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6BBE8-4313-442F-AFEA-0BA5E0189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BAAA4E-126D-45C6-9E26-09902A2D0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F2974-1E68-4E87-934F-4AAA66AB8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F3A6-371B-484F-AA08-EE827C6B5646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1A613-7BDA-4855-80FC-7DB677486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E9891-568C-44C5-A1E2-B24F281D3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2931-CDD4-40D5-B42A-E3B288ED5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03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ACD7A-9105-4DE9-AE38-E9598C999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BB0198-5A55-47A7-91D6-DD6B00E04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CB896-0EA3-48E4-BD60-0BD1CEAB7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F3A6-371B-484F-AA08-EE827C6B5646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21031-9CEA-4EC4-8313-774278F92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A1A5B-D53A-4F1A-9C1D-1A20A99A4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2931-CDD4-40D5-B42A-E3B288ED5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7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059C39-580A-4FA8-B1D3-176B968D8A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FA993-3539-49BC-9AEA-611D29650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489DD-DFEB-4439-A629-E80B0F449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F3A6-371B-484F-AA08-EE827C6B5646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A7A2C-2AFB-4547-B4F8-85AD3FDCF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9358A-C10C-4CF5-B26E-EF2DA2E2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2931-CDD4-40D5-B42A-E3B288ED5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03379-E66C-404F-A8C4-C00B0CAFF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2D7E6-180D-4AD9-A96F-ACAECB191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915E1-5D2A-462A-A258-D5CD32194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F3A6-371B-484F-AA08-EE827C6B5646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8A225-98CB-4140-B801-B96C09F80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D1800-9BB3-466F-A848-573F91932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2931-CDD4-40D5-B42A-E3B288ED5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13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62A39-409B-4E14-BC3F-09908B85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9BA1A-4CBF-45F3-AC15-C4850FE55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E89A4-2FB2-4689-9EA2-52B7E7F95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F3A6-371B-484F-AA08-EE827C6B5646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F4AD9-16BE-476A-B445-07E43809A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4CCE5-0F94-4468-9B8E-736A02F2F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2931-CDD4-40D5-B42A-E3B288ED5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98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3CD8C-D10A-494A-839A-147F55055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D520B-2280-4D35-844C-D3488D80BB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8C3229-8963-44C3-B093-DF9BDDD7E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5FA7B-CBEB-4ED2-89D8-46E98E254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F3A6-371B-484F-AA08-EE827C6B5646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ECCD7-AD00-4C13-AC9C-F0283066F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C5AF3-C304-4B8C-9D15-DD1BC32D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2931-CDD4-40D5-B42A-E3B288ED5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47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84597-881C-41C3-B382-CBB8FD6CB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0F02B-6D3D-446E-A545-45061EA9E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AC4F9-5FA4-4E45-B7C2-247DCFF53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05C049-7EBC-4EBA-A70B-A255EBB99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183EB9-0406-4970-B6B8-56A4A5B55F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BD66C0-8D3D-49ED-B2D6-FF0608A7D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F3A6-371B-484F-AA08-EE827C6B5646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BD6F2A-50E8-4316-A1ED-8B173352F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C0875C-D7A5-4E2B-8AD4-7B7A9F2E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2931-CDD4-40D5-B42A-E3B288ED5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7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0C34D-C218-48B9-83C9-3573020D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C7E396-81DB-4BC1-9AB6-B2F0B45D9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F3A6-371B-484F-AA08-EE827C6B5646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C7B8A-ABD2-4031-9368-261B49D60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39A375-B3D7-4AE6-896D-BEBD06F84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2931-CDD4-40D5-B42A-E3B288ED5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01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570CED-38C4-4D6E-9908-81594671C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F3A6-371B-484F-AA08-EE827C6B5646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1A1CC5-110D-42F4-A8A4-11D569AA8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FA66E-A1C8-4660-AE32-D1213BE9E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2931-CDD4-40D5-B42A-E3B288ED5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2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EF769-BE07-43CE-A988-84A24576F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AFA5C-AE06-4110-B5AC-01C87B754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A5E11B-AC62-42E8-ACA2-FFA23EDB9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AA30E-7DC2-4C12-9A10-D5C6DD02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F3A6-371B-484F-AA08-EE827C6B5646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B0635-EC5F-4CD0-93D7-1501BFB68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CE617-C0BA-431E-A978-0C21BC13B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2931-CDD4-40D5-B42A-E3B288ED5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75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E5CB1-9A54-4C1C-931A-DE1662AC8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1AE733-3CB9-4EF6-A2D8-E177D5CD98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60061-2C84-4696-AB9B-F321C7092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C2AA7-A66E-4985-ADC3-08C747830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F3A6-371B-484F-AA08-EE827C6B5646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C17F4-E693-4A23-A14F-0EC6B2E6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DACAA-B1FD-43E5-9049-037E008A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2931-CDD4-40D5-B42A-E3B288ED5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53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68FC90-798E-4B61-A68E-428F88EED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17411-35CF-4FA4-BF01-8C40FC9F2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74329-75A0-4E57-ABB1-5ACC806C3D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BF3A6-371B-484F-AA08-EE827C6B5646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E79BA-2B2C-41C5-A8A4-B549C314C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9A510-ACDE-4E3D-A7E6-5EC7657A0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B2931-CDD4-40D5-B42A-E3B288ED5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2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8.pn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D7D6A8-473B-4035-9548-DBD2148BC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297" y="3707631"/>
            <a:ext cx="613502" cy="5524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A5288C-533A-4063-8D34-09481A4429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182" y="3710294"/>
            <a:ext cx="613502" cy="5524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DB0E3C0-85C2-46A6-AB5D-89F3586A9FC0}"/>
              </a:ext>
            </a:extLst>
          </p:cNvPr>
          <p:cNvSpPr/>
          <p:nvPr/>
        </p:nvSpPr>
        <p:spPr>
          <a:xfrm rot="16200000">
            <a:off x="3865517" y="3758795"/>
            <a:ext cx="1593115" cy="455458"/>
          </a:xfrm>
          <a:prstGeom prst="rect">
            <a:avLst/>
          </a:prstGeom>
          <a:solidFill>
            <a:srgbClr val="59B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2596" tIns="51298" rIns="102596" bIns="5129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Bot Connector Service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56561DCD-C24D-44B8-8C9D-1DFE272DA952}"/>
              </a:ext>
            </a:extLst>
          </p:cNvPr>
          <p:cNvSpPr txBox="1"/>
          <p:nvPr/>
        </p:nvSpPr>
        <p:spPr>
          <a:xfrm>
            <a:off x="1904085" y="4260092"/>
            <a:ext cx="7503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0275B3-FFD3-4FA9-8926-44A5361F62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763" y="3710294"/>
            <a:ext cx="613502" cy="552462"/>
          </a:xfrm>
          <a:prstGeom prst="rect">
            <a:avLst/>
          </a:prstGeom>
        </p:spPr>
      </p:pic>
      <p:sp>
        <p:nvSpPr>
          <p:cNvPr id="9" name="TextBox 17">
            <a:extLst>
              <a:ext uri="{FF2B5EF4-FFF2-40B4-BE49-F238E27FC236}">
                <a16:creationId xmlns:a16="http://schemas.microsoft.com/office/drawing/2014/main" id="{2C9A2E42-3904-4CD7-AD2C-9C62EB4D5598}"/>
              </a:ext>
            </a:extLst>
          </p:cNvPr>
          <p:cNvSpPr txBox="1"/>
          <p:nvPr/>
        </p:nvSpPr>
        <p:spPr>
          <a:xfrm>
            <a:off x="5506763" y="4260094"/>
            <a:ext cx="61350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latin typeface="Segoe UI Light" panose="020B0502040204020203" pitchFamily="34" charset="0"/>
                <a:cs typeface="Segoe UI Light" panose="020B0502040204020203" pitchFamily="34" charset="0"/>
              </a:rPr>
              <a:t>Bot Logic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6BA5EBF-5FBC-4FD9-BC5E-303FDF390F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138" y="3596620"/>
            <a:ext cx="613502" cy="552462"/>
          </a:xfrm>
          <a:prstGeom prst="rect">
            <a:avLst/>
          </a:prstGeom>
        </p:spPr>
      </p:pic>
      <p:sp>
        <p:nvSpPr>
          <p:cNvPr id="13" name="TextBox 23">
            <a:extLst>
              <a:ext uri="{FF2B5EF4-FFF2-40B4-BE49-F238E27FC236}">
                <a16:creationId xmlns:a16="http://schemas.microsoft.com/office/drawing/2014/main" id="{ADB5D406-E759-4BAC-8AF6-247801EB2375}"/>
              </a:ext>
            </a:extLst>
          </p:cNvPr>
          <p:cNvSpPr txBox="1"/>
          <p:nvPr/>
        </p:nvSpPr>
        <p:spPr>
          <a:xfrm>
            <a:off x="6851819" y="4149082"/>
            <a:ext cx="61350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latin typeface="Segoe UI Light" panose="020B0502040204020203" pitchFamily="34" charset="0"/>
                <a:cs typeface="Segoe UI Light" panose="020B0502040204020203" pitchFamily="34" charset="0"/>
              </a:rPr>
              <a:t>App Insights</a:t>
            </a:r>
          </a:p>
        </p:txBody>
      </p:sp>
      <p:sp>
        <p:nvSpPr>
          <p:cNvPr id="14" name="TextBox 33">
            <a:extLst>
              <a:ext uri="{FF2B5EF4-FFF2-40B4-BE49-F238E27FC236}">
                <a16:creationId xmlns:a16="http://schemas.microsoft.com/office/drawing/2014/main" id="{BB732F64-180A-4971-991F-15ECF672E467}"/>
              </a:ext>
            </a:extLst>
          </p:cNvPr>
          <p:cNvSpPr txBox="1"/>
          <p:nvPr/>
        </p:nvSpPr>
        <p:spPr>
          <a:xfrm>
            <a:off x="3115002" y="4260092"/>
            <a:ext cx="7678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Chat</a:t>
            </a:r>
            <a:br>
              <a:rPr lang="en-US" sz="105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050" dirty="0">
                <a:latin typeface="Segoe UI Light" panose="020B0502040204020203" pitchFamily="34" charset="0"/>
                <a:cs typeface="Segoe UI Light" panose="020B0502040204020203" pitchFamily="34" charset="0"/>
              </a:rPr>
              <a:t>+ Login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FB70DA4-0EF7-4CD4-A678-3AD08CD8D7BB}"/>
              </a:ext>
            </a:extLst>
          </p:cNvPr>
          <p:cNvCxnSpPr/>
          <p:nvPr/>
        </p:nvCxnSpPr>
        <p:spPr>
          <a:xfrm>
            <a:off x="2661584" y="3979853"/>
            <a:ext cx="46277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2ACD0DB-1EDC-4C52-ACD4-BAA72CE9767D}"/>
              </a:ext>
            </a:extLst>
          </p:cNvPr>
          <p:cNvCxnSpPr/>
          <p:nvPr/>
        </p:nvCxnSpPr>
        <p:spPr>
          <a:xfrm>
            <a:off x="3893666" y="3979853"/>
            <a:ext cx="46277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F258A5F-3D40-4C49-8C45-F999ED78F55F}"/>
              </a:ext>
            </a:extLst>
          </p:cNvPr>
          <p:cNvCxnSpPr/>
          <p:nvPr/>
        </p:nvCxnSpPr>
        <p:spPr>
          <a:xfrm>
            <a:off x="4967703" y="3979853"/>
            <a:ext cx="46277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4060272-83A7-4D70-80CB-DC8546EC13C1}"/>
              </a:ext>
            </a:extLst>
          </p:cNvPr>
          <p:cNvCxnSpPr>
            <a:cxnSpLocks/>
          </p:cNvCxnSpPr>
          <p:nvPr/>
        </p:nvCxnSpPr>
        <p:spPr>
          <a:xfrm>
            <a:off x="6183751" y="3979853"/>
            <a:ext cx="608901" cy="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231F49F-A1F1-4D3F-94CE-E9F37B9ACBE8}"/>
              </a:ext>
            </a:extLst>
          </p:cNvPr>
          <p:cNvSpPr/>
          <p:nvPr/>
        </p:nvSpPr>
        <p:spPr>
          <a:xfrm>
            <a:off x="5198274" y="2066587"/>
            <a:ext cx="2332388" cy="1253893"/>
          </a:xfrm>
          <a:prstGeom prst="rect">
            <a:avLst/>
          </a:prstGeom>
          <a:noFill/>
          <a:ln w="38100">
            <a:solidFill>
              <a:srgbClr val="59B6D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05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46C546-9436-4443-99CA-64FE8ED47669}"/>
              </a:ext>
            </a:extLst>
          </p:cNvPr>
          <p:cNvCxnSpPr>
            <a:cxnSpLocks/>
          </p:cNvCxnSpPr>
          <p:nvPr/>
        </p:nvCxnSpPr>
        <p:spPr>
          <a:xfrm flipV="1">
            <a:off x="5813513" y="3154781"/>
            <a:ext cx="0" cy="49137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15E874C3-26A3-48F4-94A9-3BA483253A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7984" y="2311698"/>
            <a:ext cx="913848" cy="561460"/>
          </a:xfrm>
          <a:prstGeom prst="rect">
            <a:avLst/>
          </a:prstGeom>
        </p:spPr>
      </p:pic>
      <p:sp>
        <p:nvSpPr>
          <p:cNvPr id="29" name="TextBox 47">
            <a:extLst>
              <a:ext uri="{FF2B5EF4-FFF2-40B4-BE49-F238E27FC236}">
                <a16:creationId xmlns:a16="http://schemas.microsoft.com/office/drawing/2014/main" id="{4F1B3310-BE9B-4B94-9EDC-4A3B09D7A5C9}"/>
              </a:ext>
            </a:extLst>
          </p:cNvPr>
          <p:cNvSpPr txBox="1"/>
          <p:nvPr/>
        </p:nvSpPr>
        <p:spPr>
          <a:xfrm>
            <a:off x="5484085" y="2895189"/>
            <a:ext cx="6996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latin typeface="Segoe UI Light" panose="020B0502040204020203" pitchFamily="34" charset="0"/>
                <a:cs typeface="Segoe UI Light" panose="020B0502040204020203" pitchFamily="34" charset="0"/>
              </a:rPr>
              <a:t>Function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2D641F1-3A63-4E32-A2D3-30F0E99D2A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70995" y="2160046"/>
            <a:ext cx="1914525" cy="12573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36ED3C2-3848-40D4-8F08-7F2AC44B57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643" y="2342727"/>
            <a:ext cx="613502" cy="552462"/>
          </a:xfrm>
          <a:prstGeom prst="rect">
            <a:avLst/>
          </a:prstGeom>
        </p:spPr>
      </p:pic>
      <p:sp>
        <p:nvSpPr>
          <p:cNvPr id="38" name="TextBox 45">
            <a:extLst>
              <a:ext uri="{FF2B5EF4-FFF2-40B4-BE49-F238E27FC236}">
                <a16:creationId xmlns:a16="http://schemas.microsoft.com/office/drawing/2014/main" id="{80F198C8-3474-469F-ABB1-C844B045A0AD}"/>
              </a:ext>
            </a:extLst>
          </p:cNvPr>
          <p:cNvSpPr txBox="1"/>
          <p:nvPr/>
        </p:nvSpPr>
        <p:spPr>
          <a:xfrm>
            <a:off x="6317543" y="2921290"/>
            <a:ext cx="11537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50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Company Data</a:t>
            </a:r>
            <a:endParaRPr lang="en-US" sz="105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542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D7D6A8-473B-4035-9548-DBD2148BC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297" y="3707631"/>
            <a:ext cx="613502" cy="5524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A5288C-533A-4063-8D34-09481A4429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182" y="3710294"/>
            <a:ext cx="613502" cy="5524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DB0E3C0-85C2-46A6-AB5D-89F3586A9FC0}"/>
              </a:ext>
            </a:extLst>
          </p:cNvPr>
          <p:cNvSpPr/>
          <p:nvPr/>
        </p:nvSpPr>
        <p:spPr>
          <a:xfrm rot="16200000">
            <a:off x="3865517" y="3758795"/>
            <a:ext cx="1593115" cy="455458"/>
          </a:xfrm>
          <a:prstGeom prst="rect">
            <a:avLst/>
          </a:prstGeom>
          <a:solidFill>
            <a:srgbClr val="59B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2596" tIns="51298" rIns="102596" bIns="5129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Bot Connector Service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56561DCD-C24D-44B8-8C9D-1DFE272DA952}"/>
              </a:ext>
            </a:extLst>
          </p:cNvPr>
          <p:cNvSpPr txBox="1"/>
          <p:nvPr/>
        </p:nvSpPr>
        <p:spPr>
          <a:xfrm>
            <a:off x="1904085" y="4260092"/>
            <a:ext cx="7503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0275B3-FFD3-4FA9-8926-44A5361F62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763" y="3710294"/>
            <a:ext cx="613502" cy="552462"/>
          </a:xfrm>
          <a:prstGeom prst="rect">
            <a:avLst/>
          </a:prstGeom>
        </p:spPr>
      </p:pic>
      <p:sp>
        <p:nvSpPr>
          <p:cNvPr id="9" name="TextBox 17">
            <a:extLst>
              <a:ext uri="{FF2B5EF4-FFF2-40B4-BE49-F238E27FC236}">
                <a16:creationId xmlns:a16="http://schemas.microsoft.com/office/drawing/2014/main" id="{2C9A2E42-3904-4CD7-AD2C-9C62EB4D5598}"/>
              </a:ext>
            </a:extLst>
          </p:cNvPr>
          <p:cNvSpPr txBox="1"/>
          <p:nvPr/>
        </p:nvSpPr>
        <p:spPr>
          <a:xfrm>
            <a:off x="5506763" y="4260094"/>
            <a:ext cx="61350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latin typeface="Segoe UI Light" panose="020B0502040204020203" pitchFamily="34" charset="0"/>
                <a:cs typeface="Segoe UI Light" panose="020B0502040204020203" pitchFamily="34" charset="0"/>
              </a:rPr>
              <a:t>Bot Logic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6B151F-54EB-4171-BBF2-CDA59328EE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763" y="4998851"/>
            <a:ext cx="613502" cy="552462"/>
          </a:xfrm>
          <a:prstGeom prst="rect">
            <a:avLst/>
          </a:prstGeom>
        </p:spPr>
      </p:pic>
      <p:sp>
        <p:nvSpPr>
          <p:cNvPr id="11" name="TextBox 19">
            <a:extLst>
              <a:ext uri="{FF2B5EF4-FFF2-40B4-BE49-F238E27FC236}">
                <a16:creationId xmlns:a16="http://schemas.microsoft.com/office/drawing/2014/main" id="{36EB249D-771F-4C1F-8E16-41B59C5E0694}"/>
              </a:ext>
            </a:extLst>
          </p:cNvPr>
          <p:cNvSpPr txBox="1"/>
          <p:nvPr/>
        </p:nvSpPr>
        <p:spPr>
          <a:xfrm>
            <a:off x="5506763" y="5551314"/>
            <a:ext cx="6135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latin typeface="Segoe UI Light" panose="020B0502040204020203" pitchFamily="34" charset="0"/>
                <a:cs typeface="Segoe UI Light" panose="020B0502040204020203" pitchFamily="34" charset="0"/>
              </a:rPr>
              <a:t>LUIS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6BA5EBF-5FBC-4FD9-BC5E-303FDF390F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623" y="4998851"/>
            <a:ext cx="613502" cy="552462"/>
          </a:xfrm>
          <a:prstGeom prst="rect">
            <a:avLst/>
          </a:prstGeom>
        </p:spPr>
      </p:pic>
      <p:sp>
        <p:nvSpPr>
          <p:cNvPr id="13" name="TextBox 23">
            <a:extLst>
              <a:ext uri="{FF2B5EF4-FFF2-40B4-BE49-F238E27FC236}">
                <a16:creationId xmlns:a16="http://schemas.microsoft.com/office/drawing/2014/main" id="{ADB5D406-E759-4BAC-8AF6-247801EB2375}"/>
              </a:ext>
            </a:extLst>
          </p:cNvPr>
          <p:cNvSpPr txBox="1"/>
          <p:nvPr/>
        </p:nvSpPr>
        <p:spPr>
          <a:xfrm>
            <a:off x="6738304" y="5551313"/>
            <a:ext cx="61350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latin typeface="Segoe UI Light" panose="020B0502040204020203" pitchFamily="34" charset="0"/>
                <a:cs typeface="Segoe UI Light" panose="020B0502040204020203" pitchFamily="34" charset="0"/>
              </a:rPr>
              <a:t>App Insights</a:t>
            </a:r>
          </a:p>
        </p:txBody>
      </p:sp>
      <p:sp>
        <p:nvSpPr>
          <p:cNvPr id="14" name="TextBox 33">
            <a:extLst>
              <a:ext uri="{FF2B5EF4-FFF2-40B4-BE49-F238E27FC236}">
                <a16:creationId xmlns:a16="http://schemas.microsoft.com/office/drawing/2014/main" id="{BB732F64-180A-4971-991F-15ECF672E467}"/>
              </a:ext>
            </a:extLst>
          </p:cNvPr>
          <p:cNvSpPr txBox="1"/>
          <p:nvPr/>
        </p:nvSpPr>
        <p:spPr>
          <a:xfrm>
            <a:off x="3115002" y="4260092"/>
            <a:ext cx="7678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Chat</a:t>
            </a:r>
            <a:br>
              <a:rPr lang="en-US" sz="105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050" dirty="0">
                <a:latin typeface="Segoe UI Light" panose="020B0502040204020203" pitchFamily="34" charset="0"/>
                <a:cs typeface="Segoe UI Light" panose="020B0502040204020203" pitchFamily="34" charset="0"/>
              </a:rPr>
              <a:t>+ Login</a:t>
            </a:r>
          </a:p>
        </p:txBody>
      </p:sp>
      <p:sp>
        <p:nvSpPr>
          <p:cNvPr id="15" name="TextBox 45">
            <a:extLst>
              <a:ext uri="{FF2B5EF4-FFF2-40B4-BE49-F238E27FC236}">
                <a16:creationId xmlns:a16="http://schemas.microsoft.com/office/drawing/2014/main" id="{952C15A3-37EC-408C-A313-9FD985C302B0}"/>
              </a:ext>
            </a:extLst>
          </p:cNvPr>
          <p:cNvSpPr txBox="1"/>
          <p:nvPr/>
        </p:nvSpPr>
        <p:spPr>
          <a:xfrm>
            <a:off x="8664481" y="2939100"/>
            <a:ext cx="11537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50" dirty="0">
                <a:latin typeface="Segoe UI Light" panose="020B0502040204020203" pitchFamily="34" charset="0"/>
                <a:cs typeface="Segoe UI Light" panose="020B0502040204020203" pitchFamily="34" charset="0"/>
              </a:rPr>
              <a:t>Search</a:t>
            </a:r>
            <a:endParaRPr lang="en-US" sz="105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65138F1-9F9F-465B-9C83-2E1EEADB53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035" y="2287106"/>
            <a:ext cx="613502" cy="552462"/>
          </a:xfrm>
          <a:prstGeom prst="rect">
            <a:avLst/>
          </a:prstGeom>
        </p:spPr>
      </p:pic>
      <p:sp>
        <p:nvSpPr>
          <p:cNvPr id="17" name="TextBox 47">
            <a:extLst>
              <a:ext uri="{FF2B5EF4-FFF2-40B4-BE49-F238E27FC236}">
                <a16:creationId xmlns:a16="http://schemas.microsoft.com/office/drawing/2014/main" id="{CAEFE549-A0A9-4971-9F0E-A4158CD267A2}"/>
              </a:ext>
            </a:extLst>
          </p:cNvPr>
          <p:cNvSpPr txBox="1"/>
          <p:nvPr/>
        </p:nvSpPr>
        <p:spPr>
          <a:xfrm>
            <a:off x="7819035" y="2828572"/>
            <a:ext cx="61350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latin typeface="Segoe UI Light" panose="020B0502040204020203" pitchFamily="34" charset="0"/>
                <a:cs typeface="Segoe UI Light" panose="020B0502040204020203" pitchFamily="34" charset="0"/>
              </a:rPr>
              <a:t>Logic App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FB70DA4-0EF7-4CD4-A678-3AD08CD8D7BB}"/>
              </a:ext>
            </a:extLst>
          </p:cNvPr>
          <p:cNvCxnSpPr/>
          <p:nvPr/>
        </p:nvCxnSpPr>
        <p:spPr>
          <a:xfrm>
            <a:off x="2661584" y="3979853"/>
            <a:ext cx="46277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2ACD0DB-1EDC-4C52-ACD4-BAA72CE9767D}"/>
              </a:ext>
            </a:extLst>
          </p:cNvPr>
          <p:cNvCxnSpPr/>
          <p:nvPr/>
        </p:nvCxnSpPr>
        <p:spPr>
          <a:xfrm>
            <a:off x="3893666" y="3979853"/>
            <a:ext cx="46277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F258A5F-3D40-4C49-8C45-F999ED78F55F}"/>
              </a:ext>
            </a:extLst>
          </p:cNvPr>
          <p:cNvCxnSpPr/>
          <p:nvPr/>
        </p:nvCxnSpPr>
        <p:spPr>
          <a:xfrm>
            <a:off x="4967703" y="3979853"/>
            <a:ext cx="46277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1BB06E-5539-487E-B821-4EE0547A33D2}"/>
              </a:ext>
            </a:extLst>
          </p:cNvPr>
          <p:cNvCxnSpPr>
            <a:cxnSpLocks/>
          </p:cNvCxnSpPr>
          <p:nvPr/>
        </p:nvCxnSpPr>
        <p:spPr>
          <a:xfrm flipV="1">
            <a:off x="5813513" y="4673959"/>
            <a:ext cx="1" cy="25835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622CE51-5ED9-4CEB-B576-3CE0FAB196B3}"/>
              </a:ext>
            </a:extLst>
          </p:cNvPr>
          <p:cNvCxnSpPr/>
          <p:nvPr/>
        </p:nvCxnSpPr>
        <p:spPr>
          <a:xfrm>
            <a:off x="6200056" y="5275081"/>
            <a:ext cx="462778" cy="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4060272-83A7-4D70-80CB-DC8546EC13C1}"/>
              </a:ext>
            </a:extLst>
          </p:cNvPr>
          <p:cNvCxnSpPr>
            <a:cxnSpLocks/>
          </p:cNvCxnSpPr>
          <p:nvPr/>
        </p:nvCxnSpPr>
        <p:spPr>
          <a:xfrm>
            <a:off x="6196547" y="4329287"/>
            <a:ext cx="612901" cy="619475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231F49F-A1F1-4D3F-94CE-E9F37B9ACBE8}"/>
              </a:ext>
            </a:extLst>
          </p:cNvPr>
          <p:cNvSpPr/>
          <p:nvPr/>
        </p:nvSpPr>
        <p:spPr>
          <a:xfrm>
            <a:off x="6280840" y="2060898"/>
            <a:ext cx="3685824" cy="1253893"/>
          </a:xfrm>
          <a:prstGeom prst="rect">
            <a:avLst/>
          </a:prstGeom>
          <a:noFill/>
          <a:ln w="38100">
            <a:solidFill>
              <a:srgbClr val="59B6D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05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46C546-9436-4443-99CA-64FE8ED47669}"/>
              </a:ext>
            </a:extLst>
          </p:cNvPr>
          <p:cNvCxnSpPr>
            <a:cxnSpLocks/>
          </p:cNvCxnSpPr>
          <p:nvPr/>
        </p:nvCxnSpPr>
        <p:spPr>
          <a:xfrm flipV="1">
            <a:off x="5813513" y="3154781"/>
            <a:ext cx="0" cy="49137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BDE8F1AF-07DB-49D2-968C-42B5BBBDED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39888" y="2448645"/>
            <a:ext cx="580377" cy="580377"/>
          </a:xfrm>
          <a:prstGeom prst="rect">
            <a:avLst/>
          </a:prstGeom>
        </p:spPr>
      </p:pic>
      <p:sp>
        <p:nvSpPr>
          <p:cNvPr id="27" name="TextBox 47">
            <a:extLst>
              <a:ext uri="{FF2B5EF4-FFF2-40B4-BE49-F238E27FC236}">
                <a16:creationId xmlns:a16="http://schemas.microsoft.com/office/drawing/2014/main" id="{C987740B-02A1-4632-ABBE-7488AF4E58B4}"/>
              </a:ext>
            </a:extLst>
          </p:cNvPr>
          <p:cNvSpPr txBox="1"/>
          <p:nvPr/>
        </p:nvSpPr>
        <p:spPr>
          <a:xfrm>
            <a:off x="5194537" y="2014214"/>
            <a:ext cx="10305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50" dirty="0">
                <a:latin typeface="Segoe UI Light" panose="020B0502040204020203" pitchFamily="34" charset="0"/>
                <a:cs typeface="Segoe UI Light" panose="020B0502040204020203" pitchFamily="34" charset="0"/>
              </a:rPr>
              <a:t>A</a:t>
            </a:r>
            <a:r>
              <a:rPr lang="en-US" sz="1050" dirty="0">
                <a:latin typeface="Segoe UI Light" panose="020B0502040204020203" pitchFamily="34" charset="0"/>
                <a:cs typeface="Segoe UI Light" panose="020B0502040204020203" pitchFamily="34" charset="0"/>
              </a:rPr>
              <a:t>PI </a:t>
            </a:r>
          </a:p>
          <a:p>
            <a:pPr algn="ctr"/>
            <a:r>
              <a:rPr lang="de-DE" sz="1050" dirty="0">
                <a:latin typeface="Segoe UI Light" panose="020B0502040204020203" pitchFamily="34" charset="0"/>
                <a:cs typeface="Segoe UI Light" panose="020B0502040204020203" pitchFamily="34" charset="0"/>
              </a:rPr>
              <a:t>M</a:t>
            </a:r>
            <a:r>
              <a:rPr lang="en-US" sz="105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anagement</a:t>
            </a:r>
            <a:endParaRPr lang="en-US" sz="105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5E874C3-26A3-48F4-94A9-3BA483253A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70550" y="2306009"/>
            <a:ext cx="913848" cy="561460"/>
          </a:xfrm>
          <a:prstGeom prst="rect">
            <a:avLst/>
          </a:prstGeom>
        </p:spPr>
      </p:pic>
      <p:sp>
        <p:nvSpPr>
          <p:cNvPr id="29" name="TextBox 47">
            <a:extLst>
              <a:ext uri="{FF2B5EF4-FFF2-40B4-BE49-F238E27FC236}">
                <a16:creationId xmlns:a16="http://schemas.microsoft.com/office/drawing/2014/main" id="{4F1B3310-BE9B-4B94-9EDC-4A3B09D7A5C9}"/>
              </a:ext>
            </a:extLst>
          </p:cNvPr>
          <p:cNvSpPr txBox="1"/>
          <p:nvPr/>
        </p:nvSpPr>
        <p:spPr>
          <a:xfrm>
            <a:off x="6566651" y="2889500"/>
            <a:ext cx="6996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latin typeface="Segoe UI Light" panose="020B0502040204020203" pitchFamily="34" charset="0"/>
                <a:cs typeface="Segoe UI Light" panose="020B0502040204020203" pitchFamily="34" charset="0"/>
              </a:rPr>
              <a:t>Function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46154E1-835E-4849-9060-ECFA9592480D}"/>
              </a:ext>
            </a:extLst>
          </p:cNvPr>
          <p:cNvCxnSpPr/>
          <p:nvPr/>
        </p:nvCxnSpPr>
        <p:spPr>
          <a:xfrm>
            <a:off x="6095589" y="2658634"/>
            <a:ext cx="46277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72D641F1-3A63-4E32-A2D3-30F0E99D2A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70995" y="2160046"/>
            <a:ext cx="1914525" cy="12573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0B2D223A-FAD8-42D0-ADE5-5A00ACB5F6F9}"/>
              </a:ext>
            </a:extLst>
          </p:cNvPr>
          <p:cNvSpPr/>
          <p:nvPr/>
        </p:nvSpPr>
        <p:spPr>
          <a:xfrm>
            <a:off x="6885730" y="3454753"/>
            <a:ext cx="3080934" cy="1190503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050" dirty="0"/>
              <a:t>I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47FE252-9B37-4324-A5AC-C3EECFCA122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031" y="3679847"/>
            <a:ext cx="613502" cy="552462"/>
          </a:xfrm>
          <a:prstGeom prst="rect">
            <a:avLst/>
          </a:prstGeom>
        </p:spPr>
      </p:pic>
      <p:sp>
        <p:nvSpPr>
          <p:cNvPr id="34" name="TextBox 45">
            <a:extLst>
              <a:ext uri="{FF2B5EF4-FFF2-40B4-BE49-F238E27FC236}">
                <a16:creationId xmlns:a16="http://schemas.microsoft.com/office/drawing/2014/main" id="{5BC5AD53-4CCB-49CA-9ADD-FF394C246CF9}"/>
              </a:ext>
            </a:extLst>
          </p:cNvPr>
          <p:cNvSpPr txBox="1"/>
          <p:nvPr/>
        </p:nvSpPr>
        <p:spPr>
          <a:xfrm>
            <a:off x="6873931" y="4258410"/>
            <a:ext cx="11537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5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User Data</a:t>
            </a:r>
            <a:endParaRPr lang="en-US" sz="105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E36B21-4761-42AC-B552-5AB2131F10D4}"/>
              </a:ext>
            </a:extLst>
          </p:cNvPr>
          <p:cNvCxnSpPr>
            <a:cxnSpLocks/>
          </p:cNvCxnSpPr>
          <p:nvPr/>
        </p:nvCxnSpPr>
        <p:spPr>
          <a:xfrm>
            <a:off x="7468706" y="3143416"/>
            <a:ext cx="0" cy="50257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7FC06866-491A-47AB-B6FD-F09069D634C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69888" y="2331668"/>
            <a:ext cx="631431" cy="59520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36ED3C2-3848-40D4-8F08-7F2AC44B576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581" y="3669330"/>
            <a:ext cx="613502" cy="552462"/>
          </a:xfrm>
          <a:prstGeom prst="rect">
            <a:avLst/>
          </a:prstGeom>
        </p:spPr>
      </p:pic>
      <p:sp>
        <p:nvSpPr>
          <p:cNvPr id="38" name="TextBox 45">
            <a:extLst>
              <a:ext uri="{FF2B5EF4-FFF2-40B4-BE49-F238E27FC236}">
                <a16:creationId xmlns:a16="http://schemas.microsoft.com/office/drawing/2014/main" id="{80F198C8-3474-469F-ABB1-C844B045A0AD}"/>
              </a:ext>
            </a:extLst>
          </p:cNvPr>
          <p:cNvSpPr txBox="1"/>
          <p:nvPr/>
        </p:nvSpPr>
        <p:spPr>
          <a:xfrm>
            <a:off x="8664481" y="4247893"/>
            <a:ext cx="11537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50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Company Data</a:t>
            </a:r>
            <a:endParaRPr lang="en-US" sz="105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B0F8D22-235F-4B64-826F-242A8A9C84FA}"/>
              </a:ext>
            </a:extLst>
          </p:cNvPr>
          <p:cNvCxnSpPr>
            <a:cxnSpLocks/>
          </p:cNvCxnSpPr>
          <p:nvPr/>
        </p:nvCxnSpPr>
        <p:spPr>
          <a:xfrm>
            <a:off x="9226748" y="3143416"/>
            <a:ext cx="0" cy="50257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648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B5170D-B2C5-4ACC-8928-34E07F87457B}"/>
              </a:ext>
            </a:extLst>
          </p:cNvPr>
          <p:cNvSpPr txBox="1"/>
          <p:nvPr/>
        </p:nvSpPr>
        <p:spPr>
          <a:xfrm>
            <a:off x="1135117" y="1613338"/>
            <a:ext cx="14318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41</a:t>
            </a:r>
            <a:endParaRPr lang="en-US" sz="9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6ADCC6-85A3-4531-AF8E-0F7F2B9C9880}"/>
              </a:ext>
            </a:extLst>
          </p:cNvPr>
          <p:cNvSpPr txBox="1"/>
          <p:nvPr/>
        </p:nvSpPr>
        <p:spPr>
          <a:xfrm>
            <a:off x="4221700" y="1713652"/>
            <a:ext cx="14318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42</a:t>
            </a:r>
            <a:endParaRPr lang="en-US" sz="9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EA7A86-D955-4322-9FD4-D24EB4B8CEC0}"/>
              </a:ext>
            </a:extLst>
          </p:cNvPr>
          <p:cNvSpPr txBox="1"/>
          <p:nvPr/>
        </p:nvSpPr>
        <p:spPr>
          <a:xfrm>
            <a:off x="7863867" y="1657708"/>
            <a:ext cx="14318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43</a:t>
            </a:r>
            <a:endParaRPr lang="en-US" sz="9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2E9911-1253-47E0-AAFA-935FD53DB032}"/>
              </a:ext>
            </a:extLst>
          </p:cNvPr>
          <p:cNvSpPr txBox="1"/>
          <p:nvPr/>
        </p:nvSpPr>
        <p:spPr>
          <a:xfrm>
            <a:off x="1218069" y="4080675"/>
            <a:ext cx="14318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41</a:t>
            </a:r>
            <a:endParaRPr lang="en-US" sz="9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Graphic 2" descr="Checkmark">
            <a:extLst>
              <a:ext uri="{FF2B5EF4-FFF2-40B4-BE49-F238E27FC236}">
                <a16:creationId xmlns:a16="http://schemas.microsoft.com/office/drawing/2014/main" id="{A8239E6B-657F-4ABA-B631-566CD5F10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8977" y="3712580"/>
            <a:ext cx="914400" cy="914400"/>
          </a:xfrm>
          <a:prstGeom prst="rect">
            <a:avLst/>
          </a:prstGeom>
        </p:spPr>
      </p:pic>
      <p:pic>
        <p:nvPicPr>
          <p:cNvPr id="9" name="Graphic 8" descr="Close">
            <a:extLst>
              <a:ext uri="{FF2B5EF4-FFF2-40B4-BE49-F238E27FC236}">
                <a16:creationId xmlns:a16="http://schemas.microsoft.com/office/drawing/2014/main" id="{69133E69-807D-4E06-9A60-27BDA5A7E1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40728" y="5109281"/>
            <a:ext cx="914400" cy="914400"/>
          </a:xfrm>
          <a:prstGeom prst="rect">
            <a:avLst/>
          </a:prstGeom>
        </p:spPr>
      </p:pic>
      <p:pic>
        <p:nvPicPr>
          <p:cNvPr id="11" name="Graphic 10" descr="Information">
            <a:extLst>
              <a:ext uri="{FF2B5EF4-FFF2-40B4-BE49-F238E27FC236}">
                <a16:creationId xmlns:a16="http://schemas.microsoft.com/office/drawing/2014/main" id="{8DCE82A2-057B-4327-8A10-AF5F199BD6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94790" y="4996428"/>
            <a:ext cx="914400" cy="914400"/>
          </a:xfrm>
          <a:prstGeom prst="rect">
            <a:avLst/>
          </a:prstGeom>
        </p:spPr>
      </p:pic>
      <p:pic>
        <p:nvPicPr>
          <p:cNvPr id="13" name="Graphic 12" descr="No sign">
            <a:extLst>
              <a:ext uri="{FF2B5EF4-FFF2-40B4-BE49-F238E27FC236}">
                <a16:creationId xmlns:a16="http://schemas.microsoft.com/office/drawing/2014/main" id="{BAF9A9C4-612E-4EAF-A06B-6B6322927F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88514" y="4626980"/>
            <a:ext cx="914400" cy="914400"/>
          </a:xfrm>
          <a:prstGeom prst="rect">
            <a:avLst/>
          </a:prstGeom>
        </p:spPr>
      </p:pic>
      <p:pic>
        <p:nvPicPr>
          <p:cNvPr id="15" name="Graphic 14" descr="Help">
            <a:extLst>
              <a:ext uri="{FF2B5EF4-FFF2-40B4-BE49-F238E27FC236}">
                <a16:creationId xmlns:a16="http://schemas.microsoft.com/office/drawing/2014/main" id="{E56C0E5B-0B2B-4590-B14C-20E8237835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31666" y="36234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340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41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 Zielke</dc:creator>
  <cp:lastModifiedBy>Dennis Zielke</cp:lastModifiedBy>
  <cp:revision>4</cp:revision>
  <dcterms:created xsi:type="dcterms:W3CDTF">2017-06-29T07:51:05Z</dcterms:created>
  <dcterms:modified xsi:type="dcterms:W3CDTF">2017-06-29T08:21:27Z</dcterms:modified>
</cp:coreProperties>
</file>