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114EC-1B65-4A5B-BBF8-1C5059AC894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95DB3B-1239-47C2-B127-5C030433E710}">
      <dgm:prSet/>
      <dgm:spPr/>
      <dgm:t>
        <a:bodyPr/>
        <a:lstStyle/>
        <a:p>
          <a:r>
            <a:rPr lang="en-US" dirty="0"/>
            <a:t>Exported raw data into .csv file </a:t>
          </a:r>
        </a:p>
      </dgm:t>
    </dgm:pt>
    <dgm:pt modelId="{36B30EB8-0CBD-40A8-B311-8B4200DC07C3}" type="parTrans" cxnId="{511C4240-5988-460D-9F55-7CCFED7D68BA}">
      <dgm:prSet/>
      <dgm:spPr/>
      <dgm:t>
        <a:bodyPr/>
        <a:lstStyle/>
        <a:p>
          <a:endParaRPr lang="en-US"/>
        </a:p>
      </dgm:t>
    </dgm:pt>
    <dgm:pt modelId="{11A60EA5-8179-4CCA-8736-8F046D548D8D}" type="sibTrans" cxnId="{511C4240-5988-460D-9F55-7CCFED7D68B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618E114-C175-496D-B86E-6B5EBCFF292B}">
      <dgm:prSet/>
      <dgm:spPr/>
      <dgm:t>
        <a:bodyPr/>
        <a:lstStyle/>
        <a:p>
          <a:r>
            <a:rPr lang="en-US" dirty="0"/>
            <a:t>Understood the relationship among tables</a:t>
          </a:r>
        </a:p>
      </dgm:t>
    </dgm:pt>
    <dgm:pt modelId="{C78E25C5-67FC-4728-855A-8A04CB4F35D4}" type="parTrans" cxnId="{65DDC982-13C6-49F7-8550-4FAF9DD86BEF}">
      <dgm:prSet/>
      <dgm:spPr/>
      <dgm:t>
        <a:bodyPr/>
        <a:lstStyle/>
        <a:p>
          <a:endParaRPr lang="en-US"/>
        </a:p>
      </dgm:t>
    </dgm:pt>
    <dgm:pt modelId="{338C17F5-DCE0-4C98-9917-44EBA66F8BDB}" type="sibTrans" cxnId="{65DDC982-13C6-49F7-8550-4FAF9DD86BE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B96A614-6A52-434B-AEAF-11F1BBBA4AC6}">
      <dgm:prSet/>
      <dgm:spPr/>
      <dgm:t>
        <a:bodyPr/>
        <a:lstStyle/>
        <a:p>
          <a:r>
            <a:rPr lang="en-US" dirty="0"/>
            <a:t>Discussed possible extraction approach</a:t>
          </a:r>
        </a:p>
      </dgm:t>
    </dgm:pt>
    <dgm:pt modelId="{108DF50B-1586-4F0D-86BC-56D2FA317CC5}" type="parTrans" cxnId="{13A0E914-5CD7-47CF-B058-10649581DB6A}">
      <dgm:prSet/>
      <dgm:spPr/>
      <dgm:t>
        <a:bodyPr/>
        <a:lstStyle/>
        <a:p>
          <a:endParaRPr lang="en-US"/>
        </a:p>
      </dgm:t>
    </dgm:pt>
    <dgm:pt modelId="{CA23348C-05AE-4833-A16C-7C96BAC0E107}" type="sibTrans" cxnId="{13A0E914-5CD7-47CF-B058-10649581DB6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80A89D-690A-C248-B834-9038FE88CD00}" type="pres">
      <dgm:prSet presAssocID="{52E114EC-1B65-4A5B-BBF8-1C5059AC8942}" presName="Name0" presStyleCnt="0">
        <dgm:presLayoutVars>
          <dgm:animLvl val="lvl"/>
          <dgm:resizeHandles val="exact"/>
        </dgm:presLayoutVars>
      </dgm:prSet>
      <dgm:spPr/>
    </dgm:pt>
    <dgm:pt modelId="{99B92220-DD9D-3249-8341-DA7FCCAF5224}" type="pres">
      <dgm:prSet presAssocID="{A795DB3B-1239-47C2-B127-5C030433E710}" presName="compositeNode" presStyleCnt="0">
        <dgm:presLayoutVars>
          <dgm:bulletEnabled val="1"/>
        </dgm:presLayoutVars>
      </dgm:prSet>
      <dgm:spPr/>
    </dgm:pt>
    <dgm:pt modelId="{316E683C-3421-3849-9AB2-BB87312A53B3}" type="pres">
      <dgm:prSet presAssocID="{A795DB3B-1239-47C2-B127-5C030433E710}" presName="bgRect" presStyleLbl="alignNode1" presStyleIdx="0" presStyleCnt="3"/>
      <dgm:spPr/>
    </dgm:pt>
    <dgm:pt modelId="{36F59F67-96D2-4B4E-A136-64F46D0868A3}" type="pres">
      <dgm:prSet presAssocID="{11A60EA5-8179-4CCA-8736-8F046D548D8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6E0452F-C39C-104D-AD1E-E855860A6533}" type="pres">
      <dgm:prSet presAssocID="{A795DB3B-1239-47C2-B127-5C030433E710}" presName="nodeRect" presStyleLbl="alignNode1" presStyleIdx="0" presStyleCnt="3">
        <dgm:presLayoutVars>
          <dgm:bulletEnabled val="1"/>
        </dgm:presLayoutVars>
      </dgm:prSet>
      <dgm:spPr/>
    </dgm:pt>
    <dgm:pt modelId="{4E990718-01AD-724F-9675-BC8E66BC24B1}" type="pres">
      <dgm:prSet presAssocID="{11A60EA5-8179-4CCA-8736-8F046D548D8D}" presName="sibTrans" presStyleCnt="0"/>
      <dgm:spPr/>
    </dgm:pt>
    <dgm:pt modelId="{A62CFBA7-9AA1-5843-A064-A152DDE944F2}" type="pres">
      <dgm:prSet presAssocID="{6618E114-C175-496D-B86E-6B5EBCFF292B}" presName="compositeNode" presStyleCnt="0">
        <dgm:presLayoutVars>
          <dgm:bulletEnabled val="1"/>
        </dgm:presLayoutVars>
      </dgm:prSet>
      <dgm:spPr/>
    </dgm:pt>
    <dgm:pt modelId="{FC641166-3326-B446-B8D5-78B616A7BDF5}" type="pres">
      <dgm:prSet presAssocID="{6618E114-C175-496D-B86E-6B5EBCFF292B}" presName="bgRect" presStyleLbl="alignNode1" presStyleIdx="1" presStyleCnt="3"/>
      <dgm:spPr/>
    </dgm:pt>
    <dgm:pt modelId="{615BF5EA-BC6E-9A4B-8017-73A1B1E39584}" type="pres">
      <dgm:prSet presAssocID="{338C17F5-DCE0-4C98-9917-44EBA66F8BD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54F3796-D278-ED41-B649-AECC120FDB85}" type="pres">
      <dgm:prSet presAssocID="{6618E114-C175-496D-B86E-6B5EBCFF292B}" presName="nodeRect" presStyleLbl="alignNode1" presStyleIdx="1" presStyleCnt="3">
        <dgm:presLayoutVars>
          <dgm:bulletEnabled val="1"/>
        </dgm:presLayoutVars>
      </dgm:prSet>
      <dgm:spPr/>
    </dgm:pt>
    <dgm:pt modelId="{E6510D0E-B8A2-524B-AE27-2078889F61FA}" type="pres">
      <dgm:prSet presAssocID="{338C17F5-DCE0-4C98-9917-44EBA66F8BDB}" presName="sibTrans" presStyleCnt="0"/>
      <dgm:spPr/>
    </dgm:pt>
    <dgm:pt modelId="{6B87D70E-A9D3-8041-883C-358CB60C79B9}" type="pres">
      <dgm:prSet presAssocID="{4B96A614-6A52-434B-AEAF-11F1BBBA4AC6}" presName="compositeNode" presStyleCnt="0">
        <dgm:presLayoutVars>
          <dgm:bulletEnabled val="1"/>
        </dgm:presLayoutVars>
      </dgm:prSet>
      <dgm:spPr/>
    </dgm:pt>
    <dgm:pt modelId="{EA1D7ED9-BE5E-B045-B151-4915D675B3B4}" type="pres">
      <dgm:prSet presAssocID="{4B96A614-6A52-434B-AEAF-11F1BBBA4AC6}" presName="bgRect" presStyleLbl="alignNode1" presStyleIdx="2" presStyleCnt="3"/>
      <dgm:spPr/>
    </dgm:pt>
    <dgm:pt modelId="{AEA040C3-84D7-334A-91AD-4F68B3EA8790}" type="pres">
      <dgm:prSet presAssocID="{CA23348C-05AE-4833-A16C-7C96BAC0E10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7238ED8-130C-4842-88E8-5DFFD541D921}" type="pres">
      <dgm:prSet presAssocID="{4B96A614-6A52-434B-AEAF-11F1BBBA4AC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FC9FC00-8F00-6240-8284-C044B04F895C}" type="presOf" srcId="{6618E114-C175-496D-B86E-6B5EBCFF292B}" destId="{054F3796-D278-ED41-B649-AECC120FDB85}" srcOrd="1" destOrd="0" presId="urn:microsoft.com/office/officeart/2016/7/layout/LinearBlockProcessNumbered"/>
    <dgm:cxn modelId="{13A0E914-5CD7-47CF-B058-10649581DB6A}" srcId="{52E114EC-1B65-4A5B-BBF8-1C5059AC8942}" destId="{4B96A614-6A52-434B-AEAF-11F1BBBA4AC6}" srcOrd="2" destOrd="0" parTransId="{108DF50B-1586-4F0D-86BC-56D2FA317CC5}" sibTransId="{CA23348C-05AE-4833-A16C-7C96BAC0E107}"/>
    <dgm:cxn modelId="{3C4E0D18-8CC1-0F4D-874C-EDC0190E130F}" type="presOf" srcId="{338C17F5-DCE0-4C98-9917-44EBA66F8BDB}" destId="{615BF5EA-BC6E-9A4B-8017-73A1B1E39584}" srcOrd="0" destOrd="0" presId="urn:microsoft.com/office/officeart/2016/7/layout/LinearBlockProcessNumbered"/>
    <dgm:cxn modelId="{7A1B1E34-2C23-F241-8535-29080A8379D9}" type="presOf" srcId="{11A60EA5-8179-4CCA-8736-8F046D548D8D}" destId="{36F59F67-96D2-4B4E-A136-64F46D0868A3}" srcOrd="0" destOrd="0" presId="urn:microsoft.com/office/officeart/2016/7/layout/LinearBlockProcessNumbered"/>
    <dgm:cxn modelId="{511C4240-5988-460D-9F55-7CCFED7D68BA}" srcId="{52E114EC-1B65-4A5B-BBF8-1C5059AC8942}" destId="{A795DB3B-1239-47C2-B127-5C030433E710}" srcOrd="0" destOrd="0" parTransId="{36B30EB8-0CBD-40A8-B311-8B4200DC07C3}" sibTransId="{11A60EA5-8179-4CCA-8736-8F046D548D8D}"/>
    <dgm:cxn modelId="{4D9BAA53-6613-E349-A8F2-BE59BE3AB50C}" type="presOf" srcId="{52E114EC-1B65-4A5B-BBF8-1C5059AC8942}" destId="{DC80A89D-690A-C248-B834-9038FE88CD00}" srcOrd="0" destOrd="0" presId="urn:microsoft.com/office/officeart/2016/7/layout/LinearBlockProcessNumbered"/>
    <dgm:cxn modelId="{48DF0B73-EB59-0F4A-BA1B-3BA294358D32}" type="presOf" srcId="{A795DB3B-1239-47C2-B127-5C030433E710}" destId="{316E683C-3421-3849-9AB2-BB87312A53B3}" srcOrd="0" destOrd="0" presId="urn:microsoft.com/office/officeart/2016/7/layout/LinearBlockProcessNumbered"/>
    <dgm:cxn modelId="{65DDC982-13C6-49F7-8550-4FAF9DD86BEF}" srcId="{52E114EC-1B65-4A5B-BBF8-1C5059AC8942}" destId="{6618E114-C175-496D-B86E-6B5EBCFF292B}" srcOrd="1" destOrd="0" parTransId="{C78E25C5-67FC-4728-855A-8A04CB4F35D4}" sibTransId="{338C17F5-DCE0-4C98-9917-44EBA66F8BDB}"/>
    <dgm:cxn modelId="{56CC2090-D4D4-CC45-BF25-1C2D07DA11B7}" type="presOf" srcId="{A795DB3B-1239-47C2-B127-5C030433E710}" destId="{86E0452F-C39C-104D-AD1E-E855860A6533}" srcOrd="1" destOrd="0" presId="urn:microsoft.com/office/officeart/2016/7/layout/LinearBlockProcessNumbered"/>
    <dgm:cxn modelId="{75181C91-E86B-D548-820A-3CC434892D00}" type="presOf" srcId="{4B96A614-6A52-434B-AEAF-11F1BBBA4AC6}" destId="{EA1D7ED9-BE5E-B045-B151-4915D675B3B4}" srcOrd="0" destOrd="0" presId="urn:microsoft.com/office/officeart/2016/7/layout/LinearBlockProcessNumbered"/>
    <dgm:cxn modelId="{9680ADB5-9565-1D43-B4BA-92E17F75223F}" type="presOf" srcId="{4B96A614-6A52-434B-AEAF-11F1BBBA4AC6}" destId="{87238ED8-130C-4842-88E8-5DFFD541D921}" srcOrd="1" destOrd="0" presId="urn:microsoft.com/office/officeart/2016/7/layout/LinearBlockProcessNumbered"/>
    <dgm:cxn modelId="{518924BE-B874-8340-9AB6-A99C02B86FAE}" type="presOf" srcId="{CA23348C-05AE-4833-A16C-7C96BAC0E107}" destId="{AEA040C3-84D7-334A-91AD-4F68B3EA8790}" srcOrd="0" destOrd="0" presId="urn:microsoft.com/office/officeart/2016/7/layout/LinearBlockProcessNumbered"/>
    <dgm:cxn modelId="{F88C0BC7-F3D1-7548-B162-9233DFA6AA03}" type="presOf" srcId="{6618E114-C175-496D-B86E-6B5EBCFF292B}" destId="{FC641166-3326-B446-B8D5-78B616A7BDF5}" srcOrd="0" destOrd="0" presId="urn:microsoft.com/office/officeart/2016/7/layout/LinearBlockProcessNumbered"/>
    <dgm:cxn modelId="{262DF340-EDA5-EF43-93F4-26DFE1A4CFF7}" type="presParOf" srcId="{DC80A89D-690A-C248-B834-9038FE88CD00}" destId="{99B92220-DD9D-3249-8341-DA7FCCAF5224}" srcOrd="0" destOrd="0" presId="urn:microsoft.com/office/officeart/2016/7/layout/LinearBlockProcessNumbered"/>
    <dgm:cxn modelId="{FF424570-A8E2-A14E-B521-5A4D8841004E}" type="presParOf" srcId="{99B92220-DD9D-3249-8341-DA7FCCAF5224}" destId="{316E683C-3421-3849-9AB2-BB87312A53B3}" srcOrd="0" destOrd="0" presId="urn:microsoft.com/office/officeart/2016/7/layout/LinearBlockProcessNumbered"/>
    <dgm:cxn modelId="{6CAD2BEB-01CE-C649-A975-C8903B3EF070}" type="presParOf" srcId="{99B92220-DD9D-3249-8341-DA7FCCAF5224}" destId="{36F59F67-96D2-4B4E-A136-64F46D0868A3}" srcOrd="1" destOrd="0" presId="urn:microsoft.com/office/officeart/2016/7/layout/LinearBlockProcessNumbered"/>
    <dgm:cxn modelId="{4DCCC70C-6B34-C24C-8C5B-E4FF6FFCDEEC}" type="presParOf" srcId="{99B92220-DD9D-3249-8341-DA7FCCAF5224}" destId="{86E0452F-C39C-104D-AD1E-E855860A6533}" srcOrd="2" destOrd="0" presId="urn:microsoft.com/office/officeart/2016/7/layout/LinearBlockProcessNumbered"/>
    <dgm:cxn modelId="{C6812BB1-751F-DB4A-A674-EB7FBE2D21F9}" type="presParOf" srcId="{DC80A89D-690A-C248-B834-9038FE88CD00}" destId="{4E990718-01AD-724F-9675-BC8E66BC24B1}" srcOrd="1" destOrd="0" presId="urn:microsoft.com/office/officeart/2016/7/layout/LinearBlockProcessNumbered"/>
    <dgm:cxn modelId="{1E7CE296-0B4B-5946-9009-144352C0C158}" type="presParOf" srcId="{DC80A89D-690A-C248-B834-9038FE88CD00}" destId="{A62CFBA7-9AA1-5843-A064-A152DDE944F2}" srcOrd="2" destOrd="0" presId="urn:microsoft.com/office/officeart/2016/7/layout/LinearBlockProcessNumbered"/>
    <dgm:cxn modelId="{01250E1C-12D2-9F4A-A07B-E831F5E9DFAB}" type="presParOf" srcId="{A62CFBA7-9AA1-5843-A064-A152DDE944F2}" destId="{FC641166-3326-B446-B8D5-78B616A7BDF5}" srcOrd="0" destOrd="0" presId="urn:microsoft.com/office/officeart/2016/7/layout/LinearBlockProcessNumbered"/>
    <dgm:cxn modelId="{F98EF400-431F-E541-AC78-5125BDAF6F58}" type="presParOf" srcId="{A62CFBA7-9AA1-5843-A064-A152DDE944F2}" destId="{615BF5EA-BC6E-9A4B-8017-73A1B1E39584}" srcOrd="1" destOrd="0" presId="urn:microsoft.com/office/officeart/2016/7/layout/LinearBlockProcessNumbered"/>
    <dgm:cxn modelId="{59E04890-F049-C248-B6B4-B453C3038060}" type="presParOf" srcId="{A62CFBA7-9AA1-5843-A064-A152DDE944F2}" destId="{054F3796-D278-ED41-B649-AECC120FDB85}" srcOrd="2" destOrd="0" presId="urn:microsoft.com/office/officeart/2016/7/layout/LinearBlockProcessNumbered"/>
    <dgm:cxn modelId="{89C3F1A7-9905-6145-9BAE-4878C23BB006}" type="presParOf" srcId="{DC80A89D-690A-C248-B834-9038FE88CD00}" destId="{E6510D0E-B8A2-524B-AE27-2078889F61FA}" srcOrd="3" destOrd="0" presId="urn:microsoft.com/office/officeart/2016/7/layout/LinearBlockProcessNumbered"/>
    <dgm:cxn modelId="{53616E94-236F-6B4D-97B2-6C2768488F09}" type="presParOf" srcId="{DC80A89D-690A-C248-B834-9038FE88CD00}" destId="{6B87D70E-A9D3-8041-883C-358CB60C79B9}" srcOrd="4" destOrd="0" presId="urn:microsoft.com/office/officeart/2016/7/layout/LinearBlockProcessNumbered"/>
    <dgm:cxn modelId="{8F68C126-4B3B-7449-BE5F-630009648FFB}" type="presParOf" srcId="{6B87D70E-A9D3-8041-883C-358CB60C79B9}" destId="{EA1D7ED9-BE5E-B045-B151-4915D675B3B4}" srcOrd="0" destOrd="0" presId="urn:microsoft.com/office/officeart/2016/7/layout/LinearBlockProcessNumbered"/>
    <dgm:cxn modelId="{6A47EB63-70A1-F34B-94EC-8943213AF7D8}" type="presParOf" srcId="{6B87D70E-A9D3-8041-883C-358CB60C79B9}" destId="{AEA040C3-84D7-334A-91AD-4F68B3EA8790}" srcOrd="1" destOrd="0" presId="urn:microsoft.com/office/officeart/2016/7/layout/LinearBlockProcessNumbered"/>
    <dgm:cxn modelId="{2B4DFF9E-C162-3841-9DB1-817DE6C2F1EB}" type="presParOf" srcId="{6B87D70E-A9D3-8041-883C-358CB60C79B9}" destId="{87238ED8-130C-4842-88E8-5DFFD541D92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1D5A-6DF0-47E7-8D36-3490EBD0F49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4C87B-8A37-44E9-AEDE-F48F0652E9CF}">
      <dgm:prSet/>
      <dgm:spPr/>
      <dgm:t>
        <a:bodyPr/>
        <a:lstStyle/>
        <a:p>
          <a:r>
            <a:rPr lang="en-US"/>
            <a:t>Large amount of data (over 200k companies)</a:t>
          </a:r>
        </a:p>
      </dgm:t>
    </dgm:pt>
    <dgm:pt modelId="{0A0EF486-DB84-46A0-A1B6-2438BD5A9079}" type="parTrans" cxnId="{CB90F93A-988A-4A76-AEEC-A7F13FA1DF95}">
      <dgm:prSet/>
      <dgm:spPr/>
      <dgm:t>
        <a:bodyPr/>
        <a:lstStyle/>
        <a:p>
          <a:endParaRPr lang="en-US"/>
        </a:p>
      </dgm:t>
    </dgm:pt>
    <dgm:pt modelId="{A5BC13EC-5B2D-48E4-8993-33CF537BE2DA}" type="sibTrans" cxnId="{CB90F93A-988A-4A76-AEEC-A7F13FA1DF95}">
      <dgm:prSet/>
      <dgm:spPr/>
      <dgm:t>
        <a:bodyPr/>
        <a:lstStyle/>
        <a:p>
          <a:endParaRPr lang="en-US"/>
        </a:p>
      </dgm:t>
    </dgm:pt>
    <dgm:pt modelId="{96789ADB-C745-4394-9E26-0397F495D057}">
      <dgm:prSet/>
      <dgm:spPr/>
      <dgm:t>
        <a:bodyPr/>
        <a:lstStyle/>
        <a:p>
          <a:r>
            <a:rPr lang="en-US"/>
            <a:t>Missing values -- data screwness</a:t>
          </a:r>
        </a:p>
      </dgm:t>
    </dgm:pt>
    <dgm:pt modelId="{8B13B87D-C724-4D35-AC4B-B41850AD9248}" type="parTrans" cxnId="{2A319160-F48A-4CB6-8275-5C3C53600612}">
      <dgm:prSet/>
      <dgm:spPr/>
      <dgm:t>
        <a:bodyPr/>
        <a:lstStyle/>
        <a:p>
          <a:endParaRPr lang="en-US"/>
        </a:p>
      </dgm:t>
    </dgm:pt>
    <dgm:pt modelId="{152FC827-8D57-4311-96B4-49C736D71ABA}" type="sibTrans" cxnId="{2A319160-F48A-4CB6-8275-5C3C53600612}">
      <dgm:prSet/>
      <dgm:spPr/>
      <dgm:t>
        <a:bodyPr/>
        <a:lstStyle/>
        <a:p>
          <a:endParaRPr lang="en-US"/>
        </a:p>
      </dgm:t>
    </dgm:pt>
    <dgm:pt modelId="{D6556189-233D-4DEA-A2AF-7B70E6CCCA44}">
      <dgm:prSet/>
      <dgm:spPr/>
      <dgm:t>
        <a:bodyPr/>
        <a:lstStyle/>
        <a:p>
          <a:r>
            <a:rPr lang="en-US"/>
            <a:t>Missing crucial(maybe) information: competitors &amp; company size etc.</a:t>
          </a:r>
        </a:p>
      </dgm:t>
    </dgm:pt>
    <dgm:pt modelId="{E6082C5C-21A9-4912-B5E9-AE5B23CABC86}" type="parTrans" cxnId="{73460B1B-EB64-4E47-8870-55CF0D7A1E33}">
      <dgm:prSet/>
      <dgm:spPr/>
      <dgm:t>
        <a:bodyPr/>
        <a:lstStyle/>
        <a:p>
          <a:endParaRPr lang="en-US"/>
        </a:p>
      </dgm:t>
    </dgm:pt>
    <dgm:pt modelId="{3C637958-CBE0-4C16-AF7C-1FD7FD00B5D7}" type="sibTrans" cxnId="{73460B1B-EB64-4E47-8870-55CF0D7A1E33}">
      <dgm:prSet/>
      <dgm:spPr/>
      <dgm:t>
        <a:bodyPr/>
        <a:lstStyle/>
        <a:p>
          <a:endParaRPr lang="en-US"/>
        </a:p>
      </dgm:t>
    </dgm:pt>
    <dgm:pt modelId="{F0FB06AB-EA08-784F-B4FA-7E6099B7C880}" type="pres">
      <dgm:prSet presAssocID="{E0631D5A-6DF0-47E7-8D36-3490EBD0F4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2A275B-CD46-304C-993B-96932372CF6D}" type="pres">
      <dgm:prSet presAssocID="{8464C87B-8A37-44E9-AEDE-F48F0652E9CF}" presName="hierRoot1" presStyleCnt="0"/>
      <dgm:spPr/>
    </dgm:pt>
    <dgm:pt modelId="{90CCE663-37BC-C341-BD07-4FA71AF1376A}" type="pres">
      <dgm:prSet presAssocID="{8464C87B-8A37-44E9-AEDE-F48F0652E9CF}" presName="composite" presStyleCnt="0"/>
      <dgm:spPr/>
    </dgm:pt>
    <dgm:pt modelId="{0FE30CEE-88C8-0E4F-B890-2B37D9E6DB2A}" type="pres">
      <dgm:prSet presAssocID="{8464C87B-8A37-44E9-AEDE-F48F0652E9CF}" presName="background" presStyleLbl="node0" presStyleIdx="0" presStyleCnt="3"/>
      <dgm:spPr/>
    </dgm:pt>
    <dgm:pt modelId="{87AAE97B-C6D9-B041-B240-97C3A035222C}" type="pres">
      <dgm:prSet presAssocID="{8464C87B-8A37-44E9-AEDE-F48F0652E9CF}" presName="text" presStyleLbl="fgAcc0" presStyleIdx="0" presStyleCnt="3">
        <dgm:presLayoutVars>
          <dgm:chPref val="3"/>
        </dgm:presLayoutVars>
      </dgm:prSet>
      <dgm:spPr/>
    </dgm:pt>
    <dgm:pt modelId="{F387EF71-086E-B845-8247-C907C6B70DC2}" type="pres">
      <dgm:prSet presAssocID="{8464C87B-8A37-44E9-AEDE-F48F0652E9CF}" presName="hierChild2" presStyleCnt="0"/>
      <dgm:spPr/>
    </dgm:pt>
    <dgm:pt modelId="{C66D7597-9C7B-C244-AFB2-4398ABCF7064}" type="pres">
      <dgm:prSet presAssocID="{96789ADB-C745-4394-9E26-0397F495D057}" presName="hierRoot1" presStyleCnt="0"/>
      <dgm:spPr/>
    </dgm:pt>
    <dgm:pt modelId="{DC957818-3B55-F949-87CD-C37C20B19A68}" type="pres">
      <dgm:prSet presAssocID="{96789ADB-C745-4394-9E26-0397F495D057}" presName="composite" presStyleCnt="0"/>
      <dgm:spPr/>
    </dgm:pt>
    <dgm:pt modelId="{3AA9358B-3BE5-5342-BB8A-64278E0E0221}" type="pres">
      <dgm:prSet presAssocID="{96789ADB-C745-4394-9E26-0397F495D057}" presName="background" presStyleLbl="node0" presStyleIdx="1" presStyleCnt="3"/>
      <dgm:spPr/>
    </dgm:pt>
    <dgm:pt modelId="{E23618D6-C3ED-314F-831D-19F2D13FB312}" type="pres">
      <dgm:prSet presAssocID="{96789ADB-C745-4394-9E26-0397F495D057}" presName="text" presStyleLbl="fgAcc0" presStyleIdx="1" presStyleCnt="3">
        <dgm:presLayoutVars>
          <dgm:chPref val="3"/>
        </dgm:presLayoutVars>
      </dgm:prSet>
      <dgm:spPr/>
    </dgm:pt>
    <dgm:pt modelId="{833ECA5C-D4EE-5E48-AEDE-79CC0CEEC5F0}" type="pres">
      <dgm:prSet presAssocID="{96789ADB-C745-4394-9E26-0397F495D057}" presName="hierChild2" presStyleCnt="0"/>
      <dgm:spPr/>
    </dgm:pt>
    <dgm:pt modelId="{8E19F664-7BDA-5645-B6B2-509784C0B576}" type="pres">
      <dgm:prSet presAssocID="{D6556189-233D-4DEA-A2AF-7B70E6CCCA44}" presName="hierRoot1" presStyleCnt="0"/>
      <dgm:spPr/>
    </dgm:pt>
    <dgm:pt modelId="{2E7219B2-390B-E64C-8D36-683CD136641B}" type="pres">
      <dgm:prSet presAssocID="{D6556189-233D-4DEA-A2AF-7B70E6CCCA44}" presName="composite" presStyleCnt="0"/>
      <dgm:spPr/>
    </dgm:pt>
    <dgm:pt modelId="{E73EFD8A-9DBE-934C-8FA7-7E5D3EE44DCE}" type="pres">
      <dgm:prSet presAssocID="{D6556189-233D-4DEA-A2AF-7B70E6CCCA44}" presName="background" presStyleLbl="node0" presStyleIdx="2" presStyleCnt="3"/>
      <dgm:spPr/>
    </dgm:pt>
    <dgm:pt modelId="{F41E74F5-725B-924A-805A-28A76905B4C8}" type="pres">
      <dgm:prSet presAssocID="{D6556189-233D-4DEA-A2AF-7B70E6CCCA44}" presName="text" presStyleLbl="fgAcc0" presStyleIdx="2" presStyleCnt="3">
        <dgm:presLayoutVars>
          <dgm:chPref val="3"/>
        </dgm:presLayoutVars>
      </dgm:prSet>
      <dgm:spPr/>
    </dgm:pt>
    <dgm:pt modelId="{79FDAC66-605E-224B-B12C-C22D325FDE64}" type="pres">
      <dgm:prSet presAssocID="{D6556189-233D-4DEA-A2AF-7B70E6CCCA44}" presName="hierChild2" presStyleCnt="0"/>
      <dgm:spPr/>
    </dgm:pt>
  </dgm:ptLst>
  <dgm:cxnLst>
    <dgm:cxn modelId="{73460B1B-EB64-4E47-8870-55CF0D7A1E33}" srcId="{E0631D5A-6DF0-47E7-8D36-3490EBD0F497}" destId="{D6556189-233D-4DEA-A2AF-7B70E6CCCA44}" srcOrd="2" destOrd="0" parTransId="{E6082C5C-21A9-4912-B5E9-AE5B23CABC86}" sibTransId="{3C637958-CBE0-4C16-AF7C-1FD7FD00B5D7}"/>
    <dgm:cxn modelId="{61759034-0C1A-7345-B145-50E2232B863C}" type="presOf" srcId="{8464C87B-8A37-44E9-AEDE-F48F0652E9CF}" destId="{87AAE97B-C6D9-B041-B240-97C3A035222C}" srcOrd="0" destOrd="0" presId="urn:microsoft.com/office/officeart/2005/8/layout/hierarchy1"/>
    <dgm:cxn modelId="{CB90F93A-988A-4A76-AEEC-A7F13FA1DF95}" srcId="{E0631D5A-6DF0-47E7-8D36-3490EBD0F497}" destId="{8464C87B-8A37-44E9-AEDE-F48F0652E9CF}" srcOrd="0" destOrd="0" parTransId="{0A0EF486-DB84-46A0-A1B6-2438BD5A9079}" sibTransId="{A5BC13EC-5B2D-48E4-8993-33CF537BE2DA}"/>
    <dgm:cxn modelId="{2A319160-F48A-4CB6-8275-5C3C53600612}" srcId="{E0631D5A-6DF0-47E7-8D36-3490EBD0F497}" destId="{96789ADB-C745-4394-9E26-0397F495D057}" srcOrd="1" destOrd="0" parTransId="{8B13B87D-C724-4D35-AC4B-B41850AD9248}" sibTransId="{152FC827-8D57-4311-96B4-49C736D71ABA}"/>
    <dgm:cxn modelId="{8C166DA5-9191-354D-8891-CB8719A0FF67}" type="presOf" srcId="{E0631D5A-6DF0-47E7-8D36-3490EBD0F497}" destId="{F0FB06AB-EA08-784F-B4FA-7E6099B7C880}" srcOrd="0" destOrd="0" presId="urn:microsoft.com/office/officeart/2005/8/layout/hierarchy1"/>
    <dgm:cxn modelId="{0DCA3AD7-5138-7A49-B5FC-E72E23DA9724}" type="presOf" srcId="{96789ADB-C745-4394-9E26-0397F495D057}" destId="{E23618D6-C3ED-314F-831D-19F2D13FB312}" srcOrd="0" destOrd="0" presId="urn:microsoft.com/office/officeart/2005/8/layout/hierarchy1"/>
    <dgm:cxn modelId="{5ADFBDF7-5214-8843-BD36-5D13CF41BC65}" type="presOf" srcId="{D6556189-233D-4DEA-A2AF-7B70E6CCCA44}" destId="{F41E74F5-725B-924A-805A-28A76905B4C8}" srcOrd="0" destOrd="0" presId="urn:microsoft.com/office/officeart/2005/8/layout/hierarchy1"/>
    <dgm:cxn modelId="{838E2ED1-8D85-234A-915F-1D6080AF8AB9}" type="presParOf" srcId="{F0FB06AB-EA08-784F-B4FA-7E6099B7C880}" destId="{C82A275B-CD46-304C-993B-96932372CF6D}" srcOrd="0" destOrd="0" presId="urn:microsoft.com/office/officeart/2005/8/layout/hierarchy1"/>
    <dgm:cxn modelId="{ACDCEA1D-D83C-294B-A9A4-FDD1057725D1}" type="presParOf" srcId="{C82A275B-CD46-304C-993B-96932372CF6D}" destId="{90CCE663-37BC-C341-BD07-4FA71AF1376A}" srcOrd="0" destOrd="0" presId="urn:microsoft.com/office/officeart/2005/8/layout/hierarchy1"/>
    <dgm:cxn modelId="{7BD7BC74-F0CD-8D45-9AFF-CB00E1D8F869}" type="presParOf" srcId="{90CCE663-37BC-C341-BD07-4FA71AF1376A}" destId="{0FE30CEE-88C8-0E4F-B890-2B37D9E6DB2A}" srcOrd="0" destOrd="0" presId="urn:microsoft.com/office/officeart/2005/8/layout/hierarchy1"/>
    <dgm:cxn modelId="{84235675-790F-0848-9824-ECCB703F5057}" type="presParOf" srcId="{90CCE663-37BC-C341-BD07-4FA71AF1376A}" destId="{87AAE97B-C6D9-B041-B240-97C3A035222C}" srcOrd="1" destOrd="0" presId="urn:microsoft.com/office/officeart/2005/8/layout/hierarchy1"/>
    <dgm:cxn modelId="{A37116B6-E2EF-A74D-B4F2-87B5778CA951}" type="presParOf" srcId="{C82A275B-CD46-304C-993B-96932372CF6D}" destId="{F387EF71-086E-B845-8247-C907C6B70DC2}" srcOrd="1" destOrd="0" presId="urn:microsoft.com/office/officeart/2005/8/layout/hierarchy1"/>
    <dgm:cxn modelId="{5E8E526F-B526-264D-95AB-06AE1C058B99}" type="presParOf" srcId="{F0FB06AB-EA08-784F-B4FA-7E6099B7C880}" destId="{C66D7597-9C7B-C244-AFB2-4398ABCF7064}" srcOrd="1" destOrd="0" presId="urn:microsoft.com/office/officeart/2005/8/layout/hierarchy1"/>
    <dgm:cxn modelId="{043D4DC7-0521-0349-B523-06643C97A86A}" type="presParOf" srcId="{C66D7597-9C7B-C244-AFB2-4398ABCF7064}" destId="{DC957818-3B55-F949-87CD-C37C20B19A68}" srcOrd="0" destOrd="0" presId="urn:microsoft.com/office/officeart/2005/8/layout/hierarchy1"/>
    <dgm:cxn modelId="{3ED40F3C-5D29-9744-A650-F88BDFB57A76}" type="presParOf" srcId="{DC957818-3B55-F949-87CD-C37C20B19A68}" destId="{3AA9358B-3BE5-5342-BB8A-64278E0E0221}" srcOrd="0" destOrd="0" presId="urn:microsoft.com/office/officeart/2005/8/layout/hierarchy1"/>
    <dgm:cxn modelId="{165CCA6D-CF20-8B49-9874-AD0F6B509BB2}" type="presParOf" srcId="{DC957818-3B55-F949-87CD-C37C20B19A68}" destId="{E23618D6-C3ED-314F-831D-19F2D13FB312}" srcOrd="1" destOrd="0" presId="urn:microsoft.com/office/officeart/2005/8/layout/hierarchy1"/>
    <dgm:cxn modelId="{32109C87-8D9F-5B4E-8DB3-32ABB5015D36}" type="presParOf" srcId="{C66D7597-9C7B-C244-AFB2-4398ABCF7064}" destId="{833ECA5C-D4EE-5E48-AEDE-79CC0CEEC5F0}" srcOrd="1" destOrd="0" presId="urn:microsoft.com/office/officeart/2005/8/layout/hierarchy1"/>
    <dgm:cxn modelId="{9FA5C577-6384-B341-8C6E-5D93BAC956F6}" type="presParOf" srcId="{F0FB06AB-EA08-784F-B4FA-7E6099B7C880}" destId="{8E19F664-7BDA-5645-B6B2-509784C0B576}" srcOrd="2" destOrd="0" presId="urn:microsoft.com/office/officeart/2005/8/layout/hierarchy1"/>
    <dgm:cxn modelId="{8BBA33F1-118E-7446-A68E-51B77F651594}" type="presParOf" srcId="{8E19F664-7BDA-5645-B6B2-509784C0B576}" destId="{2E7219B2-390B-E64C-8D36-683CD136641B}" srcOrd="0" destOrd="0" presId="urn:microsoft.com/office/officeart/2005/8/layout/hierarchy1"/>
    <dgm:cxn modelId="{47600F78-E306-354B-BA08-43C8940DB005}" type="presParOf" srcId="{2E7219B2-390B-E64C-8D36-683CD136641B}" destId="{E73EFD8A-9DBE-934C-8FA7-7E5D3EE44DCE}" srcOrd="0" destOrd="0" presId="urn:microsoft.com/office/officeart/2005/8/layout/hierarchy1"/>
    <dgm:cxn modelId="{CE81F1A2-A7F0-8049-9685-6C0A875BE0F6}" type="presParOf" srcId="{2E7219B2-390B-E64C-8D36-683CD136641B}" destId="{F41E74F5-725B-924A-805A-28A76905B4C8}" srcOrd="1" destOrd="0" presId="urn:microsoft.com/office/officeart/2005/8/layout/hierarchy1"/>
    <dgm:cxn modelId="{D5717BA7-F908-6344-86A4-99219A7B0093}" type="presParOf" srcId="{8E19F664-7BDA-5645-B6B2-509784C0B576}" destId="{79FDAC66-605E-224B-B12C-C22D325FDE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E683C-3421-3849-9AB2-BB87312A53B3}">
      <dsp:nvSpPr>
        <dsp:cNvPr id="0" name=""/>
        <dsp:cNvSpPr/>
      </dsp:nvSpPr>
      <dsp:spPr>
        <a:xfrm>
          <a:off x="505" y="497422"/>
          <a:ext cx="2046473" cy="2455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0" rIns="20214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Exported raw data into .csv file </a:t>
          </a:r>
        </a:p>
      </dsp:txBody>
      <dsp:txXfrm>
        <a:off x="505" y="1479729"/>
        <a:ext cx="2046473" cy="1473460"/>
      </dsp:txXfrm>
    </dsp:sp>
    <dsp:sp modelId="{36F59F67-96D2-4B4E-A136-64F46D0868A3}">
      <dsp:nvSpPr>
        <dsp:cNvPr id="0" name=""/>
        <dsp:cNvSpPr/>
      </dsp:nvSpPr>
      <dsp:spPr>
        <a:xfrm>
          <a:off x="505" y="497422"/>
          <a:ext cx="2046473" cy="982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165100" rIns="20214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505" y="497422"/>
        <a:ext cx="2046473" cy="982307"/>
      </dsp:txXfrm>
    </dsp:sp>
    <dsp:sp modelId="{FC641166-3326-B446-B8D5-78B616A7BDF5}">
      <dsp:nvSpPr>
        <dsp:cNvPr id="0" name=""/>
        <dsp:cNvSpPr/>
      </dsp:nvSpPr>
      <dsp:spPr>
        <a:xfrm>
          <a:off x="2210696" y="497422"/>
          <a:ext cx="2046473" cy="2455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0" rIns="20214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Understood the relationship among tables</a:t>
          </a:r>
        </a:p>
      </dsp:txBody>
      <dsp:txXfrm>
        <a:off x="2210696" y="1479729"/>
        <a:ext cx="2046473" cy="1473460"/>
      </dsp:txXfrm>
    </dsp:sp>
    <dsp:sp modelId="{615BF5EA-BC6E-9A4B-8017-73A1B1E39584}">
      <dsp:nvSpPr>
        <dsp:cNvPr id="0" name=""/>
        <dsp:cNvSpPr/>
      </dsp:nvSpPr>
      <dsp:spPr>
        <a:xfrm>
          <a:off x="2210696" y="497422"/>
          <a:ext cx="2046473" cy="982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165100" rIns="20214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10696" y="497422"/>
        <a:ext cx="2046473" cy="982307"/>
      </dsp:txXfrm>
    </dsp:sp>
    <dsp:sp modelId="{EA1D7ED9-BE5E-B045-B151-4915D675B3B4}">
      <dsp:nvSpPr>
        <dsp:cNvPr id="0" name=""/>
        <dsp:cNvSpPr/>
      </dsp:nvSpPr>
      <dsp:spPr>
        <a:xfrm>
          <a:off x="4420888" y="497422"/>
          <a:ext cx="2046473" cy="2455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0" rIns="20214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Discussed possible extraction approach</a:t>
          </a:r>
        </a:p>
      </dsp:txBody>
      <dsp:txXfrm>
        <a:off x="4420888" y="1479729"/>
        <a:ext cx="2046473" cy="1473460"/>
      </dsp:txXfrm>
    </dsp:sp>
    <dsp:sp modelId="{AEA040C3-84D7-334A-91AD-4F68B3EA8790}">
      <dsp:nvSpPr>
        <dsp:cNvPr id="0" name=""/>
        <dsp:cNvSpPr/>
      </dsp:nvSpPr>
      <dsp:spPr>
        <a:xfrm>
          <a:off x="4420888" y="497422"/>
          <a:ext cx="2046473" cy="982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146" tIns="165100" rIns="20214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20888" y="497422"/>
        <a:ext cx="2046473" cy="982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30CEE-88C8-0E4F-B890-2B37D9E6DB2A}">
      <dsp:nvSpPr>
        <dsp:cNvPr id="0" name=""/>
        <dsp:cNvSpPr/>
      </dsp:nvSpPr>
      <dsp:spPr>
        <a:xfrm>
          <a:off x="0" y="945385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AAE97B-C6D9-B041-B240-97C3A035222C}">
      <dsp:nvSpPr>
        <dsp:cNvPr id="0" name=""/>
        <dsp:cNvSpPr/>
      </dsp:nvSpPr>
      <dsp:spPr>
        <a:xfrm>
          <a:off x="328612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 amount of data (over 200k companies)</a:t>
          </a:r>
        </a:p>
      </dsp:txBody>
      <dsp:txXfrm>
        <a:off x="383617" y="1312572"/>
        <a:ext cx="2847502" cy="1768010"/>
      </dsp:txXfrm>
    </dsp:sp>
    <dsp:sp modelId="{3AA9358B-3BE5-5342-BB8A-64278E0E0221}">
      <dsp:nvSpPr>
        <dsp:cNvPr id="0" name=""/>
        <dsp:cNvSpPr/>
      </dsp:nvSpPr>
      <dsp:spPr>
        <a:xfrm>
          <a:off x="3614737" y="945385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3618D6-C3ED-314F-831D-19F2D13FB312}">
      <dsp:nvSpPr>
        <dsp:cNvPr id="0" name=""/>
        <dsp:cNvSpPr/>
      </dsp:nvSpPr>
      <dsp:spPr>
        <a:xfrm>
          <a:off x="3943350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Missing values -- data screwness</a:t>
          </a:r>
        </a:p>
      </dsp:txBody>
      <dsp:txXfrm>
        <a:off x="3998355" y="1312572"/>
        <a:ext cx="2847502" cy="1768010"/>
      </dsp:txXfrm>
    </dsp:sp>
    <dsp:sp modelId="{E73EFD8A-9DBE-934C-8FA7-7E5D3EE44DCE}">
      <dsp:nvSpPr>
        <dsp:cNvPr id="0" name=""/>
        <dsp:cNvSpPr/>
      </dsp:nvSpPr>
      <dsp:spPr>
        <a:xfrm>
          <a:off x="7229475" y="945385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1E74F5-725B-924A-805A-28A76905B4C8}">
      <dsp:nvSpPr>
        <dsp:cNvPr id="0" name=""/>
        <dsp:cNvSpPr/>
      </dsp:nvSpPr>
      <dsp:spPr>
        <a:xfrm>
          <a:off x="7558087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Missing crucial(maybe) information: competitors &amp; company size etc.</a:t>
          </a:r>
        </a:p>
      </dsp:txBody>
      <dsp:txXfrm>
        <a:off x="7613092" y="131257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6AF0-837E-E147-AAB9-C4DE5FD1304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556C3-48B5-FF4D-93C3-513EC5C6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4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197207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1972073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7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197207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197207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6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197207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197207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1972073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1972073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1972073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1972073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5BD-DFA1-EF4A-9775-F1045630F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3D1C8-1974-594E-A983-C452A8698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FE94-CA03-FF45-9272-FFC1FEE1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43F5-75E2-1B48-91F9-99AEAFB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C73F-6A98-334A-81EB-5EACE860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4DB9-1B3D-B247-9697-EAFFECC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E046-B3B6-224A-BA7F-4AB60D8D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FA31-3AD0-624C-8A9C-81731383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F970-DE2A-124A-A10D-E3355EE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3A42-42B8-304A-AC12-D3A191E7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979B7-8CE7-6142-859C-8417A171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53E7-DB10-354F-B2CF-BE81F637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E6A5-C67E-ED4C-BE15-11F5BA2F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D319-4EEB-2445-9869-EC31DB3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4F2B-AC22-BE47-B58F-75C23CAE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C91C-9100-354E-8AAC-3D42A423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FC53-A7D9-4D4E-AA4B-1D76B49B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035C-8E3E-4C43-BFD0-0B8CA683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CA7C-5DC1-1645-A825-9127D123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FCAB-DF0F-FB41-873B-E44C4B3F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B373-EC27-0249-939D-3A6A6957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B700-B755-4A45-A85D-6D6BEF08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B81D-8F4B-0E42-85FD-F08C4B5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BD10-BC21-9A46-9CF1-B09389D5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778A-6156-3A42-9E5A-E729B70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6EF6-BBCF-034D-A3D2-5453A48C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AFAB-A97F-4641-95B9-B2D5C481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CCAF-DBC8-574C-825E-AD1B3C30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24C67-606D-FE47-A225-12A48640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8188-506E-0C4E-817F-B7D3A19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4D17-2F62-E54A-A92F-FBEBB2EC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CBC1-5162-3E45-B822-711A88BD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F9E3-0C15-C844-9E5C-7B9BD90D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1D11-5768-6540-85EC-162D245C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C8D1B-5E45-D645-B7F7-412609F1E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05B1-CB79-B04D-866E-79F3D3F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F7759-6B42-7D49-83C5-D8C2D7A2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38E0B-1B5C-E44C-B802-D3C3537E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A8E4-E7D1-B44F-85A7-13C50CF7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397F-658D-4248-BAFE-4B8F58F3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1F286-3DB7-C441-896C-98EC1903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DB60D-85FF-2445-AD7D-1E252C2B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EF89-5B37-C741-B330-20232E28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1210A-F8E8-3C46-8289-47A92B14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9EB02-FF33-D344-9F08-4FF9A97F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D49C-FA16-8A4D-B810-CD5F17B8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CE06-D692-5545-AF16-B0FA784F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2969-F7F6-B642-B063-E57D3DE4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EA95-E0E0-0641-811B-F8142819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4A14-7889-A042-8ACC-D5C4E844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8D7A-B4FD-AC40-AAD0-FD108725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FE76-5CEB-A54D-A28D-4BEB342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4C6-8E2D-BE4A-B9F9-82ECC3E0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C762-D471-9347-989B-F92C6BF9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432E-28F7-5E4F-8AE5-226EA1E9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59A6-B9AE-2241-A240-2D72BBD6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F009F-DB8E-B74E-9CAA-8C1EB43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5D10A-B023-3F4D-B9AE-5E6EF541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AE841-C7DC-4E4C-9356-68F15F1C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55C3-75EF-B740-8919-A1534916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EA66-5EF8-EF4D-840D-40B51C482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B61E-39FE-4E41-8EC3-68A59F99C11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EC0-E096-CB49-B3EE-5E5254C11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81F4-31D9-7F45-8570-45069F940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9472-7F83-B54A-8C34-CDA9ED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 algn="r">
              <a:spcBef>
                <a:spcPts val="0"/>
              </a:spcBef>
            </a:pPr>
            <a:r>
              <a:rPr lang="en-HK" altLang="zh-CN" sz="5100"/>
              <a:t>TEMG4000 Weekly Updates--9/20</a:t>
            </a:r>
            <a:endParaRPr lang="en-HK" sz="5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altLang="zh-CN" dirty="0" err="1"/>
              <a:t>Xinjie</a:t>
            </a:r>
            <a:r>
              <a:rPr lang="en-US" altLang="zh-CN" dirty="0"/>
              <a:t> Yao(Abby)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altLang="zh-CN" dirty="0" err="1"/>
              <a:t>Jiaxin</a:t>
            </a:r>
            <a:r>
              <a:rPr lang="en-US" altLang="zh-CN" dirty="0"/>
              <a:t> Bai(Mark)</a:t>
            </a:r>
            <a:endParaRPr lang="en-HK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400"/>
              <a:t>Weekly Summary </a:t>
            </a:r>
            <a:endParaRPr lang="en-US" sz="2400"/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400"/>
              <a:t>Findings</a:t>
            </a:r>
            <a:endParaRPr lang="en-US" sz="2400"/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400"/>
              <a:t>Potential Barriers</a:t>
            </a:r>
            <a:endParaRPr lang="en-US" sz="2400"/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400"/>
              <a:t>Proposed Solution</a:t>
            </a:r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Checklist">
            <a:extLst>
              <a:ext uri="{FF2B5EF4-FFF2-40B4-BE49-F238E27FC236}">
                <a16:creationId xmlns:a16="http://schemas.microsoft.com/office/drawing/2014/main" id="{547E9510-38C5-4239-8C1C-70C92C4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Summary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0" descr="Document">
            <a:extLst>
              <a:ext uri="{FF2B5EF4-FFF2-40B4-BE49-F238E27FC236}">
                <a16:creationId xmlns:a16="http://schemas.microsoft.com/office/drawing/2014/main" id="{479B2BF6-6F01-4B03-B776-A9554F52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2" name="Google Shape;67;p15">
            <a:extLst>
              <a:ext uri="{FF2B5EF4-FFF2-40B4-BE49-F238E27FC236}">
                <a16:creationId xmlns:a16="http://schemas.microsoft.com/office/drawing/2014/main" id="{45E4A6B7-873B-4E32-8F8F-242F0FC8E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775495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670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A5C4-DBD8-BA4D-96A9-866CE551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C65A-ECD5-9144-8AF1-388D02B25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11D5E-6CC3-3E44-852E-97941481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32" y="0"/>
            <a:ext cx="821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77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79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Available Features </a:t>
            </a:r>
            <a:endParaRPr lang="en-US" sz="40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3" name="Google Shape;73;p16"/>
          <p:cNvGraphicFramePr/>
          <p:nvPr>
            <p:extLst>
              <p:ext uri="{D42A27DB-BD31-4B8C-83A1-F6EECF244321}">
                <p14:modId xmlns:p14="http://schemas.microsoft.com/office/powerpoint/2010/main" val="1190651343"/>
              </p:ext>
            </p:extLst>
          </p:nvPr>
        </p:nvGraphicFramePr>
        <p:xfrm>
          <a:off x="1009659" y="643467"/>
          <a:ext cx="9195177" cy="40935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5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>
                          <a:latin typeface="+mn-lt"/>
                        </a:rPr>
                        <a:t>Basic Features </a:t>
                      </a:r>
                      <a:endParaRPr sz="1400" b="1">
                        <a:latin typeface="+mn-lt"/>
                      </a:endParaRPr>
                    </a:p>
                  </a:txBody>
                  <a:tcPr marL="95009" marR="95009" marT="95009" marB="95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>
                          <a:solidFill>
                            <a:schemeClr val="dk1"/>
                          </a:solidFill>
                          <a:latin typeface="+mn-lt"/>
                        </a:rPr>
                        <a:t>#products</a:t>
                      </a:r>
                      <a:endParaRPr sz="1400">
                        <a:solidFill>
                          <a:srgbClr val="999999"/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company age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#milestones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>
                          <a:solidFill>
                            <a:schemeClr val="dk1"/>
                          </a:solidFill>
                          <a:latin typeface="+mn-lt"/>
                        </a:rPr>
                        <a:t>#offices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#articles on techcrunch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#revisions on profile</a:t>
                      </a:r>
                      <a:endParaRPr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#competitors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#competitors acquired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#service providers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#employees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>
                          <a:latin typeface="+mn-lt"/>
                        </a:rPr>
                        <a:t>Financial Features</a:t>
                      </a:r>
                      <a:endParaRPr sz="1400" b="1">
                        <a:latin typeface="+mn-lt"/>
                      </a:endParaRPr>
                    </a:p>
                  </a:txBody>
                  <a:tcPr marL="95009" marR="95009" marT="95009" marB="95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#funding rounds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#acquisitions by the company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rgbClr val="7030A0"/>
                          </a:solidFill>
                          <a:latin typeface="+mn-lt"/>
                        </a:rPr>
                        <a:t>#VCs and PEs investing</a:t>
                      </a:r>
                      <a:endParaRPr sz="14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rgbClr val="7030A0"/>
                          </a:solidFill>
                          <a:latin typeface="+mn-lt"/>
                        </a:rPr>
                        <a:t>#finance person investing</a:t>
                      </a:r>
                      <a:endParaRPr sz="14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#investments by the company</a:t>
                      </a:r>
                      <a:endParaRPr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#leaders with financial background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#investors per round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Funding per round (K$)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5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dirty="0">
                          <a:latin typeface="+mn-lt"/>
                        </a:rPr>
                        <a:t>Managerial Features</a:t>
                      </a:r>
                      <a:endParaRPr sz="1400" b="1" dirty="0">
                        <a:latin typeface="+mn-lt"/>
                      </a:endParaRPr>
                    </a:p>
                  </a:txBody>
                  <a:tcPr marL="95009" marR="95009" marT="95009" marB="95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6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#companies by founders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latin typeface="+mn-lt"/>
                        </a:rPr>
                        <a:t>#successful companies by founders</a:t>
                      </a:r>
                      <a:endParaRPr sz="1400"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dirty="0">
                          <a:solidFill>
                            <a:srgbClr val="7030A0"/>
                          </a:solidFill>
                          <a:latin typeface="+mn-lt"/>
                        </a:rPr>
                        <a:t>Founder experience (months)</a:t>
                      </a:r>
                      <a:endParaRPr sz="14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95009" marR="95009" marT="95009" marB="9500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+mn-lt"/>
                      </a:endParaRPr>
                    </a:p>
                  </a:txBody>
                  <a:tcPr marL="95009" marR="95009" marT="95009" marB="950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9B312C67-67A2-4337-85F8-01087F847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16242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044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8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524000" y="4118088"/>
            <a:ext cx="9144000" cy="13937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 timestamp into features: timeline of a company on critical events 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0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172</Words>
  <Application>Microsoft Macintosh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TEMG4000 Weekly Updates--9/20</vt:lpstr>
      <vt:lpstr>Agenda</vt:lpstr>
      <vt:lpstr>Weekly Summary </vt:lpstr>
      <vt:lpstr>PowerPoint Presentation</vt:lpstr>
      <vt:lpstr>Available Features </vt:lpstr>
      <vt:lpstr>Findings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Xinjie YAO</dc:creator>
  <cp:lastModifiedBy>Xinjie YAO</cp:lastModifiedBy>
  <cp:revision>8</cp:revision>
  <dcterms:created xsi:type="dcterms:W3CDTF">2018-09-20T17:00:38Z</dcterms:created>
  <dcterms:modified xsi:type="dcterms:W3CDTF">2018-09-21T02:58:11Z</dcterms:modified>
</cp:coreProperties>
</file>