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A66ED6-8DCA-40C0-810C-885454F2DDC8}">
  <a:tblStyle styleId="{23A66ED6-8DCA-40C0-810C-885454F2DD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94694"/>
  </p:normalViewPr>
  <p:slideViewPr>
    <p:cSldViewPr snapToGrid="0">
      <p:cViewPr varScale="1">
        <p:scale>
          <a:sx n="120" d="100"/>
          <a:sy n="120" d="100"/>
        </p:scale>
        <p:origin x="84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6f7cc8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6f7cc8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46f7cc82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46f7cc82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46f7cc82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46f7cc82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46f7cc82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46f7cc82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46f7cc82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46f7cc82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17211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7162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9217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036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5430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6810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10/16/18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098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2275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91643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8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10/16/18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6017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10/16/18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8746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69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6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284026" y="1532747"/>
            <a:ext cx="4578895" cy="1523291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CN" sz="3800">
                <a:solidFill>
                  <a:srgbClr val="FFFFFF"/>
                </a:solidFill>
              </a:rPr>
              <a:t>TEMG 4000K Weekly Updates--10/15</a:t>
            </a:r>
            <a:endParaRPr lang="en-HK" sz="38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284026" y="3056038"/>
            <a:ext cx="4578895" cy="511559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HK" altLang="zh-CN">
                <a:solidFill>
                  <a:srgbClr val="FFFFFF"/>
                </a:solidFill>
              </a:rPr>
              <a:t>Bai Jiaxin(Mark), Yao Xinjie(Abby)</a:t>
            </a:r>
            <a:endParaRPr lang="en-HK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Agenda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dirty="0"/>
              <a:t>Approach to handle missing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dirty="0"/>
              <a:t>Results of interpolation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dirty="0"/>
              <a:t>Final results after merging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Approach &amp; Results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 i="1"/>
              <a:t>Milestones</a:t>
            </a:r>
            <a:r>
              <a:rPr lang="zh-CN"/>
              <a:t>: sentiment analysis [NLTK.sentiment package]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68" name="Google Shape;68;p15"/>
          <p:cNvGrpSpPr/>
          <p:nvPr/>
        </p:nvGrpSpPr>
        <p:grpSpPr>
          <a:xfrm>
            <a:off x="741800" y="1756750"/>
            <a:ext cx="7541400" cy="2370000"/>
            <a:chOff x="741800" y="1756750"/>
            <a:chExt cx="7541400" cy="2370000"/>
          </a:xfrm>
        </p:grpSpPr>
        <p:pic>
          <p:nvPicPr>
            <p:cNvPr id="69" name="Google Shape;69;p15"/>
            <p:cNvPicPr preferRelativeResize="0"/>
            <p:nvPr/>
          </p:nvPicPr>
          <p:blipFill rotWithShape="1">
            <a:blip r:embed="rId3">
              <a:alphaModFix/>
            </a:blip>
            <a:srcRect r="1555"/>
            <a:stretch/>
          </p:blipFill>
          <p:spPr>
            <a:xfrm>
              <a:off x="741800" y="1756750"/>
              <a:ext cx="7541373" cy="23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70;p15"/>
            <p:cNvSpPr/>
            <p:nvPr/>
          </p:nvSpPr>
          <p:spPr>
            <a:xfrm>
              <a:off x="6746000" y="1756750"/>
              <a:ext cx="1537200" cy="23700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Approach &amp; Results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 i="1"/>
              <a:t>Funding: </a:t>
            </a:r>
            <a:r>
              <a:rPr lang="zh-CN"/>
              <a:t>rule-based for funding dates &amp; average fund size of each term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b="1"/>
              <a:t>Size comparison</a:t>
            </a:r>
            <a:r>
              <a:rPr lang="zh-CN"/>
              <a:t>: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raw data: 21K companies (31K entries)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after interpolation: 16.7K companies (25.8K entries)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without interpolation: 14.6K companies(22K entries)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b="1"/>
              <a:t>Bottleneck</a:t>
            </a:r>
            <a:r>
              <a:rPr lang="zh-CN"/>
              <a:t>: Missing founding data/ wrong founding data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Approach &amp; Results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 i="1"/>
              <a:t>Acquiring &amp; Acquired: </a:t>
            </a:r>
            <a:r>
              <a:rPr lang="zh-CN"/>
              <a:t>average price amount of each category, fill acquisition_date by created_at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b="1" i="1"/>
              <a:t>IPO:</a:t>
            </a:r>
            <a:r>
              <a:rPr lang="zh-CN"/>
              <a:t> fill public_at by created_at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i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952500" y="2615125"/>
          <a:ext cx="7239000" cy="1554360"/>
        </p:xfrm>
        <a:graphic>
          <a:graphicData uri="http://schemas.openxmlformats.org/drawingml/2006/table">
            <a:tbl>
              <a:tblPr>
                <a:noFill/>
                <a:tableStyleId>{23A66ED6-8DCA-40C0-810C-885454F2DDC8}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Without interpolation(rows)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With interpolation(rows)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Acquiring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1875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4130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Acquired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4821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4832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IPO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426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707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Final Results </a:t>
            </a:r>
            <a:endParaRPr/>
          </a:p>
        </p:txBody>
      </p:sp>
      <p:graphicFrame>
        <p:nvGraphicFramePr>
          <p:cNvPr id="89" name="Google Shape;89;p18"/>
          <p:cNvGraphicFramePr/>
          <p:nvPr/>
        </p:nvGraphicFramePr>
        <p:xfrm>
          <a:off x="421825" y="993513"/>
          <a:ext cx="4055025" cy="3156475"/>
        </p:xfrm>
        <a:graphic>
          <a:graphicData uri="http://schemas.openxmlformats.org/drawingml/2006/table">
            <a:tbl>
              <a:tblPr>
                <a:noFill/>
                <a:tableStyleId>{23A66ED6-8DCA-40C0-810C-885454F2DDC8}</a:tableStyleId>
              </a:tblPr>
              <a:tblGrid>
                <a:gridCol w="135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Type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#Records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#Companies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Acquired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4832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4728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Acquiring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4130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2043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Funding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25854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16778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IPO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705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704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Milestone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22923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8981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Product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22979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9763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0" name="Google Shape;90;p18"/>
          <p:cNvGraphicFramePr/>
          <p:nvPr/>
        </p:nvGraphicFramePr>
        <p:xfrm>
          <a:off x="4919775" y="1216475"/>
          <a:ext cx="3912525" cy="2520260"/>
        </p:xfrm>
        <a:graphic>
          <a:graphicData uri="http://schemas.openxmlformats.org/drawingml/2006/table">
            <a:tbl>
              <a:tblPr>
                <a:noFill/>
                <a:tableStyleId>{23A66ED6-8DCA-40C0-810C-885454F2DDC8}</a:tableStyleId>
              </a:tblPr>
              <a:tblGrid>
                <a:gridCol w="130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2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#Intersected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companies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#Total Comp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Further Investments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20408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Milestones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4200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8981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Products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3367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9763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Acquirings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1076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2073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725" y="4176050"/>
            <a:ext cx="76009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183</Words>
  <Application>Microsoft Macintosh PowerPoint</Application>
  <PresentationFormat>On-screen Show (16:9)</PresentationFormat>
  <Paragraphs>68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Theme</vt:lpstr>
      <vt:lpstr>TEMG 4000K Weekly Updates--10/15</vt:lpstr>
      <vt:lpstr>Agenda</vt:lpstr>
      <vt:lpstr>Approach &amp; Results</vt:lpstr>
      <vt:lpstr>Approach &amp; Results</vt:lpstr>
      <vt:lpstr>Approach &amp; Results</vt:lpstr>
      <vt:lpstr>Final 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TEMG 4000K Weekly Updates--10/15</dc:title>
  <cp:lastModifiedBy>Xinjie YAO</cp:lastModifiedBy>
  <cp:revision>2</cp:revision>
  <dcterms:modified xsi:type="dcterms:W3CDTF">2018-10-16T05:45:54Z</dcterms:modified>
</cp:coreProperties>
</file>