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0854-E9B4-DE41-BA2C-0069C2DDD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0474F-D36D-DE42-ABE6-6A65D0F5C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6EC09-A3E2-8741-A78D-F0D92500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3632-F0A7-DD4C-B8DD-A92E10D233D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96FDD-8DC5-F346-A3EF-DB351496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B7CCA-5C76-1643-A442-DD0B184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F168-01F1-4E4E-8681-413FFED0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0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B2B4-7488-8F4B-9D80-A07B6BDE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0B9B0-916C-3542-ADA3-3796DDD6D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E743A-E39B-6443-80D6-2CA6961C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3632-F0A7-DD4C-B8DD-A92E10D233D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0CD6D-9F1B-564E-B861-377BB6DA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55513-EC3B-214B-A4B8-CD9B10BE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F168-01F1-4E4E-8681-413FFED0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9A748-03F1-444A-B21B-25BAD8D9D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6CD7C-720D-2F47-8F60-155FD218C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B5EC-22D7-9945-A392-BE46F9B2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3632-F0A7-DD4C-B8DD-A92E10D233D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F5CF4-A89A-EE46-84AE-C1FC006C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961E9-ECA8-B74D-ABB2-666783BA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F168-01F1-4E4E-8681-413FFED0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8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8F61-F796-6C42-9339-FFFCC42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2E9C6-3C24-CA47-93D2-075667B8A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0825-AC5A-D249-A74D-AFFF9831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3632-F0A7-DD4C-B8DD-A92E10D233D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7905-276E-FF4B-9B86-D23615C1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3FF6D-A815-9B4C-B5F9-5DC9B064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F168-01F1-4E4E-8681-413FFED0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8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6AE7-E8DC-444C-82B1-F32172A7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FCBE-4156-9D48-BCDE-80985EA34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CACF7-2FE3-0D4E-B71D-8D6F80E0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3632-F0A7-DD4C-B8DD-A92E10D233D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3944-FA08-F141-A5DE-DDB7E1A4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BACEC-AA53-834B-934E-38831664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F168-01F1-4E4E-8681-413FFED0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5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D30C-8CB5-0D4E-A1B2-5C32E0CA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4E74F-DBA6-0A4F-90A3-EAADE6618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59AF1-F1B9-2842-A80C-1EB391F6E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3768B-7D64-CF44-AE1A-75243D46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3632-F0A7-DD4C-B8DD-A92E10D233D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4CCFC-5A39-834F-94DF-13BDA668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0FCF7-DCD6-DC46-AB7A-7B33564F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F168-01F1-4E4E-8681-413FFED0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3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5BE6-10EA-9F43-A997-0DE40CD7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58260-657B-AF4E-96D8-86FF8AA4A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7952D-7644-454F-BD76-A10BF1209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92EF3-97AB-854B-9B47-9DD7EDAA7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964E6-7B2C-A643-A64A-FFDE76A13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F9046-7148-A241-8875-F479B30D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3632-F0A7-DD4C-B8DD-A92E10D233D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F0F18-CBEC-3A4F-95BE-B3AF2660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86109-7439-DF44-BC8B-3D4B9A97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F168-01F1-4E4E-8681-413FFED0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5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27C8-FBB2-B94D-A719-D5B9C801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B0893-0393-794B-B788-3227CC05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3632-F0A7-DD4C-B8DD-A92E10D233D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DEB68-2DAD-CD49-8244-6FFA3E05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629D3-CB88-9B49-ADE5-AC49BF24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F168-01F1-4E4E-8681-413FFED0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7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0E36A-0009-DB4F-A113-8A1DD60B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3632-F0A7-DD4C-B8DD-A92E10D233D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D12F2-FCDF-AB46-A46A-BF5A099D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50BCA-C50B-2845-9725-2F83F696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F168-01F1-4E4E-8681-413FFED0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4B26-F7C3-8D4F-9F05-EAD24FE7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0635-0789-2B4E-92ED-EAEAF4007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90B68-582D-8642-A9BF-79B2A4110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5678E-762C-1347-BC17-39E8921F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3632-F0A7-DD4C-B8DD-A92E10D233D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C21A7-BF74-524A-A7F6-C2CBEAD5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6CAF-65CD-7347-954F-59BB4CA6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F168-01F1-4E4E-8681-413FFED0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9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DB00-542A-0046-BE11-AB9DB027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EE033-6FD4-0C4D-AD59-DD71B8A09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ABD2B-3A26-824E-A621-F9050ABC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857D2-A67B-E049-A7E0-CBDD6EEB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3632-F0A7-DD4C-B8DD-A92E10D233D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5172F-FD3F-2B48-82B2-12FB1C92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0231B-4805-ED43-B1AE-9BF31A11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F168-01F1-4E4E-8681-413FFED0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03DBE-3C7B-B44F-94CC-437643E8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C7A34-342C-DC48-8B8A-84BE3AD3A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D937-16E8-AF40-AACB-4BB0E8E72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13632-F0A7-DD4C-B8DD-A92E10D233DA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FE149-B28A-304C-A4D6-F599B4CF8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03FF6-5660-1740-BB06-F6B3CB95D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CF168-01F1-4E4E-8681-413FFED0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8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9235-72B0-6142-8148-71C458E84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Bi-weekly Updates –11/6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55DFD-1006-8744-9096-1538B3459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 </a:t>
            </a:r>
            <a:r>
              <a:rPr lang="en-US" dirty="0" err="1"/>
              <a:t>Jiaxin</a:t>
            </a:r>
            <a:r>
              <a:rPr lang="en-US" dirty="0"/>
              <a:t>(Mark), Yao </a:t>
            </a:r>
            <a:r>
              <a:rPr lang="en-US" dirty="0" err="1"/>
              <a:t>Xinjie</a:t>
            </a:r>
            <a:r>
              <a:rPr lang="en-US" dirty="0"/>
              <a:t>(Abby)</a:t>
            </a:r>
          </a:p>
        </p:txBody>
      </p:sp>
    </p:spTree>
    <p:extLst>
      <p:ext uri="{BB962C8B-B14F-4D97-AF65-F5344CB8AC3E}">
        <p14:creationId xmlns:p14="http://schemas.microsoft.com/office/powerpoint/2010/main" val="281584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AD74-694F-9043-8759-58239D55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FCD04-1906-144A-90E9-4823ACE9D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preparation </a:t>
            </a:r>
          </a:p>
          <a:p>
            <a:r>
              <a:rPr lang="en-US" dirty="0"/>
              <a:t>Training process &amp; Validation results</a:t>
            </a:r>
          </a:p>
          <a:p>
            <a:r>
              <a:rPr lang="en-US"/>
              <a:t>Future improvement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4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27F8-881E-DF40-8DA5-2A38F96F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909E-9720-7748-8025-383C5AA3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tensor 3D Tensor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Output: a scaler: 1/0 in next 180 days 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2481557-2DF5-1C4E-9324-FA347FDC6746}"/>
              </a:ext>
            </a:extLst>
          </p:cNvPr>
          <p:cNvSpPr/>
          <p:nvPr/>
        </p:nvSpPr>
        <p:spPr>
          <a:xfrm>
            <a:off x="1159936" y="2590804"/>
            <a:ext cx="3293532" cy="2147094"/>
          </a:xfrm>
          <a:prstGeom prst="cube">
            <a:avLst>
              <a:gd name="adj" fmla="val 4550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519B1-1477-DA47-8375-1B37A02A8A94}"/>
              </a:ext>
            </a:extLst>
          </p:cNvPr>
          <p:cNvSpPr txBox="1"/>
          <p:nvPr/>
        </p:nvSpPr>
        <p:spPr>
          <a:xfrm>
            <a:off x="1491876" y="4830544"/>
            <a:ext cx="132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time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28CE0-3FC2-6346-A533-4AC834950EEF}"/>
              </a:ext>
            </a:extLst>
          </p:cNvPr>
          <p:cNvSpPr txBox="1"/>
          <p:nvPr/>
        </p:nvSpPr>
        <p:spPr>
          <a:xfrm rot="18782884">
            <a:off x="3164858" y="4130255"/>
            <a:ext cx="224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values per time step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0DF04-BC05-6C40-A982-4BFB9FA8562E}"/>
              </a:ext>
            </a:extLst>
          </p:cNvPr>
          <p:cNvSpPr txBox="1"/>
          <p:nvPr/>
        </p:nvSpPr>
        <p:spPr>
          <a:xfrm>
            <a:off x="4453468" y="3022604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Mini-batch 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A1397-D770-0542-AE71-812007DA1639}"/>
              </a:ext>
            </a:extLst>
          </p:cNvPr>
          <p:cNvSpPr txBox="1"/>
          <p:nvPr/>
        </p:nvSpPr>
        <p:spPr>
          <a:xfrm>
            <a:off x="6068860" y="1690688"/>
            <a:ext cx="58981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Mini-batch size = 300</a:t>
            </a:r>
          </a:p>
          <a:p>
            <a:r>
              <a:rPr lang="en-US" sz="2800" dirty="0"/>
              <a:t># Time steps = 8 * 180days </a:t>
            </a:r>
          </a:p>
          <a:p>
            <a:r>
              <a:rPr lang="en-US" sz="2800" dirty="0"/>
              <a:t># values = R</a:t>
            </a:r>
            <a:r>
              <a:rPr lang="en-US" sz="2800" baseline="30000" dirty="0"/>
              <a:t>31 </a:t>
            </a:r>
            <a:r>
              <a:rPr lang="en-US" sz="2800" dirty="0"/>
              <a:t> </a:t>
            </a:r>
          </a:p>
          <a:p>
            <a:r>
              <a:rPr lang="en-US" sz="2800" dirty="0"/>
              <a:t>[funding, product, milestone, acquired]</a:t>
            </a:r>
          </a:p>
          <a:p>
            <a:endParaRPr lang="en-US" sz="2800" dirty="0"/>
          </a:p>
          <a:p>
            <a:r>
              <a:rPr lang="en-US" sz="2800" dirty="0"/>
              <a:t>Hidden state =10  </a:t>
            </a:r>
          </a:p>
        </p:txBody>
      </p:sp>
    </p:spTree>
    <p:extLst>
      <p:ext uri="{BB962C8B-B14F-4D97-AF65-F5344CB8AC3E}">
        <p14:creationId xmlns:p14="http://schemas.microsoft.com/office/powerpoint/2010/main" val="177062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3947-889C-B84F-B274-F3BF381D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C0C5F9-A82F-B544-BB3C-683A57EA5B96}"/>
              </a:ext>
            </a:extLst>
          </p:cNvPr>
          <p:cNvCxnSpPr>
            <a:cxnSpLocks/>
          </p:cNvCxnSpPr>
          <p:nvPr/>
        </p:nvCxnSpPr>
        <p:spPr>
          <a:xfrm>
            <a:off x="1828802" y="1591740"/>
            <a:ext cx="800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1852AB-478E-D148-83B8-67BDFD5C5AF8}"/>
              </a:ext>
            </a:extLst>
          </p:cNvPr>
          <p:cNvSpPr txBox="1"/>
          <p:nvPr/>
        </p:nvSpPr>
        <p:spPr>
          <a:xfrm>
            <a:off x="1467866" y="2572442"/>
            <a:ext cx="1139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0</a:t>
            </a:r>
          </a:p>
          <a:p>
            <a:r>
              <a:rPr lang="en-US" dirty="0"/>
              <a:t>Company Founded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04A6A92-8599-9641-AC6B-B7B362FABE20}"/>
              </a:ext>
            </a:extLst>
          </p:cNvPr>
          <p:cNvSpPr/>
          <p:nvPr/>
        </p:nvSpPr>
        <p:spPr>
          <a:xfrm rot="10800000">
            <a:off x="1786028" y="1662119"/>
            <a:ext cx="304800" cy="778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5D182445-8F87-9F4B-8A07-E617CF7750C7}"/>
              </a:ext>
            </a:extLst>
          </p:cNvPr>
          <p:cNvSpPr/>
          <p:nvPr/>
        </p:nvSpPr>
        <p:spPr>
          <a:xfrm rot="10800000">
            <a:off x="4639735" y="1700486"/>
            <a:ext cx="304800" cy="778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C0C7E5B4-87B4-2A4B-9B67-737A355B7979}"/>
              </a:ext>
            </a:extLst>
          </p:cNvPr>
          <p:cNvSpPr/>
          <p:nvPr/>
        </p:nvSpPr>
        <p:spPr>
          <a:xfrm rot="10800000">
            <a:off x="3166535" y="1700485"/>
            <a:ext cx="304800" cy="778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B0D38E6D-A31C-9A45-A64D-47BF647DDB0F}"/>
              </a:ext>
            </a:extLst>
          </p:cNvPr>
          <p:cNvSpPr/>
          <p:nvPr/>
        </p:nvSpPr>
        <p:spPr>
          <a:xfrm rot="10800000">
            <a:off x="6138349" y="1738635"/>
            <a:ext cx="304800" cy="778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89EECE0-4CA1-724A-813D-605ED00C971C}"/>
              </a:ext>
            </a:extLst>
          </p:cNvPr>
          <p:cNvSpPr/>
          <p:nvPr/>
        </p:nvSpPr>
        <p:spPr>
          <a:xfrm rot="10800000">
            <a:off x="9474217" y="1720800"/>
            <a:ext cx="304800" cy="778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82B43-AC36-D24C-B6CE-E0DBB644BB0F}"/>
              </a:ext>
            </a:extLst>
          </p:cNvPr>
          <p:cNvSpPr txBox="1"/>
          <p:nvPr/>
        </p:nvSpPr>
        <p:spPr>
          <a:xfrm>
            <a:off x="2972961" y="2661389"/>
            <a:ext cx="824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30</a:t>
            </a:r>
          </a:p>
          <a:p>
            <a:r>
              <a:rPr lang="en-US" dirty="0"/>
              <a:t>Seed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51DF1A-E9B0-EF4C-955A-8D1CDC523D8D}"/>
              </a:ext>
            </a:extLst>
          </p:cNvPr>
          <p:cNvSpPr txBox="1"/>
          <p:nvPr/>
        </p:nvSpPr>
        <p:spPr>
          <a:xfrm>
            <a:off x="4338507" y="2572442"/>
            <a:ext cx="1139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200</a:t>
            </a:r>
          </a:p>
          <a:p>
            <a:r>
              <a:rPr lang="en-US" dirty="0"/>
              <a:t>Product launched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93862B-F236-2848-87A4-6956587CA7FC}"/>
              </a:ext>
            </a:extLst>
          </p:cNvPr>
          <p:cNvSpPr txBox="1"/>
          <p:nvPr/>
        </p:nvSpPr>
        <p:spPr>
          <a:xfrm>
            <a:off x="5701428" y="2596504"/>
            <a:ext cx="1139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300</a:t>
            </a:r>
          </a:p>
          <a:p>
            <a:r>
              <a:rPr lang="en-US" dirty="0"/>
              <a:t>Product launched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300236-3666-7040-9125-C719D5BEAEC4}"/>
              </a:ext>
            </a:extLst>
          </p:cNvPr>
          <p:cNvSpPr txBox="1"/>
          <p:nvPr/>
        </p:nvSpPr>
        <p:spPr>
          <a:xfrm>
            <a:off x="787555" y="5217101"/>
            <a:ext cx="6688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Pad with zero if any events not occurred Normalization method: fit numerical data into [0,1]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29C23-CEDE-4441-B22D-71FD0005C854}"/>
              </a:ext>
            </a:extLst>
          </p:cNvPr>
          <p:cNvSpPr txBox="1"/>
          <p:nvPr/>
        </p:nvSpPr>
        <p:spPr>
          <a:xfrm>
            <a:off x="9456137" y="2739865"/>
            <a:ext cx="1139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k </a:t>
            </a:r>
          </a:p>
          <a:p>
            <a:r>
              <a:rPr lang="en-US" dirty="0"/>
              <a:t>IPO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0C0C72-5916-DC4D-927F-1933F956A800}"/>
              </a:ext>
            </a:extLst>
          </p:cNvPr>
          <p:cNvSpPr/>
          <p:nvPr/>
        </p:nvSpPr>
        <p:spPr>
          <a:xfrm>
            <a:off x="1900378" y="3979339"/>
            <a:ext cx="1505095" cy="6942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Window_0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B549B6-7391-5043-A61A-6B49D49880C3}"/>
              </a:ext>
            </a:extLst>
          </p:cNvPr>
          <p:cNvSpPr/>
          <p:nvPr/>
        </p:nvSpPr>
        <p:spPr>
          <a:xfrm>
            <a:off x="4688170" y="3979339"/>
            <a:ext cx="1505095" cy="6942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Window_1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B828E4-886A-A04F-B6A8-330C540BE30A}"/>
              </a:ext>
            </a:extLst>
          </p:cNvPr>
          <p:cNvSpPr/>
          <p:nvPr/>
        </p:nvSpPr>
        <p:spPr>
          <a:xfrm>
            <a:off x="7475962" y="3979339"/>
            <a:ext cx="1505095" cy="6942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Window_2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418604-EC9B-8446-9F2A-47B7750B0B10}"/>
              </a:ext>
            </a:extLst>
          </p:cNvPr>
          <p:cNvSpPr/>
          <p:nvPr/>
        </p:nvSpPr>
        <p:spPr>
          <a:xfrm>
            <a:off x="1337761" y="1426858"/>
            <a:ext cx="2697073" cy="354266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3519BF-27FE-AA42-9877-77E813FB6589}"/>
              </a:ext>
            </a:extLst>
          </p:cNvPr>
          <p:cNvSpPr/>
          <p:nvPr/>
        </p:nvSpPr>
        <p:spPr>
          <a:xfrm>
            <a:off x="4032390" y="1439241"/>
            <a:ext cx="2697073" cy="354266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0B29B8-AB9A-3240-B1C3-5C2D9521536F}"/>
              </a:ext>
            </a:extLst>
          </p:cNvPr>
          <p:cNvSpPr/>
          <p:nvPr/>
        </p:nvSpPr>
        <p:spPr>
          <a:xfrm>
            <a:off x="6717893" y="1439242"/>
            <a:ext cx="2697073" cy="354266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66ACF1B-37EF-DB4A-BC5C-CAE680D0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0897" y="5015520"/>
            <a:ext cx="5188137" cy="112366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Amount of companies: 16k</a:t>
            </a:r>
          </a:p>
          <a:p>
            <a:r>
              <a:rPr lang="en-US" sz="2000" dirty="0"/>
              <a:t>Maximum length of duration: 226 * 180 days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Left skewed </a:t>
            </a:r>
          </a:p>
        </p:txBody>
      </p:sp>
    </p:spTree>
    <p:extLst>
      <p:ext uri="{BB962C8B-B14F-4D97-AF65-F5344CB8AC3E}">
        <p14:creationId xmlns:p14="http://schemas.microsoft.com/office/powerpoint/2010/main" val="57390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46CA-F06C-4565-AD31-2302D1AB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data into model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BEEE-C6B2-469E-9DC4-CFE9E3E9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using fix-length RNN</a:t>
            </a:r>
            <a:endParaRPr lang="en-HK" dirty="0"/>
          </a:p>
          <a:p>
            <a:pPr lvl="1"/>
            <a:r>
              <a:rPr lang="en-US" dirty="0"/>
              <a:t>R</a:t>
            </a:r>
            <a:r>
              <a:rPr lang="en-HK" dirty="0" err="1"/>
              <a:t>andomly</a:t>
            </a:r>
            <a:r>
              <a:rPr lang="en-HK" dirty="0"/>
              <a:t> sample fix-length sequences from the data and its corresponding labels</a:t>
            </a:r>
          </a:p>
          <a:p>
            <a:pPr lvl="2"/>
            <a:r>
              <a:rPr lang="en-US" dirty="0"/>
              <a:t>T</a:t>
            </a:r>
            <a:r>
              <a:rPr lang="en-HK" dirty="0"/>
              <a:t>his is temporary solution, we will going to improve the sampling by </a:t>
            </a:r>
          </a:p>
          <a:p>
            <a:pPr lvl="3"/>
            <a:r>
              <a:rPr lang="en-US" dirty="0"/>
              <a:t>Use dynamic length of the sequences</a:t>
            </a:r>
          </a:p>
          <a:p>
            <a:pPr lvl="3"/>
            <a:r>
              <a:rPr lang="en-US" dirty="0"/>
              <a:t>Or add paddings to the beginning of </a:t>
            </a:r>
            <a:r>
              <a:rPr lang="en-US" dirty="0" err="1"/>
              <a:t>Xs</a:t>
            </a:r>
            <a:endParaRPr lang="en-HK" dirty="0"/>
          </a:p>
          <a:p>
            <a:pPr lvl="1"/>
            <a:r>
              <a:rPr lang="en-US" dirty="0"/>
              <a:t>T</a:t>
            </a:r>
            <a:r>
              <a:rPr lang="en-HK" dirty="0"/>
              <a:t>rain-Test split these sequences</a:t>
            </a:r>
          </a:p>
          <a:p>
            <a:pPr lvl="1"/>
            <a:r>
              <a:rPr lang="en-US" dirty="0"/>
              <a:t>R</a:t>
            </a:r>
            <a:r>
              <a:rPr lang="en-HK" dirty="0" err="1"/>
              <a:t>andomly</a:t>
            </a:r>
            <a:r>
              <a:rPr lang="en-HK" dirty="0"/>
              <a:t> sample the mini-batches from these sequences and feed them to the training and doing back-propagation, and obtain the training loss</a:t>
            </a:r>
          </a:p>
          <a:p>
            <a:pPr lvl="1"/>
            <a:r>
              <a:rPr lang="en-US" dirty="0"/>
              <a:t>R</a:t>
            </a:r>
            <a:r>
              <a:rPr lang="en-HK" dirty="0"/>
              <a:t>un testing mini-batches to check the test loss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3627-694F-44E0-9156-ACBF0B9A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D76F-0E7E-4C5B-8835-7F6A2371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dynamic sampling of the sequences. Enable different sequence-length from batch to batch</a:t>
            </a:r>
          </a:p>
          <a:p>
            <a:r>
              <a:rPr lang="en-US" dirty="0"/>
              <a:t>Add static features to fully connected layers</a:t>
            </a:r>
          </a:p>
          <a:p>
            <a:r>
              <a:rPr lang="en-US" dirty="0"/>
              <a:t>Implement F1 score measures to the training and </a:t>
            </a:r>
            <a:r>
              <a:rPr lang="en-US"/>
              <a:t>testing process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6973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260</Words>
  <Application>Microsoft Macintosh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Bi-weekly Updates –11/6</vt:lpstr>
      <vt:lpstr>Agenda</vt:lpstr>
      <vt:lpstr>Data set preparation </vt:lpstr>
      <vt:lpstr>PowerPoint Presentation</vt:lpstr>
      <vt:lpstr>Feed data into model</vt:lpstr>
      <vt:lpstr>Future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Bi-weekly Updates </dc:title>
  <dc:creator>Xinjie YAO</dc:creator>
  <cp:lastModifiedBy>Xinjie YAO</cp:lastModifiedBy>
  <cp:revision>13</cp:revision>
  <dcterms:created xsi:type="dcterms:W3CDTF">2018-11-06T02:55:10Z</dcterms:created>
  <dcterms:modified xsi:type="dcterms:W3CDTF">2018-11-06T04:08:53Z</dcterms:modified>
</cp:coreProperties>
</file>