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embeddedFontLst>
    <p:embeddedFont>
      <p:font typeface="Albert Sans" panose="020B0604020202020204" charset="0"/>
      <p:regular r:id="rId16"/>
      <p:bold r:id="rId17"/>
      <p:italic r:id="rId18"/>
      <p:boldItalic r:id="rId19"/>
    </p:embeddedFont>
    <p:embeddedFont>
      <p:font typeface="Bebas Neue" panose="020B0606020202050201" pitchFamily="34" charset="0"/>
      <p:regular r:id="rId20"/>
    </p:embeddedFont>
    <p:embeddedFont>
      <p:font typeface="Open Sans" panose="020B0606030504020204" pitchFamily="34" charset="0"/>
      <p:regular r:id="rId21"/>
      <p:bold r:id="rId22"/>
      <p:italic r:id="rId23"/>
      <p:boldItalic r:id="rId24"/>
    </p:embeddedFont>
    <p:embeddedFont>
      <p:font typeface="Roboto Condensed Light" panose="02000000000000000000" pitchFamily="2" charset="0"/>
      <p:regular r:id="rId25"/>
      <p:italic r:id="rId26"/>
    </p:embeddedFont>
    <p:embeddedFont>
      <p:font typeface="Secular One" panose="00000500000000000000" pitchFamily="2" charset="-79"/>
      <p:regular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gd1bf8d60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1" name="Google Shape;1251;gd1bf8d60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5" name="Google Shape;1325;g27bef38f1c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6" name="Google Shape;1326;g27bef38f1c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" name="Google Shape;1332;g27bdb010b10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3" name="Google Shape;1333;g27bdb010b10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" name="Google Shape;1341;g27bdb010b10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2" name="Google Shape;1342;g27bdb010b10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6" name="Google Shape;1346;g27bdb010b10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7" name="Google Shape;1347;g27bdb010b10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7" name="Google Shape;1257;g2424edd1d8e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8" name="Google Shape;1258;g2424edd1d8e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" name="Google Shape;1266;g2424edd1d8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7" name="Google Shape;1267;g2424edd1d8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3" name="Google Shape;1273;g2424edd1d8e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4" name="Google Shape;1274;g2424edd1d8e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2" name="Google Shape;1282;g2424edd1d8e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3" name="Google Shape;1283;g2424edd1d8e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" name="Google Shape;1290;g27bdb010b1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1" name="Google Shape;1291;g27bdb010b1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9" name="Google Shape;1299;g27bdb010b10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0" name="Google Shape;1300;g27bdb010b10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7" name="Google Shape;1307;g27bdb010b10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8" name="Google Shape;1308;g27bdb010b10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6" name="Google Shape;1316;g27bdb010b10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7" name="Google Shape;1317;g27bdb010b10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chemeClr val="accent2"/>
            </a:gs>
            <a:gs pos="7000">
              <a:schemeClr val="accent1"/>
            </a:gs>
            <a:gs pos="15000">
              <a:schemeClr val="accent3"/>
            </a:gs>
            <a:gs pos="28000">
              <a:schemeClr val="dk2"/>
            </a:gs>
            <a:gs pos="37000">
              <a:schemeClr val="lt2"/>
            </a:gs>
            <a:gs pos="58000">
              <a:schemeClr val="dk1"/>
            </a:gs>
            <a:gs pos="100000">
              <a:schemeClr val="dk1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144150" y="1125975"/>
            <a:ext cx="5436300" cy="222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500">
                <a:solidFill>
                  <a:schemeClr val="lt1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978300" y="3604800"/>
            <a:ext cx="2309100" cy="8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373735"/>
            <a:ext cx="2686183" cy="954756"/>
            <a:chOff x="0" y="221325"/>
            <a:chExt cx="1822500" cy="647775"/>
          </a:xfrm>
        </p:grpSpPr>
        <p:cxnSp>
          <p:nvCxnSpPr>
            <p:cNvPr id="12" name="Google Shape;12;p2"/>
            <p:cNvCxnSpPr/>
            <p:nvPr/>
          </p:nvCxnSpPr>
          <p:spPr>
            <a:xfrm rot="10800000" flipH="1">
              <a:off x="0" y="221325"/>
              <a:ext cx="1377900" cy="1722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13" name="Google Shape;13;p2"/>
            <p:cNvCxnSpPr/>
            <p:nvPr/>
          </p:nvCxnSpPr>
          <p:spPr>
            <a:xfrm>
              <a:off x="0" y="274000"/>
              <a:ext cx="1612800" cy="1410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14" name="Google Shape;14;p2"/>
            <p:cNvCxnSpPr/>
            <p:nvPr/>
          </p:nvCxnSpPr>
          <p:spPr>
            <a:xfrm>
              <a:off x="0" y="696775"/>
              <a:ext cx="12213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15" name="Google Shape;15;p2"/>
            <p:cNvCxnSpPr/>
            <p:nvPr/>
          </p:nvCxnSpPr>
          <p:spPr>
            <a:xfrm>
              <a:off x="0" y="579300"/>
              <a:ext cx="18225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16" name="Google Shape;16;p2"/>
            <p:cNvCxnSpPr/>
            <p:nvPr/>
          </p:nvCxnSpPr>
          <p:spPr>
            <a:xfrm>
              <a:off x="0" y="493200"/>
              <a:ext cx="931500" cy="3759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17" name="Google Shape;17;p2"/>
          <p:cNvGrpSpPr/>
          <p:nvPr/>
        </p:nvGrpSpPr>
        <p:grpSpPr>
          <a:xfrm rot="10800000">
            <a:off x="7580440" y="-849321"/>
            <a:ext cx="2479800" cy="2894250"/>
            <a:chOff x="2693662" y="1511141"/>
            <a:chExt cx="2479800" cy="2894250"/>
          </a:xfrm>
        </p:grpSpPr>
        <p:sp>
          <p:nvSpPr>
            <p:cNvPr id="18" name="Google Shape;18;p2"/>
            <p:cNvSpPr/>
            <p:nvPr/>
          </p:nvSpPr>
          <p:spPr>
            <a:xfrm>
              <a:off x="3280037" y="2486295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280037" y="1836195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872787" y="21612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872787" y="28113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280037" y="31363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693662" y="28113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2693662" y="21612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872787" y="34614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2693662" y="34614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280037" y="37864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3872787" y="15111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459162" y="24862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4459162" y="31363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Google Shape;31;p2"/>
          <p:cNvSpPr/>
          <p:nvPr/>
        </p:nvSpPr>
        <p:spPr>
          <a:xfrm rot="-5400000">
            <a:off x="9090075" y="4617425"/>
            <a:ext cx="6275" cy="18200"/>
          </a:xfrm>
          <a:custGeom>
            <a:avLst/>
            <a:gdLst/>
            <a:ahLst/>
            <a:cxnLst/>
            <a:rect l="l" t="t" r="r" b="b"/>
            <a:pathLst>
              <a:path w="251" h="728" extrusionOk="0">
                <a:moveTo>
                  <a:pt x="0" y="1"/>
                </a:moveTo>
                <a:lnTo>
                  <a:pt x="0" y="727"/>
                </a:lnTo>
                <a:lnTo>
                  <a:pt x="251" y="727"/>
                </a:lnTo>
                <a:lnTo>
                  <a:pt x="25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2"/>
          <p:cNvSpPr/>
          <p:nvPr/>
        </p:nvSpPr>
        <p:spPr>
          <a:xfrm rot="-5400000">
            <a:off x="9163438" y="4617288"/>
            <a:ext cx="6275" cy="18475"/>
          </a:xfrm>
          <a:custGeom>
            <a:avLst/>
            <a:gdLst/>
            <a:ahLst/>
            <a:cxnLst/>
            <a:rect l="l" t="t" r="r" b="b"/>
            <a:pathLst>
              <a:path w="251" h="739" extrusionOk="0">
                <a:moveTo>
                  <a:pt x="0" y="1"/>
                </a:moveTo>
                <a:lnTo>
                  <a:pt x="0" y="739"/>
                </a:lnTo>
                <a:lnTo>
                  <a:pt x="251" y="739"/>
                </a:lnTo>
                <a:lnTo>
                  <a:pt x="25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2"/>
          <p:cNvSpPr/>
          <p:nvPr/>
        </p:nvSpPr>
        <p:spPr>
          <a:xfrm rot="-5400000">
            <a:off x="9126838" y="4617288"/>
            <a:ext cx="6275" cy="18475"/>
          </a:xfrm>
          <a:custGeom>
            <a:avLst/>
            <a:gdLst/>
            <a:ahLst/>
            <a:cxnLst/>
            <a:rect l="l" t="t" r="r" b="b"/>
            <a:pathLst>
              <a:path w="251" h="739" extrusionOk="0">
                <a:moveTo>
                  <a:pt x="0" y="0"/>
                </a:moveTo>
                <a:lnTo>
                  <a:pt x="0" y="739"/>
                </a:lnTo>
                <a:lnTo>
                  <a:pt x="251" y="739"/>
                </a:lnTo>
                <a:lnTo>
                  <a:pt x="25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 rot="-5400000">
            <a:off x="9053313" y="4617288"/>
            <a:ext cx="6275" cy="18475"/>
          </a:xfrm>
          <a:custGeom>
            <a:avLst/>
            <a:gdLst/>
            <a:ahLst/>
            <a:cxnLst/>
            <a:rect l="l" t="t" r="r" b="b"/>
            <a:pathLst>
              <a:path w="251" h="739" extrusionOk="0">
                <a:moveTo>
                  <a:pt x="0" y="1"/>
                </a:moveTo>
                <a:lnTo>
                  <a:pt x="0" y="739"/>
                </a:lnTo>
                <a:lnTo>
                  <a:pt x="251" y="739"/>
                </a:lnTo>
                <a:lnTo>
                  <a:pt x="25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2"/>
          <p:cNvSpPr/>
          <p:nvPr/>
        </p:nvSpPr>
        <p:spPr>
          <a:xfrm rot="-5400000">
            <a:off x="9016713" y="4617288"/>
            <a:ext cx="6275" cy="18475"/>
          </a:xfrm>
          <a:custGeom>
            <a:avLst/>
            <a:gdLst/>
            <a:ahLst/>
            <a:cxnLst/>
            <a:rect l="l" t="t" r="r" b="b"/>
            <a:pathLst>
              <a:path w="251" h="739" extrusionOk="0">
                <a:moveTo>
                  <a:pt x="0" y="0"/>
                </a:moveTo>
                <a:lnTo>
                  <a:pt x="0" y="738"/>
                </a:lnTo>
                <a:lnTo>
                  <a:pt x="251" y="738"/>
                </a:lnTo>
                <a:lnTo>
                  <a:pt x="25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 rot="-5400000">
            <a:off x="9169413" y="4685738"/>
            <a:ext cx="5975" cy="6275"/>
          </a:xfrm>
          <a:custGeom>
            <a:avLst/>
            <a:gdLst/>
            <a:ahLst/>
            <a:cxnLst/>
            <a:rect l="l" t="t" r="r" b="b"/>
            <a:pathLst>
              <a:path w="239" h="251" extrusionOk="0">
                <a:moveTo>
                  <a:pt x="0" y="0"/>
                </a:moveTo>
                <a:lnTo>
                  <a:pt x="0" y="250"/>
                </a:lnTo>
                <a:lnTo>
                  <a:pt x="238" y="250"/>
                </a:lnTo>
                <a:lnTo>
                  <a:pt x="23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 rot="-5400000">
            <a:off x="9138888" y="4679638"/>
            <a:ext cx="5975" cy="18475"/>
          </a:xfrm>
          <a:custGeom>
            <a:avLst/>
            <a:gdLst/>
            <a:ahLst/>
            <a:cxnLst/>
            <a:rect l="l" t="t" r="r" b="b"/>
            <a:pathLst>
              <a:path w="239" h="739" extrusionOk="0">
                <a:moveTo>
                  <a:pt x="0" y="1"/>
                </a:moveTo>
                <a:lnTo>
                  <a:pt x="0" y="739"/>
                </a:lnTo>
                <a:lnTo>
                  <a:pt x="238" y="739"/>
                </a:lnTo>
                <a:lnTo>
                  <a:pt x="23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 rot="-5400000">
            <a:off x="9101988" y="4679938"/>
            <a:ext cx="6275" cy="18175"/>
          </a:xfrm>
          <a:custGeom>
            <a:avLst/>
            <a:gdLst/>
            <a:ahLst/>
            <a:cxnLst/>
            <a:rect l="l" t="t" r="r" b="b"/>
            <a:pathLst>
              <a:path w="251" h="727" extrusionOk="0">
                <a:moveTo>
                  <a:pt x="0" y="0"/>
                </a:moveTo>
                <a:lnTo>
                  <a:pt x="0" y="726"/>
                </a:lnTo>
                <a:lnTo>
                  <a:pt x="250" y="726"/>
                </a:lnTo>
                <a:lnTo>
                  <a:pt x="25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 rot="-5400000">
            <a:off x="9065213" y="4679788"/>
            <a:ext cx="6275" cy="18475"/>
          </a:xfrm>
          <a:custGeom>
            <a:avLst/>
            <a:gdLst/>
            <a:ahLst/>
            <a:cxnLst/>
            <a:rect l="l" t="t" r="r" b="b"/>
            <a:pathLst>
              <a:path w="251" h="739" extrusionOk="0">
                <a:moveTo>
                  <a:pt x="0" y="1"/>
                </a:moveTo>
                <a:lnTo>
                  <a:pt x="0" y="739"/>
                </a:lnTo>
                <a:lnTo>
                  <a:pt x="250" y="739"/>
                </a:lnTo>
                <a:lnTo>
                  <a:pt x="25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 rot="-5400000">
            <a:off x="9028613" y="4679788"/>
            <a:ext cx="6275" cy="18475"/>
          </a:xfrm>
          <a:custGeom>
            <a:avLst/>
            <a:gdLst/>
            <a:ahLst/>
            <a:cxnLst/>
            <a:rect l="l" t="t" r="r" b="b"/>
            <a:pathLst>
              <a:path w="251" h="739" extrusionOk="0">
                <a:moveTo>
                  <a:pt x="0" y="0"/>
                </a:moveTo>
                <a:lnTo>
                  <a:pt x="0" y="738"/>
                </a:lnTo>
                <a:lnTo>
                  <a:pt x="250" y="738"/>
                </a:lnTo>
                <a:lnTo>
                  <a:pt x="25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" name="Google Shape;41;p2"/>
          <p:cNvGrpSpPr/>
          <p:nvPr/>
        </p:nvGrpSpPr>
        <p:grpSpPr>
          <a:xfrm>
            <a:off x="6695138" y="4153988"/>
            <a:ext cx="2480675" cy="848050"/>
            <a:chOff x="6695138" y="4153988"/>
            <a:chExt cx="2480675" cy="848050"/>
          </a:xfrm>
        </p:grpSpPr>
        <p:sp>
          <p:nvSpPr>
            <p:cNvPr id="42" name="Google Shape;42;p2"/>
            <p:cNvSpPr/>
            <p:nvPr/>
          </p:nvSpPr>
          <p:spPr>
            <a:xfrm rot="-5400000">
              <a:off x="7658063" y="4710013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-5400000">
              <a:off x="7694663" y="4710013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7"/>
                  </a:lnTo>
                  <a:lnTo>
                    <a:pt x="251" y="727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 rot="-5400000">
              <a:off x="7768038" y="47098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0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5400000">
              <a:off x="7731425" y="4709850"/>
              <a:ext cx="6275" cy="18500"/>
            </a:xfrm>
            <a:custGeom>
              <a:avLst/>
              <a:gdLst/>
              <a:ahLst/>
              <a:cxnLst/>
              <a:rect l="l" t="t" r="r" b="b"/>
              <a:pathLst>
                <a:path w="251" h="740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 rot="-5400000">
              <a:off x="7549550" y="4711650"/>
              <a:ext cx="6275" cy="14900"/>
            </a:xfrm>
            <a:custGeom>
              <a:avLst/>
              <a:gdLst/>
              <a:ahLst/>
              <a:cxnLst/>
              <a:rect l="l" t="t" r="r" b="b"/>
              <a:pathLst>
                <a:path w="251" h="596" extrusionOk="0">
                  <a:moveTo>
                    <a:pt x="1" y="1"/>
                  </a:moveTo>
                  <a:lnTo>
                    <a:pt x="1" y="596"/>
                  </a:lnTo>
                  <a:lnTo>
                    <a:pt x="251" y="596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 rot="-5400000">
              <a:off x="8833200" y="4617425"/>
              <a:ext cx="6275" cy="18200"/>
            </a:xfrm>
            <a:custGeom>
              <a:avLst/>
              <a:gdLst/>
              <a:ahLst/>
              <a:cxnLst/>
              <a:rect l="l" t="t" r="r" b="b"/>
              <a:pathLst>
                <a:path w="251" h="728" extrusionOk="0">
                  <a:moveTo>
                    <a:pt x="0" y="1"/>
                  </a:moveTo>
                  <a:lnTo>
                    <a:pt x="0" y="727"/>
                  </a:lnTo>
                  <a:lnTo>
                    <a:pt x="251" y="727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 rot="-5400000">
              <a:off x="7804800" y="4710000"/>
              <a:ext cx="6275" cy="18200"/>
            </a:xfrm>
            <a:custGeom>
              <a:avLst/>
              <a:gdLst/>
              <a:ahLst/>
              <a:cxnLst/>
              <a:rect l="l" t="t" r="r" b="b"/>
              <a:pathLst>
                <a:path w="251" h="728" extrusionOk="0">
                  <a:moveTo>
                    <a:pt x="1" y="1"/>
                  </a:moveTo>
                  <a:lnTo>
                    <a:pt x="1" y="727"/>
                  </a:lnTo>
                  <a:lnTo>
                    <a:pt x="251" y="727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 rot="-5400000">
              <a:off x="7584538" y="4710013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 rot="-5400000">
              <a:off x="8098438" y="47098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0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 rot="-5400000">
              <a:off x="8061675" y="4710000"/>
              <a:ext cx="6275" cy="18200"/>
            </a:xfrm>
            <a:custGeom>
              <a:avLst/>
              <a:gdLst/>
              <a:ahLst/>
              <a:cxnLst/>
              <a:rect l="l" t="t" r="r" b="b"/>
              <a:pathLst>
                <a:path w="251" h="728" extrusionOk="0">
                  <a:moveTo>
                    <a:pt x="1" y="1"/>
                  </a:moveTo>
                  <a:lnTo>
                    <a:pt x="1" y="727"/>
                  </a:lnTo>
                  <a:lnTo>
                    <a:pt x="251" y="727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 rot="-5400000">
              <a:off x="8024913" y="47098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0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 rot="-5400000">
              <a:off x="8171813" y="4710013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 rot="-5400000">
              <a:off x="7988313" y="47098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0"/>
                  </a:moveTo>
                  <a:lnTo>
                    <a:pt x="1" y="738"/>
                  </a:lnTo>
                  <a:lnTo>
                    <a:pt x="251" y="73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 rot="-5400000">
              <a:off x="7878163" y="47098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 rot="-5400000">
              <a:off x="7841563" y="47098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0"/>
                  </a:moveTo>
                  <a:lnTo>
                    <a:pt x="1" y="738"/>
                  </a:lnTo>
                  <a:lnTo>
                    <a:pt x="251" y="73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 rot="-5400000">
              <a:off x="7914938" y="4710013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 rot="-5400000">
              <a:off x="8135038" y="47098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 rot="-5400000">
              <a:off x="7621288" y="47098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 rot="-5400000">
              <a:off x="8539563" y="46172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0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 rot="-5400000">
              <a:off x="8796438" y="46172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0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 rot="-5400000">
              <a:off x="8576175" y="4617275"/>
              <a:ext cx="6275" cy="18500"/>
            </a:xfrm>
            <a:custGeom>
              <a:avLst/>
              <a:gdLst/>
              <a:ahLst/>
              <a:cxnLst/>
              <a:rect l="l" t="t" r="r" b="b"/>
              <a:pathLst>
                <a:path w="251" h="740" extrusionOk="0">
                  <a:moveTo>
                    <a:pt x="0" y="1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 rot="-5400000">
              <a:off x="8649688" y="46172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1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 rot="-5400000">
              <a:off x="8502950" y="4617275"/>
              <a:ext cx="6275" cy="18500"/>
            </a:xfrm>
            <a:custGeom>
              <a:avLst/>
              <a:gdLst/>
              <a:ahLst/>
              <a:cxnLst/>
              <a:rect l="l" t="t" r="r" b="b"/>
              <a:pathLst>
                <a:path w="251" h="740" extrusionOk="0">
                  <a:moveTo>
                    <a:pt x="0" y="1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 rot="-5400000">
              <a:off x="8759825" y="4617275"/>
              <a:ext cx="6275" cy="18500"/>
            </a:xfrm>
            <a:custGeom>
              <a:avLst/>
              <a:gdLst/>
              <a:ahLst/>
              <a:cxnLst/>
              <a:rect l="l" t="t" r="r" b="b"/>
              <a:pathLst>
                <a:path w="251" h="740" extrusionOk="0">
                  <a:moveTo>
                    <a:pt x="0" y="1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 rot="-5400000">
              <a:off x="8723063" y="4617438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0" y="1"/>
                  </a:moveTo>
                  <a:lnTo>
                    <a:pt x="0" y="727"/>
                  </a:lnTo>
                  <a:lnTo>
                    <a:pt x="251" y="727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 rot="-5400000">
              <a:off x="8686313" y="46172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0"/>
                  </a:moveTo>
                  <a:lnTo>
                    <a:pt x="0" y="738"/>
                  </a:lnTo>
                  <a:lnTo>
                    <a:pt x="251" y="73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 rot="-5400000">
              <a:off x="8466188" y="4617438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0" y="0"/>
                  </a:moveTo>
                  <a:lnTo>
                    <a:pt x="0" y="727"/>
                  </a:lnTo>
                  <a:lnTo>
                    <a:pt x="251" y="727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 rot="-5400000">
              <a:off x="8392813" y="46172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1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 rot="-5400000">
              <a:off x="8943338" y="4617438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0" y="0"/>
                  </a:moveTo>
                  <a:lnTo>
                    <a:pt x="0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 rot="-5400000">
              <a:off x="8429438" y="46172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0"/>
                  </a:moveTo>
                  <a:lnTo>
                    <a:pt x="0" y="738"/>
                  </a:lnTo>
                  <a:lnTo>
                    <a:pt x="251" y="73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 rot="-5400000">
              <a:off x="8279550" y="4621600"/>
              <a:ext cx="13725" cy="17300"/>
            </a:xfrm>
            <a:custGeom>
              <a:avLst/>
              <a:gdLst/>
              <a:ahLst/>
              <a:cxnLst/>
              <a:rect l="l" t="t" r="r" b="b"/>
              <a:pathLst>
                <a:path w="549" h="692" extrusionOk="0">
                  <a:moveTo>
                    <a:pt x="179" y="1"/>
                  </a:moveTo>
                  <a:lnTo>
                    <a:pt x="1" y="168"/>
                  </a:lnTo>
                  <a:lnTo>
                    <a:pt x="298" y="489"/>
                  </a:lnTo>
                  <a:lnTo>
                    <a:pt x="298" y="691"/>
                  </a:lnTo>
                  <a:lnTo>
                    <a:pt x="549" y="691"/>
                  </a:lnTo>
                  <a:lnTo>
                    <a:pt x="549" y="394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 rot="-5400000">
              <a:off x="8979938" y="4617438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0" y="1"/>
                  </a:moveTo>
                  <a:lnTo>
                    <a:pt x="0" y="727"/>
                  </a:lnTo>
                  <a:lnTo>
                    <a:pt x="251" y="727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 rot="-5400000">
              <a:off x="8869963" y="46172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0"/>
                  </a:moveTo>
                  <a:lnTo>
                    <a:pt x="0" y="738"/>
                  </a:lnTo>
                  <a:lnTo>
                    <a:pt x="251" y="73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 rot="-5400000">
              <a:off x="8224038" y="4669363"/>
              <a:ext cx="16700" cy="17600"/>
            </a:xfrm>
            <a:custGeom>
              <a:avLst/>
              <a:gdLst/>
              <a:ahLst/>
              <a:cxnLst/>
              <a:rect l="l" t="t" r="r" b="b"/>
              <a:pathLst>
                <a:path w="668" h="704" extrusionOk="0">
                  <a:moveTo>
                    <a:pt x="179" y="1"/>
                  </a:moveTo>
                  <a:lnTo>
                    <a:pt x="0" y="168"/>
                  </a:lnTo>
                  <a:lnTo>
                    <a:pt x="489" y="703"/>
                  </a:lnTo>
                  <a:lnTo>
                    <a:pt x="667" y="549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 rot="-5400000">
              <a:off x="8906563" y="46172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1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 rot="-5400000">
              <a:off x="8356063" y="4617438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0" y="0"/>
                  </a:moveTo>
                  <a:lnTo>
                    <a:pt x="0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 rot="-5400000">
              <a:off x="8250975" y="4644525"/>
              <a:ext cx="17000" cy="17575"/>
            </a:xfrm>
            <a:custGeom>
              <a:avLst/>
              <a:gdLst/>
              <a:ahLst/>
              <a:cxnLst/>
              <a:rect l="l" t="t" r="r" b="b"/>
              <a:pathLst>
                <a:path w="680" h="703" extrusionOk="0">
                  <a:moveTo>
                    <a:pt x="179" y="0"/>
                  </a:moveTo>
                  <a:lnTo>
                    <a:pt x="1" y="167"/>
                  </a:lnTo>
                  <a:lnTo>
                    <a:pt x="489" y="703"/>
                  </a:lnTo>
                  <a:lnTo>
                    <a:pt x="679" y="536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 rot="-5400000">
              <a:off x="8319288" y="46172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1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 rot="-5400000">
              <a:off x="8273588" y="4099813"/>
              <a:ext cx="214950" cy="1589500"/>
            </a:xfrm>
            <a:custGeom>
              <a:avLst/>
              <a:gdLst/>
              <a:ahLst/>
              <a:cxnLst/>
              <a:rect l="l" t="t" r="r" b="b"/>
              <a:pathLst>
                <a:path w="8598" h="63580" extrusionOk="0">
                  <a:moveTo>
                    <a:pt x="2644" y="23123"/>
                  </a:moveTo>
                  <a:cubicBezTo>
                    <a:pt x="2989" y="23123"/>
                    <a:pt x="3299" y="23242"/>
                    <a:pt x="3537" y="23444"/>
                  </a:cubicBezTo>
                  <a:lnTo>
                    <a:pt x="3215" y="23777"/>
                  </a:lnTo>
                  <a:cubicBezTo>
                    <a:pt x="3061" y="23658"/>
                    <a:pt x="2858" y="23587"/>
                    <a:pt x="2644" y="23587"/>
                  </a:cubicBezTo>
                  <a:cubicBezTo>
                    <a:pt x="2120" y="23587"/>
                    <a:pt x="1691" y="24004"/>
                    <a:pt x="1691" y="24528"/>
                  </a:cubicBezTo>
                  <a:cubicBezTo>
                    <a:pt x="1691" y="25016"/>
                    <a:pt x="2061" y="25409"/>
                    <a:pt x="2525" y="25468"/>
                  </a:cubicBezTo>
                  <a:lnTo>
                    <a:pt x="2525" y="25933"/>
                  </a:lnTo>
                  <a:cubicBezTo>
                    <a:pt x="1799" y="25873"/>
                    <a:pt x="1227" y="25266"/>
                    <a:pt x="1227" y="24528"/>
                  </a:cubicBezTo>
                  <a:cubicBezTo>
                    <a:pt x="1227" y="23754"/>
                    <a:pt x="1870" y="23123"/>
                    <a:pt x="2644" y="23123"/>
                  </a:cubicBezTo>
                  <a:close/>
                  <a:moveTo>
                    <a:pt x="3716" y="23611"/>
                  </a:moveTo>
                  <a:cubicBezTo>
                    <a:pt x="3930" y="23861"/>
                    <a:pt x="4061" y="24182"/>
                    <a:pt x="4061" y="24528"/>
                  </a:cubicBezTo>
                  <a:cubicBezTo>
                    <a:pt x="4061" y="25266"/>
                    <a:pt x="3489" y="25873"/>
                    <a:pt x="2763" y="25933"/>
                  </a:cubicBezTo>
                  <a:lnTo>
                    <a:pt x="2763" y="25468"/>
                  </a:lnTo>
                  <a:cubicBezTo>
                    <a:pt x="3227" y="25409"/>
                    <a:pt x="3596" y="25016"/>
                    <a:pt x="3596" y="24528"/>
                  </a:cubicBezTo>
                  <a:cubicBezTo>
                    <a:pt x="3596" y="24313"/>
                    <a:pt x="3513" y="24111"/>
                    <a:pt x="3394" y="23944"/>
                  </a:cubicBezTo>
                  <a:lnTo>
                    <a:pt x="3716" y="23611"/>
                  </a:lnTo>
                  <a:close/>
                  <a:moveTo>
                    <a:pt x="4620" y="47959"/>
                  </a:moveTo>
                  <a:lnTo>
                    <a:pt x="4978" y="48316"/>
                  </a:lnTo>
                  <a:cubicBezTo>
                    <a:pt x="4942" y="48423"/>
                    <a:pt x="4918" y="48519"/>
                    <a:pt x="4918" y="48638"/>
                  </a:cubicBezTo>
                  <a:cubicBezTo>
                    <a:pt x="4918" y="49078"/>
                    <a:pt x="5216" y="49447"/>
                    <a:pt x="5632" y="49554"/>
                  </a:cubicBezTo>
                  <a:lnTo>
                    <a:pt x="5632" y="50031"/>
                  </a:lnTo>
                  <a:cubicBezTo>
                    <a:pt x="4966" y="49912"/>
                    <a:pt x="4454" y="49340"/>
                    <a:pt x="4454" y="48638"/>
                  </a:cubicBezTo>
                  <a:cubicBezTo>
                    <a:pt x="4454" y="48388"/>
                    <a:pt x="4513" y="48161"/>
                    <a:pt x="4620" y="47959"/>
                  </a:cubicBezTo>
                  <a:close/>
                  <a:moveTo>
                    <a:pt x="5871" y="47221"/>
                  </a:moveTo>
                  <a:cubicBezTo>
                    <a:pt x="6644" y="47221"/>
                    <a:pt x="7275" y="47864"/>
                    <a:pt x="7275" y="48638"/>
                  </a:cubicBezTo>
                  <a:cubicBezTo>
                    <a:pt x="7275" y="49412"/>
                    <a:pt x="6644" y="50043"/>
                    <a:pt x="5871" y="50055"/>
                  </a:cubicBezTo>
                  <a:lnTo>
                    <a:pt x="5871" y="49590"/>
                  </a:lnTo>
                  <a:cubicBezTo>
                    <a:pt x="6394" y="49578"/>
                    <a:pt x="6811" y="49162"/>
                    <a:pt x="6811" y="48638"/>
                  </a:cubicBezTo>
                  <a:cubicBezTo>
                    <a:pt x="6811" y="48114"/>
                    <a:pt x="6394" y="47685"/>
                    <a:pt x="5871" y="47685"/>
                  </a:cubicBezTo>
                  <a:cubicBezTo>
                    <a:pt x="5549" y="47685"/>
                    <a:pt x="5263" y="47852"/>
                    <a:pt x="5097" y="48090"/>
                  </a:cubicBezTo>
                  <a:lnTo>
                    <a:pt x="4763" y="47757"/>
                  </a:lnTo>
                  <a:cubicBezTo>
                    <a:pt x="5025" y="47435"/>
                    <a:pt x="5418" y="47221"/>
                    <a:pt x="5871" y="47221"/>
                  </a:cubicBezTo>
                  <a:close/>
                  <a:moveTo>
                    <a:pt x="6311" y="1"/>
                  </a:moveTo>
                  <a:cubicBezTo>
                    <a:pt x="5787" y="1"/>
                    <a:pt x="5370" y="417"/>
                    <a:pt x="5370" y="941"/>
                  </a:cubicBezTo>
                  <a:cubicBezTo>
                    <a:pt x="5370" y="1382"/>
                    <a:pt x="5668" y="1751"/>
                    <a:pt x="6073" y="1858"/>
                  </a:cubicBezTo>
                  <a:lnTo>
                    <a:pt x="6073" y="20860"/>
                  </a:lnTo>
                  <a:lnTo>
                    <a:pt x="3716" y="23266"/>
                  </a:lnTo>
                  <a:cubicBezTo>
                    <a:pt x="3430" y="23015"/>
                    <a:pt x="3049" y="22873"/>
                    <a:pt x="2644" y="22873"/>
                  </a:cubicBezTo>
                  <a:cubicBezTo>
                    <a:pt x="1918" y="22873"/>
                    <a:pt x="1287" y="23349"/>
                    <a:pt x="1072" y="24016"/>
                  </a:cubicBezTo>
                  <a:lnTo>
                    <a:pt x="1072" y="15586"/>
                  </a:lnTo>
                  <a:cubicBezTo>
                    <a:pt x="1537" y="15526"/>
                    <a:pt x="1894" y="15134"/>
                    <a:pt x="1894" y="14645"/>
                  </a:cubicBezTo>
                  <a:cubicBezTo>
                    <a:pt x="1894" y="14122"/>
                    <a:pt x="1477" y="13693"/>
                    <a:pt x="953" y="13693"/>
                  </a:cubicBezTo>
                  <a:cubicBezTo>
                    <a:pt x="429" y="13693"/>
                    <a:pt x="1" y="14122"/>
                    <a:pt x="1" y="14645"/>
                  </a:cubicBezTo>
                  <a:cubicBezTo>
                    <a:pt x="1" y="15134"/>
                    <a:pt x="358" y="15526"/>
                    <a:pt x="834" y="15586"/>
                  </a:cubicBezTo>
                  <a:lnTo>
                    <a:pt x="834" y="43399"/>
                  </a:lnTo>
                  <a:cubicBezTo>
                    <a:pt x="537" y="43458"/>
                    <a:pt x="310" y="43720"/>
                    <a:pt x="310" y="44030"/>
                  </a:cubicBezTo>
                  <a:cubicBezTo>
                    <a:pt x="310" y="44387"/>
                    <a:pt x="596" y="44673"/>
                    <a:pt x="953" y="44673"/>
                  </a:cubicBezTo>
                  <a:cubicBezTo>
                    <a:pt x="1084" y="44673"/>
                    <a:pt x="1203" y="44637"/>
                    <a:pt x="1299" y="44566"/>
                  </a:cubicBezTo>
                  <a:lnTo>
                    <a:pt x="4454" y="47780"/>
                  </a:lnTo>
                  <a:cubicBezTo>
                    <a:pt x="4299" y="48030"/>
                    <a:pt x="4216" y="48328"/>
                    <a:pt x="4216" y="48638"/>
                  </a:cubicBezTo>
                  <a:cubicBezTo>
                    <a:pt x="4216" y="49471"/>
                    <a:pt x="4835" y="50162"/>
                    <a:pt x="5632" y="50269"/>
                  </a:cubicBezTo>
                  <a:lnTo>
                    <a:pt x="5632" y="63556"/>
                  </a:lnTo>
                  <a:lnTo>
                    <a:pt x="5871" y="63556"/>
                  </a:lnTo>
                  <a:lnTo>
                    <a:pt x="5871" y="50293"/>
                  </a:lnTo>
                  <a:cubicBezTo>
                    <a:pt x="6787" y="50293"/>
                    <a:pt x="7526" y="49543"/>
                    <a:pt x="7526" y="48638"/>
                  </a:cubicBezTo>
                  <a:cubicBezTo>
                    <a:pt x="7526" y="47721"/>
                    <a:pt x="6775" y="46983"/>
                    <a:pt x="5871" y="46983"/>
                  </a:cubicBezTo>
                  <a:cubicBezTo>
                    <a:pt x="5359" y="46983"/>
                    <a:pt x="4894" y="47209"/>
                    <a:pt x="4597" y="47578"/>
                  </a:cubicBezTo>
                  <a:lnTo>
                    <a:pt x="1477" y="44399"/>
                  </a:lnTo>
                  <a:cubicBezTo>
                    <a:pt x="1549" y="44292"/>
                    <a:pt x="1596" y="44173"/>
                    <a:pt x="1596" y="44030"/>
                  </a:cubicBezTo>
                  <a:cubicBezTo>
                    <a:pt x="1596" y="43720"/>
                    <a:pt x="1370" y="43458"/>
                    <a:pt x="1072" y="43399"/>
                  </a:cubicBezTo>
                  <a:lnTo>
                    <a:pt x="1072" y="25040"/>
                  </a:lnTo>
                  <a:cubicBezTo>
                    <a:pt x="1275" y="25671"/>
                    <a:pt x="1846" y="26123"/>
                    <a:pt x="2525" y="26171"/>
                  </a:cubicBezTo>
                  <a:lnTo>
                    <a:pt x="2525" y="34957"/>
                  </a:lnTo>
                  <a:lnTo>
                    <a:pt x="7537" y="44220"/>
                  </a:lnTo>
                  <a:cubicBezTo>
                    <a:pt x="7406" y="44340"/>
                    <a:pt x="7311" y="44506"/>
                    <a:pt x="7311" y="44697"/>
                  </a:cubicBezTo>
                  <a:cubicBezTo>
                    <a:pt x="7311" y="45054"/>
                    <a:pt x="7609" y="45340"/>
                    <a:pt x="7954" y="45340"/>
                  </a:cubicBezTo>
                  <a:lnTo>
                    <a:pt x="7954" y="63580"/>
                  </a:lnTo>
                  <a:lnTo>
                    <a:pt x="8204" y="63580"/>
                  </a:lnTo>
                  <a:lnTo>
                    <a:pt x="8204" y="45292"/>
                  </a:lnTo>
                  <a:cubicBezTo>
                    <a:pt x="8430" y="45197"/>
                    <a:pt x="8597" y="44971"/>
                    <a:pt x="8597" y="44697"/>
                  </a:cubicBezTo>
                  <a:cubicBezTo>
                    <a:pt x="8597" y="44340"/>
                    <a:pt x="8311" y="44054"/>
                    <a:pt x="7954" y="44054"/>
                  </a:cubicBezTo>
                  <a:lnTo>
                    <a:pt x="7966" y="44066"/>
                  </a:lnTo>
                  <a:cubicBezTo>
                    <a:pt x="7883" y="44066"/>
                    <a:pt x="7811" y="44078"/>
                    <a:pt x="7740" y="44101"/>
                  </a:cubicBezTo>
                  <a:lnTo>
                    <a:pt x="2763" y="34910"/>
                  </a:lnTo>
                  <a:lnTo>
                    <a:pt x="2763" y="26183"/>
                  </a:lnTo>
                  <a:cubicBezTo>
                    <a:pt x="3620" y="26123"/>
                    <a:pt x="4299" y="25409"/>
                    <a:pt x="4299" y="24528"/>
                  </a:cubicBezTo>
                  <a:cubicBezTo>
                    <a:pt x="4299" y="24111"/>
                    <a:pt x="4144" y="23730"/>
                    <a:pt x="3894" y="23444"/>
                  </a:cubicBezTo>
                  <a:lnTo>
                    <a:pt x="6275" y="21003"/>
                  </a:lnTo>
                  <a:lnTo>
                    <a:pt x="6311" y="20968"/>
                  </a:lnTo>
                  <a:lnTo>
                    <a:pt x="6311" y="8502"/>
                  </a:lnTo>
                  <a:lnTo>
                    <a:pt x="6716" y="9026"/>
                  </a:lnTo>
                  <a:lnTo>
                    <a:pt x="6918" y="8883"/>
                  </a:lnTo>
                  <a:lnTo>
                    <a:pt x="6466" y="8299"/>
                  </a:lnTo>
                  <a:lnTo>
                    <a:pt x="6311" y="8407"/>
                  </a:lnTo>
                  <a:lnTo>
                    <a:pt x="6311" y="1894"/>
                  </a:lnTo>
                  <a:cubicBezTo>
                    <a:pt x="6835" y="1894"/>
                    <a:pt x="7264" y="1465"/>
                    <a:pt x="7264" y="941"/>
                  </a:cubicBezTo>
                  <a:cubicBezTo>
                    <a:pt x="7264" y="429"/>
                    <a:pt x="6835" y="1"/>
                    <a:pt x="63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 rot="-5400000">
              <a:off x="7823700" y="4806000"/>
              <a:ext cx="16100" cy="18175"/>
            </a:xfrm>
            <a:custGeom>
              <a:avLst/>
              <a:gdLst/>
              <a:ahLst/>
              <a:cxnLst/>
              <a:rect l="l" t="t" r="r" b="b"/>
              <a:pathLst>
                <a:path w="644" h="727" extrusionOk="0">
                  <a:moveTo>
                    <a:pt x="203" y="0"/>
                  </a:moveTo>
                  <a:lnTo>
                    <a:pt x="0" y="143"/>
                  </a:lnTo>
                  <a:lnTo>
                    <a:pt x="453" y="727"/>
                  </a:lnTo>
                  <a:lnTo>
                    <a:pt x="643" y="58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 rot="-5400000">
              <a:off x="7911500" y="4738725"/>
              <a:ext cx="16100" cy="18175"/>
            </a:xfrm>
            <a:custGeom>
              <a:avLst/>
              <a:gdLst/>
              <a:ahLst/>
              <a:cxnLst/>
              <a:rect l="l" t="t" r="r" b="b"/>
              <a:pathLst>
                <a:path w="644" h="727" extrusionOk="0">
                  <a:moveTo>
                    <a:pt x="191" y="1"/>
                  </a:moveTo>
                  <a:lnTo>
                    <a:pt x="0" y="144"/>
                  </a:lnTo>
                  <a:lnTo>
                    <a:pt x="453" y="727"/>
                  </a:lnTo>
                  <a:lnTo>
                    <a:pt x="643" y="584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 rot="-5400000">
              <a:off x="7942913" y="4712388"/>
              <a:ext cx="17575" cy="24725"/>
            </a:xfrm>
            <a:custGeom>
              <a:avLst/>
              <a:gdLst/>
              <a:ahLst/>
              <a:cxnLst/>
              <a:rect l="l" t="t" r="r" b="b"/>
              <a:pathLst>
                <a:path w="703" h="989" extrusionOk="0">
                  <a:moveTo>
                    <a:pt x="191" y="1"/>
                  </a:moveTo>
                  <a:lnTo>
                    <a:pt x="0" y="143"/>
                  </a:lnTo>
                  <a:lnTo>
                    <a:pt x="441" y="727"/>
                  </a:lnTo>
                  <a:lnTo>
                    <a:pt x="453" y="727"/>
                  </a:lnTo>
                  <a:lnTo>
                    <a:pt x="453" y="989"/>
                  </a:lnTo>
                  <a:lnTo>
                    <a:pt x="703" y="989"/>
                  </a:lnTo>
                  <a:lnTo>
                    <a:pt x="703" y="251"/>
                  </a:lnTo>
                  <a:lnTo>
                    <a:pt x="453" y="251"/>
                  </a:lnTo>
                  <a:lnTo>
                    <a:pt x="453" y="346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 rot="-5400000">
              <a:off x="8202613" y="46092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 rot="-5400000">
              <a:off x="8732750" y="4677400"/>
              <a:ext cx="10425" cy="18500"/>
            </a:xfrm>
            <a:custGeom>
              <a:avLst/>
              <a:gdLst/>
              <a:ahLst/>
              <a:cxnLst/>
              <a:rect l="l" t="t" r="r" b="b"/>
              <a:pathLst>
                <a:path w="417" h="740" extrusionOk="0">
                  <a:moveTo>
                    <a:pt x="202" y="1"/>
                  </a:moveTo>
                  <a:lnTo>
                    <a:pt x="0" y="382"/>
                  </a:lnTo>
                  <a:lnTo>
                    <a:pt x="0" y="739"/>
                  </a:lnTo>
                  <a:lnTo>
                    <a:pt x="238" y="739"/>
                  </a:lnTo>
                  <a:lnTo>
                    <a:pt x="238" y="441"/>
                  </a:lnTo>
                  <a:lnTo>
                    <a:pt x="417" y="120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 rot="-5400000">
              <a:off x="7882188" y="4760888"/>
              <a:ext cx="16100" cy="18500"/>
            </a:xfrm>
            <a:custGeom>
              <a:avLst/>
              <a:gdLst/>
              <a:ahLst/>
              <a:cxnLst/>
              <a:rect l="l" t="t" r="r" b="b"/>
              <a:pathLst>
                <a:path w="644" h="740" extrusionOk="0">
                  <a:moveTo>
                    <a:pt x="191" y="1"/>
                  </a:moveTo>
                  <a:lnTo>
                    <a:pt x="0" y="156"/>
                  </a:lnTo>
                  <a:lnTo>
                    <a:pt x="441" y="739"/>
                  </a:lnTo>
                  <a:lnTo>
                    <a:pt x="643" y="584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 rot="-5400000">
              <a:off x="8057213" y="4626963"/>
              <a:ext cx="16075" cy="18475"/>
            </a:xfrm>
            <a:custGeom>
              <a:avLst/>
              <a:gdLst/>
              <a:ahLst/>
              <a:cxnLst/>
              <a:rect l="l" t="t" r="r" b="b"/>
              <a:pathLst>
                <a:path w="643" h="739" extrusionOk="0">
                  <a:moveTo>
                    <a:pt x="191" y="1"/>
                  </a:moveTo>
                  <a:lnTo>
                    <a:pt x="0" y="156"/>
                  </a:lnTo>
                  <a:lnTo>
                    <a:pt x="441" y="739"/>
                  </a:lnTo>
                  <a:lnTo>
                    <a:pt x="643" y="584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 rot="-5400000">
              <a:off x="8698663" y="4661488"/>
              <a:ext cx="14325" cy="19075"/>
            </a:xfrm>
            <a:custGeom>
              <a:avLst/>
              <a:gdLst/>
              <a:ahLst/>
              <a:cxnLst/>
              <a:rect l="l" t="t" r="r" b="b"/>
              <a:pathLst>
                <a:path w="573" h="763" extrusionOk="0">
                  <a:moveTo>
                    <a:pt x="358" y="0"/>
                  </a:moveTo>
                  <a:lnTo>
                    <a:pt x="1" y="643"/>
                  </a:lnTo>
                  <a:lnTo>
                    <a:pt x="215" y="762"/>
                  </a:lnTo>
                  <a:lnTo>
                    <a:pt x="572" y="119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 rot="-5400000">
              <a:off x="8634675" y="4625775"/>
              <a:ext cx="14300" cy="19075"/>
            </a:xfrm>
            <a:custGeom>
              <a:avLst/>
              <a:gdLst/>
              <a:ahLst/>
              <a:cxnLst/>
              <a:rect l="l" t="t" r="r" b="b"/>
              <a:pathLst>
                <a:path w="572" h="763" extrusionOk="0">
                  <a:moveTo>
                    <a:pt x="358" y="0"/>
                  </a:moveTo>
                  <a:lnTo>
                    <a:pt x="1" y="643"/>
                  </a:lnTo>
                  <a:lnTo>
                    <a:pt x="215" y="762"/>
                  </a:lnTo>
                  <a:lnTo>
                    <a:pt x="572" y="119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 rot="-5400000">
              <a:off x="7969100" y="4694225"/>
              <a:ext cx="16100" cy="18475"/>
            </a:xfrm>
            <a:custGeom>
              <a:avLst/>
              <a:gdLst/>
              <a:ahLst/>
              <a:cxnLst/>
              <a:rect l="l" t="t" r="r" b="b"/>
              <a:pathLst>
                <a:path w="644" h="739" extrusionOk="0">
                  <a:moveTo>
                    <a:pt x="191" y="1"/>
                  </a:moveTo>
                  <a:lnTo>
                    <a:pt x="0" y="155"/>
                  </a:lnTo>
                  <a:lnTo>
                    <a:pt x="441" y="739"/>
                  </a:lnTo>
                  <a:lnTo>
                    <a:pt x="643" y="584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 rot="-5400000">
              <a:off x="8666825" y="4643625"/>
              <a:ext cx="14300" cy="19075"/>
            </a:xfrm>
            <a:custGeom>
              <a:avLst/>
              <a:gdLst/>
              <a:ahLst/>
              <a:cxnLst/>
              <a:rect l="l" t="t" r="r" b="b"/>
              <a:pathLst>
                <a:path w="572" h="763" extrusionOk="0">
                  <a:moveTo>
                    <a:pt x="357" y="0"/>
                  </a:moveTo>
                  <a:lnTo>
                    <a:pt x="0" y="643"/>
                  </a:lnTo>
                  <a:lnTo>
                    <a:pt x="214" y="762"/>
                  </a:lnTo>
                  <a:lnTo>
                    <a:pt x="572" y="119"/>
                  </a:lnTo>
                  <a:lnTo>
                    <a:pt x="3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 rot="-5400000">
              <a:off x="8349363" y="46092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0"/>
                  </a:moveTo>
                  <a:lnTo>
                    <a:pt x="1" y="738"/>
                  </a:lnTo>
                  <a:lnTo>
                    <a:pt x="251" y="73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 rot="-5400000">
              <a:off x="8386113" y="4609413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1"/>
                  </a:moveTo>
                  <a:lnTo>
                    <a:pt x="1" y="727"/>
                  </a:lnTo>
                  <a:lnTo>
                    <a:pt x="251" y="727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 rot="-5400000">
              <a:off x="8422738" y="4609413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 rot="-5400000">
              <a:off x="8532863" y="4609413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7"/>
                  </a:lnTo>
                  <a:lnTo>
                    <a:pt x="251" y="727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 rot="-5400000">
              <a:off x="8496113" y="46092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0"/>
                  </a:moveTo>
                  <a:lnTo>
                    <a:pt x="1" y="738"/>
                  </a:lnTo>
                  <a:lnTo>
                    <a:pt x="251" y="73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 rot="-5400000">
              <a:off x="8459488" y="46092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 rot="-5400000">
              <a:off x="8091600" y="4608650"/>
              <a:ext cx="6550" cy="19975"/>
            </a:xfrm>
            <a:custGeom>
              <a:avLst/>
              <a:gdLst/>
              <a:ahLst/>
              <a:cxnLst/>
              <a:rect l="l" t="t" r="r" b="b"/>
              <a:pathLst>
                <a:path w="262" h="799" extrusionOk="0">
                  <a:moveTo>
                    <a:pt x="191" y="1"/>
                  </a:moveTo>
                  <a:lnTo>
                    <a:pt x="0" y="155"/>
                  </a:lnTo>
                  <a:lnTo>
                    <a:pt x="12" y="179"/>
                  </a:lnTo>
                  <a:lnTo>
                    <a:pt x="12" y="798"/>
                  </a:lnTo>
                  <a:lnTo>
                    <a:pt x="262" y="798"/>
                  </a:lnTo>
                  <a:lnTo>
                    <a:pt x="262" y="96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 rot="-5400000">
              <a:off x="8312738" y="46092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 rot="-5400000">
              <a:off x="8165863" y="4609413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 rot="-5400000">
              <a:off x="8129088" y="46092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 rot="-5400000">
              <a:off x="8275988" y="4609413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7"/>
                  </a:lnTo>
                  <a:lnTo>
                    <a:pt x="251" y="727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 rot="-5400000">
              <a:off x="8239225" y="4609250"/>
              <a:ext cx="6275" cy="18500"/>
            </a:xfrm>
            <a:custGeom>
              <a:avLst/>
              <a:gdLst/>
              <a:ahLst/>
              <a:cxnLst/>
              <a:rect l="l" t="t" r="r" b="b"/>
              <a:pathLst>
                <a:path w="251" h="740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 rot="-5400000">
              <a:off x="8569625" y="4609250"/>
              <a:ext cx="6275" cy="18500"/>
            </a:xfrm>
            <a:custGeom>
              <a:avLst/>
              <a:gdLst/>
              <a:ahLst/>
              <a:cxnLst/>
              <a:rect l="l" t="t" r="r" b="b"/>
              <a:pathLst>
                <a:path w="251" h="740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 rot="-5400000">
              <a:off x="8918475" y="4679775"/>
              <a:ext cx="6275" cy="18500"/>
            </a:xfrm>
            <a:custGeom>
              <a:avLst/>
              <a:gdLst/>
              <a:ahLst/>
              <a:cxnLst/>
              <a:rect l="l" t="t" r="r" b="b"/>
              <a:pathLst>
                <a:path w="251" h="740" extrusionOk="0">
                  <a:moveTo>
                    <a:pt x="0" y="1"/>
                  </a:moveTo>
                  <a:lnTo>
                    <a:pt x="0" y="739"/>
                  </a:lnTo>
                  <a:lnTo>
                    <a:pt x="250" y="739"/>
                  </a:lnTo>
                  <a:lnTo>
                    <a:pt x="2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 rot="-5400000">
              <a:off x="8771738" y="46797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0"/>
                  </a:moveTo>
                  <a:lnTo>
                    <a:pt x="0" y="738"/>
                  </a:lnTo>
                  <a:lnTo>
                    <a:pt x="250" y="738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 rot="-5400000">
              <a:off x="8881863" y="46797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1"/>
                  </a:moveTo>
                  <a:lnTo>
                    <a:pt x="0" y="739"/>
                  </a:lnTo>
                  <a:lnTo>
                    <a:pt x="250" y="739"/>
                  </a:lnTo>
                  <a:lnTo>
                    <a:pt x="2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 rot="-5400000">
              <a:off x="8955238" y="4679938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0" y="0"/>
                  </a:moveTo>
                  <a:lnTo>
                    <a:pt x="0" y="727"/>
                  </a:lnTo>
                  <a:lnTo>
                    <a:pt x="250" y="727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 rot="-5400000">
              <a:off x="8808338" y="46797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1"/>
                  </a:moveTo>
                  <a:lnTo>
                    <a:pt x="0" y="739"/>
                  </a:lnTo>
                  <a:lnTo>
                    <a:pt x="250" y="739"/>
                  </a:lnTo>
                  <a:lnTo>
                    <a:pt x="2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 rot="-5400000">
              <a:off x="8845113" y="4679938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0" y="0"/>
                  </a:moveTo>
                  <a:lnTo>
                    <a:pt x="0" y="726"/>
                  </a:lnTo>
                  <a:lnTo>
                    <a:pt x="250" y="726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 rot="-5400000">
              <a:off x="7853025" y="4783525"/>
              <a:ext cx="15800" cy="18175"/>
            </a:xfrm>
            <a:custGeom>
              <a:avLst/>
              <a:gdLst/>
              <a:ahLst/>
              <a:cxnLst/>
              <a:rect l="l" t="t" r="r" b="b"/>
              <a:pathLst>
                <a:path w="632" h="727" extrusionOk="0">
                  <a:moveTo>
                    <a:pt x="191" y="0"/>
                  </a:moveTo>
                  <a:lnTo>
                    <a:pt x="0" y="143"/>
                  </a:lnTo>
                  <a:lnTo>
                    <a:pt x="441" y="726"/>
                  </a:lnTo>
                  <a:lnTo>
                    <a:pt x="631" y="584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 rot="-5400000">
              <a:off x="8991988" y="46797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1"/>
                  </a:moveTo>
                  <a:lnTo>
                    <a:pt x="0" y="739"/>
                  </a:lnTo>
                  <a:lnTo>
                    <a:pt x="250" y="739"/>
                  </a:lnTo>
                  <a:lnTo>
                    <a:pt x="2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 rot="-5400000">
              <a:off x="8605500" y="4610000"/>
              <a:ext cx="14300" cy="25025"/>
            </a:xfrm>
            <a:custGeom>
              <a:avLst/>
              <a:gdLst/>
              <a:ahLst/>
              <a:cxnLst/>
              <a:rect l="l" t="t" r="r" b="b"/>
              <a:pathLst>
                <a:path w="572" h="1001" extrusionOk="0">
                  <a:moveTo>
                    <a:pt x="322" y="0"/>
                  </a:moveTo>
                  <a:lnTo>
                    <a:pt x="322" y="393"/>
                  </a:lnTo>
                  <a:lnTo>
                    <a:pt x="251" y="536"/>
                  </a:lnTo>
                  <a:lnTo>
                    <a:pt x="251" y="274"/>
                  </a:lnTo>
                  <a:lnTo>
                    <a:pt x="0" y="274"/>
                  </a:lnTo>
                  <a:lnTo>
                    <a:pt x="0" y="1000"/>
                  </a:lnTo>
                  <a:lnTo>
                    <a:pt x="251" y="1000"/>
                  </a:lnTo>
                  <a:lnTo>
                    <a:pt x="251" y="667"/>
                  </a:lnTo>
                  <a:lnTo>
                    <a:pt x="405" y="762"/>
                  </a:lnTo>
                  <a:lnTo>
                    <a:pt x="572" y="453"/>
                  </a:lnTo>
                  <a:lnTo>
                    <a:pt x="5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 rot="-5400000">
              <a:off x="8057350" y="3661525"/>
              <a:ext cx="255425" cy="1981500"/>
            </a:xfrm>
            <a:custGeom>
              <a:avLst/>
              <a:gdLst/>
              <a:ahLst/>
              <a:cxnLst/>
              <a:rect l="l" t="t" r="r" b="b"/>
              <a:pathLst>
                <a:path w="10217" h="79260" extrusionOk="0">
                  <a:moveTo>
                    <a:pt x="5240" y="238"/>
                  </a:moveTo>
                  <a:cubicBezTo>
                    <a:pt x="6013" y="238"/>
                    <a:pt x="6645" y="881"/>
                    <a:pt x="6645" y="1655"/>
                  </a:cubicBezTo>
                  <a:cubicBezTo>
                    <a:pt x="6645" y="2393"/>
                    <a:pt x="6073" y="3001"/>
                    <a:pt x="5359" y="3060"/>
                  </a:cubicBezTo>
                  <a:lnTo>
                    <a:pt x="5359" y="2596"/>
                  </a:lnTo>
                  <a:cubicBezTo>
                    <a:pt x="5823" y="2536"/>
                    <a:pt x="6180" y="2143"/>
                    <a:pt x="6180" y="1655"/>
                  </a:cubicBezTo>
                  <a:cubicBezTo>
                    <a:pt x="6180" y="1131"/>
                    <a:pt x="5763" y="703"/>
                    <a:pt x="5240" y="703"/>
                  </a:cubicBezTo>
                  <a:cubicBezTo>
                    <a:pt x="4716" y="703"/>
                    <a:pt x="4287" y="1131"/>
                    <a:pt x="4287" y="1655"/>
                  </a:cubicBezTo>
                  <a:cubicBezTo>
                    <a:pt x="4287" y="2143"/>
                    <a:pt x="4644" y="2536"/>
                    <a:pt x="5109" y="2596"/>
                  </a:cubicBezTo>
                  <a:lnTo>
                    <a:pt x="5109" y="3060"/>
                  </a:lnTo>
                  <a:cubicBezTo>
                    <a:pt x="4394" y="3001"/>
                    <a:pt x="3823" y="2393"/>
                    <a:pt x="3823" y="1655"/>
                  </a:cubicBezTo>
                  <a:cubicBezTo>
                    <a:pt x="3823" y="881"/>
                    <a:pt x="4454" y="238"/>
                    <a:pt x="5240" y="238"/>
                  </a:cubicBezTo>
                  <a:close/>
                  <a:moveTo>
                    <a:pt x="3704" y="34993"/>
                  </a:moveTo>
                  <a:lnTo>
                    <a:pt x="3704" y="39088"/>
                  </a:lnTo>
                  <a:cubicBezTo>
                    <a:pt x="3620" y="39112"/>
                    <a:pt x="3537" y="39136"/>
                    <a:pt x="3466" y="39196"/>
                  </a:cubicBezTo>
                  <a:lnTo>
                    <a:pt x="3466" y="35183"/>
                  </a:lnTo>
                  <a:lnTo>
                    <a:pt x="3704" y="34993"/>
                  </a:lnTo>
                  <a:close/>
                  <a:moveTo>
                    <a:pt x="5240" y="0"/>
                  </a:moveTo>
                  <a:cubicBezTo>
                    <a:pt x="4323" y="0"/>
                    <a:pt x="3573" y="738"/>
                    <a:pt x="3573" y="1655"/>
                  </a:cubicBezTo>
                  <a:cubicBezTo>
                    <a:pt x="3573" y="2572"/>
                    <a:pt x="4251" y="3239"/>
                    <a:pt x="5109" y="3310"/>
                  </a:cubicBezTo>
                  <a:lnTo>
                    <a:pt x="5109" y="21229"/>
                  </a:lnTo>
                  <a:lnTo>
                    <a:pt x="9002" y="24408"/>
                  </a:lnTo>
                  <a:cubicBezTo>
                    <a:pt x="8954" y="24503"/>
                    <a:pt x="8931" y="24599"/>
                    <a:pt x="8931" y="24706"/>
                  </a:cubicBezTo>
                  <a:cubicBezTo>
                    <a:pt x="8931" y="25015"/>
                    <a:pt x="9145" y="25277"/>
                    <a:pt x="9442" y="25337"/>
                  </a:cubicBezTo>
                  <a:lnTo>
                    <a:pt x="9442" y="29980"/>
                  </a:lnTo>
                  <a:lnTo>
                    <a:pt x="4978" y="33623"/>
                  </a:lnTo>
                  <a:lnTo>
                    <a:pt x="4728" y="33302"/>
                  </a:lnTo>
                  <a:lnTo>
                    <a:pt x="4537" y="33445"/>
                  </a:lnTo>
                  <a:lnTo>
                    <a:pt x="4787" y="33778"/>
                  </a:lnTo>
                  <a:lnTo>
                    <a:pt x="3954" y="34469"/>
                  </a:lnTo>
                  <a:lnTo>
                    <a:pt x="3954" y="32683"/>
                  </a:lnTo>
                  <a:lnTo>
                    <a:pt x="4085" y="32861"/>
                  </a:lnTo>
                  <a:lnTo>
                    <a:pt x="4275" y="32719"/>
                  </a:lnTo>
                  <a:lnTo>
                    <a:pt x="3954" y="32278"/>
                  </a:lnTo>
                  <a:lnTo>
                    <a:pt x="3954" y="14026"/>
                  </a:lnTo>
                  <a:lnTo>
                    <a:pt x="3704" y="14026"/>
                  </a:lnTo>
                  <a:lnTo>
                    <a:pt x="3704" y="32230"/>
                  </a:lnTo>
                  <a:lnTo>
                    <a:pt x="3644" y="32278"/>
                  </a:lnTo>
                  <a:lnTo>
                    <a:pt x="3704" y="32361"/>
                  </a:lnTo>
                  <a:lnTo>
                    <a:pt x="3704" y="34671"/>
                  </a:lnTo>
                  <a:lnTo>
                    <a:pt x="3216" y="35064"/>
                  </a:lnTo>
                  <a:lnTo>
                    <a:pt x="3216" y="39517"/>
                  </a:lnTo>
                  <a:cubicBezTo>
                    <a:pt x="3204" y="39577"/>
                    <a:pt x="3180" y="39648"/>
                    <a:pt x="3180" y="39719"/>
                  </a:cubicBezTo>
                  <a:cubicBezTo>
                    <a:pt x="3180" y="39791"/>
                    <a:pt x="3204" y="39850"/>
                    <a:pt x="3216" y="39922"/>
                  </a:cubicBezTo>
                  <a:lnTo>
                    <a:pt x="3216" y="40196"/>
                  </a:lnTo>
                  <a:lnTo>
                    <a:pt x="3120" y="40303"/>
                  </a:lnTo>
                  <a:lnTo>
                    <a:pt x="2918" y="40089"/>
                  </a:lnTo>
                  <a:lnTo>
                    <a:pt x="2739" y="40255"/>
                  </a:lnTo>
                  <a:lnTo>
                    <a:pt x="2954" y="40481"/>
                  </a:lnTo>
                  <a:lnTo>
                    <a:pt x="1" y="43720"/>
                  </a:lnTo>
                  <a:lnTo>
                    <a:pt x="1" y="79236"/>
                  </a:lnTo>
                  <a:lnTo>
                    <a:pt x="251" y="79236"/>
                  </a:lnTo>
                  <a:lnTo>
                    <a:pt x="251" y="43815"/>
                  </a:lnTo>
                  <a:lnTo>
                    <a:pt x="3120" y="40672"/>
                  </a:lnTo>
                  <a:lnTo>
                    <a:pt x="3216" y="40779"/>
                  </a:lnTo>
                  <a:lnTo>
                    <a:pt x="3216" y="79260"/>
                  </a:lnTo>
                  <a:lnTo>
                    <a:pt x="3466" y="79260"/>
                  </a:lnTo>
                  <a:lnTo>
                    <a:pt x="3466" y="40291"/>
                  </a:lnTo>
                  <a:lnTo>
                    <a:pt x="3489" y="40267"/>
                  </a:lnTo>
                  <a:cubicBezTo>
                    <a:pt x="3597" y="40327"/>
                    <a:pt x="3704" y="40362"/>
                    <a:pt x="3823" y="40362"/>
                  </a:cubicBezTo>
                  <a:cubicBezTo>
                    <a:pt x="4180" y="40362"/>
                    <a:pt x="4466" y="40077"/>
                    <a:pt x="4466" y="39719"/>
                  </a:cubicBezTo>
                  <a:cubicBezTo>
                    <a:pt x="4466" y="39410"/>
                    <a:pt x="4239" y="39148"/>
                    <a:pt x="3954" y="39088"/>
                  </a:cubicBezTo>
                  <a:lnTo>
                    <a:pt x="3954" y="34790"/>
                  </a:lnTo>
                  <a:lnTo>
                    <a:pt x="4942" y="33981"/>
                  </a:lnTo>
                  <a:lnTo>
                    <a:pt x="4978" y="34028"/>
                  </a:lnTo>
                  <a:lnTo>
                    <a:pt x="5180" y="33885"/>
                  </a:lnTo>
                  <a:lnTo>
                    <a:pt x="5132" y="33826"/>
                  </a:lnTo>
                  <a:lnTo>
                    <a:pt x="9693" y="30099"/>
                  </a:lnTo>
                  <a:lnTo>
                    <a:pt x="9693" y="25337"/>
                  </a:lnTo>
                  <a:cubicBezTo>
                    <a:pt x="9990" y="25277"/>
                    <a:pt x="10216" y="25015"/>
                    <a:pt x="10216" y="24706"/>
                  </a:cubicBezTo>
                  <a:cubicBezTo>
                    <a:pt x="10216" y="24348"/>
                    <a:pt x="9919" y="24063"/>
                    <a:pt x="9573" y="24063"/>
                  </a:cubicBezTo>
                  <a:cubicBezTo>
                    <a:pt x="9407" y="24063"/>
                    <a:pt x="9264" y="24122"/>
                    <a:pt x="9157" y="24218"/>
                  </a:cubicBezTo>
                  <a:lnTo>
                    <a:pt x="5359" y="21110"/>
                  </a:lnTo>
                  <a:lnTo>
                    <a:pt x="5359" y="3310"/>
                  </a:lnTo>
                  <a:cubicBezTo>
                    <a:pt x="6216" y="3239"/>
                    <a:pt x="6895" y="2524"/>
                    <a:pt x="6895" y="1655"/>
                  </a:cubicBezTo>
                  <a:cubicBezTo>
                    <a:pt x="6895" y="786"/>
                    <a:pt x="6144" y="0"/>
                    <a:pt x="52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 rot="-5400000">
              <a:off x="7815063" y="3034063"/>
              <a:ext cx="240825" cy="2480675"/>
            </a:xfrm>
            <a:custGeom>
              <a:avLst/>
              <a:gdLst/>
              <a:ahLst/>
              <a:cxnLst/>
              <a:rect l="l" t="t" r="r" b="b"/>
              <a:pathLst>
                <a:path w="9633" h="99227" extrusionOk="0">
                  <a:moveTo>
                    <a:pt x="1655" y="251"/>
                  </a:moveTo>
                  <a:cubicBezTo>
                    <a:pt x="2429" y="251"/>
                    <a:pt x="3072" y="882"/>
                    <a:pt x="3072" y="1667"/>
                  </a:cubicBezTo>
                  <a:cubicBezTo>
                    <a:pt x="3072" y="2406"/>
                    <a:pt x="2501" y="3001"/>
                    <a:pt x="1775" y="3072"/>
                  </a:cubicBezTo>
                  <a:lnTo>
                    <a:pt x="1775" y="2608"/>
                  </a:lnTo>
                  <a:cubicBezTo>
                    <a:pt x="2239" y="2548"/>
                    <a:pt x="2608" y="2144"/>
                    <a:pt x="2608" y="1667"/>
                  </a:cubicBezTo>
                  <a:cubicBezTo>
                    <a:pt x="2608" y="1144"/>
                    <a:pt x="2179" y="715"/>
                    <a:pt x="1655" y="715"/>
                  </a:cubicBezTo>
                  <a:cubicBezTo>
                    <a:pt x="1132" y="715"/>
                    <a:pt x="703" y="1144"/>
                    <a:pt x="703" y="1667"/>
                  </a:cubicBezTo>
                  <a:cubicBezTo>
                    <a:pt x="703" y="2144"/>
                    <a:pt x="1060" y="2548"/>
                    <a:pt x="1536" y="2608"/>
                  </a:cubicBezTo>
                  <a:lnTo>
                    <a:pt x="1536" y="3072"/>
                  </a:lnTo>
                  <a:cubicBezTo>
                    <a:pt x="810" y="3001"/>
                    <a:pt x="239" y="2406"/>
                    <a:pt x="239" y="1667"/>
                  </a:cubicBezTo>
                  <a:cubicBezTo>
                    <a:pt x="239" y="882"/>
                    <a:pt x="882" y="251"/>
                    <a:pt x="1655" y="251"/>
                  </a:cubicBezTo>
                  <a:close/>
                  <a:moveTo>
                    <a:pt x="4549" y="29302"/>
                  </a:moveTo>
                  <a:lnTo>
                    <a:pt x="7442" y="31850"/>
                  </a:lnTo>
                  <a:lnTo>
                    <a:pt x="7442" y="56579"/>
                  </a:lnTo>
                  <a:cubicBezTo>
                    <a:pt x="7144" y="56627"/>
                    <a:pt x="6930" y="56888"/>
                    <a:pt x="6930" y="57210"/>
                  </a:cubicBezTo>
                  <a:cubicBezTo>
                    <a:pt x="6930" y="57412"/>
                    <a:pt x="7025" y="57591"/>
                    <a:pt x="7180" y="57710"/>
                  </a:cubicBezTo>
                  <a:lnTo>
                    <a:pt x="6501" y="58496"/>
                  </a:lnTo>
                  <a:lnTo>
                    <a:pt x="4549" y="56496"/>
                  </a:lnTo>
                  <a:lnTo>
                    <a:pt x="4549" y="29302"/>
                  </a:lnTo>
                  <a:close/>
                  <a:moveTo>
                    <a:pt x="6894" y="59246"/>
                  </a:moveTo>
                  <a:lnTo>
                    <a:pt x="7228" y="59567"/>
                  </a:lnTo>
                  <a:cubicBezTo>
                    <a:pt x="7097" y="59734"/>
                    <a:pt x="7025" y="59936"/>
                    <a:pt x="7025" y="60163"/>
                  </a:cubicBezTo>
                  <a:cubicBezTo>
                    <a:pt x="7025" y="60639"/>
                    <a:pt x="7382" y="61032"/>
                    <a:pt x="7847" y="61091"/>
                  </a:cubicBezTo>
                  <a:lnTo>
                    <a:pt x="7847" y="61103"/>
                  </a:lnTo>
                  <a:lnTo>
                    <a:pt x="7847" y="61568"/>
                  </a:lnTo>
                  <a:cubicBezTo>
                    <a:pt x="7132" y="61508"/>
                    <a:pt x="6561" y="60901"/>
                    <a:pt x="6561" y="60163"/>
                  </a:cubicBezTo>
                  <a:cubicBezTo>
                    <a:pt x="6561" y="59805"/>
                    <a:pt x="6692" y="59484"/>
                    <a:pt x="6894" y="59246"/>
                  </a:cubicBezTo>
                  <a:close/>
                  <a:moveTo>
                    <a:pt x="7966" y="58746"/>
                  </a:moveTo>
                  <a:cubicBezTo>
                    <a:pt x="8752" y="58746"/>
                    <a:pt x="9383" y="59377"/>
                    <a:pt x="9383" y="60163"/>
                  </a:cubicBezTo>
                  <a:cubicBezTo>
                    <a:pt x="9383" y="60901"/>
                    <a:pt x="8823" y="61508"/>
                    <a:pt x="8097" y="61568"/>
                  </a:cubicBezTo>
                  <a:lnTo>
                    <a:pt x="8097" y="61103"/>
                  </a:lnTo>
                  <a:cubicBezTo>
                    <a:pt x="8561" y="61044"/>
                    <a:pt x="8918" y="60639"/>
                    <a:pt x="8918" y="60163"/>
                  </a:cubicBezTo>
                  <a:cubicBezTo>
                    <a:pt x="8918" y="59639"/>
                    <a:pt x="8490" y="59210"/>
                    <a:pt x="7966" y="59210"/>
                  </a:cubicBezTo>
                  <a:cubicBezTo>
                    <a:pt x="7751" y="59210"/>
                    <a:pt x="7561" y="59282"/>
                    <a:pt x="7406" y="59401"/>
                  </a:cubicBezTo>
                  <a:lnTo>
                    <a:pt x="7073" y="59067"/>
                  </a:lnTo>
                  <a:cubicBezTo>
                    <a:pt x="7323" y="58865"/>
                    <a:pt x="7632" y="58746"/>
                    <a:pt x="7966" y="58746"/>
                  </a:cubicBezTo>
                  <a:close/>
                  <a:moveTo>
                    <a:pt x="6513" y="58853"/>
                  </a:moveTo>
                  <a:lnTo>
                    <a:pt x="6728" y="59067"/>
                  </a:lnTo>
                  <a:cubicBezTo>
                    <a:pt x="6478" y="59353"/>
                    <a:pt x="6311" y="59746"/>
                    <a:pt x="6311" y="60163"/>
                  </a:cubicBezTo>
                  <a:cubicBezTo>
                    <a:pt x="6311" y="61032"/>
                    <a:pt x="6989" y="61746"/>
                    <a:pt x="7847" y="61806"/>
                  </a:cubicBezTo>
                  <a:lnTo>
                    <a:pt x="7847" y="70533"/>
                  </a:lnTo>
                  <a:lnTo>
                    <a:pt x="3263" y="79022"/>
                  </a:lnTo>
                  <a:lnTo>
                    <a:pt x="3251" y="79022"/>
                  </a:lnTo>
                  <a:lnTo>
                    <a:pt x="3251" y="62592"/>
                  </a:lnTo>
                  <a:lnTo>
                    <a:pt x="6513" y="58853"/>
                  </a:lnTo>
                  <a:close/>
                  <a:moveTo>
                    <a:pt x="1655" y="1"/>
                  </a:moveTo>
                  <a:cubicBezTo>
                    <a:pt x="739" y="1"/>
                    <a:pt x="1" y="751"/>
                    <a:pt x="1" y="1667"/>
                  </a:cubicBezTo>
                  <a:cubicBezTo>
                    <a:pt x="1" y="2572"/>
                    <a:pt x="679" y="3251"/>
                    <a:pt x="1536" y="3310"/>
                  </a:cubicBezTo>
                  <a:lnTo>
                    <a:pt x="1536" y="8942"/>
                  </a:lnTo>
                  <a:lnTo>
                    <a:pt x="441" y="8942"/>
                  </a:lnTo>
                  <a:lnTo>
                    <a:pt x="441" y="11359"/>
                  </a:lnTo>
                  <a:lnTo>
                    <a:pt x="1536" y="11359"/>
                  </a:lnTo>
                  <a:lnTo>
                    <a:pt x="1536" y="12181"/>
                  </a:lnTo>
                  <a:lnTo>
                    <a:pt x="441" y="12181"/>
                  </a:lnTo>
                  <a:lnTo>
                    <a:pt x="441" y="14609"/>
                  </a:lnTo>
                  <a:lnTo>
                    <a:pt x="1536" y="14609"/>
                  </a:lnTo>
                  <a:lnTo>
                    <a:pt x="1536" y="15431"/>
                  </a:lnTo>
                  <a:lnTo>
                    <a:pt x="441" y="15431"/>
                  </a:lnTo>
                  <a:lnTo>
                    <a:pt x="441" y="17848"/>
                  </a:lnTo>
                  <a:lnTo>
                    <a:pt x="1536" y="17848"/>
                  </a:lnTo>
                  <a:lnTo>
                    <a:pt x="1536" y="18669"/>
                  </a:lnTo>
                  <a:lnTo>
                    <a:pt x="441" y="18669"/>
                  </a:lnTo>
                  <a:lnTo>
                    <a:pt x="441" y="21098"/>
                  </a:lnTo>
                  <a:lnTo>
                    <a:pt x="1536" y="21098"/>
                  </a:lnTo>
                  <a:lnTo>
                    <a:pt x="1536" y="26647"/>
                  </a:lnTo>
                  <a:lnTo>
                    <a:pt x="4299" y="29076"/>
                  </a:lnTo>
                  <a:lnTo>
                    <a:pt x="4299" y="56591"/>
                  </a:lnTo>
                  <a:lnTo>
                    <a:pt x="6347" y="58674"/>
                  </a:lnTo>
                  <a:lnTo>
                    <a:pt x="3013" y="62496"/>
                  </a:lnTo>
                  <a:lnTo>
                    <a:pt x="3013" y="79475"/>
                  </a:lnTo>
                  <a:lnTo>
                    <a:pt x="2870" y="79737"/>
                  </a:lnTo>
                  <a:cubicBezTo>
                    <a:pt x="2810" y="79713"/>
                    <a:pt x="2739" y="79689"/>
                    <a:pt x="2656" y="79689"/>
                  </a:cubicBezTo>
                  <a:cubicBezTo>
                    <a:pt x="2298" y="79689"/>
                    <a:pt x="2013" y="79975"/>
                    <a:pt x="2013" y="80332"/>
                  </a:cubicBezTo>
                  <a:cubicBezTo>
                    <a:pt x="2013" y="80606"/>
                    <a:pt x="2179" y="80832"/>
                    <a:pt x="2406" y="80927"/>
                  </a:cubicBezTo>
                  <a:lnTo>
                    <a:pt x="2406" y="99215"/>
                  </a:lnTo>
                  <a:lnTo>
                    <a:pt x="2656" y="99215"/>
                  </a:lnTo>
                  <a:lnTo>
                    <a:pt x="2656" y="80975"/>
                  </a:lnTo>
                  <a:cubicBezTo>
                    <a:pt x="2787" y="80975"/>
                    <a:pt x="2918" y="80939"/>
                    <a:pt x="3013" y="80868"/>
                  </a:cubicBezTo>
                  <a:lnTo>
                    <a:pt x="3013" y="84940"/>
                  </a:lnTo>
                  <a:lnTo>
                    <a:pt x="6739" y="88964"/>
                  </a:lnTo>
                  <a:lnTo>
                    <a:pt x="6978" y="99227"/>
                  </a:lnTo>
                  <a:lnTo>
                    <a:pt x="7216" y="99227"/>
                  </a:lnTo>
                  <a:lnTo>
                    <a:pt x="6978" y="88869"/>
                  </a:lnTo>
                  <a:lnTo>
                    <a:pt x="3263" y="84844"/>
                  </a:lnTo>
                  <a:lnTo>
                    <a:pt x="3263" y="80558"/>
                  </a:lnTo>
                  <a:cubicBezTo>
                    <a:pt x="3287" y="80487"/>
                    <a:pt x="3299" y="80415"/>
                    <a:pt x="3299" y="80332"/>
                  </a:cubicBezTo>
                  <a:cubicBezTo>
                    <a:pt x="3299" y="80260"/>
                    <a:pt x="3287" y="80177"/>
                    <a:pt x="3263" y="80118"/>
                  </a:cubicBezTo>
                  <a:lnTo>
                    <a:pt x="3263" y="79534"/>
                  </a:lnTo>
                  <a:lnTo>
                    <a:pt x="8085" y="70628"/>
                  </a:lnTo>
                  <a:lnTo>
                    <a:pt x="8097" y="70593"/>
                  </a:lnTo>
                  <a:lnTo>
                    <a:pt x="8097" y="61806"/>
                  </a:lnTo>
                  <a:cubicBezTo>
                    <a:pt x="8954" y="61746"/>
                    <a:pt x="9633" y="61032"/>
                    <a:pt x="9633" y="60163"/>
                  </a:cubicBezTo>
                  <a:cubicBezTo>
                    <a:pt x="9633" y="59246"/>
                    <a:pt x="8883" y="58508"/>
                    <a:pt x="7966" y="58508"/>
                  </a:cubicBezTo>
                  <a:cubicBezTo>
                    <a:pt x="7561" y="58508"/>
                    <a:pt x="7192" y="58651"/>
                    <a:pt x="6906" y="58901"/>
                  </a:cubicBezTo>
                  <a:lnTo>
                    <a:pt x="6680" y="58662"/>
                  </a:lnTo>
                  <a:lnTo>
                    <a:pt x="7406" y="57829"/>
                  </a:lnTo>
                  <a:cubicBezTo>
                    <a:pt x="7466" y="57841"/>
                    <a:pt x="7513" y="57841"/>
                    <a:pt x="7573" y="57841"/>
                  </a:cubicBezTo>
                  <a:cubicBezTo>
                    <a:pt x="7930" y="57841"/>
                    <a:pt x="8216" y="57555"/>
                    <a:pt x="8216" y="57210"/>
                  </a:cubicBezTo>
                  <a:cubicBezTo>
                    <a:pt x="8216" y="56888"/>
                    <a:pt x="7990" y="56627"/>
                    <a:pt x="7692" y="56579"/>
                  </a:cubicBezTo>
                  <a:lnTo>
                    <a:pt x="7692" y="31731"/>
                  </a:lnTo>
                  <a:lnTo>
                    <a:pt x="4549" y="28968"/>
                  </a:lnTo>
                  <a:lnTo>
                    <a:pt x="4549" y="1060"/>
                  </a:lnTo>
                  <a:lnTo>
                    <a:pt x="4299" y="1060"/>
                  </a:lnTo>
                  <a:lnTo>
                    <a:pt x="4299" y="28754"/>
                  </a:lnTo>
                  <a:lnTo>
                    <a:pt x="1775" y="26539"/>
                  </a:lnTo>
                  <a:lnTo>
                    <a:pt x="1775" y="21098"/>
                  </a:lnTo>
                  <a:lnTo>
                    <a:pt x="2870" y="21098"/>
                  </a:lnTo>
                  <a:lnTo>
                    <a:pt x="2870" y="18669"/>
                  </a:lnTo>
                  <a:lnTo>
                    <a:pt x="1775" y="18669"/>
                  </a:lnTo>
                  <a:lnTo>
                    <a:pt x="1775" y="17848"/>
                  </a:lnTo>
                  <a:lnTo>
                    <a:pt x="2870" y="17848"/>
                  </a:lnTo>
                  <a:lnTo>
                    <a:pt x="2870" y="15431"/>
                  </a:lnTo>
                  <a:lnTo>
                    <a:pt x="1775" y="15431"/>
                  </a:lnTo>
                  <a:lnTo>
                    <a:pt x="1775" y="14609"/>
                  </a:lnTo>
                  <a:lnTo>
                    <a:pt x="2870" y="14609"/>
                  </a:lnTo>
                  <a:lnTo>
                    <a:pt x="2870" y="12181"/>
                  </a:lnTo>
                  <a:lnTo>
                    <a:pt x="1775" y="12181"/>
                  </a:lnTo>
                  <a:lnTo>
                    <a:pt x="1775" y="11359"/>
                  </a:lnTo>
                  <a:lnTo>
                    <a:pt x="2870" y="11359"/>
                  </a:lnTo>
                  <a:lnTo>
                    <a:pt x="2870" y="8942"/>
                  </a:lnTo>
                  <a:lnTo>
                    <a:pt x="1775" y="8942"/>
                  </a:lnTo>
                  <a:lnTo>
                    <a:pt x="1775" y="3310"/>
                  </a:lnTo>
                  <a:cubicBezTo>
                    <a:pt x="2632" y="3251"/>
                    <a:pt x="3310" y="2537"/>
                    <a:pt x="3310" y="1667"/>
                  </a:cubicBezTo>
                  <a:cubicBezTo>
                    <a:pt x="3310" y="786"/>
                    <a:pt x="2572" y="1"/>
                    <a:pt x="16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 rot="-5400000">
              <a:off x="7942763" y="3310888"/>
              <a:ext cx="243500" cy="2222600"/>
            </a:xfrm>
            <a:custGeom>
              <a:avLst/>
              <a:gdLst/>
              <a:ahLst/>
              <a:cxnLst/>
              <a:rect l="l" t="t" r="r" b="b"/>
              <a:pathLst>
                <a:path w="9740" h="88904" extrusionOk="0">
                  <a:moveTo>
                    <a:pt x="3620" y="19372"/>
                  </a:moveTo>
                  <a:lnTo>
                    <a:pt x="8478" y="23860"/>
                  </a:lnTo>
                  <a:cubicBezTo>
                    <a:pt x="8466" y="23920"/>
                    <a:pt x="8454" y="23967"/>
                    <a:pt x="8454" y="24015"/>
                  </a:cubicBezTo>
                  <a:cubicBezTo>
                    <a:pt x="8454" y="24337"/>
                    <a:pt x="8680" y="24598"/>
                    <a:pt x="8978" y="24646"/>
                  </a:cubicBezTo>
                  <a:lnTo>
                    <a:pt x="8978" y="38314"/>
                  </a:lnTo>
                  <a:lnTo>
                    <a:pt x="3620" y="42529"/>
                  </a:lnTo>
                  <a:lnTo>
                    <a:pt x="3620" y="40755"/>
                  </a:lnTo>
                  <a:lnTo>
                    <a:pt x="4703" y="40755"/>
                  </a:lnTo>
                  <a:lnTo>
                    <a:pt x="4703" y="38326"/>
                  </a:lnTo>
                  <a:lnTo>
                    <a:pt x="3620" y="38326"/>
                  </a:lnTo>
                  <a:lnTo>
                    <a:pt x="3620" y="37505"/>
                  </a:lnTo>
                  <a:lnTo>
                    <a:pt x="4703" y="37505"/>
                  </a:lnTo>
                  <a:lnTo>
                    <a:pt x="4703" y="35088"/>
                  </a:lnTo>
                  <a:lnTo>
                    <a:pt x="3620" y="35088"/>
                  </a:lnTo>
                  <a:lnTo>
                    <a:pt x="3620" y="34266"/>
                  </a:lnTo>
                  <a:lnTo>
                    <a:pt x="4703" y="34266"/>
                  </a:lnTo>
                  <a:lnTo>
                    <a:pt x="4703" y="31837"/>
                  </a:lnTo>
                  <a:lnTo>
                    <a:pt x="3620" y="31837"/>
                  </a:lnTo>
                  <a:lnTo>
                    <a:pt x="3620" y="31016"/>
                  </a:lnTo>
                  <a:lnTo>
                    <a:pt x="4703" y="31016"/>
                  </a:lnTo>
                  <a:lnTo>
                    <a:pt x="4703" y="28599"/>
                  </a:lnTo>
                  <a:lnTo>
                    <a:pt x="3620" y="28599"/>
                  </a:lnTo>
                  <a:lnTo>
                    <a:pt x="3620" y="19372"/>
                  </a:lnTo>
                  <a:close/>
                  <a:moveTo>
                    <a:pt x="3620" y="44815"/>
                  </a:moveTo>
                  <a:cubicBezTo>
                    <a:pt x="4334" y="44875"/>
                    <a:pt x="4906" y="45482"/>
                    <a:pt x="4906" y="46220"/>
                  </a:cubicBezTo>
                  <a:cubicBezTo>
                    <a:pt x="4906" y="46613"/>
                    <a:pt x="4739" y="46970"/>
                    <a:pt x="4489" y="47232"/>
                  </a:cubicBezTo>
                  <a:lnTo>
                    <a:pt x="4191" y="46863"/>
                  </a:lnTo>
                  <a:cubicBezTo>
                    <a:pt x="4346" y="46696"/>
                    <a:pt x="4442" y="46470"/>
                    <a:pt x="4442" y="46220"/>
                  </a:cubicBezTo>
                  <a:cubicBezTo>
                    <a:pt x="4442" y="45732"/>
                    <a:pt x="4084" y="45339"/>
                    <a:pt x="3620" y="45280"/>
                  </a:cubicBezTo>
                  <a:lnTo>
                    <a:pt x="3620" y="44815"/>
                  </a:lnTo>
                  <a:close/>
                  <a:moveTo>
                    <a:pt x="3370" y="44815"/>
                  </a:moveTo>
                  <a:lnTo>
                    <a:pt x="3370" y="45280"/>
                  </a:lnTo>
                  <a:cubicBezTo>
                    <a:pt x="2906" y="45339"/>
                    <a:pt x="2548" y="45744"/>
                    <a:pt x="2548" y="46220"/>
                  </a:cubicBezTo>
                  <a:cubicBezTo>
                    <a:pt x="2548" y="46744"/>
                    <a:pt x="2965" y="47173"/>
                    <a:pt x="3489" y="47173"/>
                  </a:cubicBezTo>
                  <a:cubicBezTo>
                    <a:pt x="3680" y="47173"/>
                    <a:pt x="3858" y="47113"/>
                    <a:pt x="4001" y="47030"/>
                  </a:cubicBezTo>
                  <a:lnTo>
                    <a:pt x="4299" y="47387"/>
                  </a:lnTo>
                  <a:cubicBezTo>
                    <a:pt x="4072" y="47542"/>
                    <a:pt x="3787" y="47637"/>
                    <a:pt x="3489" y="47637"/>
                  </a:cubicBezTo>
                  <a:cubicBezTo>
                    <a:pt x="2715" y="47637"/>
                    <a:pt x="2084" y="47006"/>
                    <a:pt x="2084" y="46220"/>
                  </a:cubicBezTo>
                  <a:cubicBezTo>
                    <a:pt x="2084" y="45482"/>
                    <a:pt x="2656" y="44875"/>
                    <a:pt x="3370" y="44815"/>
                  </a:cubicBezTo>
                  <a:close/>
                  <a:moveTo>
                    <a:pt x="3370" y="43029"/>
                  </a:moveTo>
                  <a:lnTo>
                    <a:pt x="3370" y="44565"/>
                  </a:lnTo>
                  <a:cubicBezTo>
                    <a:pt x="2513" y="44637"/>
                    <a:pt x="1834" y="45351"/>
                    <a:pt x="1834" y="46220"/>
                  </a:cubicBezTo>
                  <a:cubicBezTo>
                    <a:pt x="1834" y="47089"/>
                    <a:pt x="2584" y="47875"/>
                    <a:pt x="3489" y="47875"/>
                  </a:cubicBezTo>
                  <a:cubicBezTo>
                    <a:pt x="3846" y="47875"/>
                    <a:pt x="4180" y="47756"/>
                    <a:pt x="4453" y="47566"/>
                  </a:cubicBezTo>
                  <a:lnTo>
                    <a:pt x="5966" y="49399"/>
                  </a:lnTo>
                  <a:lnTo>
                    <a:pt x="5966" y="55745"/>
                  </a:lnTo>
                  <a:cubicBezTo>
                    <a:pt x="5668" y="55805"/>
                    <a:pt x="5454" y="56067"/>
                    <a:pt x="5454" y="56376"/>
                  </a:cubicBezTo>
                  <a:cubicBezTo>
                    <a:pt x="5454" y="56567"/>
                    <a:pt x="5525" y="56733"/>
                    <a:pt x="5656" y="56841"/>
                  </a:cubicBezTo>
                  <a:lnTo>
                    <a:pt x="3370" y="60531"/>
                  </a:lnTo>
                  <a:lnTo>
                    <a:pt x="3370" y="69842"/>
                  </a:lnTo>
                  <a:cubicBezTo>
                    <a:pt x="3239" y="69806"/>
                    <a:pt x="3096" y="69783"/>
                    <a:pt x="2941" y="69783"/>
                  </a:cubicBezTo>
                  <a:cubicBezTo>
                    <a:pt x="2703" y="69783"/>
                    <a:pt x="2465" y="69842"/>
                    <a:pt x="2251" y="69937"/>
                  </a:cubicBezTo>
                  <a:lnTo>
                    <a:pt x="251" y="66282"/>
                  </a:lnTo>
                  <a:lnTo>
                    <a:pt x="251" y="45482"/>
                  </a:lnTo>
                  <a:lnTo>
                    <a:pt x="3370" y="43029"/>
                  </a:lnTo>
                  <a:close/>
                  <a:moveTo>
                    <a:pt x="2941" y="70033"/>
                  </a:moveTo>
                  <a:cubicBezTo>
                    <a:pt x="3096" y="70033"/>
                    <a:pt x="3239" y="70056"/>
                    <a:pt x="3370" y="70092"/>
                  </a:cubicBezTo>
                  <a:lnTo>
                    <a:pt x="3370" y="70592"/>
                  </a:lnTo>
                  <a:cubicBezTo>
                    <a:pt x="3239" y="70533"/>
                    <a:pt x="3096" y="70497"/>
                    <a:pt x="2941" y="70497"/>
                  </a:cubicBezTo>
                  <a:cubicBezTo>
                    <a:pt x="2822" y="70497"/>
                    <a:pt x="2703" y="70521"/>
                    <a:pt x="2596" y="70557"/>
                  </a:cubicBezTo>
                  <a:lnTo>
                    <a:pt x="2370" y="70152"/>
                  </a:lnTo>
                  <a:cubicBezTo>
                    <a:pt x="2548" y="70080"/>
                    <a:pt x="2739" y="70033"/>
                    <a:pt x="2941" y="70033"/>
                  </a:cubicBezTo>
                  <a:close/>
                  <a:moveTo>
                    <a:pt x="3620" y="70199"/>
                  </a:moveTo>
                  <a:cubicBezTo>
                    <a:pt x="4061" y="70437"/>
                    <a:pt x="4358" y="70914"/>
                    <a:pt x="4358" y="71449"/>
                  </a:cubicBezTo>
                  <a:cubicBezTo>
                    <a:pt x="4358" y="71985"/>
                    <a:pt x="4061" y="72450"/>
                    <a:pt x="3620" y="72688"/>
                  </a:cubicBezTo>
                  <a:lnTo>
                    <a:pt x="3620" y="72116"/>
                  </a:lnTo>
                  <a:cubicBezTo>
                    <a:pt x="3787" y="71950"/>
                    <a:pt x="3894" y="71711"/>
                    <a:pt x="3894" y="71449"/>
                  </a:cubicBezTo>
                  <a:cubicBezTo>
                    <a:pt x="3894" y="71188"/>
                    <a:pt x="3787" y="70949"/>
                    <a:pt x="3620" y="70771"/>
                  </a:cubicBezTo>
                  <a:lnTo>
                    <a:pt x="3620" y="70199"/>
                  </a:lnTo>
                  <a:close/>
                  <a:moveTo>
                    <a:pt x="2156" y="70271"/>
                  </a:moveTo>
                  <a:lnTo>
                    <a:pt x="2382" y="70676"/>
                  </a:lnTo>
                  <a:cubicBezTo>
                    <a:pt x="2156" y="70854"/>
                    <a:pt x="2001" y="71128"/>
                    <a:pt x="2001" y="71449"/>
                  </a:cubicBezTo>
                  <a:cubicBezTo>
                    <a:pt x="2001" y="71926"/>
                    <a:pt x="2358" y="72331"/>
                    <a:pt x="2822" y="72390"/>
                  </a:cubicBezTo>
                  <a:lnTo>
                    <a:pt x="2822" y="72854"/>
                  </a:lnTo>
                  <a:cubicBezTo>
                    <a:pt x="2098" y="72783"/>
                    <a:pt x="1539" y="72191"/>
                    <a:pt x="1536" y="71444"/>
                  </a:cubicBezTo>
                  <a:lnTo>
                    <a:pt x="1536" y="71444"/>
                  </a:lnTo>
                  <a:cubicBezTo>
                    <a:pt x="1538" y="70958"/>
                    <a:pt x="1788" y="70520"/>
                    <a:pt x="2156" y="70271"/>
                  </a:cubicBezTo>
                  <a:close/>
                  <a:moveTo>
                    <a:pt x="3370" y="72295"/>
                  </a:moveTo>
                  <a:lnTo>
                    <a:pt x="3370" y="72795"/>
                  </a:lnTo>
                  <a:cubicBezTo>
                    <a:pt x="3275" y="72819"/>
                    <a:pt x="3168" y="72842"/>
                    <a:pt x="3072" y="72854"/>
                  </a:cubicBezTo>
                  <a:lnTo>
                    <a:pt x="3072" y="72390"/>
                  </a:lnTo>
                  <a:cubicBezTo>
                    <a:pt x="3179" y="72366"/>
                    <a:pt x="3275" y="72342"/>
                    <a:pt x="3370" y="72295"/>
                  </a:cubicBezTo>
                  <a:close/>
                  <a:moveTo>
                    <a:pt x="2429" y="0"/>
                  </a:moveTo>
                  <a:cubicBezTo>
                    <a:pt x="1905" y="0"/>
                    <a:pt x="1477" y="417"/>
                    <a:pt x="1477" y="941"/>
                  </a:cubicBezTo>
                  <a:cubicBezTo>
                    <a:pt x="1477" y="1429"/>
                    <a:pt x="1846" y="1822"/>
                    <a:pt x="2310" y="1881"/>
                  </a:cubicBezTo>
                  <a:lnTo>
                    <a:pt x="2310" y="18169"/>
                  </a:lnTo>
                  <a:lnTo>
                    <a:pt x="3370" y="19157"/>
                  </a:lnTo>
                  <a:lnTo>
                    <a:pt x="3370" y="28599"/>
                  </a:lnTo>
                  <a:lnTo>
                    <a:pt x="2286" y="28599"/>
                  </a:lnTo>
                  <a:lnTo>
                    <a:pt x="2286" y="31016"/>
                  </a:lnTo>
                  <a:lnTo>
                    <a:pt x="3370" y="31016"/>
                  </a:lnTo>
                  <a:lnTo>
                    <a:pt x="3370" y="31837"/>
                  </a:lnTo>
                  <a:lnTo>
                    <a:pt x="2286" y="31837"/>
                  </a:lnTo>
                  <a:lnTo>
                    <a:pt x="2286" y="34266"/>
                  </a:lnTo>
                  <a:lnTo>
                    <a:pt x="3370" y="34266"/>
                  </a:lnTo>
                  <a:lnTo>
                    <a:pt x="3370" y="35088"/>
                  </a:lnTo>
                  <a:lnTo>
                    <a:pt x="2286" y="35088"/>
                  </a:lnTo>
                  <a:lnTo>
                    <a:pt x="2286" y="37505"/>
                  </a:lnTo>
                  <a:lnTo>
                    <a:pt x="3370" y="37505"/>
                  </a:lnTo>
                  <a:lnTo>
                    <a:pt x="3370" y="38326"/>
                  </a:lnTo>
                  <a:lnTo>
                    <a:pt x="2286" y="38326"/>
                  </a:lnTo>
                  <a:lnTo>
                    <a:pt x="2286" y="40755"/>
                  </a:lnTo>
                  <a:lnTo>
                    <a:pt x="3370" y="40755"/>
                  </a:lnTo>
                  <a:lnTo>
                    <a:pt x="3370" y="42720"/>
                  </a:lnTo>
                  <a:lnTo>
                    <a:pt x="48" y="45327"/>
                  </a:lnTo>
                  <a:lnTo>
                    <a:pt x="0" y="45363"/>
                  </a:lnTo>
                  <a:lnTo>
                    <a:pt x="0" y="66354"/>
                  </a:lnTo>
                  <a:lnTo>
                    <a:pt x="2048" y="70056"/>
                  </a:lnTo>
                  <a:cubicBezTo>
                    <a:pt x="1584" y="70354"/>
                    <a:pt x="1286" y="70866"/>
                    <a:pt x="1286" y="71449"/>
                  </a:cubicBezTo>
                  <a:cubicBezTo>
                    <a:pt x="1286" y="72319"/>
                    <a:pt x="1965" y="73033"/>
                    <a:pt x="2822" y="73104"/>
                  </a:cubicBezTo>
                  <a:lnTo>
                    <a:pt x="2822" y="88904"/>
                  </a:lnTo>
                  <a:lnTo>
                    <a:pt x="3072" y="88904"/>
                  </a:lnTo>
                  <a:lnTo>
                    <a:pt x="3072" y="73104"/>
                  </a:lnTo>
                  <a:cubicBezTo>
                    <a:pt x="3168" y="73093"/>
                    <a:pt x="3275" y="73081"/>
                    <a:pt x="3370" y="73045"/>
                  </a:cubicBezTo>
                  <a:lnTo>
                    <a:pt x="3370" y="88892"/>
                  </a:lnTo>
                  <a:lnTo>
                    <a:pt x="3620" y="88892"/>
                  </a:lnTo>
                  <a:lnTo>
                    <a:pt x="3620" y="72962"/>
                  </a:lnTo>
                  <a:cubicBezTo>
                    <a:pt x="4191" y="72712"/>
                    <a:pt x="4608" y="72128"/>
                    <a:pt x="4608" y="71449"/>
                  </a:cubicBezTo>
                  <a:cubicBezTo>
                    <a:pt x="4608" y="70771"/>
                    <a:pt x="4191" y="70199"/>
                    <a:pt x="3620" y="69937"/>
                  </a:cubicBezTo>
                  <a:lnTo>
                    <a:pt x="3620" y="60603"/>
                  </a:lnTo>
                  <a:lnTo>
                    <a:pt x="5858" y="56983"/>
                  </a:lnTo>
                  <a:cubicBezTo>
                    <a:pt x="5930" y="57007"/>
                    <a:pt x="6013" y="57019"/>
                    <a:pt x="6096" y="57019"/>
                  </a:cubicBezTo>
                  <a:cubicBezTo>
                    <a:pt x="6442" y="57019"/>
                    <a:pt x="6739" y="56733"/>
                    <a:pt x="6739" y="56376"/>
                  </a:cubicBezTo>
                  <a:cubicBezTo>
                    <a:pt x="6739" y="56067"/>
                    <a:pt x="6513" y="55805"/>
                    <a:pt x="6216" y="55757"/>
                  </a:cubicBezTo>
                  <a:lnTo>
                    <a:pt x="6216" y="55745"/>
                  </a:lnTo>
                  <a:lnTo>
                    <a:pt x="6216" y="49316"/>
                  </a:lnTo>
                  <a:lnTo>
                    <a:pt x="4644" y="47423"/>
                  </a:lnTo>
                  <a:cubicBezTo>
                    <a:pt x="4953" y="47113"/>
                    <a:pt x="5156" y="46696"/>
                    <a:pt x="5156" y="46220"/>
                  </a:cubicBezTo>
                  <a:cubicBezTo>
                    <a:pt x="5156" y="45351"/>
                    <a:pt x="4477" y="44637"/>
                    <a:pt x="3620" y="44577"/>
                  </a:cubicBezTo>
                  <a:lnTo>
                    <a:pt x="3620" y="42839"/>
                  </a:lnTo>
                  <a:lnTo>
                    <a:pt x="9180" y="38469"/>
                  </a:lnTo>
                  <a:lnTo>
                    <a:pt x="9216" y="38434"/>
                  </a:lnTo>
                  <a:lnTo>
                    <a:pt x="9216" y="24646"/>
                  </a:lnTo>
                  <a:cubicBezTo>
                    <a:pt x="9514" y="24598"/>
                    <a:pt x="9740" y="24337"/>
                    <a:pt x="9740" y="24027"/>
                  </a:cubicBezTo>
                  <a:cubicBezTo>
                    <a:pt x="9740" y="23670"/>
                    <a:pt x="9454" y="23384"/>
                    <a:pt x="9097" y="23384"/>
                  </a:cubicBezTo>
                  <a:cubicBezTo>
                    <a:pt x="8894" y="23384"/>
                    <a:pt x="8704" y="23479"/>
                    <a:pt x="8585" y="23634"/>
                  </a:cubicBezTo>
                  <a:lnTo>
                    <a:pt x="3620" y="19050"/>
                  </a:lnTo>
                  <a:lnTo>
                    <a:pt x="3620" y="8013"/>
                  </a:lnTo>
                  <a:lnTo>
                    <a:pt x="3370" y="8013"/>
                  </a:lnTo>
                  <a:lnTo>
                    <a:pt x="3370" y="18824"/>
                  </a:lnTo>
                  <a:lnTo>
                    <a:pt x="2548" y="18062"/>
                  </a:lnTo>
                  <a:lnTo>
                    <a:pt x="2548" y="1881"/>
                  </a:lnTo>
                  <a:cubicBezTo>
                    <a:pt x="3025" y="1822"/>
                    <a:pt x="3382" y="1429"/>
                    <a:pt x="3382" y="941"/>
                  </a:cubicBezTo>
                  <a:cubicBezTo>
                    <a:pt x="3382" y="417"/>
                    <a:pt x="2953" y="0"/>
                    <a:pt x="24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gradFill>
          <a:gsLst>
            <a:gs pos="0">
              <a:schemeClr val="accent2"/>
            </a:gs>
            <a:gs pos="7000">
              <a:schemeClr val="accent1"/>
            </a:gs>
            <a:gs pos="15000">
              <a:schemeClr val="accent3"/>
            </a:gs>
            <a:gs pos="28000">
              <a:schemeClr val="dk2"/>
            </a:gs>
            <a:gs pos="37000">
              <a:schemeClr val="lt2"/>
            </a:gs>
            <a:gs pos="58000">
              <a:schemeClr val="dk1"/>
            </a:gs>
            <a:gs pos="100000">
              <a:schemeClr val="dk1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11"/>
          <p:cNvSpPr txBox="1">
            <a:spLocks noGrp="1"/>
          </p:cNvSpPr>
          <p:nvPr>
            <p:ph type="title" hasCustomPrompt="1"/>
          </p:nvPr>
        </p:nvSpPr>
        <p:spPr>
          <a:xfrm>
            <a:off x="4125175" y="2066475"/>
            <a:ext cx="4305600" cy="11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10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509" name="Google Shape;509;p11"/>
          <p:cNvSpPr txBox="1">
            <a:spLocks noGrp="1"/>
          </p:cNvSpPr>
          <p:nvPr>
            <p:ph type="subTitle" idx="1"/>
          </p:nvPr>
        </p:nvSpPr>
        <p:spPr>
          <a:xfrm>
            <a:off x="4125172" y="3488950"/>
            <a:ext cx="43056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510" name="Google Shape;510;p11"/>
          <p:cNvGrpSpPr/>
          <p:nvPr/>
        </p:nvGrpSpPr>
        <p:grpSpPr>
          <a:xfrm rot="10800000" flipH="1">
            <a:off x="-182600" y="-269146"/>
            <a:ext cx="2479800" cy="2894250"/>
            <a:chOff x="2693662" y="1511141"/>
            <a:chExt cx="2479800" cy="2894250"/>
          </a:xfrm>
        </p:grpSpPr>
        <p:sp>
          <p:nvSpPr>
            <p:cNvPr id="511" name="Google Shape;511;p11"/>
            <p:cNvSpPr/>
            <p:nvPr/>
          </p:nvSpPr>
          <p:spPr>
            <a:xfrm>
              <a:off x="3280037" y="2486295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11"/>
            <p:cNvSpPr/>
            <p:nvPr/>
          </p:nvSpPr>
          <p:spPr>
            <a:xfrm>
              <a:off x="3280037" y="1836195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11"/>
            <p:cNvSpPr/>
            <p:nvPr/>
          </p:nvSpPr>
          <p:spPr>
            <a:xfrm>
              <a:off x="3872787" y="21612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11"/>
            <p:cNvSpPr/>
            <p:nvPr/>
          </p:nvSpPr>
          <p:spPr>
            <a:xfrm>
              <a:off x="3872787" y="28113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11"/>
            <p:cNvSpPr/>
            <p:nvPr/>
          </p:nvSpPr>
          <p:spPr>
            <a:xfrm>
              <a:off x="3280037" y="31363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11"/>
            <p:cNvSpPr/>
            <p:nvPr/>
          </p:nvSpPr>
          <p:spPr>
            <a:xfrm>
              <a:off x="2693662" y="28113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11"/>
            <p:cNvSpPr/>
            <p:nvPr/>
          </p:nvSpPr>
          <p:spPr>
            <a:xfrm>
              <a:off x="2693662" y="21612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11"/>
            <p:cNvSpPr/>
            <p:nvPr/>
          </p:nvSpPr>
          <p:spPr>
            <a:xfrm>
              <a:off x="3872787" y="34614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11"/>
            <p:cNvSpPr/>
            <p:nvPr/>
          </p:nvSpPr>
          <p:spPr>
            <a:xfrm>
              <a:off x="2693662" y="34614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11"/>
            <p:cNvSpPr/>
            <p:nvPr/>
          </p:nvSpPr>
          <p:spPr>
            <a:xfrm>
              <a:off x="3280037" y="37864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11"/>
            <p:cNvSpPr/>
            <p:nvPr/>
          </p:nvSpPr>
          <p:spPr>
            <a:xfrm>
              <a:off x="3872787" y="15111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11"/>
            <p:cNvSpPr/>
            <p:nvPr/>
          </p:nvSpPr>
          <p:spPr>
            <a:xfrm>
              <a:off x="4459162" y="24862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11"/>
            <p:cNvSpPr/>
            <p:nvPr/>
          </p:nvSpPr>
          <p:spPr>
            <a:xfrm>
              <a:off x="4459162" y="31363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4" name="Google Shape;524;p11"/>
          <p:cNvGrpSpPr/>
          <p:nvPr/>
        </p:nvGrpSpPr>
        <p:grpSpPr>
          <a:xfrm rot="5400000">
            <a:off x="7273400" y="-1063412"/>
            <a:ext cx="535375" cy="3205800"/>
            <a:chOff x="184625" y="0"/>
            <a:chExt cx="535375" cy="3205800"/>
          </a:xfrm>
        </p:grpSpPr>
        <p:cxnSp>
          <p:nvCxnSpPr>
            <p:cNvPr id="525" name="Google Shape;525;p11"/>
            <p:cNvCxnSpPr/>
            <p:nvPr/>
          </p:nvCxnSpPr>
          <p:spPr>
            <a:xfrm rot="5400000">
              <a:off x="-1115550" y="1370250"/>
              <a:ext cx="3205800" cy="4653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526" name="Google Shape;526;p11"/>
            <p:cNvCxnSpPr/>
            <p:nvPr/>
          </p:nvCxnSpPr>
          <p:spPr>
            <a:xfrm rot="5400000">
              <a:off x="-761875" y="946500"/>
              <a:ext cx="2205300" cy="3123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527" name="Google Shape;527;p11"/>
            <p:cNvCxnSpPr/>
            <p:nvPr/>
          </p:nvCxnSpPr>
          <p:spPr>
            <a:xfrm rot="5400000">
              <a:off x="-1046069" y="1453200"/>
              <a:ext cx="29064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528" name="Google Shape;528;p11"/>
            <p:cNvCxnSpPr/>
            <p:nvPr/>
          </p:nvCxnSpPr>
          <p:spPr>
            <a:xfrm>
              <a:off x="618250" y="0"/>
              <a:ext cx="0" cy="19695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529" name="Google Shape;529;p11"/>
          <p:cNvGrpSpPr/>
          <p:nvPr/>
        </p:nvGrpSpPr>
        <p:grpSpPr>
          <a:xfrm rot="10800000">
            <a:off x="-22" y="3869938"/>
            <a:ext cx="2480675" cy="848050"/>
            <a:chOff x="6695138" y="4153988"/>
            <a:chExt cx="2480675" cy="848050"/>
          </a:xfrm>
        </p:grpSpPr>
        <p:sp>
          <p:nvSpPr>
            <p:cNvPr id="530" name="Google Shape;530;p11"/>
            <p:cNvSpPr/>
            <p:nvPr/>
          </p:nvSpPr>
          <p:spPr>
            <a:xfrm rot="-5400000">
              <a:off x="7658063" y="4710013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11"/>
            <p:cNvSpPr/>
            <p:nvPr/>
          </p:nvSpPr>
          <p:spPr>
            <a:xfrm rot="-5400000">
              <a:off x="7694663" y="4710013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7"/>
                  </a:lnTo>
                  <a:lnTo>
                    <a:pt x="251" y="727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11"/>
            <p:cNvSpPr/>
            <p:nvPr/>
          </p:nvSpPr>
          <p:spPr>
            <a:xfrm rot="-5400000">
              <a:off x="7768038" y="47098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0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11"/>
            <p:cNvSpPr/>
            <p:nvPr/>
          </p:nvSpPr>
          <p:spPr>
            <a:xfrm rot="-5400000">
              <a:off x="7731425" y="4709850"/>
              <a:ext cx="6275" cy="18500"/>
            </a:xfrm>
            <a:custGeom>
              <a:avLst/>
              <a:gdLst/>
              <a:ahLst/>
              <a:cxnLst/>
              <a:rect l="l" t="t" r="r" b="b"/>
              <a:pathLst>
                <a:path w="251" h="740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11"/>
            <p:cNvSpPr/>
            <p:nvPr/>
          </p:nvSpPr>
          <p:spPr>
            <a:xfrm rot="-5400000">
              <a:off x="7549550" y="4711650"/>
              <a:ext cx="6275" cy="14900"/>
            </a:xfrm>
            <a:custGeom>
              <a:avLst/>
              <a:gdLst/>
              <a:ahLst/>
              <a:cxnLst/>
              <a:rect l="l" t="t" r="r" b="b"/>
              <a:pathLst>
                <a:path w="251" h="596" extrusionOk="0">
                  <a:moveTo>
                    <a:pt x="1" y="1"/>
                  </a:moveTo>
                  <a:lnTo>
                    <a:pt x="1" y="596"/>
                  </a:lnTo>
                  <a:lnTo>
                    <a:pt x="251" y="596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11"/>
            <p:cNvSpPr/>
            <p:nvPr/>
          </p:nvSpPr>
          <p:spPr>
            <a:xfrm rot="-5400000">
              <a:off x="8833200" y="4617425"/>
              <a:ext cx="6275" cy="18200"/>
            </a:xfrm>
            <a:custGeom>
              <a:avLst/>
              <a:gdLst/>
              <a:ahLst/>
              <a:cxnLst/>
              <a:rect l="l" t="t" r="r" b="b"/>
              <a:pathLst>
                <a:path w="251" h="728" extrusionOk="0">
                  <a:moveTo>
                    <a:pt x="0" y="1"/>
                  </a:moveTo>
                  <a:lnTo>
                    <a:pt x="0" y="727"/>
                  </a:lnTo>
                  <a:lnTo>
                    <a:pt x="251" y="727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11"/>
            <p:cNvSpPr/>
            <p:nvPr/>
          </p:nvSpPr>
          <p:spPr>
            <a:xfrm rot="-5400000">
              <a:off x="7804800" y="4710000"/>
              <a:ext cx="6275" cy="18200"/>
            </a:xfrm>
            <a:custGeom>
              <a:avLst/>
              <a:gdLst/>
              <a:ahLst/>
              <a:cxnLst/>
              <a:rect l="l" t="t" r="r" b="b"/>
              <a:pathLst>
                <a:path w="251" h="728" extrusionOk="0">
                  <a:moveTo>
                    <a:pt x="1" y="1"/>
                  </a:moveTo>
                  <a:lnTo>
                    <a:pt x="1" y="727"/>
                  </a:lnTo>
                  <a:lnTo>
                    <a:pt x="251" y="727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11"/>
            <p:cNvSpPr/>
            <p:nvPr/>
          </p:nvSpPr>
          <p:spPr>
            <a:xfrm rot="-5400000">
              <a:off x="7584538" y="4710013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11"/>
            <p:cNvSpPr/>
            <p:nvPr/>
          </p:nvSpPr>
          <p:spPr>
            <a:xfrm rot="-5400000">
              <a:off x="8098438" y="47098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0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1"/>
            <p:cNvSpPr/>
            <p:nvPr/>
          </p:nvSpPr>
          <p:spPr>
            <a:xfrm rot="-5400000">
              <a:off x="8061675" y="4710000"/>
              <a:ext cx="6275" cy="18200"/>
            </a:xfrm>
            <a:custGeom>
              <a:avLst/>
              <a:gdLst/>
              <a:ahLst/>
              <a:cxnLst/>
              <a:rect l="l" t="t" r="r" b="b"/>
              <a:pathLst>
                <a:path w="251" h="728" extrusionOk="0">
                  <a:moveTo>
                    <a:pt x="1" y="1"/>
                  </a:moveTo>
                  <a:lnTo>
                    <a:pt x="1" y="727"/>
                  </a:lnTo>
                  <a:lnTo>
                    <a:pt x="251" y="727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11"/>
            <p:cNvSpPr/>
            <p:nvPr/>
          </p:nvSpPr>
          <p:spPr>
            <a:xfrm rot="-5400000">
              <a:off x="8024913" y="47098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0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11"/>
            <p:cNvSpPr/>
            <p:nvPr/>
          </p:nvSpPr>
          <p:spPr>
            <a:xfrm rot="-5400000">
              <a:off x="8171813" y="4710013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11"/>
            <p:cNvSpPr/>
            <p:nvPr/>
          </p:nvSpPr>
          <p:spPr>
            <a:xfrm rot="-5400000">
              <a:off x="7988313" y="47098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0"/>
                  </a:moveTo>
                  <a:lnTo>
                    <a:pt x="1" y="738"/>
                  </a:lnTo>
                  <a:lnTo>
                    <a:pt x="251" y="73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11"/>
            <p:cNvSpPr/>
            <p:nvPr/>
          </p:nvSpPr>
          <p:spPr>
            <a:xfrm rot="-5400000">
              <a:off x="7878163" y="47098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11"/>
            <p:cNvSpPr/>
            <p:nvPr/>
          </p:nvSpPr>
          <p:spPr>
            <a:xfrm rot="-5400000">
              <a:off x="7841563" y="47098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0"/>
                  </a:moveTo>
                  <a:lnTo>
                    <a:pt x="1" y="738"/>
                  </a:lnTo>
                  <a:lnTo>
                    <a:pt x="251" y="73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11"/>
            <p:cNvSpPr/>
            <p:nvPr/>
          </p:nvSpPr>
          <p:spPr>
            <a:xfrm rot="-5400000">
              <a:off x="7914938" y="4710013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11"/>
            <p:cNvSpPr/>
            <p:nvPr/>
          </p:nvSpPr>
          <p:spPr>
            <a:xfrm rot="-5400000">
              <a:off x="8135038" y="47098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11"/>
            <p:cNvSpPr/>
            <p:nvPr/>
          </p:nvSpPr>
          <p:spPr>
            <a:xfrm rot="-5400000">
              <a:off x="7621288" y="47098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11"/>
            <p:cNvSpPr/>
            <p:nvPr/>
          </p:nvSpPr>
          <p:spPr>
            <a:xfrm rot="-5400000">
              <a:off x="8539563" y="46172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0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11"/>
            <p:cNvSpPr/>
            <p:nvPr/>
          </p:nvSpPr>
          <p:spPr>
            <a:xfrm rot="-5400000">
              <a:off x="8796438" y="46172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0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11"/>
            <p:cNvSpPr/>
            <p:nvPr/>
          </p:nvSpPr>
          <p:spPr>
            <a:xfrm rot="-5400000">
              <a:off x="8576175" y="4617275"/>
              <a:ext cx="6275" cy="18500"/>
            </a:xfrm>
            <a:custGeom>
              <a:avLst/>
              <a:gdLst/>
              <a:ahLst/>
              <a:cxnLst/>
              <a:rect l="l" t="t" r="r" b="b"/>
              <a:pathLst>
                <a:path w="251" h="740" extrusionOk="0">
                  <a:moveTo>
                    <a:pt x="0" y="1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11"/>
            <p:cNvSpPr/>
            <p:nvPr/>
          </p:nvSpPr>
          <p:spPr>
            <a:xfrm rot="-5400000">
              <a:off x="8649688" y="46172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1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11"/>
            <p:cNvSpPr/>
            <p:nvPr/>
          </p:nvSpPr>
          <p:spPr>
            <a:xfrm rot="-5400000">
              <a:off x="8502950" y="4617275"/>
              <a:ext cx="6275" cy="18500"/>
            </a:xfrm>
            <a:custGeom>
              <a:avLst/>
              <a:gdLst/>
              <a:ahLst/>
              <a:cxnLst/>
              <a:rect l="l" t="t" r="r" b="b"/>
              <a:pathLst>
                <a:path w="251" h="740" extrusionOk="0">
                  <a:moveTo>
                    <a:pt x="0" y="1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11"/>
            <p:cNvSpPr/>
            <p:nvPr/>
          </p:nvSpPr>
          <p:spPr>
            <a:xfrm rot="-5400000">
              <a:off x="8759825" y="4617275"/>
              <a:ext cx="6275" cy="18500"/>
            </a:xfrm>
            <a:custGeom>
              <a:avLst/>
              <a:gdLst/>
              <a:ahLst/>
              <a:cxnLst/>
              <a:rect l="l" t="t" r="r" b="b"/>
              <a:pathLst>
                <a:path w="251" h="740" extrusionOk="0">
                  <a:moveTo>
                    <a:pt x="0" y="1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11"/>
            <p:cNvSpPr/>
            <p:nvPr/>
          </p:nvSpPr>
          <p:spPr>
            <a:xfrm rot="-5400000">
              <a:off x="8723063" y="4617438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0" y="1"/>
                  </a:moveTo>
                  <a:lnTo>
                    <a:pt x="0" y="727"/>
                  </a:lnTo>
                  <a:lnTo>
                    <a:pt x="251" y="727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11"/>
            <p:cNvSpPr/>
            <p:nvPr/>
          </p:nvSpPr>
          <p:spPr>
            <a:xfrm rot="-5400000">
              <a:off x="8686313" y="46172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0"/>
                  </a:moveTo>
                  <a:lnTo>
                    <a:pt x="0" y="738"/>
                  </a:lnTo>
                  <a:lnTo>
                    <a:pt x="251" y="73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11"/>
            <p:cNvSpPr/>
            <p:nvPr/>
          </p:nvSpPr>
          <p:spPr>
            <a:xfrm rot="-5400000">
              <a:off x="8466188" y="4617438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0" y="0"/>
                  </a:moveTo>
                  <a:lnTo>
                    <a:pt x="0" y="727"/>
                  </a:lnTo>
                  <a:lnTo>
                    <a:pt x="251" y="727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11"/>
            <p:cNvSpPr/>
            <p:nvPr/>
          </p:nvSpPr>
          <p:spPr>
            <a:xfrm rot="-5400000">
              <a:off x="8392813" y="46172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1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11"/>
            <p:cNvSpPr/>
            <p:nvPr/>
          </p:nvSpPr>
          <p:spPr>
            <a:xfrm rot="-5400000">
              <a:off x="8943338" y="4617438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0" y="0"/>
                  </a:moveTo>
                  <a:lnTo>
                    <a:pt x="0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11"/>
            <p:cNvSpPr/>
            <p:nvPr/>
          </p:nvSpPr>
          <p:spPr>
            <a:xfrm rot="-5400000">
              <a:off x="8429438" y="46172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0"/>
                  </a:moveTo>
                  <a:lnTo>
                    <a:pt x="0" y="738"/>
                  </a:lnTo>
                  <a:lnTo>
                    <a:pt x="251" y="73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11"/>
            <p:cNvSpPr/>
            <p:nvPr/>
          </p:nvSpPr>
          <p:spPr>
            <a:xfrm rot="-5400000">
              <a:off x="8279550" y="4621600"/>
              <a:ext cx="13725" cy="17300"/>
            </a:xfrm>
            <a:custGeom>
              <a:avLst/>
              <a:gdLst/>
              <a:ahLst/>
              <a:cxnLst/>
              <a:rect l="l" t="t" r="r" b="b"/>
              <a:pathLst>
                <a:path w="549" h="692" extrusionOk="0">
                  <a:moveTo>
                    <a:pt x="179" y="1"/>
                  </a:moveTo>
                  <a:lnTo>
                    <a:pt x="1" y="168"/>
                  </a:lnTo>
                  <a:lnTo>
                    <a:pt x="298" y="489"/>
                  </a:lnTo>
                  <a:lnTo>
                    <a:pt x="298" y="691"/>
                  </a:lnTo>
                  <a:lnTo>
                    <a:pt x="549" y="691"/>
                  </a:lnTo>
                  <a:lnTo>
                    <a:pt x="549" y="394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11"/>
            <p:cNvSpPr/>
            <p:nvPr/>
          </p:nvSpPr>
          <p:spPr>
            <a:xfrm rot="-5400000">
              <a:off x="8979938" y="4617438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0" y="1"/>
                  </a:moveTo>
                  <a:lnTo>
                    <a:pt x="0" y="727"/>
                  </a:lnTo>
                  <a:lnTo>
                    <a:pt x="251" y="727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11"/>
            <p:cNvSpPr/>
            <p:nvPr/>
          </p:nvSpPr>
          <p:spPr>
            <a:xfrm rot="-5400000">
              <a:off x="8869963" y="46172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0"/>
                  </a:moveTo>
                  <a:lnTo>
                    <a:pt x="0" y="738"/>
                  </a:lnTo>
                  <a:lnTo>
                    <a:pt x="251" y="73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11"/>
            <p:cNvSpPr/>
            <p:nvPr/>
          </p:nvSpPr>
          <p:spPr>
            <a:xfrm rot="-5400000">
              <a:off x="8224038" y="4669363"/>
              <a:ext cx="16700" cy="17600"/>
            </a:xfrm>
            <a:custGeom>
              <a:avLst/>
              <a:gdLst/>
              <a:ahLst/>
              <a:cxnLst/>
              <a:rect l="l" t="t" r="r" b="b"/>
              <a:pathLst>
                <a:path w="668" h="704" extrusionOk="0">
                  <a:moveTo>
                    <a:pt x="179" y="1"/>
                  </a:moveTo>
                  <a:lnTo>
                    <a:pt x="0" y="168"/>
                  </a:lnTo>
                  <a:lnTo>
                    <a:pt x="489" y="703"/>
                  </a:lnTo>
                  <a:lnTo>
                    <a:pt x="667" y="549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11"/>
            <p:cNvSpPr/>
            <p:nvPr/>
          </p:nvSpPr>
          <p:spPr>
            <a:xfrm rot="-5400000">
              <a:off x="8906563" y="46172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1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11"/>
            <p:cNvSpPr/>
            <p:nvPr/>
          </p:nvSpPr>
          <p:spPr>
            <a:xfrm rot="-5400000">
              <a:off x="8356063" y="4617438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0" y="0"/>
                  </a:moveTo>
                  <a:lnTo>
                    <a:pt x="0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11"/>
            <p:cNvSpPr/>
            <p:nvPr/>
          </p:nvSpPr>
          <p:spPr>
            <a:xfrm rot="-5400000">
              <a:off x="8250975" y="4644525"/>
              <a:ext cx="17000" cy="17575"/>
            </a:xfrm>
            <a:custGeom>
              <a:avLst/>
              <a:gdLst/>
              <a:ahLst/>
              <a:cxnLst/>
              <a:rect l="l" t="t" r="r" b="b"/>
              <a:pathLst>
                <a:path w="680" h="703" extrusionOk="0">
                  <a:moveTo>
                    <a:pt x="179" y="0"/>
                  </a:moveTo>
                  <a:lnTo>
                    <a:pt x="1" y="167"/>
                  </a:lnTo>
                  <a:lnTo>
                    <a:pt x="489" y="703"/>
                  </a:lnTo>
                  <a:lnTo>
                    <a:pt x="679" y="536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11"/>
            <p:cNvSpPr/>
            <p:nvPr/>
          </p:nvSpPr>
          <p:spPr>
            <a:xfrm rot="-5400000">
              <a:off x="8319288" y="46172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1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11"/>
            <p:cNvSpPr/>
            <p:nvPr/>
          </p:nvSpPr>
          <p:spPr>
            <a:xfrm rot="-5400000">
              <a:off x="8273588" y="4099813"/>
              <a:ext cx="214950" cy="1589500"/>
            </a:xfrm>
            <a:custGeom>
              <a:avLst/>
              <a:gdLst/>
              <a:ahLst/>
              <a:cxnLst/>
              <a:rect l="l" t="t" r="r" b="b"/>
              <a:pathLst>
                <a:path w="8598" h="63580" extrusionOk="0">
                  <a:moveTo>
                    <a:pt x="2644" y="23123"/>
                  </a:moveTo>
                  <a:cubicBezTo>
                    <a:pt x="2989" y="23123"/>
                    <a:pt x="3299" y="23242"/>
                    <a:pt x="3537" y="23444"/>
                  </a:cubicBezTo>
                  <a:lnTo>
                    <a:pt x="3215" y="23777"/>
                  </a:lnTo>
                  <a:cubicBezTo>
                    <a:pt x="3061" y="23658"/>
                    <a:pt x="2858" y="23587"/>
                    <a:pt x="2644" y="23587"/>
                  </a:cubicBezTo>
                  <a:cubicBezTo>
                    <a:pt x="2120" y="23587"/>
                    <a:pt x="1691" y="24004"/>
                    <a:pt x="1691" y="24528"/>
                  </a:cubicBezTo>
                  <a:cubicBezTo>
                    <a:pt x="1691" y="25016"/>
                    <a:pt x="2061" y="25409"/>
                    <a:pt x="2525" y="25468"/>
                  </a:cubicBezTo>
                  <a:lnTo>
                    <a:pt x="2525" y="25933"/>
                  </a:lnTo>
                  <a:cubicBezTo>
                    <a:pt x="1799" y="25873"/>
                    <a:pt x="1227" y="25266"/>
                    <a:pt x="1227" y="24528"/>
                  </a:cubicBezTo>
                  <a:cubicBezTo>
                    <a:pt x="1227" y="23754"/>
                    <a:pt x="1870" y="23123"/>
                    <a:pt x="2644" y="23123"/>
                  </a:cubicBezTo>
                  <a:close/>
                  <a:moveTo>
                    <a:pt x="3716" y="23611"/>
                  </a:moveTo>
                  <a:cubicBezTo>
                    <a:pt x="3930" y="23861"/>
                    <a:pt x="4061" y="24182"/>
                    <a:pt x="4061" y="24528"/>
                  </a:cubicBezTo>
                  <a:cubicBezTo>
                    <a:pt x="4061" y="25266"/>
                    <a:pt x="3489" y="25873"/>
                    <a:pt x="2763" y="25933"/>
                  </a:cubicBezTo>
                  <a:lnTo>
                    <a:pt x="2763" y="25468"/>
                  </a:lnTo>
                  <a:cubicBezTo>
                    <a:pt x="3227" y="25409"/>
                    <a:pt x="3596" y="25016"/>
                    <a:pt x="3596" y="24528"/>
                  </a:cubicBezTo>
                  <a:cubicBezTo>
                    <a:pt x="3596" y="24313"/>
                    <a:pt x="3513" y="24111"/>
                    <a:pt x="3394" y="23944"/>
                  </a:cubicBezTo>
                  <a:lnTo>
                    <a:pt x="3716" y="23611"/>
                  </a:lnTo>
                  <a:close/>
                  <a:moveTo>
                    <a:pt x="4620" y="47959"/>
                  </a:moveTo>
                  <a:lnTo>
                    <a:pt x="4978" y="48316"/>
                  </a:lnTo>
                  <a:cubicBezTo>
                    <a:pt x="4942" y="48423"/>
                    <a:pt x="4918" y="48519"/>
                    <a:pt x="4918" y="48638"/>
                  </a:cubicBezTo>
                  <a:cubicBezTo>
                    <a:pt x="4918" y="49078"/>
                    <a:pt x="5216" y="49447"/>
                    <a:pt x="5632" y="49554"/>
                  </a:cubicBezTo>
                  <a:lnTo>
                    <a:pt x="5632" y="50031"/>
                  </a:lnTo>
                  <a:cubicBezTo>
                    <a:pt x="4966" y="49912"/>
                    <a:pt x="4454" y="49340"/>
                    <a:pt x="4454" y="48638"/>
                  </a:cubicBezTo>
                  <a:cubicBezTo>
                    <a:pt x="4454" y="48388"/>
                    <a:pt x="4513" y="48161"/>
                    <a:pt x="4620" y="47959"/>
                  </a:cubicBezTo>
                  <a:close/>
                  <a:moveTo>
                    <a:pt x="5871" y="47221"/>
                  </a:moveTo>
                  <a:cubicBezTo>
                    <a:pt x="6644" y="47221"/>
                    <a:pt x="7275" y="47864"/>
                    <a:pt x="7275" y="48638"/>
                  </a:cubicBezTo>
                  <a:cubicBezTo>
                    <a:pt x="7275" y="49412"/>
                    <a:pt x="6644" y="50043"/>
                    <a:pt x="5871" y="50055"/>
                  </a:cubicBezTo>
                  <a:lnTo>
                    <a:pt x="5871" y="49590"/>
                  </a:lnTo>
                  <a:cubicBezTo>
                    <a:pt x="6394" y="49578"/>
                    <a:pt x="6811" y="49162"/>
                    <a:pt x="6811" y="48638"/>
                  </a:cubicBezTo>
                  <a:cubicBezTo>
                    <a:pt x="6811" y="48114"/>
                    <a:pt x="6394" y="47685"/>
                    <a:pt x="5871" y="47685"/>
                  </a:cubicBezTo>
                  <a:cubicBezTo>
                    <a:pt x="5549" y="47685"/>
                    <a:pt x="5263" y="47852"/>
                    <a:pt x="5097" y="48090"/>
                  </a:cubicBezTo>
                  <a:lnTo>
                    <a:pt x="4763" y="47757"/>
                  </a:lnTo>
                  <a:cubicBezTo>
                    <a:pt x="5025" y="47435"/>
                    <a:pt x="5418" y="47221"/>
                    <a:pt x="5871" y="47221"/>
                  </a:cubicBezTo>
                  <a:close/>
                  <a:moveTo>
                    <a:pt x="6311" y="1"/>
                  </a:moveTo>
                  <a:cubicBezTo>
                    <a:pt x="5787" y="1"/>
                    <a:pt x="5370" y="417"/>
                    <a:pt x="5370" y="941"/>
                  </a:cubicBezTo>
                  <a:cubicBezTo>
                    <a:pt x="5370" y="1382"/>
                    <a:pt x="5668" y="1751"/>
                    <a:pt x="6073" y="1858"/>
                  </a:cubicBezTo>
                  <a:lnTo>
                    <a:pt x="6073" y="20860"/>
                  </a:lnTo>
                  <a:lnTo>
                    <a:pt x="3716" y="23266"/>
                  </a:lnTo>
                  <a:cubicBezTo>
                    <a:pt x="3430" y="23015"/>
                    <a:pt x="3049" y="22873"/>
                    <a:pt x="2644" y="22873"/>
                  </a:cubicBezTo>
                  <a:cubicBezTo>
                    <a:pt x="1918" y="22873"/>
                    <a:pt x="1287" y="23349"/>
                    <a:pt x="1072" y="24016"/>
                  </a:cubicBezTo>
                  <a:lnTo>
                    <a:pt x="1072" y="15586"/>
                  </a:lnTo>
                  <a:cubicBezTo>
                    <a:pt x="1537" y="15526"/>
                    <a:pt x="1894" y="15134"/>
                    <a:pt x="1894" y="14645"/>
                  </a:cubicBezTo>
                  <a:cubicBezTo>
                    <a:pt x="1894" y="14122"/>
                    <a:pt x="1477" y="13693"/>
                    <a:pt x="953" y="13693"/>
                  </a:cubicBezTo>
                  <a:cubicBezTo>
                    <a:pt x="429" y="13693"/>
                    <a:pt x="1" y="14122"/>
                    <a:pt x="1" y="14645"/>
                  </a:cubicBezTo>
                  <a:cubicBezTo>
                    <a:pt x="1" y="15134"/>
                    <a:pt x="358" y="15526"/>
                    <a:pt x="834" y="15586"/>
                  </a:cubicBezTo>
                  <a:lnTo>
                    <a:pt x="834" y="43399"/>
                  </a:lnTo>
                  <a:cubicBezTo>
                    <a:pt x="537" y="43458"/>
                    <a:pt x="310" y="43720"/>
                    <a:pt x="310" y="44030"/>
                  </a:cubicBezTo>
                  <a:cubicBezTo>
                    <a:pt x="310" y="44387"/>
                    <a:pt x="596" y="44673"/>
                    <a:pt x="953" y="44673"/>
                  </a:cubicBezTo>
                  <a:cubicBezTo>
                    <a:pt x="1084" y="44673"/>
                    <a:pt x="1203" y="44637"/>
                    <a:pt x="1299" y="44566"/>
                  </a:cubicBezTo>
                  <a:lnTo>
                    <a:pt x="4454" y="47780"/>
                  </a:lnTo>
                  <a:cubicBezTo>
                    <a:pt x="4299" y="48030"/>
                    <a:pt x="4216" y="48328"/>
                    <a:pt x="4216" y="48638"/>
                  </a:cubicBezTo>
                  <a:cubicBezTo>
                    <a:pt x="4216" y="49471"/>
                    <a:pt x="4835" y="50162"/>
                    <a:pt x="5632" y="50269"/>
                  </a:cubicBezTo>
                  <a:lnTo>
                    <a:pt x="5632" y="63556"/>
                  </a:lnTo>
                  <a:lnTo>
                    <a:pt x="5871" y="63556"/>
                  </a:lnTo>
                  <a:lnTo>
                    <a:pt x="5871" y="50293"/>
                  </a:lnTo>
                  <a:cubicBezTo>
                    <a:pt x="6787" y="50293"/>
                    <a:pt x="7526" y="49543"/>
                    <a:pt x="7526" y="48638"/>
                  </a:cubicBezTo>
                  <a:cubicBezTo>
                    <a:pt x="7526" y="47721"/>
                    <a:pt x="6775" y="46983"/>
                    <a:pt x="5871" y="46983"/>
                  </a:cubicBezTo>
                  <a:cubicBezTo>
                    <a:pt x="5359" y="46983"/>
                    <a:pt x="4894" y="47209"/>
                    <a:pt x="4597" y="47578"/>
                  </a:cubicBezTo>
                  <a:lnTo>
                    <a:pt x="1477" y="44399"/>
                  </a:lnTo>
                  <a:cubicBezTo>
                    <a:pt x="1549" y="44292"/>
                    <a:pt x="1596" y="44173"/>
                    <a:pt x="1596" y="44030"/>
                  </a:cubicBezTo>
                  <a:cubicBezTo>
                    <a:pt x="1596" y="43720"/>
                    <a:pt x="1370" y="43458"/>
                    <a:pt x="1072" y="43399"/>
                  </a:cubicBezTo>
                  <a:lnTo>
                    <a:pt x="1072" y="25040"/>
                  </a:lnTo>
                  <a:cubicBezTo>
                    <a:pt x="1275" y="25671"/>
                    <a:pt x="1846" y="26123"/>
                    <a:pt x="2525" y="26171"/>
                  </a:cubicBezTo>
                  <a:lnTo>
                    <a:pt x="2525" y="34957"/>
                  </a:lnTo>
                  <a:lnTo>
                    <a:pt x="7537" y="44220"/>
                  </a:lnTo>
                  <a:cubicBezTo>
                    <a:pt x="7406" y="44340"/>
                    <a:pt x="7311" y="44506"/>
                    <a:pt x="7311" y="44697"/>
                  </a:cubicBezTo>
                  <a:cubicBezTo>
                    <a:pt x="7311" y="45054"/>
                    <a:pt x="7609" y="45340"/>
                    <a:pt x="7954" y="45340"/>
                  </a:cubicBezTo>
                  <a:lnTo>
                    <a:pt x="7954" y="63580"/>
                  </a:lnTo>
                  <a:lnTo>
                    <a:pt x="8204" y="63580"/>
                  </a:lnTo>
                  <a:lnTo>
                    <a:pt x="8204" y="45292"/>
                  </a:lnTo>
                  <a:cubicBezTo>
                    <a:pt x="8430" y="45197"/>
                    <a:pt x="8597" y="44971"/>
                    <a:pt x="8597" y="44697"/>
                  </a:cubicBezTo>
                  <a:cubicBezTo>
                    <a:pt x="8597" y="44340"/>
                    <a:pt x="8311" y="44054"/>
                    <a:pt x="7954" y="44054"/>
                  </a:cubicBezTo>
                  <a:lnTo>
                    <a:pt x="7966" y="44066"/>
                  </a:lnTo>
                  <a:cubicBezTo>
                    <a:pt x="7883" y="44066"/>
                    <a:pt x="7811" y="44078"/>
                    <a:pt x="7740" y="44101"/>
                  </a:cubicBezTo>
                  <a:lnTo>
                    <a:pt x="2763" y="34910"/>
                  </a:lnTo>
                  <a:lnTo>
                    <a:pt x="2763" y="26183"/>
                  </a:lnTo>
                  <a:cubicBezTo>
                    <a:pt x="3620" y="26123"/>
                    <a:pt x="4299" y="25409"/>
                    <a:pt x="4299" y="24528"/>
                  </a:cubicBezTo>
                  <a:cubicBezTo>
                    <a:pt x="4299" y="24111"/>
                    <a:pt x="4144" y="23730"/>
                    <a:pt x="3894" y="23444"/>
                  </a:cubicBezTo>
                  <a:lnTo>
                    <a:pt x="6275" y="21003"/>
                  </a:lnTo>
                  <a:lnTo>
                    <a:pt x="6311" y="20968"/>
                  </a:lnTo>
                  <a:lnTo>
                    <a:pt x="6311" y="8502"/>
                  </a:lnTo>
                  <a:lnTo>
                    <a:pt x="6716" y="9026"/>
                  </a:lnTo>
                  <a:lnTo>
                    <a:pt x="6918" y="8883"/>
                  </a:lnTo>
                  <a:lnTo>
                    <a:pt x="6466" y="8299"/>
                  </a:lnTo>
                  <a:lnTo>
                    <a:pt x="6311" y="8407"/>
                  </a:lnTo>
                  <a:lnTo>
                    <a:pt x="6311" y="1894"/>
                  </a:lnTo>
                  <a:cubicBezTo>
                    <a:pt x="6835" y="1894"/>
                    <a:pt x="7264" y="1465"/>
                    <a:pt x="7264" y="941"/>
                  </a:cubicBezTo>
                  <a:cubicBezTo>
                    <a:pt x="7264" y="429"/>
                    <a:pt x="6835" y="1"/>
                    <a:pt x="63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11"/>
            <p:cNvSpPr/>
            <p:nvPr/>
          </p:nvSpPr>
          <p:spPr>
            <a:xfrm rot="-5400000">
              <a:off x="7823700" y="4806000"/>
              <a:ext cx="16100" cy="18175"/>
            </a:xfrm>
            <a:custGeom>
              <a:avLst/>
              <a:gdLst/>
              <a:ahLst/>
              <a:cxnLst/>
              <a:rect l="l" t="t" r="r" b="b"/>
              <a:pathLst>
                <a:path w="644" h="727" extrusionOk="0">
                  <a:moveTo>
                    <a:pt x="203" y="0"/>
                  </a:moveTo>
                  <a:lnTo>
                    <a:pt x="0" y="143"/>
                  </a:lnTo>
                  <a:lnTo>
                    <a:pt x="453" y="727"/>
                  </a:lnTo>
                  <a:lnTo>
                    <a:pt x="643" y="58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11"/>
            <p:cNvSpPr/>
            <p:nvPr/>
          </p:nvSpPr>
          <p:spPr>
            <a:xfrm rot="-5400000">
              <a:off x="7911500" y="4738725"/>
              <a:ext cx="16100" cy="18175"/>
            </a:xfrm>
            <a:custGeom>
              <a:avLst/>
              <a:gdLst/>
              <a:ahLst/>
              <a:cxnLst/>
              <a:rect l="l" t="t" r="r" b="b"/>
              <a:pathLst>
                <a:path w="644" h="727" extrusionOk="0">
                  <a:moveTo>
                    <a:pt x="191" y="1"/>
                  </a:moveTo>
                  <a:lnTo>
                    <a:pt x="0" y="144"/>
                  </a:lnTo>
                  <a:lnTo>
                    <a:pt x="453" y="727"/>
                  </a:lnTo>
                  <a:lnTo>
                    <a:pt x="643" y="584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11"/>
            <p:cNvSpPr/>
            <p:nvPr/>
          </p:nvSpPr>
          <p:spPr>
            <a:xfrm rot="-5400000">
              <a:off x="7942913" y="4712388"/>
              <a:ext cx="17575" cy="24725"/>
            </a:xfrm>
            <a:custGeom>
              <a:avLst/>
              <a:gdLst/>
              <a:ahLst/>
              <a:cxnLst/>
              <a:rect l="l" t="t" r="r" b="b"/>
              <a:pathLst>
                <a:path w="703" h="989" extrusionOk="0">
                  <a:moveTo>
                    <a:pt x="191" y="1"/>
                  </a:moveTo>
                  <a:lnTo>
                    <a:pt x="0" y="143"/>
                  </a:lnTo>
                  <a:lnTo>
                    <a:pt x="441" y="727"/>
                  </a:lnTo>
                  <a:lnTo>
                    <a:pt x="453" y="727"/>
                  </a:lnTo>
                  <a:lnTo>
                    <a:pt x="453" y="989"/>
                  </a:lnTo>
                  <a:lnTo>
                    <a:pt x="703" y="989"/>
                  </a:lnTo>
                  <a:lnTo>
                    <a:pt x="703" y="251"/>
                  </a:lnTo>
                  <a:lnTo>
                    <a:pt x="453" y="251"/>
                  </a:lnTo>
                  <a:lnTo>
                    <a:pt x="453" y="346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11"/>
            <p:cNvSpPr/>
            <p:nvPr/>
          </p:nvSpPr>
          <p:spPr>
            <a:xfrm rot="-5400000">
              <a:off x="8202613" y="46092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11"/>
            <p:cNvSpPr/>
            <p:nvPr/>
          </p:nvSpPr>
          <p:spPr>
            <a:xfrm rot="-5400000">
              <a:off x="8732750" y="4677400"/>
              <a:ext cx="10425" cy="18500"/>
            </a:xfrm>
            <a:custGeom>
              <a:avLst/>
              <a:gdLst/>
              <a:ahLst/>
              <a:cxnLst/>
              <a:rect l="l" t="t" r="r" b="b"/>
              <a:pathLst>
                <a:path w="417" h="740" extrusionOk="0">
                  <a:moveTo>
                    <a:pt x="202" y="1"/>
                  </a:moveTo>
                  <a:lnTo>
                    <a:pt x="0" y="382"/>
                  </a:lnTo>
                  <a:lnTo>
                    <a:pt x="0" y="739"/>
                  </a:lnTo>
                  <a:lnTo>
                    <a:pt x="238" y="739"/>
                  </a:lnTo>
                  <a:lnTo>
                    <a:pt x="238" y="441"/>
                  </a:lnTo>
                  <a:lnTo>
                    <a:pt x="417" y="120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11"/>
            <p:cNvSpPr/>
            <p:nvPr/>
          </p:nvSpPr>
          <p:spPr>
            <a:xfrm rot="-5400000">
              <a:off x="7882188" y="4760888"/>
              <a:ext cx="16100" cy="18500"/>
            </a:xfrm>
            <a:custGeom>
              <a:avLst/>
              <a:gdLst/>
              <a:ahLst/>
              <a:cxnLst/>
              <a:rect l="l" t="t" r="r" b="b"/>
              <a:pathLst>
                <a:path w="644" h="740" extrusionOk="0">
                  <a:moveTo>
                    <a:pt x="191" y="1"/>
                  </a:moveTo>
                  <a:lnTo>
                    <a:pt x="0" y="156"/>
                  </a:lnTo>
                  <a:lnTo>
                    <a:pt x="441" y="739"/>
                  </a:lnTo>
                  <a:lnTo>
                    <a:pt x="643" y="584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11"/>
            <p:cNvSpPr/>
            <p:nvPr/>
          </p:nvSpPr>
          <p:spPr>
            <a:xfrm rot="-5400000">
              <a:off x="8057213" y="4626963"/>
              <a:ext cx="16075" cy="18475"/>
            </a:xfrm>
            <a:custGeom>
              <a:avLst/>
              <a:gdLst/>
              <a:ahLst/>
              <a:cxnLst/>
              <a:rect l="l" t="t" r="r" b="b"/>
              <a:pathLst>
                <a:path w="643" h="739" extrusionOk="0">
                  <a:moveTo>
                    <a:pt x="191" y="1"/>
                  </a:moveTo>
                  <a:lnTo>
                    <a:pt x="0" y="156"/>
                  </a:lnTo>
                  <a:lnTo>
                    <a:pt x="441" y="739"/>
                  </a:lnTo>
                  <a:lnTo>
                    <a:pt x="643" y="584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11"/>
            <p:cNvSpPr/>
            <p:nvPr/>
          </p:nvSpPr>
          <p:spPr>
            <a:xfrm rot="-5400000">
              <a:off x="8698663" y="4661488"/>
              <a:ext cx="14325" cy="19075"/>
            </a:xfrm>
            <a:custGeom>
              <a:avLst/>
              <a:gdLst/>
              <a:ahLst/>
              <a:cxnLst/>
              <a:rect l="l" t="t" r="r" b="b"/>
              <a:pathLst>
                <a:path w="573" h="763" extrusionOk="0">
                  <a:moveTo>
                    <a:pt x="358" y="0"/>
                  </a:moveTo>
                  <a:lnTo>
                    <a:pt x="1" y="643"/>
                  </a:lnTo>
                  <a:lnTo>
                    <a:pt x="215" y="762"/>
                  </a:lnTo>
                  <a:lnTo>
                    <a:pt x="572" y="119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11"/>
            <p:cNvSpPr/>
            <p:nvPr/>
          </p:nvSpPr>
          <p:spPr>
            <a:xfrm rot="-5400000">
              <a:off x="8634675" y="4625775"/>
              <a:ext cx="14300" cy="19075"/>
            </a:xfrm>
            <a:custGeom>
              <a:avLst/>
              <a:gdLst/>
              <a:ahLst/>
              <a:cxnLst/>
              <a:rect l="l" t="t" r="r" b="b"/>
              <a:pathLst>
                <a:path w="572" h="763" extrusionOk="0">
                  <a:moveTo>
                    <a:pt x="358" y="0"/>
                  </a:moveTo>
                  <a:lnTo>
                    <a:pt x="1" y="643"/>
                  </a:lnTo>
                  <a:lnTo>
                    <a:pt x="215" y="762"/>
                  </a:lnTo>
                  <a:lnTo>
                    <a:pt x="572" y="119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11"/>
            <p:cNvSpPr/>
            <p:nvPr/>
          </p:nvSpPr>
          <p:spPr>
            <a:xfrm rot="-5400000">
              <a:off x="7969100" y="4694225"/>
              <a:ext cx="16100" cy="18475"/>
            </a:xfrm>
            <a:custGeom>
              <a:avLst/>
              <a:gdLst/>
              <a:ahLst/>
              <a:cxnLst/>
              <a:rect l="l" t="t" r="r" b="b"/>
              <a:pathLst>
                <a:path w="644" h="739" extrusionOk="0">
                  <a:moveTo>
                    <a:pt x="191" y="1"/>
                  </a:moveTo>
                  <a:lnTo>
                    <a:pt x="0" y="155"/>
                  </a:lnTo>
                  <a:lnTo>
                    <a:pt x="441" y="739"/>
                  </a:lnTo>
                  <a:lnTo>
                    <a:pt x="643" y="584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11"/>
            <p:cNvSpPr/>
            <p:nvPr/>
          </p:nvSpPr>
          <p:spPr>
            <a:xfrm rot="-5400000">
              <a:off x="8666825" y="4643625"/>
              <a:ext cx="14300" cy="19075"/>
            </a:xfrm>
            <a:custGeom>
              <a:avLst/>
              <a:gdLst/>
              <a:ahLst/>
              <a:cxnLst/>
              <a:rect l="l" t="t" r="r" b="b"/>
              <a:pathLst>
                <a:path w="572" h="763" extrusionOk="0">
                  <a:moveTo>
                    <a:pt x="357" y="0"/>
                  </a:moveTo>
                  <a:lnTo>
                    <a:pt x="0" y="643"/>
                  </a:lnTo>
                  <a:lnTo>
                    <a:pt x="214" y="762"/>
                  </a:lnTo>
                  <a:lnTo>
                    <a:pt x="572" y="119"/>
                  </a:lnTo>
                  <a:lnTo>
                    <a:pt x="3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11"/>
            <p:cNvSpPr/>
            <p:nvPr/>
          </p:nvSpPr>
          <p:spPr>
            <a:xfrm rot="-5400000">
              <a:off x="8349363" y="46092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0"/>
                  </a:moveTo>
                  <a:lnTo>
                    <a:pt x="1" y="738"/>
                  </a:lnTo>
                  <a:lnTo>
                    <a:pt x="251" y="73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11"/>
            <p:cNvSpPr/>
            <p:nvPr/>
          </p:nvSpPr>
          <p:spPr>
            <a:xfrm rot="-5400000">
              <a:off x="8386113" y="4609413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1"/>
                  </a:moveTo>
                  <a:lnTo>
                    <a:pt x="1" y="727"/>
                  </a:lnTo>
                  <a:lnTo>
                    <a:pt x="251" y="727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11"/>
            <p:cNvSpPr/>
            <p:nvPr/>
          </p:nvSpPr>
          <p:spPr>
            <a:xfrm rot="-5400000">
              <a:off x="8422738" y="4609413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11"/>
            <p:cNvSpPr/>
            <p:nvPr/>
          </p:nvSpPr>
          <p:spPr>
            <a:xfrm rot="-5400000">
              <a:off x="8532863" y="4609413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7"/>
                  </a:lnTo>
                  <a:lnTo>
                    <a:pt x="251" y="727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11"/>
            <p:cNvSpPr/>
            <p:nvPr/>
          </p:nvSpPr>
          <p:spPr>
            <a:xfrm rot="-5400000">
              <a:off x="8496113" y="46092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0"/>
                  </a:moveTo>
                  <a:lnTo>
                    <a:pt x="1" y="738"/>
                  </a:lnTo>
                  <a:lnTo>
                    <a:pt x="251" y="73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11"/>
            <p:cNvSpPr/>
            <p:nvPr/>
          </p:nvSpPr>
          <p:spPr>
            <a:xfrm rot="-5400000">
              <a:off x="8459488" y="46092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11"/>
            <p:cNvSpPr/>
            <p:nvPr/>
          </p:nvSpPr>
          <p:spPr>
            <a:xfrm rot="-5400000">
              <a:off x="8091600" y="4608650"/>
              <a:ext cx="6550" cy="19975"/>
            </a:xfrm>
            <a:custGeom>
              <a:avLst/>
              <a:gdLst/>
              <a:ahLst/>
              <a:cxnLst/>
              <a:rect l="l" t="t" r="r" b="b"/>
              <a:pathLst>
                <a:path w="262" h="799" extrusionOk="0">
                  <a:moveTo>
                    <a:pt x="191" y="1"/>
                  </a:moveTo>
                  <a:lnTo>
                    <a:pt x="0" y="155"/>
                  </a:lnTo>
                  <a:lnTo>
                    <a:pt x="12" y="179"/>
                  </a:lnTo>
                  <a:lnTo>
                    <a:pt x="12" y="798"/>
                  </a:lnTo>
                  <a:lnTo>
                    <a:pt x="262" y="798"/>
                  </a:lnTo>
                  <a:lnTo>
                    <a:pt x="262" y="96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11"/>
            <p:cNvSpPr/>
            <p:nvPr/>
          </p:nvSpPr>
          <p:spPr>
            <a:xfrm rot="-5400000">
              <a:off x="8312738" y="46092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11"/>
            <p:cNvSpPr/>
            <p:nvPr/>
          </p:nvSpPr>
          <p:spPr>
            <a:xfrm rot="-5400000">
              <a:off x="8165863" y="4609413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11"/>
            <p:cNvSpPr/>
            <p:nvPr/>
          </p:nvSpPr>
          <p:spPr>
            <a:xfrm rot="-5400000">
              <a:off x="8129088" y="46092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11"/>
            <p:cNvSpPr/>
            <p:nvPr/>
          </p:nvSpPr>
          <p:spPr>
            <a:xfrm rot="-5400000">
              <a:off x="8275988" y="4609413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7"/>
                  </a:lnTo>
                  <a:lnTo>
                    <a:pt x="251" y="727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11"/>
            <p:cNvSpPr/>
            <p:nvPr/>
          </p:nvSpPr>
          <p:spPr>
            <a:xfrm rot="-5400000">
              <a:off x="8239225" y="4609250"/>
              <a:ext cx="6275" cy="18500"/>
            </a:xfrm>
            <a:custGeom>
              <a:avLst/>
              <a:gdLst/>
              <a:ahLst/>
              <a:cxnLst/>
              <a:rect l="l" t="t" r="r" b="b"/>
              <a:pathLst>
                <a:path w="251" h="740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11"/>
            <p:cNvSpPr/>
            <p:nvPr/>
          </p:nvSpPr>
          <p:spPr>
            <a:xfrm rot="-5400000">
              <a:off x="8569625" y="4609250"/>
              <a:ext cx="6275" cy="18500"/>
            </a:xfrm>
            <a:custGeom>
              <a:avLst/>
              <a:gdLst/>
              <a:ahLst/>
              <a:cxnLst/>
              <a:rect l="l" t="t" r="r" b="b"/>
              <a:pathLst>
                <a:path w="251" h="740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11"/>
            <p:cNvSpPr/>
            <p:nvPr/>
          </p:nvSpPr>
          <p:spPr>
            <a:xfrm rot="-5400000">
              <a:off x="8918475" y="4679775"/>
              <a:ext cx="6275" cy="18500"/>
            </a:xfrm>
            <a:custGeom>
              <a:avLst/>
              <a:gdLst/>
              <a:ahLst/>
              <a:cxnLst/>
              <a:rect l="l" t="t" r="r" b="b"/>
              <a:pathLst>
                <a:path w="251" h="740" extrusionOk="0">
                  <a:moveTo>
                    <a:pt x="0" y="1"/>
                  </a:moveTo>
                  <a:lnTo>
                    <a:pt x="0" y="739"/>
                  </a:lnTo>
                  <a:lnTo>
                    <a:pt x="250" y="739"/>
                  </a:lnTo>
                  <a:lnTo>
                    <a:pt x="2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11"/>
            <p:cNvSpPr/>
            <p:nvPr/>
          </p:nvSpPr>
          <p:spPr>
            <a:xfrm rot="-5400000">
              <a:off x="8771738" y="46797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0"/>
                  </a:moveTo>
                  <a:lnTo>
                    <a:pt x="0" y="738"/>
                  </a:lnTo>
                  <a:lnTo>
                    <a:pt x="250" y="738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11"/>
            <p:cNvSpPr/>
            <p:nvPr/>
          </p:nvSpPr>
          <p:spPr>
            <a:xfrm rot="-5400000">
              <a:off x="8881863" y="46797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1"/>
                  </a:moveTo>
                  <a:lnTo>
                    <a:pt x="0" y="739"/>
                  </a:lnTo>
                  <a:lnTo>
                    <a:pt x="250" y="739"/>
                  </a:lnTo>
                  <a:lnTo>
                    <a:pt x="2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11"/>
            <p:cNvSpPr/>
            <p:nvPr/>
          </p:nvSpPr>
          <p:spPr>
            <a:xfrm rot="-5400000">
              <a:off x="8955238" y="4679938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0" y="0"/>
                  </a:moveTo>
                  <a:lnTo>
                    <a:pt x="0" y="727"/>
                  </a:lnTo>
                  <a:lnTo>
                    <a:pt x="250" y="727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11"/>
            <p:cNvSpPr/>
            <p:nvPr/>
          </p:nvSpPr>
          <p:spPr>
            <a:xfrm rot="-5400000">
              <a:off x="8808338" y="46797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1"/>
                  </a:moveTo>
                  <a:lnTo>
                    <a:pt x="0" y="739"/>
                  </a:lnTo>
                  <a:lnTo>
                    <a:pt x="250" y="739"/>
                  </a:lnTo>
                  <a:lnTo>
                    <a:pt x="2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11"/>
            <p:cNvSpPr/>
            <p:nvPr/>
          </p:nvSpPr>
          <p:spPr>
            <a:xfrm rot="-5400000">
              <a:off x="8845113" y="4679938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0" y="0"/>
                  </a:moveTo>
                  <a:lnTo>
                    <a:pt x="0" y="726"/>
                  </a:lnTo>
                  <a:lnTo>
                    <a:pt x="250" y="726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11"/>
            <p:cNvSpPr/>
            <p:nvPr/>
          </p:nvSpPr>
          <p:spPr>
            <a:xfrm rot="-5400000">
              <a:off x="7853025" y="4783525"/>
              <a:ext cx="15800" cy="18175"/>
            </a:xfrm>
            <a:custGeom>
              <a:avLst/>
              <a:gdLst/>
              <a:ahLst/>
              <a:cxnLst/>
              <a:rect l="l" t="t" r="r" b="b"/>
              <a:pathLst>
                <a:path w="632" h="727" extrusionOk="0">
                  <a:moveTo>
                    <a:pt x="191" y="0"/>
                  </a:moveTo>
                  <a:lnTo>
                    <a:pt x="0" y="143"/>
                  </a:lnTo>
                  <a:lnTo>
                    <a:pt x="441" y="726"/>
                  </a:lnTo>
                  <a:lnTo>
                    <a:pt x="631" y="584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11"/>
            <p:cNvSpPr/>
            <p:nvPr/>
          </p:nvSpPr>
          <p:spPr>
            <a:xfrm rot="-5400000">
              <a:off x="8991988" y="46797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1"/>
                  </a:moveTo>
                  <a:lnTo>
                    <a:pt x="0" y="739"/>
                  </a:lnTo>
                  <a:lnTo>
                    <a:pt x="250" y="739"/>
                  </a:lnTo>
                  <a:lnTo>
                    <a:pt x="2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11"/>
            <p:cNvSpPr/>
            <p:nvPr/>
          </p:nvSpPr>
          <p:spPr>
            <a:xfrm rot="-5400000">
              <a:off x="8605500" y="4610000"/>
              <a:ext cx="14300" cy="25025"/>
            </a:xfrm>
            <a:custGeom>
              <a:avLst/>
              <a:gdLst/>
              <a:ahLst/>
              <a:cxnLst/>
              <a:rect l="l" t="t" r="r" b="b"/>
              <a:pathLst>
                <a:path w="572" h="1001" extrusionOk="0">
                  <a:moveTo>
                    <a:pt x="322" y="0"/>
                  </a:moveTo>
                  <a:lnTo>
                    <a:pt x="322" y="393"/>
                  </a:lnTo>
                  <a:lnTo>
                    <a:pt x="251" y="536"/>
                  </a:lnTo>
                  <a:lnTo>
                    <a:pt x="251" y="274"/>
                  </a:lnTo>
                  <a:lnTo>
                    <a:pt x="0" y="274"/>
                  </a:lnTo>
                  <a:lnTo>
                    <a:pt x="0" y="1000"/>
                  </a:lnTo>
                  <a:lnTo>
                    <a:pt x="251" y="1000"/>
                  </a:lnTo>
                  <a:lnTo>
                    <a:pt x="251" y="667"/>
                  </a:lnTo>
                  <a:lnTo>
                    <a:pt x="405" y="762"/>
                  </a:lnTo>
                  <a:lnTo>
                    <a:pt x="572" y="453"/>
                  </a:lnTo>
                  <a:lnTo>
                    <a:pt x="5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11"/>
            <p:cNvSpPr/>
            <p:nvPr/>
          </p:nvSpPr>
          <p:spPr>
            <a:xfrm rot="-5400000">
              <a:off x="8057350" y="3661525"/>
              <a:ext cx="255425" cy="1981500"/>
            </a:xfrm>
            <a:custGeom>
              <a:avLst/>
              <a:gdLst/>
              <a:ahLst/>
              <a:cxnLst/>
              <a:rect l="l" t="t" r="r" b="b"/>
              <a:pathLst>
                <a:path w="10217" h="79260" extrusionOk="0">
                  <a:moveTo>
                    <a:pt x="5240" y="238"/>
                  </a:moveTo>
                  <a:cubicBezTo>
                    <a:pt x="6013" y="238"/>
                    <a:pt x="6645" y="881"/>
                    <a:pt x="6645" y="1655"/>
                  </a:cubicBezTo>
                  <a:cubicBezTo>
                    <a:pt x="6645" y="2393"/>
                    <a:pt x="6073" y="3001"/>
                    <a:pt x="5359" y="3060"/>
                  </a:cubicBezTo>
                  <a:lnTo>
                    <a:pt x="5359" y="2596"/>
                  </a:lnTo>
                  <a:cubicBezTo>
                    <a:pt x="5823" y="2536"/>
                    <a:pt x="6180" y="2143"/>
                    <a:pt x="6180" y="1655"/>
                  </a:cubicBezTo>
                  <a:cubicBezTo>
                    <a:pt x="6180" y="1131"/>
                    <a:pt x="5763" y="703"/>
                    <a:pt x="5240" y="703"/>
                  </a:cubicBezTo>
                  <a:cubicBezTo>
                    <a:pt x="4716" y="703"/>
                    <a:pt x="4287" y="1131"/>
                    <a:pt x="4287" y="1655"/>
                  </a:cubicBezTo>
                  <a:cubicBezTo>
                    <a:pt x="4287" y="2143"/>
                    <a:pt x="4644" y="2536"/>
                    <a:pt x="5109" y="2596"/>
                  </a:cubicBezTo>
                  <a:lnTo>
                    <a:pt x="5109" y="3060"/>
                  </a:lnTo>
                  <a:cubicBezTo>
                    <a:pt x="4394" y="3001"/>
                    <a:pt x="3823" y="2393"/>
                    <a:pt x="3823" y="1655"/>
                  </a:cubicBezTo>
                  <a:cubicBezTo>
                    <a:pt x="3823" y="881"/>
                    <a:pt x="4454" y="238"/>
                    <a:pt x="5240" y="238"/>
                  </a:cubicBezTo>
                  <a:close/>
                  <a:moveTo>
                    <a:pt x="3704" y="34993"/>
                  </a:moveTo>
                  <a:lnTo>
                    <a:pt x="3704" y="39088"/>
                  </a:lnTo>
                  <a:cubicBezTo>
                    <a:pt x="3620" y="39112"/>
                    <a:pt x="3537" y="39136"/>
                    <a:pt x="3466" y="39196"/>
                  </a:cubicBezTo>
                  <a:lnTo>
                    <a:pt x="3466" y="35183"/>
                  </a:lnTo>
                  <a:lnTo>
                    <a:pt x="3704" y="34993"/>
                  </a:lnTo>
                  <a:close/>
                  <a:moveTo>
                    <a:pt x="5240" y="0"/>
                  </a:moveTo>
                  <a:cubicBezTo>
                    <a:pt x="4323" y="0"/>
                    <a:pt x="3573" y="738"/>
                    <a:pt x="3573" y="1655"/>
                  </a:cubicBezTo>
                  <a:cubicBezTo>
                    <a:pt x="3573" y="2572"/>
                    <a:pt x="4251" y="3239"/>
                    <a:pt x="5109" y="3310"/>
                  </a:cubicBezTo>
                  <a:lnTo>
                    <a:pt x="5109" y="21229"/>
                  </a:lnTo>
                  <a:lnTo>
                    <a:pt x="9002" y="24408"/>
                  </a:lnTo>
                  <a:cubicBezTo>
                    <a:pt x="8954" y="24503"/>
                    <a:pt x="8931" y="24599"/>
                    <a:pt x="8931" y="24706"/>
                  </a:cubicBezTo>
                  <a:cubicBezTo>
                    <a:pt x="8931" y="25015"/>
                    <a:pt x="9145" y="25277"/>
                    <a:pt x="9442" y="25337"/>
                  </a:cubicBezTo>
                  <a:lnTo>
                    <a:pt x="9442" y="29980"/>
                  </a:lnTo>
                  <a:lnTo>
                    <a:pt x="4978" y="33623"/>
                  </a:lnTo>
                  <a:lnTo>
                    <a:pt x="4728" y="33302"/>
                  </a:lnTo>
                  <a:lnTo>
                    <a:pt x="4537" y="33445"/>
                  </a:lnTo>
                  <a:lnTo>
                    <a:pt x="4787" y="33778"/>
                  </a:lnTo>
                  <a:lnTo>
                    <a:pt x="3954" y="34469"/>
                  </a:lnTo>
                  <a:lnTo>
                    <a:pt x="3954" y="32683"/>
                  </a:lnTo>
                  <a:lnTo>
                    <a:pt x="4085" y="32861"/>
                  </a:lnTo>
                  <a:lnTo>
                    <a:pt x="4275" y="32719"/>
                  </a:lnTo>
                  <a:lnTo>
                    <a:pt x="3954" y="32278"/>
                  </a:lnTo>
                  <a:lnTo>
                    <a:pt x="3954" y="14026"/>
                  </a:lnTo>
                  <a:lnTo>
                    <a:pt x="3704" y="14026"/>
                  </a:lnTo>
                  <a:lnTo>
                    <a:pt x="3704" y="32230"/>
                  </a:lnTo>
                  <a:lnTo>
                    <a:pt x="3644" y="32278"/>
                  </a:lnTo>
                  <a:lnTo>
                    <a:pt x="3704" y="32361"/>
                  </a:lnTo>
                  <a:lnTo>
                    <a:pt x="3704" y="34671"/>
                  </a:lnTo>
                  <a:lnTo>
                    <a:pt x="3216" y="35064"/>
                  </a:lnTo>
                  <a:lnTo>
                    <a:pt x="3216" y="39517"/>
                  </a:lnTo>
                  <a:cubicBezTo>
                    <a:pt x="3204" y="39577"/>
                    <a:pt x="3180" y="39648"/>
                    <a:pt x="3180" y="39719"/>
                  </a:cubicBezTo>
                  <a:cubicBezTo>
                    <a:pt x="3180" y="39791"/>
                    <a:pt x="3204" y="39850"/>
                    <a:pt x="3216" y="39922"/>
                  </a:cubicBezTo>
                  <a:lnTo>
                    <a:pt x="3216" y="40196"/>
                  </a:lnTo>
                  <a:lnTo>
                    <a:pt x="3120" y="40303"/>
                  </a:lnTo>
                  <a:lnTo>
                    <a:pt x="2918" y="40089"/>
                  </a:lnTo>
                  <a:lnTo>
                    <a:pt x="2739" y="40255"/>
                  </a:lnTo>
                  <a:lnTo>
                    <a:pt x="2954" y="40481"/>
                  </a:lnTo>
                  <a:lnTo>
                    <a:pt x="1" y="43720"/>
                  </a:lnTo>
                  <a:lnTo>
                    <a:pt x="1" y="79236"/>
                  </a:lnTo>
                  <a:lnTo>
                    <a:pt x="251" y="79236"/>
                  </a:lnTo>
                  <a:lnTo>
                    <a:pt x="251" y="43815"/>
                  </a:lnTo>
                  <a:lnTo>
                    <a:pt x="3120" y="40672"/>
                  </a:lnTo>
                  <a:lnTo>
                    <a:pt x="3216" y="40779"/>
                  </a:lnTo>
                  <a:lnTo>
                    <a:pt x="3216" y="79260"/>
                  </a:lnTo>
                  <a:lnTo>
                    <a:pt x="3466" y="79260"/>
                  </a:lnTo>
                  <a:lnTo>
                    <a:pt x="3466" y="40291"/>
                  </a:lnTo>
                  <a:lnTo>
                    <a:pt x="3489" y="40267"/>
                  </a:lnTo>
                  <a:cubicBezTo>
                    <a:pt x="3597" y="40327"/>
                    <a:pt x="3704" y="40362"/>
                    <a:pt x="3823" y="40362"/>
                  </a:cubicBezTo>
                  <a:cubicBezTo>
                    <a:pt x="4180" y="40362"/>
                    <a:pt x="4466" y="40077"/>
                    <a:pt x="4466" y="39719"/>
                  </a:cubicBezTo>
                  <a:cubicBezTo>
                    <a:pt x="4466" y="39410"/>
                    <a:pt x="4239" y="39148"/>
                    <a:pt x="3954" y="39088"/>
                  </a:cubicBezTo>
                  <a:lnTo>
                    <a:pt x="3954" y="34790"/>
                  </a:lnTo>
                  <a:lnTo>
                    <a:pt x="4942" y="33981"/>
                  </a:lnTo>
                  <a:lnTo>
                    <a:pt x="4978" y="34028"/>
                  </a:lnTo>
                  <a:lnTo>
                    <a:pt x="5180" y="33885"/>
                  </a:lnTo>
                  <a:lnTo>
                    <a:pt x="5132" y="33826"/>
                  </a:lnTo>
                  <a:lnTo>
                    <a:pt x="9693" y="30099"/>
                  </a:lnTo>
                  <a:lnTo>
                    <a:pt x="9693" y="25337"/>
                  </a:lnTo>
                  <a:cubicBezTo>
                    <a:pt x="9990" y="25277"/>
                    <a:pt x="10216" y="25015"/>
                    <a:pt x="10216" y="24706"/>
                  </a:cubicBezTo>
                  <a:cubicBezTo>
                    <a:pt x="10216" y="24348"/>
                    <a:pt x="9919" y="24063"/>
                    <a:pt x="9573" y="24063"/>
                  </a:cubicBezTo>
                  <a:cubicBezTo>
                    <a:pt x="9407" y="24063"/>
                    <a:pt x="9264" y="24122"/>
                    <a:pt x="9157" y="24218"/>
                  </a:cubicBezTo>
                  <a:lnTo>
                    <a:pt x="5359" y="21110"/>
                  </a:lnTo>
                  <a:lnTo>
                    <a:pt x="5359" y="3310"/>
                  </a:lnTo>
                  <a:cubicBezTo>
                    <a:pt x="6216" y="3239"/>
                    <a:pt x="6895" y="2524"/>
                    <a:pt x="6895" y="1655"/>
                  </a:cubicBezTo>
                  <a:cubicBezTo>
                    <a:pt x="6895" y="786"/>
                    <a:pt x="6144" y="0"/>
                    <a:pt x="52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11"/>
            <p:cNvSpPr/>
            <p:nvPr/>
          </p:nvSpPr>
          <p:spPr>
            <a:xfrm rot="-5400000">
              <a:off x="7815063" y="3034063"/>
              <a:ext cx="240825" cy="2480675"/>
            </a:xfrm>
            <a:custGeom>
              <a:avLst/>
              <a:gdLst/>
              <a:ahLst/>
              <a:cxnLst/>
              <a:rect l="l" t="t" r="r" b="b"/>
              <a:pathLst>
                <a:path w="9633" h="99227" extrusionOk="0">
                  <a:moveTo>
                    <a:pt x="1655" y="251"/>
                  </a:moveTo>
                  <a:cubicBezTo>
                    <a:pt x="2429" y="251"/>
                    <a:pt x="3072" y="882"/>
                    <a:pt x="3072" y="1667"/>
                  </a:cubicBezTo>
                  <a:cubicBezTo>
                    <a:pt x="3072" y="2406"/>
                    <a:pt x="2501" y="3001"/>
                    <a:pt x="1775" y="3072"/>
                  </a:cubicBezTo>
                  <a:lnTo>
                    <a:pt x="1775" y="2608"/>
                  </a:lnTo>
                  <a:cubicBezTo>
                    <a:pt x="2239" y="2548"/>
                    <a:pt x="2608" y="2144"/>
                    <a:pt x="2608" y="1667"/>
                  </a:cubicBezTo>
                  <a:cubicBezTo>
                    <a:pt x="2608" y="1144"/>
                    <a:pt x="2179" y="715"/>
                    <a:pt x="1655" y="715"/>
                  </a:cubicBezTo>
                  <a:cubicBezTo>
                    <a:pt x="1132" y="715"/>
                    <a:pt x="703" y="1144"/>
                    <a:pt x="703" y="1667"/>
                  </a:cubicBezTo>
                  <a:cubicBezTo>
                    <a:pt x="703" y="2144"/>
                    <a:pt x="1060" y="2548"/>
                    <a:pt x="1536" y="2608"/>
                  </a:cubicBezTo>
                  <a:lnTo>
                    <a:pt x="1536" y="3072"/>
                  </a:lnTo>
                  <a:cubicBezTo>
                    <a:pt x="810" y="3001"/>
                    <a:pt x="239" y="2406"/>
                    <a:pt x="239" y="1667"/>
                  </a:cubicBezTo>
                  <a:cubicBezTo>
                    <a:pt x="239" y="882"/>
                    <a:pt x="882" y="251"/>
                    <a:pt x="1655" y="251"/>
                  </a:cubicBezTo>
                  <a:close/>
                  <a:moveTo>
                    <a:pt x="4549" y="29302"/>
                  </a:moveTo>
                  <a:lnTo>
                    <a:pt x="7442" y="31850"/>
                  </a:lnTo>
                  <a:lnTo>
                    <a:pt x="7442" y="56579"/>
                  </a:lnTo>
                  <a:cubicBezTo>
                    <a:pt x="7144" y="56627"/>
                    <a:pt x="6930" y="56888"/>
                    <a:pt x="6930" y="57210"/>
                  </a:cubicBezTo>
                  <a:cubicBezTo>
                    <a:pt x="6930" y="57412"/>
                    <a:pt x="7025" y="57591"/>
                    <a:pt x="7180" y="57710"/>
                  </a:cubicBezTo>
                  <a:lnTo>
                    <a:pt x="6501" y="58496"/>
                  </a:lnTo>
                  <a:lnTo>
                    <a:pt x="4549" y="56496"/>
                  </a:lnTo>
                  <a:lnTo>
                    <a:pt x="4549" y="29302"/>
                  </a:lnTo>
                  <a:close/>
                  <a:moveTo>
                    <a:pt x="6894" y="59246"/>
                  </a:moveTo>
                  <a:lnTo>
                    <a:pt x="7228" y="59567"/>
                  </a:lnTo>
                  <a:cubicBezTo>
                    <a:pt x="7097" y="59734"/>
                    <a:pt x="7025" y="59936"/>
                    <a:pt x="7025" y="60163"/>
                  </a:cubicBezTo>
                  <a:cubicBezTo>
                    <a:pt x="7025" y="60639"/>
                    <a:pt x="7382" y="61032"/>
                    <a:pt x="7847" y="61091"/>
                  </a:cubicBezTo>
                  <a:lnTo>
                    <a:pt x="7847" y="61103"/>
                  </a:lnTo>
                  <a:lnTo>
                    <a:pt x="7847" y="61568"/>
                  </a:lnTo>
                  <a:cubicBezTo>
                    <a:pt x="7132" y="61508"/>
                    <a:pt x="6561" y="60901"/>
                    <a:pt x="6561" y="60163"/>
                  </a:cubicBezTo>
                  <a:cubicBezTo>
                    <a:pt x="6561" y="59805"/>
                    <a:pt x="6692" y="59484"/>
                    <a:pt x="6894" y="59246"/>
                  </a:cubicBezTo>
                  <a:close/>
                  <a:moveTo>
                    <a:pt x="7966" y="58746"/>
                  </a:moveTo>
                  <a:cubicBezTo>
                    <a:pt x="8752" y="58746"/>
                    <a:pt x="9383" y="59377"/>
                    <a:pt x="9383" y="60163"/>
                  </a:cubicBezTo>
                  <a:cubicBezTo>
                    <a:pt x="9383" y="60901"/>
                    <a:pt x="8823" y="61508"/>
                    <a:pt x="8097" y="61568"/>
                  </a:cubicBezTo>
                  <a:lnTo>
                    <a:pt x="8097" y="61103"/>
                  </a:lnTo>
                  <a:cubicBezTo>
                    <a:pt x="8561" y="61044"/>
                    <a:pt x="8918" y="60639"/>
                    <a:pt x="8918" y="60163"/>
                  </a:cubicBezTo>
                  <a:cubicBezTo>
                    <a:pt x="8918" y="59639"/>
                    <a:pt x="8490" y="59210"/>
                    <a:pt x="7966" y="59210"/>
                  </a:cubicBezTo>
                  <a:cubicBezTo>
                    <a:pt x="7751" y="59210"/>
                    <a:pt x="7561" y="59282"/>
                    <a:pt x="7406" y="59401"/>
                  </a:cubicBezTo>
                  <a:lnTo>
                    <a:pt x="7073" y="59067"/>
                  </a:lnTo>
                  <a:cubicBezTo>
                    <a:pt x="7323" y="58865"/>
                    <a:pt x="7632" y="58746"/>
                    <a:pt x="7966" y="58746"/>
                  </a:cubicBezTo>
                  <a:close/>
                  <a:moveTo>
                    <a:pt x="6513" y="58853"/>
                  </a:moveTo>
                  <a:lnTo>
                    <a:pt x="6728" y="59067"/>
                  </a:lnTo>
                  <a:cubicBezTo>
                    <a:pt x="6478" y="59353"/>
                    <a:pt x="6311" y="59746"/>
                    <a:pt x="6311" y="60163"/>
                  </a:cubicBezTo>
                  <a:cubicBezTo>
                    <a:pt x="6311" y="61032"/>
                    <a:pt x="6989" y="61746"/>
                    <a:pt x="7847" y="61806"/>
                  </a:cubicBezTo>
                  <a:lnTo>
                    <a:pt x="7847" y="70533"/>
                  </a:lnTo>
                  <a:lnTo>
                    <a:pt x="3263" y="79022"/>
                  </a:lnTo>
                  <a:lnTo>
                    <a:pt x="3251" y="79022"/>
                  </a:lnTo>
                  <a:lnTo>
                    <a:pt x="3251" y="62592"/>
                  </a:lnTo>
                  <a:lnTo>
                    <a:pt x="6513" y="58853"/>
                  </a:lnTo>
                  <a:close/>
                  <a:moveTo>
                    <a:pt x="1655" y="1"/>
                  </a:moveTo>
                  <a:cubicBezTo>
                    <a:pt x="739" y="1"/>
                    <a:pt x="1" y="751"/>
                    <a:pt x="1" y="1667"/>
                  </a:cubicBezTo>
                  <a:cubicBezTo>
                    <a:pt x="1" y="2572"/>
                    <a:pt x="679" y="3251"/>
                    <a:pt x="1536" y="3310"/>
                  </a:cubicBezTo>
                  <a:lnTo>
                    <a:pt x="1536" y="8942"/>
                  </a:lnTo>
                  <a:lnTo>
                    <a:pt x="441" y="8942"/>
                  </a:lnTo>
                  <a:lnTo>
                    <a:pt x="441" y="11359"/>
                  </a:lnTo>
                  <a:lnTo>
                    <a:pt x="1536" y="11359"/>
                  </a:lnTo>
                  <a:lnTo>
                    <a:pt x="1536" y="12181"/>
                  </a:lnTo>
                  <a:lnTo>
                    <a:pt x="441" y="12181"/>
                  </a:lnTo>
                  <a:lnTo>
                    <a:pt x="441" y="14609"/>
                  </a:lnTo>
                  <a:lnTo>
                    <a:pt x="1536" y="14609"/>
                  </a:lnTo>
                  <a:lnTo>
                    <a:pt x="1536" y="15431"/>
                  </a:lnTo>
                  <a:lnTo>
                    <a:pt x="441" y="15431"/>
                  </a:lnTo>
                  <a:lnTo>
                    <a:pt x="441" y="17848"/>
                  </a:lnTo>
                  <a:lnTo>
                    <a:pt x="1536" y="17848"/>
                  </a:lnTo>
                  <a:lnTo>
                    <a:pt x="1536" y="18669"/>
                  </a:lnTo>
                  <a:lnTo>
                    <a:pt x="441" y="18669"/>
                  </a:lnTo>
                  <a:lnTo>
                    <a:pt x="441" y="21098"/>
                  </a:lnTo>
                  <a:lnTo>
                    <a:pt x="1536" y="21098"/>
                  </a:lnTo>
                  <a:lnTo>
                    <a:pt x="1536" y="26647"/>
                  </a:lnTo>
                  <a:lnTo>
                    <a:pt x="4299" y="29076"/>
                  </a:lnTo>
                  <a:lnTo>
                    <a:pt x="4299" y="56591"/>
                  </a:lnTo>
                  <a:lnTo>
                    <a:pt x="6347" y="58674"/>
                  </a:lnTo>
                  <a:lnTo>
                    <a:pt x="3013" y="62496"/>
                  </a:lnTo>
                  <a:lnTo>
                    <a:pt x="3013" y="79475"/>
                  </a:lnTo>
                  <a:lnTo>
                    <a:pt x="2870" y="79737"/>
                  </a:lnTo>
                  <a:cubicBezTo>
                    <a:pt x="2810" y="79713"/>
                    <a:pt x="2739" y="79689"/>
                    <a:pt x="2656" y="79689"/>
                  </a:cubicBezTo>
                  <a:cubicBezTo>
                    <a:pt x="2298" y="79689"/>
                    <a:pt x="2013" y="79975"/>
                    <a:pt x="2013" y="80332"/>
                  </a:cubicBezTo>
                  <a:cubicBezTo>
                    <a:pt x="2013" y="80606"/>
                    <a:pt x="2179" y="80832"/>
                    <a:pt x="2406" y="80927"/>
                  </a:cubicBezTo>
                  <a:lnTo>
                    <a:pt x="2406" y="99215"/>
                  </a:lnTo>
                  <a:lnTo>
                    <a:pt x="2656" y="99215"/>
                  </a:lnTo>
                  <a:lnTo>
                    <a:pt x="2656" y="80975"/>
                  </a:lnTo>
                  <a:cubicBezTo>
                    <a:pt x="2787" y="80975"/>
                    <a:pt x="2918" y="80939"/>
                    <a:pt x="3013" y="80868"/>
                  </a:cubicBezTo>
                  <a:lnTo>
                    <a:pt x="3013" y="84940"/>
                  </a:lnTo>
                  <a:lnTo>
                    <a:pt x="6739" y="88964"/>
                  </a:lnTo>
                  <a:lnTo>
                    <a:pt x="6978" y="99227"/>
                  </a:lnTo>
                  <a:lnTo>
                    <a:pt x="7216" y="99227"/>
                  </a:lnTo>
                  <a:lnTo>
                    <a:pt x="6978" y="88869"/>
                  </a:lnTo>
                  <a:lnTo>
                    <a:pt x="3263" y="84844"/>
                  </a:lnTo>
                  <a:lnTo>
                    <a:pt x="3263" y="80558"/>
                  </a:lnTo>
                  <a:cubicBezTo>
                    <a:pt x="3287" y="80487"/>
                    <a:pt x="3299" y="80415"/>
                    <a:pt x="3299" y="80332"/>
                  </a:cubicBezTo>
                  <a:cubicBezTo>
                    <a:pt x="3299" y="80260"/>
                    <a:pt x="3287" y="80177"/>
                    <a:pt x="3263" y="80118"/>
                  </a:cubicBezTo>
                  <a:lnTo>
                    <a:pt x="3263" y="79534"/>
                  </a:lnTo>
                  <a:lnTo>
                    <a:pt x="8085" y="70628"/>
                  </a:lnTo>
                  <a:lnTo>
                    <a:pt x="8097" y="70593"/>
                  </a:lnTo>
                  <a:lnTo>
                    <a:pt x="8097" y="61806"/>
                  </a:lnTo>
                  <a:cubicBezTo>
                    <a:pt x="8954" y="61746"/>
                    <a:pt x="9633" y="61032"/>
                    <a:pt x="9633" y="60163"/>
                  </a:cubicBezTo>
                  <a:cubicBezTo>
                    <a:pt x="9633" y="59246"/>
                    <a:pt x="8883" y="58508"/>
                    <a:pt x="7966" y="58508"/>
                  </a:cubicBezTo>
                  <a:cubicBezTo>
                    <a:pt x="7561" y="58508"/>
                    <a:pt x="7192" y="58651"/>
                    <a:pt x="6906" y="58901"/>
                  </a:cubicBezTo>
                  <a:lnTo>
                    <a:pt x="6680" y="58662"/>
                  </a:lnTo>
                  <a:lnTo>
                    <a:pt x="7406" y="57829"/>
                  </a:lnTo>
                  <a:cubicBezTo>
                    <a:pt x="7466" y="57841"/>
                    <a:pt x="7513" y="57841"/>
                    <a:pt x="7573" y="57841"/>
                  </a:cubicBezTo>
                  <a:cubicBezTo>
                    <a:pt x="7930" y="57841"/>
                    <a:pt x="8216" y="57555"/>
                    <a:pt x="8216" y="57210"/>
                  </a:cubicBezTo>
                  <a:cubicBezTo>
                    <a:pt x="8216" y="56888"/>
                    <a:pt x="7990" y="56627"/>
                    <a:pt x="7692" y="56579"/>
                  </a:cubicBezTo>
                  <a:lnTo>
                    <a:pt x="7692" y="31731"/>
                  </a:lnTo>
                  <a:lnTo>
                    <a:pt x="4549" y="28968"/>
                  </a:lnTo>
                  <a:lnTo>
                    <a:pt x="4549" y="1060"/>
                  </a:lnTo>
                  <a:lnTo>
                    <a:pt x="4299" y="1060"/>
                  </a:lnTo>
                  <a:lnTo>
                    <a:pt x="4299" y="28754"/>
                  </a:lnTo>
                  <a:lnTo>
                    <a:pt x="1775" y="26539"/>
                  </a:lnTo>
                  <a:lnTo>
                    <a:pt x="1775" y="21098"/>
                  </a:lnTo>
                  <a:lnTo>
                    <a:pt x="2870" y="21098"/>
                  </a:lnTo>
                  <a:lnTo>
                    <a:pt x="2870" y="18669"/>
                  </a:lnTo>
                  <a:lnTo>
                    <a:pt x="1775" y="18669"/>
                  </a:lnTo>
                  <a:lnTo>
                    <a:pt x="1775" y="17848"/>
                  </a:lnTo>
                  <a:lnTo>
                    <a:pt x="2870" y="17848"/>
                  </a:lnTo>
                  <a:lnTo>
                    <a:pt x="2870" y="15431"/>
                  </a:lnTo>
                  <a:lnTo>
                    <a:pt x="1775" y="15431"/>
                  </a:lnTo>
                  <a:lnTo>
                    <a:pt x="1775" y="14609"/>
                  </a:lnTo>
                  <a:lnTo>
                    <a:pt x="2870" y="14609"/>
                  </a:lnTo>
                  <a:lnTo>
                    <a:pt x="2870" y="12181"/>
                  </a:lnTo>
                  <a:lnTo>
                    <a:pt x="1775" y="12181"/>
                  </a:lnTo>
                  <a:lnTo>
                    <a:pt x="1775" y="11359"/>
                  </a:lnTo>
                  <a:lnTo>
                    <a:pt x="2870" y="11359"/>
                  </a:lnTo>
                  <a:lnTo>
                    <a:pt x="2870" y="8942"/>
                  </a:lnTo>
                  <a:lnTo>
                    <a:pt x="1775" y="8942"/>
                  </a:lnTo>
                  <a:lnTo>
                    <a:pt x="1775" y="3310"/>
                  </a:lnTo>
                  <a:cubicBezTo>
                    <a:pt x="2632" y="3251"/>
                    <a:pt x="3310" y="2537"/>
                    <a:pt x="3310" y="1667"/>
                  </a:cubicBezTo>
                  <a:cubicBezTo>
                    <a:pt x="3310" y="786"/>
                    <a:pt x="2572" y="1"/>
                    <a:pt x="16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11"/>
            <p:cNvSpPr/>
            <p:nvPr/>
          </p:nvSpPr>
          <p:spPr>
            <a:xfrm rot="-5400000">
              <a:off x="7942763" y="3310888"/>
              <a:ext cx="243500" cy="2222600"/>
            </a:xfrm>
            <a:custGeom>
              <a:avLst/>
              <a:gdLst/>
              <a:ahLst/>
              <a:cxnLst/>
              <a:rect l="l" t="t" r="r" b="b"/>
              <a:pathLst>
                <a:path w="9740" h="88904" extrusionOk="0">
                  <a:moveTo>
                    <a:pt x="3620" y="19372"/>
                  </a:moveTo>
                  <a:lnTo>
                    <a:pt x="8478" y="23860"/>
                  </a:lnTo>
                  <a:cubicBezTo>
                    <a:pt x="8466" y="23920"/>
                    <a:pt x="8454" y="23967"/>
                    <a:pt x="8454" y="24015"/>
                  </a:cubicBezTo>
                  <a:cubicBezTo>
                    <a:pt x="8454" y="24337"/>
                    <a:pt x="8680" y="24598"/>
                    <a:pt x="8978" y="24646"/>
                  </a:cubicBezTo>
                  <a:lnTo>
                    <a:pt x="8978" y="38314"/>
                  </a:lnTo>
                  <a:lnTo>
                    <a:pt x="3620" y="42529"/>
                  </a:lnTo>
                  <a:lnTo>
                    <a:pt x="3620" y="40755"/>
                  </a:lnTo>
                  <a:lnTo>
                    <a:pt x="4703" y="40755"/>
                  </a:lnTo>
                  <a:lnTo>
                    <a:pt x="4703" y="38326"/>
                  </a:lnTo>
                  <a:lnTo>
                    <a:pt x="3620" y="38326"/>
                  </a:lnTo>
                  <a:lnTo>
                    <a:pt x="3620" y="37505"/>
                  </a:lnTo>
                  <a:lnTo>
                    <a:pt x="4703" y="37505"/>
                  </a:lnTo>
                  <a:lnTo>
                    <a:pt x="4703" y="35088"/>
                  </a:lnTo>
                  <a:lnTo>
                    <a:pt x="3620" y="35088"/>
                  </a:lnTo>
                  <a:lnTo>
                    <a:pt x="3620" y="34266"/>
                  </a:lnTo>
                  <a:lnTo>
                    <a:pt x="4703" y="34266"/>
                  </a:lnTo>
                  <a:lnTo>
                    <a:pt x="4703" y="31837"/>
                  </a:lnTo>
                  <a:lnTo>
                    <a:pt x="3620" y="31837"/>
                  </a:lnTo>
                  <a:lnTo>
                    <a:pt x="3620" y="31016"/>
                  </a:lnTo>
                  <a:lnTo>
                    <a:pt x="4703" y="31016"/>
                  </a:lnTo>
                  <a:lnTo>
                    <a:pt x="4703" y="28599"/>
                  </a:lnTo>
                  <a:lnTo>
                    <a:pt x="3620" y="28599"/>
                  </a:lnTo>
                  <a:lnTo>
                    <a:pt x="3620" y="19372"/>
                  </a:lnTo>
                  <a:close/>
                  <a:moveTo>
                    <a:pt x="3620" y="44815"/>
                  </a:moveTo>
                  <a:cubicBezTo>
                    <a:pt x="4334" y="44875"/>
                    <a:pt x="4906" y="45482"/>
                    <a:pt x="4906" y="46220"/>
                  </a:cubicBezTo>
                  <a:cubicBezTo>
                    <a:pt x="4906" y="46613"/>
                    <a:pt x="4739" y="46970"/>
                    <a:pt x="4489" y="47232"/>
                  </a:cubicBezTo>
                  <a:lnTo>
                    <a:pt x="4191" y="46863"/>
                  </a:lnTo>
                  <a:cubicBezTo>
                    <a:pt x="4346" y="46696"/>
                    <a:pt x="4442" y="46470"/>
                    <a:pt x="4442" y="46220"/>
                  </a:cubicBezTo>
                  <a:cubicBezTo>
                    <a:pt x="4442" y="45732"/>
                    <a:pt x="4084" y="45339"/>
                    <a:pt x="3620" y="45280"/>
                  </a:cubicBezTo>
                  <a:lnTo>
                    <a:pt x="3620" y="44815"/>
                  </a:lnTo>
                  <a:close/>
                  <a:moveTo>
                    <a:pt x="3370" y="44815"/>
                  </a:moveTo>
                  <a:lnTo>
                    <a:pt x="3370" y="45280"/>
                  </a:lnTo>
                  <a:cubicBezTo>
                    <a:pt x="2906" y="45339"/>
                    <a:pt x="2548" y="45744"/>
                    <a:pt x="2548" y="46220"/>
                  </a:cubicBezTo>
                  <a:cubicBezTo>
                    <a:pt x="2548" y="46744"/>
                    <a:pt x="2965" y="47173"/>
                    <a:pt x="3489" y="47173"/>
                  </a:cubicBezTo>
                  <a:cubicBezTo>
                    <a:pt x="3680" y="47173"/>
                    <a:pt x="3858" y="47113"/>
                    <a:pt x="4001" y="47030"/>
                  </a:cubicBezTo>
                  <a:lnTo>
                    <a:pt x="4299" y="47387"/>
                  </a:lnTo>
                  <a:cubicBezTo>
                    <a:pt x="4072" y="47542"/>
                    <a:pt x="3787" y="47637"/>
                    <a:pt x="3489" y="47637"/>
                  </a:cubicBezTo>
                  <a:cubicBezTo>
                    <a:pt x="2715" y="47637"/>
                    <a:pt x="2084" y="47006"/>
                    <a:pt x="2084" y="46220"/>
                  </a:cubicBezTo>
                  <a:cubicBezTo>
                    <a:pt x="2084" y="45482"/>
                    <a:pt x="2656" y="44875"/>
                    <a:pt x="3370" y="44815"/>
                  </a:cubicBezTo>
                  <a:close/>
                  <a:moveTo>
                    <a:pt x="3370" y="43029"/>
                  </a:moveTo>
                  <a:lnTo>
                    <a:pt x="3370" y="44565"/>
                  </a:lnTo>
                  <a:cubicBezTo>
                    <a:pt x="2513" y="44637"/>
                    <a:pt x="1834" y="45351"/>
                    <a:pt x="1834" y="46220"/>
                  </a:cubicBezTo>
                  <a:cubicBezTo>
                    <a:pt x="1834" y="47089"/>
                    <a:pt x="2584" y="47875"/>
                    <a:pt x="3489" y="47875"/>
                  </a:cubicBezTo>
                  <a:cubicBezTo>
                    <a:pt x="3846" y="47875"/>
                    <a:pt x="4180" y="47756"/>
                    <a:pt x="4453" y="47566"/>
                  </a:cubicBezTo>
                  <a:lnTo>
                    <a:pt x="5966" y="49399"/>
                  </a:lnTo>
                  <a:lnTo>
                    <a:pt x="5966" y="55745"/>
                  </a:lnTo>
                  <a:cubicBezTo>
                    <a:pt x="5668" y="55805"/>
                    <a:pt x="5454" y="56067"/>
                    <a:pt x="5454" y="56376"/>
                  </a:cubicBezTo>
                  <a:cubicBezTo>
                    <a:pt x="5454" y="56567"/>
                    <a:pt x="5525" y="56733"/>
                    <a:pt x="5656" y="56841"/>
                  </a:cubicBezTo>
                  <a:lnTo>
                    <a:pt x="3370" y="60531"/>
                  </a:lnTo>
                  <a:lnTo>
                    <a:pt x="3370" y="69842"/>
                  </a:lnTo>
                  <a:cubicBezTo>
                    <a:pt x="3239" y="69806"/>
                    <a:pt x="3096" y="69783"/>
                    <a:pt x="2941" y="69783"/>
                  </a:cubicBezTo>
                  <a:cubicBezTo>
                    <a:pt x="2703" y="69783"/>
                    <a:pt x="2465" y="69842"/>
                    <a:pt x="2251" y="69937"/>
                  </a:cubicBezTo>
                  <a:lnTo>
                    <a:pt x="251" y="66282"/>
                  </a:lnTo>
                  <a:lnTo>
                    <a:pt x="251" y="45482"/>
                  </a:lnTo>
                  <a:lnTo>
                    <a:pt x="3370" y="43029"/>
                  </a:lnTo>
                  <a:close/>
                  <a:moveTo>
                    <a:pt x="2941" y="70033"/>
                  </a:moveTo>
                  <a:cubicBezTo>
                    <a:pt x="3096" y="70033"/>
                    <a:pt x="3239" y="70056"/>
                    <a:pt x="3370" y="70092"/>
                  </a:cubicBezTo>
                  <a:lnTo>
                    <a:pt x="3370" y="70592"/>
                  </a:lnTo>
                  <a:cubicBezTo>
                    <a:pt x="3239" y="70533"/>
                    <a:pt x="3096" y="70497"/>
                    <a:pt x="2941" y="70497"/>
                  </a:cubicBezTo>
                  <a:cubicBezTo>
                    <a:pt x="2822" y="70497"/>
                    <a:pt x="2703" y="70521"/>
                    <a:pt x="2596" y="70557"/>
                  </a:cubicBezTo>
                  <a:lnTo>
                    <a:pt x="2370" y="70152"/>
                  </a:lnTo>
                  <a:cubicBezTo>
                    <a:pt x="2548" y="70080"/>
                    <a:pt x="2739" y="70033"/>
                    <a:pt x="2941" y="70033"/>
                  </a:cubicBezTo>
                  <a:close/>
                  <a:moveTo>
                    <a:pt x="3620" y="70199"/>
                  </a:moveTo>
                  <a:cubicBezTo>
                    <a:pt x="4061" y="70437"/>
                    <a:pt x="4358" y="70914"/>
                    <a:pt x="4358" y="71449"/>
                  </a:cubicBezTo>
                  <a:cubicBezTo>
                    <a:pt x="4358" y="71985"/>
                    <a:pt x="4061" y="72450"/>
                    <a:pt x="3620" y="72688"/>
                  </a:cubicBezTo>
                  <a:lnTo>
                    <a:pt x="3620" y="72116"/>
                  </a:lnTo>
                  <a:cubicBezTo>
                    <a:pt x="3787" y="71950"/>
                    <a:pt x="3894" y="71711"/>
                    <a:pt x="3894" y="71449"/>
                  </a:cubicBezTo>
                  <a:cubicBezTo>
                    <a:pt x="3894" y="71188"/>
                    <a:pt x="3787" y="70949"/>
                    <a:pt x="3620" y="70771"/>
                  </a:cubicBezTo>
                  <a:lnTo>
                    <a:pt x="3620" y="70199"/>
                  </a:lnTo>
                  <a:close/>
                  <a:moveTo>
                    <a:pt x="2156" y="70271"/>
                  </a:moveTo>
                  <a:lnTo>
                    <a:pt x="2382" y="70676"/>
                  </a:lnTo>
                  <a:cubicBezTo>
                    <a:pt x="2156" y="70854"/>
                    <a:pt x="2001" y="71128"/>
                    <a:pt x="2001" y="71449"/>
                  </a:cubicBezTo>
                  <a:cubicBezTo>
                    <a:pt x="2001" y="71926"/>
                    <a:pt x="2358" y="72331"/>
                    <a:pt x="2822" y="72390"/>
                  </a:cubicBezTo>
                  <a:lnTo>
                    <a:pt x="2822" y="72854"/>
                  </a:lnTo>
                  <a:cubicBezTo>
                    <a:pt x="2098" y="72783"/>
                    <a:pt x="1539" y="72191"/>
                    <a:pt x="1536" y="71444"/>
                  </a:cubicBezTo>
                  <a:lnTo>
                    <a:pt x="1536" y="71444"/>
                  </a:lnTo>
                  <a:cubicBezTo>
                    <a:pt x="1538" y="70958"/>
                    <a:pt x="1788" y="70520"/>
                    <a:pt x="2156" y="70271"/>
                  </a:cubicBezTo>
                  <a:close/>
                  <a:moveTo>
                    <a:pt x="3370" y="72295"/>
                  </a:moveTo>
                  <a:lnTo>
                    <a:pt x="3370" y="72795"/>
                  </a:lnTo>
                  <a:cubicBezTo>
                    <a:pt x="3275" y="72819"/>
                    <a:pt x="3168" y="72842"/>
                    <a:pt x="3072" y="72854"/>
                  </a:cubicBezTo>
                  <a:lnTo>
                    <a:pt x="3072" y="72390"/>
                  </a:lnTo>
                  <a:cubicBezTo>
                    <a:pt x="3179" y="72366"/>
                    <a:pt x="3275" y="72342"/>
                    <a:pt x="3370" y="72295"/>
                  </a:cubicBezTo>
                  <a:close/>
                  <a:moveTo>
                    <a:pt x="2429" y="0"/>
                  </a:moveTo>
                  <a:cubicBezTo>
                    <a:pt x="1905" y="0"/>
                    <a:pt x="1477" y="417"/>
                    <a:pt x="1477" y="941"/>
                  </a:cubicBezTo>
                  <a:cubicBezTo>
                    <a:pt x="1477" y="1429"/>
                    <a:pt x="1846" y="1822"/>
                    <a:pt x="2310" y="1881"/>
                  </a:cubicBezTo>
                  <a:lnTo>
                    <a:pt x="2310" y="18169"/>
                  </a:lnTo>
                  <a:lnTo>
                    <a:pt x="3370" y="19157"/>
                  </a:lnTo>
                  <a:lnTo>
                    <a:pt x="3370" y="28599"/>
                  </a:lnTo>
                  <a:lnTo>
                    <a:pt x="2286" y="28599"/>
                  </a:lnTo>
                  <a:lnTo>
                    <a:pt x="2286" y="31016"/>
                  </a:lnTo>
                  <a:lnTo>
                    <a:pt x="3370" y="31016"/>
                  </a:lnTo>
                  <a:lnTo>
                    <a:pt x="3370" y="31837"/>
                  </a:lnTo>
                  <a:lnTo>
                    <a:pt x="2286" y="31837"/>
                  </a:lnTo>
                  <a:lnTo>
                    <a:pt x="2286" y="34266"/>
                  </a:lnTo>
                  <a:lnTo>
                    <a:pt x="3370" y="34266"/>
                  </a:lnTo>
                  <a:lnTo>
                    <a:pt x="3370" y="35088"/>
                  </a:lnTo>
                  <a:lnTo>
                    <a:pt x="2286" y="35088"/>
                  </a:lnTo>
                  <a:lnTo>
                    <a:pt x="2286" y="37505"/>
                  </a:lnTo>
                  <a:lnTo>
                    <a:pt x="3370" y="37505"/>
                  </a:lnTo>
                  <a:lnTo>
                    <a:pt x="3370" y="38326"/>
                  </a:lnTo>
                  <a:lnTo>
                    <a:pt x="2286" y="38326"/>
                  </a:lnTo>
                  <a:lnTo>
                    <a:pt x="2286" y="40755"/>
                  </a:lnTo>
                  <a:lnTo>
                    <a:pt x="3370" y="40755"/>
                  </a:lnTo>
                  <a:lnTo>
                    <a:pt x="3370" y="42720"/>
                  </a:lnTo>
                  <a:lnTo>
                    <a:pt x="48" y="45327"/>
                  </a:lnTo>
                  <a:lnTo>
                    <a:pt x="0" y="45363"/>
                  </a:lnTo>
                  <a:lnTo>
                    <a:pt x="0" y="66354"/>
                  </a:lnTo>
                  <a:lnTo>
                    <a:pt x="2048" y="70056"/>
                  </a:lnTo>
                  <a:cubicBezTo>
                    <a:pt x="1584" y="70354"/>
                    <a:pt x="1286" y="70866"/>
                    <a:pt x="1286" y="71449"/>
                  </a:cubicBezTo>
                  <a:cubicBezTo>
                    <a:pt x="1286" y="72319"/>
                    <a:pt x="1965" y="73033"/>
                    <a:pt x="2822" y="73104"/>
                  </a:cubicBezTo>
                  <a:lnTo>
                    <a:pt x="2822" y="88904"/>
                  </a:lnTo>
                  <a:lnTo>
                    <a:pt x="3072" y="88904"/>
                  </a:lnTo>
                  <a:lnTo>
                    <a:pt x="3072" y="73104"/>
                  </a:lnTo>
                  <a:cubicBezTo>
                    <a:pt x="3168" y="73093"/>
                    <a:pt x="3275" y="73081"/>
                    <a:pt x="3370" y="73045"/>
                  </a:cubicBezTo>
                  <a:lnTo>
                    <a:pt x="3370" y="88892"/>
                  </a:lnTo>
                  <a:lnTo>
                    <a:pt x="3620" y="88892"/>
                  </a:lnTo>
                  <a:lnTo>
                    <a:pt x="3620" y="72962"/>
                  </a:lnTo>
                  <a:cubicBezTo>
                    <a:pt x="4191" y="72712"/>
                    <a:pt x="4608" y="72128"/>
                    <a:pt x="4608" y="71449"/>
                  </a:cubicBezTo>
                  <a:cubicBezTo>
                    <a:pt x="4608" y="70771"/>
                    <a:pt x="4191" y="70199"/>
                    <a:pt x="3620" y="69937"/>
                  </a:cubicBezTo>
                  <a:lnTo>
                    <a:pt x="3620" y="60603"/>
                  </a:lnTo>
                  <a:lnTo>
                    <a:pt x="5858" y="56983"/>
                  </a:lnTo>
                  <a:cubicBezTo>
                    <a:pt x="5930" y="57007"/>
                    <a:pt x="6013" y="57019"/>
                    <a:pt x="6096" y="57019"/>
                  </a:cubicBezTo>
                  <a:cubicBezTo>
                    <a:pt x="6442" y="57019"/>
                    <a:pt x="6739" y="56733"/>
                    <a:pt x="6739" y="56376"/>
                  </a:cubicBezTo>
                  <a:cubicBezTo>
                    <a:pt x="6739" y="56067"/>
                    <a:pt x="6513" y="55805"/>
                    <a:pt x="6216" y="55757"/>
                  </a:cubicBezTo>
                  <a:lnTo>
                    <a:pt x="6216" y="55745"/>
                  </a:lnTo>
                  <a:lnTo>
                    <a:pt x="6216" y="49316"/>
                  </a:lnTo>
                  <a:lnTo>
                    <a:pt x="4644" y="47423"/>
                  </a:lnTo>
                  <a:cubicBezTo>
                    <a:pt x="4953" y="47113"/>
                    <a:pt x="5156" y="46696"/>
                    <a:pt x="5156" y="46220"/>
                  </a:cubicBezTo>
                  <a:cubicBezTo>
                    <a:pt x="5156" y="45351"/>
                    <a:pt x="4477" y="44637"/>
                    <a:pt x="3620" y="44577"/>
                  </a:cubicBezTo>
                  <a:lnTo>
                    <a:pt x="3620" y="42839"/>
                  </a:lnTo>
                  <a:lnTo>
                    <a:pt x="9180" y="38469"/>
                  </a:lnTo>
                  <a:lnTo>
                    <a:pt x="9216" y="38434"/>
                  </a:lnTo>
                  <a:lnTo>
                    <a:pt x="9216" y="24646"/>
                  </a:lnTo>
                  <a:cubicBezTo>
                    <a:pt x="9514" y="24598"/>
                    <a:pt x="9740" y="24337"/>
                    <a:pt x="9740" y="24027"/>
                  </a:cubicBezTo>
                  <a:cubicBezTo>
                    <a:pt x="9740" y="23670"/>
                    <a:pt x="9454" y="23384"/>
                    <a:pt x="9097" y="23384"/>
                  </a:cubicBezTo>
                  <a:cubicBezTo>
                    <a:pt x="8894" y="23384"/>
                    <a:pt x="8704" y="23479"/>
                    <a:pt x="8585" y="23634"/>
                  </a:cubicBezTo>
                  <a:lnTo>
                    <a:pt x="3620" y="19050"/>
                  </a:lnTo>
                  <a:lnTo>
                    <a:pt x="3620" y="8013"/>
                  </a:lnTo>
                  <a:lnTo>
                    <a:pt x="3370" y="8013"/>
                  </a:lnTo>
                  <a:lnTo>
                    <a:pt x="3370" y="18824"/>
                  </a:lnTo>
                  <a:lnTo>
                    <a:pt x="2548" y="18062"/>
                  </a:lnTo>
                  <a:lnTo>
                    <a:pt x="2548" y="1881"/>
                  </a:lnTo>
                  <a:cubicBezTo>
                    <a:pt x="3025" y="1822"/>
                    <a:pt x="3382" y="1429"/>
                    <a:pt x="3382" y="941"/>
                  </a:cubicBezTo>
                  <a:cubicBezTo>
                    <a:pt x="3382" y="417"/>
                    <a:pt x="2953" y="0"/>
                    <a:pt x="24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bg>
      <p:bgPr>
        <a:gradFill>
          <a:gsLst>
            <a:gs pos="0">
              <a:schemeClr val="dk1"/>
            </a:gs>
            <a:gs pos="74000">
              <a:schemeClr val="dk1"/>
            </a:gs>
            <a:gs pos="84000">
              <a:schemeClr val="lt2"/>
            </a:gs>
            <a:gs pos="89000">
              <a:schemeClr val="accent3"/>
            </a:gs>
            <a:gs pos="94000">
              <a:schemeClr val="accent2"/>
            </a:gs>
            <a:gs pos="100000">
              <a:schemeClr val="accent1"/>
            </a:gs>
            <a:gs pos="100000">
              <a:srgbClr val="737373"/>
            </a:gs>
          </a:gsLst>
          <a:lin ang="18900044" scaled="0"/>
        </a:gradFill>
        <a:effectLst/>
      </p:bgPr>
    </p:bg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8" name="Google Shape;608;p13"/>
          <p:cNvSpPr txBox="1">
            <a:spLocks noGrp="1"/>
          </p:cNvSpPr>
          <p:nvPr>
            <p:ph type="subTitle" idx="1"/>
          </p:nvPr>
        </p:nvSpPr>
        <p:spPr>
          <a:xfrm>
            <a:off x="1933521" y="1863714"/>
            <a:ext cx="23295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9" name="Google Shape;609;p13"/>
          <p:cNvSpPr txBox="1">
            <a:spLocks noGrp="1"/>
          </p:cNvSpPr>
          <p:nvPr>
            <p:ph type="subTitle" idx="2"/>
          </p:nvPr>
        </p:nvSpPr>
        <p:spPr>
          <a:xfrm>
            <a:off x="5833296" y="1863725"/>
            <a:ext cx="23295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0" name="Google Shape;610;p13"/>
          <p:cNvSpPr txBox="1">
            <a:spLocks noGrp="1"/>
          </p:cNvSpPr>
          <p:nvPr>
            <p:ph type="subTitle" idx="3"/>
          </p:nvPr>
        </p:nvSpPr>
        <p:spPr>
          <a:xfrm>
            <a:off x="1933521" y="3684748"/>
            <a:ext cx="23295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1" name="Google Shape;611;p13"/>
          <p:cNvSpPr txBox="1">
            <a:spLocks noGrp="1"/>
          </p:cNvSpPr>
          <p:nvPr>
            <p:ph type="subTitle" idx="4"/>
          </p:nvPr>
        </p:nvSpPr>
        <p:spPr>
          <a:xfrm>
            <a:off x="5833296" y="3684750"/>
            <a:ext cx="23295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2" name="Google Shape;612;p13"/>
          <p:cNvSpPr txBox="1">
            <a:spLocks noGrp="1"/>
          </p:cNvSpPr>
          <p:nvPr>
            <p:ph type="title" idx="5" hasCustomPrompt="1"/>
          </p:nvPr>
        </p:nvSpPr>
        <p:spPr>
          <a:xfrm>
            <a:off x="1001546" y="1666425"/>
            <a:ext cx="8523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13" name="Google Shape;613;p13"/>
          <p:cNvSpPr txBox="1">
            <a:spLocks noGrp="1"/>
          </p:cNvSpPr>
          <p:nvPr>
            <p:ph type="title" idx="6" hasCustomPrompt="1"/>
          </p:nvPr>
        </p:nvSpPr>
        <p:spPr>
          <a:xfrm>
            <a:off x="1001546" y="3527450"/>
            <a:ext cx="8523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14" name="Google Shape;614;p13"/>
          <p:cNvSpPr txBox="1">
            <a:spLocks noGrp="1"/>
          </p:cNvSpPr>
          <p:nvPr>
            <p:ph type="title" idx="7" hasCustomPrompt="1"/>
          </p:nvPr>
        </p:nvSpPr>
        <p:spPr>
          <a:xfrm>
            <a:off x="4888708" y="1666425"/>
            <a:ext cx="8523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15" name="Google Shape;615;p13"/>
          <p:cNvSpPr txBox="1">
            <a:spLocks noGrp="1"/>
          </p:cNvSpPr>
          <p:nvPr>
            <p:ph type="title" idx="8" hasCustomPrompt="1"/>
          </p:nvPr>
        </p:nvSpPr>
        <p:spPr>
          <a:xfrm>
            <a:off x="4888708" y="3527513"/>
            <a:ext cx="8523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16" name="Google Shape;616;p13"/>
          <p:cNvSpPr txBox="1">
            <a:spLocks noGrp="1"/>
          </p:cNvSpPr>
          <p:nvPr>
            <p:ph type="subTitle" idx="9"/>
          </p:nvPr>
        </p:nvSpPr>
        <p:spPr>
          <a:xfrm>
            <a:off x="1933521" y="1466879"/>
            <a:ext cx="2329500" cy="49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lt1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17" name="Google Shape;617;p13"/>
          <p:cNvSpPr txBox="1">
            <a:spLocks noGrp="1"/>
          </p:cNvSpPr>
          <p:nvPr>
            <p:ph type="subTitle" idx="13"/>
          </p:nvPr>
        </p:nvSpPr>
        <p:spPr>
          <a:xfrm>
            <a:off x="5833296" y="1466754"/>
            <a:ext cx="2329500" cy="49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lt1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18" name="Google Shape;618;p13"/>
          <p:cNvSpPr txBox="1">
            <a:spLocks noGrp="1"/>
          </p:cNvSpPr>
          <p:nvPr>
            <p:ph type="subTitle" idx="14"/>
          </p:nvPr>
        </p:nvSpPr>
        <p:spPr>
          <a:xfrm>
            <a:off x="1933521" y="3326249"/>
            <a:ext cx="2329500" cy="49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lt1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19" name="Google Shape;619;p13"/>
          <p:cNvSpPr txBox="1">
            <a:spLocks noGrp="1"/>
          </p:cNvSpPr>
          <p:nvPr>
            <p:ph type="subTitle" idx="15"/>
          </p:nvPr>
        </p:nvSpPr>
        <p:spPr>
          <a:xfrm>
            <a:off x="5833296" y="3326253"/>
            <a:ext cx="2329500" cy="49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lt1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620" name="Google Shape;620;p13"/>
          <p:cNvGrpSpPr/>
          <p:nvPr/>
        </p:nvGrpSpPr>
        <p:grpSpPr>
          <a:xfrm rot="-5400000">
            <a:off x="-459300" y="3908350"/>
            <a:ext cx="1822500" cy="647775"/>
            <a:chOff x="0" y="221325"/>
            <a:chExt cx="1822500" cy="647775"/>
          </a:xfrm>
        </p:grpSpPr>
        <p:cxnSp>
          <p:nvCxnSpPr>
            <p:cNvPr id="621" name="Google Shape;621;p13"/>
            <p:cNvCxnSpPr/>
            <p:nvPr/>
          </p:nvCxnSpPr>
          <p:spPr>
            <a:xfrm rot="10800000" flipH="1">
              <a:off x="0" y="221325"/>
              <a:ext cx="1377900" cy="1722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622" name="Google Shape;622;p13"/>
            <p:cNvCxnSpPr/>
            <p:nvPr/>
          </p:nvCxnSpPr>
          <p:spPr>
            <a:xfrm>
              <a:off x="0" y="274000"/>
              <a:ext cx="1612800" cy="1410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623" name="Google Shape;623;p13"/>
            <p:cNvCxnSpPr/>
            <p:nvPr/>
          </p:nvCxnSpPr>
          <p:spPr>
            <a:xfrm>
              <a:off x="0" y="696775"/>
              <a:ext cx="12213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624" name="Google Shape;624;p13"/>
            <p:cNvCxnSpPr/>
            <p:nvPr/>
          </p:nvCxnSpPr>
          <p:spPr>
            <a:xfrm>
              <a:off x="0" y="579300"/>
              <a:ext cx="18225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625" name="Google Shape;625;p13"/>
            <p:cNvCxnSpPr/>
            <p:nvPr/>
          </p:nvCxnSpPr>
          <p:spPr>
            <a:xfrm>
              <a:off x="0" y="493200"/>
              <a:ext cx="931500" cy="3759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626" name="Google Shape;626;p13"/>
          <p:cNvGrpSpPr/>
          <p:nvPr/>
        </p:nvGrpSpPr>
        <p:grpSpPr>
          <a:xfrm>
            <a:off x="7918387" y="-1569434"/>
            <a:ext cx="2479800" cy="2894250"/>
            <a:chOff x="2693662" y="1511141"/>
            <a:chExt cx="2479800" cy="2894250"/>
          </a:xfrm>
        </p:grpSpPr>
        <p:sp>
          <p:nvSpPr>
            <p:cNvPr id="627" name="Google Shape;627;p13"/>
            <p:cNvSpPr/>
            <p:nvPr/>
          </p:nvSpPr>
          <p:spPr>
            <a:xfrm>
              <a:off x="3280037" y="2486295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13"/>
            <p:cNvSpPr/>
            <p:nvPr/>
          </p:nvSpPr>
          <p:spPr>
            <a:xfrm>
              <a:off x="3280037" y="1836195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13"/>
            <p:cNvSpPr/>
            <p:nvPr/>
          </p:nvSpPr>
          <p:spPr>
            <a:xfrm>
              <a:off x="3872787" y="21612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13"/>
            <p:cNvSpPr/>
            <p:nvPr/>
          </p:nvSpPr>
          <p:spPr>
            <a:xfrm>
              <a:off x="3872787" y="28113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13"/>
            <p:cNvSpPr/>
            <p:nvPr/>
          </p:nvSpPr>
          <p:spPr>
            <a:xfrm>
              <a:off x="3280037" y="31363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13"/>
            <p:cNvSpPr/>
            <p:nvPr/>
          </p:nvSpPr>
          <p:spPr>
            <a:xfrm>
              <a:off x="2693662" y="28113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13"/>
            <p:cNvSpPr/>
            <p:nvPr/>
          </p:nvSpPr>
          <p:spPr>
            <a:xfrm>
              <a:off x="2693662" y="21612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13"/>
            <p:cNvSpPr/>
            <p:nvPr/>
          </p:nvSpPr>
          <p:spPr>
            <a:xfrm>
              <a:off x="3872787" y="34614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13"/>
            <p:cNvSpPr/>
            <p:nvPr/>
          </p:nvSpPr>
          <p:spPr>
            <a:xfrm>
              <a:off x="2693662" y="34614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13"/>
            <p:cNvSpPr/>
            <p:nvPr/>
          </p:nvSpPr>
          <p:spPr>
            <a:xfrm>
              <a:off x="3280037" y="37864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13"/>
            <p:cNvSpPr/>
            <p:nvPr/>
          </p:nvSpPr>
          <p:spPr>
            <a:xfrm>
              <a:off x="3872787" y="15111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13"/>
            <p:cNvSpPr/>
            <p:nvPr/>
          </p:nvSpPr>
          <p:spPr>
            <a:xfrm>
              <a:off x="4459162" y="24862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13"/>
            <p:cNvSpPr/>
            <p:nvPr/>
          </p:nvSpPr>
          <p:spPr>
            <a:xfrm>
              <a:off x="4459162" y="31363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12">
    <p:bg>
      <p:bgPr>
        <a:gradFill>
          <a:gsLst>
            <a:gs pos="0">
              <a:schemeClr val="accent1"/>
            </a:gs>
            <a:gs pos="7000">
              <a:schemeClr val="accent2"/>
            </a:gs>
            <a:gs pos="11000">
              <a:schemeClr val="accent3"/>
            </a:gs>
            <a:gs pos="17000">
              <a:schemeClr val="dk2"/>
            </a:gs>
            <a:gs pos="25000">
              <a:schemeClr val="lt2"/>
            </a:gs>
            <a:gs pos="43000">
              <a:schemeClr val="dk1"/>
            </a:gs>
            <a:gs pos="100000">
              <a:schemeClr val="dk1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1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42" name="Google Shape;642;p14"/>
          <p:cNvSpPr txBox="1">
            <a:spLocks noGrp="1"/>
          </p:cNvSpPr>
          <p:nvPr>
            <p:ph type="subTitle" idx="1"/>
          </p:nvPr>
        </p:nvSpPr>
        <p:spPr>
          <a:xfrm>
            <a:off x="4937452" y="3801696"/>
            <a:ext cx="2765700" cy="71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1400" b="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43" name="Google Shape;643;p14"/>
          <p:cNvSpPr txBox="1">
            <a:spLocks noGrp="1"/>
          </p:cNvSpPr>
          <p:nvPr>
            <p:ph type="subTitle" idx="2"/>
          </p:nvPr>
        </p:nvSpPr>
        <p:spPr>
          <a:xfrm>
            <a:off x="1440825" y="3801696"/>
            <a:ext cx="2765700" cy="71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1400" b="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44" name="Google Shape;644;p14"/>
          <p:cNvSpPr txBox="1">
            <a:spLocks noGrp="1"/>
          </p:cNvSpPr>
          <p:nvPr>
            <p:ph type="subTitle" idx="3"/>
          </p:nvPr>
        </p:nvSpPr>
        <p:spPr>
          <a:xfrm>
            <a:off x="4937450" y="3378325"/>
            <a:ext cx="2765700" cy="49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000">
                <a:solidFill>
                  <a:schemeClr val="lt1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45" name="Google Shape;645;p14"/>
          <p:cNvSpPr txBox="1">
            <a:spLocks noGrp="1"/>
          </p:cNvSpPr>
          <p:nvPr>
            <p:ph type="subTitle" idx="4"/>
          </p:nvPr>
        </p:nvSpPr>
        <p:spPr>
          <a:xfrm>
            <a:off x="1440825" y="3378325"/>
            <a:ext cx="2765700" cy="49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000">
                <a:solidFill>
                  <a:schemeClr val="lt1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646" name="Google Shape;646;p14"/>
          <p:cNvGrpSpPr/>
          <p:nvPr/>
        </p:nvGrpSpPr>
        <p:grpSpPr>
          <a:xfrm>
            <a:off x="165850" y="0"/>
            <a:ext cx="407775" cy="2791500"/>
            <a:chOff x="165850" y="0"/>
            <a:chExt cx="407775" cy="2791500"/>
          </a:xfrm>
        </p:grpSpPr>
        <p:cxnSp>
          <p:nvCxnSpPr>
            <p:cNvPr id="647" name="Google Shape;647;p14"/>
            <p:cNvCxnSpPr/>
            <p:nvPr/>
          </p:nvCxnSpPr>
          <p:spPr>
            <a:xfrm rot="-5400000" flipH="1">
              <a:off x="-812675" y="1086750"/>
              <a:ext cx="2454000" cy="2805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648" name="Google Shape;648;p14"/>
            <p:cNvCxnSpPr/>
            <p:nvPr/>
          </p:nvCxnSpPr>
          <p:spPr>
            <a:xfrm rot="5400000">
              <a:off x="-1003600" y="1360650"/>
              <a:ext cx="2791500" cy="702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649" name="Google Shape;649;p14"/>
            <p:cNvCxnSpPr/>
            <p:nvPr/>
          </p:nvCxnSpPr>
          <p:spPr>
            <a:xfrm>
              <a:off x="573625" y="0"/>
              <a:ext cx="0" cy="9177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650" name="Google Shape;650;p14"/>
            <p:cNvCxnSpPr/>
            <p:nvPr/>
          </p:nvCxnSpPr>
          <p:spPr>
            <a:xfrm rot="5400000">
              <a:off x="-299450" y="465300"/>
              <a:ext cx="1281000" cy="3504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bg>
      <p:bgPr>
        <a:gradFill>
          <a:gsLst>
            <a:gs pos="0">
              <a:schemeClr val="dk2"/>
            </a:gs>
            <a:gs pos="10000">
              <a:schemeClr val="accent2"/>
            </a:gs>
            <a:gs pos="15000">
              <a:schemeClr val="accent1"/>
            </a:gs>
            <a:gs pos="27000">
              <a:schemeClr val="lt2"/>
            </a:gs>
            <a:gs pos="46000">
              <a:schemeClr val="dk1"/>
            </a:gs>
            <a:gs pos="100000">
              <a:schemeClr val="dk1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15"/>
          <p:cNvSpPr txBox="1">
            <a:spLocks noGrp="1"/>
          </p:cNvSpPr>
          <p:nvPr>
            <p:ph type="title"/>
          </p:nvPr>
        </p:nvSpPr>
        <p:spPr>
          <a:xfrm>
            <a:off x="2921500" y="3420750"/>
            <a:ext cx="5509200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53" name="Google Shape;653;p15"/>
          <p:cNvSpPr txBox="1">
            <a:spLocks noGrp="1"/>
          </p:cNvSpPr>
          <p:nvPr>
            <p:ph type="subTitle" idx="1"/>
          </p:nvPr>
        </p:nvSpPr>
        <p:spPr>
          <a:xfrm>
            <a:off x="2921500" y="1190850"/>
            <a:ext cx="5509200" cy="222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grpSp>
        <p:nvGrpSpPr>
          <p:cNvPr id="654" name="Google Shape;654;p15"/>
          <p:cNvGrpSpPr/>
          <p:nvPr/>
        </p:nvGrpSpPr>
        <p:grpSpPr>
          <a:xfrm>
            <a:off x="7265875" y="165425"/>
            <a:ext cx="1893000" cy="458825"/>
            <a:chOff x="7265875" y="89225"/>
            <a:chExt cx="1893000" cy="458825"/>
          </a:xfrm>
        </p:grpSpPr>
        <p:cxnSp>
          <p:nvCxnSpPr>
            <p:cNvPr id="655" name="Google Shape;655;p15"/>
            <p:cNvCxnSpPr/>
            <p:nvPr/>
          </p:nvCxnSpPr>
          <p:spPr>
            <a:xfrm flipH="1">
              <a:off x="7495300" y="184825"/>
              <a:ext cx="1657200" cy="1212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656" name="Google Shape;656;p15"/>
            <p:cNvCxnSpPr/>
            <p:nvPr/>
          </p:nvCxnSpPr>
          <p:spPr>
            <a:xfrm flipH="1">
              <a:off x="7896775" y="89225"/>
              <a:ext cx="1262100" cy="3060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657" name="Google Shape;657;p15"/>
            <p:cNvCxnSpPr/>
            <p:nvPr/>
          </p:nvCxnSpPr>
          <p:spPr>
            <a:xfrm rot="10800000">
              <a:off x="7265875" y="134422"/>
              <a:ext cx="1893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658" name="Google Shape;658;p15"/>
            <p:cNvCxnSpPr/>
            <p:nvPr/>
          </p:nvCxnSpPr>
          <p:spPr>
            <a:xfrm rot="10800000">
              <a:off x="8693575" y="299550"/>
              <a:ext cx="4653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659" name="Google Shape;659;p15"/>
            <p:cNvCxnSpPr/>
            <p:nvPr/>
          </p:nvCxnSpPr>
          <p:spPr>
            <a:xfrm flipH="1">
              <a:off x="8088100" y="229450"/>
              <a:ext cx="1064400" cy="318600"/>
            </a:xfrm>
            <a:prstGeom prst="bentConnector3">
              <a:avLst>
                <a:gd name="adj1" fmla="val 13174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660" name="Google Shape;660;p15"/>
          <p:cNvGrpSpPr/>
          <p:nvPr/>
        </p:nvGrpSpPr>
        <p:grpSpPr>
          <a:xfrm>
            <a:off x="-172088" y="2448066"/>
            <a:ext cx="2479800" cy="2894250"/>
            <a:chOff x="201587" y="2766741"/>
            <a:chExt cx="2479800" cy="2894250"/>
          </a:xfrm>
        </p:grpSpPr>
        <p:sp>
          <p:nvSpPr>
            <p:cNvPr id="661" name="Google Shape;661;p15"/>
            <p:cNvSpPr/>
            <p:nvPr/>
          </p:nvSpPr>
          <p:spPr>
            <a:xfrm>
              <a:off x="787962" y="3741895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15"/>
            <p:cNvSpPr/>
            <p:nvPr/>
          </p:nvSpPr>
          <p:spPr>
            <a:xfrm>
              <a:off x="787962" y="3091795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15"/>
            <p:cNvSpPr/>
            <p:nvPr/>
          </p:nvSpPr>
          <p:spPr>
            <a:xfrm>
              <a:off x="1380712" y="34168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15"/>
            <p:cNvSpPr/>
            <p:nvPr/>
          </p:nvSpPr>
          <p:spPr>
            <a:xfrm>
              <a:off x="1380712" y="40669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15"/>
            <p:cNvSpPr/>
            <p:nvPr/>
          </p:nvSpPr>
          <p:spPr>
            <a:xfrm>
              <a:off x="787962" y="43919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15"/>
            <p:cNvSpPr/>
            <p:nvPr/>
          </p:nvSpPr>
          <p:spPr>
            <a:xfrm>
              <a:off x="201587" y="40669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15"/>
            <p:cNvSpPr/>
            <p:nvPr/>
          </p:nvSpPr>
          <p:spPr>
            <a:xfrm>
              <a:off x="201587" y="34168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15"/>
            <p:cNvSpPr/>
            <p:nvPr/>
          </p:nvSpPr>
          <p:spPr>
            <a:xfrm>
              <a:off x="1380712" y="47170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15"/>
            <p:cNvSpPr/>
            <p:nvPr/>
          </p:nvSpPr>
          <p:spPr>
            <a:xfrm>
              <a:off x="201587" y="47170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15"/>
            <p:cNvSpPr/>
            <p:nvPr/>
          </p:nvSpPr>
          <p:spPr>
            <a:xfrm>
              <a:off x="787962" y="50420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15"/>
            <p:cNvSpPr/>
            <p:nvPr/>
          </p:nvSpPr>
          <p:spPr>
            <a:xfrm>
              <a:off x="1380712" y="27667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15"/>
            <p:cNvSpPr/>
            <p:nvPr/>
          </p:nvSpPr>
          <p:spPr>
            <a:xfrm>
              <a:off x="1967087" y="37418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15"/>
            <p:cNvSpPr/>
            <p:nvPr/>
          </p:nvSpPr>
          <p:spPr>
            <a:xfrm>
              <a:off x="1967087" y="43919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">
    <p:bg>
      <p:bgPr>
        <a:gradFill>
          <a:gsLst>
            <a:gs pos="0">
              <a:schemeClr val="dk1"/>
            </a:gs>
            <a:gs pos="74000">
              <a:schemeClr val="dk1"/>
            </a:gs>
            <a:gs pos="84000">
              <a:schemeClr val="lt2"/>
            </a:gs>
            <a:gs pos="89000">
              <a:schemeClr val="accent3"/>
            </a:gs>
            <a:gs pos="94000">
              <a:schemeClr val="accent2"/>
            </a:gs>
            <a:gs pos="100000">
              <a:schemeClr val="accent1"/>
            </a:gs>
            <a:gs pos="100000">
              <a:srgbClr val="737373"/>
            </a:gs>
          </a:gsLst>
          <a:lin ang="13500032" scaled="0"/>
        </a:gradFill>
        <a:effectLst/>
      </p:bgPr>
    </p:bg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76" name="Google Shape;676;p16"/>
          <p:cNvSpPr txBox="1">
            <a:spLocks noGrp="1"/>
          </p:cNvSpPr>
          <p:nvPr>
            <p:ph type="subTitle" idx="1"/>
          </p:nvPr>
        </p:nvSpPr>
        <p:spPr>
          <a:xfrm>
            <a:off x="2531556" y="2020901"/>
            <a:ext cx="52491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1400" b="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77" name="Google Shape;677;p16"/>
          <p:cNvSpPr txBox="1">
            <a:spLocks noGrp="1"/>
          </p:cNvSpPr>
          <p:nvPr>
            <p:ph type="subTitle" idx="2"/>
          </p:nvPr>
        </p:nvSpPr>
        <p:spPr>
          <a:xfrm>
            <a:off x="2531556" y="3428703"/>
            <a:ext cx="5249100" cy="6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1400" b="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78" name="Google Shape;678;p16"/>
          <p:cNvSpPr txBox="1">
            <a:spLocks noGrp="1"/>
          </p:cNvSpPr>
          <p:nvPr>
            <p:ph type="subTitle" idx="3"/>
          </p:nvPr>
        </p:nvSpPr>
        <p:spPr>
          <a:xfrm>
            <a:off x="2531556" y="1635707"/>
            <a:ext cx="5249100" cy="50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000">
                <a:solidFill>
                  <a:schemeClr val="lt1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79" name="Google Shape;679;p16"/>
          <p:cNvSpPr txBox="1">
            <a:spLocks noGrp="1"/>
          </p:cNvSpPr>
          <p:nvPr>
            <p:ph type="subTitle" idx="4"/>
          </p:nvPr>
        </p:nvSpPr>
        <p:spPr>
          <a:xfrm>
            <a:off x="2531556" y="3079658"/>
            <a:ext cx="5249100" cy="50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000">
                <a:solidFill>
                  <a:schemeClr val="lt1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680" name="Google Shape;680;p16"/>
          <p:cNvGrpSpPr/>
          <p:nvPr/>
        </p:nvGrpSpPr>
        <p:grpSpPr>
          <a:xfrm rot="10800000">
            <a:off x="7780650" y="-1305046"/>
            <a:ext cx="2479800" cy="2894250"/>
            <a:chOff x="2693662" y="1511141"/>
            <a:chExt cx="2479800" cy="2894250"/>
          </a:xfrm>
        </p:grpSpPr>
        <p:sp>
          <p:nvSpPr>
            <p:cNvPr id="681" name="Google Shape;681;p16"/>
            <p:cNvSpPr/>
            <p:nvPr/>
          </p:nvSpPr>
          <p:spPr>
            <a:xfrm>
              <a:off x="3280037" y="2486295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16"/>
            <p:cNvSpPr/>
            <p:nvPr/>
          </p:nvSpPr>
          <p:spPr>
            <a:xfrm>
              <a:off x="3280037" y="1836195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16"/>
            <p:cNvSpPr/>
            <p:nvPr/>
          </p:nvSpPr>
          <p:spPr>
            <a:xfrm>
              <a:off x="3872787" y="21612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16"/>
            <p:cNvSpPr/>
            <p:nvPr/>
          </p:nvSpPr>
          <p:spPr>
            <a:xfrm>
              <a:off x="3872787" y="28113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16"/>
            <p:cNvSpPr/>
            <p:nvPr/>
          </p:nvSpPr>
          <p:spPr>
            <a:xfrm>
              <a:off x="3280037" y="31363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16"/>
            <p:cNvSpPr/>
            <p:nvPr/>
          </p:nvSpPr>
          <p:spPr>
            <a:xfrm>
              <a:off x="2693662" y="28113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16"/>
            <p:cNvSpPr/>
            <p:nvPr/>
          </p:nvSpPr>
          <p:spPr>
            <a:xfrm>
              <a:off x="2693662" y="21612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16"/>
            <p:cNvSpPr/>
            <p:nvPr/>
          </p:nvSpPr>
          <p:spPr>
            <a:xfrm>
              <a:off x="3872787" y="34614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16"/>
            <p:cNvSpPr/>
            <p:nvPr/>
          </p:nvSpPr>
          <p:spPr>
            <a:xfrm>
              <a:off x="2693662" y="34614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16"/>
            <p:cNvSpPr/>
            <p:nvPr/>
          </p:nvSpPr>
          <p:spPr>
            <a:xfrm>
              <a:off x="3280037" y="37864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16"/>
            <p:cNvSpPr/>
            <p:nvPr/>
          </p:nvSpPr>
          <p:spPr>
            <a:xfrm>
              <a:off x="3872787" y="15111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16"/>
            <p:cNvSpPr/>
            <p:nvPr/>
          </p:nvSpPr>
          <p:spPr>
            <a:xfrm>
              <a:off x="4459162" y="24862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16"/>
            <p:cNvSpPr/>
            <p:nvPr/>
          </p:nvSpPr>
          <p:spPr>
            <a:xfrm>
              <a:off x="4459162" y="31363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4" name="Google Shape;694;p16"/>
          <p:cNvGrpSpPr/>
          <p:nvPr/>
        </p:nvGrpSpPr>
        <p:grpSpPr>
          <a:xfrm>
            <a:off x="0" y="4608100"/>
            <a:ext cx="3588300" cy="414300"/>
            <a:chOff x="0" y="4608100"/>
            <a:chExt cx="3588300" cy="414300"/>
          </a:xfrm>
        </p:grpSpPr>
        <p:cxnSp>
          <p:nvCxnSpPr>
            <p:cNvPr id="695" name="Google Shape;695;p16"/>
            <p:cNvCxnSpPr/>
            <p:nvPr/>
          </p:nvCxnSpPr>
          <p:spPr>
            <a:xfrm rot="10800000" flipH="1">
              <a:off x="0" y="4799450"/>
              <a:ext cx="3588300" cy="891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696" name="Google Shape;696;p16"/>
            <p:cNvCxnSpPr/>
            <p:nvPr/>
          </p:nvCxnSpPr>
          <p:spPr>
            <a:xfrm>
              <a:off x="0" y="4722850"/>
              <a:ext cx="2574900" cy="2868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697" name="Google Shape;697;p16"/>
            <p:cNvCxnSpPr/>
            <p:nvPr/>
          </p:nvCxnSpPr>
          <p:spPr>
            <a:xfrm rot="10800000" flipH="1">
              <a:off x="0" y="4608100"/>
              <a:ext cx="1631700" cy="4143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bg>
      <p:bgPr>
        <a:gradFill>
          <a:gsLst>
            <a:gs pos="0">
              <a:schemeClr val="dk1"/>
            </a:gs>
            <a:gs pos="74000">
              <a:schemeClr val="dk1"/>
            </a:gs>
            <a:gs pos="84000">
              <a:schemeClr val="lt2"/>
            </a:gs>
            <a:gs pos="89000">
              <a:schemeClr val="accent3"/>
            </a:gs>
            <a:gs pos="94000">
              <a:schemeClr val="accent2"/>
            </a:gs>
            <a:gs pos="100000">
              <a:schemeClr val="accent1"/>
            </a:gs>
            <a:gs pos="100000">
              <a:srgbClr val="737373"/>
            </a:gs>
          </a:gsLst>
          <a:lin ang="13500032" scaled="0"/>
        </a:gradFill>
        <a:effectLst/>
      </p:bgPr>
    </p:bg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17"/>
          <p:cNvSpPr txBox="1">
            <a:spLocks noGrp="1"/>
          </p:cNvSpPr>
          <p:nvPr>
            <p:ph type="subTitle" idx="1"/>
          </p:nvPr>
        </p:nvSpPr>
        <p:spPr>
          <a:xfrm>
            <a:off x="937700" y="3148828"/>
            <a:ext cx="2175300" cy="86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0" name="Google Shape;700;p17"/>
          <p:cNvSpPr txBox="1">
            <a:spLocks noGrp="1"/>
          </p:cNvSpPr>
          <p:nvPr>
            <p:ph type="subTitle" idx="2"/>
          </p:nvPr>
        </p:nvSpPr>
        <p:spPr>
          <a:xfrm>
            <a:off x="3484422" y="3148828"/>
            <a:ext cx="2175300" cy="86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1" name="Google Shape;701;p17"/>
          <p:cNvSpPr txBox="1">
            <a:spLocks noGrp="1"/>
          </p:cNvSpPr>
          <p:nvPr>
            <p:ph type="subTitle" idx="3"/>
          </p:nvPr>
        </p:nvSpPr>
        <p:spPr>
          <a:xfrm>
            <a:off x="6031150" y="3148828"/>
            <a:ext cx="2175300" cy="86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2" name="Google Shape;702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03" name="Google Shape;703;p17"/>
          <p:cNvSpPr txBox="1">
            <a:spLocks noGrp="1"/>
          </p:cNvSpPr>
          <p:nvPr>
            <p:ph type="subTitle" idx="4"/>
          </p:nvPr>
        </p:nvSpPr>
        <p:spPr>
          <a:xfrm>
            <a:off x="937700" y="2747679"/>
            <a:ext cx="21753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lt1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04" name="Google Shape;704;p17"/>
          <p:cNvSpPr txBox="1">
            <a:spLocks noGrp="1"/>
          </p:cNvSpPr>
          <p:nvPr>
            <p:ph type="subTitle" idx="5"/>
          </p:nvPr>
        </p:nvSpPr>
        <p:spPr>
          <a:xfrm>
            <a:off x="3484422" y="2747679"/>
            <a:ext cx="21753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lt1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05" name="Google Shape;705;p17"/>
          <p:cNvSpPr txBox="1">
            <a:spLocks noGrp="1"/>
          </p:cNvSpPr>
          <p:nvPr>
            <p:ph type="subTitle" idx="6"/>
          </p:nvPr>
        </p:nvSpPr>
        <p:spPr>
          <a:xfrm>
            <a:off x="6031150" y="2747679"/>
            <a:ext cx="21753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lt1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706" name="Google Shape;706;p17"/>
          <p:cNvGrpSpPr/>
          <p:nvPr/>
        </p:nvGrpSpPr>
        <p:grpSpPr>
          <a:xfrm>
            <a:off x="4837596" y="4550700"/>
            <a:ext cx="4314900" cy="509375"/>
            <a:chOff x="4837596" y="4550700"/>
            <a:chExt cx="4314900" cy="509375"/>
          </a:xfrm>
        </p:grpSpPr>
        <p:cxnSp>
          <p:nvCxnSpPr>
            <p:cNvPr id="707" name="Google Shape;707;p17"/>
            <p:cNvCxnSpPr/>
            <p:nvPr/>
          </p:nvCxnSpPr>
          <p:spPr>
            <a:xfrm rot="10800000">
              <a:off x="4837596" y="4550700"/>
              <a:ext cx="4314900" cy="2040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708" name="Google Shape;708;p17"/>
            <p:cNvCxnSpPr/>
            <p:nvPr/>
          </p:nvCxnSpPr>
          <p:spPr>
            <a:xfrm flipH="1">
              <a:off x="6042096" y="4671575"/>
              <a:ext cx="3110400" cy="6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709" name="Google Shape;709;p17"/>
            <p:cNvCxnSpPr/>
            <p:nvPr/>
          </p:nvCxnSpPr>
          <p:spPr>
            <a:xfrm flipH="1">
              <a:off x="7322496" y="4569875"/>
              <a:ext cx="1830000" cy="4902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710" name="Google Shape;710;p17"/>
            <p:cNvCxnSpPr/>
            <p:nvPr/>
          </p:nvCxnSpPr>
          <p:spPr>
            <a:xfrm rot="10800000">
              <a:off x="7673796" y="4882175"/>
              <a:ext cx="14787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6_1">
    <p:bg>
      <p:bgPr>
        <a:gradFill>
          <a:gsLst>
            <a:gs pos="0">
              <a:schemeClr val="dk1"/>
            </a:gs>
            <a:gs pos="74000">
              <a:schemeClr val="dk1"/>
            </a:gs>
            <a:gs pos="84000">
              <a:schemeClr val="lt2"/>
            </a:gs>
            <a:gs pos="89000">
              <a:schemeClr val="accent3"/>
            </a:gs>
            <a:gs pos="94000">
              <a:schemeClr val="accent2"/>
            </a:gs>
            <a:gs pos="100000">
              <a:schemeClr val="accent1"/>
            </a:gs>
            <a:gs pos="100000">
              <a:srgbClr val="737373"/>
            </a:gs>
          </a:gsLst>
          <a:lin ang="18900732" scaled="0"/>
        </a:gradFill>
        <a:effectLst/>
      </p:bgPr>
    </p:bg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18"/>
          <p:cNvSpPr txBox="1">
            <a:spLocks noGrp="1"/>
          </p:cNvSpPr>
          <p:nvPr>
            <p:ph type="subTitle" idx="1"/>
          </p:nvPr>
        </p:nvSpPr>
        <p:spPr>
          <a:xfrm>
            <a:off x="937700" y="3453628"/>
            <a:ext cx="2175300" cy="86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3" name="Google Shape;713;p18"/>
          <p:cNvSpPr txBox="1">
            <a:spLocks noGrp="1"/>
          </p:cNvSpPr>
          <p:nvPr>
            <p:ph type="subTitle" idx="2"/>
          </p:nvPr>
        </p:nvSpPr>
        <p:spPr>
          <a:xfrm>
            <a:off x="3484422" y="3453628"/>
            <a:ext cx="2175300" cy="86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4" name="Google Shape;714;p18"/>
          <p:cNvSpPr txBox="1">
            <a:spLocks noGrp="1"/>
          </p:cNvSpPr>
          <p:nvPr>
            <p:ph type="subTitle" idx="3"/>
          </p:nvPr>
        </p:nvSpPr>
        <p:spPr>
          <a:xfrm>
            <a:off x="6031150" y="3453628"/>
            <a:ext cx="2175300" cy="86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5" name="Google Shape;715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16" name="Google Shape;716;p18"/>
          <p:cNvSpPr txBox="1">
            <a:spLocks noGrp="1"/>
          </p:cNvSpPr>
          <p:nvPr>
            <p:ph type="subTitle" idx="4"/>
          </p:nvPr>
        </p:nvSpPr>
        <p:spPr>
          <a:xfrm>
            <a:off x="937700" y="2720397"/>
            <a:ext cx="2175300" cy="81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lt1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17" name="Google Shape;717;p18"/>
          <p:cNvSpPr txBox="1">
            <a:spLocks noGrp="1"/>
          </p:cNvSpPr>
          <p:nvPr>
            <p:ph type="subTitle" idx="5"/>
          </p:nvPr>
        </p:nvSpPr>
        <p:spPr>
          <a:xfrm>
            <a:off x="3484422" y="2720397"/>
            <a:ext cx="2175300" cy="81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lt1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18" name="Google Shape;718;p18"/>
          <p:cNvSpPr txBox="1">
            <a:spLocks noGrp="1"/>
          </p:cNvSpPr>
          <p:nvPr>
            <p:ph type="subTitle" idx="6"/>
          </p:nvPr>
        </p:nvSpPr>
        <p:spPr>
          <a:xfrm>
            <a:off x="6031150" y="2720397"/>
            <a:ext cx="2175300" cy="81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lt1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719" name="Google Shape;719;p18"/>
          <p:cNvGrpSpPr/>
          <p:nvPr/>
        </p:nvGrpSpPr>
        <p:grpSpPr>
          <a:xfrm>
            <a:off x="184625" y="0"/>
            <a:ext cx="535375" cy="3205800"/>
            <a:chOff x="184625" y="0"/>
            <a:chExt cx="535375" cy="3205800"/>
          </a:xfrm>
        </p:grpSpPr>
        <p:cxnSp>
          <p:nvCxnSpPr>
            <p:cNvPr id="720" name="Google Shape;720;p18"/>
            <p:cNvCxnSpPr/>
            <p:nvPr/>
          </p:nvCxnSpPr>
          <p:spPr>
            <a:xfrm rot="5400000">
              <a:off x="-1115550" y="1370250"/>
              <a:ext cx="3205800" cy="465300"/>
            </a:xfrm>
            <a:prstGeom prst="bentConnector3">
              <a:avLst>
                <a:gd name="adj1" fmla="val 4413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721" name="Google Shape;721;p18"/>
            <p:cNvCxnSpPr/>
            <p:nvPr/>
          </p:nvCxnSpPr>
          <p:spPr>
            <a:xfrm rot="5400000">
              <a:off x="-761875" y="946500"/>
              <a:ext cx="2205300" cy="3123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722" name="Google Shape;722;p18"/>
            <p:cNvCxnSpPr/>
            <p:nvPr/>
          </p:nvCxnSpPr>
          <p:spPr>
            <a:xfrm rot="5400000">
              <a:off x="-1046069" y="1453200"/>
              <a:ext cx="29064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723" name="Google Shape;723;p18"/>
            <p:cNvCxnSpPr/>
            <p:nvPr/>
          </p:nvCxnSpPr>
          <p:spPr>
            <a:xfrm>
              <a:off x="618250" y="0"/>
              <a:ext cx="0" cy="19695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6_1_1">
    <p:bg>
      <p:bgPr>
        <a:gradFill>
          <a:gsLst>
            <a:gs pos="0">
              <a:schemeClr val="dk1"/>
            </a:gs>
            <a:gs pos="74000">
              <a:schemeClr val="dk1"/>
            </a:gs>
            <a:gs pos="84000">
              <a:schemeClr val="lt2"/>
            </a:gs>
            <a:gs pos="89000">
              <a:schemeClr val="accent3"/>
            </a:gs>
            <a:gs pos="94000">
              <a:schemeClr val="accent2"/>
            </a:gs>
            <a:gs pos="100000">
              <a:schemeClr val="accent1"/>
            </a:gs>
            <a:gs pos="100000">
              <a:srgbClr val="737373"/>
            </a:gs>
          </a:gsLst>
          <a:lin ang="18900732" scaled="0"/>
        </a:gradFill>
        <a:effectLst/>
      </p:bgPr>
    </p:bg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19"/>
          <p:cNvSpPr txBox="1">
            <a:spLocks noGrp="1"/>
          </p:cNvSpPr>
          <p:nvPr>
            <p:ph type="subTitle" idx="1"/>
          </p:nvPr>
        </p:nvSpPr>
        <p:spPr>
          <a:xfrm>
            <a:off x="720000" y="1672103"/>
            <a:ext cx="33972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6" name="Google Shape;726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27" name="Google Shape;727;p19"/>
          <p:cNvSpPr txBox="1">
            <a:spLocks noGrp="1"/>
          </p:cNvSpPr>
          <p:nvPr>
            <p:ph type="subTitle" idx="2"/>
          </p:nvPr>
        </p:nvSpPr>
        <p:spPr>
          <a:xfrm>
            <a:off x="720000" y="1345561"/>
            <a:ext cx="3397200" cy="48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lt1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28" name="Google Shape;728;p19"/>
          <p:cNvSpPr txBox="1">
            <a:spLocks noGrp="1"/>
          </p:cNvSpPr>
          <p:nvPr>
            <p:ph type="subTitle" idx="3"/>
          </p:nvPr>
        </p:nvSpPr>
        <p:spPr>
          <a:xfrm>
            <a:off x="720000" y="2800403"/>
            <a:ext cx="33972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9" name="Google Shape;729;p19"/>
          <p:cNvSpPr txBox="1">
            <a:spLocks noGrp="1"/>
          </p:cNvSpPr>
          <p:nvPr>
            <p:ph type="subTitle" idx="4"/>
          </p:nvPr>
        </p:nvSpPr>
        <p:spPr>
          <a:xfrm>
            <a:off x="720000" y="2473861"/>
            <a:ext cx="3397200" cy="48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lt1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30" name="Google Shape;730;p19"/>
          <p:cNvSpPr txBox="1">
            <a:spLocks noGrp="1"/>
          </p:cNvSpPr>
          <p:nvPr>
            <p:ph type="subTitle" idx="5"/>
          </p:nvPr>
        </p:nvSpPr>
        <p:spPr>
          <a:xfrm>
            <a:off x="720000" y="3928703"/>
            <a:ext cx="33972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1" name="Google Shape;731;p19"/>
          <p:cNvSpPr txBox="1">
            <a:spLocks noGrp="1"/>
          </p:cNvSpPr>
          <p:nvPr>
            <p:ph type="subTitle" idx="6"/>
          </p:nvPr>
        </p:nvSpPr>
        <p:spPr>
          <a:xfrm>
            <a:off x="720000" y="3602161"/>
            <a:ext cx="3397200" cy="48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lt1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732" name="Google Shape;732;p19"/>
          <p:cNvGrpSpPr/>
          <p:nvPr/>
        </p:nvGrpSpPr>
        <p:grpSpPr>
          <a:xfrm>
            <a:off x="274100" y="0"/>
            <a:ext cx="210300" cy="2256301"/>
            <a:chOff x="274100" y="0"/>
            <a:chExt cx="210300" cy="2256301"/>
          </a:xfrm>
        </p:grpSpPr>
        <p:cxnSp>
          <p:nvCxnSpPr>
            <p:cNvPr id="733" name="Google Shape;733;p19"/>
            <p:cNvCxnSpPr/>
            <p:nvPr/>
          </p:nvCxnSpPr>
          <p:spPr>
            <a:xfrm>
              <a:off x="358725" y="1"/>
              <a:ext cx="0" cy="22563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734" name="Google Shape;734;p19"/>
            <p:cNvCxnSpPr/>
            <p:nvPr/>
          </p:nvCxnSpPr>
          <p:spPr>
            <a:xfrm rot="5400000">
              <a:off x="-519400" y="793500"/>
              <a:ext cx="1797300" cy="2103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bg>
      <p:bgPr>
        <a:gradFill>
          <a:gsLst>
            <a:gs pos="0">
              <a:schemeClr val="accent3"/>
            </a:gs>
            <a:gs pos="3000">
              <a:schemeClr val="accent2"/>
            </a:gs>
            <a:gs pos="5000">
              <a:schemeClr val="accent1"/>
            </a:gs>
            <a:gs pos="10000">
              <a:schemeClr val="lt2"/>
            </a:gs>
            <a:gs pos="27000">
              <a:schemeClr val="dk1"/>
            </a:gs>
            <a:gs pos="100000">
              <a:schemeClr val="dk1"/>
            </a:gs>
          </a:gsLst>
          <a:lin ang="16200038" scaled="0"/>
        </a:gradFill>
        <a:effectLst/>
      </p:bgPr>
    </p:bg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37" name="Google Shape;737;p20"/>
          <p:cNvSpPr txBox="1">
            <a:spLocks noGrp="1"/>
          </p:cNvSpPr>
          <p:nvPr>
            <p:ph type="subTitle" idx="1"/>
          </p:nvPr>
        </p:nvSpPr>
        <p:spPr>
          <a:xfrm>
            <a:off x="2164382" y="1849695"/>
            <a:ext cx="21306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38" name="Google Shape;738;p20"/>
          <p:cNvSpPr txBox="1">
            <a:spLocks noGrp="1"/>
          </p:cNvSpPr>
          <p:nvPr>
            <p:ph type="subTitle" idx="2"/>
          </p:nvPr>
        </p:nvSpPr>
        <p:spPr>
          <a:xfrm>
            <a:off x="5928284" y="1849695"/>
            <a:ext cx="21306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39" name="Google Shape;739;p20"/>
          <p:cNvSpPr txBox="1">
            <a:spLocks noGrp="1"/>
          </p:cNvSpPr>
          <p:nvPr>
            <p:ph type="subTitle" idx="3"/>
          </p:nvPr>
        </p:nvSpPr>
        <p:spPr>
          <a:xfrm>
            <a:off x="2164382" y="3416378"/>
            <a:ext cx="21306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40" name="Google Shape;740;p20"/>
          <p:cNvSpPr txBox="1">
            <a:spLocks noGrp="1"/>
          </p:cNvSpPr>
          <p:nvPr>
            <p:ph type="subTitle" idx="4"/>
          </p:nvPr>
        </p:nvSpPr>
        <p:spPr>
          <a:xfrm>
            <a:off x="5928284" y="3416378"/>
            <a:ext cx="21306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41" name="Google Shape;741;p20"/>
          <p:cNvSpPr txBox="1">
            <a:spLocks noGrp="1"/>
          </p:cNvSpPr>
          <p:nvPr>
            <p:ph type="subTitle" idx="5"/>
          </p:nvPr>
        </p:nvSpPr>
        <p:spPr>
          <a:xfrm>
            <a:off x="2164384" y="1467701"/>
            <a:ext cx="2130600" cy="48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000">
                <a:solidFill>
                  <a:schemeClr val="lt1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42" name="Google Shape;742;p20"/>
          <p:cNvSpPr txBox="1">
            <a:spLocks noGrp="1"/>
          </p:cNvSpPr>
          <p:nvPr>
            <p:ph type="subTitle" idx="6"/>
          </p:nvPr>
        </p:nvSpPr>
        <p:spPr>
          <a:xfrm>
            <a:off x="5928282" y="1467701"/>
            <a:ext cx="2130600" cy="48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000">
                <a:solidFill>
                  <a:schemeClr val="lt1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43" name="Google Shape;743;p20"/>
          <p:cNvSpPr txBox="1">
            <a:spLocks noGrp="1"/>
          </p:cNvSpPr>
          <p:nvPr>
            <p:ph type="subTitle" idx="7"/>
          </p:nvPr>
        </p:nvSpPr>
        <p:spPr>
          <a:xfrm>
            <a:off x="2164384" y="3034585"/>
            <a:ext cx="2130600" cy="48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000">
                <a:solidFill>
                  <a:schemeClr val="lt1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44" name="Google Shape;744;p20"/>
          <p:cNvSpPr txBox="1">
            <a:spLocks noGrp="1"/>
          </p:cNvSpPr>
          <p:nvPr>
            <p:ph type="subTitle" idx="8"/>
          </p:nvPr>
        </p:nvSpPr>
        <p:spPr>
          <a:xfrm>
            <a:off x="5928282" y="3034585"/>
            <a:ext cx="2130600" cy="48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000">
                <a:solidFill>
                  <a:schemeClr val="lt1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745" name="Google Shape;745;p20"/>
          <p:cNvGrpSpPr/>
          <p:nvPr/>
        </p:nvGrpSpPr>
        <p:grpSpPr>
          <a:xfrm>
            <a:off x="8655225" y="0"/>
            <a:ext cx="248700" cy="2842500"/>
            <a:chOff x="8655225" y="0"/>
            <a:chExt cx="248700" cy="2842500"/>
          </a:xfrm>
        </p:grpSpPr>
        <p:cxnSp>
          <p:nvCxnSpPr>
            <p:cNvPr id="746" name="Google Shape;746;p20"/>
            <p:cNvCxnSpPr/>
            <p:nvPr/>
          </p:nvCxnSpPr>
          <p:spPr>
            <a:xfrm rot="10800000">
              <a:off x="8750950" y="0"/>
              <a:ext cx="0" cy="28425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oval" w="med" len="med"/>
              <a:tailEnd type="none" w="med" len="med"/>
            </a:ln>
          </p:spPr>
        </p:cxnSp>
        <p:cxnSp>
          <p:nvCxnSpPr>
            <p:cNvPr id="747" name="Google Shape;747;p20"/>
            <p:cNvCxnSpPr/>
            <p:nvPr/>
          </p:nvCxnSpPr>
          <p:spPr>
            <a:xfrm rot="5400000">
              <a:off x="7912725" y="742500"/>
              <a:ext cx="1733700" cy="2487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748" name="Google Shape;748;p20"/>
            <p:cNvCxnSpPr/>
            <p:nvPr/>
          </p:nvCxnSpPr>
          <p:spPr>
            <a:xfrm>
              <a:off x="8840200" y="0"/>
              <a:ext cx="0" cy="1402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gradFill>
          <a:gsLst>
            <a:gs pos="0">
              <a:schemeClr val="accent1"/>
            </a:gs>
            <a:gs pos="7000">
              <a:schemeClr val="accent2"/>
            </a:gs>
            <a:gs pos="11000">
              <a:schemeClr val="accent3"/>
            </a:gs>
            <a:gs pos="17000">
              <a:schemeClr val="dk2"/>
            </a:gs>
            <a:gs pos="25000">
              <a:schemeClr val="lt2"/>
            </a:gs>
            <a:gs pos="43000">
              <a:schemeClr val="dk1"/>
            </a:gs>
            <a:gs pos="100000">
              <a:schemeClr val="dk1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"/>
          <p:cNvSpPr txBox="1">
            <a:spLocks noGrp="1"/>
          </p:cNvSpPr>
          <p:nvPr>
            <p:ph type="title"/>
          </p:nvPr>
        </p:nvSpPr>
        <p:spPr>
          <a:xfrm>
            <a:off x="837275" y="2388900"/>
            <a:ext cx="4818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19" name="Google Shape;119;p3"/>
          <p:cNvSpPr txBox="1">
            <a:spLocks noGrp="1"/>
          </p:cNvSpPr>
          <p:nvPr>
            <p:ph type="title" idx="2" hasCustomPrompt="1"/>
          </p:nvPr>
        </p:nvSpPr>
        <p:spPr>
          <a:xfrm>
            <a:off x="837275" y="1102338"/>
            <a:ext cx="1039200" cy="1000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20" name="Google Shape;120;p3"/>
          <p:cNvSpPr txBox="1">
            <a:spLocks noGrp="1"/>
          </p:cNvSpPr>
          <p:nvPr>
            <p:ph type="subTitle" idx="1"/>
          </p:nvPr>
        </p:nvSpPr>
        <p:spPr>
          <a:xfrm>
            <a:off x="837275" y="3141625"/>
            <a:ext cx="4818600" cy="4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21" name="Google Shape;121;p3"/>
          <p:cNvGrpSpPr/>
          <p:nvPr/>
        </p:nvGrpSpPr>
        <p:grpSpPr>
          <a:xfrm>
            <a:off x="7593337" y="-1244384"/>
            <a:ext cx="2479800" cy="2894250"/>
            <a:chOff x="2693662" y="1511141"/>
            <a:chExt cx="2479800" cy="2894250"/>
          </a:xfrm>
        </p:grpSpPr>
        <p:sp>
          <p:nvSpPr>
            <p:cNvPr id="122" name="Google Shape;122;p3"/>
            <p:cNvSpPr/>
            <p:nvPr/>
          </p:nvSpPr>
          <p:spPr>
            <a:xfrm>
              <a:off x="3280037" y="2486295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3280037" y="1836195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3872787" y="21612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3872787" y="28113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3280037" y="31363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2693662" y="28113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2693662" y="21612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3872787" y="34614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2693662" y="34614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3280037" y="37864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3872787" y="15111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4459162" y="24862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4459162" y="31363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" name="Google Shape;135;p3"/>
          <p:cNvGrpSpPr/>
          <p:nvPr/>
        </p:nvGrpSpPr>
        <p:grpSpPr>
          <a:xfrm>
            <a:off x="0" y="4206575"/>
            <a:ext cx="3205800" cy="701100"/>
            <a:chOff x="0" y="4206575"/>
            <a:chExt cx="3205800" cy="701100"/>
          </a:xfrm>
        </p:grpSpPr>
        <p:cxnSp>
          <p:nvCxnSpPr>
            <p:cNvPr id="136" name="Google Shape;136;p3"/>
            <p:cNvCxnSpPr/>
            <p:nvPr/>
          </p:nvCxnSpPr>
          <p:spPr>
            <a:xfrm>
              <a:off x="0" y="4353175"/>
              <a:ext cx="3205800" cy="4653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137" name="Google Shape;137;p3"/>
            <p:cNvCxnSpPr/>
            <p:nvPr/>
          </p:nvCxnSpPr>
          <p:spPr>
            <a:xfrm>
              <a:off x="0" y="4206575"/>
              <a:ext cx="2205300" cy="3123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138" name="Google Shape;138;p3"/>
            <p:cNvCxnSpPr/>
            <p:nvPr/>
          </p:nvCxnSpPr>
          <p:spPr>
            <a:xfrm>
              <a:off x="0" y="4666044"/>
              <a:ext cx="29064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139" name="Google Shape;139;p3"/>
            <p:cNvCxnSpPr/>
            <p:nvPr/>
          </p:nvCxnSpPr>
          <p:spPr>
            <a:xfrm rot="10800000" flipH="1">
              <a:off x="0" y="4487075"/>
              <a:ext cx="579900" cy="4206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bg>
      <p:bgPr>
        <a:gradFill>
          <a:gsLst>
            <a:gs pos="0">
              <a:schemeClr val="dk1"/>
            </a:gs>
            <a:gs pos="74000">
              <a:schemeClr val="dk1"/>
            </a:gs>
            <a:gs pos="84000">
              <a:schemeClr val="lt2"/>
            </a:gs>
            <a:gs pos="89000">
              <a:schemeClr val="accent3"/>
            </a:gs>
            <a:gs pos="94000">
              <a:schemeClr val="accent2"/>
            </a:gs>
            <a:gs pos="100000">
              <a:schemeClr val="accent1"/>
            </a:gs>
            <a:gs pos="100000">
              <a:srgbClr val="737373"/>
            </a:gs>
          </a:gsLst>
          <a:lin ang="13500032" scaled="0"/>
        </a:gradFill>
        <a:effectLst/>
      </p:bgPr>
    </p:bg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51" name="Google Shape;751;p21"/>
          <p:cNvSpPr txBox="1">
            <a:spLocks noGrp="1"/>
          </p:cNvSpPr>
          <p:nvPr>
            <p:ph type="subTitle" idx="1"/>
          </p:nvPr>
        </p:nvSpPr>
        <p:spPr>
          <a:xfrm>
            <a:off x="1101175" y="1979951"/>
            <a:ext cx="1986000" cy="6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52" name="Google Shape;752;p21"/>
          <p:cNvSpPr txBox="1">
            <a:spLocks noGrp="1"/>
          </p:cNvSpPr>
          <p:nvPr>
            <p:ph type="subTitle" idx="2"/>
          </p:nvPr>
        </p:nvSpPr>
        <p:spPr>
          <a:xfrm>
            <a:off x="3578947" y="1979951"/>
            <a:ext cx="1986000" cy="6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53" name="Google Shape;753;p21"/>
          <p:cNvSpPr txBox="1">
            <a:spLocks noGrp="1"/>
          </p:cNvSpPr>
          <p:nvPr>
            <p:ph type="subTitle" idx="3"/>
          </p:nvPr>
        </p:nvSpPr>
        <p:spPr>
          <a:xfrm>
            <a:off x="1101175" y="3544001"/>
            <a:ext cx="1986000" cy="6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54" name="Google Shape;754;p21"/>
          <p:cNvSpPr txBox="1">
            <a:spLocks noGrp="1"/>
          </p:cNvSpPr>
          <p:nvPr>
            <p:ph type="subTitle" idx="4"/>
          </p:nvPr>
        </p:nvSpPr>
        <p:spPr>
          <a:xfrm>
            <a:off x="3578947" y="3544001"/>
            <a:ext cx="1986000" cy="6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55" name="Google Shape;755;p21"/>
          <p:cNvSpPr txBox="1">
            <a:spLocks noGrp="1"/>
          </p:cNvSpPr>
          <p:nvPr>
            <p:ph type="subTitle" idx="5"/>
          </p:nvPr>
        </p:nvSpPr>
        <p:spPr>
          <a:xfrm>
            <a:off x="6056725" y="1979951"/>
            <a:ext cx="1986000" cy="6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56" name="Google Shape;756;p21"/>
          <p:cNvSpPr txBox="1">
            <a:spLocks noGrp="1"/>
          </p:cNvSpPr>
          <p:nvPr>
            <p:ph type="subTitle" idx="6"/>
          </p:nvPr>
        </p:nvSpPr>
        <p:spPr>
          <a:xfrm>
            <a:off x="6056725" y="3544001"/>
            <a:ext cx="1986000" cy="6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57" name="Google Shape;757;p21"/>
          <p:cNvSpPr txBox="1">
            <a:spLocks noGrp="1"/>
          </p:cNvSpPr>
          <p:nvPr>
            <p:ph type="subTitle" idx="7"/>
          </p:nvPr>
        </p:nvSpPr>
        <p:spPr>
          <a:xfrm>
            <a:off x="1101175" y="1656100"/>
            <a:ext cx="1986000" cy="48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000">
                <a:solidFill>
                  <a:schemeClr val="lt1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58" name="Google Shape;758;p21"/>
          <p:cNvSpPr txBox="1">
            <a:spLocks noGrp="1"/>
          </p:cNvSpPr>
          <p:nvPr>
            <p:ph type="subTitle" idx="8"/>
          </p:nvPr>
        </p:nvSpPr>
        <p:spPr>
          <a:xfrm>
            <a:off x="3578947" y="1656100"/>
            <a:ext cx="1986000" cy="48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000">
                <a:solidFill>
                  <a:schemeClr val="lt1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59" name="Google Shape;759;p21"/>
          <p:cNvSpPr txBox="1">
            <a:spLocks noGrp="1"/>
          </p:cNvSpPr>
          <p:nvPr>
            <p:ph type="subTitle" idx="9"/>
          </p:nvPr>
        </p:nvSpPr>
        <p:spPr>
          <a:xfrm>
            <a:off x="1101175" y="3220176"/>
            <a:ext cx="1986000" cy="48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000">
                <a:solidFill>
                  <a:schemeClr val="lt1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60" name="Google Shape;760;p21"/>
          <p:cNvSpPr txBox="1">
            <a:spLocks noGrp="1"/>
          </p:cNvSpPr>
          <p:nvPr>
            <p:ph type="subTitle" idx="13"/>
          </p:nvPr>
        </p:nvSpPr>
        <p:spPr>
          <a:xfrm>
            <a:off x="3578947" y="3220176"/>
            <a:ext cx="1986000" cy="48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000">
                <a:solidFill>
                  <a:schemeClr val="lt1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61" name="Google Shape;761;p21"/>
          <p:cNvSpPr txBox="1">
            <a:spLocks noGrp="1"/>
          </p:cNvSpPr>
          <p:nvPr>
            <p:ph type="subTitle" idx="14"/>
          </p:nvPr>
        </p:nvSpPr>
        <p:spPr>
          <a:xfrm>
            <a:off x="6056725" y="1656100"/>
            <a:ext cx="1986000" cy="48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000">
                <a:solidFill>
                  <a:schemeClr val="lt1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62" name="Google Shape;762;p21"/>
          <p:cNvSpPr txBox="1">
            <a:spLocks noGrp="1"/>
          </p:cNvSpPr>
          <p:nvPr>
            <p:ph type="subTitle" idx="15"/>
          </p:nvPr>
        </p:nvSpPr>
        <p:spPr>
          <a:xfrm>
            <a:off x="6056725" y="3220176"/>
            <a:ext cx="1986000" cy="48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000">
                <a:solidFill>
                  <a:schemeClr val="lt1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763" name="Google Shape;763;p21"/>
          <p:cNvGrpSpPr/>
          <p:nvPr/>
        </p:nvGrpSpPr>
        <p:grpSpPr>
          <a:xfrm>
            <a:off x="8655225" y="0"/>
            <a:ext cx="248700" cy="2842500"/>
            <a:chOff x="8655225" y="0"/>
            <a:chExt cx="248700" cy="2842500"/>
          </a:xfrm>
        </p:grpSpPr>
        <p:cxnSp>
          <p:nvCxnSpPr>
            <p:cNvPr id="764" name="Google Shape;764;p21"/>
            <p:cNvCxnSpPr/>
            <p:nvPr/>
          </p:nvCxnSpPr>
          <p:spPr>
            <a:xfrm rot="10800000">
              <a:off x="8750950" y="0"/>
              <a:ext cx="0" cy="28425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oval" w="med" len="med"/>
              <a:tailEnd type="none" w="med" len="med"/>
            </a:ln>
          </p:spPr>
        </p:cxnSp>
        <p:cxnSp>
          <p:nvCxnSpPr>
            <p:cNvPr id="765" name="Google Shape;765;p21"/>
            <p:cNvCxnSpPr/>
            <p:nvPr/>
          </p:nvCxnSpPr>
          <p:spPr>
            <a:xfrm rot="5400000">
              <a:off x="7912725" y="742500"/>
              <a:ext cx="1733700" cy="2487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766" name="Google Shape;766;p21"/>
            <p:cNvCxnSpPr/>
            <p:nvPr/>
          </p:nvCxnSpPr>
          <p:spPr>
            <a:xfrm>
              <a:off x="8840200" y="0"/>
              <a:ext cx="0" cy="1402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767" name="Google Shape;767;p21"/>
            <p:cNvCxnSpPr/>
            <p:nvPr/>
          </p:nvCxnSpPr>
          <p:spPr>
            <a:xfrm>
              <a:off x="8655350" y="0"/>
              <a:ext cx="0" cy="6375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1">
  <p:cSld name="CUSTOM_7_1">
    <p:bg>
      <p:bgPr>
        <a:gradFill>
          <a:gsLst>
            <a:gs pos="0">
              <a:schemeClr val="dk1"/>
            </a:gs>
            <a:gs pos="74000">
              <a:schemeClr val="dk1"/>
            </a:gs>
            <a:gs pos="84000">
              <a:schemeClr val="lt2"/>
            </a:gs>
            <a:gs pos="89000">
              <a:schemeClr val="accent3"/>
            </a:gs>
            <a:gs pos="94000">
              <a:schemeClr val="accent2"/>
            </a:gs>
            <a:gs pos="100000">
              <a:schemeClr val="accent1"/>
            </a:gs>
            <a:gs pos="100000">
              <a:srgbClr val="737373"/>
            </a:gs>
          </a:gsLst>
          <a:lin ang="13500032" scaled="0"/>
        </a:gradFill>
        <a:effectLst/>
      </p:bgPr>
    </p:bg>
    <p:spTree>
      <p:nvGrpSpPr>
        <p:cNvPr id="1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770" name="Google Shape;770;p22"/>
          <p:cNvGrpSpPr/>
          <p:nvPr/>
        </p:nvGrpSpPr>
        <p:grpSpPr>
          <a:xfrm>
            <a:off x="8655225" y="0"/>
            <a:ext cx="248700" cy="2842500"/>
            <a:chOff x="8655225" y="0"/>
            <a:chExt cx="248700" cy="2842500"/>
          </a:xfrm>
        </p:grpSpPr>
        <p:cxnSp>
          <p:nvCxnSpPr>
            <p:cNvPr id="771" name="Google Shape;771;p22"/>
            <p:cNvCxnSpPr/>
            <p:nvPr/>
          </p:nvCxnSpPr>
          <p:spPr>
            <a:xfrm rot="10800000">
              <a:off x="8750950" y="0"/>
              <a:ext cx="0" cy="28425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oval" w="med" len="med"/>
              <a:tailEnd type="none" w="med" len="med"/>
            </a:ln>
          </p:spPr>
        </p:cxnSp>
        <p:cxnSp>
          <p:nvCxnSpPr>
            <p:cNvPr id="772" name="Google Shape;772;p22"/>
            <p:cNvCxnSpPr/>
            <p:nvPr/>
          </p:nvCxnSpPr>
          <p:spPr>
            <a:xfrm rot="5400000">
              <a:off x="7912725" y="742500"/>
              <a:ext cx="1733700" cy="2487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773" name="Google Shape;773;p22"/>
            <p:cNvCxnSpPr/>
            <p:nvPr/>
          </p:nvCxnSpPr>
          <p:spPr>
            <a:xfrm>
              <a:off x="8840200" y="0"/>
              <a:ext cx="0" cy="1402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774" name="Google Shape;774;p22"/>
            <p:cNvCxnSpPr/>
            <p:nvPr/>
          </p:nvCxnSpPr>
          <p:spPr>
            <a:xfrm>
              <a:off x="8655350" y="0"/>
              <a:ext cx="0" cy="6375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sp>
        <p:nvSpPr>
          <p:cNvPr id="775" name="Google Shape;775;p22"/>
          <p:cNvSpPr txBox="1">
            <a:spLocks noGrp="1"/>
          </p:cNvSpPr>
          <p:nvPr>
            <p:ph type="subTitle" idx="1"/>
          </p:nvPr>
        </p:nvSpPr>
        <p:spPr>
          <a:xfrm>
            <a:off x="713225" y="1665600"/>
            <a:ext cx="24582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76" name="Google Shape;776;p22"/>
          <p:cNvSpPr txBox="1">
            <a:spLocks noGrp="1"/>
          </p:cNvSpPr>
          <p:nvPr>
            <p:ph type="subTitle" idx="2"/>
          </p:nvPr>
        </p:nvSpPr>
        <p:spPr>
          <a:xfrm>
            <a:off x="713225" y="1331200"/>
            <a:ext cx="24582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ecular One"/>
              <a:buNone/>
              <a:defRPr sz="2000">
                <a:solidFill>
                  <a:schemeClr val="lt1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ecular One"/>
              <a:buNone/>
              <a:defRPr sz="2400">
                <a:solidFill>
                  <a:schemeClr val="lt1"/>
                </a:solidFill>
                <a:latin typeface="Secular One"/>
                <a:ea typeface="Secular One"/>
                <a:cs typeface="Secular One"/>
                <a:sym typeface="Secular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ecular One"/>
              <a:buNone/>
              <a:defRPr sz="2400">
                <a:solidFill>
                  <a:schemeClr val="lt1"/>
                </a:solidFill>
                <a:latin typeface="Secular One"/>
                <a:ea typeface="Secular One"/>
                <a:cs typeface="Secular One"/>
                <a:sym typeface="Secular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ecular One"/>
              <a:buNone/>
              <a:defRPr sz="2400">
                <a:solidFill>
                  <a:schemeClr val="lt1"/>
                </a:solidFill>
                <a:latin typeface="Secular One"/>
                <a:ea typeface="Secular One"/>
                <a:cs typeface="Secular One"/>
                <a:sym typeface="Secular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ecular One"/>
              <a:buNone/>
              <a:defRPr sz="2400">
                <a:solidFill>
                  <a:schemeClr val="lt1"/>
                </a:solidFill>
                <a:latin typeface="Secular One"/>
                <a:ea typeface="Secular One"/>
                <a:cs typeface="Secular One"/>
                <a:sym typeface="Secular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ecular One"/>
              <a:buNone/>
              <a:defRPr sz="2400">
                <a:solidFill>
                  <a:schemeClr val="lt1"/>
                </a:solidFill>
                <a:latin typeface="Secular One"/>
                <a:ea typeface="Secular One"/>
                <a:cs typeface="Secular One"/>
                <a:sym typeface="Secular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ecular One"/>
              <a:buNone/>
              <a:defRPr sz="2400">
                <a:solidFill>
                  <a:schemeClr val="lt1"/>
                </a:solidFill>
                <a:latin typeface="Secular One"/>
                <a:ea typeface="Secular One"/>
                <a:cs typeface="Secular One"/>
                <a:sym typeface="Secular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ecular One"/>
              <a:buNone/>
              <a:defRPr sz="2400">
                <a:solidFill>
                  <a:schemeClr val="lt1"/>
                </a:solidFill>
                <a:latin typeface="Secular One"/>
                <a:ea typeface="Secular One"/>
                <a:cs typeface="Secular One"/>
                <a:sym typeface="Secular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ecular One"/>
              <a:buNone/>
              <a:defRPr sz="2400">
                <a:solidFill>
                  <a:schemeClr val="lt1"/>
                </a:solidFill>
                <a:latin typeface="Secular One"/>
                <a:ea typeface="Secular One"/>
                <a:cs typeface="Secular One"/>
                <a:sym typeface="Secular One"/>
              </a:defRPr>
            </a:lvl9pPr>
          </a:lstStyle>
          <a:p>
            <a:endParaRPr/>
          </a:p>
        </p:txBody>
      </p:sp>
      <p:sp>
        <p:nvSpPr>
          <p:cNvPr id="777" name="Google Shape;777;p22"/>
          <p:cNvSpPr txBox="1">
            <a:spLocks noGrp="1"/>
          </p:cNvSpPr>
          <p:nvPr>
            <p:ph type="subTitle" idx="3"/>
          </p:nvPr>
        </p:nvSpPr>
        <p:spPr>
          <a:xfrm>
            <a:off x="713225" y="2736775"/>
            <a:ext cx="24582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78" name="Google Shape;778;p22"/>
          <p:cNvSpPr txBox="1">
            <a:spLocks noGrp="1"/>
          </p:cNvSpPr>
          <p:nvPr>
            <p:ph type="subTitle" idx="4"/>
          </p:nvPr>
        </p:nvSpPr>
        <p:spPr>
          <a:xfrm>
            <a:off x="713225" y="2402375"/>
            <a:ext cx="24582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ecular One"/>
              <a:buNone/>
              <a:defRPr sz="2000">
                <a:solidFill>
                  <a:schemeClr val="lt1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ecular One"/>
              <a:buNone/>
              <a:defRPr sz="2400">
                <a:solidFill>
                  <a:schemeClr val="lt1"/>
                </a:solidFill>
                <a:latin typeface="Secular One"/>
                <a:ea typeface="Secular One"/>
                <a:cs typeface="Secular One"/>
                <a:sym typeface="Secular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ecular One"/>
              <a:buNone/>
              <a:defRPr sz="2400">
                <a:solidFill>
                  <a:schemeClr val="lt1"/>
                </a:solidFill>
                <a:latin typeface="Secular One"/>
                <a:ea typeface="Secular One"/>
                <a:cs typeface="Secular One"/>
                <a:sym typeface="Secular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ecular One"/>
              <a:buNone/>
              <a:defRPr sz="2400">
                <a:solidFill>
                  <a:schemeClr val="lt1"/>
                </a:solidFill>
                <a:latin typeface="Secular One"/>
                <a:ea typeface="Secular One"/>
                <a:cs typeface="Secular One"/>
                <a:sym typeface="Secular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ecular One"/>
              <a:buNone/>
              <a:defRPr sz="2400">
                <a:solidFill>
                  <a:schemeClr val="lt1"/>
                </a:solidFill>
                <a:latin typeface="Secular One"/>
                <a:ea typeface="Secular One"/>
                <a:cs typeface="Secular One"/>
                <a:sym typeface="Secular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ecular One"/>
              <a:buNone/>
              <a:defRPr sz="2400">
                <a:solidFill>
                  <a:schemeClr val="lt1"/>
                </a:solidFill>
                <a:latin typeface="Secular One"/>
                <a:ea typeface="Secular One"/>
                <a:cs typeface="Secular One"/>
                <a:sym typeface="Secular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ecular One"/>
              <a:buNone/>
              <a:defRPr sz="2400">
                <a:solidFill>
                  <a:schemeClr val="lt1"/>
                </a:solidFill>
                <a:latin typeface="Secular One"/>
                <a:ea typeface="Secular One"/>
                <a:cs typeface="Secular One"/>
                <a:sym typeface="Secular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ecular One"/>
              <a:buNone/>
              <a:defRPr sz="2400">
                <a:solidFill>
                  <a:schemeClr val="lt1"/>
                </a:solidFill>
                <a:latin typeface="Secular One"/>
                <a:ea typeface="Secular One"/>
                <a:cs typeface="Secular One"/>
                <a:sym typeface="Secular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ecular One"/>
              <a:buNone/>
              <a:defRPr sz="2400">
                <a:solidFill>
                  <a:schemeClr val="lt1"/>
                </a:solidFill>
                <a:latin typeface="Secular One"/>
                <a:ea typeface="Secular One"/>
                <a:cs typeface="Secular One"/>
                <a:sym typeface="Secular One"/>
              </a:defRPr>
            </a:lvl9pPr>
          </a:lstStyle>
          <a:p>
            <a:endParaRPr/>
          </a:p>
        </p:txBody>
      </p:sp>
      <p:sp>
        <p:nvSpPr>
          <p:cNvPr id="779" name="Google Shape;779;p22"/>
          <p:cNvSpPr txBox="1">
            <a:spLocks noGrp="1"/>
          </p:cNvSpPr>
          <p:nvPr>
            <p:ph type="subTitle" idx="5"/>
          </p:nvPr>
        </p:nvSpPr>
        <p:spPr>
          <a:xfrm>
            <a:off x="713225" y="3807950"/>
            <a:ext cx="24582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0" name="Google Shape;780;p22"/>
          <p:cNvSpPr txBox="1">
            <a:spLocks noGrp="1"/>
          </p:cNvSpPr>
          <p:nvPr>
            <p:ph type="subTitle" idx="6"/>
          </p:nvPr>
        </p:nvSpPr>
        <p:spPr>
          <a:xfrm>
            <a:off x="713225" y="3473600"/>
            <a:ext cx="24582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ecular One"/>
              <a:buNone/>
              <a:defRPr sz="2000">
                <a:solidFill>
                  <a:schemeClr val="lt1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ecular One"/>
              <a:buNone/>
              <a:defRPr sz="2400">
                <a:solidFill>
                  <a:schemeClr val="lt1"/>
                </a:solidFill>
                <a:latin typeface="Secular One"/>
                <a:ea typeface="Secular One"/>
                <a:cs typeface="Secular One"/>
                <a:sym typeface="Secular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ecular One"/>
              <a:buNone/>
              <a:defRPr sz="2400">
                <a:solidFill>
                  <a:schemeClr val="lt1"/>
                </a:solidFill>
                <a:latin typeface="Secular One"/>
                <a:ea typeface="Secular One"/>
                <a:cs typeface="Secular One"/>
                <a:sym typeface="Secular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ecular One"/>
              <a:buNone/>
              <a:defRPr sz="2400">
                <a:solidFill>
                  <a:schemeClr val="lt1"/>
                </a:solidFill>
                <a:latin typeface="Secular One"/>
                <a:ea typeface="Secular One"/>
                <a:cs typeface="Secular One"/>
                <a:sym typeface="Secular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ecular One"/>
              <a:buNone/>
              <a:defRPr sz="2400">
                <a:solidFill>
                  <a:schemeClr val="lt1"/>
                </a:solidFill>
                <a:latin typeface="Secular One"/>
                <a:ea typeface="Secular One"/>
                <a:cs typeface="Secular One"/>
                <a:sym typeface="Secular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ecular One"/>
              <a:buNone/>
              <a:defRPr sz="2400">
                <a:solidFill>
                  <a:schemeClr val="lt1"/>
                </a:solidFill>
                <a:latin typeface="Secular One"/>
                <a:ea typeface="Secular One"/>
                <a:cs typeface="Secular One"/>
                <a:sym typeface="Secular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ecular One"/>
              <a:buNone/>
              <a:defRPr sz="2400">
                <a:solidFill>
                  <a:schemeClr val="lt1"/>
                </a:solidFill>
                <a:latin typeface="Secular One"/>
                <a:ea typeface="Secular One"/>
                <a:cs typeface="Secular One"/>
                <a:sym typeface="Secular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ecular One"/>
              <a:buNone/>
              <a:defRPr sz="2400">
                <a:solidFill>
                  <a:schemeClr val="lt1"/>
                </a:solidFill>
                <a:latin typeface="Secular One"/>
                <a:ea typeface="Secular One"/>
                <a:cs typeface="Secular One"/>
                <a:sym typeface="Secular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ecular One"/>
              <a:buNone/>
              <a:defRPr sz="2400">
                <a:solidFill>
                  <a:schemeClr val="lt1"/>
                </a:solidFill>
                <a:latin typeface="Secular One"/>
                <a:ea typeface="Secular One"/>
                <a:cs typeface="Secular One"/>
                <a:sym typeface="Secular One"/>
              </a:defRPr>
            </a:lvl9pPr>
          </a:lstStyle>
          <a:p>
            <a:endParaRPr/>
          </a:p>
        </p:txBody>
      </p:sp>
      <p:sp>
        <p:nvSpPr>
          <p:cNvPr id="781" name="Google Shape;781;p22"/>
          <p:cNvSpPr txBox="1">
            <a:spLocks noGrp="1"/>
          </p:cNvSpPr>
          <p:nvPr>
            <p:ph type="subTitle" idx="7"/>
          </p:nvPr>
        </p:nvSpPr>
        <p:spPr>
          <a:xfrm>
            <a:off x="5967842" y="1665600"/>
            <a:ext cx="24582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2" name="Google Shape;782;p22"/>
          <p:cNvSpPr txBox="1">
            <a:spLocks noGrp="1"/>
          </p:cNvSpPr>
          <p:nvPr>
            <p:ph type="subTitle" idx="8"/>
          </p:nvPr>
        </p:nvSpPr>
        <p:spPr>
          <a:xfrm>
            <a:off x="5967842" y="1331200"/>
            <a:ext cx="24582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ecular One"/>
              <a:buNone/>
              <a:defRPr sz="2000">
                <a:solidFill>
                  <a:schemeClr val="lt1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ecular One"/>
              <a:buNone/>
              <a:defRPr sz="2400">
                <a:solidFill>
                  <a:schemeClr val="lt1"/>
                </a:solidFill>
                <a:latin typeface="Secular One"/>
                <a:ea typeface="Secular One"/>
                <a:cs typeface="Secular One"/>
                <a:sym typeface="Secular One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ecular One"/>
              <a:buNone/>
              <a:defRPr sz="2400">
                <a:solidFill>
                  <a:schemeClr val="lt1"/>
                </a:solidFill>
                <a:latin typeface="Secular One"/>
                <a:ea typeface="Secular One"/>
                <a:cs typeface="Secular One"/>
                <a:sym typeface="Secular One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ecular One"/>
              <a:buNone/>
              <a:defRPr sz="2400">
                <a:solidFill>
                  <a:schemeClr val="lt1"/>
                </a:solidFill>
                <a:latin typeface="Secular One"/>
                <a:ea typeface="Secular One"/>
                <a:cs typeface="Secular One"/>
                <a:sym typeface="Secular One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ecular One"/>
              <a:buNone/>
              <a:defRPr sz="2400">
                <a:solidFill>
                  <a:schemeClr val="lt1"/>
                </a:solidFill>
                <a:latin typeface="Secular One"/>
                <a:ea typeface="Secular One"/>
                <a:cs typeface="Secular One"/>
                <a:sym typeface="Secular One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ecular One"/>
              <a:buNone/>
              <a:defRPr sz="2400">
                <a:solidFill>
                  <a:schemeClr val="lt1"/>
                </a:solidFill>
                <a:latin typeface="Secular One"/>
                <a:ea typeface="Secular One"/>
                <a:cs typeface="Secular One"/>
                <a:sym typeface="Secular One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ecular One"/>
              <a:buNone/>
              <a:defRPr sz="2400">
                <a:solidFill>
                  <a:schemeClr val="lt1"/>
                </a:solidFill>
                <a:latin typeface="Secular One"/>
                <a:ea typeface="Secular One"/>
                <a:cs typeface="Secular One"/>
                <a:sym typeface="Secular One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ecular One"/>
              <a:buNone/>
              <a:defRPr sz="2400">
                <a:solidFill>
                  <a:schemeClr val="lt1"/>
                </a:solidFill>
                <a:latin typeface="Secular One"/>
                <a:ea typeface="Secular One"/>
                <a:cs typeface="Secular One"/>
                <a:sym typeface="Secular One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ecular One"/>
              <a:buNone/>
              <a:defRPr sz="2400">
                <a:solidFill>
                  <a:schemeClr val="lt1"/>
                </a:solidFill>
                <a:latin typeface="Secular One"/>
                <a:ea typeface="Secular One"/>
                <a:cs typeface="Secular One"/>
                <a:sym typeface="Secular One"/>
              </a:defRPr>
            </a:lvl9pPr>
          </a:lstStyle>
          <a:p>
            <a:endParaRPr/>
          </a:p>
        </p:txBody>
      </p:sp>
      <p:sp>
        <p:nvSpPr>
          <p:cNvPr id="783" name="Google Shape;783;p22"/>
          <p:cNvSpPr txBox="1">
            <a:spLocks noGrp="1"/>
          </p:cNvSpPr>
          <p:nvPr>
            <p:ph type="subTitle" idx="9"/>
          </p:nvPr>
        </p:nvSpPr>
        <p:spPr>
          <a:xfrm>
            <a:off x="5967842" y="2736775"/>
            <a:ext cx="24582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4" name="Google Shape;784;p22"/>
          <p:cNvSpPr txBox="1">
            <a:spLocks noGrp="1"/>
          </p:cNvSpPr>
          <p:nvPr>
            <p:ph type="subTitle" idx="13"/>
          </p:nvPr>
        </p:nvSpPr>
        <p:spPr>
          <a:xfrm>
            <a:off x="5967842" y="2402375"/>
            <a:ext cx="24582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ecular One"/>
              <a:buNone/>
              <a:defRPr sz="2000">
                <a:solidFill>
                  <a:schemeClr val="lt1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ecular One"/>
              <a:buNone/>
              <a:defRPr sz="2400">
                <a:solidFill>
                  <a:schemeClr val="lt1"/>
                </a:solidFill>
                <a:latin typeface="Secular One"/>
                <a:ea typeface="Secular One"/>
                <a:cs typeface="Secular One"/>
                <a:sym typeface="Secular One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ecular One"/>
              <a:buNone/>
              <a:defRPr sz="2400">
                <a:solidFill>
                  <a:schemeClr val="lt1"/>
                </a:solidFill>
                <a:latin typeface="Secular One"/>
                <a:ea typeface="Secular One"/>
                <a:cs typeface="Secular One"/>
                <a:sym typeface="Secular One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ecular One"/>
              <a:buNone/>
              <a:defRPr sz="2400">
                <a:solidFill>
                  <a:schemeClr val="lt1"/>
                </a:solidFill>
                <a:latin typeface="Secular One"/>
                <a:ea typeface="Secular One"/>
                <a:cs typeface="Secular One"/>
                <a:sym typeface="Secular One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ecular One"/>
              <a:buNone/>
              <a:defRPr sz="2400">
                <a:solidFill>
                  <a:schemeClr val="lt1"/>
                </a:solidFill>
                <a:latin typeface="Secular One"/>
                <a:ea typeface="Secular One"/>
                <a:cs typeface="Secular One"/>
                <a:sym typeface="Secular One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ecular One"/>
              <a:buNone/>
              <a:defRPr sz="2400">
                <a:solidFill>
                  <a:schemeClr val="lt1"/>
                </a:solidFill>
                <a:latin typeface="Secular One"/>
                <a:ea typeface="Secular One"/>
                <a:cs typeface="Secular One"/>
                <a:sym typeface="Secular One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ecular One"/>
              <a:buNone/>
              <a:defRPr sz="2400">
                <a:solidFill>
                  <a:schemeClr val="lt1"/>
                </a:solidFill>
                <a:latin typeface="Secular One"/>
                <a:ea typeface="Secular One"/>
                <a:cs typeface="Secular One"/>
                <a:sym typeface="Secular One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ecular One"/>
              <a:buNone/>
              <a:defRPr sz="2400">
                <a:solidFill>
                  <a:schemeClr val="lt1"/>
                </a:solidFill>
                <a:latin typeface="Secular One"/>
                <a:ea typeface="Secular One"/>
                <a:cs typeface="Secular One"/>
                <a:sym typeface="Secular One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ecular One"/>
              <a:buNone/>
              <a:defRPr sz="2400">
                <a:solidFill>
                  <a:schemeClr val="lt1"/>
                </a:solidFill>
                <a:latin typeface="Secular One"/>
                <a:ea typeface="Secular One"/>
                <a:cs typeface="Secular One"/>
                <a:sym typeface="Secular One"/>
              </a:defRPr>
            </a:lvl9pPr>
          </a:lstStyle>
          <a:p>
            <a:endParaRPr/>
          </a:p>
        </p:txBody>
      </p:sp>
      <p:sp>
        <p:nvSpPr>
          <p:cNvPr id="785" name="Google Shape;785;p22"/>
          <p:cNvSpPr txBox="1">
            <a:spLocks noGrp="1"/>
          </p:cNvSpPr>
          <p:nvPr>
            <p:ph type="subTitle" idx="14"/>
          </p:nvPr>
        </p:nvSpPr>
        <p:spPr>
          <a:xfrm>
            <a:off x="5967842" y="3807950"/>
            <a:ext cx="24582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6" name="Google Shape;786;p22"/>
          <p:cNvSpPr txBox="1">
            <a:spLocks noGrp="1"/>
          </p:cNvSpPr>
          <p:nvPr>
            <p:ph type="subTitle" idx="15"/>
          </p:nvPr>
        </p:nvSpPr>
        <p:spPr>
          <a:xfrm>
            <a:off x="5967842" y="3473550"/>
            <a:ext cx="24582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ecular One"/>
              <a:buNone/>
              <a:defRPr sz="2000">
                <a:solidFill>
                  <a:schemeClr val="lt1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ecular One"/>
              <a:buNone/>
              <a:defRPr sz="2400">
                <a:solidFill>
                  <a:schemeClr val="lt1"/>
                </a:solidFill>
                <a:latin typeface="Secular One"/>
                <a:ea typeface="Secular One"/>
                <a:cs typeface="Secular One"/>
                <a:sym typeface="Secular One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ecular One"/>
              <a:buNone/>
              <a:defRPr sz="2400">
                <a:solidFill>
                  <a:schemeClr val="lt1"/>
                </a:solidFill>
                <a:latin typeface="Secular One"/>
                <a:ea typeface="Secular One"/>
                <a:cs typeface="Secular One"/>
                <a:sym typeface="Secular One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ecular One"/>
              <a:buNone/>
              <a:defRPr sz="2400">
                <a:solidFill>
                  <a:schemeClr val="lt1"/>
                </a:solidFill>
                <a:latin typeface="Secular One"/>
                <a:ea typeface="Secular One"/>
                <a:cs typeface="Secular One"/>
                <a:sym typeface="Secular One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ecular One"/>
              <a:buNone/>
              <a:defRPr sz="2400">
                <a:solidFill>
                  <a:schemeClr val="lt1"/>
                </a:solidFill>
                <a:latin typeface="Secular One"/>
                <a:ea typeface="Secular One"/>
                <a:cs typeface="Secular One"/>
                <a:sym typeface="Secular One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ecular One"/>
              <a:buNone/>
              <a:defRPr sz="2400">
                <a:solidFill>
                  <a:schemeClr val="lt1"/>
                </a:solidFill>
                <a:latin typeface="Secular One"/>
                <a:ea typeface="Secular One"/>
                <a:cs typeface="Secular One"/>
                <a:sym typeface="Secular One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ecular One"/>
              <a:buNone/>
              <a:defRPr sz="2400">
                <a:solidFill>
                  <a:schemeClr val="lt1"/>
                </a:solidFill>
                <a:latin typeface="Secular One"/>
                <a:ea typeface="Secular One"/>
                <a:cs typeface="Secular One"/>
                <a:sym typeface="Secular One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ecular One"/>
              <a:buNone/>
              <a:defRPr sz="2400">
                <a:solidFill>
                  <a:schemeClr val="lt1"/>
                </a:solidFill>
                <a:latin typeface="Secular One"/>
                <a:ea typeface="Secular One"/>
                <a:cs typeface="Secular One"/>
                <a:sym typeface="Secular One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ecular One"/>
              <a:buNone/>
              <a:defRPr sz="2400">
                <a:solidFill>
                  <a:schemeClr val="lt1"/>
                </a:solidFill>
                <a:latin typeface="Secular One"/>
                <a:ea typeface="Secular One"/>
                <a:cs typeface="Secular One"/>
                <a:sym typeface="Secular On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0">
    <p:bg>
      <p:bgPr>
        <a:gradFill>
          <a:gsLst>
            <a:gs pos="0">
              <a:schemeClr val="accent3"/>
            </a:gs>
            <a:gs pos="3000">
              <a:schemeClr val="accent1"/>
            </a:gs>
            <a:gs pos="7000">
              <a:schemeClr val="lt2"/>
            </a:gs>
            <a:gs pos="14000">
              <a:schemeClr val="dk1"/>
            </a:gs>
            <a:gs pos="100000">
              <a:schemeClr val="dk1"/>
            </a:gs>
          </a:gsLst>
          <a:lin ang="16200038" scaled="0"/>
        </a:gradFill>
        <a:effectLst/>
      </p:bgPr>
    </p:bg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23"/>
          <p:cNvSpPr txBox="1">
            <a:spLocks noGrp="1"/>
          </p:cNvSpPr>
          <p:nvPr>
            <p:ph type="title"/>
          </p:nvPr>
        </p:nvSpPr>
        <p:spPr>
          <a:xfrm>
            <a:off x="713225" y="1199829"/>
            <a:ext cx="2876100" cy="140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9" name="Google Shape;789;p23"/>
          <p:cNvSpPr txBox="1">
            <a:spLocks noGrp="1"/>
          </p:cNvSpPr>
          <p:nvPr>
            <p:ph type="subTitle" idx="1"/>
          </p:nvPr>
        </p:nvSpPr>
        <p:spPr>
          <a:xfrm>
            <a:off x="713225" y="2606526"/>
            <a:ext cx="2876100" cy="126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790" name="Google Shape;790;p23"/>
          <p:cNvGrpSpPr/>
          <p:nvPr/>
        </p:nvGrpSpPr>
        <p:grpSpPr>
          <a:xfrm rot="5400000" flipH="1">
            <a:off x="207225" y="-2194271"/>
            <a:ext cx="2479800" cy="2894250"/>
            <a:chOff x="2693662" y="1511141"/>
            <a:chExt cx="2479800" cy="2894250"/>
          </a:xfrm>
        </p:grpSpPr>
        <p:sp>
          <p:nvSpPr>
            <p:cNvPr id="791" name="Google Shape;791;p23"/>
            <p:cNvSpPr/>
            <p:nvPr/>
          </p:nvSpPr>
          <p:spPr>
            <a:xfrm>
              <a:off x="3280037" y="2486295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23"/>
            <p:cNvSpPr/>
            <p:nvPr/>
          </p:nvSpPr>
          <p:spPr>
            <a:xfrm>
              <a:off x="3280037" y="1836195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23"/>
            <p:cNvSpPr/>
            <p:nvPr/>
          </p:nvSpPr>
          <p:spPr>
            <a:xfrm>
              <a:off x="3872787" y="21612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23"/>
            <p:cNvSpPr/>
            <p:nvPr/>
          </p:nvSpPr>
          <p:spPr>
            <a:xfrm>
              <a:off x="3872787" y="28113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23"/>
            <p:cNvSpPr/>
            <p:nvPr/>
          </p:nvSpPr>
          <p:spPr>
            <a:xfrm>
              <a:off x="3280037" y="31363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23"/>
            <p:cNvSpPr/>
            <p:nvPr/>
          </p:nvSpPr>
          <p:spPr>
            <a:xfrm>
              <a:off x="2693662" y="28113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23"/>
            <p:cNvSpPr/>
            <p:nvPr/>
          </p:nvSpPr>
          <p:spPr>
            <a:xfrm>
              <a:off x="2693662" y="21612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23"/>
            <p:cNvSpPr/>
            <p:nvPr/>
          </p:nvSpPr>
          <p:spPr>
            <a:xfrm>
              <a:off x="3872787" y="34614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23"/>
            <p:cNvSpPr/>
            <p:nvPr/>
          </p:nvSpPr>
          <p:spPr>
            <a:xfrm>
              <a:off x="2693662" y="34614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23"/>
            <p:cNvSpPr/>
            <p:nvPr/>
          </p:nvSpPr>
          <p:spPr>
            <a:xfrm>
              <a:off x="3280037" y="37864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23"/>
            <p:cNvSpPr/>
            <p:nvPr/>
          </p:nvSpPr>
          <p:spPr>
            <a:xfrm>
              <a:off x="3872787" y="15111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23"/>
            <p:cNvSpPr/>
            <p:nvPr/>
          </p:nvSpPr>
          <p:spPr>
            <a:xfrm>
              <a:off x="4459162" y="24862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23"/>
            <p:cNvSpPr/>
            <p:nvPr/>
          </p:nvSpPr>
          <p:spPr>
            <a:xfrm>
              <a:off x="4459162" y="31363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5_1">
    <p:bg>
      <p:bgPr>
        <a:gradFill>
          <a:gsLst>
            <a:gs pos="0">
              <a:schemeClr val="accent1"/>
            </a:gs>
            <a:gs pos="7000">
              <a:schemeClr val="accent2"/>
            </a:gs>
            <a:gs pos="11000">
              <a:schemeClr val="accent3"/>
            </a:gs>
            <a:gs pos="17000">
              <a:schemeClr val="dk2"/>
            </a:gs>
            <a:gs pos="25000">
              <a:schemeClr val="lt2"/>
            </a:gs>
            <a:gs pos="43000">
              <a:schemeClr val="dk1"/>
            </a:gs>
            <a:gs pos="100000">
              <a:schemeClr val="dk1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06" name="Google Shape;806;p24"/>
          <p:cNvSpPr txBox="1">
            <a:spLocks noGrp="1"/>
          </p:cNvSpPr>
          <p:nvPr>
            <p:ph type="subTitle" idx="1"/>
          </p:nvPr>
        </p:nvSpPr>
        <p:spPr>
          <a:xfrm>
            <a:off x="2050175" y="3875150"/>
            <a:ext cx="50436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807" name="Google Shape;807;p24"/>
          <p:cNvGrpSpPr/>
          <p:nvPr/>
        </p:nvGrpSpPr>
        <p:grpSpPr>
          <a:xfrm rot="10800000" flipH="1">
            <a:off x="-1055575" y="-1390696"/>
            <a:ext cx="2479800" cy="2894250"/>
            <a:chOff x="2693662" y="1511141"/>
            <a:chExt cx="2479800" cy="2894250"/>
          </a:xfrm>
        </p:grpSpPr>
        <p:sp>
          <p:nvSpPr>
            <p:cNvPr id="808" name="Google Shape;808;p24"/>
            <p:cNvSpPr/>
            <p:nvPr/>
          </p:nvSpPr>
          <p:spPr>
            <a:xfrm>
              <a:off x="3280037" y="2486295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24"/>
            <p:cNvSpPr/>
            <p:nvPr/>
          </p:nvSpPr>
          <p:spPr>
            <a:xfrm>
              <a:off x="3280037" y="1836195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24"/>
            <p:cNvSpPr/>
            <p:nvPr/>
          </p:nvSpPr>
          <p:spPr>
            <a:xfrm>
              <a:off x="3872787" y="21612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24"/>
            <p:cNvSpPr/>
            <p:nvPr/>
          </p:nvSpPr>
          <p:spPr>
            <a:xfrm>
              <a:off x="3872787" y="28113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24"/>
            <p:cNvSpPr/>
            <p:nvPr/>
          </p:nvSpPr>
          <p:spPr>
            <a:xfrm>
              <a:off x="3280037" y="31363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24"/>
            <p:cNvSpPr/>
            <p:nvPr/>
          </p:nvSpPr>
          <p:spPr>
            <a:xfrm>
              <a:off x="2693662" y="28113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24"/>
            <p:cNvSpPr/>
            <p:nvPr/>
          </p:nvSpPr>
          <p:spPr>
            <a:xfrm>
              <a:off x="2693662" y="21612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24"/>
            <p:cNvSpPr/>
            <p:nvPr/>
          </p:nvSpPr>
          <p:spPr>
            <a:xfrm>
              <a:off x="3872787" y="34614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24"/>
            <p:cNvSpPr/>
            <p:nvPr/>
          </p:nvSpPr>
          <p:spPr>
            <a:xfrm>
              <a:off x="2693662" y="34614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24"/>
            <p:cNvSpPr/>
            <p:nvPr/>
          </p:nvSpPr>
          <p:spPr>
            <a:xfrm>
              <a:off x="3280037" y="37864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24"/>
            <p:cNvSpPr/>
            <p:nvPr/>
          </p:nvSpPr>
          <p:spPr>
            <a:xfrm>
              <a:off x="3872787" y="15111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24"/>
            <p:cNvSpPr/>
            <p:nvPr/>
          </p:nvSpPr>
          <p:spPr>
            <a:xfrm>
              <a:off x="4459162" y="24862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24"/>
            <p:cNvSpPr/>
            <p:nvPr/>
          </p:nvSpPr>
          <p:spPr>
            <a:xfrm>
              <a:off x="4459162" y="31363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1" name="Google Shape;821;p24"/>
          <p:cNvGrpSpPr/>
          <p:nvPr/>
        </p:nvGrpSpPr>
        <p:grpSpPr>
          <a:xfrm rot="10800000" flipH="1">
            <a:off x="7190440" y="4184538"/>
            <a:ext cx="2480675" cy="848050"/>
            <a:chOff x="6695138" y="4153988"/>
            <a:chExt cx="2480675" cy="848050"/>
          </a:xfrm>
        </p:grpSpPr>
        <p:sp>
          <p:nvSpPr>
            <p:cNvPr id="822" name="Google Shape;822;p24"/>
            <p:cNvSpPr/>
            <p:nvPr/>
          </p:nvSpPr>
          <p:spPr>
            <a:xfrm rot="-5400000">
              <a:off x="7658063" y="4710013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24"/>
            <p:cNvSpPr/>
            <p:nvPr/>
          </p:nvSpPr>
          <p:spPr>
            <a:xfrm rot="-5400000">
              <a:off x="7694663" y="4710013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7"/>
                  </a:lnTo>
                  <a:lnTo>
                    <a:pt x="251" y="727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24"/>
            <p:cNvSpPr/>
            <p:nvPr/>
          </p:nvSpPr>
          <p:spPr>
            <a:xfrm rot="-5400000">
              <a:off x="7768038" y="47098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0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24"/>
            <p:cNvSpPr/>
            <p:nvPr/>
          </p:nvSpPr>
          <p:spPr>
            <a:xfrm rot="-5400000">
              <a:off x="7731425" y="4709850"/>
              <a:ext cx="6275" cy="18500"/>
            </a:xfrm>
            <a:custGeom>
              <a:avLst/>
              <a:gdLst/>
              <a:ahLst/>
              <a:cxnLst/>
              <a:rect l="l" t="t" r="r" b="b"/>
              <a:pathLst>
                <a:path w="251" h="740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24"/>
            <p:cNvSpPr/>
            <p:nvPr/>
          </p:nvSpPr>
          <p:spPr>
            <a:xfrm rot="-5400000">
              <a:off x="7549550" y="4711650"/>
              <a:ext cx="6275" cy="14900"/>
            </a:xfrm>
            <a:custGeom>
              <a:avLst/>
              <a:gdLst/>
              <a:ahLst/>
              <a:cxnLst/>
              <a:rect l="l" t="t" r="r" b="b"/>
              <a:pathLst>
                <a:path w="251" h="596" extrusionOk="0">
                  <a:moveTo>
                    <a:pt x="1" y="1"/>
                  </a:moveTo>
                  <a:lnTo>
                    <a:pt x="1" y="596"/>
                  </a:lnTo>
                  <a:lnTo>
                    <a:pt x="251" y="596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24"/>
            <p:cNvSpPr/>
            <p:nvPr/>
          </p:nvSpPr>
          <p:spPr>
            <a:xfrm rot="-5400000">
              <a:off x="8833200" y="4617425"/>
              <a:ext cx="6275" cy="18200"/>
            </a:xfrm>
            <a:custGeom>
              <a:avLst/>
              <a:gdLst/>
              <a:ahLst/>
              <a:cxnLst/>
              <a:rect l="l" t="t" r="r" b="b"/>
              <a:pathLst>
                <a:path w="251" h="728" extrusionOk="0">
                  <a:moveTo>
                    <a:pt x="0" y="1"/>
                  </a:moveTo>
                  <a:lnTo>
                    <a:pt x="0" y="727"/>
                  </a:lnTo>
                  <a:lnTo>
                    <a:pt x="251" y="727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24"/>
            <p:cNvSpPr/>
            <p:nvPr/>
          </p:nvSpPr>
          <p:spPr>
            <a:xfrm rot="-5400000">
              <a:off x="7804800" y="4710000"/>
              <a:ext cx="6275" cy="18200"/>
            </a:xfrm>
            <a:custGeom>
              <a:avLst/>
              <a:gdLst/>
              <a:ahLst/>
              <a:cxnLst/>
              <a:rect l="l" t="t" r="r" b="b"/>
              <a:pathLst>
                <a:path w="251" h="728" extrusionOk="0">
                  <a:moveTo>
                    <a:pt x="1" y="1"/>
                  </a:moveTo>
                  <a:lnTo>
                    <a:pt x="1" y="727"/>
                  </a:lnTo>
                  <a:lnTo>
                    <a:pt x="251" y="727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24"/>
            <p:cNvSpPr/>
            <p:nvPr/>
          </p:nvSpPr>
          <p:spPr>
            <a:xfrm rot="-5400000">
              <a:off x="7584538" y="4710013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24"/>
            <p:cNvSpPr/>
            <p:nvPr/>
          </p:nvSpPr>
          <p:spPr>
            <a:xfrm rot="-5400000">
              <a:off x="8098438" y="47098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0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24"/>
            <p:cNvSpPr/>
            <p:nvPr/>
          </p:nvSpPr>
          <p:spPr>
            <a:xfrm rot="-5400000">
              <a:off x="8061675" y="4710000"/>
              <a:ext cx="6275" cy="18200"/>
            </a:xfrm>
            <a:custGeom>
              <a:avLst/>
              <a:gdLst/>
              <a:ahLst/>
              <a:cxnLst/>
              <a:rect l="l" t="t" r="r" b="b"/>
              <a:pathLst>
                <a:path w="251" h="728" extrusionOk="0">
                  <a:moveTo>
                    <a:pt x="1" y="1"/>
                  </a:moveTo>
                  <a:lnTo>
                    <a:pt x="1" y="727"/>
                  </a:lnTo>
                  <a:lnTo>
                    <a:pt x="251" y="727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24"/>
            <p:cNvSpPr/>
            <p:nvPr/>
          </p:nvSpPr>
          <p:spPr>
            <a:xfrm rot="-5400000">
              <a:off x="8024913" y="47098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0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24"/>
            <p:cNvSpPr/>
            <p:nvPr/>
          </p:nvSpPr>
          <p:spPr>
            <a:xfrm rot="-5400000">
              <a:off x="8171813" y="4710013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24"/>
            <p:cNvSpPr/>
            <p:nvPr/>
          </p:nvSpPr>
          <p:spPr>
            <a:xfrm rot="-5400000">
              <a:off x="7988313" y="47098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0"/>
                  </a:moveTo>
                  <a:lnTo>
                    <a:pt x="1" y="738"/>
                  </a:lnTo>
                  <a:lnTo>
                    <a:pt x="251" y="73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24"/>
            <p:cNvSpPr/>
            <p:nvPr/>
          </p:nvSpPr>
          <p:spPr>
            <a:xfrm rot="-5400000">
              <a:off x="7878163" y="47098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24"/>
            <p:cNvSpPr/>
            <p:nvPr/>
          </p:nvSpPr>
          <p:spPr>
            <a:xfrm rot="-5400000">
              <a:off x="7841563" y="47098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0"/>
                  </a:moveTo>
                  <a:lnTo>
                    <a:pt x="1" y="738"/>
                  </a:lnTo>
                  <a:lnTo>
                    <a:pt x="251" y="73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24"/>
            <p:cNvSpPr/>
            <p:nvPr/>
          </p:nvSpPr>
          <p:spPr>
            <a:xfrm rot="-5400000">
              <a:off x="7914938" y="4710013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24"/>
            <p:cNvSpPr/>
            <p:nvPr/>
          </p:nvSpPr>
          <p:spPr>
            <a:xfrm rot="-5400000">
              <a:off x="8135038" y="47098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24"/>
            <p:cNvSpPr/>
            <p:nvPr/>
          </p:nvSpPr>
          <p:spPr>
            <a:xfrm rot="-5400000">
              <a:off x="7621288" y="47098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24"/>
            <p:cNvSpPr/>
            <p:nvPr/>
          </p:nvSpPr>
          <p:spPr>
            <a:xfrm rot="-5400000">
              <a:off x="8539563" y="46172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0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24"/>
            <p:cNvSpPr/>
            <p:nvPr/>
          </p:nvSpPr>
          <p:spPr>
            <a:xfrm rot="-5400000">
              <a:off x="8796438" y="46172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0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24"/>
            <p:cNvSpPr/>
            <p:nvPr/>
          </p:nvSpPr>
          <p:spPr>
            <a:xfrm rot="-5400000">
              <a:off x="8576175" y="4617275"/>
              <a:ext cx="6275" cy="18500"/>
            </a:xfrm>
            <a:custGeom>
              <a:avLst/>
              <a:gdLst/>
              <a:ahLst/>
              <a:cxnLst/>
              <a:rect l="l" t="t" r="r" b="b"/>
              <a:pathLst>
                <a:path w="251" h="740" extrusionOk="0">
                  <a:moveTo>
                    <a:pt x="0" y="1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24"/>
            <p:cNvSpPr/>
            <p:nvPr/>
          </p:nvSpPr>
          <p:spPr>
            <a:xfrm rot="-5400000">
              <a:off x="8649688" y="46172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1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24"/>
            <p:cNvSpPr/>
            <p:nvPr/>
          </p:nvSpPr>
          <p:spPr>
            <a:xfrm rot="-5400000">
              <a:off x="8502950" y="4617275"/>
              <a:ext cx="6275" cy="18500"/>
            </a:xfrm>
            <a:custGeom>
              <a:avLst/>
              <a:gdLst/>
              <a:ahLst/>
              <a:cxnLst/>
              <a:rect l="l" t="t" r="r" b="b"/>
              <a:pathLst>
                <a:path w="251" h="740" extrusionOk="0">
                  <a:moveTo>
                    <a:pt x="0" y="1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24"/>
            <p:cNvSpPr/>
            <p:nvPr/>
          </p:nvSpPr>
          <p:spPr>
            <a:xfrm rot="-5400000">
              <a:off x="8759825" y="4617275"/>
              <a:ext cx="6275" cy="18500"/>
            </a:xfrm>
            <a:custGeom>
              <a:avLst/>
              <a:gdLst/>
              <a:ahLst/>
              <a:cxnLst/>
              <a:rect l="l" t="t" r="r" b="b"/>
              <a:pathLst>
                <a:path w="251" h="740" extrusionOk="0">
                  <a:moveTo>
                    <a:pt x="0" y="1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24"/>
            <p:cNvSpPr/>
            <p:nvPr/>
          </p:nvSpPr>
          <p:spPr>
            <a:xfrm rot="-5400000">
              <a:off x="8723063" y="4617438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0" y="1"/>
                  </a:moveTo>
                  <a:lnTo>
                    <a:pt x="0" y="727"/>
                  </a:lnTo>
                  <a:lnTo>
                    <a:pt x="251" y="727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24"/>
            <p:cNvSpPr/>
            <p:nvPr/>
          </p:nvSpPr>
          <p:spPr>
            <a:xfrm rot="-5400000">
              <a:off x="8686313" y="46172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0"/>
                  </a:moveTo>
                  <a:lnTo>
                    <a:pt x="0" y="738"/>
                  </a:lnTo>
                  <a:lnTo>
                    <a:pt x="251" y="73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24"/>
            <p:cNvSpPr/>
            <p:nvPr/>
          </p:nvSpPr>
          <p:spPr>
            <a:xfrm rot="-5400000">
              <a:off x="8466188" y="4617438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0" y="0"/>
                  </a:moveTo>
                  <a:lnTo>
                    <a:pt x="0" y="727"/>
                  </a:lnTo>
                  <a:lnTo>
                    <a:pt x="251" y="727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24"/>
            <p:cNvSpPr/>
            <p:nvPr/>
          </p:nvSpPr>
          <p:spPr>
            <a:xfrm rot="-5400000">
              <a:off x="8392813" y="46172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1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24"/>
            <p:cNvSpPr/>
            <p:nvPr/>
          </p:nvSpPr>
          <p:spPr>
            <a:xfrm rot="-5400000">
              <a:off x="8943338" y="4617438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0" y="0"/>
                  </a:moveTo>
                  <a:lnTo>
                    <a:pt x="0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24"/>
            <p:cNvSpPr/>
            <p:nvPr/>
          </p:nvSpPr>
          <p:spPr>
            <a:xfrm rot="-5400000">
              <a:off x="8429438" y="46172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0"/>
                  </a:moveTo>
                  <a:lnTo>
                    <a:pt x="0" y="738"/>
                  </a:lnTo>
                  <a:lnTo>
                    <a:pt x="251" y="73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24"/>
            <p:cNvSpPr/>
            <p:nvPr/>
          </p:nvSpPr>
          <p:spPr>
            <a:xfrm rot="-5400000">
              <a:off x="8279550" y="4621600"/>
              <a:ext cx="13725" cy="17300"/>
            </a:xfrm>
            <a:custGeom>
              <a:avLst/>
              <a:gdLst/>
              <a:ahLst/>
              <a:cxnLst/>
              <a:rect l="l" t="t" r="r" b="b"/>
              <a:pathLst>
                <a:path w="549" h="692" extrusionOk="0">
                  <a:moveTo>
                    <a:pt x="179" y="1"/>
                  </a:moveTo>
                  <a:lnTo>
                    <a:pt x="1" y="168"/>
                  </a:lnTo>
                  <a:lnTo>
                    <a:pt x="298" y="489"/>
                  </a:lnTo>
                  <a:lnTo>
                    <a:pt x="298" y="691"/>
                  </a:lnTo>
                  <a:lnTo>
                    <a:pt x="549" y="691"/>
                  </a:lnTo>
                  <a:lnTo>
                    <a:pt x="549" y="394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24"/>
            <p:cNvSpPr/>
            <p:nvPr/>
          </p:nvSpPr>
          <p:spPr>
            <a:xfrm rot="-5400000">
              <a:off x="8979938" y="4617438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0" y="1"/>
                  </a:moveTo>
                  <a:lnTo>
                    <a:pt x="0" y="727"/>
                  </a:lnTo>
                  <a:lnTo>
                    <a:pt x="251" y="727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24"/>
            <p:cNvSpPr/>
            <p:nvPr/>
          </p:nvSpPr>
          <p:spPr>
            <a:xfrm rot="-5400000">
              <a:off x="8869963" y="46172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0"/>
                  </a:moveTo>
                  <a:lnTo>
                    <a:pt x="0" y="738"/>
                  </a:lnTo>
                  <a:lnTo>
                    <a:pt x="251" y="73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24"/>
            <p:cNvSpPr/>
            <p:nvPr/>
          </p:nvSpPr>
          <p:spPr>
            <a:xfrm rot="-5400000">
              <a:off x="8224038" y="4669363"/>
              <a:ext cx="16700" cy="17600"/>
            </a:xfrm>
            <a:custGeom>
              <a:avLst/>
              <a:gdLst/>
              <a:ahLst/>
              <a:cxnLst/>
              <a:rect l="l" t="t" r="r" b="b"/>
              <a:pathLst>
                <a:path w="668" h="704" extrusionOk="0">
                  <a:moveTo>
                    <a:pt x="179" y="1"/>
                  </a:moveTo>
                  <a:lnTo>
                    <a:pt x="0" y="168"/>
                  </a:lnTo>
                  <a:lnTo>
                    <a:pt x="489" y="703"/>
                  </a:lnTo>
                  <a:lnTo>
                    <a:pt x="667" y="549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24"/>
            <p:cNvSpPr/>
            <p:nvPr/>
          </p:nvSpPr>
          <p:spPr>
            <a:xfrm rot="-5400000">
              <a:off x="8906563" y="46172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1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24"/>
            <p:cNvSpPr/>
            <p:nvPr/>
          </p:nvSpPr>
          <p:spPr>
            <a:xfrm rot="-5400000">
              <a:off x="8356063" y="4617438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0" y="0"/>
                  </a:moveTo>
                  <a:lnTo>
                    <a:pt x="0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24"/>
            <p:cNvSpPr/>
            <p:nvPr/>
          </p:nvSpPr>
          <p:spPr>
            <a:xfrm rot="-5400000">
              <a:off x="8250975" y="4644525"/>
              <a:ext cx="17000" cy="17575"/>
            </a:xfrm>
            <a:custGeom>
              <a:avLst/>
              <a:gdLst/>
              <a:ahLst/>
              <a:cxnLst/>
              <a:rect l="l" t="t" r="r" b="b"/>
              <a:pathLst>
                <a:path w="680" h="703" extrusionOk="0">
                  <a:moveTo>
                    <a:pt x="179" y="0"/>
                  </a:moveTo>
                  <a:lnTo>
                    <a:pt x="1" y="167"/>
                  </a:lnTo>
                  <a:lnTo>
                    <a:pt x="489" y="703"/>
                  </a:lnTo>
                  <a:lnTo>
                    <a:pt x="679" y="536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24"/>
            <p:cNvSpPr/>
            <p:nvPr/>
          </p:nvSpPr>
          <p:spPr>
            <a:xfrm rot="-5400000">
              <a:off x="8319288" y="46172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1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24"/>
            <p:cNvSpPr/>
            <p:nvPr/>
          </p:nvSpPr>
          <p:spPr>
            <a:xfrm rot="-5400000">
              <a:off x="8273588" y="4099813"/>
              <a:ext cx="214950" cy="1589500"/>
            </a:xfrm>
            <a:custGeom>
              <a:avLst/>
              <a:gdLst/>
              <a:ahLst/>
              <a:cxnLst/>
              <a:rect l="l" t="t" r="r" b="b"/>
              <a:pathLst>
                <a:path w="8598" h="63580" extrusionOk="0">
                  <a:moveTo>
                    <a:pt x="2644" y="23123"/>
                  </a:moveTo>
                  <a:cubicBezTo>
                    <a:pt x="2989" y="23123"/>
                    <a:pt x="3299" y="23242"/>
                    <a:pt x="3537" y="23444"/>
                  </a:cubicBezTo>
                  <a:lnTo>
                    <a:pt x="3215" y="23777"/>
                  </a:lnTo>
                  <a:cubicBezTo>
                    <a:pt x="3061" y="23658"/>
                    <a:pt x="2858" y="23587"/>
                    <a:pt x="2644" y="23587"/>
                  </a:cubicBezTo>
                  <a:cubicBezTo>
                    <a:pt x="2120" y="23587"/>
                    <a:pt x="1691" y="24004"/>
                    <a:pt x="1691" y="24528"/>
                  </a:cubicBezTo>
                  <a:cubicBezTo>
                    <a:pt x="1691" y="25016"/>
                    <a:pt x="2061" y="25409"/>
                    <a:pt x="2525" y="25468"/>
                  </a:cubicBezTo>
                  <a:lnTo>
                    <a:pt x="2525" y="25933"/>
                  </a:lnTo>
                  <a:cubicBezTo>
                    <a:pt x="1799" y="25873"/>
                    <a:pt x="1227" y="25266"/>
                    <a:pt x="1227" y="24528"/>
                  </a:cubicBezTo>
                  <a:cubicBezTo>
                    <a:pt x="1227" y="23754"/>
                    <a:pt x="1870" y="23123"/>
                    <a:pt x="2644" y="23123"/>
                  </a:cubicBezTo>
                  <a:close/>
                  <a:moveTo>
                    <a:pt x="3716" y="23611"/>
                  </a:moveTo>
                  <a:cubicBezTo>
                    <a:pt x="3930" y="23861"/>
                    <a:pt x="4061" y="24182"/>
                    <a:pt x="4061" y="24528"/>
                  </a:cubicBezTo>
                  <a:cubicBezTo>
                    <a:pt x="4061" y="25266"/>
                    <a:pt x="3489" y="25873"/>
                    <a:pt x="2763" y="25933"/>
                  </a:cubicBezTo>
                  <a:lnTo>
                    <a:pt x="2763" y="25468"/>
                  </a:lnTo>
                  <a:cubicBezTo>
                    <a:pt x="3227" y="25409"/>
                    <a:pt x="3596" y="25016"/>
                    <a:pt x="3596" y="24528"/>
                  </a:cubicBezTo>
                  <a:cubicBezTo>
                    <a:pt x="3596" y="24313"/>
                    <a:pt x="3513" y="24111"/>
                    <a:pt x="3394" y="23944"/>
                  </a:cubicBezTo>
                  <a:lnTo>
                    <a:pt x="3716" y="23611"/>
                  </a:lnTo>
                  <a:close/>
                  <a:moveTo>
                    <a:pt x="4620" y="47959"/>
                  </a:moveTo>
                  <a:lnTo>
                    <a:pt x="4978" y="48316"/>
                  </a:lnTo>
                  <a:cubicBezTo>
                    <a:pt x="4942" y="48423"/>
                    <a:pt x="4918" y="48519"/>
                    <a:pt x="4918" y="48638"/>
                  </a:cubicBezTo>
                  <a:cubicBezTo>
                    <a:pt x="4918" y="49078"/>
                    <a:pt x="5216" y="49447"/>
                    <a:pt x="5632" y="49554"/>
                  </a:cubicBezTo>
                  <a:lnTo>
                    <a:pt x="5632" y="50031"/>
                  </a:lnTo>
                  <a:cubicBezTo>
                    <a:pt x="4966" y="49912"/>
                    <a:pt x="4454" y="49340"/>
                    <a:pt x="4454" y="48638"/>
                  </a:cubicBezTo>
                  <a:cubicBezTo>
                    <a:pt x="4454" y="48388"/>
                    <a:pt x="4513" y="48161"/>
                    <a:pt x="4620" y="47959"/>
                  </a:cubicBezTo>
                  <a:close/>
                  <a:moveTo>
                    <a:pt x="5871" y="47221"/>
                  </a:moveTo>
                  <a:cubicBezTo>
                    <a:pt x="6644" y="47221"/>
                    <a:pt x="7275" y="47864"/>
                    <a:pt x="7275" y="48638"/>
                  </a:cubicBezTo>
                  <a:cubicBezTo>
                    <a:pt x="7275" y="49412"/>
                    <a:pt x="6644" y="50043"/>
                    <a:pt x="5871" y="50055"/>
                  </a:cubicBezTo>
                  <a:lnTo>
                    <a:pt x="5871" y="49590"/>
                  </a:lnTo>
                  <a:cubicBezTo>
                    <a:pt x="6394" y="49578"/>
                    <a:pt x="6811" y="49162"/>
                    <a:pt x="6811" y="48638"/>
                  </a:cubicBezTo>
                  <a:cubicBezTo>
                    <a:pt x="6811" y="48114"/>
                    <a:pt x="6394" y="47685"/>
                    <a:pt x="5871" y="47685"/>
                  </a:cubicBezTo>
                  <a:cubicBezTo>
                    <a:pt x="5549" y="47685"/>
                    <a:pt x="5263" y="47852"/>
                    <a:pt x="5097" y="48090"/>
                  </a:cubicBezTo>
                  <a:lnTo>
                    <a:pt x="4763" y="47757"/>
                  </a:lnTo>
                  <a:cubicBezTo>
                    <a:pt x="5025" y="47435"/>
                    <a:pt x="5418" y="47221"/>
                    <a:pt x="5871" y="47221"/>
                  </a:cubicBezTo>
                  <a:close/>
                  <a:moveTo>
                    <a:pt x="6311" y="1"/>
                  </a:moveTo>
                  <a:cubicBezTo>
                    <a:pt x="5787" y="1"/>
                    <a:pt x="5370" y="417"/>
                    <a:pt x="5370" y="941"/>
                  </a:cubicBezTo>
                  <a:cubicBezTo>
                    <a:pt x="5370" y="1382"/>
                    <a:pt x="5668" y="1751"/>
                    <a:pt x="6073" y="1858"/>
                  </a:cubicBezTo>
                  <a:lnTo>
                    <a:pt x="6073" y="20860"/>
                  </a:lnTo>
                  <a:lnTo>
                    <a:pt x="3716" y="23266"/>
                  </a:lnTo>
                  <a:cubicBezTo>
                    <a:pt x="3430" y="23015"/>
                    <a:pt x="3049" y="22873"/>
                    <a:pt x="2644" y="22873"/>
                  </a:cubicBezTo>
                  <a:cubicBezTo>
                    <a:pt x="1918" y="22873"/>
                    <a:pt x="1287" y="23349"/>
                    <a:pt x="1072" y="24016"/>
                  </a:cubicBezTo>
                  <a:lnTo>
                    <a:pt x="1072" y="15586"/>
                  </a:lnTo>
                  <a:cubicBezTo>
                    <a:pt x="1537" y="15526"/>
                    <a:pt x="1894" y="15134"/>
                    <a:pt x="1894" y="14645"/>
                  </a:cubicBezTo>
                  <a:cubicBezTo>
                    <a:pt x="1894" y="14122"/>
                    <a:pt x="1477" y="13693"/>
                    <a:pt x="953" y="13693"/>
                  </a:cubicBezTo>
                  <a:cubicBezTo>
                    <a:pt x="429" y="13693"/>
                    <a:pt x="1" y="14122"/>
                    <a:pt x="1" y="14645"/>
                  </a:cubicBezTo>
                  <a:cubicBezTo>
                    <a:pt x="1" y="15134"/>
                    <a:pt x="358" y="15526"/>
                    <a:pt x="834" y="15586"/>
                  </a:cubicBezTo>
                  <a:lnTo>
                    <a:pt x="834" y="43399"/>
                  </a:lnTo>
                  <a:cubicBezTo>
                    <a:pt x="537" y="43458"/>
                    <a:pt x="310" y="43720"/>
                    <a:pt x="310" y="44030"/>
                  </a:cubicBezTo>
                  <a:cubicBezTo>
                    <a:pt x="310" y="44387"/>
                    <a:pt x="596" y="44673"/>
                    <a:pt x="953" y="44673"/>
                  </a:cubicBezTo>
                  <a:cubicBezTo>
                    <a:pt x="1084" y="44673"/>
                    <a:pt x="1203" y="44637"/>
                    <a:pt x="1299" y="44566"/>
                  </a:cubicBezTo>
                  <a:lnTo>
                    <a:pt x="4454" y="47780"/>
                  </a:lnTo>
                  <a:cubicBezTo>
                    <a:pt x="4299" y="48030"/>
                    <a:pt x="4216" y="48328"/>
                    <a:pt x="4216" y="48638"/>
                  </a:cubicBezTo>
                  <a:cubicBezTo>
                    <a:pt x="4216" y="49471"/>
                    <a:pt x="4835" y="50162"/>
                    <a:pt x="5632" y="50269"/>
                  </a:cubicBezTo>
                  <a:lnTo>
                    <a:pt x="5632" y="63556"/>
                  </a:lnTo>
                  <a:lnTo>
                    <a:pt x="5871" y="63556"/>
                  </a:lnTo>
                  <a:lnTo>
                    <a:pt x="5871" y="50293"/>
                  </a:lnTo>
                  <a:cubicBezTo>
                    <a:pt x="6787" y="50293"/>
                    <a:pt x="7526" y="49543"/>
                    <a:pt x="7526" y="48638"/>
                  </a:cubicBezTo>
                  <a:cubicBezTo>
                    <a:pt x="7526" y="47721"/>
                    <a:pt x="6775" y="46983"/>
                    <a:pt x="5871" y="46983"/>
                  </a:cubicBezTo>
                  <a:cubicBezTo>
                    <a:pt x="5359" y="46983"/>
                    <a:pt x="4894" y="47209"/>
                    <a:pt x="4597" y="47578"/>
                  </a:cubicBezTo>
                  <a:lnTo>
                    <a:pt x="1477" y="44399"/>
                  </a:lnTo>
                  <a:cubicBezTo>
                    <a:pt x="1549" y="44292"/>
                    <a:pt x="1596" y="44173"/>
                    <a:pt x="1596" y="44030"/>
                  </a:cubicBezTo>
                  <a:cubicBezTo>
                    <a:pt x="1596" y="43720"/>
                    <a:pt x="1370" y="43458"/>
                    <a:pt x="1072" y="43399"/>
                  </a:cubicBezTo>
                  <a:lnTo>
                    <a:pt x="1072" y="25040"/>
                  </a:lnTo>
                  <a:cubicBezTo>
                    <a:pt x="1275" y="25671"/>
                    <a:pt x="1846" y="26123"/>
                    <a:pt x="2525" y="26171"/>
                  </a:cubicBezTo>
                  <a:lnTo>
                    <a:pt x="2525" y="34957"/>
                  </a:lnTo>
                  <a:lnTo>
                    <a:pt x="7537" y="44220"/>
                  </a:lnTo>
                  <a:cubicBezTo>
                    <a:pt x="7406" y="44340"/>
                    <a:pt x="7311" y="44506"/>
                    <a:pt x="7311" y="44697"/>
                  </a:cubicBezTo>
                  <a:cubicBezTo>
                    <a:pt x="7311" y="45054"/>
                    <a:pt x="7609" y="45340"/>
                    <a:pt x="7954" y="45340"/>
                  </a:cubicBezTo>
                  <a:lnTo>
                    <a:pt x="7954" y="63580"/>
                  </a:lnTo>
                  <a:lnTo>
                    <a:pt x="8204" y="63580"/>
                  </a:lnTo>
                  <a:lnTo>
                    <a:pt x="8204" y="45292"/>
                  </a:lnTo>
                  <a:cubicBezTo>
                    <a:pt x="8430" y="45197"/>
                    <a:pt x="8597" y="44971"/>
                    <a:pt x="8597" y="44697"/>
                  </a:cubicBezTo>
                  <a:cubicBezTo>
                    <a:pt x="8597" y="44340"/>
                    <a:pt x="8311" y="44054"/>
                    <a:pt x="7954" y="44054"/>
                  </a:cubicBezTo>
                  <a:lnTo>
                    <a:pt x="7966" y="44066"/>
                  </a:lnTo>
                  <a:cubicBezTo>
                    <a:pt x="7883" y="44066"/>
                    <a:pt x="7811" y="44078"/>
                    <a:pt x="7740" y="44101"/>
                  </a:cubicBezTo>
                  <a:lnTo>
                    <a:pt x="2763" y="34910"/>
                  </a:lnTo>
                  <a:lnTo>
                    <a:pt x="2763" y="26183"/>
                  </a:lnTo>
                  <a:cubicBezTo>
                    <a:pt x="3620" y="26123"/>
                    <a:pt x="4299" y="25409"/>
                    <a:pt x="4299" y="24528"/>
                  </a:cubicBezTo>
                  <a:cubicBezTo>
                    <a:pt x="4299" y="24111"/>
                    <a:pt x="4144" y="23730"/>
                    <a:pt x="3894" y="23444"/>
                  </a:cubicBezTo>
                  <a:lnTo>
                    <a:pt x="6275" y="21003"/>
                  </a:lnTo>
                  <a:lnTo>
                    <a:pt x="6311" y="20968"/>
                  </a:lnTo>
                  <a:lnTo>
                    <a:pt x="6311" y="8502"/>
                  </a:lnTo>
                  <a:lnTo>
                    <a:pt x="6716" y="9026"/>
                  </a:lnTo>
                  <a:lnTo>
                    <a:pt x="6918" y="8883"/>
                  </a:lnTo>
                  <a:lnTo>
                    <a:pt x="6466" y="8299"/>
                  </a:lnTo>
                  <a:lnTo>
                    <a:pt x="6311" y="8407"/>
                  </a:lnTo>
                  <a:lnTo>
                    <a:pt x="6311" y="1894"/>
                  </a:lnTo>
                  <a:cubicBezTo>
                    <a:pt x="6835" y="1894"/>
                    <a:pt x="7264" y="1465"/>
                    <a:pt x="7264" y="941"/>
                  </a:cubicBezTo>
                  <a:cubicBezTo>
                    <a:pt x="7264" y="429"/>
                    <a:pt x="6835" y="1"/>
                    <a:pt x="63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24"/>
            <p:cNvSpPr/>
            <p:nvPr/>
          </p:nvSpPr>
          <p:spPr>
            <a:xfrm rot="-5400000">
              <a:off x="7823700" y="4806000"/>
              <a:ext cx="16100" cy="18175"/>
            </a:xfrm>
            <a:custGeom>
              <a:avLst/>
              <a:gdLst/>
              <a:ahLst/>
              <a:cxnLst/>
              <a:rect l="l" t="t" r="r" b="b"/>
              <a:pathLst>
                <a:path w="644" h="727" extrusionOk="0">
                  <a:moveTo>
                    <a:pt x="203" y="0"/>
                  </a:moveTo>
                  <a:lnTo>
                    <a:pt x="0" y="143"/>
                  </a:lnTo>
                  <a:lnTo>
                    <a:pt x="453" y="727"/>
                  </a:lnTo>
                  <a:lnTo>
                    <a:pt x="643" y="58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24"/>
            <p:cNvSpPr/>
            <p:nvPr/>
          </p:nvSpPr>
          <p:spPr>
            <a:xfrm rot="-5400000">
              <a:off x="7911500" y="4738725"/>
              <a:ext cx="16100" cy="18175"/>
            </a:xfrm>
            <a:custGeom>
              <a:avLst/>
              <a:gdLst/>
              <a:ahLst/>
              <a:cxnLst/>
              <a:rect l="l" t="t" r="r" b="b"/>
              <a:pathLst>
                <a:path w="644" h="727" extrusionOk="0">
                  <a:moveTo>
                    <a:pt x="191" y="1"/>
                  </a:moveTo>
                  <a:lnTo>
                    <a:pt x="0" y="144"/>
                  </a:lnTo>
                  <a:lnTo>
                    <a:pt x="453" y="727"/>
                  </a:lnTo>
                  <a:lnTo>
                    <a:pt x="643" y="584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24"/>
            <p:cNvSpPr/>
            <p:nvPr/>
          </p:nvSpPr>
          <p:spPr>
            <a:xfrm rot="-5400000">
              <a:off x="7942913" y="4712388"/>
              <a:ext cx="17575" cy="24725"/>
            </a:xfrm>
            <a:custGeom>
              <a:avLst/>
              <a:gdLst/>
              <a:ahLst/>
              <a:cxnLst/>
              <a:rect l="l" t="t" r="r" b="b"/>
              <a:pathLst>
                <a:path w="703" h="989" extrusionOk="0">
                  <a:moveTo>
                    <a:pt x="191" y="1"/>
                  </a:moveTo>
                  <a:lnTo>
                    <a:pt x="0" y="143"/>
                  </a:lnTo>
                  <a:lnTo>
                    <a:pt x="441" y="727"/>
                  </a:lnTo>
                  <a:lnTo>
                    <a:pt x="453" y="727"/>
                  </a:lnTo>
                  <a:lnTo>
                    <a:pt x="453" y="989"/>
                  </a:lnTo>
                  <a:lnTo>
                    <a:pt x="703" y="989"/>
                  </a:lnTo>
                  <a:lnTo>
                    <a:pt x="703" y="251"/>
                  </a:lnTo>
                  <a:lnTo>
                    <a:pt x="453" y="251"/>
                  </a:lnTo>
                  <a:lnTo>
                    <a:pt x="453" y="346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24"/>
            <p:cNvSpPr/>
            <p:nvPr/>
          </p:nvSpPr>
          <p:spPr>
            <a:xfrm rot="-5400000">
              <a:off x="8202613" y="46092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24"/>
            <p:cNvSpPr/>
            <p:nvPr/>
          </p:nvSpPr>
          <p:spPr>
            <a:xfrm rot="-5400000">
              <a:off x="8732750" y="4677400"/>
              <a:ext cx="10425" cy="18500"/>
            </a:xfrm>
            <a:custGeom>
              <a:avLst/>
              <a:gdLst/>
              <a:ahLst/>
              <a:cxnLst/>
              <a:rect l="l" t="t" r="r" b="b"/>
              <a:pathLst>
                <a:path w="417" h="740" extrusionOk="0">
                  <a:moveTo>
                    <a:pt x="202" y="1"/>
                  </a:moveTo>
                  <a:lnTo>
                    <a:pt x="0" y="382"/>
                  </a:lnTo>
                  <a:lnTo>
                    <a:pt x="0" y="739"/>
                  </a:lnTo>
                  <a:lnTo>
                    <a:pt x="238" y="739"/>
                  </a:lnTo>
                  <a:lnTo>
                    <a:pt x="238" y="441"/>
                  </a:lnTo>
                  <a:lnTo>
                    <a:pt x="417" y="120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24"/>
            <p:cNvSpPr/>
            <p:nvPr/>
          </p:nvSpPr>
          <p:spPr>
            <a:xfrm rot="-5400000">
              <a:off x="7882188" y="4760888"/>
              <a:ext cx="16100" cy="18500"/>
            </a:xfrm>
            <a:custGeom>
              <a:avLst/>
              <a:gdLst/>
              <a:ahLst/>
              <a:cxnLst/>
              <a:rect l="l" t="t" r="r" b="b"/>
              <a:pathLst>
                <a:path w="644" h="740" extrusionOk="0">
                  <a:moveTo>
                    <a:pt x="191" y="1"/>
                  </a:moveTo>
                  <a:lnTo>
                    <a:pt x="0" y="156"/>
                  </a:lnTo>
                  <a:lnTo>
                    <a:pt x="441" y="739"/>
                  </a:lnTo>
                  <a:lnTo>
                    <a:pt x="643" y="584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24"/>
            <p:cNvSpPr/>
            <p:nvPr/>
          </p:nvSpPr>
          <p:spPr>
            <a:xfrm rot="-5400000">
              <a:off x="8057213" y="4626963"/>
              <a:ext cx="16075" cy="18475"/>
            </a:xfrm>
            <a:custGeom>
              <a:avLst/>
              <a:gdLst/>
              <a:ahLst/>
              <a:cxnLst/>
              <a:rect l="l" t="t" r="r" b="b"/>
              <a:pathLst>
                <a:path w="643" h="739" extrusionOk="0">
                  <a:moveTo>
                    <a:pt x="191" y="1"/>
                  </a:moveTo>
                  <a:lnTo>
                    <a:pt x="0" y="156"/>
                  </a:lnTo>
                  <a:lnTo>
                    <a:pt x="441" y="739"/>
                  </a:lnTo>
                  <a:lnTo>
                    <a:pt x="643" y="584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24"/>
            <p:cNvSpPr/>
            <p:nvPr/>
          </p:nvSpPr>
          <p:spPr>
            <a:xfrm rot="-5400000">
              <a:off x="8698663" y="4661488"/>
              <a:ext cx="14325" cy="19075"/>
            </a:xfrm>
            <a:custGeom>
              <a:avLst/>
              <a:gdLst/>
              <a:ahLst/>
              <a:cxnLst/>
              <a:rect l="l" t="t" r="r" b="b"/>
              <a:pathLst>
                <a:path w="573" h="763" extrusionOk="0">
                  <a:moveTo>
                    <a:pt x="358" y="0"/>
                  </a:moveTo>
                  <a:lnTo>
                    <a:pt x="1" y="643"/>
                  </a:lnTo>
                  <a:lnTo>
                    <a:pt x="215" y="762"/>
                  </a:lnTo>
                  <a:lnTo>
                    <a:pt x="572" y="119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24"/>
            <p:cNvSpPr/>
            <p:nvPr/>
          </p:nvSpPr>
          <p:spPr>
            <a:xfrm rot="-5400000">
              <a:off x="8634675" y="4625775"/>
              <a:ext cx="14300" cy="19075"/>
            </a:xfrm>
            <a:custGeom>
              <a:avLst/>
              <a:gdLst/>
              <a:ahLst/>
              <a:cxnLst/>
              <a:rect l="l" t="t" r="r" b="b"/>
              <a:pathLst>
                <a:path w="572" h="763" extrusionOk="0">
                  <a:moveTo>
                    <a:pt x="358" y="0"/>
                  </a:moveTo>
                  <a:lnTo>
                    <a:pt x="1" y="643"/>
                  </a:lnTo>
                  <a:lnTo>
                    <a:pt x="215" y="762"/>
                  </a:lnTo>
                  <a:lnTo>
                    <a:pt x="572" y="119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24"/>
            <p:cNvSpPr/>
            <p:nvPr/>
          </p:nvSpPr>
          <p:spPr>
            <a:xfrm rot="-5400000">
              <a:off x="7969100" y="4694225"/>
              <a:ext cx="16100" cy="18475"/>
            </a:xfrm>
            <a:custGeom>
              <a:avLst/>
              <a:gdLst/>
              <a:ahLst/>
              <a:cxnLst/>
              <a:rect l="l" t="t" r="r" b="b"/>
              <a:pathLst>
                <a:path w="644" h="739" extrusionOk="0">
                  <a:moveTo>
                    <a:pt x="191" y="1"/>
                  </a:moveTo>
                  <a:lnTo>
                    <a:pt x="0" y="155"/>
                  </a:lnTo>
                  <a:lnTo>
                    <a:pt x="441" y="739"/>
                  </a:lnTo>
                  <a:lnTo>
                    <a:pt x="643" y="584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24"/>
            <p:cNvSpPr/>
            <p:nvPr/>
          </p:nvSpPr>
          <p:spPr>
            <a:xfrm rot="-5400000">
              <a:off x="8666825" y="4643625"/>
              <a:ext cx="14300" cy="19075"/>
            </a:xfrm>
            <a:custGeom>
              <a:avLst/>
              <a:gdLst/>
              <a:ahLst/>
              <a:cxnLst/>
              <a:rect l="l" t="t" r="r" b="b"/>
              <a:pathLst>
                <a:path w="572" h="763" extrusionOk="0">
                  <a:moveTo>
                    <a:pt x="357" y="0"/>
                  </a:moveTo>
                  <a:lnTo>
                    <a:pt x="0" y="643"/>
                  </a:lnTo>
                  <a:lnTo>
                    <a:pt x="214" y="762"/>
                  </a:lnTo>
                  <a:lnTo>
                    <a:pt x="572" y="119"/>
                  </a:lnTo>
                  <a:lnTo>
                    <a:pt x="3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24"/>
            <p:cNvSpPr/>
            <p:nvPr/>
          </p:nvSpPr>
          <p:spPr>
            <a:xfrm rot="-5400000">
              <a:off x="8349363" y="46092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0"/>
                  </a:moveTo>
                  <a:lnTo>
                    <a:pt x="1" y="738"/>
                  </a:lnTo>
                  <a:lnTo>
                    <a:pt x="251" y="73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24"/>
            <p:cNvSpPr/>
            <p:nvPr/>
          </p:nvSpPr>
          <p:spPr>
            <a:xfrm rot="-5400000">
              <a:off x="8386113" y="4609413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1"/>
                  </a:moveTo>
                  <a:lnTo>
                    <a:pt x="1" y="727"/>
                  </a:lnTo>
                  <a:lnTo>
                    <a:pt x="251" y="727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24"/>
            <p:cNvSpPr/>
            <p:nvPr/>
          </p:nvSpPr>
          <p:spPr>
            <a:xfrm rot="-5400000">
              <a:off x="8422738" y="4609413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24"/>
            <p:cNvSpPr/>
            <p:nvPr/>
          </p:nvSpPr>
          <p:spPr>
            <a:xfrm rot="-5400000">
              <a:off x="8532863" y="4609413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7"/>
                  </a:lnTo>
                  <a:lnTo>
                    <a:pt x="251" y="727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24"/>
            <p:cNvSpPr/>
            <p:nvPr/>
          </p:nvSpPr>
          <p:spPr>
            <a:xfrm rot="-5400000">
              <a:off x="8496113" y="46092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0"/>
                  </a:moveTo>
                  <a:lnTo>
                    <a:pt x="1" y="738"/>
                  </a:lnTo>
                  <a:lnTo>
                    <a:pt x="251" y="73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24"/>
            <p:cNvSpPr/>
            <p:nvPr/>
          </p:nvSpPr>
          <p:spPr>
            <a:xfrm rot="-5400000">
              <a:off x="8459488" y="46092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24"/>
            <p:cNvSpPr/>
            <p:nvPr/>
          </p:nvSpPr>
          <p:spPr>
            <a:xfrm rot="-5400000">
              <a:off x="8091600" y="4608650"/>
              <a:ext cx="6550" cy="19975"/>
            </a:xfrm>
            <a:custGeom>
              <a:avLst/>
              <a:gdLst/>
              <a:ahLst/>
              <a:cxnLst/>
              <a:rect l="l" t="t" r="r" b="b"/>
              <a:pathLst>
                <a:path w="262" h="799" extrusionOk="0">
                  <a:moveTo>
                    <a:pt x="191" y="1"/>
                  </a:moveTo>
                  <a:lnTo>
                    <a:pt x="0" y="155"/>
                  </a:lnTo>
                  <a:lnTo>
                    <a:pt x="12" y="179"/>
                  </a:lnTo>
                  <a:lnTo>
                    <a:pt x="12" y="798"/>
                  </a:lnTo>
                  <a:lnTo>
                    <a:pt x="262" y="798"/>
                  </a:lnTo>
                  <a:lnTo>
                    <a:pt x="262" y="96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24"/>
            <p:cNvSpPr/>
            <p:nvPr/>
          </p:nvSpPr>
          <p:spPr>
            <a:xfrm rot="-5400000">
              <a:off x="8312738" y="46092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24"/>
            <p:cNvSpPr/>
            <p:nvPr/>
          </p:nvSpPr>
          <p:spPr>
            <a:xfrm rot="-5400000">
              <a:off x="8165863" y="4609413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24"/>
            <p:cNvSpPr/>
            <p:nvPr/>
          </p:nvSpPr>
          <p:spPr>
            <a:xfrm rot="-5400000">
              <a:off x="8129088" y="46092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24"/>
            <p:cNvSpPr/>
            <p:nvPr/>
          </p:nvSpPr>
          <p:spPr>
            <a:xfrm rot="-5400000">
              <a:off x="8275988" y="4609413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7"/>
                  </a:lnTo>
                  <a:lnTo>
                    <a:pt x="251" y="727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24"/>
            <p:cNvSpPr/>
            <p:nvPr/>
          </p:nvSpPr>
          <p:spPr>
            <a:xfrm rot="-5400000">
              <a:off x="8239225" y="4609250"/>
              <a:ext cx="6275" cy="18500"/>
            </a:xfrm>
            <a:custGeom>
              <a:avLst/>
              <a:gdLst/>
              <a:ahLst/>
              <a:cxnLst/>
              <a:rect l="l" t="t" r="r" b="b"/>
              <a:pathLst>
                <a:path w="251" h="740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24"/>
            <p:cNvSpPr/>
            <p:nvPr/>
          </p:nvSpPr>
          <p:spPr>
            <a:xfrm rot="-5400000">
              <a:off x="8569625" y="4609250"/>
              <a:ext cx="6275" cy="18500"/>
            </a:xfrm>
            <a:custGeom>
              <a:avLst/>
              <a:gdLst/>
              <a:ahLst/>
              <a:cxnLst/>
              <a:rect l="l" t="t" r="r" b="b"/>
              <a:pathLst>
                <a:path w="251" h="740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24"/>
            <p:cNvSpPr/>
            <p:nvPr/>
          </p:nvSpPr>
          <p:spPr>
            <a:xfrm rot="-5400000">
              <a:off x="8918475" y="4679775"/>
              <a:ext cx="6275" cy="18500"/>
            </a:xfrm>
            <a:custGeom>
              <a:avLst/>
              <a:gdLst/>
              <a:ahLst/>
              <a:cxnLst/>
              <a:rect l="l" t="t" r="r" b="b"/>
              <a:pathLst>
                <a:path w="251" h="740" extrusionOk="0">
                  <a:moveTo>
                    <a:pt x="0" y="1"/>
                  </a:moveTo>
                  <a:lnTo>
                    <a:pt x="0" y="739"/>
                  </a:lnTo>
                  <a:lnTo>
                    <a:pt x="250" y="739"/>
                  </a:lnTo>
                  <a:lnTo>
                    <a:pt x="2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24"/>
            <p:cNvSpPr/>
            <p:nvPr/>
          </p:nvSpPr>
          <p:spPr>
            <a:xfrm rot="-5400000">
              <a:off x="8771738" y="46797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0"/>
                  </a:moveTo>
                  <a:lnTo>
                    <a:pt x="0" y="738"/>
                  </a:lnTo>
                  <a:lnTo>
                    <a:pt x="250" y="738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24"/>
            <p:cNvSpPr/>
            <p:nvPr/>
          </p:nvSpPr>
          <p:spPr>
            <a:xfrm rot="-5400000">
              <a:off x="8881863" y="46797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1"/>
                  </a:moveTo>
                  <a:lnTo>
                    <a:pt x="0" y="739"/>
                  </a:lnTo>
                  <a:lnTo>
                    <a:pt x="250" y="739"/>
                  </a:lnTo>
                  <a:lnTo>
                    <a:pt x="2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24"/>
            <p:cNvSpPr/>
            <p:nvPr/>
          </p:nvSpPr>
          <p:spPr>
            <a:xfrm rot="-5400000">
              <a:off x="8955238" y="4679938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0" y="0"/>
                  </a:moveTo>
                  <a:lnTo>
                    <a:pt x="0" y="727"/>
                  </a:lnTo>
                  <a:lnTo>
                    <a:pt x="250" y="727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24"/>
            <p:cNvSpPr/>
            <p:nvPr/>
          </p:nvSpPr>
          <p:spPr>
            <a:xfrm rot="-5400000">
              <a:off x="8808338" y="46797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1"/>
                  </a:moveTo>
                  <a:lnTo>
                    <a:pt x="0" y="739"/>
                  </a:lnTo>
                  <a:lnTo>
                    <a:pt x="250" y="739"/>
                  </a:lnTo>
                  <a:lnTo>
                    <a:pt x="2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24"/>
            <p:cNvSpPr/>
            <p:nvPr/>
          </p:nvSpPr>
          <p:spPr>
            <a:xfrm rot="-5400000">
              <a:off x="8845113" y="4679938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0" y="0"/>
                  </a:moveTo>
                  <a:lnTo>
                    <a:pt x="0" y="726"/>
                  </a:lnTo>
                  <a:lnTo>
                    <a:pt x="250" y="726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24"/>
            <p:cNvSpPr/>
            <p:nvPr/>
          </p:nvSpPr>
          <p:spPr>
            <a:xfrm rot="-5400000">
              <a:off x="7853025" y="4783525"/>
              <a:ext cx="15800" cy="18175"/>
            </a:xfrm>
            <a:custGeom>
              <a:avLst/>
              <a:gdLst/>
              <a:ahLst/>
              <a:cxnLst/>
              <a:rect l="l" t="t" r="r" b="b"/>
              <a:pathLst>
                <a:path w="632" h="727" extrusionOk="0">
                  <a:moveTo>
                    <a:pt x="191" y="0"/>
                  </a:moveTo>
                  <a:lnTo>
                    <a:pt x="0" y="143"/>
                  </a:lnTo>
                  <a:lnTo>
                    <a:pt x="441" y="726"/>
                  </a:lnTo>
                  <a:lnTo>
                    <a:pt x="631" y="584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24"/>
            <p:cNvSpPr/>
            <p:nvPr/>
          </p:nvSpPr>
          <p:spPr>
            <a:xfrm rot="-5400000">
              <a:off x="8991988" y="46797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1"/>
                  </a:moveTo>
                  <a:lnTo>
                    <a:pt x="0" y="739"/>
                  </a:lnTo>
                  <a:lnTo>
                    <a:pt x="250" y="739"/>
                  </a:lnTo>
                  <a:lnTo>
                    <a:pt x="2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24"/>
            <p:cNvSpPr/>
            <p:nvPr/>
          </p:nvSpPr>
          <p:spPr>
            <a:xfrm rot="-5400000">
              <a:off x="8605500" y="4610000"/>
              <a:ext cx="14300" cy="25025"/>
            </a:xfrm>
            <a:custGeom>
              <a:avLst/>
              <a:gdLst/>
              <a:ahLst/>
              <a:cxnLst/>
              <a:rect l="l" t="t" r="r" b="b"/>
              <a:pathLst>
                <a:path w="572" h="1001" extrusionOk="0">
                  <a:moveTo>
                    <a:pt x="322" y="0"/>
                  </a:moveTo>
                  <a:lnTo>
                    <a:pt x="322" y="393"/>
                  </a:lnTo>
                  <a:lnTo>
                    <a:pt x="251" y="536"/>
                  </a:lnTo>
                  <a:lnTo>
                    <a:pt x="251" y="274"/>
                  </a:lnTo>
                  <a:lnTo>
                    <a:pt x="0" y="274"/>
                  </a:lnTo>
                  <a:lnTo>
                    <a:pt x="0" y="1000"/>
                  </a:lnTo>
                  <a:lnTo>
                    <a:pt x="251" y="1000"/>
                  </a:lnTo>
                  <a:lnTo>
                    <a:pt x="251" y="667"/>
                  </a:lnTo>
                  <a:lnTo>
                    <a:pt x="405" y="762"/>
                  </a:lnTo>
                  <a:lnTo>
                    <a:pt x="572" y="453"/>
                  </a:lnTo>
                  <a:lnTo>
                    <a:pt x="5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24"/>
            <p:cNvSpPr/>
            <p:nvPr/>
          </p:nvSpPr>
          <p:spPr>
            <a:xfrm rot="-5400000">
              <a:off x="8057350" y="3661525"/>
              <a:ext cx="255425" cy="1981500"/>
            </a:xfrm>
            <a:custGeom>
              <a:avLst/>
              <a:gdLst/>
              <a:ahLst/>
              <a:cxnLst/>
              <a:rect l="l" t="t" r="r" b="b"/>
              <a:pathLst>
                <a:path w="10217" h="79260" extrusionOk="0">
                  <a:moveTo>
                    <a:pt x="5240" y="238"/>
                  </a:moveTo>
                  <a:cubicBezTo>
                    <a:pt x="6013" y="238"/>
                    <a:pt x="6645" y="881"/>
                    <a:pt x="6645" y="1655"/>
                  </a:cubicBezTo>
                  <a:cubicBezTo>
                    <a:pt x="6645" y="2393"/>
                    <a:pt x="6073" y="3001"/>
                    <a:pt x="5359" y="3060"/>
                  </a:cubicBezTo>
                  <a:lnTo>
                    <a:pt x="5359" y="2596"/>
                  </a:lnTo>
                  <a:cubicBezTo>
                    <a:pt x="5823" y="2536"/>
                    <a:pt x="6180" y="2143"/>
                    <a:pt x="6180" y="1655"/>
                  </a:cubicBezTo>
                  <a:cubicBezTo>
                    <a:pt x="6180" y="1131"/>
                    <a:pt x="5763" y="703"/>
                    <a:pt x="5240" y="703"/>
                  </a:cubicBezTo>
                  <a:cubicBezTo>
                    <a:pt x="4716" y="703"/>
                    <a:pt x="4287" y="1131"/>
                    <a:pt x="4287" y="1655"/>
                  </a:cubicBezTo>
                  <a:cubicBezTo>
                    <a:pt x="4287" y="2143"/>
                    <a:pt x="4644" y="2536"/>
                    <a:pt x="5109" y="2596"/>
                  </a:cubicBezTo>
                  <a:lnTo>
                    <a:pt x="5109" y="3060"/>
                  </a:lnTo>
                  <a:cubicBezTo>
                    <a:pt x="4394" y="3001"/>
                    <a:pt x="3823" y="2393"/>
                    <a:pt x="3823" y="1655"/>
                  </a:cubicBezTo>
                  <a:cubicBezTo>
                    <a:pt x="3823" y="881"/>
                    <a:pt x="4454" y="238"/>
                    <a:pt x="5240" y="238"/>
                  </a:cubicBezTo>
                  <a:close/>
                  <a:moveTo>
                    <a:pt x="3704" y="34993"/>
                  </a:moveTo>
                  <a:lnTo>
                    <a:pt x="3704" y="39088"/>
                  </a:lnTo>
                  <a:cubicBezTo>
                    <a:pt x="3620" y="39112"/>
                    <a:pt x="3537" y="39136"/>
                    <a:pt x="3466" y="39196"/>
                  </a:cubicBezTo>
                  <a:lnTo>
                    <a:pt x="3466" y="35183"/>
                  </a:lnTo>
                  <a:lnTo>
                    <a:pt x="3704" y="34993"/>
                  </a:lnTo>
                  <a:close/>
                  <a:moveTo>
                    <a:pt x="5240" y="0"/>
                  </a:moveTo>
                  <a:cubicBezTo>
                    <a:pt x="4323" y="0"/>
                    <a:pt x="3573" y="738"/>
                    <a:pt x="3573" y="1655"/>
                  </a:cubicBezTo>
                  <a:cubicBezTo>
                    <a:pt x="3573" y="2572"/>
                    <a:pt x="4251" y="3239"/>
                    <a:pt x="5109" y="3310"/>
                  </a:cubicBezTo>
                  <a:lnTo>
                    <a:pt x="5109" y="21229"/>
                  </a:lnTo>
                  <a:lnTo>
                    <a:pt x="9002" y="24408"/>
                  </a:lnTo>
                  <a:cubicBezTo>
                    <a:pt x="8954" y="24503"/>
                    <a:pt x="8931" y="24599"/>
                    <a:pt x="8931" y="24706"/>
                  </a:cubicBezTo>
                  <a:cubicBezTo>
                    <a:pt x="8931" y="25015"/>
                    <a:pt x="9145" y="25277"/>
                    <a:pt x="9442" y="25337"/>
                  </a:cubicBezTo>
                  <a:lnTo>
                    <a:pt x="9442" y="29980"/>
                  </a:lnTo>
                  <a:lnTo>
                    <a:pt x="4978" y="33623"/>
                  </a:lnTo>
                  <a:lnTo>
                    <a:pt x="4728" y="33302"/>
                  </a:lnTo>
                  <a:lnTo>
                    <a:pt x="4537" y="33445"/>
                  </a:lnTo>
                  <a:lnTo>
                    <a:pt x="4787" y="33778"/>
                  </a:lnTo>
                  <a:lnTo>
                    <a:pt x="3954" y="34469"/>
                  </a:lnTo>
                  <a:lnTo>
                    <a:pt x="3954" y="32683"/>
                  </a:lnTo>
                  <a:lnTo>
                    <a:pt x="4085" y="32861"/>
                  </a:lnTo>
                  <a:lnTo>
                    <a:pt x="4275" y="32719"/>
                  </a:lnTo>
                  <a:lnTo>
                    <a:pt x="3954" y="32278"/>
                  </a:lnTo>
                  <a:lnTo>
                    <a:pt x="3954" y="14026"/>
                  </a:lnTo>
                  <a:lnTo>
                    <a:pt x="3704" y="14026"/>
                  </a:lnTo>
                  <a:lnTo>
                    <a:pt x="3704" y="32230"/>
                  </a:lnTo>
                  <a:lnTo>
                    <a:pt x="3644" y="32278"/>
                  </a:lnTo>
                  <a:lnTo>
                    <a:pt x="3704" y="32361"/>
                  </a:lnTo>
                  <a:lnTo>
                    <a:pt x="3704" y="34671"/>
                  </a:lnTo>
                  <a:lnTo>
                    <a:pt x="3216" y="35064"/>
                  </a:lnTo>
                  <a:lnTo>
                    <a:pt x="3216" y="39517"/>
                  </a:lnTo>
                  <a:cubicBezTo>
                    <a:pt x="3204" y="39577"/>
                    <a:pt x="3180" y="39648"/>
                    <a:pt x="3180" y="39719"/>
                  </a:cubicBezTo>
                  <a:cubicBezTo>
                    <a:pt x="3180" y="39791"/>
                    <a:pt x="3204" y="39850"/>
                    <a:pt x="3216" y="39922"/>
                  </a:cubicBezTo>
                  <a:lnTo>
                    <a:pt x="3216" y="40196"/>
                  </a:lnTo>
                  <a:lnTo>
                    <a:pt x="3120" y="40303"/>
                  </a:lnTo>
                  <a:lnTo>
                    <a:pt x="2918" y="40089"/>
                  </a:lnTo>
                  <a:lnTo>
                    <a:pt x="2739" y="40255"/>
                  </a:lnTo>
                  <a:lnTo>
                    <a:pt x="2954" y="40481"/>
                  </a:lnTo>
                  <a:lnTo>
                    <a:pt x="1" y="43720"/>
                  </a:lnTo>
                  <a:lnTo>
                    <a:pt x="1" y="79236"/>
                  </a:lnTo>
                  <a:lnTo>
                    <a:pt x="251" y="79236"/>
                  </a:lnTo>
                  <a:lnTo>
                    <a:pt x="251" y="43815"/>
                  </a:lnTo>
                  <a:lnTo>
                    <a:pt x="3120" y="40672"/>
                  </a:lnTo>
                  <a:lnTo>
                    <a:pt x="3216" y="40779"/>
                  </a:lnTo>
                  <a:lnTo>
                    <a:pt x="3216" y="79260"/>
                  </a:lnTo>
                  <a:lnTo>
                    <a:pt x="3466" y="79260"/>
                  </a:lnTo>
                  <a:lnTo>
                    <a:pt x="3466" y="40291"/>
                  </a:lnTo>
                  <a:lnTo>
                    <a:pt x="3489" y="40267"/>
                  </a:lnTo>
                  <a:cubicBezTo>
                    <a:pt x="3597" y="40327"/>
                    <a:pt x="3704" y="40362"/>
                    <a:pt x="3823" y="40362"/>
                  </a:cubicBezTo>
                  <a:cubicBezTo>
                    <a:pt x="4180" y="40362"/>
                    <a:pt x="4466" y="40077"/>
                    <a:pt x="4466" y="39719"/>
                  </a:cubicBezTo>
                  <a:cubicBezTo>
                    <a:pt x="4466" y="39410"/>
                    <a:pt x="4239" y="39148"/>
                    <a:pt x="3954" y="39088"/>
                  </a:cubicBezTo>
                  <a:lnTo>
                    <a:pt x="3954" y="34790"/>
                  </a:lnTo>
                  <a:lnTo>
                    <a:pt x="4942" y="33981"/>
                  </a:lnTo>
                  <a:lnTo>
                    <a:pt x="4978" y="34028"/>
                  </a:lnTo>
                  <a:lnTo>
                    <a:pt x="5180" y="33885"/>
                  </a:lnTo>
                  <a:lnTo>
                    <a:pt x="5132" y="33826"/>
                  </a:lnTo>
                  <a:lnTo>
                    <a:pt x="9693" y="30099"/>
                  </a:lnTo>
                  <a:lnTo>
                    <a:pt x="9693" y="25337"/>
                  </a:lnTo>
                  <a:cubicBezTo>
                    <a:pt x="9990" y="25277"/>
                    <a:pt x="10216" y="25015"/>
                    <a:pt x="10216" y="24706"/>
                  </a:cubicBezTo>
                  <a:cubicBezTo>
                    <a:pt x="10216" y="24348"/>
                    <a:pt x="9919" y="24063"/>
                    <a:pt x="9573" y="24063"/>
                  </a:cubicBezTo>
                  <a:cubicBezTo>
                    <a:pt x="9407" y="24063"/>
                    <a:pt x="9264" y="24122"/>
                    <a:pt x="9157" y="24218"/>
                  </a:cubicBezTo>
                  <a:lnTo>
                    <a:pt x="5359" y="21110"/>
                  </a:lnTo>
                  <a:lnTo>
                    <a:pt x="5359" y="3310"/>
                  </a:lnTo>
                  <a:cubicBezTo>
                    <a:pt x="6216" y="3239"/>
                    <a:pt x="6895" y="2524"/>
                    <a:pt x="6895" y="1655"/>
                  </a:cubicBezTo>
                  <a:cubicBezTo>
                    <a:pt x="6895" y="786"/>
                    <a:pt x="6144" y="0"/>
                    <a:pt x="52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24"/>
            <p:cNvSpPr/>
            <p:nvPr/>
          </p:nvSpPr>
          <p:spPr>
            <a:xfrm rot="-5400000">
              <a:off x="7815063" y="3034063"/>
              <a:ext cx="240825" cy="2480675"/>
            </a:xfrm>
            <a:custGeom>
              <a:avLst/>
              <a:gdLst/>
              <a:ahLst/>
              <a:cxnLst/>
              <a:rect l="l" t="t" r="r" b="b"/>
              <a:pathLst>
                <a:path w="9633" h="99227" extrusionOk="0">
                  <a:moveTo>
                    <a:pt x="1655" y="251"/>
                  </a:moveTo>
                  <a:cubicBezTo>
                    <a:pt x="2429" y="251"/>
                    <a:pt x="3072" y="882"/>
                    <a:pt x="3072" y="1667"/>
                  </a:cubicBezTo>
                  <a:cubicBezTo>
                    <a:pt x="3072" y="2406"/>
                    <a:pt x="2501" y="3001"/>
                    <a:pt x="1775" y="3072"/>
                  </a:cubicBezTo>
                  <a:lnTo>
                    <a:pt x="1775" y="2608"/>
                  </a:lnTo>
                  <a:cubicBezTo>
                    <a:pt x="2239" y="2548"/>
                    <a:pt x="2608" y="2144"/>
                    <a:pt x="2608" y="1667"/>
                  </a:cubicBezTo>
                  <a:cubicBezTo>
                    <a:pt x="2608" y="1144"/>
                    <a:pt x="2179" y="715"/>
                    <a:pt x="1655" y="715"/>
                  </a:cubicBezTo>
                  <a:cubicBezTo>
                    <a:pt x="1132" y="715"/>
                    <a:pt x="703" y="1144"/>
                    <a:pt x="703" y="1667"/>
                  </a:cubicBezTo>
                  <a:cubicBezTo>
                    <a:pt x="703" y="2144"/>
                    <a:pt x="1060" y="2548"/>
                    <a:pt x="1536" y="2608"/>
                  </a:cubicBezTo>
                  <a:lnTo>
                    <a:pt x="1536" y="3072"/>
                  </a:lnTo>
                  <a:cubicBezTo>
                    <a:pt x="810" y="3001"/>
                    <a:pt x="239" y="2406"/>
                    <a:pt x="239" y="1667"/>
                  </a:cubicBezTo>
                  <a:cubicBezTo>
                    <a:pt x="239" y="882"/>
                    <a:pt x="882" y="251"/>
                    <a:pt x="1655" y="251"/>
                  </a:cubicBezTo>
                  <a:close/>
                  <a:moveTo>
                    <a:pt x="4549" y="29302"/>
                  </a:moveTo>
                  <a:lnTo>
                    <a:pt x="7442" y="31850"/>
                  </a:lnTo>
                  <a:lnTo>
                    <a:pt x="7442" y="56579"/>
                  </a:lnTo>
                  <a:cubicBezTo>
                    <a:pt x="7144" y="56627"/>
                    <a:pt x="6930" y="56888"/>
                    <a:pt x="6930" y="57210"/>
                  </a:cubicBezTo>
                  <a:cubicBezTo>
                    <a:pt x="6930" y="57412"/>
                    <a:pt x="7025" y="57591"/>
                    <a:pt x="7180" y="57710"/>
                  </a:cubicBezTo>
                  <a:lnTo>
                    <a:pt x="6501" y="58496"/>
                  </a:lnTo>
                  <a:lnTo>
                    <a:pt x="4549" y="56496"/>
                  </a:lnTo>
                  <a:lnTo>
                    <a:pt x="4549" y="29302"/>
                  </a:lnTo>
                  <a:close/>
                  <a:moveTo>
                    <a:pt x="6894" y="59246"/>
                  </a:moveTo>
                  <a:lnTo>
                    <a:pt x="7228" y="59567"/>
                  </a:lnTo>
                  <a:cubicBezTo>
                    <a:pt x="7097" y="59734"/>
                    <a:pt x="7025" y="59936"/>
                    <a:pt x="7025" y="60163"/>
                  </a:cubicBezTo>
                  <a:cubicBezTo>
                    <a:pt x="7025" y="60639"/>
                    <a:pt x="7382" y="61032"/>
                    <a:pt x="7847" y="61091"/>
                  </a:cubicBezTo>
                  <a:lnTo>
                    <a:pt x="7847" y="61103"/>
                  </a:lnTo>
                  <a:lnTo>
                    <a:pt x="7847" y="61568"/>
                  </a:lnTo>
                  <a:cubicBezTo>
                    <a:pt x="7132" y="61508"/>
                    <a:pt x="6561" y="60901"/>
                    <a:pt x="6561" y="60163"/>
                  </a:cubicBezTo>
                  <a:cubicBezTo>
                    <a:pt x="6561" y="59805"/>
                    <a:pt x="6692" y="59484"/>
                    <a:pt x="6894" y="59246"/>
                  </a:cubicBezTo>
                  <a:close/>
                  <a:moveTo>
                    <a:pt x="7966" y="58746"/>
                  </a:moveTo>
                  <a:cubicBezTo>
                    <a:pt x="8752" y="58746"/>
                    <a:pt x="9383" y="59377"/>
                    <a:pt x="9383" y="60163"/>
                  </a:cubicBezTo>
                  <a:cubicBezTo>
                    <a:pt x="9383" y="60901"/>
                    <a:pt x="8823" y="61508"/>
                    <a:pt x="8097" y="61568"/>
                  </a:cubicBezTo>
                  <a:lnTo>
                    <a:pt x="8097" y="61103"/>
                  </a:lnTo>
                  <a:cubicBezTo>
                    <a:pt x="8561" y="61044"/>
                    <a:pt x="8918" y="60639"/>
                    <a:pt x="8918" y="60163"/>
                  </a:cubicBezTo>
                  <a:cubicBezTo>
                    <a:pt x="8918" y="59639"/>
                    <a:pt x="8490" y="59210"/>
                    <a:pt x="7966" y="59210"/>
                  </a:cubicBezTo>
                  <a:cubicBezTo>
                    <a:pt x="7751" y="59210"/>
                    <a:pt x="7561" y="59282"/>
                    <a:pt x="7406" y="59401"/>
                  </a:cubicBezTo>
                  <a:lnTo>
                    <a:pt x="7073" y="59067"/>
                  </a:lnTo>
                  <a:cubicBezTo>
                    <a:pt x="7323" y="58865"/>
                    <a:pt x="7632" y="58746"/>
                    <a:pt x="7966" y="58746"/>
                  </a:cubicBezTo>
                  <a:close/>
                  <a:moveTo>
                    <a:pt x="6513" y="58853"/>
                  </a:moveTo>
                  <a:lnTo>
                    <a:pt x="6728" y="59067"/>
                  </a:lnTo>
                  <a:cubicBezTo>
                    <a:pt x="6478" y="59353"/>
                    <a:pt x="6311" y="59746"/>
                    <a:pt x="6311" y="60163"/>
                  </a:cubicBezTo>
                  <a:cubicBezTo>
                    <a:pt x="6311" y="61032"/>
                    <a:pt x="6989" y="61746"/>
                    <a:pt x="7847" y="61806"/>
                  </a:cubicBezTo>
                  <a:lnTo>
                    <a:pt x="7847" y="70533"/>
                  </a:lnTo>
                  <a:lnTo>
                    <a:pt x="3263" y="79022"/>
                  </a:lnTo>
                  <a:lnTo>
                    <a:pt x="3251" y="79022"/>
                  </a:lnTo>
                  <a:lnTo>
                    <a:pt x="3251" y="62592"/>
                  </a:lnTo>
                  <a:lnTo>
                    <a:pt x="6513" y="58853"/>
                  </a:lnTo>
                  <a:close/>
                  <a:moveTo>
                    <a:pt x="1655" y="1"/>
                  </a:moveTo>
                  <a:cubicBezTo>
                    <a:pt x="739" y="1"/>
                    <a:pt x="1" y="751"/>
                    <a:pt x="1" y="1667"/>
                  </a:cubicBezTo>
                  <a:cubicBezTo>
                    <a:pt x="1" y="2572"/>
                    <a:pt x="679" y="3251"/>
                    <a:pt x="1536" y="3310"/>
                  </a:cubicBezTo>
                  <a:lnTo>
                    <a:pt x="1536" y="8942"/>
                  </a:lnTo>
                  <a:lnTo>
                    <a:pt x="441" y="8942"/>
                  </a:lnTo>
                  <a:lnTo>
                    <a:pt x="441" y="11359"/>
                  </a:lnTo>
                  <a:lnTo>
                    <a:pt x="1536" y="11359"/>
                  </a:lnTo>
                  <a:lnTo>
                    <a:pt x="1536" y="12181"/>
                  </a:lnTo>
                  <a:lnTo>
                    <a:pt x="441" y="12181"/>
                  </a:lnTo>
                  <a:lnTo>
                    <a:pt x="441" y="14609"/>
                  </a:lnTo>
                  <a:lnTo>
                    <a:pt x="1536" y="14609"/>
                  </a:lnTo>
                  <a:lnTo>
                    <a:pt x="1536" y="15431"/>
                  </a:lnTo>
                  <a:lnTo>
                    <a:pt x="441" y="15431"/>
                  </a:lnTo>
                  <a:lnTo>
                    <a:pt x="441" y="17848"/>
                  </a:lnTo>
                  <a:lnTo>
                    <a:pt x="1536" y="17848"/>
                  </a:lnTo>
                  <a:lnTo>
                    <a:pt x="1536" y="18669"/>
                  </a:lnTo>
                  <a:lnTo>
                    <a:pt x="441" y="18669"/>
                  </a:lnTo>
                  <a:lnTo>
                    <a:pt x="441" y="21098"/>
                  </a:lnTo>
                  <a:lnTo>
                    <a:pt x="1536" y="21098"/>
                  </a:lnTo>
                  <a:lnTo>
                    <a:pt x="1536" y="26647"/>
                  </a:lnTo>
                  <a:lnTo>
                    <a:pt x="4299" y="29076"/>
                  </a:lnTo>
                  <a:lnTo>
                    <a:pt x="4299" y="56591"/>
                  </a:lnTo>
                  <a:lnTo>
                    <a:pt x="6347" y="58674"/>
                  </a:lnTo>
                  <a:lnTo>
                    <a:pt x="3013" y="62496"/>
                  </a:lnTo>
                  <a:lnTo>
                    <a:pt x="3013" y="79475"/>
                  </a:lnTo>
                  <a:lnTo>
                    <a:pt x="2870" y="79737"/>
                  </a:lnTo>
                  <a:cubicBezTo>
                    <a:pt x="2810" y="79713"/>
                    <a:pt x="2739" y="79689"/>
                    <a:pt x="2656" y="79689"/>
                  </a:cubicBezTo>
                  <a:cubicBezTo>
                    <a:pt x="2298" y="79689"/>
                    <a:pt x="2013" y="79975"/>
                    <a:pt x="2013" y="80332"/>
                  </a:cubicBezTo>
                  <a:cubicBezTo>
                    <a:pt x="2013" y="80606"/>
                    <a:pt x="2179" y="80832"/>
                    <a:pt x="2406" y="80927"/>
                  </a:cubicBezTo>
                  <a:lnTo>
                    <a:pt x="2406" y="99215"/>
                  </a:lnTo>
                  <a:lnTo>
                    <a:pt x="2656" y="99215"/>
                  </a:lnTo>
                  <a:lnTo>
                    <a:pt x="2656" y="80975"/>
                  </a:lnTo>
                  <a:cubicBezTo>
                    <a:pt x="2787" y="80975"/>
                    <a:pt x="2918" y="80939"/>
                    <a:pt x="3013" y="80868"/>
                  </a:cubicBezTo>
                  <a:lnTo>
                    <a:pt x="3013" y="84940"/>
                  </a:lnTo>
                  <a:lnTo>
                    <a:pt x="6739" y="88964"/>
                  </a:lnTo>
                  <a:lnTo>
                    <a:pt x="6978" y="99227"/>
                  </a:lnTo>
                  <a:lnTo>
                    <a:pt x="7216" y="99227"/>
                  </a:lnTo>
                  <a:lnTo>
                    <a:pt x="6978" y="88869"/>
                  </a:lnTo>
                  <a:lnTo>
                    <a:pt x="3263" y="84844"/>
                  </a:lnTo>
                  <a:lnTo>
                    <a:pt x="3263" y="80558"/>
                  </a:lnTo>
                  <a:cubicBezTo>
                    <a:pt x="3287" y="80487"/>
                    <a:pt x="3299" y="80415"/>
                    <a:pt x="3299" y="80332"/>
                  </a:cubicBezTo>
                  <a:cubicBezTo>
                    <a:pt x="3299" y="80260"/>
                    <a:pt x="3287" y="80177"/>
                    <a:pt x="3263" y="80118"/>
                  </a:cubicBezTo>
                  <a:lnTo>
                    <a:pt x="3263" y="79534"/>
                  </a:lnTo>
                  <a:lnTo>
                    <a:pt x="8085" y="70628"/>
                  </a:lnTo>
                  <a:lnTo>
                    <a:pt x="8097" y="70593"/>
                  </a:lnTo>
                  <a:lnTo>
                    <a:pt x="8097" y="61806"/>
                  </a:lnTo>
                  <a:cubicBezTo>
                    <a:pt x="8954" y="61746"/>
                    <a:pt x="9633" y="61032"/>
                    <a:pt x="9633" y="60163"/>
                  </a:cubicBezTo>
                  <a:cubicBezTo>
                    <a:pt x="9633" y="59246"/>
                    <a:pt x="8883" y="58508"/>
                    <a:pt x="7966" y="58508"/>
                  </a:cubicBezTo>
                  <a:cubicBezTo>
                    <a:pt x="7561" y="58508"/>
                    <a:pt x="7192" y="58651"/>
                    <a:pt x="6906" y="58901"/>
                  </a:cubicBezTo>
                  <a:lnTo>
                    <a:pt x="6680" y="58662"/>
                  </a:lnTo>
                  <a:lnTo>
                    <a:pt x="7406" y="57829"/>
                  </a:lnTo>
                  <a:cubicBezTo>
                    <a:pt x="7466" y="57841"/>
                    <a:pt x="7513" y="57841"/>
                    <a:pt x="7573" y="57841"/>
                  </a:cubicBezTo>
                  <a:cubicBezTo>
                    <a:pt x="7930" y="57841"/>
                    <a:pt x="8216" y="57555"/>
                    <a:pt x="8216" y="57210"/>
                  </a:cubicBezTo>
                  <a:cubicBezTo>
                    <a:pt x="8216" y="56888"/>
                    <a:pt x="7990" y="56627"/>
                    <a:pt x="7692" y="56579"/>
                  </a:cubicBezTo>
                  <a:lnTo>
                    <a:pt x="7692" y="31731"/>
                  </a:lnTo>
                  <a:lnTo>
                    <a:pt x="4549" y="28968"/>
                  </a:lnTo>
                  <a:lnTo>
                    <a:pt x="4549" y="1060"/>
                  </a:lnTo>
                  <a:lnTo>
                    <a:pt x="4299" y="1060"/>
                  </a:lnTo>
                  <a:lnTo>
                    <a:pt x="4299" y="28754"/>
                  </a:lnTo>
                  <a:lnTo>
                    <a:pt x="1775" y="26539"/>
                  </a:lnTo>
                  <a:lnTo>
                    <a:pt x="1775" y="21098"/>
                  </a:lnTo>
                  <a:lnTo>
                    <a:pt x="2870" y="21098"/>
                  </a:lnTo>
                  <a:lnTo>
                    <a:pt x="2870" y="18669"/>
                  </a:lnTo>
                  <a:lnTo>
                    <a:pt x="1775" y="18669"/>
                  </a:lnTo>
                  <a:lnTo>
                    <a:pt x="1775" y="17848"/>
                  </a:lnTo>
                  <a:lnTo>
                    <a:pt x="2870" y="17848"/>
                  </a:lnTo>
                  <a:lnTo>
                    <a:pt x="2870" y="15431"/>
                  </a:lnTo>
                  <a:lnTo>
                    <a:pt x="1775" y="15431"/>
                  </a:lnTo>
                  <a:lnTo>
                    <a:pt x="1775" y="14609"/>
                  </a:lnTo>
                  <a:lnTo>
                    <a:pt x="2870" y="14609"/>
                  </a:lnTo>
                  <a:lnTo>
                    <a:pt x="2870" y="12181"/>
                  </a:lnTo>
                  <a:lnTo>
                    <a:pt x="1775" y="12181"/>
                  </a:lnTo>
                  <a:lnTo>
                    <a:pt x="1775" y="11359"/>
                  </a:lnTo>
                  <a:lnTo>
                    <a:pt x="2870" y="11359"/>
                  </a:lnTo>
                  <a:lnTo>
                    <a:pt x="2870" y="8942"/>
                  </a:lnTo>
                  <a:lnTo>
                    <a:pt x="1775" y="8942"/>
                  </a:lnTo>
                  <a:lnTo>
                    <a:pt x="1775" y="3310"/>
                  </a:lnTo>
                  <a:cubicBezTo>
                    <a:pt x="2632" y="3251"/>
                    <a:pt x="3310" y="2537"/>
                    <a:pt x="3310" y="1667"/>
                  </a:cubicBezTo>
                  <a:cubicBezTo>
                    <a:pt x="3310" y="786"/>
                    <a:pt x="2572" y="1"/>
                    <a:pt x="16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24"/>
            <p:cNvSpPr/>
            <p:nvPr/>
          </p:nvSpPr>
          <p:spPr>
            <a:xfrm rot="-5400000">
              <a:off x="7942763" y="3310888"/>
              <a:ext cx="243500" cy="2222600"/>
            </a:xfrm>
            <a:custGeom>
              <a:avLst/>
              <a:gdLst/>
              <a:ahLst/>
              <a:cxnLst/>
              <a:rect l="l" t="t" r="r" b="b"/>
              <a:pathLst>
                <a:path w="9740" h="88904" extrusionOk="0">
                  <a:moveTo>
                    <a:pt x="3620" y="19372"/>
                  </a:moveTo>
                  <a:lnTo>
                    <a:pt x="8478" y="23860"/>
                  </a:lnTo>
                  <a:cubicBezTo>
                    <a:pt x="8466" y="23920"/>
                    <a:pt x="8454" y="23967"/>
                    <a:pt x="8454" y="24015"/>
                  </a:cubicBezTo>
                  <a:cubicBezTo>
                    <a:pt x="8454" y="24337"/>
                    <a:pt x="8680" y="24598"/>
                    <a:pt x="8978" y="24646"/>
                  </a:cubicBezTo>
                  <a:lnTo>
                    <a:pt x="8978" y="38314"/>
                  </a:lnTo>
                  <a:lnTo>
                    <a:pt x="3620" y="42529"/>
                  </a:lnTo>
                  <a:lnTo>
                    <a:pt x="3620" y="40755"/>
                  </a:lnTo>
                  <a:lnTo>
                    <a:pt x="4703" y="40755"/>
                  </a:lnTo>
                  <a:lnTo>
                    <a:pt x="4703" y="38326"/>
                  </a:lnTo>
                  <a:lnTo>
                    <a:pt x="3620" y="38326"/>
                  </a:lnTo>
                  <a:lnTo>
                    <a:pt x="3620" y="37505"/>
                  </a:lnTo>
                  <a:lnTo>
                    <a:pt x="4703" y="37505"/>
                  </a:lnTo>
                  <a:lnTo>
                    <a:pt x="4703" y="35088"/>
                  </a:lnTo>
                  <a:lnTo>
                    <a:pt x="3620" y="35088"/>
                  </a:lnTo>
                  <a:lnTo>
                    <a:pt x="3620" y="34266"/>
                  </a:lnTo>
                  <a:lnTo>
                    <a:pt x="4703" y="34266"/>
                  </a:lnTo>
                  <a:lnTo>
                    <a:pt x="4703" y="31837"/>
                  </a:lnTo>
                  <a:lnTo>
                    <a:pt x="3620" y="31837"/>
                  </a:lnTo>
                  <a:lnTo>
                    <a:pt x="3620" y="31016"/>
                  </a:lnTo>
                  <a:lnTo>
                    <a:pt x="4703" y="31016"/>
                  </a:lnTo>
                  <a:lnTo>
                    <a:pt x="4703" y="28599"/>
                  </a:lnTo>
                  <a:lnTo>
                    <a:pt x="3620" y="28599"/>
                  </a:lnTo>
                  <a:lnTo>
                    <a:pt x="3620" y="19372"/>
                  </a:lnTo>
                  <a:close/>
                  <a:moveTo>
                    <a:pt x="3620" y="44815"/>
                  </a:moveTo>
                  <a:cubicBezTo>
                    <a:pt x="4334" y="44875"/>
                    <a:pt x="4906" y="45482"/>
                    <a:pt x="4906" y="46220"/>
                  </a:cubicBezTo>
                  <a:cubicBezTo>
                    <a:pt x="4906" y="46613"/>
                    <a:pt x="4739" y="46970"/>
                    <a:pt x="4489" y="47232"/>
                  </a:cubicBezTo>
                  <a:lnTo>
                    <a:pt x="4191" y="46863"/>
                  </a:lnTo>
                  <a:cubicBezTo>
                    <a:pt x="4346" y="46696"/>
                    <a:pt x="4442" y="46470"/>
                    <a:pt x="4442" y="46220"/>
                  </a:cubicBezTo>
                  <a:cubicBezTo>
                    <a:pt x="4442" y="45732"/>
                    <a:pt x="4084" y="45339"/>
                    <a:pt x="3620" y="45280"/>
                  </a:cubicBezTo>
                  <a:lnTo>
                    <a:pt x="3620" y="44815"/>
                  </a:lnTo>
                  <a:close/>
                  <a:moveTo>
                    <a:pt x="3370" y="44815"/>
                  </a:moveTo>
                  <a:lnTo>
                    <a:pt x="3370" y="45280"/>
                  </a:lnTo>
                  <a:cubicBezTo>
                    <a:pt x="2906" y="45339"/>
                    <a:pt x="2548" y="45744"/>
                    <a:pt x="2548" y="46220"/>
                  </a:cubicBezTo>
                  <a:cubicBezTo>
                    <a:pt x="2548" y="46744"/>
                    <a:pt x="2965" y="47173"/>
                    <a:pt x="3489" y="47173"/>
                  </a:cubicBezTo>
                  <a:cubicBezTo>
                    <a:pt x="3680" y="47173"/>
                    <a:pt x="3858" y="47113"/>
                    <a:pt x="4001" y="47030"/>
                  </a:cubicBezTo>
                  <a:lnTo>
                    <a:pt x="4299" y="47387"/>
                  </a:lnTo>
                  <a:cubicBezTo>
                    <a:pt x="4072" y="47542"/>
                    <a:pt x="3787" y="47637"/>
                    <a:pt x="3489" y="47637"/>
                  </a:cubicBezTo>
                  <a:cubicBezTo>
                    <a:pt x="2715" y="47637"/>
                    <a:pt x="2084" y="47006"/>
                    <a:pt x="2084" y="46220"/>
                  </a:cubicBezTo>
                  <a:cubicBezTo>
                    <a:pt x="2084" y="45482"/>
                    <a:pt x="2656" y="44875"/>
                    <a:pt x="3370" y="44815"/>
                  </a:cubicBezTo>
                  <a:close/>
                  <a:moveTo>
                    <a:pt x="3370" y="43029"/>
                  </a:moveTo>
                  <a:lnTo>
                    <a:pt x="3370" y="44565"/>
                  </a:lnTo>
                  <a:cubicBezTo>
                    <a:pt x="2513" y="44637"/>
                    <a:pt x="1834" y="45351"/>
                    <a:pt x="1834" y="46220"/>
                  </a:cubicBezTo>
                  <a:cubicBezTo>
                    <a:pt x="1834" y="47089"/>
                    <a:pt x="2584" y="47875"/>
                    <a:pt x="3489" y="47875"/>
                  </a:cubicBezTo>
                  <a:cubicBezTo>
                    <a:pt x="3846" y="47875"/>
                    <a:pt x="4180" y="47756"/>
                    <a:pt x="4453" y="47566"/>
                  </a:cubicBezTo>
                  <a:lnTo>
                    <a:pt x="5966" y="49399"/>
                  </a:lnTo>
                  <a:lnTo>
                    <a:pt x="5966" y="55745"/>
                  </a:lnTo>
                  <a:cubicBezTo>
                    <a:pt x="5668" y="55805"/>
                    <a:pt x="5454" y="56067"/>
                    <a:pt x="5454" y="56376"/>
                  </a:cubicBezTo>
                  <a:cubicBezTo>
                    <a:pt x="5454" y="56567"/>
                    <a:pt x="5525" y="56733"/>
                    <a:pt x="5656" y="56841"/>
                  </a:cubicBezTo>
                  <a:lnTo>
                    <a:pt x="3370" y="60531"/>
                  </a:lnTo>
                  <a:lnTo>
                    <a:pt x="3370" y="69842"/>
                  </a:lnTo>
                  <a:cubicBezTo>
                    <a:pt x="3239" y="69806"/>
                    <a:pt x="3096" y="69783"/>
                    <a:pt x="2941" y="69783"/>
                  </a:cubicBezTo>
                  <a:cubicBezTo>
                    <a:pt x="2703" y="69783"/>
                    <a:pt x="2465" y="69842"/>
                    <a:pt x="2251" y="69937"/>
                  </a:cubicBezTo>
                  <a:lnTo>
                    <a:pt x="251" y="66282"/>
                  </a:lnTo>
                  <a:lnTo>
                    <a:pt x="251" y="45482"/>
                  </a:lnTo>
                  <a:lnTo>
                    <a:pt x="3370" y="43029"/>
                  </a:lnTo>
                  <a:close/>
                  <a:moveTo>
                    <a:pt x="2941" y="70033"/>
                  </a:moveTo>
                  <a:cubicBezTo>
                    <a:pt x="3096" y="70033"/>
                    <a:pt x="3239" y="70056"/>
                    <a:pt x="3370" y="70092"/>
                  </a:cubicBezTo>
                  <a:lnTo>
                    <a:pt x="3370" y="70592"/>
                  </a:lnTo>
                  <a:cubicBezTo>
                    <a:pt x="3239" y="70533"/>
                    <a:pt x="3096" y="70497"/>
                    <a:pt x="2941" y="70497"/>
                  </a:cubicBezTo>
                  <a:cubicBezTo>
                    <a:pt x="2822" y="70497"/>
                    <a:pt x="2703" y="70521"/>
                    <a:pt x="2596" y="70557"/>
                  </a:cubicBezTo>
                  <a:lnTo>
                    <a:pt x="2370" y="70152"/>
                  </a:lnTo>
                  <a:cubicBezTo>
                    <a:pt x="2548" y="70080"/>
                    <a:pt x="2739" y="70033"/>
                    <a:pt x="2941" y="70033"/>
                  </a:cubicBezTo>
                  <a:close/>
                  <a:moveTo>
                    <a:pt x="3620" y="70199"/>
                  </a:moveTo>
                  <a:cubicBezTo>
                    <a:pt x="4061" y="70437"/>
                    <a:pt x="4358" y="70914"/>
                    <a:pt x="4358" y="71449"/>
                  </a:cubicBezTo>
                  <a:cubicBezTo>
                    <a:pt x="4358" y="71985"/>
                    <a:pt x="4061" y="72450"/>
                    <a:pt x="3620" y="72688"/>
                  </a:cubicBezTo>
                  <a:lnTo>
                    <a:pt x="3620" y="72116"/>
                  </a:lnTo>
                  <a:cubicBezTo>
                    <a:pt x="3787" y="71950"/>
                    <a:pt x="3894" y="71711"/>
                    <a:pt x="3894" y="71449"/>
                  </a:cubicBezTo>
                  <a:cubicBezTo>
                    <a:pt x="3894" y="71188"/>
                    <a:pt x="3787" y="70949"/>
                    <a:pt x="3620" y="70771"/>
                  </a:cubicBezTo>
                  <a:lnTo>
                    <a:pt x="3620" y="70199"/>
                  </a:lnTo>
                  <a:close/>
                  <a:moveTo>
                    <a:pt x="2156" y="70271"/>
                  </a:moveTo>
                  <a:lnTo>
                    <a:pt x="2382" y="70676"/>
                  </a:lnTo>
                  <a:cubicBezTo>
                    <a:pt x="2156" y="70854"/>
                    <a:pt x="2001" y="71128"/>
                    <a:pt x="2001" y="71449"/>
                  </a:cubicBezTo>
                  <a:cubicBezTo>
                    <a:pt x="2001" y="71926"/>
                    <a:pt x="2358" y="72331"/>
                    <a:pt x="2822" y="72390"/>
                  </a:cubicBezTo>
                  <a:lnTo>
                    <a:pt x="2822" y="72854"/>
                  </a:lnTo>
                  <a:cubicBezTo>
                    <a:pt x="2098" y="72783"/>
                    <a:pt x="1539" y="72191"/>
                    <a:pt x="1536" y="71444"/>
                  </a:cubicBezTo>
                  <a:lnTo>
                    <a:pt x="1536" y="71444"/>
                  </a:lnTo>
                  <a:cubicBezTo>
                    <a:pt x="1538" y="70958"/>
                    <a:pt x="1788" y="70520"/>
                    <a:pt x="2156" y="70271"/>
                  </a:cubicBezTo>
                  <a:close/>
                  <a:moveTo>
                    <a:pt x="3370" y="72295"/>
                  </a:moveTo>
                  <a:lnTo>
                    <a:pt x="3370" y="72795"/>
                  </a:lnTo>
                  <a:cubicBezTo>
                    <a:pt x="3275" y="72819"/>
                    <a:pt x="3168" y="72842"/>
                    <a:pt x="3072" y="72854"/>
                  </a:cubicBezTo>
                  <a:lnTo>
                    <a:pt x="3072" y="72390"/>
                  </a:lnTo>
                  <a:cubicBezTo>
                    <a:pt x="3179" y="72366"/>
                    <a:pt x="3275" y="72342"/>
                    <a:pt x="3370" y="72295"/>
                  </a:cubicBezTo>
                  <a:close/>
                  <a:moveTo>
                    <a:pt x="2429" y="0"/>
                  </a:moveTo>
                  <a:cubicBezTo>
                    <a:pt x="1905" y="0"/>
                    <a:pt x="1477" y="417"/>
                    <a:pt x="1477" y="941"/>
                  </a:cubicBezTo>
                  <a:cubicBezTo>
                    <a:pt x="1477" y="1429"/>
                    <a:pt x="1846" y="1822"/>
                    <a:pt x="2310" y="1881"/>
                  </a:cubicBezTo>
                  <a:lnTo>
                    <a:pt x="2310" y="18169"/>
                  </a:lnTo>
                  <a:lnTo>
                    <a:pt x="3370" y="19157"/>
                  </a:lnTo>
                  <a:lnTo>
                    <a:pt x="3370" y="28599"/>
                  </a:lnTo>
                  <a:lnTo>
                    <a:pt x="2286" y="28599"/>
                  </a:lnTo>
                  <a:lnTo>
                    <a:pt x="2286" y="31016"/>
                  </a:lnTo>
                  <a:lnTo>
                    <a:pt x="3370" y="31016"/>
                  </a:lnTo>
                  <a:lnTo>
                    <a:pt x="3370" y="31837"/>
                  </a:lnTo>
                  <a:lnTo>
                    <a:pt x="2286" y="31837"/>
                  </a:lnTo>
                  <a:lnTo>
                    <a:pt x="2286" y="34266"/>
                  </a:lnTo>
                  <a:lnTo>
                    <a:pt x="3370" y="34266"/>
                  </a:lnTo>
                  <a:lnTo>
                    <a:pt x="3370" y="35088"/>
                  </a:lnTo>
                  <a:lnTo>
                    <a:pt x="2286" y="35088"/>
                  </a:lnTo>
                  <a:lnTo>
                    <a:pt x="2286" y="37505"/>
                  </a:lnTo>
                  <a:lnTo>
                    <a:pt x="3370" y="37505"/>
                  </a:lnTo>
                  <a:lnTo>
                    <a:pt x="3370" y="38326"/>
                  </a:lnTo>
                  <a:lnTo>
                    <a:pt x="2286" y="38326"/>
                  </a:lnTo>
                  <a:lnTo>
                    <a:pt x="2286" y="40755"/>
                  </a:lnTo>
                  <a:lnTo>
                    <a:pt x="3370" y="40755"/>
                  </a:lnTo>
                  <a:lnTo>
                    <a:pt x="3370" y="42720"/>
                  </a:lnTo>
                  <a:lnTo>
                    <a:pt x="48" y="45327"/>
                  </a:lnTo>
                  <a:lnTo>
                    <a:pt x="0" y="45363"/>
                  </a:lnTo>
                  <a:lnTo>
                    <a:pt x="0" y="66354"/>
                  </a:lnTo>
                  <a:lnTo>
                    <a:pt x="2048" y="70056"/>
                  </a:lnTo>
                  <a:cubicBezTo>
                    <a:pt x="1584" y="70354"/>
                    <a:pt x="1286" y="70866"/>
                    <a:pt x="1286" y="71449"/>
                  </a:cubicBezTo>
                  <a:cubicBezTo>
                    <a:pt x="1286" y="72319"/>
                    <a:pt x="1965" y="73033"/>
                    <a:pt x="2822" y="73104"/>
                  </a:cubicBezTo>
                  <a:lnTo>
                    <a:pt x="2822" y="88904"/>
                  </a:lnTo>
                  <a:lnTo>
                    <a:pt x="3072" y="88904"/>
                  </a:lnTo>
                  <a:lnTo>
                    <a:pt x="3072" y="73104"/>
                  </a:lnTo>
                  <a:cubicBezTo>
                    <a:pt x="3168" y="73093"/>
                    <a:pt x="3275" y="73081"/>
                    <a:pt x="3370" y="73045"/>
                  </a:cubicBezTo>
                  <a:lnTo>
                    <a:pt x="3370" y="88892"/>
                  </a:lnTo>
                  <a:lnTo>
                    <a:pt x="3620" y="88892"/>
                  </a:lnTo>
                  <a:lnTo>
                    <a:pt x="3620" y="72962"/>
                  </a:lnTo>
                  <a:cubicBezTo>
                    <a:pt x="4191" y="72712"/>
                    <a:pt x="4608" y="72128"/>
                    <a:pt x="4608" y="71449"/>
                  </a:cubicBezTo>
                  <a:cubicBezTo>
                    <a:pt x="4608" y="70771"/>
                    <a:pt x="4191" y="70199"/>
                    <a:pt x="3620" y="69937"/>
                  </a:cubicBezTo>
                  <a:lnTo>
                    <a:pt x="3620" y="60603"/>
                  </a:lnTo>
                  <a:lnTo>
                    <a:pt x="5858" y="56983"/>
                  </a:lnTo>
                  <a:cubicBezTo>
                    <a:pt x="5930" y="57007"/>
                    <a:pt x="6013" y="57019"/>
                    <a:pt x="6096" y="57019"/>
                  </a:cubicBezTo>
                  <a:cubicBezTo>
                    <a:pt x="6442" y="57019"/>
                    <a:pt x="6739" y="56733"/>
                    <a:pt x="6739" y="56376"/>
                  </a:cubicBezTo>
                  <a:cubicBezTo>
                    <a:pt x="6739" y="56067"/>
                    <a:pt x="6513" y="55805"/>
                    <a:pt x="6216" y="55757"/>
                  </a:cubicBezTo>
                  <a:lnTo>
                    <a:pt x="6216" y="55745"/>
                  </a:lnTo>
                  <a:lnTo>
                    <a:pt x="6216" y="49316"/>
                  </a:lnTo>
                  <a:lnTo>
                    <a:pt x="4644" y="47423"/>
                  </a:lnTo>
                  <a:cubicBezTo>
                    <a:pt x="4953" y="47113"/>
                    <a:pt x="5156" y="46696"/>
                    <a:pt x="5156" y="46220"/>
                  </a:cubicBezTo>
                  <a:cubicBezTo>
                    <a:pt x="5156" y="45351"/>
                    <a:pt x="4477" y="44637"/>
                    <a:pt x="3620" y="44577"/>
                  </a:cubicBezTo>
                  <a:lnTo>
                    <a:pt x="3620" y="42839"/>
                  </a:lnTo>
                  <a:lnTo>
                    <a:pt x="9180" y="38469"/>
                  </a:lnTo>
                  <a:lnTo>
                    <a:pt x="9216" y="38434"/>
                  </a:lnTo>
                  <a:lnTo>
                    <a:pt x="9216" y="24646"/>
                  </a:lnTo>
                  <a:cubicBezTo>
                    <a:pt x="9514" y="24598"/>
                    <a:pt x="9740" y="24337"/>
                    <a:pt x="9740" y="24027"/>
                  </a:cubicBezTo>
                  <a:cubicBezTo>
                    <a:pt x="9740" y="23670"/>
                    <a:pt x="9454" y="23384"/>
                    <a:pt x="9097" y="23384"/>
                  </a:cubicBezTo>
                  <a:cubicBezTo>
                    <a:pt x="8894" y="23384"/>
                    <a:pt x="8704" y="23479"/>
                    <a:pt x="8585" y="23634"/>
                  </a:cubicBezTo>
                  <a:lnTo>
                    <a:pt x="3620" y="19050"/>
                  </a:lnTo>
                  <a:lnTo>
                    <a:pt x="3620" y="8013"/>
                  </a:lnTo>
                  <a:lnTo>
                    <a:pt x="3370" y="8013"/>
                  </a:lnTo>
                  <a:lnTo>
                    <a:pt x="3370" y="18824"/>
                  </a:lnTo>
                  <a:lnTo>
                    <a:pt x="2548" y="18062"/>
                  </a:lnTo>
                  <a:lnTo>
                    <a:pt x="2548" y="1881"/>
                  </a:lnTo>
                  <a:cubicBezTo>
                    <a:pt x="3025" y="1822"/>
                    <a:pt x="3382" y="1429"/>
                    <a:pt x="3382" y="941"/>
                  </a:cubicBezTo>
                  <a:cubicBezTo>
                    <a:pt x="3382" y="417"/>
                    <a:pt x="2953" y="0"/>
                    <a:pt x="24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3_1">
    <p:bg>
      <p:bgPr>
        <a:gradFill>
          <a:gsLst>
            <a:gs pos="0">
              <a:schemeClr val="dk2"/>
            </a:gs>
            <a:gs pos="6000">
              <a:schemeClr val="accent1"/>
            </a:gs>
            <a:gs pos="14000">
              <a:schemeClr val="lt2"/>
            </a:gs>
            <a:gs pos="30000">
              <a:schemeClr val="dk1"/>
            </a:gs>
            <a:gs pos="100000">
              <a:schemeClr val="dk1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2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99" name="Google Shape;899;p25"/>
          <p:cNvSpPr txBox="1">
            <a:spLocks noGrp="1"/>
          </p:cNvSpPr>
          <p:nvPr>
            <p:ph type="body" idx="1"/>
          </p:nvPr>
        </p:nvSpPr>
        <p:spPr>
          <a:xfrm>
            <a:off x="720000" y="1085425"/>
            <a:ext cx="3735300" cy="169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50">
                <a:solidFill>
                  <a:schemeClr val="lt1"/>
                </a:solidFill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Char char="○"/>
              <a:defRPr>
                <a:solidFill>
                  <a:schemeClr val="lt1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Char char="■"/>
              <a:defRPr>
                <a:solidFill>
                  <a:schemeClr val="lt1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Char char="●"/>
              <a:defRPr>
                <a:solidFill>
                  <a:schemeClr val="lt1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Char char="○"/>
              <a:defRPr>
                <a:solidFill>
                  <a:schemeClr val="lt1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Char char="■"/>
              <a:defRPr>
                <a:solidFill>
                  <a:schemeClr val="lt1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Char char="●"/>
              <a:defRPr>
                <a:solidFill>
                  <a:schemeClr val="lt1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Char char="○"/>
              <a:defRPr>
                <a:solidFill>
                  <a:schemeClr val="lt1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Font typeface="Roboto Condensed Light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17">
    <p:bg>
      <p:bgPr>
        <a:gradFill>
          <a:gsLst>
            <a:gs pos="0">
              <a:schemeClr val="accent1"/>
            </a:gs>
            <a:gs pos="7000">
              <a:schemeClr val="accent2"/>
            </a:gs>
            <a:gs pos="11000">
              <a:schemeClr val="accent3"/>
            </a:gs>
            <a:gs pos="17000">
              <a:schemeClr val="dk2"/>
            </a:gs>
            <a:gs pos="25000">
              <a:schemeClr val="lt2"/>
            </a:gs>
            <a:gs pos="43000">
              <a:schemeClr val="dk1"/>
            </a:gs>
            <a:gs pos="100000">
              <a:schemeClr val="dk1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1" name="Google Shape;901;p26"/>
          <p:cNvGrpSpPr/>
          <p:nvPr/>
        </p:nvGrpSpPr>
        <p:grpSpPr>
          <a:xfrm rot="10800000">
            <a:off x="8558575" y="2352000"/>
            <a:ext cx="407775" cy="2791500"/>
            <a:chOff x="165850" y="0"/>
            <a:chExt cx="407775" cy="2791500"/>
          </a:xfrm>
        </p:grpSpPr>
        <p:cxnSp>
          <p:nvCxnSpPr>
            <p:cNvPr id="902" name="Google Shape;902;p26"/>
            <p:cNvCxnSpPr/>
            <p:nvPr/>
          </p:nvCxnSpPr>
          <p:spPr>
            <a:xfrm rot="-5400000" flipH="1">
              <a:off x="-812675" y="1086750"/>
              <a:ext cx="2454000" cy="2805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903" name="Google Shape;903;p26"/>
            <p:cNvCxnSpPr/>
            <p:nvPr/>
          </p:nvCxnSpPr>
          <p:spPr>
            <a:xfrm rot="5400000">
              <a:off x="-1003600" y="1360650"/>
              <a:ext cx="2791500" cy="702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904" name="Google Shape;904;p26"/>
            <p:cNvCxnSpPr/>
            <p:nvPr/>
          </p:nvCxnSpPr>
          <p:spPr>
            <a:xfrm>
              <a:off x="573625" y="0"/>
              <a:ext cx="0" cy="9177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905" name="Google Shape;905;p26"/>
            <p:cNvCxnSpPr/>
            <p:nvPr/>
          </p:nvCxnSpPr>
          <p:spPr>
            <a:xfrm rot="5400000">
              <a:off x="-299450" y="465300"/>
              <a:ext cx="1281000" cy="3504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sp>
        <p:nvSpPr>
          <p:cNvPr id="906" name="Google Shape;906;p2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07" name="Google Shape;907;p26"/>
          <p:cNvSpPr txBox="1">
            <a:spLocks noGrp="1"/>
          </p:cNvSpPr>
          <p:nvPr>
            <p:ph type="body" idx="1"/>
          </p:nvPr>
        </p:nvSpPr>
        <p:spPr>
          <a:xfrm>
            <a:off x="720000" y="1085425"/>
            <a:ext cx="7704000" cy="35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50">
                <a:solidFill>
                  <a:schemeClr val="lt1"/>
                </a:solidFill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Char char="○"/>
              <a:defRPr>
                <a:solidFill>
                  <a:schemeClr val="lt1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Char char="■"/>
              <a:defRPr>
                <a:solidFill>
                  <a:schemeClr val="lt1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Char char="●"/>
              <a:defRPr>
                <a:solidFill>
                  <a:schemeClr val="lt1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Char char="○"/>
              <a:defRPr>
                <a:solidFill>
                  <a:schemeClr val="lt1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Char char="■"/>
              <a:defRPr>
                <a:solidFill>
                  <a:schemeClr val="lt1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Char char="●"/>
              <a:defRPr>
                <a:solidFill>
                  <a:schemeClr val="lt1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Char char="○"/>
              <a:defRPr>
                <a:solidFill>
                  <a:schemeClr val="lt1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Font typeface="Roboto Condensed Light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16">
    <p:bg>
      <p:bgPr>
        <a:gradFill>
          <a:gsLst>
            <a:gs pos="0">
              <a:schemeClr val="dk2"/>
            </a:gs>
            <a:gs pos="10000">
              <a:schemeClr val="accent2"/>
            </a:gs>
            <a:gs pos="15000">
              <a:schemeClr val="accent1"/>
            </a:gs>
            <a:gs pos="27000">
              <a:schemeClr val="lt2"/>
            </a:gs>
            <a:gs pos="46000">
              <a:schemeClr val="dk1"/>
            </a:gs>
            <a:gs pos="100000">
              <a:schemeClr val="dk1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p27"/>
          <p:cNvSpPr txBox="1">
            <a:spLocks noGrp="1"/>
          </p:cNvSpPr>
          <p:nvPr>
            <p:ph type="title" hasCustomPrompt="1"/>
          </p:nvPr>
        </p:nvSpPr>
        <p:spPr>
          <a:xfrm>
            <a:off x="2721508" y="678100"/>
            <a:ext cx="3701100" cy="786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500">
                <a:solidFill>
                  <a:schemeClr val="lt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10" name="Google Shape;910;p27"/>
          <p:cNvSpPr txBox="1">
            <a:spLocks noGrp="1"/>
          </p:cNvSpPr>
          <p:nvPr>
            <p:ph type="subTitle" idx="1"/>
          </p:nvPr>
        </p:nvSpPr>
        <p:spPr>
          <a:xfrm>
            <a:off x="2721399" y="1337794"/>
            <a:ext cx="3701100" cy="42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11" name="Google Shape;911;p27"/>
          <p:cNvSpPr txBox="1">
            <a:spLocks noGrp="1"/>
          </p:cNvSpPr>
          <p:nvPr>
            <p:ph type="title" idx="2" hasCustomPrompt="1"/>
          </p:nvPr>
        </p:nvSpPr>
        <p:spPr>
          <a:xfrm>
            <a:off x="2721508" y="2030550"/>
            <a:ext cx="3701100" cy="786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500">
                <a:solidFill>
                  <a:schemeClr val="lt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12" name="Google Shape;912;p27"/>
          <p:cNvSpPr txBox="1">
            <a:spLocks noGrp="1"/>
          </p:cNvSpPr>
          <p:nvPr>
            <p:ph type="subTitle" idx="3"/>
          </p:nvPr>
        </p:nvSpPr>
        <p:spPr>
          <a:xfrm>
            <a:off x="2721508" y="2690244"/>
            <a:ext cx="3701100" cy="42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13" name="Google Shape;913;p27"/>
          <p:cNvSpPr txBox="1">
            <a:spLocks noGrp="1"/>
          </p:cNvSpPr>
          <p:nvPr>
            <p:ph type="title" idx="4" hasCustomPrompt="1"/>
          </p:nvPr>
        </p:nvSpPr>
        <p:spPr>
          <a:xfrm>
            <a:off x="2721508" y="3383000"/>
            <a:ext cx="3701100" cy="786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500">
                <a:solidFill>
                  <a:schemeClr val="lt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14" name="Google Shape;914;p27"/>
          <p:cNvSpPr txBox="1">
            <a:spLocks noGrp="1"/>
          </p:cNvSpPr>
          <p:nvPr>
            <p:ph type="subTitle" idx="5"/>
          </p:nvPr>
        </p:nvSpPr>
        <p:spPr>
          <a:xfrm>
            <a:off x="2721508" y="4042694"/>
            <a:ext cx="3701100" cy="42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915" name="Google Shape;915;p27"/>
          <p:cNvGrpSpPr/>
          <p:nvPr/>
        </p:nvGrpSpPr>
        <p:grpSpPr>
          <a:xfrm rot="10800000">
            <a:off x="-22" y="3869938"/>
            <a:ext cx="2480675" cy="848050"/>
            <a:chOff x="6695138" y="4153988"/>
            <a:chExt cx="2480675" cy="848050"/>
          </a:xfrm>
        </p:grpSpPr>
        <p:sp>
          <p:nvSpPr>
            <p:cNvPr id="916" name="Google Shape;916;p27"/>
            <p:cNvSpPr/>
            <p:nvPr/>
          </p:nvSpPr>
          <p:spPr>
            <a:xfrm rot="-5400000">
              <a:off x="7658063" y="4710013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27"/>
            <p:cNvSpPr/>
            <p:nvPr/>
          </p:nvSpPr>
          <p:spPr>
            <a:xfrm rot="-5400000">
              <a:off x="7694663" y="4710013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7"/>
                  </a:lnTo>
                  <a:lnTo>
                    <a:pt x="251" y="727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27"/>
            <p:cNvSpPr/>
            <p:nvPr/>
          </p:nvSpPr>
          <p:spPr>
            <a:xfrm rot="-5400000">
              <a:off x="7768038" y="47098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0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27"/>
            <p:cNvSpPr/>
            <p:nvPr/>
          </p:nvSpPr>
          <p:spPr>
            <a:xfrm rot="-5400000">
              <a:off x="7731425" y="4709850"/>
              <a:ext cx="6275" cy="18500"/>
            </a:xfrm>
            <a:custGeom>
              <a:avLst/>
              <a:gdLst/>
              <a:ahLst/>
              <a:cxnLst/>
              <a:rect l="l" t="t" r="r" b="b"/>
              <a:pathLst>
                <a:path w="251" h="740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27"/>
            <p:cNvSpPr/>
            <p:nvPr/>
          </p:nvSpPr>
          <p:spPr>
            <a:xfrm rot="-5400000">
              <a:off x="7549550" y="4711650"/>
              <a:ext cx="6275" cy="14900"/>
            </a:xfrm>
            <a:custGeom>
              <a:avLst/>
              <a:gdLst/>
              <a:ahLst/>
              <a:cxnLst/>
              <a:rect l="l" t="t" r="r" b="b"/>
              <a:pathLst>
                <a:path w="251" h="596" extrusionOk="0">
                  <a:moveTo>
                    <a:pt x="1" y="1"/>
                  </a:moveTo>
                  <a:lnTo>
                    <a:pt x="1" y="596"/>
                  </a:lnTo>
                  <a:lnTo>
                    <a:pt x="251" y="596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27"/>
            <p:cNvSpPr/>
            <p:nvPr/>
          </p:nvSpPr>
          <p:spPr>
            <a:xfrm rot="-5400000">
              <a:off x="8833200" y="4617425"/>
              <a:ext cx="6275" cy="18200"/>
            </a:xfrm>
            <a:custGeom>
              <a:avLst/>
              <a:gdLst/>
              <a:ahLst/>
              <a:cxnLst/>
              <a:rect l="l" t="t" r="r" b="b"/>
              <a:pathLst>
                <a:path w="251" h="728" extrusionOk="0">
                  <a:moveTo>
                    <a:pt x="0" y="1"/>
                  </a:moveTo>
                  <a:lnTo>
                    <a:pt x="0" y="727"/>
                  </a:lnTo>
                  <a:lnTo>
                    <a:pt x="251" y="727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27"/>
            <p:cNvSpPr/>
            <p:nvPr/>
          </p:nvSpPr>
          <p:spPr>
            <a:xfrm rot="-5400000">
              <a:off x="7804800" y="4710000"/>
              <a:ext cx="6275" cy="18200"/>
            </a:xfrm>
            <a:custGeom>
              <a:avLst/>
              <a:gdLst/>
              <a:ahLst/>
              <a:cxnLst/>
              <a:rect l="l" t="t" r="r" b="b"/>
              <a:pathLst>
                <a:path w="251" h="728" extrusionOk="0">
                  <a:moveTo>
                    <a:pt x="1" y="1"/>
                  </a:moveTo>
                  <a:lnTo>
                    <a:pt x="1" y="727"/>
                  </a:lnTo>
                  <a:lnTo>
                    <a:pt x="251" y="727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27"/>
            <p:cNvSpPr/>
            <p:nvPr/>
          </p:nvSpPr>
          <p:spPr>
            <a:xfrm rot="-5400000">
              <a:off x="7584538" y="4710013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27"/>
            <p:cNvSpPr/>
            <p:nvPr/>
          </p:nvSpPr>
          <p:spPr>
            <a:xfrm rot="-5400000">
              <a:off x="8098438" y="47098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0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27"/>
            <p:cNvSpPr/>
            <p:nvPr/>
          </p:nvSpPr>
          <p:spPr>
            <a:xfrm rot="-5400000">
              <a:off x="8061675" y="4710000"/>
              <a:ext cx="6275" cy="18200"/>
            </a:xfrm>
            <a:custGeom>
              <a:avLst/>
              <a:gdLst/>
              <a:ahLst/>
              <a:cxnLst/>
              <a:rect l="l" t="t" r="r" b="b"/>
              <a:pathLst>
                <a:path w="251" h="728" extrusionOk="0">
                  <a:moveTo>
                    <a:pt x="1" y="1"/>
                  </a:moveTo>
                  <a:lnTo>
                    <a:pt x="1" y="727"/>
                  </a:lnTo>
                  <a:lnTo>
                    <a:pt x="251" y="727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27"/>
            <p:cNvSpPr/>
            <p:nvPr/>
          </p:nvSpPr>
          <p:spPr>
            <a:xfrm rot="-5400000">
              <a:off x="8024913" y="47098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0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27"/>
            <p:cNvSpPr/>
            <p:nvPr/>
          </p:nvSpPr>
          <p:spPr>
            <a:xfrm rot="-5400000">
              <a:off x="8171813" y="4710013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27"/>
            <p:cNvSpPr/>
            <p:nvPr/>
          </p:nvSpPr>
          <p:spPr>
            <a:xfrm rot="-5400000">
              <a:off x="7988313" y="47098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0"/>
                  </a:moveTo>
                  <a:lnTo>
                    <a:pt x="1" y="738"/>
                  </a:lnTo>
                  <a:lnTo>
                    <a:pt x="251" y="73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27"/>
            <p:cNvSpPr/>
            <p:nvPr/>
          </p:nvSpPr>
          <p:spPr>
            <a:xfrm rot="-5400000">
              <a:off x="7878163" y="47098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27"/>
            <p:cNvSpPr/>
            <p:nvPr/>
          </p:nvSpPr>
          <p:spPr>
            <a:xfrm rot="-5400000">
              <a:off x="7841563" y="47098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0"/>
                  </a:moveTo>
                  <a:lnTo>
                    <a:pt x="1" y="738"/>
                  </a:lnTo>
                  <a:lnTo>
                    <a:pt x="251" y="73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27"/>
            <p:cNvSpPr/>
            <p:nvPr/>
          </p:nvSpPr>
          <p:spPr>
            <a:xfrm rot="-5400000">
              <a:off x="7914938" y="4710013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27"/>
            <p:cNvSpPr/>
            <p:nvPr/>
          </p:nvSpPr>
          <p:spPr>
            <a:xfrm rot="-5400000">
              <a:off x="8135038" y="47098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27"/>
            <p:cNvSpPr/>
            <p:nvPr/>
          </p:nvSpPr>
          <p:spPr>
            <a:xfrm rot="-5400000">
              <a:off x="7621288" y="47098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27"/>
            <p:cNvSpPr/>
            <p:nvPr/>
          </p:nvSpPr>
          <p:spPr>
            <a:xfrm rot="-5400000">
              <a:off x="8539563" y="46172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0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27"/>
            <p:cNvSpPr/>
            <p:nvPr/>
          </p:nvSpPr>
          <p:spPr>
            <a:xfrm rot="-5400000">
              <a:off x="8796438" y="46172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0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27"/>
            <p:cNvSpPr/>
            <p:nvPr/>
          </p:nvSpPr>
          <p:spPr>
            <a:xfrm rot="-5400000">
              <a:off x="8576175" y="4617275"/>
              <a:ext cx="6275" cy="18500"/>
            </a:xfrm>
            <a:custGeom>
              <a:avLst/>
              <a:gdLst/>
              <a:ahLst/>
              <a:cxnLst/>
              <a:rect l="l" t="t" r="r" b="b"/>
              <a:pathLst>
                <a:path w="251" h="740" extrusionOk="0">
                  <a:moveTo>
                    <a:pt x="0" y="1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27"/>
            <p:cNvSpPr/>
            <p:nvPr/>
          </p:nvSpPr>
          <p:spPr>
            <a:xfrm rot="-5400000">
              <a:off x="8649688" y="46172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1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27"/>
            <p:cNvSpPr/>
            <p:nvPr/>
          </p:nvSpPr>
          <p:spPr>
            <a:xfrm rot="-5400000">
              <a:off x="8502950" y="4617275"/>
              <a:ext cx="6275" cy="18500"/>
            </a:xfrm>
            <a:custGeom>
              <a:avLst/>
              <a:gdLst/>
              <a:ahLst/>
              <a:cxnLst/>
              <a:rect l="l" t="t" r="r" b="b"/>
              <a:pathLst>
                <a:path w="251" h="740" extrusionOk="0">
                  <a:moveTo>
                    <a:pt x="0" y="1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27"/>
            <p:cNvSpPr/>
            <p:nvPr/>
          </p:nvSpPr>
          <p:spPr>
            <a:xfrm rot="-5400000">
              <a:off x="8759825" y="4617275"/>
              <a:ext cx="6275" cy="18500"/>
            </a:xfrm>
            <a:custGeom>
              <a:avLst/>
              <a:gdLst/>
              <a:ahLst/>
              <a:cxnLst/>
              <a:rect l="l" t="t" r="r" b="b"/>
              <a:pathLst>
                <a:path w="251" h="740" extrusionOk="0">
                  <a:moveTo>
                    <a:pt x="0" y="1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27"/>
            <p:cNvSpPr/>
            <p:nvPr/>
          </p:nvSpPr>
          <p:spPr>
            <a:xfrm rot="-5400000">
              <a:off x="8723063" y="4617438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0" y="1"/>
                  </a:moveTo>
                  <a:lnTo>
                    <a:pt x="0" y="727"/>
                  </a:lnTo>
                  <a:lnTo>
                    <a:pt x="251" y="727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27"/>
            <p:cNvSpPr/>
            <p:nvPr/>
          </p:nvSpPr>
          <p:spPr>
            <a:xfrm rot="-5400000">
              <a:off x="8686313" y="46172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0"/>
                  </a:moveTo>
                  <a:lnTo>
                    <a:pt x="0" y="738"/>
                  </a:lnTo>
                  <a:lnTo>
                    <a:pt x="251" y="73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27"/>
            <p:cNvSpPr/>
            <p:nvPr/>
          </p:nvSpPr>
          <p:spPr>
            <a:xfrm rot="-5400000">
              <a:off x="8466188" y="4617438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0" y="0"/>
                  </a:moveTo>
                  <a:lnTo>
                    <a:pt x="0" y="727"/>
                  </a:lnTo>
                  <a:lnTo>
                    <a:pt x="251" y="727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27"/>
            <p:cNvSpPr/>
            <p:nvPr/>
          </p:nvSpPr>
          <p:spPr>
            <a:xfrm rot="-5400000">
              <a:off x="8392813" y="46172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1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27"/>
            <p:cNvSpPr/>
            <p:nvPr/>
          </p:nvSpPr>
          <p:spPr>
            <a:xfrm rot="-5400000">
              <a:off x="8943338" y="4617438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0" y="0"/>
                  </a:moveTo>
                  <a:lnTo>
                    <a:pt x="0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27"/>
            <p:cNvSpPr/>
            <p:nvPr/>
          </p:nvSpPr>
          <p:spPr>
            <a:xfrm rot="-5400000">
              <a:off x="8429438" y="46172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0"/>
                  </a:moveTo>
                  <a:lnTo>
                    <a:pt x="0" y="738"/>
                  </a:lnTo>
                  <a:lnTo>
                    <a:pt x="251" y="73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27"/>
            <p:cNvSpPr/>
            <p:nvPr/>
          </p:nvSpPr>
          <p:spPr>
            <a:xfrm rot="-5400000">
              <a:off x="8279550" y="4621600"/>
              <a:ext cx="13725" cy="17300"/>
            </a:xfrm>
            <a:custGeom>
              <a:avLst/>
              <a:gdLst/>
              <a:ahLst/>
              <a:cxnLst/>
              <a:rect l="l" t="t" r="r" b="b"/>
              <a:pathLst>
                <a:path w="549" h="692" extrusionOk="0">
                  <a:moveTo>
                    <a:pt x="179" y="1"/>
                  </a:moveTo>
                  <a:lnTo>
                    <a:pt x="1" y="168"/>
                  </a:lnTo>
                  <a:lnTo>
                    <a:pt x="298" y="489"/>
                  </a:lnTo>
                  <a:lnTo>
                    <a:pt x="298" y="691"/>
                  </a:lnTo>
                  <a:lnTo>
                    <a:pt x="549" y="691"/>
                  </a:lnTo>
                  <a:lnTo>
                    <a:pt x="549" y="394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27"/>
            <p:cNvSpPr/>
            <p:nvPr/>
          </p:nvSpPr>
          <p:spPr>
            <a:xfrm rot="-5400000">
              <a:off x="8979938" y="4617438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0" y="1"/>
                  </a:moveTo>
                  <a:lnTo>
                    <a:pt x="0" y="727"/>
                  </a:lnTo>
                  <a:lnTo>
                    <a:pt x="251" y="727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27"/>
            <p:cNvSpPr/>
            <p:nvPr/>
          </p:nvSpPr>
          <p:spPr>
            <a:xfrm rot="-5400000">
              <a:off x="8869963" y="46172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0"/>
                  </a:moveTo>
                  <a:lnTo>
                    <a:pt x="0" y="738"/>
                  </a:lnTo>
                  <a:lnTo>
                    <a:pt x="251" y="73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27"/>
            <p:cNvSpPr/>
            <p:nvPr/>
          </p:nvSpPr>
          <p:spPr>
            <a:xfrm rot="-5400000">
              <a:off x="8224038" y="4669363"/>
              <a:ext cx="16700" cy="17600"/>
            </a:xfrm>
            <a:custGeom>
              <a:avLst/>
              <a:gdLst/>
              <a:ahLst/>
              <a:cxnLst/>
              <a:rect l="l" t="t" r="r" b="b"/>
              <a:pathLst>
                <a:path w="668" h="704" extrusionOk="0">
                  <a:moveTo>
                    <a:pt x="179" y="1"/>
                  </a:moveTo>
                  <a:lnTo>
                    <a:pt x="0" y="168"/>
                  </a:lnTo>
                  <a:lnTo>
                    <a:pt x="489" y="703"/>
                  </a:lnTo>
                  <a:lnTo>
                    <a:pt x="667" y="549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27"/>
            <p:cNvSpPr/>
            <p:nvPr/>
          </p:nvSpPr>
          <p:spPr>
            <a:xfrm rot="-5400000">
              <a:off x="8906563" y="46172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1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27"/>
            <p:cNvSpPr/>
            <p:nvPr/>
          </p:nvSpPr>
          <p:spPr>
            <a:xfrm rot="-5400000">
              <a:off x="8356063" y="4617438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0" y="0"/>
                  </a:moveTo>
                  <a:lnTo>
                    <a:pt x="0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27"/>
            <p:cNvSpPr/>
            <p:nvPr/>
          </p:nvSpPr>
          <p:spPr>
            <a:xfrm rot="-5400000">
              <a:off x="8250975" y="4644525"/>
              <a:ext cx="17000" cy="17575"/>
            </a:xfrm>
            <a:custGeom>
              <a:avLst/>
              <a:gdLst/>
              <a:ahLst/>
              <a:cxnLst/>
              <a:rect l="l" t="t" r="r" b="b"/>
              <a:pathLst>
                <a:path w="680" h="703" extrusionOk="0">
                  <a:moveTo>
                    <a:pt x="179" y="0"/>
                  </a:moveTo>
                  <a:lnTo>
                    <a:pt x="1" y="167"/>
                  </a:lnTo>
                  <a:lnTo>
                    <a:pt x="489" y="703"/>
                  </a:lnTo>
                  <a:lnTo>
                    <a:pt x="679" y="536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27"/>
            <p:cNvSpPr/>
            <p:nvPr/>
          </p:nvSpPr>
          <p:spPr>
            <a:xfrm rot="-5400000">
              <a:off x="8319288" y="46172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1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27"/>
            <p:cNvSpPr/>
            <p:nvPr/>
          </p:nvSpPr>
          <p:spPr>
            <a:xfrm rot="-5400000">
              <a:off x="8273588" y="4099813"/>
              <a:ext cx="214950" cy="1589500"/>
            </a:xfrm>
            <a:custGeom>
              <a:avLst/>
              <a:gdLst/>
              <a:ahLst/>
              <a:cxnLst/>
              <a:rect l="l" t="t" r="r" b="b"/>
              <a:pathLst>
                <a:path w="8598" h="63580" extrusionOk="0">
                  <a:moveTo>
                    <a:pt x="2644" y="23123"/>
                  </a:moveTo>
                  <a:cubicBezTo>
                    <a:pt x="2989" y="23123"/>
                    <a:pt x="3299" y="23242"/>
                    <a:pt x="3537" y="23444"/>
                  </a:cubicBezTo>
                  <a:lnTo>
                    <a:pt x="3215" y="23777"/>
                  </a:lnTo>
                  <a:cubicBezTo>
                    <a:pt x="3061" y="23658"/>
                    <a:pt x="2858" y="23587"/>
                    <a:pt x="2644" y="23587"/>
                  </a:cubicBezTo>
                  <a:cubicBezTo>
                    <a:pt x="2120" y="23587"/>
                    <a:pt x="1691" y="24004"/>
                    <a:pt x="1691" y="24528"/>
                  </a:cubicBezTo>
                  <a:cubicBezTo>
                    <a:pt x="1691" y="25016"/>
                    <a:pt x="2061" y="25409"/>
                    <a:pt x="2525" y="25468"/>
                  </a:cubicBezTo>
                  <a:lnTo>
                    <a:pt x="2525" y="25933"/>
                  </a:lnTo>
                  <a:cubicBezTo>
                    <a:pt x="1799" y="25873"/>
                    <a:pt x="1227" y="25266"/>
                    <a:pt x="1227" y="24528"/>
                  </a:cubicBezTo>
                  <a:cubicBezTo>
                    <a:pt x="1227" y="23754"/>
                    <a:pt x="1870" y="23123"/>
                    <a:pt x="2644" y="23123"/>
                  </a:cubicBezTo>
                  <a:close/>
                  <a:moveTo>
                    <a:pt x="3716" y="23611"/>
                  </a:moveTo>
                  <a:cubicBezTo>
                    <a:pt x="3930" y="23861"/>
                    <a:pt x="4061" y="24182"/>
                    <a:pt x="4061" y="24528"/>
                  </a:cubicBezTo>
                  <a:cubicBezTo>
                    <a:pt x="4061" y="25266"/>
                    <a:pt x="3489" y="25873"/>
                    <a:pt x="2763" y="25933"/>
                  </a:cubicBezTo>
                  <a:lnTo>
                    <a:pt x="2763" y="25468"/>
                  </a:lnTo>
                  <a:cubicBezTo>
                    <a:pt x="3227" y="25409"/>
                    <a:pt x="3596" y="25016"/>
                    <a:pt x="3596" y="24528"/>
                  </a:cubicBezTo>
                  <a:cubicBezTo>
                    <a:pt x="3596" y="24313"/>
                    <a:pt x="3513" y="24111"/>
                    <a:pt x="3394" y="23944"/>
                  </a:cubicBezTo>
                  <a:lnTo>
                    <a:pt x="3716" y="23611"/>
                  </a:lnTo>
                  <a:close/>
                  <a:moveTo>
                    <a:pt x="4620" y="47959"/>
                  </a:moveTo>
                  <a:lnTo>
                    <a:pt x="4978" y="48316"/>
                  </a:lnTo>
                  <a:cubicBezTo>
                    <a:pt x="4942" y="48423"/>
                    <a:pt x="4918" y="48519"/>
                    <a:pt x="4918" y="48638"/>
                  </a:cubicBezTo>
                  <a:cubicBezTo>
                    <a:pt x="4918" y="49078"/>
                    <a:pt x="5216" y="49447"/>
                    <a:pt x="5632" y="49554"/>
                  </a:cubicBezTo>
                  <a:lnTo>
                    <a:pt x="5632" y="50031"/>
                  </a:lnTo>
                  <a:cubicBezTo>
                    <a:pt x="4966" y="49912"/>
                    <a:pt x="4454" y="49340"/>
                    <a:pt x="4454" y="48638"/>
                  </a:cubicBezTo>
                  <a:cubicBezTo>
                    <a:pt x="4454" y="48388"/>
                    <a:pt x="4513" y="48161"/>
                    <a:pt x="4620" y="47959"/>
                  </a:cubicBezTo>
                  <a:close/>
                  <a:moveTo>
                    <a:pt x="5871" y="47221"/>
                  </a:moveTo>
                  <a:cubicBezTo>
                    <a:pt x="6644" y="47221"/>
                    <a:pt x="7275" y="47864"/>
                    <a:pt x="7275" y="48638"/>
                  </a:cubicBezTo>
                  <a:cubicBezTo>
                    <a:pt x="7275" y="49412"/>
                    <a:pt x="6644" y="50043"/>
                    <a:pt x="5871" y="50055"/>
                  </a:cubicBezTo>
                  <a:lnTo>
                    <a:pt x="5871" y="49590"/>
                  </a:lnTo>
                  <a:cubicBezTo>
                    <a:pt x="6394" y="49578"/>
                    <a:pt x="6811" y="49162"/>
                    <a:pt x="6811" y="48638"/>
                  </a:cubicBezTo>
                  <a:cubicBezTo>
                    <a:pt x="6811" y="48114"/>
                    <a:pt x="6394" y="47685"/>
                    <a:pt x="5871" y="47685"/>
                  </a:cubicBezTo>
                  <a:cubicBezTo>
                    <a:pt x="5549" y="47685"/>
                    <a:pt x="5263" y="47852"/>
                    <a:pt x="5097" y="48090"/>
                  </a:cubicBezTo>
                  <a:lnTo>
                    <a:pt x="4763" y="47757"/>
                  </a:lnTo>
                  <a:cubicBezTo>
                    <a:pt x="5025" y="47435"/>
                    <a:pt x="5418" y="47221"/>
                    <a:pt x="5871" y="47221"/>
                  </a:cubicBezTo>
                  <a:close/>
                  <a:moveTo>
                    <a:pt x="6311" y="1"/>
                  </a:moveTo>
                  <a:cubicBezTo>
                    <a:pt x="5787" y="1"/>
                    <a:pt x="5370" y="417"/>
                    <a:pt x="5370" y="941"/>
                  </a:cubicBezTo>
                  <a:cubicBezTo>
                    <a:pt x="5370" y="1382"/>
                    <a:pt x="5668" y="1751"/>
                    <a:pt x="6073" y="1858"/>
                  </a:cubicBezTo>
                  <a:lnTo>
                    <a:pt x="6073" y="20860"/>
                  </a:lnTo>
                  <a:lnTo>
                    <a:pt x="3716" y="23266"/>
                  </a:lnTo>
                  <a:cubicBezTo>
                    <a:pt x="3430" y="23015"/>
                    <a:pt x="3049" y="22873"/>
                    <a:pt x="2644" y="22873"/>
                  </a:cubicBezTo>
                  <a:cubicBezTo>
                    <a:pt x="1918" y="22873"/>
                    <a:pt x="1287" y="23349"/>
                    <a:pt x="1072" y="24016"/>
                  </a:cubicBezTo>
                  <a:lnTo>
                    <a:pt x="1072" y="15586"/>
                  </a:lnTo>
                  <a:cubicBezTo>
                    <a:pt x="1537" y="15526"/>
                    <a:pt x="1894" y="15134"/>
                    <a:pt x="1894" y="14645"/>
                  </a:cubicBezTo>
                  <a:cubicBezTo>
                    <a:pt x="1894" y="14122"/>
                    <a:pt x="1477" y="13693"/>
                    <a:pt x="953" y="13693"/>
                  </a:cubicBezTo>
                  <a:cubicBezTo>
                    <a:pt x="429" y="13693"/>
                    <a:pt x="1" y="14122"/>
                    <a:pt x="1" y="14645"/>
                  </a:cubicBezTo>
                  <a:cubicBezTo>
                    <a:pt x="1" y="15134"/>
                    <a:pt x="358" y="15526"/>
                    <a:pt x="834" y="15586"/>
                  </a:cubicBezTo>
                  <a:lnTo>
                    <a:pt x="834" y="43399"/>
                  </a:lnTo>
                  <a:cubicBezTo>
                    <a:pt x="537" y="43458"/>
                    <a:pt x="310" y="43720"/>
                    <a:pt x="310" y="44030"/>
                  </a:cubicBezTo>
                  <a:cubicBezTo>
                    <a:pt x="310" y="44387"/>
                    <a:pt x="596" y="44673"/>
                    <a:pt x="953" y="44673"/>
                  </a:cubicBezTo>
                  <a:cubicBezTo>
                    <a:pt x="1084" y="44673"/>
                    <a:pt x="1203" y="44637"/>
                    <a:pt x="1299" y="44566"/>
                  </a:cubicBezTo>
                  <a:lnTo>
                    <a:pt x="4454" y="47780"/>
                  </a:lnTo>
                  <a:cubicBezTo>
                    <a:pt x="4299" y="48030"/>
                    <a:pt x="4216" y="48328"/>
                    <a:pt x="4216" y="48638"/>
                  </a:cubicBezTo>
                  <a:cubicBezTo>
                    <a:pt x="4216" y="49471"/>
                    <a:pt x="4835" y="50162"/>
                    <a:pt x="5632" y="50269"/>
                  </a:cubicBezTo>
                  <a:lnTo>
                    <a:pt x="5632" y="63556"/>
                  </a:lnTo>
                  <a:lnTo>
                    <a:pt x="5871" y="63556"/>
                  </a:lnTo>
                  <a:lnTo>
                    <a:pt x="5871" y="50293"/>
                  </a:lnTo>
                  <a:cubicBezTo>
                    <a:pt x="6787" y="50293"/>
                    <a:pt x="7526" y="49543"/>
                    <a:pt x="7526" y="48638"/>
                  </a:cubicBezTo>
                  <a:cubicBezTo>
                    <a:pt x="7526" y="47721"/>
                    <a:pt x="6775" y="46983"/>
                    <a:pt x="5871" y="46983"/>
                  </a:cubicBezTo>
                  <a:cubicBezTo>
                    <a:pt x="5359" y="46983"/>
                    <a:pt x="4894" y="47209"/>
                    <a:pt x="4597" y="47578"/>
                  </a:cubicBezTo>
                  <a:lnTo>
                    <a:pt x="1477" y="44399"/>
                  </a:lnTo>
                  <a:cubicBezTo>
                    <a:pt x="1549" y="44292"/>
                    <a:pt x="1596" y="44173"/>
                    <a:pt x="1596" y="44030"/>
                  </a:cubicBezTo>
                  <a:cubicBezTo>
                    <a:pt x="1596" y="43720"/>
                    <a:pt x="1370" y="43458"/>
                    <a:pt x="1072" y="43399"/>
                  </a:cubicBezTo>
                  <a:lnTo>
                    <a:pt x="1072" y="25040"/>
                  </a:lnTo>
                  <a:cubicBezTo>
                    <a:pt x="1275" y="25671"/>
                    <a:pt x="1846" y="26123"/>
                    <a:pt x="2525" y="26171"/>
                  </a:cubicBezTo>
                  <a:lnTo>
                    <a:pt x="2525" y="34957"/>
                  </a:lnTo>
                  <a:lnTo>
                    <a:pt x="7537" y="44220"/>
                  </a:lnTo>
                  <a:cubicBezTo>
                    <a:pt x="7406" y="44340"/>
                    <a:pt x="7311" y="44506"/>
                    <a:pt x="7311" y="44697"/>
                  </a:cubicBezTo>
                  <a:cubicBezTo>
                    <a:pt x="7311" y="45054"/>
                    <a:pt x="7609" y="45340"/>
                    <a:pt x="7954" y="45340"/>
                  </a:cubicBezTo>
                  <a:lnTo>
                    <a:pt x="7954" y="63580"/>
                  </a:lnTo>
                  <a:lnTo>
                    <a:pt x="8204" y="63580"/>
                  </a:lnTo>
                  <a:lnTo>
                    <a:pt x="8204" y="45292"/>
                  </a:lnTo>
                  <a:cubicBezTo>
                    <a:pt x="8430" y="45197"/>
                    <a:pt x="8597" y="44971"/>
                    <a:pt x="8597" y="44697"/>
                  </a:cubicBezTo>
                  <a:cubicBezTo>
                    <a:pt x="8597" y="44340"/>
                    <a:pt x="8311" y="44054"/>
                    <a:pt x="7954" y="44054"/>
                  </a:cubicBezTo>
                  <a:lnTo>
                    <a:pt x="7966" y="44066"/>
                  </a:lnTo>
                  <a:cubicBezTo>
                    <a:pt x="7883" y="44066"/>
                    <a:pt x="7811" y="44078"/>
                    <a:pt x="7740" y="44101"/>
                  </a:cubicBezTo>
                  <a:lnTo>
                    <a:pt x="2763" y="34910"/>
                  </a:lnTo>
                  <a:lnTo>
                    <a:pt x="2763" y="26183"/>
                  </a:lnTo>
                  <a:cubicBezTo>
                    <a:pt x="3620" y="26123"/>
                    <a:pt x="4299" y="25409"/>
                    <a:pt x="4299" y="24528"/>
                  </a:cubicBezTo>
                  <a:cubicBezTo>
                    <a:pt x="4299" y="24111"/>
                    <a:pt x="4144" y="23730"/>
                    <a:pt x="3894" y="23444"/>
                  </a:cubicBezTo>
                  <a:lnTo>
                    <a:pt x="6275" y="21003"/>
                  </a:lnTo>
                  <a:lnTo>
                    <a:pt x="6311" y="20968"/>
                  </a:lnTo>
                  <a:lnTo>
                    <a:pt x="6311" y="8502"/>
                  </a:lnTo>
                  <a:lnTo>
                    <a:pt x="6716" y="9026"/>
                  </a:lnTo>
                  <a:lnTo>
                    <a:pt x="6918" y="8883"/>
                  </a:lnTo>
                  <a:lnTo>
                    <a:pt x="6466" y="8299"/>
                  </a:lnTo>
                  <a:lnTo>
                    <a:pt x="6311" y="8407"/>
                  </a:lnTo>
                  <a:lnTo>
                    <a:pt x="6311" y="1894"/>
                  </a:lnTo>
                  <a:cubicBezTo>
                    <a:pt x="6835" y="1894"/>
                    <a:pt x="7264" y="1465"/>
                    <a:pt x="7264" y="941"/>
                  </a:cubicBezTo>
                  <a:cubicBezTo>
                    <a:pt x="7264" y="429"/>
                    <a:pt x="6835" y="1"/>
                    <a:pt x="63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27"/>
            <p:cNvSpPr/>
            <p:nvPr/>
          </p:nvSpPr>
          <p:spPr>
            <a:xfrm rot="-5400000">
              <a:off x="7823700" y="4806000"/>
              <a:ext cx="16100" cy="18175"/>
            </a:xfrm>
            <a:custGeom>
              <a:avLst/>
              <a:gdLst/>
              <a:ahLst/>
              <a:cxnLst/>
              <a:rect l="l" t="t" r="r" b="b"/>
              <a:pathLst>
                <a:path w="644" h="727" extrusionOk="0">
                  <a:moveTo>
                    <a:pt x="203" y="0"/>
                  </a:moveTo>
                  <a:lnTo>
                    <a:pt x="0" y="143"/>
                  </a:lnTo>
                  <a:lnTo>
                    <a:pt x="453" y="727"/>
                  </a:lnTo>
                  <a:lnTo>
                    <a:pt x="643" y="58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27"/>
            <p:cNvSpPr/>
            <p:nvPr/>
          </p:nvSpPr>
          <p:spPr>
            <a:xfrm rot="-5400000">
              <a:off x="7911500" y="4738725"/>
              <a:ext cx="16100" cy="18175"/>
            </a:xfrm>
            <a:custGeom>
              <a:avLst/>
              <a:gdLst/>
              <a:ahLst/>
              <a:cxnLst/>
              <a:rect l="l" t="t" r="r" b="b"/>
              <a:pathLst>
                <a:path w="644" h="727" extrusionOk="0">
                  <a:moveTo>
                    <a:pt x="191" y="1"/>
                  </a:moveTo>
                  <a:lnTo>
                    <a:pt x="0" y="144"/>
                  </a:lnTo>
                  <a:lnTo>
                    <a:pt x="453" y="727"/>
                  </a:lnTo>
                  <a:lnTo>
                    <a:pt x="643" y="584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27"/>
            <p:cNvSpPr/>
            <p:nvPr/>
          </p:nvSpPr>
          <p:spPr>
            <a:xfrm rot="-5400000">
              <a:off x="7942913" y="4712388"/>
              <a:ext cx="17575" cy="24725"/>
            </a:xfrm>
            <a:custGeom>
              <a:avLst/>
              <a:gdLst/>
              <a:ahLst/>
              <a:cxnLst/>
              <a:rect l="l" t="t" r="r" b="b"/>
              <a:pathLst>
                <a:path w="703" h="989" extrusionOk="0">
                  <a:moveTo>
                    <a:pt x="191" y="1"/>
                  </a:moveTo>
                  <a:lnTo>
                    <a:pt x="0" y="143"/>
                  </a:lnTo>
                  <a:lnTo>
                    <a:pt x="441" y="727"/>
                  </a:lnTo>
                  <a:lnTo>
                    <a:pt x="453" y="727"/>
                  </a:lnTo>
                  <a:lnTo>
                    <a:pt x="453" y="989"/>
                  </a:lnTo>
                  <a:lnTo>
                    <a:pt x="703" y="989"/>
                  </a:lnTo>
                  <a:lnTo>
                    <a:pt x="703" y="251"/>
                  </a:lnTo>
                  <a:lnTo>
                    <a:pt x="453" y="251"/>
                  </a:lnTo>
                  <a:lnTo>
                    <a:pt x="453" y="346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27"/>
            <p:cNvSpPr/>
            <p:nvPr/>
          </p:nvSpPr>
          <p:spPr>
            <a:xfrm rot="-5400000">
              <a:off x="8202613" y="46092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27"/>
            <p:cNvSpPr/>
            <p:nvPr/>
          </p:nvSpPr>
          <p:spPr>
            <a:xfrm rot="-5400000">
              <a:off x="8732750" y="4677400"/>
              <a:ext cx="10425" cy="18500"/>
            </a:xfrm>
            <a:custGeom>
              <a:avLst/>
              <a:gdLst/>
              <a:ahLst/>
              <a:cxnLst/>
              <a:rect l="l" t="t" r="r" b="b"/>
              <a:pathLst>
                <a:path w="417" h="740" extrusionOk="0">
                  <a:moveTo>
                    <a:pt x="202" y="1"/>
                  </a:moveTo>
                  <a:lnTo>
                    <a:pt x="0" y="382"/>
                  </a:lnTo>
                  <a:lnTo>
                    <a:pt x="0" y="739"/>
                  </a:lnTo>
                  <a:lnTo>
                    <a:pt x="238" y="739"/>
                  </a:lnTo>
                  <a:lnTo>
                    <a:pt x="238" y="441"/>
                  </a:lnTo>
                  <a:lnTo>
                    <a:pt x="417" y="120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27"/>
            <p:cNvSpPr/>
            <p:nvPr/>
          </p:nvSpPr>
          <p:spPr>
            <a:xfrm rot="-5400000">
              <a:off x="7882188" y="4760888"/>
              <a:ext cx="16100" cy="18500"/>
            </a:xfrm>
            <a:custGeom>
              <a:avLst/>
              <a:gdLst/>
              <a:ahLst/>
              <a:cxnLst/>
              <a:rect l="l" t="t" r="r" b="b"/>
              <a:pathLst>
                <a:path w="644" h="740" extrusionOk="0">
                  <a:moveTo>
                    <a:pt x="191" y="1"/>
                  </a:moveTo>
                  <a:lnTo>
                    <a:pt x="0" y="156"/>
                  </a:lnTo>
                  <a:lnTo>
                    <a:pt x="441" y="739"/>
                  </a:lnTo>
                  <a:lnTo>
                    <a:pt x="643" y="584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27"/>
            <p:cNvSpPr/>
            <p:nvPr/>
          </p:nvSpPr>
          <p:spPr>
            <a:xfrm rot="-5400000">
              <a:off x="8057213" y="4626963"/>
              <a:ext cx="16075" cy="18475"/>
            </a:xfrm>
            <a:custGeom>
              <a:avLst/>
              <a:gdLst/>
              <a:ahLst/>
              <a:cxnLst/>
              <a:rect l="l" t="t" r="r" b="b"/>
              <a:pathLst>
                <a:path w="643" h="739" extrusionOk="0">
                  <a:moveTo>
                    <a:pt x="191" y="1"/>
                  </a:moveTo>
                  <a:lnTo>
                    <a:pt x="0" y="156"/>
                  </a:lnTo>
                  <a:lnTo>
                    <a:pt x="441" y="739"/>
                  </a:lnTo>
                  <a:lnTo>
                    <a:pt x="643" y="584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27"/>
            <p:cNvSpPr/>
            <p:nvPr/>
          </p:nvSpPr>
          <p:spPr>
            <a:xfrm rot="-5400000">
              <a:off x="8698663" y="4661488"/>
              <a:ext cx="14325" cy="19075"/>
            </a:xfrm>
            <a:custGeom>
              <a:avLst/>
              <a:gdLst/>
              <a:ahLst/>
              <a:cxnLst/>
              <a:rect l="l" t="t" r="r" b="b"/>
              <a:pathLst>
                <a:path w="573" h="763" extrusionOk="0">
                  <a:moveTo>
                    <a:pt x="358" y="0"/>
                  </a:moveTo>
                  <a:lnTo>
                    <a:pt x="1" y="643"/>
                  </a:lnTo>
                  <a:lnTo>
                    <a:pt x="215" y="762"/>
                  </a:lnTo>
                  <a:lnTo>
                    <a:pt x="572" y="119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27"/>
            <p:cNvSpPr/>
            <p:nvPr/>
          </p:nvSpPr>
          <p:spPr>
            <a:xfrm rot="-5400000">
              <a:off x="8634675" y="4625775"/>
              <a:ext cx="14300" cy="19075"/>
            </a:xfrm>
            <a:custGeom>
              <a:avLst/>
              <a:gdLst/>
              <a:ahLst/>
              <a:cxnLst/>
              <a:rect l="l" t="t" r="r" b="b"/>
              <a:pathLst>
                <a:path w="572" h="763" extrusionOk="0">
                  <a:moveTo>
                    <a:pt x="358" y="0"/>
                  </a:moveTo>
                  <a:lnTo>
                    <a:pt x="1" y="643"/>
                  </a:lnTo>
                  <a:lnTo>
                    <a:pt x="215" y="762"/>
                  </a:lnTo>
                  <a:lnTo>
                    <a:pt x="572" y="119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27"/>
            <p:cNvSpPr/>
            <p:nvPr/>
          </p:nvSpPr>
          <p:spPr>
            <a:xfrm rot="-5400000">
              <a:off x="7969100" y="4694225"/>
              <a:ext cx="16100" cy="18475"/>
            </a:xfrm>
            <a:custGeom>
              <a:avLst/>
              <a:gdLst/>
              <a:ahLst/>
              <a:cxnLst/>
              <a:rect l="l" t="t" r="r" b="b"/>
              <a:pathLst>
                <a:path w="644" h="739" extrusionOk="0">
                  <a:moveTo>
                    <a:pt x="191" y="1"/>
                  </a:moveTo>
                  <a:lnTo>
                    <a:pt x="0" y="155"/>
                  </a:lnTo>
                  <a:lnTo>
                    <a:pt x="441" y="739"/>
                  </a:lnTo>
                  <a:lnTo>
                    <a:pt x="643" y="584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27"/>
            <p:cNvSpPr/>
            <p:nvPr/>
          </p:nvSpPr>
          <p:spPr>
            <a:xfrm rot="-5400000">
              <a:off x="8666825" y="4643625"/>
              <a:ext cx="14300" cy="19075"/>
            </a:xfrm>
            <a:custGeom>
              <a:avLst/>
              <a:gdLst/>
              <a:ahLst/>
              <a:cxnLst/>
              <a:rect l="l" t="t" r="r" b="b"/>
              <a:pathLst>
                <a:path w="572" h="763" extrusionOk="0">
                  <a:moveTo>
                    <a:pt x="357" y="0"/>
                  </a:moveTo>
                  <a:lnTo>
                    <a:pt x="0" y="643"/>
                  </a:lnTo>
                  <a:lnTo>
                    <a:pt x="214" y="762"/>
                  </a:lnTo>
                  <a:lnTo>
                    <a:pt x="572" y="119"/>
                  </a:lnTo>
                  <a:lnTo>
                    <a:pt x="3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27"/>
            <p:cNvSpPr/>
            <p:nvPr/>
          </p:nvSpPr>
          <p:spPr>
            <a:xfrm rot="-5400000">
              <a:off x="8349363" y="46092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0"/>
                  </a:moveTo>
                  <a:lnTo>
                    <a:pt x="1" y="738"/>
                  </a:lnTo>
                  <a:lnTo>
                    <a:pt x="251" y="73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27"/>
            <p:cNvSpPr/>
            <p:nvPr/>
          </p:nvSpPr>
          <p:spPr>
            <a:xfrm rot="-5400000">
              <a:off x="8386113" y="4609413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1"/>
                  </a:moveTo>
                  <a:lnTo>
                    <a:pt x="1" y="727"/>
                  </a:lnTo>
                  <a:lnTo>
                    <a:pt x="251" y="727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27"/>
            <p:cNvSpPr/>
            <p:nvPr/>
          </p:nvSpPr>
          <p:spPr>
            <a:xfrm rot="-5400000">
              <a:off x="8422738" y="4609413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27"/>
            <p:cNvSpPr/>
            <p:nvPr/>
          </p:nvSpPr>
          <p:spPr>
            <a:xfrm rot="-5400000">
              <a:off x="8532863" y="4609413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7"/>
                  </a:lnTo>
                  <a:lnTo>
                    <a:pt x="251" y="727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27"/>
            <p:cNvSpPr/>
            <p:nvPr/>
          </p:nvSpPr>
          <p:spPr>
            <a:xfrm rot="-5400000">
              <a:off x="8496113" y="46092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0"/>
                  </a:moveTo>
                  <a:lnTo>
                    <a:pt x="1" y="738"/>
                  </a:lnTo>
                  <a:lnTo>
                    <a:pt x="251" y="73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27"/>
            <p:cNvSpPr/>
            <p:nvPr/>
          </p:nvSpPr>
          <p:spPr>
            <a:xfrm rot="-5400000">
              <a:off x="8459488" y="46092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27"/>
            <p:cNvSpPr/>
            <p:nvPr/>
          </p:nvSpPr>
          <p:spPr>
            <a:xfrm rot="-5400000">
              <a:off x="8091600" y="4608650"/>
              <a:ext cx="6550" cy="19975"/>
            </a:xfrm>
            <a:custGeom>
              <a:avLst/>
              <a:gdLst/>
              <a:ahLst/>
              <a:cxnLst/>
              <a:rect l="l" t="t" r="r" b="b"/>
              <a:pathLst>
                <a:path w="262" h="799" extrusionOk="0">
                  <a:moveTo>
                    <a:pt x="191" y="1"/>
                  </a:moveTo>
                  <a:lnTo>
                    <a:pt x="0" y="155"/>
                  </a:lnTo>
                  <a:lnTo>
                    <a:pt x="12" y="179"/>
                  </a:lnTo>
                  <a:lnTo>
                    <a:pt x="12" y="798"/>
                  </a:lnTo>
                  <a:lnTo>
                    <a:pt x="262" y="798"/>
                  </a:lnTo>
                  <a:lnTo>
                    <a:pt x="262" y="96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27"/>
            <p:cNvSpPr/>
            <p:nvPr/>
          </p:nvSpPr>
          <p:spPr>
            <a:xfrm rot="-5400000">
              <a:off x="8312738" y="46092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27"/>
            <p:cNvSpPr/>
            <p:nvPr/>
          </p:nvSpPr>
          <p:spPr>
            <a:xfrm rot="-5400000">
              <a:off x="8165863" y="4609413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27"/>
            <p:cNvSpPr/>
            <p:nvPr/>
          </p:nvSpPr>
          <p:spPr>
            <a:xfrm rot="-5400000">
              <a:off x="8129088" y="46092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27"/>
            <p:cNvSpPr/>
            <p:nvPr/>
          </p:nvSpPr>
          <p:spPr>
            <a:xfrm rot="-5400000">
              <a:off x="8275988" y="4609413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7"/>
                  </a:lnTo>
                  <a:lnTo>
                    <a:pt x="251" y="727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27"/>
            <p:cNvSpPr/>
            <p:nvPr/>
          </p:nvSpPr>
          <p:spPr>
            <a:xfrm rot="-5400000">
              <a:off x="8239225" y="4609250"/>
              <a:ext cx="6275" cy="18500"/>
            </a:xfrm>
            <a:custGeom>
              <a:avLst/>
              <a:gdLst/>
              <a:ahLst/>
              <a:cxnLst/>
              <a:rect l="l" t="t" r="r" b="b"/>
              <a:pathLst>
                <a:path w="251" h="740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27"/>
            <p:cNvSpPr/>
            <p:nvPr/>
          </p:nvSpPr>
          <p:spPr>
            <a:xfrm rot="-5400000">
              <a:off x="8569625" y="4609250"/>
              <a:ext cx="6275" cy="18500"/>
            </a:xfrm>
            <a:custGeom>
              <a:avLst/>
              <a:gdLst/>
              <a:ahLst/>
              <a:cxnLst/>
              <a:rect l="l" t="t" r="r" b="b"/>
              <a:pathLst>
                <a:path w="251" h="740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27"/>
            <p:cNvSpPr/>
            <p:nvPr/>
          </p:nvSpPr>
          <p:spPr>
            <a:xfrm rot="-5400000">
              <a:off x="8918475" y="4679775"/>
              <a:ext cx="6275" cy="18500"/>
            </a:xfrm>
            <a:custGeom>
              <a:avLst/>
              <a:gdLst/>
              <a:ahLst/>
              <a:cxnLst/>
              <a:rect l="l" t="t" r="r" b="b"/>
              <a:pathLst>
                <a:path w="251" h="740" extrusionOk="0">
                  <a:moveTo>
                    <a:pt x="0" y="1"/>
                  </a:moveTo>
                  <a:lnTo>
                    <a:pt x="0" y="739"/>
                  </a:lnTo>
                  <a:lnTo>
                    <a:pt x="250" y="739"/>
                  </a:lnTo>
                  <a:lnTo>
                    <a:pt x="2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27"/>
            <p:cNvSpPr/>
            <p:nvPr/>
          </p:nvSpPr>
          <p:spPr>
            <a:xfrm rot="-5400000">
              <a:off x="8771738" y="46797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0"/>
                  </a:moveTo>
                  <a:lnTo>
                    <a:pt x="0" y="738"/>
                  </a:lnTo>
                  <a:lnTo>
                    <a:pt x="250" y="738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27"/>
            <p:cNvSpPr/>
            <p:nvPr/>
          </p:nvSpPr>
          <p:spPr>
            <a:xfrm rot="-5400000">
              <a:off x="8881863" y="46797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1"/>
                  </a:moveTo>
                  <a:lnTo>
                    <a:pt x="0" y="739"/>
                  </a:lnTo>
                  <a:lnTo>
                    <a:pt x="250" y="739"/>
                  </a:lnTo>
                  <a:lnTo>
                    <a:pt x="2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27"/>
            <p:cNvSpPr/>
            <p:nvPr/>
          </p:nvSpPr>
          <p:spPr>
            <a:xfrm rot="-5400000">
              <a:off x="8955238" y="4679938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0" y="0"/>
                  </a:moveTo>
                  <a:lnTo>
                    <a:pt x="0" y="727"/>
                  </a:lnTo>
                  <a:lnTo>
                    <a:pt x="250" y="727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27"/>
            <p:cNvSpPr/>
            <p:nvPr/>
          </p:nvSpPr>
          <p:spPr>
            <a:xfrm rot="-5400000">
              <a:off x="8808338" y="46797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1"/>
                  </a:moveTo>
                  <a:lnTo>
                    <a:pt x="0" y="739"/>
                  </a:lnTo>
                  <a:lnTo>
                    <a:pt x="250" y="739"/>
                  </a:lnTo>
                  <a:lnTo>
                    <a:pt x="2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27"/>
            <p:cNvSpPr/>
            <p:nvPr/>
          </p:nvSpPr>
          <p:spPr>
            <a:xfrm rot="-5400000">
              <a:off x="8845113" y="4679938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0" y="0"/>
                  </a:moveTo>
                  <a:lnTo>
                    <a:pt x="0" y="726"/>
                  </a:lnTo>
                  <a:lnTo>
                    <a:pt x="250" y="726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27"/>
            <p:cNvSpPr/>
            <p:nvPr/>
          </p:nvSpPr>
          <p:spPr>
            <a:xfrm rot="-5400000">
              <a:off x="7853025" y="4783525"/>
              <a:ext cx="15800" cy="18175"/>
            </a:xfrm>
            <a:custGeom>
              <a:avLst/>
              <a:gdLst/>
              <a:ahLst/>
              <a:cxnLst/>
              <a:rect l="l" t="t" r="r" b="b"/>
              <a:pathLst>
                <a:path w="632" h="727" extrusionOk="0">
                  <a:moveTo>
                    <a:pt x="191" y="0"/>
                  </a:moveTo>
                  <a:lnTo>
                    <a:pt x="0" y="143"/>
                  </a:lnTo>
                  <a:lnTo>
                    <a:pt x="441" y="726"/>
                  </a:lnTo>
                  <a:lnTo>
                    <a:pt x="631" y="584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27"/>
            <p:cNvSpPr/>
            <p:nvPr/>
          </p:nvSpPr>
          <p:spPr>
            <a:xfrm rot="-5400000">
              <a:off x="8991988" y="46797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1"/>
                  </a:moveTo>
                  <a:lnTo>
                    <a:pt x="0" y="739"/>
                  </a:lnTo>
                  <a:lnTo>
                    <a:pt x="250" y="739"/>
                  </a:lnTo>
                  <a:lnTo>
                    <a:pt x="2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27"/>
            <p:cNvSpPr/>
            <p:nvPr/>
          </p:nvSpPr>
          <p:spPr>
            <a:xfrm rot="-5400000">
              <a:off x="8605500" y="4610000"/>
              <a:ext cx="14300" cy="25025"/>
            </a:xfrm>
            <a:custGeom>
              <a:avLst/>
              <a:gdLst/>
              <a:ahLst/>
              <a:cxnLst/>
              <a:rect l="l" t="t" r="r" b="b"/>
              <a:pathLst>
                <a:path w="572" h="1001" extrusionOk="0">
                  <a:moveTo>
                    <a:pt x="322" y="0"/>
                  </a:moveTo>
                  <a:lnTo>
                    <a:pt x="322" y="393"/>
                  </a:lnTo>
                  <a:lnTo>
                    <a:pt x="251" y="536"/>
                  </a:lnTo>
                  <a:lnTo>
                    <a:pt x="251" y="274"/>
                  </a:lnTo>
                  <a:lnTo>
                    <a:pt x="0" y="274"/>
                  </a:lnTo>
                  <a:lnTo>
                    <a:pt x="0" y="1000"/>
                  </a:lnTo>
                  <a:lnTo>
                    <a:pt x="251" y="1000"/>
                  </a:lnTo>
                  <a:lnTo>
                    <a:pt x="251" y="667"/>
                  </a:lnTo>
                  <a:lnTo>
                    <a:pt x="405" y="762"/>
                  </a:lnTo>
                  <a:lnTo>
                    <a:pt x="572" y="453"/>
                  </a:lnTo>
                  <a:lnTo>
                    <a:pt x="5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27"/>
            <p:cNvSpPr/>
            <p:nvPr/>
          </p:nvSpPr>
          <p:spPr>
            <a:xfrm rot="-5400000">
              <a:off x="8057350" y="3661525"/>
              <a:ext cx="255425" cy="1981500"/>
            </a:xfrm>
            <a:custGeom>
              <a:avLst/>
              <a:gdLst/>
              <a:ahLst/>
              <a:cxnLst/>
              <a:rect l="l" t="t" r="r" b="b"/>
              <a:pathLst>
                <a:path w="10217" h="79260" extrusionOk="0">
                  <a:moveTo>
                    <a:pt x="5240" y="238"/>
                  </a:moveTo>
                  <a:cubicBezTo>
                    <a:pt x="6013" y="238"/>
                    <a:pt x="6645" y="881"/>
                    <a:pt x="6645" y="1655"/>
                  </a:cubicBezTo>
                  <a:cubicBezTo>
                    <a:pt x="6645" y="2393"/>
                    <a:pt x="6073" y="3001"/>
                    <a:pt x="5359" y="3060"/>
                  </a:cubicBezTo>
                  <a:lnTo>
                    <a:pt x="5359" y="2596"/>
                  </a:lnTo>
                  <a:cubicBezTo>
                    <a:pt x="5823" y="2536"/>
                    <a:pt x="6180" y="2143"/>
                    <a:pt x="6180" y="1655"/>
                  </a:cubicBezTo>
                  <a:cubicBezTo>
                    <a:pt x="6180" y="1131"/>
                    <a:pt x="5763" y="703"/>
                    <a:pt x="5240" y="703"/>
                  </a:cubicBezTo>
                  <a:cubicBezTo>
                    <a:pt x="4716" y="703"/>
                    <a:pt x="4287" y="1131"/>
                    <a:pt x="4287" y="1655"/>
                  </a:cubicBezTo>
                  <a:cubicBezTo>
                    <a:pt x="4287" y="2143"/>
                    <a:pt x="4644" y="2536"/>
                    <a:pt x="5109" y="2596"/>
                  </a:cubicBezTo>
                  <a:lnTo>
                    <a:pt x="5109" y="3060"/>
                  </a:lnTo>
                  <a:cubicBezTo>
                    <a:pt x="4394" y="3001"/>
                    <a:pt x="3823" y="2393"/>
                    <a:pt x="3823" y="1655"/>
                  </a:cubicBezTo>
                  <a:cubicBezTo>
                    <a:pt x="3823" y="881"/>
                    <a:pt x="4454" y="238"/>
                    <a:pt x="5240" y="238"/>
                  </a:cubicBezTo>
                  <a:close/>
                  <a:moveTo>
                    <a:pt x="3704" y="34993"/>
                  </a:moveTo>
                  <a:lnTo>
                    <a:pt x="3704" y="39088"/>
                  </a:lnTo>
                  <a:cubicBezTo>
                    <a:pt x="3620" y="39112"/>
                    <a:pt x="3537" y="39136"/>
                    <a:pt x="3466" y="39196"/>
                  </a:cubicBezTo>
                  <a:lnTo>
                    <a:pt x="3466" y="35183"/>
                  </a:lnTo>
                  <a:lnTo>
                    <a:pt x="3704" y="34993"/>
                  </a:lnTo>
                  <a:close/>
                  <a:moveTo>
                    <a:pt x="5240" y="0"/>
                  </a:moveTo>
                  <a:cubicBezTo>
                    <a:pt x="4323" y="0"/>
                    <a:pt x="3573" y="738"/>
                    <a:pt x="3573" y="1655"/>
                  </a:cubicBezTo>
                  <a:cubicBezTo>
                    <a:pt x="3573" y="2572"/>
                    <a:pt x="4251" y="3239"/>
                    <a:pt x="5109" y="3310"/>
                  </a:cubicBezTo>
                  <a:lnTo>
                    <a:pt x="5109" y="21229"/>
                  </a:lnTo>
                  <a:lnTo>
                    <a:pt x="9002" y="24408"/>
                  </a:lnTo>
                  <a:cubicBezTo>
                    <a:pt x="8954" y="24503"/>
                    <a:pt x="8931" y="24599"/>
                    <a:pt x="8931" y="24706"/>
                  </a:cubicBezTo>
                  <a:cubicBezTo>
                    <a:pt x="8931" y="25015"/>
                    <a:pt x="9145" y="25277"/>
                    <a:pt x="9442" y="25337"/>
                  </a:cubicBezTo>
                  <a:lnTo>
                    <a:pt x="9442" y="29980"/>
                  </a:lnTo>
                  <a:lnTo>
                    <a:pt x="4978" y="33623"/>
                  </a:lnTo>
                  <a:lnTo>
                    <a:pt x="4728" y="33302"/>
                  </a:lnTo>
                  <a:lnTo>
                    <a:pt x="4537" y="33445"/>
                  </a:lnTo>
                  <a:lnTo>
                    <a:pt x="4787" y="33778"/>
                  </a:lnTo>
                  <a:lnTo>
                    <a:pt x="3954" y="34469"/>
                  </a:lnTo>
                  <a:lnTo>
                    <a:pt x="3954" y="32683"/>
                  </a:lnTo>
                  <a:lnTo>
                    <a:pt x="4085" y="32861"/>
                  </a:lnTo>
                  <a:lnTo>
                    <a:pt x="4275" y="32719"/>
                  </a:lnTo>
                  <a:lnTo>
                    <a:pt x="3954" y="32278"/>
                  </a:lnTo>
                  <a:lnTo>
                    <a:pt x="3954" y="14026"/>
                  </a:lnTo>
                  <a:lnTo>
                    <a:pt x="3704" y="14026"/>
                  </a:lnTo>
                  <a:lnTo>
                    <a:pt x="3704" y="32230"/>
                  </a:lnTo>
                  <a:lnTo>
                    <a:pt x="3644" y="32278"/>
                  </a:lnTo>
                  <a:lnTo>
                    <a:pt x="3704" y="32361"/>
                  </a:lnTo>
                  <a:lnTo>
                    <a:pt x="3704" y="34671"/>
                  </a:lnTo>
                  <a:lnTo>
                    <a:pt x="3216" y="35064"/>
                  </a:lnTo>
                  <a:lnTo>
                    <a:pt x="3216" y="39517"/>
                  </a:lnTo>
                  <a:cubicBezTo>
                    <a:pt x="3204" y="39577"/>
                    <a:pt x="3180" y="39648"/>
                    <a:pt x="3180" y="39719"/>
                  </a:cubicBezTo>
                  <a:cubicBezTo>
                    <a:pt x="3180" y="39791"/>
                    <a:pt x="3204" y="39850"/>
                    <a:pt x="3216" y="39922"/>
                  </a:cubicBezTo>
                  <a:lnTo>
                    <a:pt x="3216" y="40196"/>
                  </a:lnTo>
                  <a:lnTo>
                    <a:pt x="3120" y="40303"/>
                  </a:lnTo>
                  <a:lnTo>
                    <a:pt x="2918" y="40089"/>
                  </a:lnTo>
                  <a:lnTo>
                    <a:pt x="2739" y="40255"/>
                  </a:lnTo>
                  <a:lnTo>
                    <a:pt x="2954" y="40481"/>
                  </a:lnTo>
                  <a:lnTo>
                    <a:pt x="1" y="43720"/>
                  </a:lnTo>
                  <a:lnTo>
                    <a:pt x="1" y="79236"/>
                  </a:lnTo>
                  <a:lnTo>
                    <a:pt x="251" y="79236"/>
                  </a:lnTo>
                  <a:lnTo>
                    <a:pt x="251" y="43815"/>
                  </a:lnTo>
                  <a:lnTo>
                    <a:pt x="3120" y="40672"/>
                  </a:lnTo>
                  <a:lnTo>
                    <a:pt x="3216" y="40779"/>
                  </a:lnTo>
                  <a:lnTo>
                    <a:pt x="3216" y="79260"/>
                  </a:lnTo>
                  <a:lnTo>
                    <a:pt x="3466" y="79260"/>
                  </a:lnTo>
                  <a:lnTo>
                    <a:pt x="3466" y="40291"/>
                  </a:lnTo>
                  <a:lnTo>
                    <a:pt x="3489" y="40267"/>
                  </a:lnTo>
                  <a:cubicBezTo>
                    <a:pt x="3597" y="40327"/>
                    <a:pt x="3704" y="40362"/>
                    <a:pt x="3823" y="40362"/>
                  </a:cubicBezTo>
                  <a:cubicBezTo>
                    <a:pt x="4180" y="40362"/>
                    <a:pt x="4466" y="40077"/>
                    <a:pt x="4466" y="39719"/>
                  </a:cubicBezTo>
                  <a:cubicBezTo>
                    <a:pt x="4466" y="39410"/>
                    <a:pt x="4239" y="39148"/>
                    <a:pt x="3954" y="39088"/>
                  </a:cubicBezTo>
                  <a:lnTo>
                    <a:pt x="3954" y="34790"/>
                  </a:lnTo>
                  <a:lnTo>
                    <a:pt x="4942" y="33981"/>
                  </a:lnTo>
                  <a:lnTo>
                    <a:pt x="4978" y="34028"/>
                  </a:lnTo>
                  <a:lnTo>
                    <a:pt x="5180" y="33885"/>
                  </a:lnTo>
                  <a:lnTo>
                    <a:pt x="5132" y="33826"/>
                  </a:lnTo>
                  <a:lnTo>
                    <a:pt x="9693" y="30099"/>
                  </a:lnTo>
                  <a:lnTo>
                    <a:pt x="9693" y="25337"/>
                  </a:lnTo>
                  <a:cubicBezTo>
                    <a:pt x="9990" y="25277"/>
                    <a:pt x="10216" y="25015"/>
                    <a:pt x="10216" y="24706"/>
                  </a:cubicBezTo>
                  <a:cubicBezTo>
                    <a:pt x="10216" y="24348"/>
                    <a:pt x="9919" y="24063"/>
                    <a:pt x="9573" y="24063"/>
                  </a:cubicBezTo>
                  <a:cubicBezTo>
                    <a:pt x="9407" y="24063"/>
                    <a:pt x="9264" y="24122"/>
                    <a:pt x="9157" y="24218"/>
                  </a:cubicBezTo>
                  <a:lnTo>
                    <a:pt x="5359" y="21110"/>
                  </a:lnTo>
                  <a:lnTo>
                    <a:pt x="5359" y="3310"/>
                  </a:lnTo>
                  <a:cubicBezTo>
                    <a:pt x="6216" y="3239"/>
                    <a:pt x="6895" y="2524"/>
                    <a:pt x="6895" y="1655"/>
                  </a:cubicBezTo>
                  <a:cubicBezTo>
                    <a:pt x="6895" y="786"/>
                    <a:pt x="6144" y="0"/>
                    <a:pt x="52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27"/>
            <p:cNvSpPr/>
            <p:nvPr/>
          </p:nvSpPr>
          <p:spPr>
            <a:xfrm rot="-5400000">
              <a:off x="7815063" y="3034063"/>
              <a:ext cx="240825" cy="2480675"/>
            </a:xfrm>
            <a:custGeom>
              <a:avLst/>
              <a:gdLst/>
              <a:ahLst/>
              <a:cxnLst/>
              <a:rect l="l" t="t" r="r" b="b"/>
              <a:pathLst>
                <a:path w="9633" h="99227" extrusionOk="0">
                  <a:moveTo>
                    <a:pt x="1655" y="251"/>
                  </a:moveTo>
                  <a:cubicBezTo>
                    <a:pt x="2429" y="251"/>
                    <a:pt x="3072" y="882"/>
                    <a:pt x="3072" y="1667"/>
                  </a:cubicBezTo>
                  <a:cubicBezTo>
                    <a:pt x="3072" y="2406"/>
                    <a:pt x="2501" y="3001"/>
                    <a:pt x="1775" y="3072"/>
                  </a:cubicBezTo>
                  <a:lnTo>
                    <a:pt x="1775" y="2608"/>
                  </a:lnTo>
                  <a:cubicBezTo>
                    <a:pt x="2239" y="2548"/>
                    <a:pt x="2608" y="2144"/>
                    <a:pt x="2608" y="1667"/>
                  </a:cubicBezTo>
                  <a:cubicBezTo>
                    <a:pt x="2608" y="1144"/>
                    <a:pt x="2179" y="715"/>
                    <a:pt x="1655" y="715"/>
                  </a:cubicBezTo>
                  <a:cubicBezTo>
                    <a:pt x="1132" y="715"/>
                    <a:pt x="703" y="1144"/>
                    <a:pt x="703" y="1667"/>
                  </a:cubicBezTo>
                  <a:cubicBezTo>
                    <a:pt x="703" y="2144"/>
                    <a:pt x="1060" y="2548"/>
                    <a:pt x="1536" y="2608"/>
                  </a:cubicBezTo>
                  <a:lnTo>
                    <a:pt x="1536" y="3072"/>
                  </a:lnTo>
                  <a:cubicBezTo>
                    <a:pt x="810" y="3001"/>
                    <a:pt x="239" y="2406"/>
                    <a:pt x="239" y="1667"/>
                  </a:cubicBezTo>
                  <a:cubicBezTo>
                    <a:pt x="239" y="882"/>
                    <a:pt x="882" y="251"/>
                    <a:pt x="1655" y="251"/>
                  </a:cubicBezTo>
                  <a:close/>
                  <a:moveTo>
                    <a:pt x="4549" y="29302"/>
                  </a:moveTo>
                  <a:lnTo>
                    <a:pt x="7442" y="31850"/>
                  </a:lnTo>
                  <a:lnTo>
                    <a:pt x="7442" y="56579"/>
                  </a:lnTo>
                  <a:cubicBezTo>
                    <a:pt x="7144" y="56627"/>
                    <a:pt x="6930" y="56888"/>
                    <a:pt x="6930" y="57210"/>
                  </a:cubicBezTo>
                  <a:cubicBezTo>
                    <a:pt x="6930" y="57412"/>
                    <a:pt x="7025" y="57591"/>
                    <a:pt x="7180" y="57710"/>
                  </a:cubicBezTo>
                  <a:lnTo>
                    <a:pt x="6501" y="58496"/>
                  </a:lnTo>
                  <a:lnTo>
                    <a:pt x="4549" y="56496"/>
                  </a:lnTo>
                  <a:lnTo>
                    <a:pt x="4549" y="29302"/>
                  </a:lnTo>
                  <a:close/>
                  <a:moveTo>
                    <a:pt x="6894" y="59246"/>
                  </a:moveTo>
                  <a:lnTo>
                    <a:pt x="7228" y="59567"/>
                  </a:lnTo>
                  <a:cubicBezTo>
                    <a:pt x="7097" y="59734"/>
                    <a:pt x="7025" y="59936"/>
                    <a:pt x="7025" y="60163"/>
                  </a:cubicBezTo>
                  <a:cubicBezTo>
                    <a:pt x="7025" y="60639"/>
                    <a:pt x="7382" y="61032"/>
                    <a:pt x="7847" y="61091"/>
                  </a:cubicBezTo>
                  <a:lnTo>
                    <a:pt x="7847" y="61103"/>
                  </a:lnTo>
                  <a:lnTo>
                    <a:pt x="7847" y="61568"/>
                  </a:lnTo>
                  <a:cubicBezTo>
                    <a:pt x="7132" y="61508"/>
                    <a:pt x="6561" y="60901"/>
                    <a:pt x="6561" y="60163"/>
                  </a:cubicBezTo>
                  <a:cubicBezTo>
                    <a:pt x="6561" y="59805"/>
                    <a:pt x="6692" y="59484"/>
                    <a:pt x="6894" y="59246"/>
                  </a:cubicBezTo>
                  <a:close/>
                  <a:moveTo>
                    <a:pt x="7966" y="58746"/>
                  </a:moveTo>
                  <a:cubicBezTo>
                    <a:pt x="8752" y="58746"/>
                    <a:pt x="9383" y="59377"/>
                    <a:pt x="9383" y="60163"/>
                  </a:cubicBezTo>
                  <a:cubicBezTo>
                    <a:pt x="9383" y="60901"/>
                    <a:pt x="8823" y="61508"/>
                    <a:pt x="8097" y="61568"/>
                  </a:cubicBezTo>
                  <a:lnTo>
                    <a:pt x="8097" y="61103"/>
                  </a:lnTo>
                  <a:cubicBezTo>
                    <a:pt x="8561" y="61044"/>
                    <a:pt x="8918" y="60639"/>
                    <a:pt x="8918" y="60163"/>
                  </a:cubicBezTo>
                  <a:cubicBezTo>
                    <a:pt x="8918" y="59639"/>
                    <a:pt x="8490" y="59210"/>
                    <a:pt x="7966" y="59210"/>
                  </a:cubicBezTo>
                  <a:cubicBezTo>
                    <a:pt x="7751" y="59210"/>
                    <a:pt x="7561" y="59282"/>
                    <a:pt x="7406" y="59401"/>
                  </a:cubicBezTo>
                  <a:lnTo>
                    <a:pt x="7073" y="59067"/>
                  </a:lnTo>
                  <a:cubicBezTo>
                    <a:pt x="7323" y="58865"/>
                    <a:pt x="7632" y="58746"/>
                    <a:pt x="7966" y="58746"/>
                  </a:cubicBezTo>
                  <a:close/>
                  <a:moveTo>
                    <a:pt x="6513" y="58853"/>
                  </a:moveTo>
                  <a:lnTo>
                    <a:pt x="6728" y="59067"/>
                  </a:lnTo>
                  <a:cubicBezTo>
                    <a:pt x="6478" y="59353"/>
                    <a:pt x="6311" y="59746"/>
                    <a:pt x="6311" y="60163"/>
                  </a:cubicBezTo>
                  <a:cubicBezTo>
                    <a:pt x="6311" y="61032"/>
                    <a:pt x="6989" y="61746"/>
                    <a:pt x="7847" y="61806"/>
                  </a:cubicBezTo>
                  <a:lnTo>
                    <a:pt x="7847" y="70533"/>
                  </a:lnTo>
                  <a:lnTo>
                    <a:pt x="3263" y="79022"/>
                  </a:lnTo>
                  <a:lnTo>
                    <a:pt x="3251" y="79022"/>
                  </a:lnTo>
                  <a:lnTo>
                    <a:pt x="3251" y="62592"/>
                  </a:lnTo>
                  <a:lnTo>
                    <a:pt x="6513" y="58853"/>
                  </a:lnTo>
                  <a:close/>
                  <a:moveTo>
                    <a:pt x="1655" y="1"/>
                  </a:moveTo>
                  <a:cubicBezTo>
                    <a:pt x="739" y="1"/>
                    <a:pt x="1" y="751"/>
                    <a:pt x="1" y="1667"/>
                  </a:cubicBezTo>
                  <a:cubicBezTo>
                    <a:pt x="1" y="2572"/>
                    <a:pt x="679" y="3251"/>
                    <a:pt x="1536" y="3310"/>
                  </a:cubicBezTo>
                  <a:lnTo>
                    <a:pt x="1536" y="8942"/>
                  </a:lnTo>
                  <a:lnTo>
                    <a:pt x="441" y="8942"/>
                  </a:lnTo>
                  <a:lnTo>
                    <a:pt x="441" y="11359"/>
                  </a:lnTo>
                  <a:lnTo>
                    <a:pt x="1536" y="11359"/>
                  </a:lnTo>
                  <a:lnTo>
                    <a:pt x="1536" y="12181"/>
                  </a:lnTo>
                  <a:lnTo>
                    <a:pt x="441" y="12181"/>
                  </a:lnTo>
                  <a:lnTo>
                    <a:pt x="441" y="14609"/>
                  </a:lnTo>
                  <a:lnTo>
                    <a:pt x="1536" y="14609"/>
                  </a:lnTo>
                  <a:lnTo>
                    <a:pt x="1536" y="15431"/>
                  </a:lnTo>
                  <a:lnTo>
                    <a:pt x="441" y="15431"/>
                  </a:lnTo>
                  <a:lnTo>
                    <a:pt x="441" y="17848"/>
                  </a:lnTo>
                  <a:lnTo>
                    <a:pt x="1536" y="17848"/>
                  </a:lnTo>
                  <a:lnTo>
                    <a:pt x="1536" y="18669"/>
                  </a:lnTo>
                  <a:lnTo>
                    <a:pt x="441" y="18669"/>
                  </a:lnTo>
                  <a:lnTo>
                    <a:pt x="441" y="21098"/>
                  </a:lnTo>
                  <a:lnTo>
                    <a:pt x="1536" y="21098"/>
                  </a:lnTo>
                  <a:lnTo>
                    <a:pt x="1536" y="26647"/>
                  </a:lnTo>
                  <a:lnTo>
                    <a:pt x="4299" y="29076"/>
                  </a:lnTo>
                  <a:lnTo>
                    <a:pt x="4299" y="56591"/>
                  </a:lnTo>
                  <a:lnTo>
                    <a:pt x="6347" y="58674"/>
                  </a:lnTo>
                  <a:lnTo>
                    <a:pt x="3013" y="62496"/>
                  </a:lnTo>
                  <a:lnTo>
                    <a:pt x="3013" y="79475"/>
                  </a:lnTo>
                  <a:lnTo>
                    <a:pt x="2870" y="79737"/>
                  </a:lnTo>
                  <a:cubicBezTo>
                    <a:pt x="2810" y="79713"/>
                    <a:pt x="2739" y="79689"/>
                    <a:pt x="2656" y="79689"/>
                  </a:cubicBezTo>
                  <a:cubicBezTo>
                    <a:pt x="2298" y="79689"/>
                    <a:pt x="2013" y="79975"/>
                    <a:pt x="2013" y="80332"/>
                  </a:cubicBezTo>
                  <a:cubicBezTo>
                    <a:pt x="2013" y="80606"/>
                    <a:pt x="2179" y="80832"/>
                    <a:pt x="2406" y="80927"/>
                  </a:cubicBezTo>
                  <a:lnTo>
                    <a:pt x="2406" y="99215"/>
                  </a:lnTo>
                  <a:lnTo>
                    <a:pt x="2656" y="99215"/>
                  </a:lnTo>
                  <a:lnTo>
                    <a:pt x="2656" y="80975"/>
                  </a:lnTo>
                  <a:cubicBezTo>
                    <a:pt x="2787" y="80975"/>
                    <a:pt x="2918" y="80939"/>
                    <a:pt x="3013" y="80868"/>
                  </a:cubicBezTo>
                  <a:lnTo>
                    <a:pt x="3013" y="84940"/>
                  </a:lnTo>
                  <a:lnTo>
                    <a:pt x="6739" y="88964"/>
                  </a:lnTo>
                  <a:lnTo>
                    <a:pt x="6978" y="99227"/>
                  </a:lnTo>
                  <a:lnTo>
                    <a:pt x="7216" y="99227"/>
                  </a:lnTo>
                  <a:lnTo>
                    <a:pt x="6978" y="88869"/>
                  </a:lnTo>
                  <a:lnTo>
                    <a:pt x="3263" y="84844"/>
                  </a:lnTo>
                  <a:lnTo>
                    <a:pt x="3263" y="80558"/>
                  </a:lnTo>
                  <a:cubicBezTo>
                    <a:pt x="3287" y="80487"/>
                    <a:pt x="3299" y="80415"/>
                    <a:pt x="3299" y="80332"/>
                  </a:cubicBezTo>
                  <a:cubicBezTo>
                    <a:pt x="3299" y="80260"/>
                    <a:pt x="3287" y="80177"/>
                    <a:pt x="3263" y="80118"/>
                  </a:cubicBezTo>
                  <a:lnTo>
                    <a:pt x="3263" y="79534"/>
                  </a:lnTo>
                  <a:lnTo>
                    <a:pt x="8085" y="70628"/>
                  </a:lnTo>
                  <a:lnTo>
                    <a:pt x="8097" y="70593"/>
                  </a:lnTo>
                  <a:lnTo>
                    <a:pt x="8097" y="61806"/>
                  </a:lnTo>
                  <a:cubicBezTo>
                    <a:pt x="8954" y="61746"/>
                    <a:pt x="9633" y="61032"/>
                    <a:pt x="9633" y="60163"/>
                  </a:cubicBezTo>
                  <a:cubicBezTo>
                    <a:pt x="9633" y="59246"/>
                    <a:pt x="8883" y="58508"/>
                    <a:pt x="7966" y="58508"/>
                  </a:cubicBezTo>
                  <a:cubicBezTo>
                    <a:pt x="7561" y="58508"/>
                    <a:pt x="7192" y="58651"/>
                    <a:pt x="6906" y="58901"/>
                  </a:cubicBezTo>
                  <a:lnTo>
                    <a:pt x="6680" y="58662"/>
                  </a:lnTo>
                  <a:lnTo>
                    <a:pt x="7406" y="57829"/>
                  </a:lnTo>
                  <a:cubicBezTo>
                    <a:pt x="7466" y="57841"/>
                    <a:pt x="7513" y="57841"/>
                    <a:pt x="7573" y="57841"/>
                  </a:cubicBezTo>
                  <a:cubicBezTo>
                    <a:pt x="7930" y="57841"/>
                    <a:pt x="8216" y="57555"/>
                    <a:pt x="8216" y="57210"/>
                  </a:cubicBezTo>
                  <a:cubicBezTo>
                    <a:pt x="8216" y="56888"/>
                    <a:pt x="7990" y="56627"/>
                    <a:pt x="7692" y="56579"/>
                  </a:cubicBezTo>
                  <a:lnTo>
                    <a:pt x="7692" y="31731"/>
                  </a:lnTo>
                  <a:lnTo>
                    <a:pt x="4549" y="28968"/>
                  </a:lnTo>
                  <a:lnTo>
                    <a:pt x="4549" y="1060"/>
                  </a:lnTo>
                  <a:lnTo>
                    <a:pt x="4299" y="1060"/>
                  </a:lnTo>
                  <a:lnTo>
                    <a:pt x="4299" y="28754"/>
                  </a:lnTo>
                  <a:lnTo>
                    <a:pt x="1775" y="26539"/>
                  </a:lnTo>
                  <a:lnTo>
                    <a:pt x="1775" y="21098"/>
                  </a:lnTo>
                  <a:lnTo>
                    <a:pt x="2870" y="21098"/>
                  </a:lnTo>
                  <a:lnTo>
                    <a:pt x="2870" y="18669"/>
                  </a:lnTo>
                  <a:lnTo>
                    <a:pt x="1775" y="18669"/>
                  </a:lnTo>
                  <a:lnTo>
                    <a:pt x="1775" y="17848"/>
                  </a:lnTo>
                  <a:lnTo>
                    <a:pt x="2870" y="17848"/>
                  </a:lnTo>
                  <a:lnTo>
                    <a:pt x="2870" y="15431"/>
                  </a:lnTo>
                  <a:lnTo>
                    <a:pt x="1775" y="15431"/>
                  </a:lnTo>
                  <a:lnTo>
                    <a:pt x="1775" y="14609"/>
                  </a:lnTo>
                  <a:lnTo>
                    <a:pt x="2870" y="14609"/>
                  </a:lnTo>
                  <a:lnTo>
                    <a:pt x="2870" y="12181"/>
                  </a:lnTo>
                  <a:lnTo>
                    <a:pt x="1775" y="12181"/>
                  </a:lnTo>
                  <a:lnTo>
                    <a:pt x="1775" y="11359"/>
                  </a:lnTo>
                  <a:lnTo>
                    <a:pt x="2870" y="11359"/>
                  </a:lnTo>
                  <a:lnTo>
                    <a:pt x="2870" y="8942"/>
                  </a:lnTo>
                  <a:lnTo>
                    <a:pt x="1775" y="8942"/>
                  </a:lnTo>
                  <a:lnTo>
                    <a:pt x="1775" y="3310"/>
                  </a:lnTo>
                  <a:cubicBezTo>
                    <a:pt x="2632" y="3251"/>
                    <a:pt x="3310" y="2537"/>
                    <a:pt x="3310" y="1667"/>
                  </a:cubicBezTo>
                  <a:cubicBezTo>
                    <a:pt x="3310" y="786"/>
                    <a:pt x="2572" y="1"/>
                    <a:pt x="16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27"/>
            <p:cNvSpPr/>
            <p:nvPr/>
          </p:nvSpPr>
          <p:spPr>
            <a:xfrm rot="-5400000">
              <a:off x="7942763" y="3310888"/>
              <a:ext cx="243500" cy="2222600"/>
            </a:xfrm>
            <a:custGeom>
              <a:avLst/>
              <a:gdLst/>
              <a:ahLst/>
              <a:cxnLst/>
              <a:rect l="l" t="t" r="r" b="b"/>
              <a:pathLst>
                <a:path w="9740" h="88904" extrusionOk="0">
                  <a:moveTo>
                    <a:pt x="3620" y="19372"/>
                  </a:moveTo>
                  <a:lnTo>
                    <a:pt x="8478" y="23860"/>
                  </a:lnTo>
                  <a:cubicBezTo>
                    <a:pt x="8466" y="23920"/>
                    <a:pt x="8454" y="23967"/>
                    <a:pt x="8454" y="24015"/>
                  </a:cubicBezTo>
                  <a:cubicBezTo>
                    <a:pt x="8454" y="24337"/>
                    <a:pt x="8680" y="24598"/>
                    <a:pt x="8978" y="24646"/>
                  </a:cubicBezTo>
                  <a:lnTo>
                    <a:pt x="8978" y="38314"/>
                  </a:lnTo>
                  <a:lnTo>
                    <a:pt x="3620" y="42529"/>
                  </a:lnTo>
                  <a:lnTo>
                    <a:pt x="3620" y="40755"/>
                  </a:lnTo>
                  <a:lnTo>
                    <a:pt x="4703" y="40755"/>
                  </a:lnTo>
                  <a:lnTo>
                    <a:pt x="4703" y="38326"/>
                  </a:lnTo>
                  <a:lnTo>
                    <a:pt x="3620" y="38326"/>
                  </a:lnTo>
                  <a:lnTo>
                    <a:pt x="3620" y="37505"/>
                  </a:lnTo>
                  <a:lnTo>
                    <a:pt x="4703" y="37505"/>
                  </a:lnTo>
                  <a:lnTo>
                    <a:pt x="4703" y="35088"/>
                  </a:lnTo>
                  <a:lnTo>
                    <a:pt x="3620" y="35088"/>
                  </a:lnTo>
                  <a:lnTo>
                    <a:pt x="3620" y="34266"/>
                  </a:lnTo>
                  <a:lnTo>
                    <a:pt x="4703" y="34266"/>
                  </a:lnTo>
                  <a:lnTo>
                    <a:pt x="4703" y="31837"/>
                  </a:lnTo>
                  <a:lnTo>
                    <a:pt x="3620" y="31837"/>
                  </a:lnTo>
                  <a:lnTo>
                    <a:pt x="3620" y="31016"/>
                  </a:lnTo>
                  <a:lnTo>
                    <a:pt x="4703" y="31016"/>
                  </a:lnTo>
                  <a:lnTo>
                    <a:pt x="4703" y="28599"/>
                  </a:lnTo>
                  <a:lnTo>
                    <a:pt x="3620" y="28599"/>
                  </a:lnTo>
                  <a:lnTo>
                    <a:pt x="3620" y="19372"/>
                  </a:lnTo>
                  <a:close/>
                  <a:moveTo>
                    <a:pt x="3620" y="44815"/>
                  </a:moveTo>
                  <a:cubicBezTo>
                    <a:pt x="4334" y="44875"/>
                    <a:pt x="4906" y="45482"/>
                    <a:pt x="4906" y="46220"/>
                  </a:cubicBezTo>
                  <a:cubicBezTo>
                    <a:pt x="4906" y="46613"/>
                    <a:pt x="4739" y="46970"/>
                    <a:pt x="4489" y="47232"/>
                  </a:cubicBezTo>
                  <a:lnTo>
                    <a:pt x="4191" y="46863"/>
                  </a:lnTo>
                  <a:cubicBezTo>
                    <a:pt x="4346" y="46696"/>
                    <a:pt x="4442" y="46470"/>
                    <a:pt x="4442" y="46220"/>
                  </a:cubicBezTo>
                  <a:cubicBezTo>
                    <a:pt x="4442" y="45732"/>
                    <a:pt x="4084" y="45339"/>
                    <a:pt x="3620" y="45280"/>
                  </a:cubicBezTo>
                  <a:lnTo>
                    <a:pt x="3620" y="44815"/>
                  </a:lnTo>
                  <a:close/>
                  <a:moveTo>
                    <a:pt x="3370" y="44815"/>
                  </a:moveTo>
                  <a:lnTo>
                    <a:pt x="3370" y="45280"/>
                  </a:lnTo>
                  <a:cubicBezTo>
                    <a:pt x="2906" y="45339"/>
                    <a:pt x="2548" y="45744"/>
                    <a:pt x="2548" y="46220"/>
                  </a:cubicBezTo>
                  <a:cubicBezTo>
                    <a:pt x="2548" y="46744"/>
                    <a:pt x="2965" y="47173"/>
                    <a:pt x="3489" y="47173"/>
                  </a:cubicBezTo>
                  <a:cubicBezTo>
                    <a:pt x="3680" y="47173"/>
                    <a:pt x="3858" y="47113"/>
                    <a:pt x="4001" y="47030"/>
                  </a:cubicBezTo>
                  <a:lnTo>
                    <a:pt x="4299" y="47387"/>
                  </a:lnTo>
                  <a:cubicBezTo>
                    <a:pt x="4072" y="47542"/>
                    <a:pt x="3787" y="47637"/>
                    <a:pt x="3489" y="47637"/>
                  </a:cubicBezTo>
                  <a:cubicBezTo>
                    <a:pt x="2715" y="47637"/>
                    <a:pt x="2084" y="47006"/>
                    <a:pt x="2084" y="46220"/>
                  </a:cubicBezTo>
                  <a:cubicBezTo>
                    <a:pt x="2084" y="45482"/>
                    <a:pt x="2656" y="44875"/>
                    <a:pt x="3370" y="44815"/>
                  </a:cubicBezTo>
                  <a:close/>
                  <a:moveTo>
                    <a:pt x="3370" y="43029"/>
                  </a:moveTo>
                  <a:lnTo>
                    <a:pt x="3370" y="44565"/>
                  </a:lnTo>
                  <a:cubicBezTo>
                    <a:pt x="2513" y="44637"/>
                    <a:pt x="1834" y="45351"/>
                    <a:pt x="1834" y="46220"/>
                  </a:cubicBezTo>
                  <a:cubicBezTo>
                    <a:pt x="1834" y="47089"/>
                    <a:pt x="2584" y="47875"/>
                    <a:pt x="3489" y="47875"/>
                  </a:cubicBezTo>
                  <a:cubicBezTo>
                    <a:pt x="3846" y="47875"/>
                    <a:pt x="4180" y="47756"/>
                    <a:pt x="4453" y="47566"/>
                  </a:cubicBezTo>
                  <a:lnTo>
                    <a:pt x="5966" y="49399"/>
                  </a:lnTo>
                  <a:lnTo>
                    <a:pt x="5966" y="55745"/>
                  </a:lnTo>
                  <a:cubicBezTo>
                    <a:pt x="5668" y="55805"/>
                    <a:pt x="5454" y="56067"/>
                    <a:pt x="5454" y="56376"/>
                  </a:cubicBezTo>
                  <a:cubicBezTo>
                    <a:pt x="5454" y="56567"/>
                    <a:pt x="5525" y="56733"/>
                    <a:pt x="5656" y="56841"/>
                  </a:cubicBezTo>
                  <a:lnTo>
                    <a:pt x="3370" y="60531"/>
                  </a:lnTo>
                  <a:lnTo>
                    <a:pt x="3370" y="69842"/>
                  </a:lnTo>
                  <a:cubicBezTo>
                    <a:pt x="3239" y="69806"/>
                    <a:pt x="3096" y="69783"/>
                    <a:pt x="2941" y="69783"/>
                  </a:cubicBezTo>
                  <a:cubicBezTo>
                    <a:pt x="2703" y="69783"/>
                    <a:pt x="2465" y="69842"/>
                    <a:pt x="2251" y="69937"/>
                  </a:cubicBezTo>
                  <a:lnTo>
                    <a:pt x="251" y="66282"/>
                  </a:lnTo>
                  <a:lnTo>
                    <a:pt x="251" y="45482"/>
                  </a:lnTo>
                  <a:lnTo>
                    <a:pt x="3370" y="43029"/>
                  </a:lnTo>
                  <a:close/>
                  <a:moveTo>
                    <a:pt x="2941" y="70033"/>
                  </a:moveTo>
                  <a:cubicBezTo>
                    <a:pt x="3096" y="70033"/>
                    <a:pt x="3239" y="70056"/>
                    <a:pt x="3370" y="70092"/>
                  </a:cubicBezTo>
                  <a:lnTo>
                    <a:pt x="3370" y="70592"/>
                  </a:lnTo>
                  <a:cubicBezTo>
                    <a:pt x="3239" y="70533"/>
                    <a:pt x="3096" y="70497"/>
                    <a:pt x="2941" y="70497"/>
                  </a:cubicBezTo>
                  <a:cubicBezTo>
                    <a:pt x="2822" y="70497"/>
                    <a:pt x="2703" y="70521"/>
                    <a:pt x="2596" y="70557"/>
                  </a:cubicBezTo>
                  <a:lnTo>
                    <a:pt x="2370" y="70152"/>
                  </a:lnTo>
                  <a:cubicBezTo>
                    <a:pt x="2548" y="70080"/>
                    <a:pt x="2739" y="70033"/>
                    <a:pt x="2941" y="70033"/>
                  </a:cubicBezTo>
                  <a:close/>
                  <a:moveTo>
                    <a:pt x="3620" y="70199"/>
                  </a:moveTo>
                  <a:cubicBezTo>
                    <a:pt x="4061" y="70437"/>
                    <a:pt x="4358" y="70914"/>
                    <a:pt x="4358" y="71449"/>
                  </a:cubicBezTo>
                  <a:cubicBezTo>
                    <a:pt x="4358" y="71985"/>
                    <a:pt x="4061" y="72450"/>
                    <a:pt x="3620" y="72688"/>
                  </a:cubicBezTo>
                  <a:lnTo>
                    <a:pt x="3620" y="72116"/>
                  </a:lnTo>
                  <a:cubicBezTo>
                    <a:pt x="3787" y="71950"/>
                    <a:pt x="3894" y="71711"/>
                    <a:pt x="3894" y="71449"/>
                  </a:cubicBezTo>
                  <a:cubicBezTo>
                    <a:pt x="3894" y="71188"/>
                    <a:pt x="3787" y="70949"/>
                    <a:pt x="3620" y="70771"/>
                  </a:cubicBezTo>
                  <a:lnTo>
                    <a:pt x="3620" y="70199"/>
                  </a:lnTo>
                  <a:close/>
                  <a:moveTo>
                    <a:pt x="2156" y="70271"/>
                  </a:moveTo>
                  <a:lnTo>
                    <a:pt x="2382" y="70676"/>
                  </a:lnTo>
                  <a:cubicBezTo>
                    <a:pt x="2156" y="70854"/>
                    <a:pt x="2001" y="71128"/>
                    <a:pt x="2001" y="71449"/>
                  </a:cubicBezTo>
                  <a:cubicBezTo>
                    <a:pt x="2001" y="71926"/>
                    <a:pt x="2358" y="72331"/>
                    <a:pt x="2822" y="72390"/>
                  </a:cubicBezTo>
                  <a:lnTo>
                    <a:pt x="2822" y="72854"/>
                  </a:lnTo>
                  <a:cubicBezTo>
                    <a:pt x="2098" y="72783"/>
                    <a:pt x="1539" y="72191"/>
                    <a:pt x="1536" y="71444"/>
                  </a:cubicBezTo>
                  <a:lnTo>
                    <a:pt x="1536" y="71444"/>
                  </a:lnTo>
                  <a:cubicBezTo>
                    <a:pt x="1538" y="70958"/>
                    <a:pt x="1788" y="70520"/>
                    <a:pt x="2156" y="70271"/>
                  </a:cubicBezTo>
                  <a:close/>
                  <a:moveTo>
                    <a:pt x="3370" y="72295"/>
                  </a:moveTo>
                  <a:lnTo>
                    <a:pt x="3370" y="72795"/>
                  </a:lnTo>
                  <a:cubicBezTo>
                    <a:pt x="3275" y="72819"/>
                    <a:pt x="3168" y="72842"/>
                    <a:pt x="3072" y="72854"/>
                  </a:cubicBezTo>
                  <a:lnTo>
                    <a:pt x="3072" y="72390"/>
                  </a:lnTo>
                  <a:cubicBezTo>
                    <a:pt x="3179" y="72366"/>
                    <a:pt x="3275" y="72342"/>
                    <a:pt x="3370" y="72295"/>
                  </a:cubicBezTo>
                  <a:close/>
                  <a:moveTo>
                    <a:pt x="2429" y="0"/>
                  </a:moveTo>
                  <a:cubicBezTo>
                    <a:pt x="1905" y="0"/>
                    <a:pt x="1477" y="417"/>
                    <a:pt x="1477" y="941"/>
                  </a:cubicBezTo>
                  <a:cubicBezTo>
                    <a:pt x="1477" y="1429"/>
                    <a:pt x="1846" y="1822"/>
                    <a:pt x="2310" y="1881"/>
                  </a:cubicBezTo>
                  <a:lnTo>
                    <a:pt x="2310" y="18169"/>
                  </a:lnTo>
                  <a:lnTo>
                    <a:pt x="3370" y="19157"/>
                  </a:lnTo>
                  <a:lnTo>
                    <a:pt x="3370" y="28599"/>
                  </a:lnTo>
                  <a:lnTo>
                    <a:pt x="2286" y="28599"/>
                  </a:lnTo>
                  <a:lnTo>
                    <a:pt x="2286" y="31016"/>
                  </a:lnTo>
                  <a:lnTo>
                    <a:pt x="3370" y="31016"/>
                  </a:lnTo>
                  <a:lnTo>
                    <a:pt x="3370" y="31837"/>
                  </a:lnTo>
                  <a:lnTo>
                    <a:pt x="2286" y="31837"/>
                  </a:lnTo>
                  <a:lnTo>
                    <a:pt x="2286" y="34266"/>
                  </a:lnTo>
                  <a:lnTo>
                    <a:pt x="3370" y="34266"/>
                  </a:lnTo>
                  <a:lnTo>
                    <a:pt x="3370" y="35088"/>
                  </a:lnTo>
                  <a:lnTo>
                    <a:pt x="2286" y="35088"/>
                  </a:lnTo>
                  <a:lnTo>
                    <a:pt x="2286" y="37505"/>
                  </a:lnTo>
                  <a:lnTo>
                    <a:pt x="3370" y="37505"/>
                  </a:lnTo>
                  <a:lnTo>
                    <a:pt x="3370" y="38326"/>
                  </a:lnTo>
                  <a:lnTo>
                    <a:pt x="2286" y="38326"/>
                  </a:lnTo>
                  <a:lnTo>
                    <a:pt x="2286" y="40755"/>
                  </a:lnTo>
                  <a:lnTo>
                    <a:pt x="3370" y="40755"/>
                  </a:lnTo>
                  <a:lnTo>
                    <a:pt x="3370" y="42720"/>
                  </a:lnTo>
                  <a:lnTo>
                    <a:pt x="48" y="45327"/>
                  </a:lnTo>
                  <a:lnTo>
                    <a:pt x="0" y="45363"/>
                  </a:lnTo>
                  <a:lnTo>
                    <a:pt x="0" y="66354"/>
                  </a:lnTo>
                  <a:lnTo>
                    <a:pt x="2048" y="70056"/>
                  </a:lnTo>
                  <a:cubicBezTo>
                    <a:pt x="1584" y="70354"/>
                    <a:pt x="1286" y="70866"/>
                    <a:pt x="1286" y="71449"/>
                  </a:cubicBezTo>
                  <a:cubicBezTo>
                    <a:pt x="1286" y="72319"/>
                    <a:pt x="1965" y="73033"/>
                    <a:pt x="2822" y="73104"/>
                  </a:cubicBezTo>
                  <a:lnTo>
                    <a:pt x="2822" y="88904"/>
                  </a:lnTo>
                  <a:lnTo>
                    <a:pt x="3072" y="88904"/>
                  </a:lnTo>
                  <a:lnTo>
                    <a:pt x="3072" y="73104"/>
                  </a:lnTo>
                  <a:cubicBezTo>
                    <a:pt x="3168" y="73093"/>
                    <a:pt x="3275" y="73081"/>
                    <a:pt x="3370" y="73045"/>
                  </a:cubicBezTo>
                  <a:lnTo>
                    <a:pt x="3370" y="88892"/>
                  </a:lnTo>
                  <a:lnTo>
                    <a:pt x="3620" y="88892"/>
                  </a:lnTo>
                  <a:lnTo>
                    <a:pt x="3620" y="72962"/>
                  </a:lnTo>
                  <a:cubicBezTo>
                    <a:pt x="4191" y="72712"/>
                    <a:pt x="4608" y="72128"/>
                    <a:pt x="4608" y="71449"/>
                  </a:cubicBezTo>
                  <a:cubicBezTo>
                    <a:pt x="4608" y="70771"/>
                    <a:pt x="4191" y="70199"/>
                    <a:pt x="3620" y="69937"/>
                  </a:cubicBezTo>
                  <a:lnTo>
                    <a:pt x="3620" y="60603"/>
                  </a:lnTo>
                  <a:lnTo>
                    <a:pt x="5858" y="56983"/>
                  </a:lnTo>
                  <a:cubicBezTo>
                    <a:pt x="5930" y="57007"/>
                    <a:pt x="6013" y="57019"/>
                    <a:pt x="6096" y="57019"/>
                  </a:cubicBezTo>
                  <a:cubicBezTo>
                    <a:pt x="6442" y="57019"/>
                    <a:pt x="6739" y="56733"/>
                    <a:pt x="6739" y="56376"/>
                  </a:cubicBezTo>
                  <a:cubicBezTo>
                    <a:pt x="6739" y="56067"/>
                    <a:pt x="6513" y="55805"/>
                    <a:pt x="6216" y="55757"/>
                  </a:cubicBezTo>
                  <a:lnTo>
                    <a:pt x="6216" y="55745"/>
                  </a:lnTo>
                  <a:lnTo>
                    <a:pt x="6216" y="49316"/>
                  </a:lnTo>
                  <a:lnTo>
                    <a:pt x="4644" y="47423"/>
                  </a:lnTo>
                  <a:cubicBezTo>
                    <a:pt x="4953" y="47113"/>
                    <a:pt x="5156" y="46696"/>
                    <a:pt x="5156" y="46220"/>
                  </a:cubicBezTo>
                  <a:cubicBezTo>
                    <a:pt x="5156" y="45351"/>
                    <a:pt x="4477" y="44637"/>
                    <a:pt x="3620" y="44577"/>
                  </a:cubicBezTo>
                  <a:lnTo>
                    <a:pt x="3620" y="42839"/>
                  </a:lnTo>
                  <a:lnTo>
                    <a:pt x="9180" y="38469"/>
                  </a:lnTo>
                  <a:lnTo>
                    <a:pt x="9216" y="38434"/>
                  </a:lnTo>
                  <a:lnTo>
                    <a:pt x="9216" y="24646"/>
                  </a:lnTo>
                  <a:cubicBezTo>
                    <a:pt x="9514" y="24598"/>
                    <a:pt x="9740" y="24337"/>
                    <a:pt x="9740" y="24027"/>
                  </a:cubicBezTo>
                  <a:cubicBezTo>
                    <a:pt x="9740" y="23670"/>
                    <a:pt x="9454" y="23384"/>
                    <a:pt x="9097" y="23384"/>
                  </a:cubicBezTo>
                  <a:cubicBezTo>
                    <a:pt x="8894" y="23384"/>
                    <a:pt x="8704" y="23479"/>
                    <a:pt x="8585" y="23634"/>
                  </a:cubicBezTo>
                  <a:lnTo>
                    <a:pt x="3620" y="19050"/>
                  </a:lnTo>
                  <a:lnTo>
                    <a:pt x="3620" y="8013"/>
                  </a:lnTo>
                  <a:lnTo>
                    <a:pt x="3370" y="8013"/>
                  </a:lnTo>
                  <a:lnTo>
                    <a:pt x="3370" y="18824"/>
                  </a:lnTo>
                  <a:lnTo>
                    <a:pt x="2548" y="18062"/>
                  </a:lnTo>
                  <a:lnTo>
                    <a:pt x="2548" y="1881"/>
                  </a:lnTo>
                  <a:cubicBezTo>
                    <a:pt x="3025" y="1822"/>
                    <a:pt x="3382" y="1429"/>
                    <a:pt x="3382" y="941"/>
                  </a:cubicBezTo>
                  <a:cubicBezTo>
                    <a:pt x="3382" y="417"/>
                    <a:pt x="2953" y="0"/>
                    <a:pt x="24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1" name="Google Shape;991;p27"/>
          <p:cNvGrpSpPr/>
          <p:nvPr/>
        </p:nvGrpSpPr>
        <p:grpSpPr>
          <a:xfrm rot="10800000" flipH="1">
            <a:off x="-571400" y="-649796"/>
            <a:ext cx="2479800" cy="2894250"/>
            <a:chOff x="2693662" y="1511141"/>
            <a:chExt cx="2479800" cy="2894250"/>
          </a:xfrm>
        </p:grpSpPr>
        <p:sp>
          <p:nvSpPr>
            <p:cNvPr id="992" name="Google Shape;992;p27"/>
            <p:cNvSpPr/>
            <p:nvPr/>
          </p:nvSpPr>
          <p:spPr>
            <a:xfrm>
              <a:off x="3280037" y="2486295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27"/>
            <p:cNvSpPr/>
            <p:nvPr/>
          </p:nvSpPr>
          <p:spPr>
            <a:xfrm>
              <a:off x="3280037" y="1836195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27"/>
            <p:cNvSpPr/>
            <p:nvPr/>
          </p:nvSpPr>
          <p:spPr>
            <a:xfrm>
              <a:off x="3872787" y="21612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27"/>
            <p:cNvSpPr/>
            <p:nvPr/>
          </p:nvSpPr>
          <p:spPr>
            <a:xfrm>
              <a:off x="3872787" y="28113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27"/>
            <p:cNvSpPr/>
            <p:nvPr/>
          </p:nvSpPr>
          <p:spPr>
            <a:xfrm>
              <a:off x="3280037" y="31363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27"/>
            <p:cNvSpPr/>
            <p:nvPr/>
          </p:nvSpPr>
          <p:spPr>
            <a:xfrm>
              <a:off x="2693662" y="28113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27"/>
            <p:cNvSpPr/>
            <p:nvPr/>
          </p:nvSpPr>
          <p:spPr>
            <a:xfrm>
              <a:off x="2693662" y="21612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27"/>
            <p:cNvSpPr/>
            <p:nvPr/>
          </p:nvSpPr>
          <p:spPr>
            <a:xfrm>
              <a:off x="3872787" y="34614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27"/>
            <p:cNvSpPr/>
            <p:nvPr/>
          </p:nvSpPr>
          <p:spPr>
            <a:xfrm>
              <a:off x="2693662" y="34614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27"/>
            <p:cNvSpPr/>
            <p:nvPr/>
          </p:nvSpPr>
          <p:spPr>
            <a:xfrm>
              <a:off x="3280037" y="37864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27"/>
            <p:cNvSpPr/>
            <p:nvPr/>
          </p:nvSpPr>
          <p:spPr>
            <a:xfrm>
              <a:off x="3872787" y="15111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27"/>
            <p:cNvSpPr/>
            <p:nvPr/>
          </p:nvSpPr>
          <p:spPr>
            <a:xfrm>
              <a:off x="4459162" y="24862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27"/>
            <p:cNvSpPr/>
            <p:nvPr/>
          </p:nvSpPr>
          <p:spPr>
            <a:xfrm>
              <a:off x="4459162" y="31363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5" name="Google Shape;1005;p27"/>
          <p:cNvGrpSpPr/>
          <p:nvPr/>
        </p:nvGrpSpPr>
        <p:grpSpPr>
          <a:xfrm rot="5400000">
            <a:off x="7273400" y="-1063412"/>
            <a:ext cx="535375" cy="3205800"/>
            <a:chOff x="184625" y="0"/>
            <a:chExt cx="535375" cy="3205800"/>
          </a:xfrm>
        </p:grpSpPr>
        <p:cxnSp>
          <p:nvCxnSpPr>
            <p:cNvPr id="1006" name="Google Shape;1006;p27"/>
            <p:cNvCxnSpPr/>
            <p:nvPr/>
          </p:nvCxnSpPr>
          <p:spPr>
            <a:xfrm rot="5400000">
              <a:off x="-1115550" y="1370250"/>
              <a:ext cx="3205800" cy="4653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1007" name="Google Shape;1007;p27"/>
            <p:cNvCxnSpPr/>
            <p:nvPr/>
          </p:nvCxnSpPr>
          <p:spPr>
            <a:xfrm rot="5400000">
              <a:off x="-761875" y="946500"/>
              <a:ext cx="2205300" cy="3123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1008" name="Google Shape;1008;p27"/>
            <p:cNvCxnSpPr/>
            <p:nvPr/>
          </p:nvCxnSpPr>
          <p:spPr>
            <a:xfrm rot="5400000">
              <a:off x="-1046069" y="1453200"/>
              <a:ext cx="29064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1009" name="Google Shape;1009;p27"/>
            <p:cNvCxnSpPr/>
            <p:nvPr/>
          </p:nvCxnSpPr>
          <p:spPr>
            <a:xfrm>
              <a:off x="618250" y="0"/>
              <a:ext cx="0" cy="19695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1010" name="Google Shape;1010;p27"/>
          <p:cNvGrpSpPr/>
          <p:nvPr/>
        </p:nvGrpSpPr>
        <p:grpSpPr>
          <a:xfrm rot="10800000">
            <a:off x="7650550" y="2690254"/>
            <a:ext cx="2479800" cy="2894250"/>
            <a:chOff x="2693662" y="1511141"/>
            <a:chExt cx="2479800" cy="2894250"/>
          </a:xfrm>
        </p:grpSpPr>
        <p:sp>
          <p:nvSpPr>
            <p:cNvPr id="1011" name="Google Shape;1011;p27"/>
            <p:cNvSpPr/>
            <p:nvPr/>
          </p:nvSpPr>
          <p:spPr>
            <a:xfrm>
              <a:off x="3280037" y="2486295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27"/>
            <p:cNvSpPr/>
            <p:nvPr/>
          </p:nvSpPr>
          <p:spPr>
            <a:xfrm>
              <a:off x="3280037" y="1836195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27"/>
            <p:cNvSpPr/>
            <p:nvPr/>
          </p:nvSpPr>
          <p:spPr>
            <a:xfrm>
              <a:off x="3872787" y="21612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27"/>
            <p:cNvSpPr/>
            <p:nvPr/>
          </p:nvSpPr>
          <p:spPr>
            <a:xfrm>
              <a:off x="3872787" y="28113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27"/>
            <p:cNvSpPr/>
            <p:nvPr/>
          </p:nvSpPr>
          <p:spPr>
            <a:xfrm>
              <a:off x="3280037" y="31363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27"/>
            <p:cNvSpPr/>
            <p:nvPr/>
          </p:nvSpPr>
          <p:spPr>
            <a:xfrm>
              <a:off x="2693662" y="28113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27"/>
            <p:cNvSpPr/>
            <p:nvPr/>
          </p:nvSpPr>
          <p:spPr>
            <a:xfrm>
              <a:off x="2693662" y="21612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27"/>
            <p:cNvSpPr/>
            <p:nvPr/>
          </p:nvSpPr>
          <p:spPr>
            <a:xfrm>
              <a:off x="3872787" y="34614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27"/>
            <p:cNvSpPr/>
            <p:nvPr/>
          </p:nvSpPr>
          <p:spPr>
            <a:xfrm>
              <a:off x="2693662" y="34614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27"/>
            <p:cNvSpPr/>
            <p:nvPr/>
          </p:nvSpPr>
          <p:spPr>
            <a:xfrm>
              <a:off x="3280037" y="37864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27"/>
            <p:cNvSpPr/>
            <p:nvPr/>
          </p:nvSpPr>
          <p:spPr>
            <a:xfrm>
              <a:off x="3872787" y="15111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27"/>
            <p:cNvSpPr/>
            <p:nvPr/>
          </p:nvSpPr>
          <p:spPr>
            <a:xfrm>
              <a:off x="4459162" y="24862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27"/>
            <p:cNvSpPr/>
            <p:nvPr/>
          </p:nvSpPr>
          <p:spPr>
            <a:xfrm>
              <a:off x="4459162" y="31363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1">
    <p:bg>
      <p:bgPr>
        <a:gradFill>
          <a:gsLst>
            <a:gs pos="0">
              <a:schemeClr val="accent3"/>
            </a:gs>
            <a:gs pos="3000">
              <a:schemeClr val="accent2"/>
            </a:gs>
            <a:gs pos="5000">
              <a:schemeClr val="accent1"/>
            </a:gs>
            <a:gs pos="10000">
              <a:schemeClr val="lt2"/>
            </a:gs>
            <a:gs pos="27000">
              <a:schemeClr val="dk1"/>
            </a:gs>
            <a:gs pos="100000">
              <a:schemeClr val="dk1"/>
            </a:gs>
          </a:gsLst>
          <a:lin ang="16198662" scaled="0"/>
        </a:gradFill>
        <a:effectLst/>
      </p:bgPr>
    </p:bg>
    <p:spTree>
      <p:nvGrpSpPr>
        <p:cNvPr id="1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Google Shape;1025;p2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1026" name="Google Shape;1026;p28"/>
          <p:cNvGrpSpPr/>
          <p:nvPr/>
        </p:nvGrpSpPr>
        <p:grpSpPr>
          <a:xfrm>
            <a:off x="3" y="142538"/>
            <a:ext cx="1981500" cy="477475"/>
            <a:chOff x="760828" y="2341288"/>
            <a:chExt cx="1981500" cy="477475"/>
          </a:xfrm>
        </p:grpSpPr>
        <p:sp>
          <p:nvSpPr>
            <p:cNvPr id="1027" name="Google Shape;1027;p28"/>
            <p:cNvSpPr/>
            <p:nvPr/>
          </p:nvSpPr>
          <p:spPr>
            <a:xfrm rot="5400000">
              <a:off x="2272303" y="2615138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28"/>
            <p:cNvSpPr/>
            <p:nvPr/>
          </p:nvSpPr>
          <p:spPr>
            <a:xfrm rot="5400000">
              <a:off x="2235703" y="2615138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7"/>
                  </a:lnTo>
                  <a:lnTo>
                    <a:pt x="251" y="727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28"/>
            <p:cNvSpPr/>
            <p:nvPr/>
          </p:nvSpPr>
          <p:spPr>
            <a:xfrm rot="5400000">
              <a:off x="2162328" y="26149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0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28"/>
            <p:cNvSpPr/>
            <p:nvPr/>
          </p:nvSpPr>
          <p:spPr>
            <a:xfrm rot="5400000">
              <a:off x="2198940" y="2614975"/>
              <a:ext cx="6275" cy="18500"/>
            </a:xfrm>
            <a:custGeom>
              <a:avLst/>
              <a:gdLst/>
              <a:ahLst/>
              <a:cxnLst/>
              <a:rect l="l" t="t" r="r" b="b"/>
              <a:pathLst>
                <a:path w="251" h="740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28"/>
            <p:cNvSpPr/>
            <p:nvPr/>
          </p:nvSpPr>
          <p:spPr>
            <a:xfrm rot="5400000">
              <a:off x="2380815" y="2616775"/>
              <a:ext cx="6275" cy="14900"/>
            </a:xfrm>
            <a:custGeom>
              <a:avLst/>
              <a:gdLst/>
              <a:ahLst/>
              <a:cxnLst/>
              <a:rect l="l" t="t" r="r" b="b"/>
              <a:pathLst>
                <a:path w="251" h="596" extrusionOk="0">
                  <a:moveTo>
                    <a:pt x="1" y="1"/>
                  </a:moveTo>
                  <a:lnTo>
                    <a:pt x="1" y="596"/>
                  </a:lnTo>
                  <a:lnTo>
                    <a:pt x="251" y="596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28"/>
            <p:cNvSpPr/>
            <p:nvPr/>
          </p:nvSpPr>
          <p:spPr>
            <a:xfrm rot="5400000">
              <a:off x="1097165" y="2707700"/>
              <a:ext cx="6275" cy="18200"/>
            </a:xfrm>
            <a:custGeom>
              <a:avLst/>
              <a:gdLst/>
              <a:ahLst/>
              <a:cxnLst/>
              <a:rect l="l" t="t" r="r" b="b"/>
              <a:pathLst>
                <a:path w="251" h="728" extrusionOk="0">
                  <a:moveTo>
                    <a:pt x="0" y="1"/>
                  </a:moveTo>
                  <a:lnTo>
                    <a:pt x="0" y="727"/>
                  </a:lnTo>
                  <a:lnTo>
                    <a:pt x="251" y="727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28"/>
            <p:cNvSpPr/>
            <p:nvPr/>
          </p:nvSpPr>
          <p:spPr>
            <a:xfrm rot="5400000">
              <a:off x="2125565" y="2615125"/>
              <a:ext cx="6275" cy="18200"/>
            </a:xfrm>
            <a:custGeom>
              <a:avLst/>
              <a:gdLst/>
              <a:ahLst/>
              <a:cxnLst/>
              <a:rect l="l" t="t" r="r" b="b"/>
              <a:pathLst>
                <a:path w="251" h="728" extrusionOk="0">
                  <a:moveTo>
                    <a:pt x="1" y="1"/>
                  </a:moveTo>
                  <a:lnTo>
                    <a:pt x="1" y="727"/>
                  </a:lnTo>
                  <a:lnTo>
                    <a:pt x="251" y="727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28"/>
            <p:cNvSpPr/>
            <p:nvPr/>
          </p:nvSpPr>
          <p:spPr>
            <a:xfrm rot="5400000">
              <a:off x="2345828" y="2615138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28"/>
            <p:cNvSpPr/>
            <p:nvPr/>
          </p:nvSpPr>
          <p:spPr>
            <a:xfrm rot="5400000">
              <a:off x="1831928" y="26149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0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28"/>
            <p:cNvSpPr/>
            <p:nvPr/>
          </p:nvSpPr>
          <p:spPr>
            <a:xfrm rot="5400000">
              <a:off x="1868690" y="2615125"/>
              <a:ext cx="6275" cy="18200"/>
            </a:xfrm>
            <a:custGeom>
              <a:avLst/>
              <a:gdLst/>
              <a:ahLst/>
              <a:cxnLst/>
              <a:rect l="l" t="t" r="r" b="b"/>
              <a:pathLst>
                <a:path w="251" h="728" extrusionOk="0">
                  <a:moveTo>
                    <a:pt x="1" y="1"/>
                  </a:moveTo>
                  <a:lnTo>
                    <a:pt x="1" y="727"/>
                  </a:lnTo>
                  <a:lnTo>
                    <a:pt x="251" y="727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28"/>
            <p:cNvSpPr/>
            <p:nvPr/>
          </p:nvSpPr>
          <p:spPr>
            <a:xfrm rot="5400000">
              <a:off x="1905453" y="26149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0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28"/>
            <p:cNvSpPr/>
            <p:nvPr/>
          </p:nvSpPr>
          <p:spPr>
            <a:xfrm rot="5400000">
              <a:off x="1758553" y="2615138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28"/>
            <p:cNvSpPr/>
            <p:nvPr/>
          </p:nvSpPr>
          <p:spPr>
            <a:xfrm rot="5400000">
              <a:off x="1942053" y="26149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0"/>
                  </a:moveTo>
                  <a:lnTo>
                    <a:pt x="1" y="738"/>
                  </a:lnTo>
                  <a:lnTo>
                    <a:pt x="251" y="73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28"/>
            <p:cNvSpPr/>
            <p:nvPr/>
          </p:nvSpPr>
          <p:spPr>
            <a:xfrm rot="5400000">
              <a:off x="2052203" y="26149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28"/>
            <p:cNvSpPr/>
            <p:nvPr/>
          </p:nvSpPr>
          <p:spPr>
            <a:xfrm rot="5400000">
              <a:off x="2088803" y="26149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0"/>
                  </a:moveTo>
                  <a:lnTo>
                    <a:pt x="1" y="738"/>
                  </a:lnTo>
                  <a:lnTo>
                    <a:pt x="251" y="73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28"/>
            <p:cNvSpPr/>
            <p:nvPr/>
          </p:nvSpPr>
          <p:spPr>
            <a:xfrm rot="5400000">
              <a:off x="2015428" y="2615138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28"/>
            <p:cNvSpPr/>
            <p:nvPr/>
          </p:nvSpPr>
          <p:spPr>
            <a:xfrm rot="5400000">
              <a:off x="1795328" y="26149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28"/>
            <p:cNvSpPr/>
            <p:nvPr/>
          </p:nvSpPr>
          <p:spPr>
            <a:xfrm rot="5400000">
              <a:off x="2309078" y="26149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28"/>
            <p:cNvSpPr/>
            <p:nvPr/>
          </p:nvSpPr>
          <p:spPr>
            <a:xfrm rot="5400000">
              <a:off x="1390803" y="27075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0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28"/>
            <p:cNvSpPr/>
            <p:nvPr/>
          </p:nvSpPr>
          <p:spPr>
            <a:xfrm rot="5400000">
              <a:off x="1133928" y="27075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0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28"/>
            <p:cNvSpPr/>
            <p:nvPr/>
          </p:nvSpPr>
          <p:spPr>
            <a:xfrm rot="5400000">
              <a:off x="1354190" y="2707550"/>
              <a:ext cx="6275" cy="18500"/>
            </a:xfrm>
            <a:custGeom>
              <a:avLst/>
              <a:gdLst/>
              <a:ahLst/>
              <a:cxnLst/>
              <a:rect l="l" t="t" r="r" b="b"/>
              <a:pathLst>
                <a:path w="251" h="740" extrusionOk="0">
                  <a:moveTo>
                    <a:pt x="0" y="1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28"/>
            <p:cNvSpPr/>
            <p:nvPr/>
          </p:nvSpPr>
          <p:spPr>
            <a:xfrm rot="5400000">
              <a:off x="1280678" y="27075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1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28"/>
            <p:cNvSpPr/>
            <p:nvPr/>
          </p:nvSpPr>
          <p:spPr>
            <a:xfrm rot="5400000">
              <a:off x="1427415" y="2707550"/>
              <a:ext cx="6275" cy="18500"/>
            </a:xfrm>
            <a:custGeom>
              <a:avLst/>
              <a:gdLst/>
              <a:ahLst/>
              <a:cxnLst/>
              <a:rect l="l" t="t" r="r" b="b"/>
              <a:pathLst>
                <a:path w="251" h="740" extrusionOk="0">
                  <a:moveTo>
                    <a:pt x="0" y="1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28"/>
            <p:cNvSpPr/>
            <p:nvPr/>
          </p:nvSpPr>
          <p:spPr>
            <a:xfrm rot="5400000">
              <a:off x="1170540" y="2707550"/>
              <a:ext cx="6275" cy="18500"/>
            </a:xfrm>
            <a:custGeom>
              <a:avLst/>
              <a:gdLst/>
              <a:ahLst/>
              <a:cxnLst/>
              <a:rect l="l" t="t" r="r" b="b"/>
              <a:pathLst>
                <a:path w="251" h="740" extrusionOk="0">
                  <a:moveTo>
                    <a:pt x="0" y="1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28"/>
            <p:cNvSpPr/>
            <p:nvPr/>
          </p:nvSpPr>
          <p:spPr>
            <a:xfrm rot="5400000">
              <a:off x="1207303" y="2707713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0" y="1"/>
                  </a:moveTo>
                  <a:lnTo>
                    <a:pt x="0" y="727"/>
                  </a:lnTo>
                  <a:lnTo>
                    <a:pt x="251" y="727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28"/>
            <p:cNvSpPr/>
            <p:nvPr/>
          </p:nvSpPr>
          <p:spPr>
            <a:xfrm rot="5400000">
              <a:off x="1244053" y="27075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0"/>
                  </a:moveTo>
                  <a:lnTo>
                    <a:pt x="0" y="738"/>
                  </a:lnTo>
                  <a:lnTo>
                    <a:pt x="251" y="73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28"/>
            <p:cNvSpPr/>
            <p:nvPr/>
          </p:nvSpPr>
          <p:spPr>
            <a:xfrm rot="5400000">
              <a:off x="1464178" y="2707713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0" y="0"/>
                  </a:moveTo>
                  <a:lnTo>
                    <a:pt x="0" y="727"/>
                  </a:lnTo>
                  <a:lnTo>
                    <a:pt x="251" y="727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28"/>
            <p:cNvSpPr/>
            <p:nvPr/>
          </p:nvSpPr>
          <p:spPr>
            <a:xfrm rot="5400000">
              <a:off x="1537553" y="27075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1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28"/>
            <p:cNvSpPr/>
            <p:nvPr/>
          </p:nvSpPr>
          <p:spPr>
            <a:xfrm rot="5400000">
              <a:off x="987028" y="2707713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0" y="0"/>
                  </a:moveTo>
                  <a:lnTo>
                    <a:pt x="0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28"/>
            <p:cNvSpPr/>
            <p:nvPr/>
          </p:nvSpPr>
          <p:spPr>
            <a:xfrm rot="5400000">
              <a:off x="1500928" y="27075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0"/>
                  </a:moveTo>
                  <a:lnTo>
                    <a:pt x="0" y="738"/>
                  </a:lnTo>
                  <a:lnTo>
                    <a:pt x="251" y="73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28"/>
            <p:cNvSpPr/>
            <p:nvPr/>
          </p:nvSpPr>
          <p:spPr>
            <a:xfrm rot="5400000">
              <a:off x="1643365" y="2704425"/>
              <a:ext cx="13725" cy="17300"/>
            </a:xfrm>
            <a:custGeom>
              <a:avLst/>
              <a:gdLst/>
              <a:ahLst/>
              <a:cxnLst/>
              <a:rect l="l" t="t" r="r" b="b"/>
              <a:pathLst>
                <a:path w="549" h="692" extrusionOk="0">
                  <a:moveTo>
                    <a:pt x="179" y="1"/>
                  </a:moveTo>
                  <a:lnTo>
                    <a:pt x="1" y="168"/>
                  </a:lnTo>
                  <a:lnTo>
                    <a:pt x="298" y="489"/>
                  </a:lnTo>
                  <a:lnTo>
                    <a:pt x="298" y="691"/>
                  </a:lnTo>
                  <a:lnTo>
                    <a:pt x="549" y="691"/>
                  </a:lnTo>
                  <a:lnTo>
                    <a:pt x="549" y="394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28"/>
            <p:cNvSpPr/>
            <p:nvPr/>
          </p:nvSpPr>
          <p:spPr>
            <a:xfrm rot="5400000">
              <a:off x="950428" y="2707713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0" y="1"/>
                  </a:moveTo>
                  <a:lnTo>
                    <a:pt x="0" y="727"/>
                  </a:lnTo>
                  <a:lnTo>
                    <a:pt x="251" y="727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28"/>
            <p:cNvSpPr/>
            <p:nvPr/>
          </p:nvSpPr>
          <p:spPr>
            <a:xfrm rot="5400000">
              <a:off x="1060403" y="27075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0"/>
                  </a:moveTo>
                  <a:lnTo>
                    <a:pt x="0" y="738"/>
                  </a:lnTo>
                  <a:lnTo>
                    <a:pt x="251" y="73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28"/>
            <p:cNvSpPr/>
            <p:nvPr/>
          </p:nvSpPr>
          <p:spPr>
            <a:xfrm rot="5400000">
              <a:off x="1695903" y="2656363"/>
              <a:ext cx="16700" cy="17600"/>
            </a:xfrm>
            <a:custGeom>
              <a:avLst/>
              <a:gdLst/>
              <a:ahLst/>
              <a:cxnLst/>
              <a:rect l="l" t="t" r="r" b="b"/>
              <a:pathLst>
                <a:path w="668" h="704" extrusionOk="0">
                  <a:moveTo>
                    <a:pt x="179" y="1"/>
                  </a:moveTo>
                  <a:lnTo>
                    <a:pt x="0" y="168"/>
                  </a:lnTo>
                  <a:lnTo>
                    <a:pt x="489" y="703"/>
                  </a:lnTo>
                  <a:lnTo>
                    <a:pt x="667" y="549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28"/>
            <p:cNvSpPr/>
            <p:nvPr/>
          </p:nvSpPr>
          <p:spPr>
            <a:xfrm rot="5400000">
              <a:off x="1023803" y="27075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1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28"/>
            <p:cNvSpPr/>
            <p:nvPr/>
          </p:nvSpPr>
          <p:spPr>
            <a:xfrm rot="5400000">
              <a:off x="1574303" y="2707713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0" y="0"/>
                  </a:moveTo>
                  <a:lnTo>
                    <a:pt x="0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28"/>
            <p:cNvSpPr/>
            <p:nvPr/>
          </p:nvSpPr>
          <p:spPr>
            <a:xfrm rot="5400000">
              <a:off x="1668665" y="2681225"/>
              <a:ext cx="17000" cy="17575"/>
            </a:xfrm>
            <a:custGeom>
              <a:avLst/>
              <a:gdLst/>
              <a:ahLst/>
              <a:cxnLst/>
              <a:rect l="l" t="t" r="r" b="b"/>
              <a:pathLst>
                <a:path w="680" h="703" extrusionOk="0">
                  <a:moveTo>
                    <a:pt x="179" y="0"/>
                  </a:moveTo>
                  <a:lnTo>
                    <a:pt x="1" y="167"/>
                  </a:lnTo>
                  <a:lnTo>
                    <a:pt x="489" y="703"/>
                  </a:lnTo>
                  <a:lnTo>
                    <a:pt x="679" y="536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28"/>
            <p:cNvSpPr/>
            <p:nvPr/>
          </p:nvSpPr>
          <p:spPr>
            <a:xfrm rot="5400000">
              <a:off x="1611078" y="27075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1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28"/>
            <p:cNvSpPr/>
            <p:nvPr/>
          </p:nvSpPr>
          <p:spPr>
            <a:xfrm rot="5400000">
              <a:off x="1448103" y="1654013"/>
              <a:ext cx="214950" cy="1589500"/>
            </a:xfrm>
            <a:custGeom>
              <a:avLst/>
              <a:gdLst/>
              <a:ahLst/>
              <a:cxnLst/>
              <a:rect l="l" t="t" r="r" b="b"/>
              <a:pathLst>
                <a:path w="8598" h="63580" extrusionOk="0">
                  <a:moveTo>
                    <a:pt x="2644" y="23123"/>
                  </a:moveTo>
                  <a:cubicBezTo>
                    <a:pt x="2989" y="23123"/>
                    <a:pt x="3299" y="23242"/>
                    <a:pt x="3537" y="23444"/>
                  </a:cubicBezTo>
                  <a:lnTo>
                    <a:pt x="3215" y="23777"/>
                  </a:lnTo>
                  <a:cubicBezTo>
                    <a:pt x="3061" y="23658"/>
                    <a:pt x="2858" y="23587"/>
                    <a:pt x="2644" y="23587"/>
                  </a:cubicBezTo>
                  <a:cubicBezTo>
                    <a:pt x="2120" y="23587"/>
                    <a:pt x="1691" y="24004"/>
                    <a:pt x="1691" y="24528"/>
                  </a:cubicBezTo>
                  <a:cubicBezTo>
                    <a:pt x="1691" y="25016"/>
                    <a:pt x="2061" y="25409"/>
                    <a:pt x="2525" y="25468"/>
                  </a:cubicBezTo>
                  <a:lnTo>
                    <a:pt x="2525" y="25933"/>
                  </a:lnTo>
                  <a:cubicBezTo>
                    <a:pt x="1799" y="25873"/>
                    <a:pt x="1227" y="25266"/>
                    <a:pt x="1227" y="24528"/>
                  </a:cubicBezTo>
                  <a:cubicBezTo>
                    <a:pt x="1227" y="23754"/>
                    <a:pt x="1870" y="23123"/>
                    <a:pt x="2644" y="23123"/>
                  </a:cubicBezTo>
                  <a:close/>
                  <a:moveTo>
                    <a:pt x="3716" y="23611"/>
                  </a:moveTo>
                  <a:cubicBezTo>
                    <a:pt x="3930" y="23861"/>
                    <a:pt x="4061" y="24182"/>
                    <a:pt x="4061" y="24528"/>
                  </a:cubicBezTo>
                  <a:cubicBezTo>
                    <a:pt x="4061" y="25266"/>
                    <a:pt x="3489" y="25873"/>
                    <a:pt x="2763" y="25933"/>
                  </a:cubicBezTo>
                  <a:lnTo>
                    <a:pt x="2763" y="25468"/>
                  </a:lnTo>
                  <a:cubicBezTo>
                    <a:pt x="3227" y="25409"/>
                    <a:pt x="3596" y="25016"/>
                    <a:pt x="3596" y="24528"/>
                  </a:cubicBezTo>
                  <a:cubicBezTo>
                    <a:pt x="3596" y="24313"/>
                    <a:pt x="3513" y="24111"/>
                    <a:pt x="3394" y="23944"/>
                  </a:cubicBezTo>
                  <a:lnTo>
                    <a:pt x="3716" y="23611"/>
                  </a:lnTo>
                  <a:close/>
                  <a:moveTo>
                    <a:pt x="4620" y="47959"/>
                  </a:moveTo>
                  <a:lnTo>
                    <a:pt x="4978" y="48316"/>
                  </a:lnTo>
                  <a:cubicBezTo>
                    <a:pt x="4942" y="48423"/>
                    <a:pt x="4918" y="48519"/>
                    <a:pt x="4918" y="48638"/>
                  </a:cubicBezTo>
                  <a:cubicBezTo>
                    <a:pt x="4918" y="49078"/>
                    <a:pt x="5216" y="49447"/>
                    <a:pt x="5632" y="49554"/>
                  </a:cubicBezTo>
                  <a:lnTo>
                    <a:pt x="5632" y="50031"/>
                  </a:lnTo>
                  <a:cubicBezTo>
                    <a:pt x="4966" y="49912"/>
                    <a:pt x="4454" y="49340"/>
                    <a:pt x="4454" y="48638"/>
                  </a:cubicBezTo>
                  <a:cubicBezTo>
                    <a:pt x="4454" y="48388"/>
                    <a:pt x="4513" y="48161"/>
                    <a:pt x="4620" y="47959"/>
                  </a:cubicBezTo>
                  <a:close/>
                  <a:moveTo>
                    <a:pt x="5871" y="47221"/>
                  </a:moveTo>
                  <a:cubicBezTo>
                    <a:pt x="6644" y="47221"/>
                    <a:pt x="7275" y="47864"/>
                    <a:pt x="7275" y="48638"/>
                  </a:cubicBezTo>
                  <a:cubicBezTo>
                    <a:pt x="7275" y="49412"/>
                    <a:pt x="6644" y="50043"/>
                    <a:pt x="5871" y="50055"/>
                  </a:cubicBezTo>
                  <a:lnTo>
                    <a:pt x="5871" y="49590"/>
                  </a:lnTo>
                  <a:cubicBezTo>
                    <a:pt x="6394" y="49578"/>
                    <a:pt x="6811" y="49162"/>
                    <a:pt x="6811" y="48638"/>
                  </a:cubicBezTo>
                  <a:cubicBezTo>
                    <a:pt x="6811" y="48114"/>
                    <a:pt x="6394" y="47685"/>
                    <a:pt x="5871" y="47685"/>
                  </a:cubicBezTo>
                  <a:cubicBezTo>
                    <a:pt x="5549" y="47685"/>
                    <a:pt x="5263" y="47852"/>
                    <a:pt x="5097" y="48090"/>
                  </a:cubicBezTo>
                  <a:lnTo>
                    <a:pt x="4763" y="47757"/>
                  </a:lnTo>
                  <a:cubicBezTo>
                    <a:pt x="5025" y="47435"/>
                    <a:pt x="5418" y="47221"/>
                    <a:pt x="5871" y="47221"/>
                  </a:cubicBezTo>
                  <a:close/>
                  <a:moveTo>
                    <a:pt x="6311" y="1"/>
                  </a:moveTo>
                  <a:cubicBezTo>
                    <a:pt x="5787" y="1"/>
                    <a:pt x="5370" y="417"/>
                    <a:pt x="5370" y="941"/>
                  </a:cubicBezTo>
                  <a:cubicBezTo>
                    <a:pt x="5370" y="1382"/>
                    <a:pt x="5668" y="1751"/>
                    <a:pt x="6073" y="1858"/>
                  </a:cubicBezTo>
                  <a:lnTo>
                    <a:pt x="6073" y="20860"/>
                  </a:lnTo>
                  <a:lnTo>
                    <a:pt x="3716" y="23266"/>
                  </a:lnTo>
                  <a:cubicBezTo>
                    <a:pt x="3430" y="23015"/>
                    <a:pt x="3049" y="22873"/>
                    <a:pt x="2644" y="22873"/>
                  </a:cubicBezTo>
                  <a:cubicBezTo>
                    <a:pt x="1918" y="22873"/>
                    <a:pt x="1287" y="23349"/>
                    <a:pt x="1072" y="24016"/>
                  </a:cubicBezTo>
                  <a:lnTo>
                    <a:pt x="1072" y="15586"/>
                  </a:lnTo>
                  <a:cubicBezTo>
                    <a:pt x="1537" y="15526"/>
                    <a:pt x="1894" y="15134"/>
                    <a:pt x="1894" y="14645"/>
                  </a:cubicBezTo>
                  <a:cubicBezTo>
                    <a:pt x="1894" y="14122"/>
                    <a:pt x="1477" y="13693"/>
                    <a:pt x="953" y="13693"/>
                  </a:cubicBezTo>
                  <a:cubicBezTo>
                    <a:pt x="429" y="13693"/>
                    <a:pt x="1" y="14122"/>
                    <a:pt x="1" y="14645"/>
                  </a:cubicBezTo>
                  <a:cubicBezTo>
                    <a:pt x="1" y="15134"/>
                    <a:pt x="358" y="15526"/>
                    <a:pt x="834" y="15586"/>
                  </a:cubicBezTo>
                  <a:lnTo>
                    <a:pt x="834" y="43399"/>
                  </a:lnTo>
                  <a:cubicBezTo>
                    <a:pt x="537" y="43458"/>
                    <a:pt x="310" y="43720"/>
                    <a:pt x="310" y="44030"/>
                  </a:cubicBezTo>
                  <a:cubicBezTo>
                    <a:pt x="310" y="44387"/>
                    <a:pt x="596" y="44673"/>
                    <a:pt x="953" y="44673"/>
                  </a:cubicBezTo>
                  <a:cubicBezTo>
                    <a:pt x="1084" y="44673"/>
                    <a:pt x="1203" y="44637"/>
                    <a:pt x="1299" y="44566"/>
                  </a:cubicBezTo>
                  <a:lnTo>
                    <a:pt x="4454" y="47780"/>
                  </a:lnTo>
                  <a:cubicBezTo>
                    <a:pt x="4299" y="48030"/>
                    <a:pt x="4216" y="48328"/>
                    <a:pt x="4216" y="48638"/>
                  </a:cubicBezTo>
                  <a:cubicBezTo>
                    <a:pt x="4216" y="49471"/>
                    <a:pt x="4835" y="50162"/>
                    <a:pt x="5632" y="50269"/>
                  </a:cubicBezTo>
                  <a:lnTo>
                    <a:pt x="5632" y="63556"/>
                  </a:lnTo>
                  <a:lnTo>
                    <a:pt x="5871" y="63556"/>
                  </a:lnTo>
                  <a:lnTo>
                    <a:pt x="5871" y="50293"/>
                  </a:lnTo>
                  <a:cubicBezTo>
                    <a:pt x="6787" y="50293"/>
                    <a:pt x="7526" y="49543"/>
                    <a:pt x="7526" y="48638"/>
                  </a:cubicBezTo>
                  <a:cubicBezTo>
                    <a:pt x="7526" y="47721"/>
                    <a:pt x="6775" y="46983"/>
                    <a:pt x="5871" y="46983"/>
                  </a:cubicBezTo>
                  <a:cubicBezTo>
                    <a:pt x="5359" y="46983"/>
                    <a:pt x="4894" y="47209"/>
                    <a:pt x="4597" y="47578"/>
                  </a:cubicBezTo>
                  <a:lnTo>
                    <a:pt x="1477" y="44399"/>
                  </a:lnTo>
                  <a:cubicBezTo>
                    <a:pt x="1549" y="44292"/>
                    <a:pt x="1596" y="44173"/>
                    <a:pt x="1596" y="44030"/>
                  </a:cubicBezTo>
                  <a:cubicBezTo>
                    <a:pt x="1596" y="43720"/>
                    <a:pt x="1370" y="43458"/>
                    <a:pt x="1072" y="43399"/>
                  </a:cubicBezTo>
                  <a:lnTo>
                    <a:pt x="1072" y="25040"/>
                  </a:lnTo>
                  <a:cubicBezTo>
                    <a:pt x="1275" y="25671"/>
                    <a:pt x="1846" y="26123"/>
                    <a:pt x="2525" y="26171"/>
                  </a:cubicBezTo>
                  <a:lnTo>
                    <a:pt x="2525" y="34957"/>
                  </a:lnTo>
                  <a:lnTo>
                    <a:pt x="7537" y="44220"/>
                  </a:lnTo>
                  <a:cubicBezTo>
                    <a:pt x="7406" y="44340"/>
                    <a:pt x="7311" y="44506"/>
                    <a:pt x="7311" y="44697"/>
                  </a:cubicBezTo>
                  <a:cubicBezTo>
                    <a:pt x="7311" y="45054"/>
                    <a:pt x="7609" y="45340"/>
                    <a:pt x="7954" y="45340"/>
                  </a:cubicBezTo>
                  <a:lnTo>
                    <a:pt x="7954" y="63580"/>
                  </a:lnTo>
                  <a:lnTo>
                    <a:pt x="8204" y="63580"/>
                  </a:lnTo>
                  <a:lnTo>
                    <a:pt x="8204" y="45292"/>
                  </a:lnTo>
                  <a:cubicBezTo>
                    <a:pt x="8430" y="45197"/>
                    <a:pt x="8597" y="44971"/>
                    <a:pt x="8597" y="44697"/>
                  </a:cubicBezTo>
                  <a:cubicBezTo>
                    <a:pt x="8597" y="44340"/>
                    <a:pt x="8311" y="44054"/>
                    <a:pt x="7954" y="44054"/>
                  </a:cubicBezTo>
                  <a:lnTo>
                    <a:pt x="7966" y="44066"/>
                  </a:lnTo>
                  <a:cubicBezTo>
                    <a:pt x="7883" y="44066"/>
                    <a:pt x="7811" y="44078"/>
                    <a:pt x="7740" y="44101"/>
                  </a:cubicBezTo>
                  <a:lnTo>
                    <a:pt x="2763" y="34910"/>
                  </a:lnTo>
                  <a:lnTo>
                    <a:pt x="2763" y="26183"/>
                  </a:lnTo>
                  <a:cubicBezTo>
                    <a:pt x="3620" y="26123"/>
                    <a:pt x="4299" y="25409"/>
                    <a:pt x="4299" y="24528"/>
                  </a:cubicBezTo>
                  <a:cubicBezTo>
                    <a:pt x="4299" y="24111"/>
                    <a:pt x="4144" y="23730"/>
                    <a:pt x="3894" y="23444"/>
                  </a:cubicBezTo>
                  <a:lnTo>
                    <a:pt x="6275" y="21003"/>
                  </a:lnTo>
                  <a:lnTo>
                    <a:pt x="6311" y="20968"/>
                  </a:lnTo>
                  <a:lnTo>
                    <a:pt x="6311" y="8502"/>
                  </a:lnTo>
                  <a:lnTo>
                    <a:pt x="6716" y="9026"/>
                  </a:lnTo>
                  <a:lnTo>
                    <a:pt x="6918" y="8883"/>
                  </a:lnTo>
                  <a:lnTo>
                    <a:pt x="6466" y="8299"/>
                  </a:lnTo>
                  <a:lnTo>
                    <a:pt x="6311" y="8407"/>
                  </a:lnTo>
                  <a:lnTo>
                    <a:pt x="6311" y="1894"/>
                  </a:lnTo>
                  <a:cubicBezTo>
                    <a:pt x="6835" y="1894"/>
                    <a:pt x="7264" y="1465"/>
                    <a:pt x="7264" y="941"/>
                  </a:cubicBezTo>
                  <a:cubicBezTo>
                    <a:pt x="7264" y="429"/>
                    <a:pt x="6835" y="1"/>
                    <a:pt x="63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28"/>
            <p:cNvSpPr/>
            <p:nvPr/>
          </p:nvSpPr>
          <p:spPr>
            <a:xfrm rot="5400000">
              <a:off x="2096840" y="2519150"/>
              <a:ext cx="16100" cy="18175"/>
            </a:xfrm>
            <a:custGeom>
              <a:avLst/>
              <a:gdLst/>
              <a:ahLst/>
              <a:cxnLst/>
              <a:rect l="l" t="t" r="r" b="b"/>
              <a:pathLst>
                <a:path w="644" h="727" extrusionOk="0">
                  <a:moveTo>
                    <a:pt x="203" y="0"/>
                  </a:moveTo>
                  <a:lnTo>
                    <a:pt x="0" y="143"/>
                  </a:lnTo>
                  <a:lnTo>
                    <a:pt x="453" y="727"/>
                  </a:lnTo>
                  <a:lnTo>
                    <a:pt x="643" y="58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28"/>
            <p:cNvSpPr/>
            <p:nvPr/>
          </p:nvSpPr>
          <p:spPr>
            <a:xfrm rot="5400000">
              <a:off x="2009040" y="2586425"/>
              <a:ext cx="16100" cy="18175"/>
            </a:xfrm>
            <a:custGeom>
              <a:avLst/>
              <a:gdLst/>
              <a:ahLst/>
              <a:cxnLst/>
              <a:rect l="l" t="t" r="r" b="b"/>
              <a:pathLst>
                <a:path w="644" h="727" extrusionOk="0">
                  <a:moveTo>
                    <a:pt x="191" y="1"/>
                  </a:moveTo>
                  <a:lnTo>
                    <a:pt x="0" y="144"/>
                  </a:lnTo>
                  <a:lnTo>
                    <a:pt x="453" y="727"/>
                  </a:lnTo>
                  <a:lnTo>
                    <a:pt x="643" y="584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28"/>
            <p:cNvSpPr/>
            <p:nvPr/>
          </p:nvSpPr>
          <p:spPr>
            <a:xfrm rot="5400000">
              <a:off x="1976153" y="2606213"/>
              <a:ext cx="17575" cy="24725"/>
            </a:xfrm>
            <a:custGeom>
              <a:avLst/>
              <a:gdLst/>
              <a:ahLst/>
              <a:cxnLst/>
              <a:rect l="l" t="t" r="r" b="b"/>
              <a:pathLst>
                <a:path w="703" h="989" extrusionOk="0">
                  <a:moveTo>
                    <a:pt x="191" y="1"/>
                  </a:moveTo>
                  <a:lnTo>
                    <a:pt x="0" y="143"/>
                  </a:lnTo>
                  <a:lnTo>
                    <a:pt x="441" y="727"/>
                  </a:lnTo>
                  <a:lnTo>
                    <a:pt x="453" y="727"/>
                  </a:lnTo>
                  <a:lnTo>
                    <a:pt x="453" y="989"/>
                  </a:lnTo>
                  <a:lnTo>
                    <a:pt x="703" y="989"/>
                  </a:lnTo>
                  <a:lnTo>
                    <a:pt x="703" y="251"/>
                  </a:lnTo>
                  <a:lnTo>
                    <a:pt x="453" y="251"/>
                  </a:lnTo>
                  <a:lnTo>
                    <a:pt x="453" y="346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28"/>
            <p:cNvSpPr/>
            <p:nvPr/>
          </p:nvSpPr>
          <p:spPr>
            <a:xfrm rot="5400000">
              <a:off x="1727753" y="27155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28"/>
            <p:cNvSpPr/>
            <p:nvPr/>
          </p:nvSpPr>
          <p:spPr>
            <a:xfrm rot="5400000">
              <a:off x="1193465" y="2647425"/>
              <a:ext cx="10425" cy="18500"/>
            </a:xfrm>
            <a:custGeom>
              <a:avLst/>
              <a:gdLst/>
              <a:ahLst/>
              <a:cxnLst/>
              <a:rect l="l" t="t" r="r" b="b"/>
              <a:pathLst>
                <a:path w="417" h="740" extrusionOk="0">
                  <a:moveTo>
                    <a:pt x="202" y="1"/>
                  </a:moveTo>
                  <a:lnTo>
                    <a:pt x="0" y="382"/>
                  </a:lnTo>
                  <a:lnTo>
                    <a:pt x="0" y="739"/>
                  </a:lnTo>
                  <a:lnTo>
                    <a:pt x="238" y="739"/>
                  </a:lnTo>
                  <a:lnTo>
                    <a:pt x="238" y="441"/>
                  </a:lnTo>
                  <a:lnTo>
                    <a:pt x="417" y="120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28"/>
            <p:cNvSpPr/>
            <p:nvPr/>
          </p:nvSpPr>
          <p:spPr>
            <a:xfrm rot="5400000">
              <a:off x="2038353" y="2563938"/>
              <a:ext cx="16100" cy="18500"/>
            </a:xfrm>
            <a:custGeom>
              <a:avLst/>
              <a:gdLst/>
              <a:ahLst/>
              <a:cxnLst/>
              <a:rect l="l" t="t" r="r" b="b"/>
              <a:pathLst>
                <a:path w="644" h="740" extrusionOk="0">
                  <a:moveTo>
                    <a:pt x="191" y="1"/>
                  </a:moveTo>
                  <a:lnTo>
                    <a:pt x="0" y="156"/>
                  </a:lnTo>
                  <a:lnTo>
                    <a:pt x="441" y="739"/>
                  </a:lnTo>
                  <a:lnTo>
                    <a:pt x="643" y="584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28"/>
            <p:cNvSpPr/>
            <p:nvPr/>
          </p:nvSpPr>
          <p:spPr>
            <a:xfrm rot="5400000">
              <a:off x="1863353" y="2697888"/>
              <a:ext cx="16075" cy="18475"/>
            </a:xfrm>
            <a:custGeom>
              <a:avLst/>
              <a:gdLst/>
              <a:ahLst/>
              <a:cxnLst/>
              <a:rect l="l" t="t" r="r" b="b"/>
              <a:pathLst>
                <a:path w="643" h="739" extrusionOk="0">
                  <a:moveTo>
                    <a:pt x="191" y="1"/>
                  </a:moveTo>
                  <a:lnTo>
                    <a:pt x="0" y="156"/>
                  </a:lnTo>
                  <a:lnTo>
                    <a:pt x="441" y="739"/>
                  </a:lnTo>
                  <a:lnTo>
                    <a:pt x="643" y="584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28"/>
            <p:cNvSpPr/>
            <p:nvPr/>
          </p:nvSpPr>
          <p:spPr>
            <a:xfrm rot="5400000">
              <a:off x="1223653" y="2662763"/>
              <a:ext cx="14325" cy="19075"/>
            </a:xfrm>
            <a:custGeom>
              <a:avLst/>
              <a:gdLst/>
              <a:ahLst/>
              <a:cxnLst/>
              <a:rect l="l" t="t" r="r" b="b"/>
              <a:pathLst>
                <a:path w="573" h="763" extrusionOk="0">
                  <a:moveTo>
                    <a:pt x="358" y="0"/>
                  </a:moveTo>
                  <a:lnTo>
                    <a:pt x="1" y="643"/>
                  </a:lnTo>
                  <a:lnTo>
                    <a:pt x="215" y="762"/>
                  </a:lnTo>
                  <a:lnTo>
                    <a:pt x="572" y="119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28"/>
            <p:cNvSpPr/>
            <p:nvPr/>
          </p:nvSpPr>
          <p:spPr>
            <a:xfrm rot="5400000">
              <a:off x="1287665" y="2698475"/>
              <a:ext cx="14300" cy="19075"/>
            </a:xfrm>
            <a:custGeom>
              <a:avLst/>
              <a:gdLst/>
              <a:ahLst/>
              <a:cxnLst/>
              <a:rect l="l" t="t" r="r" b="b"/>
              <a:pathLst>
                <a:path w="572" h="763" extrusionOk="0">
                  <a:moveTo>
                    <a:pt x="358" y="0"/>
                  </a:moveTo>
                  <a:lnTo>
                    <a:pt x="1" y="643"/>
                  </a:lnTo>
                  <a:lnTo>
                    <a:pt x="215" y="762"/>
                  </a:lnTo>
                  <a:lnTo>
                    <a:pt x="572" y="119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28"/>
            <p:cNvSpPr/>
            <p:nvPr/>
          </p:nvSpPr>
          <p:spPr>
            <a:xfrm rot="5400000">
              <a:off x="1951440" y="2630625"/>
              <a:ext cx="16100" cy="18475"/>
            </a:xfrm>
            <a:custGeom>
              <a:avLst/>
              <a:gdLst/>
              <a:ahLst/>
              <a:cxnLst/>
              <a:rect l="l" t="t" r="r" b="b"/>
              <a:pathLst>
                <a:path w="644" h="739" extrusionOk="0">
                  <a:moveTo>
                    <a:pt x="191" y="1"/>
                  </a:moveTo>
                  <a:lnTo>
                    <a:pt x="0" y="155"/>
                  </a:lnTo>
                  <a:lnTo>
                    <a:pt x="441" y="739"/>
                  </a:lnTo>
                  <a:lnTo>
                    <a:pt x="643" y="584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28"/>
            <p:cNvSpPr/>
            <p:nvPr/>
          </p:nvSpPr>
          <p:spPr>
            <a:xfrm rot="5400000">
              <a:off x="1255515" y="2680625"/>
              <a:ext cx="14300" cy="19075"/>
            </a:xfrm>
            <a:custGeom>
              <a:avLst/>
              <a:gdLst/>
              <a:ahLst/>
              <a:cxnLst/>
              <a:rect l="l" t="t" r="r" b="b"/>
              <a:pathLst>
                <a:path w="572" h="763" extrusionOk="0">
                  <a:moveTo>
                    <a:pt x="357" y="0"/>
                  </a:moveTo>
                  <a:lnTo>
                    <a:pt x="0" y="643"/>
                  </a:lnTo>
                  <a:lnTo>
                    <a:pt x="214" y="762"/>
                  </a:lnTo>
                  <a:lnTo>
                    <a:pt x="572" y="119"/>
                  </a:lnTo>
                  <a:lnTo>
                    <a:pt x="3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28"/>
            <p:cNvSpPr/>
            <p:nvPr/>
          </p:nvSpPr>
          <p:spPr>
            <a:xfrm rot="5400000">
              <a:off x="1581003" y="27155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0"/>
                  </a:moveTo>
                  <a:lnTo>
                    <a:pt x="1" y="738"/>
                  </a:lnTo>
                  <a:lnTo>
                    <a:pt x="251" y="73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28"/>
            <p:cNvSpPr/>
            <p:nvPr/>
          </p:nvSpPr>
          <p:spPr>
            <a:xfrm rot="5400000">
              <a:off x="1544253" y="2715738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1"/>
                  </a:moveTo>
                  <a:lnTo>
                    <a:pt x="1" y="727"/>
                  </a:lnTo>
                  <a:lnTo>
                    <a:pt x="251" y="727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28"/>
            <p:cNvSpPr/>
            <p:nvPr/>
          </p:nvSpPr>
          <p:spPr>
            <a:xfrm rot="5400000">
              <a:off x="1507628" y="2715738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28"/>
            <p:cNvSpPr/>
            <p:nvPr/>
          </p:nvSpPr>
          <p:spPr>
            <a:xfrm rot="5400000">
              <a:off x="1397503" y="2715738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7"/>
                  </a:lnTo>
                  <a:lnTo>
                    <a:pt x="251" y="727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28"/>
            <p:cNvSpPr/>
            <p:nvPr/>
          </p:nvSpPr>
          <p:spPr>
            <a:xfrm rot="5400000">
              <a:off x="1434253" y="27155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0"/>
                  </a:moveTo>
                  <a:lnTo>
                    <a:pt x="1" y="738"/>
                  </a:lnTo>
                  <a:lnTo>
                    <a:pt x="251" y="73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28"/>
            <p:cNvSpPr/>
            <p:nvPr/>
          </p:nvSpPr>
          <p:spPr>
            <a:xfrm rot="5400000">
              <a:off x="1470878" y="27155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28"/>
            <p:cNvSpPr/>
            <p:nvPr/>
          </p:nvSpPr>
          <p:spPr>
            <a:xfrm rot="5400000">
              <a:off x="1838490" y="2714700"/>
              <a:ext cx="6550" cy="19975"/>
            </a:xfrm>
            <a:custGeom>
              <a:avLst/>
              <a:gdLst/>
              <a:ahLst/>
              <a:cxnLst/>
              <a:rect l="l" t="t" r="r" b="b"/>
              <a:pathLst>
                <a:path w="262" h="799" extrusionOk="0">
                  <a:moveTo>
                    <a:pt x="191" y="1"/>
                  </a:moveTo>
                  <a:lnTo>
                    <a:pt x="0" y="155"/>
                  </a:lnTo>
                  <a:lnTo>
                    <a:pt x="12" y="179"/>
                  </a:lnTo>
                  <a:lnTo>
                    <a:pt x="12" y="798"/>
                  </a:lnTo>
                  <a:lnTo>
                    <a:pt x="262" y="798"/>
                  </a:lnTo>
                  <a:lnTo>
                    <a:pt x="262" y="96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28"/>
            <p:cNvSpPr/>
            <p:nvPr/>
          </p:nvSpPr>
          <p:spPr>
            <a:xfrm rot="5400000">
              <a:off x="1617628" y="27155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28"/>
            <p:cNvSpPr/>
            <p:nvPr/>
          </p:nvSpPr>
          <p:spPr>
            <a:xfrm rot="5400000">
              <a:off x="1764503" y="2715738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28"/>
            <p:cNvSpPr/>
            <p:nvPr/>
          </p:nvSpPr>
          <p:spPr>
            <a:xfrm rot="5400000">
              <a:off x="1801278" y="27155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28"/>
            <p:cNvSpPr/>
            <p:nvPr/>
          </p:nvSpPr>
          <p:spPr>
            <a:xfrm rot="5400000">
              <a:off x="1654378" y="2715738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7"/>
                  </a:lnTo>
                  <a:lnTo>
                    <a:pt x="251" y="727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28"/>
            <p:cNvSpPr/>
            <p:nvPr/>
          </p:nvSpPr>
          <p:spPr>
            <a:xfrm rot="5400000">
              <a:off x="1691140" y="2715575"/>
              <a:ext cx="6275" cy="18500"/>
            </a:xfrm>
            <a:custGeom>
              <a:avLst/>
              <a:gdLst/>
              <a:ahLst/>
              <a:cxnLst/>
              <a:rect l="l" t="t" r="r" b="b"/>
              <a:pathLst>
                <a:path w="251" h="740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28"/>
            <p:cNvSpPr/>
            <p:nvPr/>
          </p:nvSpPr>
          <p:spPr>
            <a:xfrm rot="5400000">
              <a:off x="1360740" y="2715575"/>
              <a:ext cx="6275" cy="18500"/>
            </a:xfrm>
            <a:custGeom>
              <a:avLst/>
              <a:gdLst/>
              <a:ahLst/>
              <a:cxnLst/>
              <a:rect l="l" t="t" r="r" b="b"/>
              <a:pathLst>
                <a:path w="251" h="740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28"/>
            <p:cNvSpPr/>
            <p:nvPr/>
          </p:nvSpPr>
          <p:spPr>
            <a:xfrm rot="5400000">
              <a:off x="1011890" y="2645050"/>
              <a:ext cx="6275" cy="18500"/>
            </a:xfrm>
            <a:custGeom>
              <a:avLst/>
              <a:gdLst/>
              <a:ahLst/>
              <a:cxnLst/>
              <a:rect l="l" t="t" r="r" b="b"/>
              <a:pathLst>
                <a:path w="251" h="740" extrusionOk="0">
                  <a:moveTo>
                    <a:pt x="0" y="1"/>
                  </a:moveTo>
                  <a:lnTo>
                    <a:pt x="0" y="739"/>
                  </a:lnTo>
                  <a:lnTo>
                    <a:pt x="250" y="739"/>
                  </a:lnTo>
                  <a:lnTo>
                    <a:pt x="2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28"/>
            <p:cNvSpPr/>
            <p:nvPr/>
          </p:nvSpPr>
          <p:spPr>
            <a:xfrm rot="5400000">
              <a:off x="1158628" y="26450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0"/>
                  </a:moveTo>
                  <a:lnTo>
                    <a:pt x="0" y="738"/>
                  </a:lnTo>
                  <a:lnTo>
                    <a:pt x="250" y="738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28"/>
            <p:cNvSpPr/>
            <p:nvPr/>
          </p:nvSpPr>
          <p:spPr>
            <a:xfrm rot="5400000">
              <a:off x="1048503" y="26450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1"/>
                  </a:moveTo>
                  <a:lnTo>
                    <a:pt x="0" y="739"/>
                  </a:lnTo>
                  <a:lnTo>
                    <a:pt x="250" y="739"/>
                  </a:lnTo>
                  <a:lnTo>
                    <a:pt x="2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28"/>
            <p:cNvSpPr/>
            <p:nvPr/>
          </p:nvSpPr>
          <p:spPr>
            <a:xfrm rot="5400000">
              <a:off x="975128" y="2645213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0" y="0"/>
                  </a:moveTo>
                  <a:lnTo>
                    <a:pt x="0" y="727"/>
                  </a:lnTo>
                  <a:lnTo>
                    <a:pt x="250" y="727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28"/>
            <p:cNvSpPr/>
            <p:nvPr/>
          </p:nvSpPr>
          <p:spPr>
            <a:xfrm rot="5400000">
              <a:off x="1122028" y="26450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1"/>
                  </a:moveTo>
                  <a:lnTo>
                    <a:pt x="0" y="739"/>
                  </a:lnTo>
                  <a:lnTo>
                    <a:pt x="250" y="739"/>
                  </a:lnTo>
                  <a:lnTo>
                    <a:pt x="2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28"/>
            <p:cNvSpPr/>
            <p:nvPr/>
          </p:nvSpPr>
          <p:spPr>
            <a:xfrm rot="5400000">
              <a:off x="1085253" y="2645213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0" y="0"/>
                  </a:moveTo>
                  <a:lnTo>
                    <a:pt x="0" y="726"/>
                  </a:lnTo>
                  <a:lnTo>
                    <a:pt x="250" y="726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28"/>
            <p:cNvSpPr/>
            <p:nvPr/>
          </p:nvSpPr>
          <p:spPr>
            <a:xfrm rot="5400000">
              <a:off x="2067815" y="2541625"/>
              <a:ext cx="15800" cy="18175"/>
            </a:xfrm>
            <a:custGeom>
              <a:avLst/>
              <a:gdLst/>
              <a:ahLst/>
              <a:cxnLst/>
              <a:rect l="l" t="t" r="r" b="b"/>
              <a:pathLst>
                <a:path w="632" h="727" extrusionOk="0">
                  <a:moveTo>
                    <a:pt x="191" y="0"/>
                  </a:moveTo>
                  <a:lnTo>
                    <a:pt x="0" y="143"/>
                  </a:lnTo>
                  <a:lnTo>
                    <a:pt x="441" y="726"/>
                  </a:lnTo>
                  <a:lnTo>
                    <a:pt x="631" y="584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28"/>
            <p:cNvSpPr/>
            <p:nvPr/>
          </p:nvSpPr>
          <p:spPr>
            <a:xfrm rot="5400000">
              <a:off x="938378" y="26450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1"/>
                  </a:moveTo>
                  <a:lnTo>
                    <a:pt x="0" y="739"/>
                  </a:lnTo>
                  <a:lnTo>
                    <a:pt x="250" y="739"/>
                  </a:lnTo>
                  <a:lnTo>
                    <a:pt x="2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28"/>
            <p:cNvSpPr/>
            <p:nvPr/>
          </p:nvSpPr>
          <p:spPr>
            <a:xfrm rot="5400000">
              <a:off x="1316840" y="2708300"/>
              <a:ext cx="14300" cy="25025"/>
            </a:xfrm>
            <a:custGeom>
              <a:avLst/>
              <a:gdLst/>
              <a:ahLst/>
              <a:cxnLst/>
              <a:rect l="l" t="t" r="r" b="b"/>
              <a:pathLst>
                <a:path w="572" h="1001" extrusionOk="0">
                  <a:moveTo>
                    <a:pt x="322" y="0"/>
                  </a:moveTo>
                  <a:lnTo>
                    <a:pt x="322" y="393"/>
                  </a:lnTo>
                  <a:lnTo>
                    <a:pt x="251" y="536"/>
                  </a:lnTo>
                  <a:lnTo>
                    <a:pt x="251" y="274"/>
                  </a:lnTo>
                  <a:lnTo>
                    <a:pt x="0" y="274"/>
                  </a:lnTo>
                  <a:lnTo>
                    <a:pt x="0" y="1000"/>
                  </a:lnTo>
                  <a:lnTo>
                    <a:pt x="251" y="1000"/>
                  </a:lnTo>
                  <a:lnTo>
                    <a:pt x="251" y="667"/>
                  </a:lnTo>
                  <a:lnTo>
                    <a:pt x="405" y="762"/>
                  </a:lnTo>
                  <a:lnTo>
                    <a:pt x="572" y="453"/>
                  </a:lnTo>
                  <a:lnTo>
                    <a:pt x="5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28"/>
            <p:cNvSpPr/>
            <p:nvPr/>
          </p:nvSpPr>
          <p:spPr>
            <a:xfrm rot="5400000">
              <a:off x="1623865" y="1700300"/>
              <a:ext cx="255425" cy="1981500"/>
            </a:xfrm>
            <a:custGeom>
              <a:avLst/>
              <a:gdLst/>
              <a:ahLst/>
              <a:cxnLst/>
              <a:rect l="l" t="t" r="r" b="b"/>
              <a:pathLst>
                <a:path w="10217" h="79260" extrusionOk="0">
                  <a:moveTo>
                    <a:pt x="5240" y="238"/>
                  </a:moveTo>
                  <a:cubicBezTo>
                    <a:pt x="6013" y="238"/>
                    <a:pt x="6645" y="881"/>
                    <a:pt x="6645" y="1655"/>
                  </a:cubicBezTo>
                  <a:cubicBezTo>
                    <a:pt x="6645" y="2393"/>
                    <a:pt x="6073" y="3001"/>
                    <a:pt x="5359" y="3060"/>
                  </a:cubicBezTo>
                  <a:lnTo>
                    <a:pt x="5359" y="2596"/>
                  </a:lnTo>
                  <a:cubicBezTo>
                    <a:pt x="5823" y="2536"/>
                    <a:pt x="6180" y="2143"/>
                    <a:pt x="6180" y="1655"/>
                  </a:cubicBezTo>
                  <a:cubicBezTo>
                    <a:pt x="6180" y="1131"/>
                    <a:pt x="5763" y="703"/>
                    <a:pt x="5240" y="703"/>
                  </a:cubicBezTo>
                  <a:cubicBezTo>
                    <a:pt x="4716" y="703"/>
                    <a:pt x="4287" y="1131"/>
                    <a:pt x="4287" y="1655"/>
                  </a:cubicBezTo>
                  <a:cubicBezTo>
                    <a:pt x="4287" y="2143"/>
                    <a:pt x="4644" y="2536"/>
                    <a:pt x="5109" y="2596"/>
                  </a:cubicBezTo>
                  <a:lnTo>
                    <a:pt x="5109" y="3060"/>
                  </a:lnTo>
                  <a:cubicBezTo>
                    <a:pt x="4394" y="3001"/>
                    <a:pt x="3823" y="2393"/>
                    <a:pt x="3823" y="1655"/>
                  </a:cubicBezTo>
                  <a:cubicBezTo>
                    <a:pt x="3823" y="881"/>
                    <a:pt x="4454" y="238"/>
                    <a:pt x="5240" y="238"/>
                  </a:cubicBezTo>
                  <a:close/>
                  <a:moveTo>
                    <a:pt x="3704" y="34993"/>
                  </a:moveTo>
                  <a:lnTo>
                    <a:pt x="3704" y="39088"/>
                  </a:lnTo>
                  <a:cubicBezTo>
                    <a:pt x="3620" y="39112"/>
                    <a:pt x="3537" y="39136"/>
                    <a:pt x="3466" y="39196"/>
                  </a:cubicBezTo>
                  <a:lnTo>
                    <a:pt x="3466" y="35183"/>
                  </a:lnTo>
                  <a:lnTo>
                    <a:pt x="3704" y="34993"/>
                  </a:lnTo>
                  <a:close/>
                  <a:moveTo>
                    <a:pt x="5240" y="0"/>
                  </a:moveTo>
                  <a:cubicBezTo>
                    <a:pt x="4323" y="0"/>
                    <a:pt x="3573" y="738"/>
                    <a:pt x="3573" y="1655"/>
                  </a:cubicBezTo>
                  <a:cubicBezTo>
                    <a:pt x="3573" y="2572"/>
                    <a:pt x="4251" y="3239"/>
                    <a:pt x="5109" y="3310"/>
                  </a:cubicBezTo>
                  <a:lnTo>
                    <a:pt x="5109" y="21229"/>
                  </a:lnTo>
                  <a:lnTo>
                    <a:pt x="9002" y="24408"/>
                  </a:lnTo>
                  <a:cubicBezTo>
                    <a:pt x="8954" y="24503"/>
                    <a:pt x="8931" y="24599"/>
                    <a:pt x="8931" y="24706"/>
                  </a:cubicBezTo>
                  <a:cubicBezTo>
                    <a:pt x="8931" y="25015"/>
                    <a:pt x="9145" y="25277"/>
                    <a:pt x="9442" y="25337"/>
                  </a:cubicBezTo>
                  <a:lnTo>
                    <a:pt x="9442" y="29980"/>
                  </a:lnTo>
                  <a:lnTo>
                    <a:pt x="4978" y="33623"/>
                  </a:lnTo>
                  <a:lnTo>
                    <a:pt x="4728" y="33302"/>
                  </a:lnTo>
                  <a:lnTo>
                    <a:pt x="4537" y="33445"/>
                  </a:lnTo>
                  <a:lnTo>
                    <a:pt x="4787" y="33778"/>
                  </a:lnTo>
                  <a:lnTo>
                    <a:pt x="3954" y="34469"/>
                  </a:lnTo>
                  <a:lnTo>
                    <a:pt x="3954" y="32683"/>
                  </a:lnTo>
                  <a:lnTo>
                    <a:pt x="4085" y="32861"/>
                  </a:lnTo>
                  <a:lnTo>
                    <a:pt x="4275" y="32719"/>
                  </a:lnTo>
                  <a:lnTo>
                    <a:pt x="3954" y="32278"/>
                  </a:lnTo>
                  <a:lnTo>
                    <a:pt x="3954" y="14026"/>
                  </a:lnTo>
                  <a:lnTo>
                    <a:pt x="3704" y="14026"/>
                  </a:lnTo>
                  <a:lnTo>
                    <a:pt x="3704" y="32230"/>
                  </a:lnTo>
                  <a:lnTo>
                    <a:pt x="3644" y="32278"/>
                  </a:lnTo>
                  <a:lnTo>
                    <a:pt x="3704" y="32361"/>
                  </a:lnTo>
                  <a:lnTo>
                    <a:pt x="3704" y="34671"/>
                  </a:lnTo>
                  <a:lnTo>
                    <a:pt x="3216" y="35064"/>
                  </a:lnTo>
                  <a:lnTo>
                    <a:pt x="3216" y="39517"/>
                  </a:lnTo>
                  <a:cubicBezTo>
                    <a:pt x="3204" y="39577"/>
                    <a:pt x="3180" y="39648"/>
                    <a:pt x="3180" y="39719"/>
                  </a:cubicBezTo>
                  <a:cubicBezTo>
                    <a:pt x="3180" y="39791"/>
                    <a:pt x="3204" y="39850"/>
                    <a:pt x="3216" y="39922"/>
                  </a:cubicBezTo>
                  <a:lnTo>
                    <a:pt x="3216" y="40196"/>
                  </a:lnTo>
                  <a:lnTo>
                    <a:pt x="3120" y="40303"/>
                  </a:lnTo>
                  <a:lnTo>
                    <a:pt x="2918" y="40089"/>
                  </a:lnTo>
                  <a:lnTo>
                    <a:pt x="2739" y="40255"/>
                  </a:lnTo>
                  <a:lnTo>
                    <a:pt x="2954" y="40481"/>
                  </a:lnTo>
                  <a:lnTo>
                    <a:pt x="1" y="43720"/>
                  </a:lnTo>
                  <a:lnTo>
                    <a:pt x="1" y="79236"/>
                  </a:lnTo>
                  <a:lnTo>
                    <a:pt x="251" y="79236"/>
                  </a:lnTo>
                  <a:lnTo>
                    <a:pt x="251" y="43815"/>
                  </a:lnTo>
                  <a:lnTo>
                    <a:pt x="3120" y="40672"/>
                  </a:lnTo>
                  <a:lnTo>
                    <a:pt x="3216" y="40779"/>
                  </a:lnTo>
                  <a:lnTo>
                    <a:pt x="3216" y="79260"/>
                  </a:lnTo>
                  <a:lnTo>
                    <a:pt x="3466" y="79260"/>
                  </a:lnTo>
                  <a:lnTo>
                    <a:pt x="3466" y="40291"/>
                  </a:lnTo>
                  <a:lnTo>
                    <a:pt x="3489" y="40267"/>
                  </a:lnTo>
                  <a:cubicBezTo>
                    <a:pt x="3597" y="40327"/>
                    <a:pt x="3704" y="40362"/>
                    <a:pt x="3823" y="40362"/>
                  </a:cubicBezTo>
                  <a:cubicBezTo>
                    <a:pt x="4180" y="40362"/>
                    <a:pt x="4466" y="40077"/>
                    <a:pt x="4466" y="39719"/>
                  </a:cubicBezTo>
                  <a:cubicBezTo>
                    <a:pt x="4466" y="39410"/>
                    <a:pt x="4239" y="39148"/>
                    <a:pt x="3954" y="39088"/>
                  </a:cubicBezTo>
                  <a:lnTo>
                    <a:pt x="3954" y="34790"/>
                  </a:lnTo>
                  <a:lnTo>
                    <a:pt x="4942" y="33981"/>
                  </a:lnTo>
                  <a:lnTo>
                    <a:pt x="4978" y="34028"/>
                  </a:lnTo>
                  <a:lnTo>
                    <a:pt x="5180" y="33885"/>
                  </a:lnTo>
                  <a:lnTo>
                    <a:pt x="5132" y="33826"/>
                  </a:lnTo>
                  <a:lnTo>
                    <a:pt x="9693" y="30099"/>
                  </a:lnTo>
                  <a:lnTo>
                    <a:pt x="9693" y="25337"/>
                  </a:lnTo>
                  <a:cubicBezTo>
                    <a:pt x="9990" y="25277"/>
                    <a:pt x="10216" y="25015"/>
                    <a:pt x="10216" y="24706"/>
                  </a:cubicBezTo>
                  <a:cubicBezTo>
                    <a:pt x="10216" y="24348"/>
                    <a:pt x="9919" y="24063"/>
                    <a:pt x="9573" y="24063"/>
                  </a:cubicBezTo>
                  <a:cubicBezTo>
                    <a:pt x="9407" y="24063"/>
                    <a:pt x="9264" y="24122"/>
                    <a:pt x="9157" y="24218"/>
                  </a:cubicBezTo>
                  <a:lnTo>
                    <a:pt x="5359" y="21110"/>
                  </a:lnTo>
                  <a:lnTo>
                    <a:pt x="5359" y="3310"/>
                  </a:lnTo>
                  <a:cubicBezTo>
                    <a:pt x="6216" y="3239"/>
                    <a:pt x="6895" y="2524"/>
                    <a:pt x="6895" y="1655"/>
                  </a:cubicBezTo>
                  <a:cubicBezTo>
                    <a:pt x="6895" y="786"/>
                    <a:pt x="6144" y="0"/>
                    <a:pt x="52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1_1">
    <p:bg>
      <p:bgPr>
        <a:gradFill>
          <a:gsLst>
            <a:gs pos="0">
              <a:schemeClr val="accent1"/>
            </a:gs>
            <a:gs pos="7000">
              <a:schemeClr val="accent2"/>
            </a:gs>
            <a:gs pos="11000">
              <a:schemeClr val="accent3"/>
            </a:gs>
            <a:gs pos="17000">
              <a:schemeClr val="dk2"/>
            </a:gs>
            <a:gs pos="25000">
              <a:schemeClr val="lt2"/>
            </a:gs>
            <a:gs pos="43000">
              <a:schemeClr val="dk1"/>
            </a:gs>
            <a:gs pos="100000">
              <a:schemeClr val="dk1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p2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1102" name="Google Shape;1102;p29"/>
          <p:cNvGrpSpPr/>
          <p:nvPr/>
        </p:nvGrpSpPr>
        <p:grpSpPr>
          <a:xfrm rot="10800000" flipH="1">
            <a:off x="-1455725" y="3072254"/>
            <a:ext cx="2479800" cy="2894250"/>
            <a:chOff x="2693662" y="1511141"/>
            <a:chExt cx="2479800" cy="2894250"/>
          </a:xfrm>
        </p:grpSpPr>
        <p:sp>
          <p:nvSpPr>
            <p:cNvPr id="1103" name="Google Shape;1103;p29"/>
            <p:cNvSpPr/>
            <p:nvPr/>
          </p:nvSpPr>
          <p:spPr>
            <a:xfrm>
              <a:off x="3280037" y="2486295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29"/>
            <p:cNvSpPr/>
            <p:nvPr/>
          </p:nvSpPr>
          <p:spPr>
            <a:xfrm>
              <a:off x="3280037" y="1836195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29"/>
            <p:cNvSpPr/>
            <p:nvPr/>
          </p:nvSpPr>
          <p:spPr>
            <a:xfrm>
              <a:off x="3872787" y="21612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29"/>
            <p:cNvSpPr/>
            <p:nvPr/>
          </p:nvSpPr>
          <p:spPr>
            <a:xfrm>
              <a:off x="3872787" y="28113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29"/>
            <p:cNvSpPr/>
            <p:nvPr/>
          </p:nvSpPr>
          <p:spPr>
            <a:xfrm>
              <a:off x="3280037" y="31363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29"/>
            <p:cNvSpPr/>
            <p:nvPr/>
          </p:nvSpPr>
          <p:spPr>
            <a:xfrm>
              <a:off x="2693662" y="28113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29"/>
            <p:cNvSpPr/>
            <p:nvPr/>
          </p:nvSpPr>
          <p:spPr>
            <a:xfrm>
              <a:off x="2693662" y="21612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29"/>
            <p:cNvSpPr/>
            <p:nvPr/>
          </p:nvSpPr>
          <p:spPr>
            <a:xfrm>
              <a:off x="3872787" y="34614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29"/>
            <p:cNvSpPr/>
            <p:nvPr/>
          </p:nvSpPr>
          <p:spPr>
            <a:xfrm>
              <a:off x="2693662" y="34614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29"/>
            <p:cNvSpPr/>
            <p:nvPr/>
          </p:nvSpPr>
          <p:spPr>
            <a:xfrm>
              <a:off x="3280037" y="37864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29"/>
            <p:cNvSpPr/>
            <p:nvPr/>
          </p:nvSpPr>
          <p:spPr>
            <a:xfrm>
              <a:off x="3872787" y="15111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29"/>
            <p:cNvSpPr/>
            <p:nvPr/>
          </p:nvSpPr>
          <p:spPr>
            <a:xfrm>
              <a:off x="4459162" y="24862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29"/>
            <p:cNvSpPr/>
            <p:nvPr/>
          </p:nvSpPr>
          <p:spPr>
            <a:xfrm>
              <a:off x="4459162" y="31363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16" name="Google Shape;1116;p29"/>
          <p:cNvCxnSpPr/>
          <p:nvPr/>
        </p:nvCxnSpPr>
        <p:spPr>
          <a:xfrm>
            <a:off x="358725" y="1"/>
            <a:ext cx="0" cy="22563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1_1_1">
    <p:bg>
      <p:bgPr>
        <a:gradFill>
          <a:gsLst>
            <a:gs pos="0">
              <a:schemeClr val="dk2"/>
            </a:gs>
            <a:gs pos="6000">
              <a:schemeClr val="accent1"/>
            </a:gs>
            <a:gs pos="14000">
              <a:schemeClr val="lt2"/>
            </a:gs>
            <a:gs pos="30000">
              <a:schemeClr val="dk1"/>
            </a:gs>
            <a:gs pos="100000">
              <a:schemeClr val="dk1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1119" name="Google Shape;1119;p30"/>
          <p:cNvGrpSpPr/>
          <p:nvPr/>
        </p:nvGrpSpPr>
        <p:grpSpPr>
          <a:xfrm rot="10800000">
            <a:off x="7745675" y="-1821721"/>
            <a:ext cx="2479800" cy="2894250"/>
            <a:chOff x="2693662" y="1511141"/>
            <a:chExt cx="2479800" cy="2894250"/>
          </a:xfrm>
        </p:grpSpPr>
        <p:sp>
          <p:nvSpPr>
            <p:cNvPr id="1120" name="Google Shape;1120;p30"/>
            <p:cNvSpPr/>
            <p:nvPr/>
          </p:nvSpPr>
          <p:spPr>
            <a:xfrm>
              <a:off x="3280037" y="2486295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30"/>
            <p:cNvSpPr/>
            <p:nvPr/>
          </p:nvSpPr>
          <p:spPr>
            <a:xfrm>
              <a:off x="3280037" y="1836195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30"/>
            <p:cNvSpPr/>
            <p:nvPr/>
          </p:nvSpPr>
          <p:spPr>
            <a:xfrm>
              <a:off x="3872787" y="21612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30"/>
            <p:cNvSpPr/>
            <p:nvPr/>
          </p:nvSpPr>
          <p:spPr>
            <a:xfrm>
              <a:off x="3872787" y="28113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30"/>
            <p:cNvSpPr/>
            <p:nvPr/>
          </p:nvSpPr>
          <p:spPr>
            <a:xfrm>
              <a:off x="3280037" y="31363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30"/>
            <p:cNvSpPr/>
            <p:nvPr/>
          </p:nvSpPr>
          <p:spPr>
            <a:xfrm>
              <a:off x="2693662" y="28113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30"/>
            <p:cNvSpPr/>
            <p:nvPr/>
          </p:nvSpPr>
          <p:spPr>
            <a:xfrm>
              <a:off x="2693662" y="21612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30"/>
            <p:cNvSpPr/>
            <p:nvPr/>
          </p:nvSpPr>
          <p:spPr>
            <a:xfrm>
              <a:off x="3872787" y="34614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30"/>
            <p:cNvSpPr/>
            <p:nvPr/>
          </p:nvSpPr>
          <p:spPr>
            <a:xfrm>
              <a:off x="2693662" y="34614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30"/>
            <p:cNvSpPr/>
            <p:nvPr/>
          </p:nvSpPr>
          <p:spPr>
            <a:xfrm>
              <a:off x="3280037" y="37864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30"/>
            <p:cNvSpPr/>
            <p:nvPr/>
          </p:nvSpPr>
          <p:spPr>
            <a:xfrm>
              <a:off x="3872787" y="15111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30"/>
            <p:cNvSpPr/>
            <p:nvPr/>
          </p:nvSpPr>
          <p:spPr>
            <a:xfrm>
              <a:off x="4459162" y="24862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30"/>
            <p:cNvSpPr/>
            <p:nvPr/>
          </p:nvSpPr>
          <p:spPr>
            <a:xfrm>
              <a:off x="4459162" y="31363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gradFill>
          <a:gsLst>
            <a:gs pos="0">
              <a:schemeClr val="accent1"/>
            </a:gs>
            <a:gs pos="7000">
              <a:schemeClr val="accent2"/>
            </a:gs>
            <a:gs pos="11000">
              <a:schemeClr val="accent3"/>
            </a:gs>
            <a:gs pos="17000">
              <a:schemeClr val="dk2"/>
            </a:gs>
            <a:gs pos="25000">
              <a:schemeClr val="lt2"/>
            </a:gs>
            <a:gs pos="43000">
              <a:schemeClr val="dk1"/>
            </a:gs>
            <a:gs pos="100000">
              <a:schemeClr val="dk1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2" name="Google Shape;142;p4"/>
          <p:cNvSpPr txBox="1">
            <a:spLocks noGrp="1"/>
          </p:cNvSpPr>
          <p:nvPr>
            <p:ph type="body" idx="1"/>
          </p:nvPr>
        </p:nvSpPr>
        <p:spPr>
          <a:xfrm>
            <a:off x="720000" y="1085425"/>
            <a:ext cx="7704000" cy="46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AutoNum type="arabicPeriod"/>
              <a:defRPr sz="1250">
                <a:solidFill>
                  <a:schemeClr val="lt1"/>
                </a:solidFill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lphaLcPeriod"/>
              <a:defRPr>
                <a:solidFill>
                  <a:schemeClr val="lt1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romanLcPeriod"/>
              <a:defRPr>
                <a:solidFill>
                  <a:schemeClr val="lt1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rabicPeriod"/>
              <a:defRPr>
                <a:solidFill>
                  <a:schemeClr val="lt1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lphaLcPeriod"/>
              <a:defRPr>
                <a:solidFill>
                  <a:schemeClr val="lt1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romanLcPeriod"/>
              <a:defRPr>
                <a:solidFill>
                  <a:schemeClr val="lt1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rabicPeriod"/>
              <a:defRPr>
                <a:solidFill>
                  <a:schemeClr val="lt1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lphaLcPeriod"/>
              <a:defRPr>
                <a:solidFill>
                  <a:schemeClr val="lt1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Font typeface="Roboto Condensed Light"/>
              <a:buAutoNum type="romanLcPeriod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143" name="Google Shape;143;p4"/>
          <p:cNvGrpSpPr/>
          <p:nvPr/>
        </p:nvGrpSpPr>
        <p:grpSpPr>
          <a:xfrm>
            <a:off x="-889538" y="-1876534"/>
            <a:ext cx="2479800" cy="2894250"/>
            <a:chOff x="2693662" y="1511141"/>
            <a:chExt cx="2479800" cy="2894250"/>
          </a:xfrm>
        </p:grpSpPr>
        <p:sp>
          <p:nvSpPr>
            <p:cNvPr id="144" name="Google Shape;144;p4"/>
            <p:cNvSpPr/>
            <p:nvPr/>
          </p:nvSpPr>
          <p:spPr>
            <a:xfrm>
              <a:off x="3280037" y="2486295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4"/>
            <p:cNvSpPr/>
            <p:nvPr/>
          </p:nvSpPr>
          <p:spPr>
            <a:xfrm>
              <a:off x="3280037" y="1836195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4"/>
            <p:cNvSpPr/>
            <p:nvPr/>
          </p:nvSpPr>
          <p:spPr>
            <a:xfrm>
              <a:off x="3872787" y="21612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4"/>
            <p:cNvSpPr/>
            <p:nvPr/>
          </p:nvSpPr>
          <p:spPr>
            <a:xfrm>
              <a:off x="3872787" y="28113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4"/>
            <p:cNvSpPr/>
            <p:nvPr/>
          </p:nvSpPr>
          <p:spPr>
            <a:xfrm>
              <a:off x="3280037" y="31363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4"/>
            <p:cNvSpPr/>
            <p:nvPr/>
          </p:nvSpPr>
          <p:spPr>
            <a:xfrm>
              <a:off x="2693662" y="28113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4"/>
            <p:cNvSpPr/>
            <p:nvPr/>
          </p:nvSpPr>
          <p:spPr>
            <a:xfrm>
              <a:off x="2693662" y="21612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4"/>
            <p:cNvSpPr/>
            <p:nvPr/>
          </p:nvSpPr>
          <p:spPr>
            <a:xfrm>
              <a:off x="3872787" y="34614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4"/>
            <p:cNvSpPr/>
            <p:nvPr/>
          </p:nvSpPr>
          <p:spPr>
            <a:xfrm>
              <a:off x="2693662" y="34614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4"/>
            <p:cNvSpPr/>
            <p:nvPr/>
          </p:nvSpPr>
          <p:spPr>
            <a:xfrm>
              <a:off x="3280037" y="37864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4"/>
            <p:cNvSpPr/>
            <p:nvPr/>
          </p:nvSpPr>
          <p:spPr>
            <a:xfrm>
              <a:off x="3872787" y="15111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4"/>
            <p:cNvSpPr/>
            <p:nvPr/>
          </p:nvSpPr>
          <p:spPr>
            <a:xfrm>
              <a:off x="4459162" y="24862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4"/>
            <p:cNvSpPr/>
            <p:nvPr/>
          </p:nvSpPr>
          <p:spPr>
            <a:xfrm>
              <a:off x="4459162" y="31363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7" name="Google Shape;157;p4"/>
          <p:cNvGrpSpPr/>
          <p:nvPr/>
        </p:nvGrpSpPr>
        <p:grpSpPr>
          <a:xfrm rot="5400000" flipH="1">
            <a:off x="7832738" y="3934688"/>
            <a:ext cx="1822500" cy="595100"/>
            <a:chOff x="0" y="274000"/>
            <a:chExt cx="1822500" cy="595100"/>
          </a:xfrm>
        </p:grpSpPr>
        <p:cxnSp>
          <p:nvCxnSpPr>
            <p:cNvPr id="158" name="Google Shape;158;p4"/>
            <p:cNvCxnSpPr/>
            <p:nvPr/>
          </p:nvCxnSpPr>
          <p:spPr>
            <a:xfrm>
              <a:off x="0" y="274000"/>
              <a:ext cx="1612800" cy="1410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159" name="Google Shape;159;p4"/>
            <p:cNvCxnSpPr/>
            <p:nvPr/>
          </p:nvCxnSpPr>
          <p:spPr>
            <a:xfrm>
              <a:off x="0" y="696775"/>
              <a:ext cx="12213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160" name="Google Shape;160;p4"/>
            <p:cNvCxnSpPr/>
            <p:nvPr/>
          </p:nvCxnSpPr>
          <p:spPr>
            <a:xfrm>
              <a:off x="0" y="579300"/>
              <a:ext cx="18225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161" name="Google Shape;161;p4"/>
            <p:cNvCxnSpPr/>
            <p:nvPr/>
          </p:nvCxnSpPr>
          <p:spPr>
            <a:xfrm>
              <a:off x="0" y="493200"/>
              <a:ext cx="931500" cy="3759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11_1_1_1">
    <p:bg>
      <p:bgPr>
        <a:gradFill>
          <a:gsLst>
            <a:gs pos="0">
              <a:schemeClr val="dk1"/>
            </a:gs>
            <a:gs pos="74000">
              <a:schemeClr val="dk1"/>
            </a:gs>
            <a:gs pos="84000">
              <a:schemeClr val="lt2"/>
            </a:gs>
            <a:gs pos="89000">
              <a:schemeClr val="accent3"/>
            </a:gs>
            <a:gs pos="94000">
              <a:schemeClr val="accent2"/>
            </a:gs>
            <a:gs pos="100000">
              <a:schemeClr val="accent1"/>
            </a:gs>
            <a:gs pos="100000">
              <a:srgbClr val="737373"/>
            </a:gs>
          </a:gsLst>
          <a:lin ang="18900732" scaled="0"/>
        </a:gradFill>
        <a:effectLst/>
      </p:bgPr>
    </p:bg>
    <p:spTree>
      <p:nvGrpSpPr>
        <p:cNvPr id="1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Google Shape;1134;p3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1135" name="Google Shape;1135;p31"/>
          <p:cNvGrpSpPr/>
          <p:nvPr/>
        </p:nvGrpSpPr>
        <p:grpSpPr>
          <a:xfrm flipH="1">
            <a:off x="-1849375" y="-822871"/>
            <a:ext cx="2479800" cy="2894250"/>
            <a:chOff x="2693662" y="1511141"/>
            <a:chExt cx="2479800" cy="2894250"/>
          </a:xfrm>
        </p:grpSpPr>
        <p:sp>
          <p:nvSpPr>
            <p:cNvPr id="1136" name="Google Shape;1136;p31"/>
            <p:cNvSpPr/>
            <p:nvPr/>
          </p:nvSpPr>
          <p:spPr>
            <a:xfrm>
              <a:off x="3280037" y="2486295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31"/>
            <p:cNvSpPr/>
            <p:nvPr/>
          </p:nvSpPr>
          <p:spPr>
            <a:xfrm>
              <a:off x="3280037" y="1836195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31"/>
            <p:cNvSpPr/>
            <p:nvPr/>
          </p:nvSpPr>
          <p:spPr>
            <a:xfrm>
              <a:off x="3872787" y="21612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31"/>
            <p:cNvSpPr/>
            <p:nvPr/>
          </p:nvSpPr>
          <p:spPr>
            <a:xfrm>
              <a:off x="3872787" y="28113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31"/>
            <p:cNvSpPr/>
            <p:nvPr/>
          </p:nvSpPr>
          <p:spPr>
            <a:xfrm>
              <a:off x="3280037" y="31363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31"/>
            <p:cNvSpPr/>
            <p:nvPr/>
          </p:nvSpPr>
          <p:spPr>
            <a:xfrm>
              <a:off x="2693662" y="28113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31"/>
            <p:cNvSpPr/>
            <p:nvPr/>
          </p:nvSpPr>
          <p:spPr>
            <a:xfrm>
              <a:off x="2693662" y="21612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31"/>
            <p:cNvSpPr/>
            <p:nvPr/>
          </p:nvSpPr>
          <p:spPr>
            <a:xfrm>
              <a:off x="3872787" y="34614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31"/>
            <p:cNvSpPr/>
            <p:nvPr/>
          </p:nvSpPr>
          <p:spPr>
            <a:xfrm>
              <a:off x="2693662" y="34614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31"/>
            <p:cNvSpPr/>
            <p:nvPr/>
          </p:nvSpPr>
          <p:spPr>
            <a:xfrm>
              <a:off x="3280037" y="37864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31"/>
            <p:cNvSpPr/>
            <p:nvPr/>
          </p:nvSpPr>
          <p:spPr>
            <a:xfrm>
              <a:off x="3872787" y="15111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31"/>
            <p:cNvSpPr/>
            <p:nvPr/>
          </p:nvSpPr>
          <p:spPr>
            <a:xfrm>
              <a:off x="4459162" y="24862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31"/>
            <p:cNvSpPr/>
            <p:nvPr/>
          </p:nvSpPr>
          <p:spPr>
            <a:xfrm>
              <a:off x="4459162" y="31363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bg>
      <p:bgPr>
        <a:gradFill>
          <a:gsLst>
            <a:gs pos="0">
              <a:schemeClr val="accent2"/>
            </a:gs>
            <a:gs pos="7000">
              <a:schemeClr val="accent1"/>
            </a:gs>
            <a:gs pos="15000">
              <a:schemeClr val="accent3"/>
            </a:gs>
            <a:gs pos="28000">
              <a:schemeClr val="dk2"/>
            </a:gs>
            <a:gs pos="37000">
              <a:schemeClr val="lt2"/>
            </a:gs>
            <a:gs pos="58000">
              <a:schemeClr val="dk1"/>
            </a:gs>
            <a:gs pos="100000">
              <a:schemeClr val="dk1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1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Google Shape;1150;p32"/>
          <p:cNvSpPr txBox="1">
            <a:spLocks noGrp="1"/>
          </p:cNvSpPr>
          <p:nvPr>
            <p:ph type="title"/>
          </p:nvPr>
        </p:nvSpPr>
        <p:spPr>
          <a:xfrm>
            <a:off x="2347938" y="540000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6000">
                <a:solidFill>
                  <a:schemeClr val="lt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51" name="Google Shape;1151;p32"/>
          <p:cNvSpPr txBox="1">
            <a:spLocks noGrp="1"/>
          </p:cNvSpPr>
          <p:nvPr>
            <p:ph type="subTitle" idx="1"/>
          </p:nvPr>
        </p:nvSpPr>
        <p:spPr>
          <a:xfrm>
            <a:off x="2347950" y="1550355"/>
            <a:ext cx="4448100" cy="110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52" name="Google Shape;1152;p32"/>
          <p:cNvSpPr txBox="1"/>
          <p:nvPr/>
        </p:nvSpPr>
        <p:spPr>
          <a:xfrm>
            <a:off x="2099100" y="364684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rPr>
              <a:t>CREDITS: This presentation template was created by </a:t>
            </a:r>
            <a:r>
              <a:rPr lang="en" sz="1200" b="1" u="sng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 b="1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rPr>
              <a:t>,</a:t>
            </a:r>
            <a:r>
              <a:rPr lang="en" sz="1200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rPr>
              <a:t> and includes icons by </a:t>
            </a:r>
            <a:r>
              <a:rPr lang="en" sz="1200" b="1" u="sng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rPr>
              <a:t>, and infographics &amp; images by </a:t>
            </a:r>
            <a:r>
              <a:rPr lang="en" sz="1200" b="1" u="sng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 b="1" u="sng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rPr>
              <a:t> </a:t>
            </a:r>
            <a:endParaRPr sz="1200" b="1" u="sng">
              <a:solidFill>
                <a:schemeClr val="lt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grpSp>
        <p:nvGrpSpPr>
          <p:cNvPr id="1153" name="Google Shape;1153;p32"/>
          <p:cNvGrpSpPr/>
          <p:nvPr/>
        </p:nvGrpSpPr>
        <p:grpSpPr>
          <a:xfrm rot="10800000" flipH="1">
            <a:off x="-526675" y="-795146"/>
            <a:ext cx="2479800" cy="2894250"/>
            <a:chOff x="2693662" y="1511141"/>
            <a:chExt cx="2479800" cy="2894250"/>
          </a:xfrm>
        </p:grpSpPr>
        <p:sp>
          <p:nvSpPr>
            <p:cNvPr id="1154" name="Google Shape;1154;p32"/>
            <p:cNvSpPr/>
            <p:nvPr/>
          </p:nvSpPr>
          <p:spPr>
            <a:xfrm>
              <a:off x="3280037" y="2486295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32"/>
            <p:cNvSpPr/>
            <p:nvPr/>
          </p:nvSpPr>
          <p:spPr>
            <a:xfrm>
              <a:off x="3280037" y="1836195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32"/>
            <p:cNvSpPr/>
            <p:nvPr/>
          </p:nvSpPr>
          <p:spPr>
            <a:xfrm>
              <a:off x="3872787" y="21612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32"/>
            <p:cNvSpPr/>
            <p:nvPr/>
          </p:nvSpPr>
          <p:spPr>
            <a:xfrm>
              <a:off x="3872787" y="28113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32"/>
            <p:cNvSpPr/>
            <p:nvPr/>
          </p:nvSpPr>
          <p:spPr>
            <a:xfrm>
              <a:off x="3280037" y="31363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32"/>
            <p:cNvSpPr/>
            <p:nvPr/>
          </p:nvSpPr>
          <p:spPr>
            <a:xfrm>
              <a:off x="2693662" y="28113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32"/>
            <p:cNvSpPr/>
            <p:nvPr/>
          </p:nvSpPr>
          <p:spPr>
            <a:xfrm>
              <a:off x="2693662" y="21612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32"/>
            <p:cNvSpPr/>
            <p:nvPr/>
          </p:nvSpPr>
          <p:spPr>
            <a:xfrm>
              <a:off x="3872787" y="34614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32"/>
            <p:cNvSpPr/>
            <p:nvPr/>
          </p:nvSpPr>
          <p:spPr>
            <a:xfrm>
              <a:off x="2693662" y="34614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32"/>
            <p:cNvSpPr/>
            <p:nvPr/>
          </p:nvSpPr>
          <p:spPr>
            <a:xfrm>
              <a:off x="3280037" y="37864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32"/>
            <p:cNvSpPr/>
            <p:nvPr/>
          </p:nvSpPr>
          <p:spPr>
            <a:xfrm>
              <a:off x="3872787" y="15111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32"/>
            <p:cNvSpPr/>
            <p:nvPr/>
          </p:nvSpPr>
          <p:spPr>
            <a:xfrm>
              <a:off x="4459162" y="24862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32"/>
            <p:cNvSpPr/>
            <p:nvPr/>
          </p:nvSpPr>
          <p:spPr>
            <a:xfrm>
              <a:off x="4459162" y="31363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7" name="Google Shape;1167;p32"/>
          <p:cNvGrpSpPr/>
          <p:nvPr/>
        </p:nvGrpSpPr>
        <p:grpSpPr>
          <a:xfrm rot="5400000" flipH="1">
            <a:off x="7190428" y="816313"/>
            <a:ext cx="2480675" cy="848050"/>
            <a:chOff x="6695138" y="4153988"/>
            <a:chExt cx="2480675" cy="848050"/>
          </a:xfrm>
        </p:grpSpPr>
        <p:sp>
          <p:nvSpPr>
            <p:cNvPr id="1168" name="Google Shape;1168;p32"/>
            <p:cNvSpPr/>
            <p:nvPr/>
          </p:nvSpPr>
          <p:spPr>
            <a:xfrm rot="-5400000">
              <a:off x="7658063" y="4710013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32"/>
            <p:cNvSpPr/>
            <p:nvPr/>
          </p:nvSpPr>
          <p:spPr>
            <a:xfrm rot="-5400000">
              <a:off x="7694663" y="4710013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7"/>
                  </a:lnTo>
                  <a:lnTo>
                    <a:pt x="251" y="727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32"/>
            <p:cNvSpPr/>
            <p:nvPr/>
          </p:nvSpPr>
          <p:spPr>
            <a:xfrm rot="-5400000">
              <a:off x="7768038" y="47098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0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32"/>
            <p:cNvSpPr/>
            <p:nvPr/>
          </p:nvSpPr>
          <p:spPr>
            <a:xfrm rot="-5400000">
              <a:off x="7731425" y="4709850"/>
              <a:ext cx="6275" cy="18500"/>
            </a:xfrm>
            <a:custGeom>
              <a:avLst/>
              <a:gdLst/>
              <a:ahLst/>
              <a:cxnLst/>
              <a:rect l="l" t="t" r="r" b="b"/>
              <a:pathLst>
                <a:path w="251" h="740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32"/>
            <p:cNvSpPr/>
            <p:nvPr/>
          </p:nvSpPr>
          <p:spPr>
            <a:xfrm rot="-5400000">
              <a:off x="7549550" y="4711650"/>
              <a:ext cx="6275" cy="14900"/>
            </a:xfrm>
            <a:custGeom>
              <a:avLst/>
              <a:gdLst/>
              <a:ahLst/>
              <a:cxnLst/>
              <a:rect l="l" t="t" r="r" b="b"/>
              <a:pathLst>
                <a:path w="251" h="596" extrusionOk="0">
                  <a:moveTo>
                    <a:pt x="1" y="1"/>
                  </a:moveTo>
                  <a:lnTo>
                    <a:pt x="1" y="596"/>
                  </a:lnTo>
                  <a:lnTo>
                    <a:pt x="251" y="596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32"/>
            <p:cNvSpPr/>
            <p:nvPr/>
          </p:nvSpPr>
          <p:spPr>
            <a:xfrm rot="-5400000">
              <a:off x="8833200" y="4617425"/>
              <a:ext cx="6275" cy="18200"/>
            </a:xfrm>
            <a:custGeom>
              <a:avLst/>
              <a:gdLst/>
              <a:ahLst/>
              <a:cxnLst/>
              <a:rect l="l" t="t" r="r" b="b"/>
              <a:pathLst>
                <a:path w="251" h="728" extrusionOk="0">
                  <a:moveTo>
                    <a:pt x="0" y="1"/>
                  </a:moveTo>
                  <a:lnTo>
                    <a:pt x="0" y="727"/>
                  </a:lnTo>
                  <a:lnTo>
                    <a:pt x="251" y="727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32"/>
            <p:cNvSpPr/>
            <p:nvPr/>
          </p:nvSpPr>
          <p:spPr>
            <a:xfrm rot="-5400000">
              <a:off x="7804800" y="4710000"/>
              <a:ext cx="6275" cy="18200"/>
            </a:xfrm>
            <a:custGeom>
              <a:avLst/>
              <a:gdLst/>
              <a:ahLst/>
              <a:cxnLst/>
              <a:rect l="l" t="t" r="r" b="b"/>
              <a:pathLst>
                <a:path w="251" h="728" extrusionOk="0">
                  <a:moveTo>
                    <a:pt x="1" y="1"/>
                  </a:moveTo>
                  <a:lnTo>
                    <a:pt x="1" y="727"/>
                  </a:lnTo>
                  <a:lnTo>
                    <a:pt x="251" y="727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32"/>
            <p:cNvSpPr/>
            <p:nvPr/>
          </p:nvSpPr>
          <p:spPr>
            <a:xfrm rot="-5400000">
              <a:off x="7584538" y="4710013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32"/>
            <p:cNvSpPr/>
            <p:nvPr/>
          </p:nvSpPr>
          <p:spPr>
            <a:xfrm rot="-5400000">
              <a:off x="8098438" y="47098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0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32"/>
            <p:cNvSpPr/>
            <p:nvPr/>
          </p:nvSpPr>
          <p:spPr>
            <a:xfrm rot="-5400000">
              <a:off x="8061675" y="4710000"/>
              <a:ext cx="6275" cy="18200"/>
            </a:xfrm>
            <a:custGeom>
              <a:avLst/>
              <a:gdLst/>
              <a:ahLst/>
              <a:cxnLst/>
              <a:rect l="l" t="t" r="r" b="b"/>
              <a:pathLst>
                <a:path w="251" h="728" extrusionOk="0">
                  <a:moveTo>
                    <a:pt x="1" y="1"/>
                  </a:moveTo>
                  <a:lnTo>
                    <a:pt x="1" y="727"/>
                  </a:lnTo>
                  <a:lnTo>
                    <a:pt x="251" y="727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32"/>
            <p:cNvSpPr/>
            <p:nvPr/>
          </p:nvSpPr>
          <p:spPr>
            <a:xfrm rot="-5400000">
              <a:off x="8024913" y="47098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0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32"/>
            <p:cNvSpPr/>
            <p:nvPr/>
          </p:nvSpPr>
          <p:spPr>
            <a:xfrm rot="-5400000">
              <a:off x="8171813" y="4710013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32"/>
            <p:cNvSpPr/>
            <p:nvPr/>
          </p:nvSpPr>
          <p:spPr>
            <a:xfrm rot="-5400000">
              <a:off x="7988313" y="47098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0"/>
                  </a:moveTo>
                  <a:lnTo>
                    <a:pt x="1" y="738"/>
                  </a:lnTo>
                  <a:lnTo>
                    <a:pt x="251" y="73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32"/>
            <p:cNvSpPr/>
            <p:nvPr/>
          </p:nvSpPr>
          <p:spPr>
            <a:xfrm rot="-5400000">
              <a:off x="7878163" y="47098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32"/>
            <p:cNvSpPr/>
            <p:nvPr/>
          </p:nvSpPr>
          <p:spPr>
            <a:xfrm rot="-5400000">
              <a:off x="7841563" y="47098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0"/>
                  </a:moveTo>
                  <a:lnTo>
                    <a:pt x="1" y="738"/>
                  </a:lnTo>
                  <a:lnTo>
                    <a:pt x="251" y="73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32"/>
            <p:cNvSpPr/>
            <p:nvPr/>
          </p:nvSpPr>
          <p:spPr>
            <a:xfrm rot="-5400000">
              <a:off x="7914938" y="4710013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32"/>
            <p:cNvSpPr/>
            <p:nvPr/>
          </p:nvSpPr>
          <p:spPr>
            <a:xfrm rot="-5400000">
              <a:off x="8135038" y="47098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32"/>
            <p:cNvSpPr/>
            <p:nvPr/>
          </p:nvSpPr>
          <p:spPr>
            <a:xfrm rot="-5400000">
              <a:off x="7621288" y="47098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32"/>
            <p:cNvSpPr/>
            <p:nvPr/>
          </p:nvSpPr>
          <p:spPr>
            <a:xfrm rot="-5400000">
              <a:off x="8539563" y="46172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0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32"/>
            <p:cNvSpPr/>
            <p:nvPr/>
          </p:nvSpPr>
          <p:spPr>
            <a:xfrm rot="-5400000">
              <a:off x="8796438" y="46172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0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32"/>
            <p:cNvSpPr/>
            <p:nvPr/>
          </p:nvSpPr>
          <p:spPr>
            <a:xfrm rot="-5400000">
              <a:off x="8576175" y="4617275"/>
              <a:ext cx="6275" cy="18500"/>
            </a:xfrm>
            <a:custGeom>
              <a:avLst/>
              <a:gdLst/>
              <a:ahLst/>
              <a:cxnLst/>
              <a:rect l="l" t="t" r="r" b="b"/>
              <a:pathLst>
                <a:path w="251" h="740" extrusionOk="0">
                  <a:moveTo>
                    <a:pt x="0" y="1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32"/>
            <p:cNvSpPr/>
            <p:nvPr/>
          </p:nvSpPr>
          <p:spPr>
            <a:xfrm rot="-5400000">
              <a:off x="8649688" y="46172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1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32"/>
            <p:cNvSpPr/>
            <p:nvPr/>
          </p:nvSpPr>
          <p:spPr>
            <a:xfrm rot="-5400000">
              <a:off x="8502950" y="4617275"/>
              <a:ext cx="6275" cy="18500"/>
            </a:xfrm>
            <a:custGeom>
              <a:avLst/>
              <a:gdLst/>
              <a:ahLst/>
              <a:cxnLst/>
              <a:rect l="l" t="t" r="r" b="b"/>
              <a:pathLst>
                <a:path w="251" h="740" extrusionOk="0">
                  <a:moveTo>
                    <a:pt x="0" y="1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32"/>
            <p:cNvSpPr/>
            <p:nvPr/>
          </p:nvSpPr>
          <p:spPr>
            <a:xfrm rot="-5400000">
              <a:off x="8759825" y="4617275"/>
              <a:ext cx="6275" cy="18500"/>
            </a:xfrm>
            <a:custGeom>
              <a:avLst/>
              <a:gdLst/>
              <a:ahLst/>
              <a:cxnLst/>
              <a:rect l="l" t="t" r="r" b="b"/>
              <a:pathLst>
                <a:path w="251" h="740" extrusionOk="0">
                  <a:moveTo>
                    <a:pt x="0" y="1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32"/>
            <p:cNvSpPr/>
            <p:nvPr/>
          </p:nvSpPr>
          <p:spPr>
            <a:xfrm rot="-5400000">
              <a:off x="8723063" y="4617438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0" y="1"/>
                  </a:moveTo>
                  <a:lnTo>
                    <a:pt x="0" y="727"/>
                  </a:lnTo>
                  <a:lnTo>
                    <a:pt x="251" y="727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32"/>
            <p:cNvSpPr/>
            <p:nvPr/>
          </p:nvSpPr>
          <p:spPr>
            <a:xfrm rot="-5400000">
              <a:off x="8686313" y="46172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0"/>
                  </a:moveTo>
                  <a:lnTo>
                    <a:pt x="0" y="738"/>
                  </a:lnTo>
                  <a:lnTo>
                    <a:pt x="251" y="73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32"/>
            <p:cNvSpPr/>
            <p:nvPr/>
          </p:nvSpPr>
          <p:spPr>
            <a:xfrm rot="-5400000">
              <a:off x="8466188" y="4617438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0" y="0"/>
                  </a:moveTo>
                  <a:lnTo>
                    <a:pt x="0" y="727"/>
                  </a:lnTo>
                  <a:lnTo>
                    <a:pt x="251" y="727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32"/>
            <p:cNvSpPr/>
            <p:nvPr/>
          </p:nvSpPr>
          <p:spPr>
            <a:xfrm rot="-5400000">
              <a:off x="8392813" y="46172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1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32"/>
            <p:cNvSpPr/>
            <p:nvPr/>
          </p:nvSpPr>
          <p:spPr>
            <a:xfrm rot="-5400000">
              <a:off x="8943338" y="4617438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0" y="0"/>
                  </a:moveTo>
                  <a:lnTo>
                    <a:pt x="0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32"/>
            <p:cNvSpPr/>
            <p:nvPr/>
          </p:nvSpPr>
          <p:spPr>
            <a:xfrm rot="-5400000">
              <a:off x="8429438" y="46172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0"/>
                  </a:moveTo>
                  <a:lnTo>
                    <a:pt x="0" y="738"/>
                  </a:lnTo>
                  <a:lnTo>
                    <a:pt x="251" y="73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32"/>
            <p:cNvSpPr/>
            <p:nvPr/>
          </p:nvSpPr>
          <p:spPr>
            <a:xfrm rot="-5400000">
              <a:off x="8279550" y="4621600"/>
              <a:ext cx="13725" cy="17300"/>
            </a:xfrm>
            <a:custGeom>
              <a:avLst/>
              <a:gdLst/>
              <a:ahLst/>
              <a:cxnLst/>
              <a:rect l="l" t="t" r="r" b="b"/>
              <a:pathLst>
                <a:path w="549" h="692" extrusionOk="0">
                  <a:moveTo>
                    <a:pt x="179" y="1"/>
                  </a:moveTo>
                  <a:lnTo>
                    <a:pt x="1" y="168"/>
                  </a:lnTo>
                  <a:lnTo>
                    <a:pt x="298" y="489"/>
                  </a:lnTo>
                  <a:lnTo>
                    <a:pt x="298" y="691"/>
                  </a:lnTo>
                  <a:lnTo>
                    <a:pt x="549" y="691"/>
                  </a:lnTo>
                  <a:lnTo>
                    <a:pt x="549" y="394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32"/>
            <p:cNvSpPr/>
            <p:nvPr/>
          </p:nvSpPr>
          <p:spPr>
            <a:xfrm rot="-5400000">
              <a:off x="8979938" y="4617438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0" y="1"/>
                  </a:moveTo>
                  <a:lnTo>
                    <a:pt x="0" y="727"/>
                  </a:lnTo>
                  <a:lnTo>
                    <a:pt x="251" y="727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32"/>
            <p:cNvSpPr/>
            <p:nvPr/>
          </p:nvSpPr>
          <p:spPr>
            <a:xfrm rot="-5400000">
              <a:off x="8869963" y="46172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0"/>
                  </a:moveTo>
                  <a:lnTo>
                    <a:pt x="0" y="738"/>
                  </a:lnTo>
                  <a:lnTo>
                    <a:pt x="251" y="73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32"/>
            <p:cNvSpPr/>
            <p:nvPr/>
          </p:nvSpPr>
          <p:spPr>
            <a:xfrm rot="-5400000">
              <a:off x="8224038" y="4669363"/>
              <a:ext cx="16700" cy="17600"/>
            </a:xfrm>
            <a:custGeom>
              <a:avLst/>
              <a:gdLst/>
              <a:ahLst/>
              <a:cxnLst/>
              <a:rect l="l" t="t" r="r" b="b"/>
              <a:pathLst>
                <a:path w="668" h="704" extrusionOk="0">
                  <a:moveTo>
                    <a:pt x="179" y="1"/>
                  </a:moveTo>
                  <a:lnTo>
                    <a:pt x="0" y="168"/>
                  </a:lnTo>
                  <a:lnTo>
                    <a:pt x="489" y="703"/>
                  </a:lnTo>
                  <a:lnTo>
                    <a:pt x="667" y="549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32"/>
            <p:cNvSpPr/>
            <p:nvPr/>
          </p:nvSpPr>
          <p:spPr>
            <a:xfrm rot="-5400000">
              <a:off x="8906563" y="46172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1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32"/>
            <p:cNvSpPr/>
            <p:nvPr/>
          </p:nvSpPr>
          <p:spPr>
            <a:xfrm rot="-5400000">
              <a:off x="8356063" y="4617438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0" y="0"/>
                  </a:moveTo>
                  <a:lnTo>
                    <a:pt x="0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32"/>
            <p:cNvSpPr/>
            <p:nvPr/>
          </p:nvSpPr>
          <p:spPr>
            <a:xfrm rot="-5400000">
              <a:off x="8250975" y="4644525"/>
              <a:ext cx="17000" cy="17575"/>
            </a:xfrm>
            <a:custGeom>
              <a:avLst/>
              <a:gdLst/>
              <a:ahLst/>
              <a:cxnLst/>
              <a:rect l="l" t="t" r="r" b="b"/>
              <a:pathLst>
                <a:path w="680" h="703" extrusionOk="0">
                  <a:moveTo>
                    <a:pt x="179" y="0"/>
                  </a:moveTo>
                  <a:lnTo>
                    <a:pt x="1" y="167"/>
                  </a:lnTo>
                  <a:lnTo>
                    <a:pt x="489" y="703"/>
                  </a:lnTo>
                  <a:lnTo>
                    <a:pt x="679" y="536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32"/>
            <p:cNvSpPr/>
            <p:nvPr/>
          </p:nvSpPr>
          <p:spPr>
            <a:xfrm rot="-5400000">
              <a:off x="8319288" y="46172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1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32"/>
            <p:cNvSpPr/>
            <p:nvPr/>
          </p:nvSpPr>
          <p:spPr>
            <a:xfrm rot="-5400000">
              <a:off x="8273588" y="4099813"/>
              <a:ext cx="214950" cy="1589500"/>
            </a:xfrm>
            <a:custGeom>
              <a:avLst/>
              <a:gdLst/>
              <a:ahLst/>
              <a:cxnLst/>
              <a:rect l="l" t="t" r="r" b="b"/>
              <a:pathLst>
                <a:path w="8598" h="63580" extrusionOk="0">
                  <a:moveTo>
                    <a:pt x="2644" y="23123"/>
                  </a:moveTo>
                  <a:cubicBezTo>
                    <a:pt x="2989" y="23123"/>
                    <a:pt x="3299" y="23242"/>
                    <a:pt x="3537" y="23444"/>
                  </a:cubicBezTo>
                  <a:lnTo>
                    <a:pt x="3215" y="23777"/>
                  </a:lnTo>
                  <a:cubicBezTo>
                    <a:pt x="3061" y="23658"/>
                    <a:pt x="2858" y="23587"/>
                    <a:pt x="2644" y="23587"/>
                  </a:cubicBezTo>
                  <a:cubicBezTo>
                    <a:pt x="2120" y="23587"/>
                    <a:pt x="1691" y="24004"/>
                    <a:pt x="1691" y="24528"/>
                  </a:cubicBezTo>
                  <a:cubicBezTo>
                    <a:pt x="1691" y="25016"/>
                    <a:pt x="2061" y="25409"/>
                    <a:pt x="2525" y="25468"/>
                  </a:cubicBezTo>
                  <a:lnTo>
                    <a:pt x="2525" y="25933"/>
                  </a:lnTo>
                  <a:cubicBezTo>
                    <a:pt x="1799" y="25873"/>
                    <a:pt x="1227" y="25266"/>
                    <a:pt x="1227" y="24528"/>
                  </a:cubicBezTo>
                  <a:cubicBezTo>
                    <a:pt x="1227" y="23754"/>
                    <a:pt x="1870" y="23123"/>
                    <a:pt x="2644" y="23123"/>
                  </a:cubicBezTo>
                  <a:close/>
                  <a:moveTo>
                    <a:pt x="3716" y="23611"/>
                  </a:moveTo>
                  <a:cubicBezTo>
                    <a:pt x="3930" y="23861"/>
                    <a:pt x="4061" y="24182"/>
                    <a:pt x="4061" y="24528"/>
                  </a:cubicBezTo>
                  <a:cubicBezTo>
                    <a:pt x="4061" y="25266"/>
                    <a:pt x="3489" y="25873"/>
                    <a:pt x="2763" y="25933"/>
                  </a:cubicBezTo>
                  <a:lnTo>
                    <a:pt x="2763" y="25468"/>
                  </a:lnTo>
                  <a:cubicBezTo>
                    <a:pt x="3227" y="25409"/>
                    <a:pt x="3596" y="25016"/>
                    <a:pt x="3596" y="24528"/>
                  </a:cubicBezTo>
                  <a:cubicBezTo>
                    <a:pt x="3596" y="24313"/>
                    <a:pt x="3513" y="24111"/>
                    <a:pt x="3394" y="23944"/>
                  </a:cubicBezTo>
                  <a:lnTo>
                    <a:pt x="3716" y="23611"/>
                  </a:lnTo>
                  <a:close/>
                  <a:moveTo>
                    <a:pt x="4620" y="47959"/>
                  </a:moveTo>
                  <a:lnTo>
                    <a:pt x="4978" y="48316"/>
                  </a:lnTo>
                  <a:cubicBezTo>
                    <a:pt x="4942" y="48423"/>
                    <a:pt x="4918" y="48519"/>
                    <a:pt x="4918" y="48638"/>
                  </a:cubicBezTo>
                  <a:cubicBezTo>
                    <a:pt x="4918" y="49078"/>
                    <a:pt x="5216" y="49447"/>
                    <a:pt x="5632" y="49554"/>
                  </a:cubicBezTo>
                  <a:lnTo>
                    <a:pt x="5632" y="50031"/>
                  </a:lnTo>
                  <a:cubicBezTo>
                    <a:pt x="4966" y="49912"/>
                    <a:pt x="4454" y="49340"/>
                    <a:pt x="4454" y="48638"/>
                  </a:cubicBezTo>
                  <a:cubicBezTo>
                    <a:pt x="4454" y="48388"/>
                    <a:pt x="4513" y="48161"/>
                    <a:pt x="4620" y="47959"/>
                  </a:cubicBezTo>
                  <a:close/>
                  <a:moveTo>
                    <a:pt x="5871" y="47221"/>
                  </a:moveTo>
                  <a:cubicBezTo>
                    <a:pt x="6644" y="47221"/>
                    <a:pt x="7275" y="47864"/>
                    <a:pt x="7275" y="48638"/>
                  </a:cubicBezTo>
                  <a:cubicBezTo>
                    <a:pt x="7275" y="49412"/>
                    <a:pt x="6644" y="50043"/>
                    <a:pt x="5871" y="50055"/>
                  </a:cubicBezTo>
                  <a:lnTo>
                    <a:pt x="5871" y="49590"/>
                  </a:lnTo>
                  <a:cubicBezTo>
                    <a:pt x="6394" y="49578"/>
                    <a:pt x="6811" y="49162"/>
                    <a:pt x="6811" y="48638"/>
                  </a:cubicBezTo>
                  <a:cubicBezTo>
                    <a:pt x="6811" y="48114"/>
                    <a:pt x="6394" y="47685"/>
                    <a:pt x="5871" y="47685"/>
                  </a:cubicBezTo>
                  <a:cubicBezTo>
                    <a:pt x="5549" y="47685"/>
                    <a:pt x="5263" y="47852"/>
                    <a:pt x="5097" y="48090"/>
                  </a:cubicBezTo>
                  <a:lnTo>
                    <a:pt x="4763" y="47757"/>
                  </a:lnTo>
                  <a:cubicBezTo>
                    <a:pt x="5025" y="47435"/>
                    <a:pt x="5418" y="47221"/>
                    <a:pt x="5871" y="47221"/>
                  </a:cubicBezTo>
                  <a:close/>
                  <a:moveTo>
                    <a:pt x="6311" y="1"/>
                  </a:moveTo>
                  <a:cubicBezTo>
                    <a:pt x="5787" y="1"/>
                    <a:pt x="5370" y="417"/>
                    <a:pt x="5370" y="941"/>
                  </a:cubicBezTo>
                  <a:cubicBezTo>
                    <a:pt x="5370" y="1382"/>
                    <a:pt x="5668" y="1751"/>
                    <a:pt x="6073" y="1858"/>
                  </a:cubicBezTo>
                  <a:lnTo>
                    <a:pt x="6073" y="20860"/>
                  </a:lnTo>
                  <a:lnTo>
                    <a:pt x="3716" y="23266"/>
                  </a:lnTo>
                  <a:cubicBezTo>
                    <a:pt x="3430" y="23015"/>
                    <a:pt x="3049" y="22873"/>
                    <a:pt x="2644" y="22873"/>
                  </a:cubicBezTo>
                  <a:cubicBezTo>
                    <a:pt x="1918" y="22873"/>
                    <a:pt x="1287" y="23349"/>
                    <a:pt x="1072" y="24016"/>
                  </a:cubicBezTo>
                  <a:lnTo>
                    <a:pt x="1072" y="15586"/>
                  </a:lnTo>
                  <a:cubicBezTo>
                    <a:pt x="1537" y="15526"/>
                    <a:pt x="1894" y="15134"/>
                    <a:pt x="1894" y="14645"/>
                  </a:cubicBezTo>
                  <a:cubicBezTo>
                    <a:pt x="1894" y="14122"/>
                    <a:pt x="1477" y="13693"/>
                    <a:pt x="953" y="13693"/>
                  </a:cubicBezTo>
                  <a:cubicBezTo>
                    <a:pt x="429" y="13693"/>
                    <a:pt x="1" y="14122"/>
                    <a:pt x="1" y="14645"/>
                  </a:cubicBezTo>
                  <a:cubicBezTo>
                    <a:pt x="1" y="15134"/>
                    <a:pt x="358" y="15526"/>
                    <a:pt x="834" y="15586"/>
                  </a:cubicBezTo>
                  <a:lnTo>
                    <a:pt x="834" y="43399"/>
                  </a:lnTo>
                  <a:cubicBezTo>
                    <a:pt x="537" y="43458"/>
                    <a:pt x="310" y="43720"/>
                    <a:pt x="310" y="44030"/>
                  </a:cubicBezTo>
                  <a:cubicBezTo>
                    <a:pt x="310" y="44387"/>
                    <a:pt x="596" y="44673"/>
                    <a:pt x="953" y="44673"/>
                  </a:cubicBezTo>
                  <a:cubicBezTo>
                    <a:pt x="1084" y="44673"/>
                    <a:pt x="1203" y="44637"/>
                    <a:pt x="1299" y="44566"/>
                  </a:cubicBezTo>
                  <a:lnTo>
                    <a:pt x="4454" y="47780"/>
                  </a:lnTo>
                  <a:cubicBezTo>
                    <a:pt x="4299" y="48030"/>
                    <a:pt x="4216" y="48328"/>
                    <a:pt x="4216" y="48638"/>
                  </a:cubicBezTo>
                  <a:cubicBezTo>
                    <a:pt x="4216" y="49471"/>
                    <a:pt x="4835" y="50162"/>
                    <a:pt x="5632" y="50269"/>
                  </a:cubicBezTo>
                  <a:lnTo>
                    <a:pt x="5632" y="63556"/>
                  </a:lnTo>
                  <a:lnTo>
                    <a:pt x="5871" y="63556"/>
                  </a:lnTo>
                  <a:lnTo>
                    <a:pt x="5871" y="50293"/>
                  </a:lnTo>
                  <a:cubicBezTo>
                    <a:pt x="6787" y="50293"/>
                    <a:pt x="7526" y="49543"/>
                    <a:pt x="7526" y="48638"/>
                  </a:cubicBezTo>
                  <a:cubicBezTo>
                    <a:pt x="7526" y="47721"/>
                    <a:pt x="6775" y="46983"/>
                    <a:pt x="5871" y="46983"/>
                  </a:cubicBezTo>
                  <a:cubicBezTo>
                    <a:pt x="5359" y="46983"/>
                    <a:pt x="4894" y="47209"/>
                    <a:pt x="4597" y="47578"/>
                  </a:cubicBezTo>
                  <a:lnTo>
                    <a:pt x="1477" y="44399"/>
                  </a:lnTo>
                  <a:cubicBezTo>
                    <a:pt x="1549" y="44292"/>
                    <a:pt x="1596" y="44173"/>
                    <a:pt x="1596" y="44030"/>
                  </a:cubicBezTo>
                  <a:cubicBezTo>
                    <a:pt x="1596" y="43720"/>
                    <a:pt x="1370" y="43458"/>
                    <a:pt x="1072" y="43399"/>
                  </a:cubicBezTo>
                  <a:lnTo>
                    <a:pt x="1072" y="25040"/>
                  </a:lnTo>
                  <a:cubicBezTo>
                    <a:pt x="1275" y="25671"/>
                    <a:pt x="1846" y="26123"/>
                    <a:pt x="2525" y="26171"/>
                  </a:cubicBezTo>
                  <a:lnTo>
                    <a:pt x="2525" y="34957"/>
                  </a:lnTo>
                  <a:lnTo>
                    <a:pt x="7537" y="44220"/>
                  </a:lnTo>
                  <a:cubicBezTo>
                    <a:pt x="7406" y="44340"/>
                    <a:pt x="7311" y="44506"/>
                    <a:pt x="7311" y="44697"/>
                  </a:cubicBezTo>
                  <a:cubicBezTo>
                    <a:pt x="7311" y="45054"/>
                    <a:pt x="7609" y="45340"/>
                    <a:pt x="7954" y="45340"/>
                  </a:cubicBezTo>
                  <a:lnTo>
                    <a:pt x="7954" y="63580"/>
                  </a:lnTo>
                  <a:lnTo>
                    <a:pt x="8204" y="63580"/>
                  </a:lnTo>
                  <a:lnTo>
                    <a:pt x="8204" y="45292"/>
                  </a:lnTo>
                  <a:cubicBezTo>
                    <a:pt x="8430" y="45197"/>
                    <a:pt x="8597" y="44971"/>
                    <a:pt x="8597" y="44697"/>
                  </a:cubicBezTo>
                  <a:cubicBezTo>
                    <a:pt x="8597" y="44340"/>
                    <a:pt x="8311" y="44054"/>
                    <a:pt x="7954" y="44054"/>
                  </a:cubicBezTo>
                  <a:lnTo>
                    <a:pt x="7966" y="44066"/>
                  </a:lnTo>
                  <a:cubicBezTo>
                    <a:pt x="7883" y="44066"/>
                    <a:pt x="7811" y="44078"/>
                    <a:pt x="7740" y="44101"/>
                  </a:cubicBezTo>
                  <a:lnTo>
                    <a:pt x="2763" y="34910"/>
                  </a:lnTo>
                  <a:lnTo>
                    <a:pt x="2763" y="26183"/>
                  </a:lnTo>
                  <a:cubicBezTo>
                    <a:pt x="3620" y="26123"/>
                    <a:pt x="4299" y="25409"/>
                    <a:pt x="4299" y="24528"/>
                  </a:cubicBezTo>
                  <a:cubicBezTo>
                    <a:pt x="4299" y="24111"/>
                    <a:pt x="4144" y="23730"/>
                    <a:pt x="3894" y="23444"/>
                  </a:cubicBezTo>
                  <a:lnTo>
                    <a:pt x="6275" y="21003"/>
                  </a:lnTo>
                  <a:lnTo>
                    <a:pt x="6311" y="20968"/>
                  </a:lnTo>
                  <a:lnTo>
                    <a:pt x="6311" y="8502"/>
                  </a:lnTo>
                  <a:lnTo>
                    <a:pt x="6716" y="9026"/>
                  </a:lnTo>
                  <a:lnTo>
                    <a:pt x="6918" y="8883"/>
                  </a:lnTo>
                  <a:lnTo>
                    <a:pt x="6466" y="8299"/>
                  </a:lnTo>
                  <a:lnTo>
                    <a:pt x="6311" y="8407"/>
                  </a:lnTo>
                  <a:lnTo>
                    <a:pt x="6311" y="1894"/>
                  </a:lnTo>
                  <a:cubicBezTo>
                    <a:pt x="6835" y="1894"/>
                    <a:pt x="7264" y="1465"/>
                    <a:pt x="7264" y="941"/>
                  </a:cubicBezTo>
                  <a:cubicBezTo>
                    <a:pt x="7264" y="429"/>
                    <a:pt x="6835" y="1"/>
                    <a:pt x="63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32"/>
            <p:cNvSpPr/>
            <p:nvPr/>
          </p:nvSpPr>
          <p:spPr>
            <a:xfrm rot="-5400000">
              <a:off x="7823700" y="4806000"/>
              <a:ext cx="16100" cy="18175"/>
            </a:xfrm>
            <a:custGeom>
              <a:avLst/>
              <a:gdLst/>
              <a:ahLst/>
              <a:cxnLst/>
              <a:rect l="l" t="t" r="r" b="b"/>
              <a:pathLst>
                <a:path w="644" h="727" extrusionOk="0">
                  <a:moveTo>
                    <a:pt x="203" y="0"/>
                  </a:moveTo>
                  <a:lnTo>
                    <a:pt x="0" y="143"/>
                  </a:lnTo>
                  <a:lnTo>
                    <a:pt x="453" y="727"/>
                  </a:lnTo>
                  <a:lnTo>
                    <a:pt x="643" y="58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32"/>
            <p:cNvSpPr/>
            <p:nvPr/>
          </p:nvSpPr>
          <p:spPr>
            <a:xfrm rot="-5400000">
              <a:off x="7911500" y="4738725"/>
              <a:ext cx="16100" cy="18175"/>
            </a:xfrm>
            <a:custGeom>
              <a:avLst/>
              <a:gdLst/>
              <a:ahLst/>
              <a:cxnLst/>
              <a:rect l="l" t="t" r="r" b="b"/>
              <a:pathLst>
                <a:path w="644" h="727" extrusionOk="0">
                  <a:moveTo>
                    <a:pt x="191" y="1"/>
                  </a:moveTo>
                  <a:lnTo>
                    <a:pt x="0" y="144"/>
                  </a:lnTo>
                  <a:lnTo>
                    <a:pt x="453" y="727"/>
                  </a:lnTo>
                  <a:lnTo>
                    <a:pt x="643" y="584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32"/>
            <p:cNvSpPr/>
            <p:nvPr/>
          </p:nvSpPr>
          <p:spPr>
            <a:xfrm rot="-5400000">
              <a:off x="7942913" y="4712388"/>
              <a:ext cx="17575" cy="24725"/>
            </a:xfrm>
            <a:custGeom>
              <a:avLst/>
              <a:gdLst/>
              <a:ahLst/>
              <a:cxnLst/>
              <a:rect l="l" t="t" r="r" b="b"/>
              <a:pathLst>
                <a:path w="703" h="989" extrusionOk="0">
                  <a:moveTo>
                    <a:pt x="191" y="1"/>
                  </a:moveTo>
                  <a:lnTo>
                    <a:pt x="0" y="143"/>
                  </a:lnTo>
                  <a:lnTo>
                    <a:pt x="441" y="727"/>
                  </a:lnTo>
                  <a:lnTo>
                    <a:pt x="453" y="727"/>
                  </a:lnTo>
                  <a:lnTo>
                    <a:pt x="453" y="989"/>
                  </a:lnTo>
                  <a:lnTo>
                    <a:pt x="703" y="989"/>
                  </a:lnTo>
                  <a:lnTo>
                    <a:pt x="703" y="251"/>
                  </a:lnTo>
                  <a:lnTo>
                    <a:pt x="453" y="251"/>
                  </a:lnTo>
                  <a:lnTo>
                    <a:pt x="453" y="346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32"/>
            <p:cNvSpPr/>
            <p:nvPr/>
          </p:nvSpPr>
          <p:spPr>
            <a:xfrm rot="-5400000">
              <a:off x="8202613" y="46092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32"/>
            <p:cNvSpPr/>
            <p:nvPr/>
          </p:nvSpPr>
          <p:spPr>
            <a:xfrm rot="-5400000">
              <a:off x="8732750" y="4677400"/>
              <a:ext cx="10425" cy="18500"/>
            </a:xfrm>
            <a:custGeom>
              <a:avLst/>
              <a:gdLst/>
              <a:ahLst/>
              <a:cxnLst/>
              <a:rect l="l" t="t" r="r" b="b"/>
              <a:pathLst>
                <a:path w="417" h="740" extrusionOk="0">
                  <a:moveTo>
                    <a:pt x="202" y="1"/>
                  </a:moveTo>
                  <a:lnTo>
                    <a:pt x="0" y="382"/>
                  </a:lnTo>
                  <a:lnTo>
                    <a:pt x="0" y="739"/>
                  </a:lnTo>
                  <a:lnTo>
                    <a:pt x="238" y="739"/>
                  </a:lnTo>
                  <a:lnTo>
                    <a:pt x="238" y="441"/>
                  </a:lnTo>
                  <a:lnTo>
                    <a:pt x="417" y="120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32"/>
            <p:cNvSpPr/>
            <p:nvPr/>
          </p:nvSpPr>
          <p:spPr>
            <a:xfrm rot="-5400000">
              <a:off x="7882188" y="4760888"/>
              <a:ext cx="16100" cy="18500"/>
            </a:xfrm>
            <a:custGeom>
              <a:avLst/>
              <a:gdLst/>
              <a:ahLst/>
              <a:cxnLst/>
              <a:rect l="l" t="t" r="r" b="b"/>
              <a:pathLst>
                <a:path w="644" h="740" extrusionOk="0">
                  <a:moveTo>
                    <a:pt x="191" y="1"/>
                  </a:moveTo>
                  <a:lnTo>
                    <a:pt x="0" y="156"/>
                  </a:lnTo>
                  <a:lnTo>
                    <a:pt x="441" y="739"/>
                  </a:lnTo>
                  <a:lnTo>
                    <a:pt x="643" y="584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32"/>
            <p:cNvSpPr/>
            <p:nvPr/>
          </p:nvSpPr>
          <p:spPr>
            <a:xfrm rot="-5400000">
              <a:off x="8057213" y="4626963"/>
              <a:ext cx="16075" cy="18475"/>
            </a:xfrm>
            <a:custGeom>
              <a:avLst/>
              <a:gdLst/>
              <a:ahLst/>
              <a:cxnLst/>
              <a:rect l="l" t="t" r="r" b="b"/>
              <a:pathLst>
                <a:path w="643" h="739" extrusionOk="0">
                  <a:moveTo>
                    <a:pt x="191" y="1"/>
                  </a:moveTo>
                  <a:lnTo>
                    <a:pt x="0" y="156"/>
                  </a:lnTo>
                  <a:lnTo>
                    <a:pt x="441" y="739"/>
                  </a:lnTo>
                  <a:lnTo>
                    <a:pt x="643" y="584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32"/>
            <p:cNvSpPr/>
            <p:nvPr/>
          </p:nvSpPr>
          <p:spPr>
            <a:xfrm rot="-5400000">
              <a:off x="8698663" y="4661488"/>
              <a:ext cx="14325" cy="19075"/>
            </a:xfrm>
            <a:custGeom>
              <a:avLst/>
              <a:gdLst/>
              <a:ahLst/>
              <a:cxnLst/>
              <a:rect l="l" t="t" r="r" b="b"/>
              <a:pathLst>
                <a:path w="573" h="763" extrusionOk="0">
                  <a:moveTo>
                    <a:pt x="358" y="0"/>
                  </a:moveTo>
                  <a:lnTo>
                    <a:pt x="1" y="643"/>
                  </a:lnTo>
                  <a:lnTo>
                    <a:pt x="215" y="762"/>
                  </a:lnTo>
                  <a:lnTo>
                    <a:pt x="572" y="119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32"/>
            <p:cNvSpPr/>
            <p:nvPr/>
          </p:nvSpPr>
          <p:spPr>
            <a:xfrm rot="-5400000">
              <a:off x="8634675" y="4625775"/>
              <a:ext cx="14300" cy="19075"/>
            </a:xfrm>
            <a:custGeom>
              <a:avLst/>
              <a:gdLst/>
              <a:ahLst/>
              <a:cxnLst/>
              <a:rect l="l" t="t" r="r" b="b"/>
              <a:pathLst>
                <a:path w="572" h="763" extrusionOk="0">
                  <a:moveTo>
                    <a:pt x="358" y="0"/>
                  </a:moveTo>
                  <a:lnTo>
                    <a:pt x="1" y="643"/>
                  </a:lnTo>
                  <a:lnTo>
                    <a:pt x="215" y="762"/>
                  </a:lnTo>
                  <a:lnTo>
                    <a:pt x="572" y="119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32"/>
            <p:cNvSpPr/>
            <p:nvPr/>
          </p:nvSpPr>
          <p:spPr>
            <a:xfrm rot="-5400000">
              <a:off x="7969100" y="4694225"/>
              <a:ext cx="16100" cy="18475"/>
            </a:xfrm>
            <a:custGeom>
              <a:avLst/>
              <a:gdLst/>
              <a:ahLst/>
              <a:cxnLst/>
              <a:rect l="l" t="t" r="r" b="b"/>
              <a:pathLst>
                <a:path w="644" h="739" extrusionOk="0">
                  <a:moveTo>
                    <a:pt x="191" y="1"/>
                  </a:moveTo>
                  <a:lnTo>
                    <a:pt x="0" y="155"/>
                  </a:lnTo>
                  <a:lnTo>
                    <a:pt x="441" y="739"/>
                  </a:lnTo>
                  <a:lnTo>
                    <a:pt x="643" y="584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32"/>
            <p:cNvSpPr/>
            <p:nvPr/>
          </p:nvSpPr>
          <p:spPr>
            <a:xfrm rot="-5400000">
              <a:off x="8666825" y="4643625"/>
              <a:ext cx="14300" cy="19075"/>
            </a:xfrm>
            <a:custGeom>
              <a:avLst/>
              <a:gdLst/>
              <a:ahLst/>
              <a:cxnLst/>
              <a:rect l="l" t="t" r="r" b="b"/>
              <a:pathLst>
                <a:path w="572" h="763" extrusionOk="0">
                  <a:moveTo>
                    <a:pt x="357" y="0"/>
                  </a:moveTo>
                  <a:lnTo>
                    <a:pt x="0" y="643"/>
                  </a:lnTo>
                  <a:lnTo>
                    <a:pt x="214" y="762"/>
                  </a:lnTo>
                  <a:lnTo>
                    <a:pt x="572" y="119"/>
                  </a:lnTo>
                  <a:lnTo>
                    <a:pt x="3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32"/>
            <p:cNvSpPr/>
            <p:nvPr/>
          </p:nvSpPr>
          <p:spPr>
            <a:xfrm rot="-5400000">
              <a:off x="8349363" y="46092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0"/>
                  </a:moveTo>
                  <a:lnTo>
                    <a:pt x="1" y="738"/>
                  </a:lnTo>
                  <a:lnTo>
                    <a:pt x="251" y="73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32"/>
            <p:cNvSpPr/>
            <p:nvPr/>
          </p:nvSpPr>
          <p:spPr>
            <a:xfrm rot="-5400000">
              <a:off x="8386113" y="4609413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1"/>
                  </a:moveTo>
                  <a:lnTo>
                    <a:pt x="1" y="727"/>
                  </a:lnTo>
                  <a:lnTo>
                    <a:pt x="251" y="727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32"/>
            <p:cNvSpPr/>
            <p:nvPr/>
          </p:nvSpPr>
          <p:spPr>
            <a:xfrm rot="-5400000">
              <a:off x="8422738" y="4609413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32"/>
            <p:cNvSpPr/>
            <p:nvPr/>
          </p:nvSpPr>
          <p:spPr>
            <a:xfrm rot="-5400000">
              <a:off x="8532863" y="4609413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7"/>
                  </a:lnTo>
                  <a:lnTo>
                    <a:pt x="251" y="727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32"/>
            <p:cNvSpPr/>
            <p:nvPr/>
          </p:nvSpPr>
          <p:spPr>
            <a:xfrm rot="-5400000">
              <a:off x="8496113" y="46092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0"/>
                  </a:moveTo>
                  <a:lnTo>
                    <a:pt x="1" y="738"/>
                  </a:lnTo>
                  <a:lnTo>
                    <a:pt x="251" y="73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32"/>
            <p:cNvSpPr/>
            <p:nvPr/>
          </p:nvSpPr>
          <p:spPr>
            <a:xfrm rot="-5400000">
              <a:off x="8459488" y="46092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32"/>
            <p:cNvSpPr/>
            <p:nvPr/>
          </p:nvSpPr>
          <p:spPr>
            <a:xfrm rot="-5400000">
              <a:off x="8091600" y="4608650"/>
              <a:ext cx="6550" cy="19975"/>
            </a:xfrm>
            <a:custGeom>
              <a:avLst/>
              <a:gdLst/>
              <a:ahLst/>
              <a:cxnLst/>
              <a:rect l="l" t="t" r="r" b="b"/>
              <a:pathLst>
                <a:path w="262" h="799" extrusionOk="0">
                  <a:moveTo>
                    <a:pt x="191" y="1"/>
                  </a:moveTo>
                  <a:lnTo>
                    <a:pt x="0" y="155"/>
                  </a:lnTo>
                  <a:lnTo>
                    <a:pt x="12" y="179"/>
                  </a:lnTo>
                  <a:lnTo>
                    <a:pt x="12" y="798"/>
                  </a:lnTo>
                  <a:lnTo>
                    <a:pt x="262" y="798"/>
                  </a:lnTo>
                  <a:lnTo>
                    <a:pt x="262" y="96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32"/>
            <p:cNvSpPr/>
            <p:nvPr/>
          </p:nvSpPr>
          <p:spPr>
            <a:xfrm rot="-5400000">
              <a:off x="8312738" y="46092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32"/>
            <p:cNvSpPr/>
            <p:nvPr/>
          </p:nvSpPr>
          <p:spPr>
            <a:xfrm rot="-5400000">
              <a:off x="8165863" y="4609413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32"/>
            <p:cNvSpPr/>
            <p:nvPr/>
          </p:nvSpPr>
          <p:spPr>
            <a:xfrm rot="-5400000">
              <a:off x="8129088" y="46092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32"/>
            <p:cNvSpPr/>
            <p:nvPr/>
          </p:nvSpPr>
          <p:spPr>
            <a:xfrm rot="-5400000">
              <a:off x="8275988" y="4609413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7"/>
                  </a:lnTo>
                  <a:lnTo>
                    <a:pt x="251" y="727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32"/>
            <p:cNvSpPr/>
            <p:nvPr/>
          </p:nvSpPr>
          <p:spPr>
            <a:xfrm rot="-5400000">
              <a:off x="8239225" y="4609250"/>
              <a:ext cx="6275" cy="18500"/>
            </a:xfrm>
            <a:custGeom>
              <a:avLst/>
              <a:gdLst/>
              <a:ahLst/>
              <a:cxnLst/>
              <a:rect l="l" t="t" r="r" b="b"/>
              <a:pathLst>
                <a:path w="251" h="740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32"/>
            <p:cNvSpPr/>
            <p:nvPr/>
          </p:nvSpPr>
          <p:spPr>
            <a:xfrm rot="-5400000">
              <a:off x="8569625" y="4609250"/>
              <a:ext cx="6275" cy="18500"/>
            </a:xfrm>
            <a:custGeom>
              <a:avLst/>
              <a:gdLst/>
              <a:ahLst/>
              <a:cxnLst/>
              <a:rect l="l" t="t" r="r" b="b"/>
              <a:pathLst>
                <a:path w="251" h="740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32"/>
            <p:cNvSpPr/>
            <p:nvPr/>
          </p:nvSpPr>
          <p:spPr>
            <a:xfrm rot="-5400000">
              <a:off x="8918475" y="4679775"/>
              <a:ext cx="6275" cy="18500"/>
            </a:xfrm>
            <a:custGeom>
              <a:avLst/>
              <a:gdLst/>
              <a:ahLst/>
              <a:cxnLst/>
              <a:rect l="l" t="t" r="r" b="b"/>
              <a:pathLst>
                <a:path w="251" h="740" extrusionOk="0">
                  <a:moveTo>
                    <a:pt x="0" y="1"/>
                  </a:moveTo>
                  <a:lnTo>
                    <a:pt x="0" y="739"/>
                  </a:lnTo>
                  <a:lnTo>
                    <a:pt x="250" y="739"/>
                  </a:lnTo>
                  <a:lnTo>
                    <a:pt x="2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32"/>
            <p:cNvSpPr/>
            <p:nvPr/>
          </p:nvSpPr>
          <p:spPr>
            <a:xfrm rot="-5400000">
              <a:off x="8771738" y="46797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0"/>
                  </a:moveTo>
                  <a:lnTo>
                    <a:pt x="0" y="738"/>
                  </a:lnTo>
                  <a:lnTo>
                    <a:pt x="250" y="738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32"/>
            <p:cNvSpPr/>
            <p:nvPr/>
          </p:nvSpPr>
          <p:spPr>
            <a:xfrm rot="-5400000">
              <a:off x="8881863" y="46797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1"/>
                  </a:moveTo>
                  <a:lnTo>
                    <a:pt x="0" y="739"/>
                  </a:lnTo>
                  <a:lnTo>
                    <a:pt x="250" y="739"/>
                  </a:lnTo>
                  <a:lnTo>
                    <a:pt x="2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32"/>
            <p:cNvSpPr/>
            <p:nvPr/>
          </p:nvSpPr>
          <p:spPr>
            <a:xfrm rot="-5400000">
              <a:off x="8955238" y="4679938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0" y="0"/>
                  </a:moveTo>
                  <a:lnTo>
                    <a:pt x="0" y="727"/>
                  </a:lnTo>
                  <a:lnTo>
                    <a:pt x="250" y="727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32"/>
            <p:cNvSpPr/>
            <p:nvPr/>
          </p:nvSpPr>
          <p:spPr>
            <a:xfrm rot="-5400000">
              <a:off x="8808338" y="46797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1"/>
                  </a:moveTo>
                  <a:lnTo>
                    <a:pt x="0" y="739"/>
                  </a:lnTo>
                  <a:lnTo>
                    <a:pt x="250" y="739"/>
                  </a:lnTo>
                  <a:lnTo>
                    <a:pt x="2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32"/>
            <p:cNvSpPr/>
            <p:nvPr/>
          </p:nvSpPr>
          <p:spPr>
            <a:xfrm rot="-5400000">
              <a:off x="8845113" y="4679938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0" y="0"/>
                  </a:moveTo>
                  <a:lnTo>
                    <a:pt x="0" y="726"/>
                  </a:lnTo>
                  <a:lnTo>
                    <a:pt x="250" y="726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32"/>
            <p:cNvSpPr/>
            <p:nvPr/>
          </p:nvSpPr>
          <p:spPr>
            <a:xfrm rot="-5400000">
              <a:off x="7853025" y="4783525"/>
              <a:ext cx="15800" cy="18175"/>
            </a:xfrm>
            <a:custGeom>
              <a:avLst/>
              <a:gdLst/>
              <a:ahLst/>
              <a:cxnLst/>
              <a:rect l="l" t="t" r="r" b="b"/>
              <a:pathLst>
                <a:path w="632" h="727" extrusionOk="0">
                  <a:moveTo>
                    <a:pt x="191" y="0"/>
                  </a:moveTo>
                  <a:lnTo>
                    <a:pt x="0" y="143"/>
                  </a:lnTo>
                  <a:lnTo>
                    <a:pt x="441" y="726"/>
                  </a:lnTo>
                  <a:lnTo>
                    <a:pt x="631" y="584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32"/>
            <p:cNvSpPr/>
            <p:nvPr/>
          </p:nvSpPr>
          <p:spPr>
            <a:xfrm rot="-5400000">
              <a:off x="8991988" y="46797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1"/>
                  </a:moveTo>
                  <a:lnTo>
                    <a:pt x="0" y="739"/>
                  </a:lnTo>
                  <a:lnTo>
                    <a:pt x="250" y="739"/>
                  </a:lnTo>
                  <a:lnTo>
                    <a:pt x="2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32"/>
            <p:cNvSpPr/>
            <p:nvPr/>
          </p:nvSpPr>
          <p:spPr>
            <a:xfrm rot="-5400000">
              <a:off x="8605500" y="4610000"/>
              <a:ext cx="14300" cy="25025"/>
            </a:xfrm>
            <a:custGeom>
              <a:avLst/>
              <a:gdLst/>
              <a:ahLst/>
              <a:cxnLst/>
              <a:rect l="l" t="t" r="r" b="b"/>
              <a:pathLst>
                <a:path w="572" h="1001" extrusionOk="0">
                  <a:moveTo>
                    <a:pt x="322" y="0"/>
                  </a:moveTo>
                  <a:lnTo>
                    <a:pt x="322" y="393"/>
                  </a:lnTo>
                  <a:lnTo>
                    <a:pt x="251" y="536"/>
                  </a:lnTo>
                  <a:lnTo>
                    <a:pt x="251" y="274"/>
                  </a:lnTo>
                  <a:lnTo>
                    <a:pt x="0" y="274"/>
                  </a:lnTo>
                  <a:lnTo>
                    <a:pt x="0" y="1000"/>
                  </a:lnTo>
                  <a:lnTo>
                    <a:pt x="251" y="1000"/>
                  </a:lnTo>
                  <a:lnTo>
                    <a:pt x="251" y="667"/>
                  </a:lnTo>
                  <a:lnTo>
                    <a:pt x="405" y="762"/>
                  </a:lnTo>
                  <a:lnTo>
                    <a:pt x="572" y="453"/>
                  </a:lnTo>
                  <a:lnTo>
                    <a:pt x="5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32"/>
            <p:cNvSpPr/>
            <p:nvPr/>
          </p:nvSpPr>
          <p:spPr>
            <a:xfrm rot="-5400000">
              <a:off x="8057350" y="3661525"/>
              <a:ext cx="255425" cy="1981500"/>
            </a:xfrm>
            <a:custGeom>
              <a:avLst/>
              <a:gdLst/>
              <a:ahLst/>
              <a:cxnLst/>
              <a:rect l="l" t="t" r="r" b="b"/>
              <a:pathLst>
                <a:path w="10217" h="79260" extrusionOk="0">
                  <a:moveTo>
                    <a:pt x="5240" y="238"/>
                  </a:moveTo>
                  <a:cubicBezTo>
                    <a:pt x="6013" y="238"/>
                    <a:pt x="6645" y="881"/>
                    <a:pt x="6645" y="1655"/>
                  </a:cubicBezTo>
                  <a:cubicBezTo>
                    <a:pt x="6645" y="2393"/>
                    <a:pt x="6073" y="3001"/>
                    <a:pt x="5359" y="3060"/>
                  </a:cubicBezTo>
                  <a:lnTo>
                    <a:pt x="5359" y="2596"/>
                  </a:lnTo>
                  <a:cubicBezTo>
                    <a:pt x="5823" y="2536"/>
                    <a:pt x="6180" y="2143"/>
                    <a:pt x="6180" y="1655"/>
                  </a:cubicBezTo>
                  <a:cubicBezTo>
                    <a:pt x="6180" y="1131"/>
                    <a:pt x="5763" y="703"/>
                    <a:pt x="5240" y="703"/>
                  </a:cubicBezTo>
                  <a:cubicBezTo>
                    <a:pt x="4716" y="703"/>
                    <a:pt x="4287" y="1131"/>
                    <a:pt x="4287" y="1655"/>
                  </a:cubicBezTo>
                  <a:cubicBezTo>
                    <a:pt x="4287" y="2143"/>
                    <a:pt x="4644" y="2536"/>
                    <a:pt x="5109" y="2596"/>
                  </a:cubicBezTo>
                  <a:lnTo>
                    <a:pt x="5109" y="3060"/>
                  </a:lnTo>
                  <a:cubicBezTo>
                    <a:pt x="4394" y="3001"/>
                    <a:pt x="3823" y="2393"/>
                    <a:pt x="3823" y="1655"/>
                  </a:cubicBezTo>
                  <a:cubicBezTo>
                    <a:pt x="3823" y="881"/>
                    <a:pt x="4454" y="238"/>
                    <a:pt x="5240" y="238"/>
                  </a:cubicBezTo>
                  <a:close/>
                  <a:moveTo>
                    <a:pt x="3704" y="34993"/>
                  </a:moveTo>
                  <a:lnTo>
                    <a:pt x="3704" y="39088"/>
                  </a:lnTo>
                  <a:cubicBezTo>
                    <a:pt x="3620" y="39112"/>
                    <a:pt x="3537" y="39136"/>
                    <a:pt x="3466" y="39196"/>
                  </a:cubicBezTo>
                  <a:lnTo>
                    <a:pt x="3466" y="35183"/>
                  </a:lnTo>
                  <a:lnTo>
                    <a:pt x="3704" y="34993"/>
                  </a:lnTo>
                  <a:close/>
                  <a:moveTo>
                    <a:pt x="5240" y="0"/>
                  </a:moveTo>
                  <a:cubicBezTo>
                    <a:pt x="4323" y="0"/>
                    <a:pt x="3573" y="738"/>
                    <a:pt x="3573" y="1655"/>
                  </a:cubicBezTo>
                  <a:cubicBezTo>
                    <a:pt x="3573" y="2572"/>
                    <a:pt x="4251" y="3239"/>
                    <a:pt x="5109" y="3310"/>
                  </a:cubicBezTo>
                  <a:lnTo>
                    <a:pt x="5109" y="21229"/>
                  </a:lnTo>
                  <a:lnTo>
                    <a:pt x="9002" y="24408"/>
                  </a:lnTo>
                  <a:cubicBezTo>
                    <a:pt x="8954" y="24503"/>
                    <a:pt x="8931" y="24599"/>
                    <a:pt x="8931" y="24706"/>
                  </a:cubicBezTo>
                  <a:cubicBezTo>
                    <a:pt x="8931" y="25015"/>
                    <a:pt x="9145" y="25277"/>
                    <a:pt x="9442" y="25337"/>
                  </a:cubicBezTo>
                  <a:lnTo>
                    <a:pt x="9442" y="29980"/>
                  </a:lnTo>
                  <a:lnTo>
                    <a:pt x="4978" y="33623"/>
                  </a:lnTo>
                  <a:lnTo>
                    <a:pt x="4728" y="33302"/>
                  </a:lnTo>
                  <a:lnTo>
                    <a:pt x="4537" y="33445"/>
                  </a:lnTo>
                  <a:lnTo>
                    <a:pt x="4787" y="33778"/>
                  </a:lnTo>
                  <a:lnTo>
                    <a:pt x="3954" y="34469"/>
                  </a:lnTo>
                  <a:lnTo>
                    <a:pt x="3954" y="32683"/>
                  </a:lnTo>
                  <a:lnTo>
                    <a:pt x="4085" y="32861"/>
                  </a:lnTo>
                  <a:lnTo>
                    <a:pt x="4275" y="32719"/>
                  </a:lnTo>
                  <a:lnTo>
                    <a:pt x="3954" y="32278"/>
                  </a:lnTo>
                  <a:lnTo>
                    <a:pt x="3954" y="14026"/>
                  </a:lnTo>
                  <a:lnTo>
                    <a:pt x="3704" y="14026"/>
                  </a:lnTo>
                  <a:lnTo>
                    <a:pt x="3704" y="32230"/>
                  </a:lnTo>
                  <a:lnTo>
                    <a:pt x="3644" y="32278"/>
                  </a:lnTo>
                  <a:lnTo>
                    <a:pt x="3704" y="32361"/>
                  </a:lnTo>
                  <a:lnTo>
                    <a:pt x="3704" y="34671"/>
                  </a:lnTo>
                  <a:lnTo>
                    <a:pt x="3216" y="35064"/>
                  </a:lnTo>
                  <a:lnTo>
                    <a:pt x="3216" y="39517"/>
                  </a:lnTo>
                  <a:cubicBezTo>
                    <a:pt x="3204" y="39577"/>
                    <a:pt x="3180" y="39648"/>
                    <a:pt x="3180" y="39719"/>
                  </a:cubicBezTo>
                  <a:cubicBezTo>
                    <a:pt x="3180" y="39791"/>
                    <a:pt x="3204" y="39850"/>
                    <a:pt x="3216" y="39922"/>
                  </a:cubicBezTo>
                  <a:lnTo>
                    <a:pt x="3216" y="40196"/>
                  </a:lnTo>
                  <a:lnTo>
                    <a:pt x="3120" y="40303"/>
                  </a:lnTo>
                  <a:lnTo>
                    <a:pt x="2918" y="40089"/>
                  </a:lnTo>
                  <a:lnTo>
                    <a:pt x="2739" y="40255"/>
                  </a:lnTo>
                  <a:lnTo>
                    <a:pt x="2954" y="40481"/>
                  </a:lnTo>
                  <a:lnTo>
                    <a:pt x="1" y="43720"/>
                  </a:lnTo>
                  <a:lnTo>
                    <a:pt x="1" y="79236"/>
                  </a:lnTo>
                  <a:lnTo>
                    <a:pt x="251" y="79236"/>
                  </a:lnTo>
                  <a:lnTo>
                    <a:pt x="251" y="43815"/>
                  </a:lnTo>
                  <a:lnTo>
                    <a:pt x="3120" y="40672"/>
                  </a:lnTo>
                  <a:lnTo>
                    <a:pt x="3216" y="40779"/>
                  </a:lnTo>
                  <a:lnTo>
                    <a:pt x="3216" y="79260"/>
                  </a:lnTo>
                  <a:lnTo>
                    <a:pt x="3466" y="79260"/>
                  </a:lnTo>
                  <a:lnTo>
                    <a:pt x="3466" y="40291"/>
                  </a:lnTo>
                  <a:lnTo>
                    <a:pt x="3489" y="40267"/>
                  </a:lnTo>
                  <a:cubicBezTo>
                    <a:pt x="3597" y="40327"/>
                    <a:pt x="3704" y="40362"/>
                    <a:pt x="3823" y="40362"/>
                  </a:cubicBezTo>
                  <a:cubicBezTo>
                    <a:pt x="4180" y="40362"/>
                    <a:pt x="4466" y="40077"/>
                    <a:pt x="4466" y="39719"/>
                  </a:cubicBezTo>
                  <a:cubicBezTo>
                    <a:pt x="4466" y="39410"/>
                    <a:pt x="4239" y="39148"/>
                    <a:pt x="3954" y="39088"/>
                  </a:cubicBezTo>
                  <a:lnTo>
                    <a:pt x="3954" y="34790"/>
                  </a:lnTo>
                  <a:lnTo>
                    <a:pt x="4942" y="33981"/>
                  </a:lnTo>
                  <a:lnTo>
                    <a:pt x="4978" y="34028"/>
                  </a:lnTo>
                  <a:lnTo>
                    <a:pt x="5180" y="33885"/>
                  </a:lnTo>
                  <a:lnTo>
                    <a:pt x="5132" y="33826"/>
                  </a:lnTo>
                  <a:lnTo>
                    <a:pt x="9693" y="30099"/>
                  </a:lnTo>
                  <a:lnTo>
                    <a:pt x="9693" y="25337"/>
                  </a:lnTo>
                  <a:cubicBezTo>
                    <a:pt x="9990" y="25277"/>
                    <a:pt x="10216" y="25015"/>
                    <a:pt x="10216" y="24706"/>
                  </a:cubicBezTo>
                  <a:cubicBezTo>
                    <a:pt x="10216" y="24348"/>
                    <a:pt x="9919" y="24063"/>
                    <a:pt x="9573" y="24063"/>
                  </a:cubicBezTo>
                  <a:cubicBezTo>
                    <a:pt x="9407" y="24063"/>
                    <a:pt x="9264" y="24122"/>
                    <a:pt x="9157" y="24218"/>
                  </a:cubicBezTo>
                  <a:lnTo>
                    <a:pt x="5359" y="21110"/>
                  </a:lnTo>
                  <a:lnTo>
                    <a:pt x="5359" y="3310"/>
                  </a:lnTo>
                  <a:cubicBezTo>
                    <a:pt x="6216" y="3239"/>
                    <a:pt x="6895" y="2524"/>
                    <a:pt x="6895" y="1655"/>
                  </a:cubicBezTo>
                  <a:cubicBezTo>
                    <a:pt x="6895" y="786"/>
                    <a:pt x="6144" y="0"/>
                    <a:pt x="52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32"/>
            <p:cNvSpPr/>
            <p:nvPr/>
          </p:nvSpPr>
          <p:spPr>
            <a:xfrm rot="-5400000">
              <a:off x="7815063" y="3034063"/>
              <a:ext cx="240825" cy="2480675"/>
            </a:xfrm>
            <a:custGeom>
              <a:avLst/>
              <a:gdLst/>
              <a:ahLst/>
              <a:cxnLst/>
              <a:rect l="l" t="t" r="r" b="b"/>
              <a:pathLst>
                <a:path w="9633" h="99227" extrusionOk="0">
                  <a:moveTo>
                    <a:pt x="1655" y="251"/>
                  </a:moveTo>
                  <a:cubicBezTo>
                    <a:pt x="2429" y="251"/>
                    <a:pt x="3072" y="882"/>
                    <a:pt x="3072" y="1667"/>
                  </a:cubicBezTo>
                  <a:cubicBezTo>
                    <a:pt x="3072" y="2406"/>
                    <a:pt x="2501" y="3001"/>
                    <a:pt x="1775" y="3072"/>
                  </a:cubicBezTo>
                  <a:lnTo>
                    <a:pt x="1775" y="2608"/>
                  </a:lnTo>
                  <a:cubicBezTo>
                    <a:pt x="2239" y="2548"/>
                    <a:pt x="2608" y="2144"/>
                    <a:pt x="2608" y="1667"/>
                  </a:cubicBezTo>
                  <a:cubicBezTo>
                    <a:pt x="2608" y="1144"/>
                    <a:pt x="2179" y="715"/>
                    <a:pt x="1655" y="715"/>
                  </a:cubicBezTo>
                  <a:cubicBezTo>
                    <a:pt x="1132" y="715"/>
                    <a:pt x="703" y="1144"/>
                    <a:pt x="703" y="1667"/>
                  </a:cubicBezTo>
                  <a:cubicBezTo>
                    <a:pt x="703" y="2144"/>
                    <a:pt x="1060" y="2548"/>
                    <a:pt x="1536" y="2608"/>
                  </a:cubicBezTo>
                  <a:lnTo>
                    <a:pt x="1536" y="3072"/>
                  </a:lnTo>
                  <a:cubicBezTo>
                    <a:pt x="810" y="3001"/>
                    <a:pt x="239" y="2406"/>
                    <a:pt x="239" y="1667"/>
                  </a:cubicBezTo>
                  <a:cubicBezTo>
                    <a:pt x="239" y="882"/>
                    <a:pt x="882" y="251"/>
                    <a:pt x="1655" y="251"/>
                  </a:cubicBezTo>
                  <a:close/>
                  <a:moveTo>
                    <a:pt x="4549" y="29302"/>
                  </a:moveTo>
                  <a:lnTo>
                    <a:pt x="7442" y="31850"/>
                  </a:lnTo>
                  <a:lnTo>
                    <a:pt x="7442" y="56579"/>
                  </a:lnTo>
                  <a:cubicBezTo>
                    <a:pt x="7144" y="56627"/>
                    <a:pt x="6930" y="56888"/>
                    <a:pt x="6930" y="57210"/>
                  </a:cubicBezTo>
                  <a:cubicBezTo>
                    <a:pt x="6930" y="57412"/>
                    <a:pt x="7025" y="57591"/>
                    <a:pt x="7180" y="57710"/>
                  </a:cubicBezTo>
                  <a:lnTo>
                    <a:pt x="6501" y="58496"/>
                  </a:lnTo>
                  <a:lnTo>
                    <a:pt x="4549" y="56496"/>
                  </a:lnTo>
                  <a:lnTo>
                    <a:pt x="4549" y="29302"/>
                  </a:lnTo>
                  <a:close/>
                  <a:moveTo>
                    <a:pt x="6894" y="59246"/>
                  </a:moveTo>
                  <a:lnTo>
                    <a:pt x="7228" y="59567"/>
                  </a:lnTo>
                  <a:cubicBezTo>
                    <a:pt x="7097" y="59734"/>
                    <a:pt x="7025" y="59936"/>
                    <a:pt x="7025" y="60163"/>
                  </a:cubicBezTo>
                  <a:cubicBezTo>
                    <a:pt x="7025" y="60639"/>
                    <a:pt x="7382" y="61032"/>
                    <a:pt x="7847" y="61091"/>
                  </a:cubicBezTo>
                  <a:lnTo>
                    <a:pt x="7847" y="61103"/>
                  </a:lnTo>
                  <a:lnTo>
                    <a:pt x="7847" y="61568"/>
                  </a:lnTo>
                  <a:cubicBezTo>
                    <a:pt x="7132" y="61508"/>
                    <a:pt x="6561" y="60901"/>
                    <a:pt x="6561" y="60163"/>
                  </a:cubicBezTo>
                  <a:cubicBezTo>
                    <a:pt x="6561" y="59805"/>
                    <a:pt x="6692" y="59484"/>
                    <a:pt x="6894" y="59246"/>
                  </a:cubicBezTo>
                  <a:close/>
                  <a:moveTo>
                    <a:pt x="7966" y="58746"/>
                  </a:moveTo>
                  <a:cubicBezTo>
                    <a:pt x="8752" y="58746"/>
                    <a:pt x="9383" y="59377"/>
                    <a:pt x="9383" y="60163"/>
                  </a:cubicBezTo>
                  <a:cubicBezTo>
                    <a:pt x="9383" y="60901"/>
                    <a:pt x="8823" y="61508"/>
                    <a:pt x="8097" y="61568"/>
                  </a:cubicBezTo>
                  <a:lnTo>
                    <a:pt x="8097" y="61103"/>
                  </a:lnTo>
                  <a:cubicBezTo>
                    <a:pt x="8561" y="61044"/>
                    <a:pt x="8918" y="60639"/>
                    <a:pt x="8918" y="60163"/>
                  </a:cubicBezTo>
                  <a:cubicBezTo>
                    <a:pt x="8918" y="59639"/>
                    <a:pt x="8490" y="59210"/>
                    <a:pt x="7966" y="59210"/>
                  </a:cubicBezTo>
                  <a:cubicBezTo>
                    <a:pt x="7751" y="59210"/>
                    <a:pt x="7561" y="59282"/>
                    <a:pt x="7406" y="59401"/>
                  </a:cubicBezTo>
                  <a:lnTo>
                    <a:pt x="7073" y="59067"/>
                  </a:lnTo>
                  <a:cubicBezTo>
                    <a:pt x="7323" y="58865"/>
                    <a:pt x="7632" y="58746"/>
                    <a:pt x="7966" y="58746"/>
                  </a:cubicBezTo>
                  <a:close/>
                  <a:moveTo>
                    <a:pt x="6513" y="58853"/>
                  </a:moveTo>
                  <a:lnTo>
                    <a:pt x="6728" y="59067"/>
                  </a:lnTo>
                  <a:cubicBezTo>
                    <a:pt x="6478" y="59353"/>
                    <a:pt x="6311" y="59746"/>
                    <a:pt x="6311" y="60163"/>
                  </a:cubicBezTo>
                  <a:cubicBezTo>
                    <a:pt x="6311" y="61032"/>
                    <a:pt x="6989" y="61746"/>
                    <a:pt x="7847" y="61806"/>
                  </a:cubicBezTo>
                  <a:lnTo>
                    <a:pt x="7847" y="70533"/>
                  </a:lnTo>
                  <a:lnTo>
                    <a:pt x="3263" y="79022"/>
                  </a:lnTo>
                  <a:lnTo>
                    <a:pt x="3251" y="79022"/>
                  </a:lnTo>
                  <a:lnTo>
                    <a:pt x="3251" y="62592"/>
                  </a:lnTo>
                  <a:lnTo>
                    <a:pt x="6513" y="58853"/>
                  </a:lnTo>
                  <a:close/>
                  <a:moveTo>
                    <a:pt x="1655" y="1"/>
                  </a:moveTo>
                  <a:cubicBezTo>
                    <a:pt x="739" y="1"/>
                    <a:pt x="1" y="751"/>
                    <a:pt x="1" y="1667"/>
                  </a:cubicBezTo>
                  <a:cubicBezTo>
                    <a:pt x="1" y="2572"/>
                    <a:pt x="679" y="3251"/>
                    <a:pt x="1536" y="3310"/>
                  </a:cubicBezTo>
                  <a:lnTo>
                    <a:pt x="1536" y="8942"/>
                  </a:lnTo>
                  <a:lnTo>
                    <a:pt x="441" y="8942"/>
                  </a:lnTo>
                  <a:lnTo>
                    <a:pt x="441" y="11359"/>
                  </a:lnTo>
                  <a:lnTo>
                    <a:pt x="1536" y="11359"/>
                  </a:lnTo>
                  <a:lnTo>
                    <a:pt x="1536" y="12181"/>
                  </a:lnTo>
                  <a:lnTo>
                    <a:pt x="441" y="12181"/>
                  </a:lnTo>
                  <a:lnTo>
                    <a:pt x="441" y="14609"/>
                  </a:lnTo>
                  <a:lnTo>
                    <a:pt x="1536" y="14609"/>
                  </a:lnTo>
                  <a:lnTo>
                    <a:pt x="1536" y="15431"/>
                  </a:lnTo>
                  <a:lnTo>
                    <a:pt x="441" y="15431"/>
                  </a:lnTo>
                  <a:lnTo>
                    <a:pt x="441" y="17848"/>
                  </a:lnTo>
                  <a:lnTo>
                    <a:pt x="1536" y="17848"/>
                  </a:lnTo>
                  <a:lnTo>
                    <a:pt x="1536" y="18669"/>
                  </a:lnTo>
                  <a:lnTo>
                    <a:pt x="441" y="18669"/>
                  </a:lnTo>
                  <a:lnTo>
                    <a:pt x="441" y="21098"/>
                  </a:lnTo>
                  <a:lnTo>
                    <a:pt x="1536" y="21098"/>
                  </a:lnTo>
                  <a:lnTo>
                    <a:pt x="1536" y="26647"/>
                  </a:lnTo>
                  <a:lnTo>
                    <a:pt x="4299" y="29076"/>
                  </a:lnTo>
                  <a:lnTo>
                    <a:pt x="4299" y="56591"/>
                  </a:lnTo>
                  <a:lnTo>
                    <a:pt x="6347" y="58674"/>
                  </a:lnTo>
                  <a:lnTo>
                    <a:pt x="3013" y="62496"/>
                  </a:lnTo>
                  <a:lnTo>
                    <a:pt x="3013" y="79475"/>
                  </a:lnTo>
                  <a:lnTo>
                    <a:pt x="2870" y="79737"/>
                  </a:lnTo>
                  <a:cubicBezTo>
                    <a:pt x="2810" y="79713"/>
                    <a:pt x="2739" y="79689"/>
                    <a:pt x="2656" y="79689"/>
                  </a:cubicBezTo>
                  <a:cubicBezTo>
                    <a:pt x="2298" y="79689"/>
                    <a:pt x="2013" y="79975"/>
                    <a:pt x="2013" y="80332"/>
                  </a:cubicBezTo>
                  <a:cubicBezTo>
                    <a:pt x="2013" y="80606"/>
                    <a:pt x="2179" y="80832"/>
                    <a:pt x="2406" y="80927"/>
                  </a:cubicBezTo>
                  <a:lnTo>
                    <a:pt x="2406" y="99215"/>
                  </a:lnTo>
                  <a:lnTo>
                    <a:pt x="2656" y="99215"/>
                  </a:lnTo>
                  <a:lnTo>
                    <a:pt x="2656" y="80975"/>
                  </a:lnTo>
                  <a:cubicBezTo>
                    <a:pt x="2787" y="80975"/>
                    <a:pt x="2918" y="80939"/>
                    <a:pt x="3013" y="80868"/>
                  </a:cubicBezTo>
                  <a:lnTo>
                    <a:pt x="3013" y="84940"/>
                  </a:lnTo>
                  <a:lnTo>
                    <a:pt x="6739" y="88964"/>
                  </a:lnTo>
                  <a:lnTo>
                    <a:pt x="6978" y="99227"/>
                  </a:lnTo>
                  <a:lnTo>
                    <a:pt x="7216" y="99227"/>
                  </a:lnTo>
                  <a:lnTo>
                    <a:pt x="6978" y="88869"/>
                  </a:lnTo>
                  <a:lnTo>
                    <a:pt x="3263" y="84844"/>
                  </a:lnTo>
                  <a:lnTo>
                    <a:pt x="3263" y="80558"/>
                  </a:lnTo>
                  <a:cubicBezTo>
                    <a:pt x="3287" y="80487"/>
                    <a:pt x="3299" y="80415"/>
                    <a:pt x="3299" y="80332"/>
                  </a:cubicBezTo>
                  <a:cubicBezTo>
                    <a:pt x="3299" y="80260"/>
                    <a:pt x="3287" y="80177"/>
                    <a:pt x="3263" y="80118"/>
                  </a:cubicBezTo>
                  <a:lnTo>
                    <a:pt x="3263" y="79534"/>
                  </a:lnTo>
                  <a:lnTo>
                    <a:pt x="8085" y="70628"/>
                  </a:lnTo>
                  <a:lnTo>
                    <a:pt x="8097" y="70593"/>
                  </a:lnTo>
                  <a:lnTo>
                    <a:pt x="8097" y="61806"/>
                  </a:lnTo>
                  <a:cubicBezTo>
                    <a:pt x="8954" y="61746"/>
                    <a:pt x="9633" y="61032"/>
                    <a:pt x="9633" y="60163"/>
                  </a:cubicBezTo>
                  <a:cubicBezTo>
                    <a:pt x="9633" y="59246"/>
                    <a:pt x="8883" y="58508"/>
                    <a:pt x="7966" y="58508"/>
                  </a:cubicBezTo>
                  <a:cubicBezTo>
                    <a:pt x="7561" y="58508"/>
                    <a:pt x="7192" y="58651"/>
                    <a:pt x="6906" y="58901"/>
                  </a:cubicBezTo>
                  <a:lnTo>
                    <a:pt x="6680" y="58662"/>
                  </a:lnTo>
                  <a:lnTo>
                    <a:pt x="7406" y="57829"/>
                  </a:lnTo>
                  <a:cubicBezTo>
                    <a:pt x="7466" y="57841"/>
                    <a:pt x="7513" y="57841"/>
                    <a:pt x="7573" y="57841"/>
                  </a:cubicBezTo>
                  <a:cubicBezTo>
                    <a:pt x="7930" y="57841"/>
                    <a:pt x="8216" y="57555"/>
                    <a:pt x="8216" y="57210"/>
                  </a:cubicBezTo>
                  <a:cubicBezTo>
                    <a:pt x="8216" y="56888"/>
                    <a:pt x="7990" y="56627"/>
                    <a:pt x="7692" y="56579"/>
                  </a:cubicBezTo>
                  <a:lnTo>
                    <a:pt x="7692" y="31731"/>
                  </a:lnTo>
                  <a:lnTo>
                    <a:pt x="4549" y="28968"/>
                  </a:lnTo>
                  <a:lnTo>
                    <a:pt x="4549" y="1060"/>
                  </a:lnTo>
                  <a:lnTo>
                    <a:pt x="4299" y="1060"/>
                  </a:lnTo>
                  <a:lnTo>
                    <a:pt x="4299" y="28754"/>
                  </a:lnTo>
                  <a:lnTo>
                    <a:pt x="1775" y="26539"/>
                  </a:lnTo>
                  <a:lnTo>
                    <a:pt x="1775" y="21098"/>
                  </a:lnTo>
                  <a:lnTo>
                    <a:pt x="2870" y="21098"/>
                  </a:lnTo>
                  <a:lnTo>
                    <a:pt x="2870" y="18669"/>
                  </a:lnTo>
                  <a:lnTo>
                    <a:pt x="1775" y="18669"/>
                  </a:lnTo>
                  <a:lnTo>
                    <a:pt x="1775" y="17848"/>
                  </a:lnTo>
                  <a:lnTo>
                    <a:pt x="2870" y="17848"/>
                  </a:lnTo>
                  <a:lnTo>
                    <a:pt x="2870" y="15431"/>
                  </a:lnTo>
                  <a:lnTo>
                    <a:pt x="1775" y="15431"/>
                  </a:lnTo>
                  <a:lnTo>
                    <a:pt x="1775" y="14609"/>
                  </a:lnTo>
                  <a:lnTo>
                    <a:pt x="2870" y="14609"/>
                  </a:lnTo>
                  <a:lnTo>
                    <a:pt x="2870" y="12181"/>
                  </a:lnTo>
                  <a:lnTo>
                    <a:pt x="1775" y="12181"/>
                  </a:lnTo>
                  <a:lnTo>
                    <a:pt x="1775" y="11359"/>
                  </a:lnTo>
                  <a:lnTo>
                    <a:pt x="2870" y="11359"/>
                  </a:lnTo>
                  <a:lnTo>
                    <a:pt x="2870" y="8942"/>
                  </a:lnTo>
                  <a:lnTo>
                    <a:pt x="1775" y="8942"/>
                  </a:lnTo>
                  <a:lnTo>
                    <a:pt x="1775" y="3310"/>
                  </a:lnTo>
                  <a:cubicBezTo>
                    <a:pt x="2632" y="3251"/>
                    <a:pt x="3310" y="2537"/>
                    <a:pt x="3310" y="1667"/>
                  </a:cubicBezTo>
                  <a:cubicBezTo>
                    <a:pt x="3310" y="786"/>
                    <a:pt x="2572" y="1"/>
                    <a:pt x="16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32"/>
            <p:cNvSpPr/>
            <p:nvPr/>
          </p:nvSpPr>
          <p:spPr>
            <a:xfrm rot="-5400000">
              <a:off x="7942763" y="3310888"/>
              <a:ext cx="243500" cy="2222600"/>
            </a:xfrm>
            <a:custGeom>
              <a:avLst/>
              <a:gdLst/>
              <a:ahLst/>
              <a:cxnLst/>
              <a:rect l="l" t="t" r="r" b="b"/>
              <a:pathLst>
                <a:path w="9740" h="88904" extrusionOk="0">
                  <a:moveTo>
                    <a:pt x="3620" y="19372"/>
                  </a:moveTo>
                  <a:lnTo>
                    <a:pt x="8478" y="23860"/>
                  </a:lnTo>
                  <a:cubicBezTo>
                    <a:pt x="8466" y="23920"/>
                    <a:pt x="8454" y="23967"/>
                    <a:pt x="8454" y="24015"/>
                  </a:cubicBezTo>
                  <a:cubicBezTo>
                    <a:pt x="8454" y="24337"/>
                    <a:pt x="8680" y="24598"/>
                    <a:pt x="8978" y="24646"/>
                  </a:cubicBezTo>
                  <a:lnTo>
                    <a:pt x="8978" y="38314"/>
                  </a:lnTo>
                  <a:lnTo>
                    <a:pt x="3620" y="42529"/>
                  </a:lnTo>
                  <a:lnTo>
                    <a:pt x="3620" y="40755"/>
                  </a:lnTo>
                  <a:lnTo>
                    <a:pt x="4703" y="40755"/>
                  </a:lnTo>
                  <a:lnTo>
                    <a:pt x="4703" y="38326"/>
                  </a:lnTo>
                  <a:lnTo>
                    <a:pt x="3620" y="38326"/>
                  </a:lnTo>
                  <a:lnTo>
                    <a:pt x="3620" y="37505"/>
                  </a:lnTo>
                  <a:lnTo>
                    <a:pt x="4703" y="37505"/>
                  </a:lnTo>
                  <a:lnTo>
                    <a:pt x="4703" y="35088"/>
                  </a:lnTo>
                  <a:lnTo>
                    <a:pt x="3620" y="35088"/>
                  </a:lnTo>
                  <a:lnTo>
                    <a:pt x="3620" y="34266"/>
                  </a:lnTo>
                  <a:lnTo>
                    <a:pt x="4703" y="34266"/>
                  </a:lnTo>
                  <a:lnTo>
                    <a:pt x="4703" y="31837"/>
                  </a:lnTo>
                  <a:lnTo>
                    <a:pt x="3620" y="31837"/>
                  </a:lnTo>
                  <a:lnTo>
                    <a:pt x="3620" y="31016"/>
                  </a:lnTo>
                  <a:lnTo>
                    <a:pt x="4703" y="31016"/>
                  </a:lnTo>
                  <a:lnTo>
                    <a:pt x="4703" y="28599"/>
                  </a:lnTo>
                  <a:lnTo>
                    <a:pt x="3620" y="28599"/>
                  </a:lnTo>
                  <a:lnTo>
                    <a:pt x="3620" y="19372"/>
                  </a:lnTo>
                  <a:close/>
                  <a:moveTo>
                    <a:pt x="3620" y="44815"/>
                  </a:moveTo>
                  <a:cubicBezTo>
                    <a:pt x="4334" y="44875"/>
                    <a:pt x="4906" y="45482"/>
                    <a:pt x="4906" y="46220"/>
                  </a:cubicBezTo>
                  <a:cubicBezTo>
                    <a:pt x="4906" y="46613"/>
                    <a:pt x="4739" y="46970"/>
                    <a:pt x="4489" y="47232"/>
                  </a:cubicBezTo>
                  <a:lnTo>
                    <a:pt x="4191" y="46863"/>
                  </a:lnTo>
                  <a:cubicBezTo>
                    <a:pt x="4346" y="46696"/>
                    <a:pt x="4442" y="46470"/>
                    <a:pt x="4442" y="46220"/>
                  </a:cubicBezTo>
                  <a:cubicBezTo>
                    <a:pt x="4442" y="45732"/>
                    <a:pt x="4084" y="45339"/>
                    <a:pt x="3620" y="45280"/>
                  </a:cubicBezTo>
                  <a:lnTo>
                    <a:pt x="3620" y="44815"/>
                  </a:lnTo>
                  <a:close/>
                  <a:moveTo>
                    <a:pt x="3370" y="44815"/>
                  </a:moveTo>
                  <a:lnTo>
                    <a:pt x="3370" y="45280"/>
                  </a:lnTo>
                  <a:cubicBezTo>
                    <a:pt x="2906" y="45339"/>
                    <a:pt x="2548" y="45744"/>
                    <a:pt x="2548" y="46220"/>
                  </a:cubicBezTo>
                  <a:cubicBezTo>
                    <a:pt x="2548" y="46744"/>
                    <a:pt x="2965" y="47173"/>
                    <a:pt x="3489" y="47173"/>
                  </a:cubicBezTo>
                  <a:cubicBezTo>
                    <a:pt x="3680" y="47173"/>
                    <a:pt x="3858" y="47113"/>
                    <a:pt x="4001" y="47030"/>
                  </a:cubicBezTo>
                  <a:lnTo>
                    <a:pt x="4299" y="47387"/>
                  </a:lnTo>
                  <a:cubicBezTo>
                    <a:pt x="4072" y="47542"/>
                    <a:pt x="3787" y="47637"/>
                    <a:pt x="3489" y="47637"/>
                  </a:cubicBezTo>
                  <a:cubicBezTo>
                    <a:pt x="2715" y="47637"/>
                    <a:pt x="2084" y="47006"/>
                    <a:pt x="2084" y="46220"/>
                  </a:cubicBezTo>
                  <a:cubicBezTo>
                    <a:pt x="2084" y="45482"/>
                    <a:pt x="2656" y="44875"/>
                    <a:pt x="3370" y="44815"/>
                  </a:cubicBezTo>
                  <a:close/>
                  <a:moveTo>
                    <a:pt x="3370" y="43029"/>
                  </a:moveTo>
                  <a:lnTo>
                    <a:pt x="3370" y="44565"/>
                  </a:lnTo>
                  <a:cubicBezTo>
                    <a:pt x="2513" y="44637"/>
                    <a:pt x="1834" y="45351"/>
                    <a:pt x="1834" y="46220"/>
                  </a:cubicBezTo>
                  <a:cubicBezTo>
                    <a:pt x="1834" y="47089"/>
                    <a:pt x="2584" y="47875"/>
                    <a:pt x="3489" y="47875"/>
                  </a:cubicBezTo>
                  <a:cubicBezTo>
                    <a:pt x="3846" y="47875"/>
                    <a:pt x="4180" y="47756"/>
                    <a:pt x="4453" y="47566"/>
                  </a:cubicBezTo>
                  <a:lnTo>
                    <a:pt x="5966" y="49399"/>
                  </a:lnTo>
                  <a:lnTo>
                    <a:pt x="5966" y="55745"/>
                  </a:lnTo>
                  <a:cubicBezTo>
                    <a:pt x="5668" y="55805"/>
                    <a:pt x="5454" y="56067"/>
                    <a:pt x="5454" y="56376"/>
                  </a:cubicBezTo>
                  <a:cubicBezTo>
                    <a:pt x="5454" y="56567"/>
                    <a:pt x="5525" y="56733"/>
                    <a:pt x="5656" y="56841"/>
                  </a:cubicBezTo>
                  <a:lnTo>
                    <a:pt x="3370" y="60531"/>
                  </a:lnTo>
                  <a:lnTo>
                    <a:pt x="3370" y="69842"/>
                  </a:lnTo>
                  <a:cubicBezTo>
                    <a:pt x="3239" y="69806"/>
                    <a:pt x="3096" y="69783"/>
                    <a:pt x="2941" y="69783"/>
                  </a:cubicBezTo>
                  <a:cubicBezTo>
                    <a:pt x="2703" y="69783"/>
                    <a:pt x="2465" y="69842"/>
                    <a:pt x="2251" y="69937"/>
                  </a:cubicBezTo>
                  <a:lnTo>
                    <a:pt x="251" y="66282"/>
                  </a:lnTo>
                  <a:lnTo>
                    <a:pt x="251" y="45482"/>
                  </a:lnTo>
                  <a:lnTo>
                    <a:pt x="3370" y="43029"/>
                  </a:lnTo>
                  <a:close/>
                  <a:moveTo>
                    <a:pt x="2941" y="70033"/>
                  </a:moveTo>
                  <a:cubicBezTo>
                    <a:pt x="3096" y="70033"/>
                    <a:pt x="3239" y="70056"/>
                    <a:pt x="3370" y="70092"/>
                  </a:cubicBezTo>
                  <a:lnTo>
                    <a:pt x="3370" y="70592"/>
                  </a:lnTo>
                  <a:cubicBezTo>
                    <a:pt x="3239" y="70533"/>
                    <a:pt x="3096" y="70497"/>
                    <a:pt x="2941" y="70497"/>
                  </a:cubicBezTo>
                  <a:cubicBezTo>
                    <a:pt x="2822" y="70497"/>
                    <a:pt x="2703" y="70521"/>
                    <a:pt x="2596" y="70557"/>
                  </a:cubicBezTo>
                  <a:lnTo>
                    <a:pt x="2370" y="70152"/>
                  </a:lnTo>
                  <a:cubicBezTo>
                    <a:pt x="2548" y="70080"/>
                    <a:pt x="2739" y="70033"/>
                    <a:pt x="2941" y="70033"/>
                  </a:cubicBezTo>
                  <a:close/>
                  <a:moveTo>
                    <a:pt x="3620" y="70199"/>
                  </a:moveTo>
                  <a:cubicBezTo>
                    <a:pt x="4061" y="70437"/>
                    <a:pt x="4358" y="70914"/>
                    <a:pt x="4358" y="71449"/>
                  </a:cubicBezTo>
                  <a:cubicBezTo>
                    <a:pt x="4358" y="71985"/>
                    <a:pt x="4061" y="72450"/>
                    <a:pt x="3620" y="72688"/>
                  </a:cubicBezTo>
                  <a:lnTo>
                    <a:pt x="3620" y="72116"/>
                  </a:lnTo>
                  <a:cubicBezTo>
                    <a:pt x="3787" y="71950"/>
                    <a:pt x="3894" y="71711"/>
                    <a:pt x="3894" y="71449"/>
                  </a:cubicBezTo>
                  <a:cubicBezTo>
                    <a:pt x="3894" y="71188"/>
                    <a:pt x="3787" y="70949"/>
                    <a:pt x="3620" y="70771"/>
                  </a:cubicBezTo>
                  <a:lnTo>
                    <a:pt x="3620" y="70199"/>
                  </a:lnTo>
                  <a:close/>
                  <a:moveTo>
                    <a:pt x="2156" y="70271"/>
                  </a:moveTo>
                  <a:lnTo>
                    <a:pt x="2382" y="70676"/>
                  </a:lnTo>
                  <a:cubicBezTo>
                    <a:pt x="2156" y="70854"/>
                    <a:pt x="2001" y="71128"/>
                    <a:pt x="2001" y="71449"/>
                  </a:cubicBezTo>
                  <a:cubicBezTo>
                    <a:pt x="2001" y="71926"/>
                    <a:pt x="2358" y="72331"/>
                    <a:pt x="2822" y="72390"/>
                  </a:cubicBezTo>
                  <a:lnTo>
                    <a:pt x="2822" y="72854"/>
                  </a:lnTo>
                  <a:cubicBezTo>
                    <a:pt x="2098" y="72783"/>
                    <a:pt x="1539" y="72191"/>
                    <a:pt x="1536" y="71444"/>
                  </a:cubicBezTo>
                  <a:lnTo>
                    <a:pt x="1536" y="71444"/>
                  </a:lnTo>
                  <a:cubicBezTo>
                    <a:pt x="1538" y="70958"/>
                    <a:pt x="1788" y="70520"/>
                    <a:pt x="2156" y="70271"/>
                  </a:cubicBezTo>
                  <a:close/>
                  <a:moveTo>
                    <a:pt x="3370" y="72295"/>
                  </a:moveTo>
                  <a:lnTo>
                    <a:pt x="3370" y="72795"/>
                  </a:lnTo>
                  <a:cubicBezTo>
                    <a:pt x="3275" y="72819"/>
                    <a:pt x="3168" y="72842"/>
                    <a:pt x="3072" y="72854"/>
                  </a:cubicBezTo>
                  <a:lnTo>
                    <a:pt x="3072" y="72390"/>
                  </a:lnTo>
                  <a:cubicBezTo>
                    <a:pt x="3179" y="72366"/>
                    <a:pt x="3275" y="72342"/>
                    <a:pt x="3370" y="72295"/>
                  </a:cubicBezTo>
                  <a:close/>
                  <a:moveTo>
                    <a:pt x="2429" y="0"/>
                  </a:moveTo>
                  <a:cubicBezTo>
                    <a:pt x="1905" y="0"/>
                    <a:pt x="1477" y="417"/>
                    <a:pt x="1477" y="941"/>
                  </a:cubicBezTo>
                  <a:cubicBezTo>
                    <a:pt x="1477" y="1429"/>
                    <a:pt x="1846" y="1822"/>
                    <a:pt x="2310" y="1881"/>
                  </a:cubicBezTo>
                  <a:lnTo>
                    <a:pt x="2310" y="18169"/>
                  </a:lnTo>
                  <a:lnTo>
                    <a:pt x="3370" y="19157"/>
                  </a:lnTo>
                  <a:lnTo>
                    <a:pt x="3370" y="28599"/>
                  </a:lnTo>
                  <a:lnTo>
                    <a:pt x="2286" y="28599"/>
                  </a:lnTo>
                  <a:lnTo>
                    <a:pt x="2286" y="31016"/>
                  </a:lnTo>
                  <a:lnTo>
                    <a:pt x="3370" y="31016"/>
                  </a:lnTo>
                  <a:lnTo>
                    <a:pt x="3370" y="31837"/>
                  </a:lnTo>
                  <a:lnTo>
                    <a:pt x="2286" y="31837"/>
                  </a:lnTo>
                  <a:lnTo>
                    <a:pt x="2286" y="34266"/>
                  </a:lnTo>
                  <a:lnTo>
                    <a:pt x="3370" y="34266"/>
                  </a:lnTo>
                  <a:lnTo>
                    <a:pt x="3370" y="35088"/>
                  </a:lnTo>
                  <a:lnTo>
                    <a:pt x="2286" y="35088"/>
                  </a:lnTo>
                  <a:lnTo>
                    <a:pt x="2286" y="37505"/>
                  </a:lnTo>
                  <a:lnTo>
                    <a:pt x="3370" y="37505"/>
                  </a:lnTo>
                  <a:lnTo>
                    <a:pt x="3370" y="38326"/>
                  </a:lnTo>
                  <a:lnTo>
                    <a:pt x="2286" y="38326"/>
                  </a:lnTo>
                  <a:lnTo>
                    <a:pt x="2286" y="40755"/>
                  </a:lnTo>
                  <a:lnTo>
                    <a:pt x="3370" y="40755"/>
                  </a:lnTo>
                  <a:lnTo>
                    <a:pt x="3370" y="42720"/>
                  </a:lnTo>
                  <a:lnTo>
                    <a:pt x="48" y="45327"/>
                  </a:lnTo>
                  <a:lnTo>
                    <a:pt x="0" y="45363"/>
                  </a:lnTo>
                  <a:lnTo>
                    <a:pt x="0" y="66354"/>
                  </a:lnTo>
                  <a:lnTo>
                    <a:pt x="2048" y="70056"/>
                  </a:lnTo>
                  <a:cubicBezTo>
                    <a:pt x="1584" y="70354"/>
                    <a:pt x="1286" y="70866"/>
                    <a:pt x="1286" y="71449"/>
                  </a:cubicBezTo>
                  <a:cubicBezTo>
                    <a:pt x="1286" y="72319"/>
                    <a:pt x="1965" y="73033"/>
                    <a:pt x="2822" y="73104"/>
                  </a:cubicBezTo>
                  <a:lnTo>
                    <a:pt x="2822" y="88904"/>
                  </a:lnTo>
                  <a:lnTo>
                    <a:pt x="3072" y="88904"/>
                  </a:lnTo>
                  <a:lnTo>
                    <a:pt x="3072" y="73104"/>
                  </a:lnTo>
                  <a:cubicBezTo>
                    <a:pt x="3168" y="73093"/>
                    <a:pt x="3275" y="73081"/>
                    <a:pt x="3370" y="73045"/>
                  </a:cubicBezTo>
                  <a:lnTo>
                    <a:pt x="3370" y="88892"/>
                  </a:lnTo>
                  <a:lnTo>
                    <a:pt x="3620" y="88892"/>
                  </a:lnTo>
                  <a:lnTo>
                    <a:pt x="3620" y="72962"/>
                  </a:lnTo>
                  <a:cubicBezTo>
                    <a:pt x="4191" y="72712"/>
                    <a:pt x="4608" y="72128"/>
                    <a:pt x="4608" y="71449"/>
                  </a:cubicBezTo>
                  <a:cubicBezTo>
                    <a:pt x="4608" y="70771"/>
                    <a:pt x="4191" y="70199"/>
                    <a:pt x="3620" y="69937"/>
                  </a:cubicBezTo>
                  <a:lnTo>
                    <a:pt x="3620" y="60603"/>
                  </a:lnTo>
                  <a:lnTo>
                    <a:pt x="5858" y="56983"/>
                  </a:lnTo>
                  <a:cubicBezTo>
                    <a:pt x="5930" y="57007"/>
                    <a:pt x="6013" y="57019"/>
                    <a:pt x="6096" y="57019"/>
                  </a:cubicBezTo>
                  <a:cubicBezTo>
                    <a:pt x="6442" y="57019"/>
                    <a:pt x="6739" y="56733"/>
                    <a:pt x="6739" y="56376"/>
                  </a:cubicBezTo>
                  <a:cubicBezTo>
                    <a:pt x="6739" y="56067"/>
                    <a:pt x="6513" y="55805"/>
                    <a:pt x="6216" y="55757"/>
                  </a:cubicBezTo>
                  <a:lnTo>
                    <a:pt x="6216" y="55745"/>
                  </a:lnTo>
                  <a:lnTo>
                    <a:pt x="6216" y="49316"/>
                  </a:lnTo>
                  <a:lnTo>
                    <a:pt x="4644" y="47423"/>
                  </a:lnTo>
                  <a:cubicBezTo>
                    <a:pt x="4953" y="47113"/>
                    <a:pt x="5156" y="46696"/>
                    <a:pt x="5156" y="46220"/>
                  </a:cubicBezTo>
                  <a:cubicBezTo>
                    <a:pt x="5156" y="45351"/>
                    <a:pt x="4477" y="44637"/>
                    <a:pt x="3620" y="44577"/>
                  </a:cubicBezTo>
                  <a:lnTo>
                    <a:pt x="3620" y="42839"/>
                  </a:lnTo>
                  <a:lnTo>
                    <a:pt x="9180" y="38469"/>
                  </a:lnTo>
                  <a:lnTo>
                    <a:pt x="9216" y="38434"/>
                  </a:lnTo>
                  <a:lnTo>
                    <a:pt x="9216" y="24646"/>
                  </a:lnTo>
                  <a:cubicBezTo>
                    <a:pt x="9514" y="24598"/>
                    <a:pt x="9740" y="24337"/>
                    <a:pt x="9740" y="24027"/>
                  </a:cubicBezTo>
                  <a:cubicBezTo>
                    <a:pt x="9740" y="23670"/>
                    <a:pt x="9454" y="23384"/>
                    <a:pt x="9097" y="23384"/>
                  </a:cubicBezTo>
                  <a:cubicBezTo>
                    <a:pt x="8894" y="23384"/>
                    <a:pt x="8704" y="23479"/>
                    <a:pt x="8585" y="23634"/>
                  </a:cubicBezTo>
                  <a:lnTo>
                    <a:pt x="3620" y="19050"/>
                  </a:lnTo>
                  <a:lnTo>
                    <a:pt x="3620" y="8013"/>
                  </a:lnTo>
                  <a:lnTo>
                    <a:pt x="3370" y="8013"/>
                  </a:lnTo>
                  <a:lnTo>
                    <a:pt x="3370" y="18824"/>
                  </a:lnTo>
                  <a:lnTo>
                    <a:pt x="2548" y="18062"/>
                  </a:lnTo>
                  <a:lnTo>
                    <a:pt x="2548" y="1881"/>
                  </a:lnTo>
                  <a:cubicBezTo>
                    <a:pt x="3025" y="1822"/>
                    <a:pt x="3382" y="1429"/>
                    <a:pt x="3382" y="941"/>
                  </a:cubicBezTo>
                  <a:cubicBezTo>
                    <a:pt x="3382" y="417"/>
                    <a:pt x="2953" y="0"/>
                    <a:pt x="24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3" name="Google Shape;1243;p32"/>
          <p:cNvGrpSpPr/>
          <p:nvPr/>
        </p:nvGrpSpPr>
        <p:grpSpPr>
          <a:xfrm>
            <a:off x="12750" y="4493400"/>
            <a:ext cx="3104100" cy="433400"/>
            <a:chOff x="12750" y="4493400"/>
            <a:chExt cx="3104100" cy="433400"/>
          </a:xfrm>
        </p:grpSpPr>
        <p:cxnSp>
          <p:nvCxnSpPr>
            <p:cNvPr id="1244" name="Google Shape;1244;p32"/>
            <p:cNvCxnSpPr/>
            <p:nvPr/>
          </p:nvCxnSpPr>
          <p:spPr>
            <a:xfrm>
              <a:off x="12750" y="4614500"/>
              <a:ext cx="3104100" cy="3123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1245" name="Google Shape;1245;p32"/>
            <p:cNvCxnSpPr/>
            <p:nvPr/>
          </p:nvCxnSpPr>
          <p:spPr>
            <a:xfrm>
              <a:off x="12750" y="4493400"/>
              <a:ext cx="1121700" cy="3060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1246" name="Google Shape;1246;p32"/>
            <p:cNvCxnSpPr/>
            <p:nvPr/>
          </p:nvCxnSpPr>
          <p:spPr>
            <a:xfrm>
              <a:off x="12750" y="4729225"/>
              <a:ext cx="20205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bg>
      <p:bgPr>
        <a:gradFill>
          <a:gsLst>
            <a:gs pos="0">
              <a:schemeClr val="accent3"/>
            </a:gs>
            <a:gs pos="3000">
              <a:schemeClr val="accent2"/>
            </a:gs>
            <a:gs pos="5000">
              <a:schemeClr val="accent1"/>
            </a:gs>
            <a:gs pos="10000">
              <a:schemeClr val="lt2"/>
            </a:gs>
            <a:gs pos="27000">
              <a:schemeClr val="dk1"/>
            </a:gs>
            <a:gs pos="100000">
              <a:schemeClr val="dk1"/>
            </a:gs>
          </a:gsLst>
          <a:lin ang="5400012" scaled="0"/>
        </a:gradFill>
        <a:effectLst/>
      </p:bgPr>
    </p:bg>
    <p:spTree>
      <p:nvGrpSpPr>
        <p:cNvPr id="1" name="Shape 12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gradFill>
          <a:gsLst>
            <a:gs pos="0">
              <a:schemeClr val="accent3"/>
            </a:gs>
            <a:gs pos="3000">
              <a:schemeClr val="accent2"/>
            </a:gs>
            <a:gs pos="5000">
              <a:schemeClr val="accent1"/>
            </a:gs>
            <a:gs pos="10000">
              <a:schemeClr val="lt2"/>
            </a:gs>
            <a:gs pos="27000">
              <a:schemeClr val="dk1"/>
            </a:gs>
            <a:gs pos="70000">
              <a:schemeClr val="dk1"/>
            </a:gs>
            <a:gs pos="89000">
              <a:schemeClr val="lt2"/>
            </a:gs>
            <a:gs pos="93000">
              <a:schemeClr val="accent1"/>
            </a:gs>
            <a:gs pos="97000">
              <a:schemeClr val="accent3"/>
            </a:gs>
            <a:gs pos="100000">
              <a:schemeClr val="dk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12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gradFill>
          <a:gsLst>
            <a:gs pos="0">
              <a:schemeClr val="accent3"/>
            </a:gs>
            <a:gs pos="3000">
              <a:schemeClr val="accent2"/>
            </a:gs>
            <a:gs pos="6000">
              <a:schemeClr val="accent1"/>
            </a:gs>
            <a:gs pos="9000">
              <a:schemeClr val="lt2"/>
            </a:gs>
            <a:gs pos="27000">
              <a:schemeClr val="dk1"/>
            </a:gs>
            <a:gs pos="100000">
              <a:schemeClr val="dk1"/>
            </a:gs>
          </a:gsLst>
          <a:lin ang="0" scaled="0"/>
        </a:gra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4" name="Google Shape;164;p5"/>
          <p:cNvSpPr txBox="1">
            <a:spLocks noGrp="1"/>
          </p:cNvSpPr>
          <p:nvPr>
            <p:ph type="subTitle" idx="1"/>
          </p:nvPr>
        </p:nvSpPr>
        <p:spPr>
          <a:xfrm>
            <a:off x="4937454" y="2974451"/>
            <a:ext cx="2765700" cy="12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1400" b="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5" name="Google Shape;165;p5"/>
          <p:cNvSpPr txBox="1">
            <a:spLocks noGrp="1"/>
          </p:cNvSpPr>
          <p:nvPr>
            <p:ph type="subTitle" idx="2"/>
          </p:nvPr>
        </p:nvSpPr>
        <p:spPr>
          <a:xfrm>
            <a:off x="1440825" y="2974451"/>
            <a:ext cx="2765700" cy="12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1400" b="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6" name="Google Shape;166;p5"/>
          <p:cNvSpPr txBox="1">
            <a:spLocks noGrp="1"/>
          </p:cNvSpPr>
          <p:nvPr>
            <p:ph type="subTitle" idx="3"/>
          </p:nvPr>
        </p:nvSpPr>
        <p:spPr>
          <a:xfrm>
            <a:off x="4937450" y="2592350"/>
            <a:ext cx="27657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000">
                <a:solidFill>
                  <a:schemeClr val="lt1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67" name="Google Shape;167;p5"/>
          <p:cNvSpPr txBox="1">
            <a:spLocks noGrp="1"/>
          </p:cNvSpPr>
          <p:nvPr>
            <p:ph type="subTitle" idx="4"/>
          </p:nvPr>
        </p:nvSpPr>
        <p:spPr>
          <a:xfrm>
            <a:off x="1440825" y="2592350"/>
            <a:ext cx="27657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000">
                <a:solidFill>
                  <a:schemeClr val="lt1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168" name="Google Shape;168;p5"/>
          <p:cNvGrpSpPr/>
          <p:nvPr/>
        </p:nvGrpSpPr>
        <p:grpSpPr>
          <a:xfrm>
            <a:off x="8231675" y="0"/>
            <a:ext cx="848050" cy="2480675"/>
            <a:chOff x="8231675" y="0"/>
            <a:chExt cx="848050" cy="2480675"/>
          </a:xfrm>
        </p:grpSpPr>
        <p:sp>
          <p:nvSpPr>
            <p:cNvPr id="169" name="Google Shape;169;p5"/>
            <p:cNvSpPr/>
            <p:nvPr/>
          </p:nvSpPr>
          <p:spPr>
            <a:xfrm rot="10800000">
              <a:off x="8793650" y="1505525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5"/>
            <p:cNvSpPr/>
            <p:nvPr/>
          </p:nvSpPr>
          <p:spPr>
            <a:xfrm rot="10800000">
              <a:off x="8793650" y="1468925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7"/>
                  </a:lnTo>
                  <a:lnTo>
                    <a:pt x="251" y="727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5"/>
            <p:cNvSpPr/>
            <p:nvPr/>
          </p:nvSpPr>
          <p:spPr>
            <a:xfrm rot="10800000">
              <a:off x="8793650" y="1395400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0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5"/>
            <p:cNvSpPr/>
            <p:nvPr/>
          </p:nvSpPr>
          <p:spPr>
            <a:xfrm rot="10800000">
              <a:off x="8793650" y="1432000"/>
              <a:ext cx="6275" cy="18500"/>
            </a:xfrm>
            <a:custGeom>
              <a:avLst/>
              <a:gdLst/>
              <a:ahLst/>
              <a:cxnLst/>
              <a:rect l="l" t="t" r="r" b="b"/>
              <a:pathLst>
                <a:path w="251" h="740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5"/>
            <p:cNvSpPr/>
            <p:nvPr/>
          </p:nvSpPr>
          <p:spPr>
            <a:xfrm rot="10800000">
              <a:off x="8793650" y="1615675"/>
              <a:ext cx="6275" cy="14900"/>
            </a:xfrm>
            <a:custGeom>
              <a:avLst/>
              <a:gdLst/>
              <a:ahLst/>
              <a:cxnLst/>
              <a:rect l="l" t="t" r="r" b="b"/>
              <a:pathLst>
                <a:path w="251" h="596" extrusionOk="0">
                  <a:moveTo>
                    <a:pt x="1" y="1"/>
                  </a:moveTo>
                  <a:lnTo>
                    <a:pt x="1" y="596"/>
                  </a:lnTo>
                  <a:lnTo>
                    <a:pt x="251" y="596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5"/>
            <p:cNvSpPr/>
            <p:nvPr/>
          </p:nvSpPr>
          <p:spPr>
            <a:xfrm rot="10800000">
              <a:off x="8701075" y="330375"/>
              <a:ext cx="6275" cy="18200"/>
            </a:xfrm>
            <a:custGeom>
              <a:avLst/>
              <a:gdLst/>
              <a:ahLst/>
              <a:cxnLst/>
              <a:rect l="l" t="t" r="r" b="b"/>
              <a:pathLst>
                <a:path w="251" h="728" extrusionOk="0">
                  <a:moveTo>
                    <a:pt x="0" y="1"/>
                  </a:moveTo>
                  <a:lnTo>
                    <a:pt x="0" y="727"/>
                  </a:lnTo>
                  <a:lnTo>
                    <a:pt x="251" y="727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5"/>
            <p:cNvSpPr/>
            <p:nvPr/>
          </p:nvSpPr>
          <p:spPr>
            <a:xfrm rot="10800000">
              <a:off x="8793650" y="1358775"/>
              <a:ext cx="6275" cy="18200"/>
            </a:xfrm>
            <a:custGeom>
              <a:avLst/>
              <a:gdLst/>
              <a:ahLst/>
              <a:cxnLst/>
              <a:rect l="l" t="t" r="r" b="b"/>
              <a:pathLst>
                <a:path w="251" h="728" extrusionOk="0">
                  <a:moveTo>
                    <a:pt x="1" y="1"/>
                  </a:moveTo>
                  <a:lnTo>
                    <a:pt x="1" y="727"/>
                  </a:lnTo>
                  <a:lnTo>
                    <a:pt x="251" y="727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5"/>
            <p:cNvSpPr/>
            <p:nvPr/>
          </p:nvSpPr>
          <p:spPr>
            <a:xfrm rot="10800000">
              <a:off x="8793650" y="1579050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5"/>
            <p:cNvSpPr/>
            <p:nvPr/>
          </p:nvSpPr>
          <p:spPr>
            <a:xfrm rot="10800000">
              <a:off x="8793650" y="1065000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0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5"/>
            <p:cNvSpPr/>
            <p:nvPr/>
          </p:nvSpPr>
          <p:spPr>
            <a:xfrm rot="10800000">
              <a:off x="8793650" y="1101900"/>
              <a:ext cx="6275" cy="18200"/>
            </a:xfrm>
            <a:custGeom>
              <a:avLst/>
              <a:gdLst/>
              <a:ahLst/>
              <a:cxnLst/>
              <a:rect l="l" t="t" r="r" b="b"/>
              <a:pathLst>
                <a:path w="251" h="728" extrusionOk="0">
                  <a:moveTo>
                    <a:pt x="1" y="1"/>
                  </a:moveTo>
                  <a:lnTo>
                    <a:pt x="1" y="727"/>
                  </a:lnTo>
                  <a:lnTo>
                    <a:pt x="251" y="727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5"/>
            <p:cNvSpPr/>
            <p:nvPr/>
          </p:nvSpPr>
          <p:spPr>
            <a:xfrm rot="10800000">
              <a:off x="8793650" y="1138525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0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5"/>
            <p:cNvSpPr/>
            <p:nvPr/>
          </p:nvSpPr>
          <p:spPr>
            <a:xfrm rot="10800000">
              <a:off x="8793650" y="991775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5"/>
            <p:cNvSpPr/>
            <p:nvPr/>
          </p:nvSpPr>
          <p:spPr>
            <a:xfrm rot="10800000">
              <a:off x="8793650" y="1175125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0"/>
                  </a:moveTo>
                  <a:lnTo>
                    <a:pt x="1" y="738"/>
                  </a:lnTo>
                  <a:lnTo>
                    <a:pt x="251" y="73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5"/>
            <p:cNvSpPr/>
            <p:nvPr/>
          </p:nvSpPr>
          <p:spPr>
            <a:xfrm rot="10800000">
              <a:off x="8793650" y="1285275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5"/>
            <p:cNvSpPr/>
            <p:nvPr/>
          </p:nvSpPr>
          <p:spPr>
            <a:xfrm rot="10800000">
              <a:off x="8793650" y="1321875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0"/>
                  </a:moveTo>
                  <a:lnTo>
                    <a:pt x="1" y="738"/>
                  </a:lnTo>
                  <a:lnTo>
                    <a:pt x="251" y="73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5"/>
            <p:cNvSpPr/>
            <p:nvPr/>
          </p:nvSpPr>
          <p:spPr>
            <a:xfrm rot="10800000">
              <a:off x="8793650" y="1248650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5"/>
            <p:cNvSpPr/>
            <p:nvPr/>
          </p:nvSpPr>
          <p:spPr>
            <a:xfrm rot="10800000">
              <a:off x="8793650" y="1028400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5"/>
            <p:cNvSpPr/>
            <p:nvPr/>
          </p:nvSpPr>
          <p:spPr>
            <a:xfrm rot="10800000">
              <a:off x="8793650" y="1542150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5"/>
            <p:cNvSpPr/>
            <p:nvPr/>
          </p:nvSpPr>
          <p:spPr>
            <a:xfrm rot="10800000">
              <a:off x="8701075" y="623875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0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5"/>
            <p:cNvSpPr/>
            <p:nvPr/>
          </p:nvSpPr>
          <p:spPr>
            <a:xfrm rot="10800000">
              <a:off x="8701075" y="367000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0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5"/>
            <p:cNvSpPr/>
            <p:nvPr/>
          </p:nvSpPr>
          <p:spPr>
            <a:xfrm rot="10800000">
              <a:off x="8701075" y="587250"/>
              <a:ext cx="6275" cy="18500"/>
            </a:xfrm>
            <a:custGeom>
              <a:avLst/>
              <a:gdLst/>
              <a:ahLst/>
              <a:cxnLst/>
              <a:rect l="l" t="t" r="r" b="b"/>
              <a:pathLst>
                <a:path w="251" h="740" extrusionOk="0">
                  <a:moveTo>
                    <a:pt x="0" y="1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5"/>
            <p:cNvSpPr/>
            <p:nvPr/>
          </p:nvSpPr>
          <p:spPr>
            <a:xfrm rot="10800000">
              <a:off x="8701075" y="513750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1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5"/>
            <p:cNvSpPr/>
            <p:nvPr/>
          </p:nvSpPr>
          <p:spPr>
            <a:xfrm rot="10800000">
              <a:off x="8701075" y="660475"/>
              <a:ext cx="6275" cy="18500"/>
            </a:xfrm>
            <a:custGeom>
              <a:avLst/>
              <a:gdLst/>
              <a:ahLst/>
              <a:cxnLst/>
              <a:rect l="l" t="t" r="r" b="b"/>
              <a:pathLst>
                <a:path w="251" h="740" extrusionOk="0">
                  <a:moveTo>
                    <a:pt x="0" y="1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5"/>
            <p:cNvSpPr/>
            <p:nvPr/>
          </p:nvSpPr>
          <p:spPr>
            <a:xfrm rot="10800000">
              <a:off x="8701075" y="403600"/>
              <a:ext cx="6275" cy="18500"/>
            </a:xfrm>
            <a:custGeom>
              <a:avLst/>
              <a:gdLst/>
              <a:ahLst/>
              <a:cxnLst/>
              <a:rect l="l" t="t" r="r" b="b"/>
              <a:pathLst>
                <a:path w="251" h="740" extrusionOk="0">
                  <a:moveTo>
                    <a:pt x="0" y="1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5"/>
            <p:cNvSpPr/>
            <p:nvPr/>
          </p:nvSpPr>
          <p:spPr>
            <a:xfrm rot="10800000">
              <a:off x="8701075" y="440525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0" y="1"/>
                  </a:moveTo>
                  <a:lnTo>
                    <a:pt x="0" y="727"/>
                  </a:lnTo>
                  <a:lnTo>
                    <a:pt x="251" y="727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5"/>
            <p:cNvSpPr/>
            <p:nvPr/>
          </p:nvSpPr>
          <p:spPr>
            <a:xfrm rot="10800000">
              <a:off x="8701075" y="477125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0"/>
                  </a:moveTo>
                  <a:lnTo>
                    <a:pt x="0" y="738"/>
                  </a:lnTo>
                  <a:lnTo>
                    <a:pt x="251" y="73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5"/>
            <p:cNvSpPr/>
            <p:nvPr/>
          </p:nvSpPr>
          <p:spPr>
            <a:xfrm rot="10800000">
              <a:off x="8701075" y="697400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0" y="0"/>
                  </a:moveTo>
                  <a:lnTo>
                    <a:pt x="0" y="727"/>
                  </a:lnTo>
                  <a:lnTo>
                    <a:pt x="251" y="727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5"/>
            <p:cNvSpPr/>
            <p:nvPr/>
          </p:nvSpPr>
          <p:spPr>
            <a:xfrm rot="10800000">
              <a:off x="8701075" y="770625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1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5"/>
            <p:cNvSpPr/>
            <p:nvPr/>
          </p:nvSpPr>
          <p:spPr>
            <a:xfrm rot="10800000">
              <a:off x="8701075" y="220250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0" y="0"/>
                  </a:moveTo>
                  <a:lnTo>
                    <a:pt x="0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5"/>
            <p:cNvSpPr/>
            <p:nvPr/>
          </p:nvSpPr>
          <p:spPr>
            <a:xfrm rot="10800000">
              <a:off x="8701075" y="734000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0"/>
                  </a:moveTo>
                  <a:lnTo>
                    <a:pt x="0" y="738"/>
                  </a:lnTo>
                  <a:lnTo>
                    <a:pt x="251" y="73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5"/>
            <p:cNvSpPr/>
            <p:nvPr/>
          </p:nvSpPr>
          <p:spPr>
            <a:xfrm rot="10800000">
              <a:off x="8701075" y="880750"/>
              <a:ext cx="13725" cy="17300"/>
            </a:xfrm>
            <a:custGeom>
              <a:avLst/>
              <a:gdLst/>
              <a:ahLst/>
              <a:cxnLst/>
              <a:rect l="l" t="t" r="r" b="b"/>
              <a:pathLst>
                <a:path w="549" h="692" extrusionOk="0">
                  <a:moveTo>
                    <a:pt x="179" y="1"/>
                  </a:moveTo>
                  <a:lnTo>
                    <a:pt x="1" y="168"/>
                  </a:lnTo>
                  <a:lnTo>
                    <a:pt x="298" y="489"/>
                  </a:lnTo>
                  <a:lnTo>
                    <a:pt x="298" y="691"/>
                  </a:lnTo>
                  <a:lnTo>
                    <a:pt x="549" y="691"/>
                  </a:lnTo>
                  <a:lnTo>
                    <a:pt x="549" y="394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5"/>
            <p:cNvSpPr/>
            <p:nvPr/>
          </p:nvSpPr>
          <p:spPr>
            <a:xfrm rot="10800000">
              <a:off x="8701075" y="183650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0" y="1"/>
                  </a:moveTo>
                  <a:lnTo>
                    <a:pt x="0" y="727"/>
                  </a:lnTo>
                  <a:lnTo>
                    <a:pt x="251" y="727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5"/>
            <p:cNvSpPr/>
            <p:nvPr/>
          </p:nvSpPr>
          <p:spPr>
            <a:xfrm rot="10800000">
              <a:off x="8701075" y="293475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0"/>
                  </a:moveTo>
                  <a:lnTo>
                    <a:pt x="0" y="738"/>
                  </a:lnTo>
                  <a:lnTo>
                    <a:pt x="251" y="73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5"/>
            <p:cNvSpPr/>
            <p:nvPr/>
          </p:nvSpPr>
          <p:spPr>
            <a:xfrm rot="10800000">
              <a:off x="8747500" y="934625"/>
              <a:ext cx="16700" cy="17600"/>
            </a:xfrm>
            <a:custGeom>
              <a:avLst/>
              <a:gdLst/>
              <a:ahLst/>
              <a:cxnLst/>
              <a:rect l="l" t="t" r="r" b="b"/>
              <a:pathLst>
                <a:path w="668" h="704" extrusionOk="0">
                  <a:moveTo>
                    <a:pt x="179" y="1"/>
                  </a:moveTo>
                  <a:lnTo>
                    <a:pt x="0" y="168"/>
                  </a:lnTo>
                  <a:lnTo>
                    <a:pt x="489" y="703"/>
                  </a:lnTo>
                  <a:lnTo>
                    <a:pt x="667" y="549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5"/>
            <p:cNvSpPr/>
            <p:nvPr/>
          </p:nvSpPr>
          <p:spPr>
            <a:xfrm rot="10800000">
              <a:off x="8701075" y="256875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1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5"/>
            <p:cNvSpPr/>
            <p:nvPr/>
          </p:nvSpPr>
          <p:spPr>
            <a:xfrm rot="10800000">
              <a:off x="8701075" y="807525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0" y="0"/>
                  </a:moveTo>
                  <a:lnTo>
                    <a:pt x="0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5"/>
            <p:cNvSpPr/>
            <p:nvPr/>
          </p:nvSpPr>
          <p:spPr>
            <a:xfrm rot="10800000">
              <a:off x="8722500" y="907550"/>
              <a:ext cx="17000" cy="17575"/>
            </a:xfrm>
            <a:custGeom>
              <a:avLst/>
              <a:gdLst/>
              <a:ahLst/>
              <a:cxnLst/>
              <a:rect l="l" t="t" r="r" b="b"/>
              <a:pathLst>
                <a:path w="680" h="703" extrusionOk="0">
                  <a:moveTo>
                    <a:pt x="179" y="0"/>
                  </a:moveTo>
                  <a:lnTo>
                    <a:pt x="1" y="167"/>
                  </a:lnTo>
                  <a:lnTo>
                    <a:pt x="489" y="703"/>
                  </a:lnTo>
                  <a:lnTo>
                    <a:pt x="679" y="536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5"/>
            <p:cNvSpPr/>
            <p:nvPr/>
          </p:nvSpPr>
          <p:spPr>
            <a:xfrm rot="10800000">
              <a:off x="8701075" y="844150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1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5"/>
            <p:cNvSpPr/>
            <p:nvPr/>
          </p:nvSpPr>
          <p:spPr>
            <a:xfrm rot="10800000">
              <a:off x="8864775" y="0"/>
              <a:ext cx="214950" cy="1589500"/>
            </a:xfrm>
            <a:custGeom>
              <a:avLst/>
              <a:gdLst/>
              <a:ahLst/>
              <a:cxnLst/>
              <a:rect l="l" t="t" r="r" b="b"/>
              <a:pathLst>
                <a:path w="8598" h="63580" extrusionOk="0">
                  <a:moveTo>
                    <a:pt x="2644" y="23123"/>
                  </a:moveTo>
                  <a:cubicBezTo>
                    <a:pt x="2989" y="23123"/>
                    <a:pt x="3299" y="23242"/>
                    <a:pt x="3537" y="23444"/>
                  </a:cubicBezTo>
                  <a:lnTo>
                    <a:pt x="3215" y="23777"/>
                  </a:lnTo>
                  <a:cubicBezTo>
                    <a:pt x="3061" y="23658"/>
                    <a:pt x="2858" y="23587"/>
                    <a:pt x="2644" y="23587"/>
                  </a:cubicBezTo>
                  <a:cubicBezTo>
                    <a:pt x="2120" y="23587"/>
                    <a:pt x="1691" y="24004"/>
                    <a:pt x="1691" y="24528"/>
                  </a:cubicBezTo>
                  <a:cubicBezTo>
                    <a:pt x="1691" y="25016"/>
                    <a:pt x="2061" y="25409"/>
                    <a:pt x="2525" y="25468"/>
                  </a:cubicBezTo>
                  <a:lnTo>
                    <a:pt x="2525" y="25933"/>
                  </a:lnTo>
                  <a:cubicBezTo>
                    <a:pt x="1799" y="25873"/>
                    <a:pt x="1227" y="25266"/>
                    <a:pt x="1227" y="24528"/>
                  </a:cubicBezTo>
                  <a:cubicBezTo>
                    <a:pt x="1227" y="23754"/>
                    <a:pt x="1870" y="23123"/>
                    <a:pt x="2644" y="23123"/>
                  </a:cubicBezTo>
                  <a:close/>
                  <a:moveTo>
                    <a:pt x="3716" y="23611"/>
                  </a:moveTo>
                  <a:cubicBezTo>
                    <a:pt x="3930" y="23861"/>
                    <a:pt x="4061" y="24182"/>
                    <a:pt x="4061" y="24528"/>
                  </a:cubicBezTo>
                  <a:cubicBezTo>
                    <a:pt x="4061" y="25266"/>
                    <a:pt x="3489" y="25873"/>
                    <a:pt x="2763" y="25933"/>
                  </a:cubicBezTo>
                  <a:lnTo>
                    <a:pt x="2763" y="25468"/>
                  </a:lnTo>
                  <a:cubicBezTo>
                    <a:pt x="3227" y="25409"/>
                    <a:pt x="3596" y="25016"/>
                    <a:pt x="3596" y="24528"/>
                  </a:cubicBezTo>
                  <a:cubicBezTo>
                    <a:pt x="3596" y="24313"/>
                    <a:pt x="3513" y="24111"/>
                    <a:pt x="3394" y="23944"/>
                  </a:cubicBezTo>
                  <a:lnTo>
                    <a:pt x="3716" y="23611"/>
                  </a:lnTo>
                  <a:close/>
                  <a:moveTo>
                    <a:pt x="4620" y="47959"/>
                  </a:moveTo>
                  <a:lnTo>
                    <a:pt x="4978" y="48316"/>
                  </a:lnTo>
                  <a:cubicBezTo>
                    <a:pt x="4942" y="48423"/>
                    <a:pt x="4918" y="48519"/>
                    <a:pt x="4918" y="48638"/>
                  </a:cubicBezTo>
                  <a:cubicBezTo>
                    <a:pt x="4918" y="49078"/>
                    <a:pt x="5216" y="49447"/>
                    <a:pt x="5632" y="49554"/>
                  </a:cubicBezTo>
                  <a:lnTo>
                    <a:pt x="5632" y="50031"/>
                  </a:lnTo>
                  <a:cubicBezTo>
                    <a:pt x="4966" y="49912"/>
                    <a:pt x="4454" y="49340"/>
                    <a:pt x="4454" y="48638"/>
                  </a:cubicBezTo>
                  <a:cubicBezTo>
                    <a:pt x="4454" y="48388"/>
                    <a:pt x="4513" y="48161"/>
                    <a:pt x="4620" y="47959"/>
                  </a:cubicBezTo>
                  <a:close/>
                  <a:moveTo>
                    <a:pt x="5871" y="47221"/>
                  </a:moveTo>
                  <a:cubicBezTo>
                    <a:pt x="6644" y="47221"/>
                    <a:pt x="7275" y="47864"/>
                    <a:pt x="7275" y="48638"/>
                  </a:cubicBezTo>
                  <a:cubicBezTo>
                    <a:pt x="7275" y="49412"/>
                    <a:pt x="6644" y="50043"/>
                    <a:pt x="5871" y="50055"/>
                  </a:cubicBezTo>
                  <a:lnTo>
                    <a:pt x="5871" y="49590"/>
                  </a:lnTo>
                  <a:cubicBezTo>
                    <a:pt x="6394" y="49578"/>
                    <a:pt x="6811" y="49162"/>
                    <a:pt x="6811" y="48638"/>
                  </a:cubicBezTo>
                  <a:cubicBezTo>
                    <a:pt x="6811" y="48114"/>
                    <a:pt x="6394" y="47685"/>
                    <a:pt x="5871" y="47685"/>
                  </a:cubicBezTo>
                  <a:cubicBezTo>
                    <a:pt x="5549" y="47685"/>
                    <a:pt x="5263" y="47852"/>
                    <a:pt x="5097" y="48090"/>
                  </a:cubicBezTo>
                  <a:lnTo>
                    <a:pt x="4763" y="47757"/>
                  </a:lnTo>
                  <a:cubicBezTo>
                    <a:pt x="5025" y="47435"/>
                    <a:pt x="5418" y="47221"/>
                    <a:pt x="5871" y="47221"/>
                  </a:cubicBezTo>
                  <a:close/>
                  <a:moveTo>
                    <a:pt x="6311" y="1"/>
                  </a:moveTo>
                  <a:cubicBezTo>
                    <a:pt x="5787" y="1"/>
                    <a:pt x="5370" y="417"/>
                    <a:pt x="5370" y="941"/>
                  </a:cubicBezTo>
                  <a:cubicBezTo>
                    <a:pt x="5370" y="1382"/>
                    <a:pt x="5668" y="1751"/>
                    <a:pt x="6073" y="1858"/>
                  </a:cubicBezTo>
                  <a:lnTo>
                    <a:pt x="6073" y="20860"/>
                  </a:lnTo>
                  <a:lnTo>
                    <a:pt x="3716" y="23266"/>
                  </a:lnTo>
                  <a:cubicBezTo>
                    <a:pt x="3430" y="23015"/>
                    <a:pt x="3049" y="22873"/>
                    <a:pt x="2644" y="22873"/>
                  </a:cubicBezTo>
                  <a:cubicBezTo>
                    <a:pt x="1918" y="22873"/>
                    <a:pt x="1287" y="23349"/>
                    <a:pt x="1072" y="24016"/>
                  </a:cubicBezTo>
                  <a:lnTo>
                    <a:pt x="1072" y="15586"/>
                  </a:lnTo>
                  <a:cubicBezTo>
                    <a:pt x="1537" y="15526"/>
                    <a:pt x="1894" y="15134"/>
                    <a:pt x="1894" y="14645"/>
                  </a:cubicBezTo>
                  <a:cubicBezTo>
                    <a:pt x="1894" y="14122"/>
                    <a:pt x="1477" y="13693"/>
                    <a:pt x="953" y="13693"/>
                  </a:cubicBezTo>
                  <a:cubicBezTo>
                    <a:pt x="429" y="13693"/>
                    <a:pt x="1" y="14122"/>
                    <a:pt x="1" y="14645"/>
                  </a:cubicBezTo>
                  <a:cubicBezTo>
                    <a:pt x="1" y="15134"/>
                    <a:pt x="358" y="15526"/>
                    <a:pt x="834" y="15586"/>
                  </a:cubicBezTo>
                  <a:lnTo>
                    <a:pt x="834" y="43399"/>
                  </a:lnTo>
                  <a:cubicBezTo>
                    <a:pt x="537" y="43458"/>
                    <a:pt x="310" y="43720"/>
                    <a:pt x="310" y="44030"/>
                  </a:cubicBezTo>
                  <a:cubicBezTo>
                    <a:pt x="310" y="44387"/>
                    <a:pt x="596" y="44673"/>
                    <a:pt x="953" y="44673"/>
                  </a:cubicBezTo>
                  <a:cubicBezTo>
                    <a:pt x="1084" y="44673"/>
                    <a:pt x="1203" y="44637"/>
                    <a:pt x="1299" y="44566"/>
                  </a:cubicBezTo>
                  <a:lnTo>
                    <a:pt x="4454" y="47780"/>
                  </a:lnTo>
                  <a:cubicBezTo>
                    <a:pt x="4299" y="48030"/>
                    <a:pt x="4216" y="48328"/>
                    <a:pt x="4216" y="48638"/>
                  </a:cubicBezTo>
                  <a:cubicBezTo>
                    <a:pt x="4216" y="49471"/>
                    <a:pt x="4835" y="50162"/>
                    <a:pt x="5632" y="50269"/>
                  </a:cubicBezTo>
                  <a:lnTo>
                    <a:pt x="5632" y="63556"/>
                  </a:lnTo>
                  <a:lnTo>
                    <a:pt x="5871" y="63556"/>
                  </a:lnTo>
                  <a:lnTo>
                    <a:pt x="5871" y="50293"/>
                  </a:lnTo>
                  <a:cubicBezTo>
                    <a:pt x="6787" y="50293"/>
                    <a:pt x="7526" y="49543"/>
                    <a:pt x="7526" y="48638"/>
                  </a:cubicBezTo>
                  <a:cubicBezTo>
                    <a:pt x="7526" y="47721"/>
                    <a:pt x="6775" y="46983"/>
                    <a:pt x="5871" y="46983"/>
                  </a:cubicBezTo>
                  <a:cubicBezTo>
                    <a:pt x="5359" y="46983"/>
                    <a:pt x="4894" y="47209"/>
                    <a:pt x="4597" y="47578"/>
                  </a:cubicBezTo>
                  <a:lnTo>
                    <a:pt x="1477" y="44399"/>
                  </a:lnTo>
                  <a:cubicBezTo>
                    <a:pt x="1549" y="44292"/>
                    <a:pt x="1596" y="44173"/>
                    <a:pt x="1596" y="44030"/>
                  </a:cubicBezTo>
                  <a:cubicBezTo>
                    <a:pt x="1596" y="43720"/>
                    <a:pt x="1370" y="43458"/>
                    <a:pt x="1072" y="43399"/>
                  </a:cubicBezTo>
                  <a:lnTo>
                    <a:pt x="1072" y="25040"/>
                  </a:lnTo>
                  <a:cubicBezTo>
                    <a:pt x="1275" y="25671"/>
                    <a:pt x="1846" y="26123"/>
                    <a:pt x="2525" y="26171"/>
                  </a:cubicBezTo>
                  <a:lnTo>
                    <a:pt x="2525" y="34957"/>
                  </a:lnTo>
                  <a:lnTo>
                    <a:pt x="7537" y="44220"/>
                  </a:lnTo>
                  <a:cubicBezTo>
                    <a:pt x="7406" y="44340"/>
                    <a:pt x="7311" y="44506"/>
                    <a:pt x="7311" y="44697"/>
                  </a:cubicBezTo>
                  <a:cubicBezTo>
                    <a:pt x="7311" y="45054"/>
                    <a:pt x="7609" y="45340"/>
                    <a:pt x="7954" y="45340"/>
                  </a:cubicBezTo>
                  <a:lnTo>
                    <a:pt x="7954" y="63580"/>
                  </a:lnTo>
                  <a:lnTo>
                    <a:pt x="8204" y="63580"/>
                  </a:lnTo>
                  <a:lnTo>
                    <a:pt x="8204" y="45292"/>
                  </a:lnTo>
                  <a:cubicBezTo>
                    <a:pt x="8430" y="45197"/>
                    <a:pt x="8597" y="44971"/>
                    <a:pt x="8597" y="44697"/>
                  </a:cubicBezTo>
                  <a:cubicBezTo>
                    <a:pt x="8597" y="44340"/>
                    <a:pt x="8311" y="44054"/>
                    <a:pt x="7954" y="44054"/>
                  </a:cubicBezTo>
                  <a:lnTo>
                    <a:pt x="7966" y="44066"/>
                  </a:lnTo>
                  <a:cubicBezTo>
                    <a:pt x="7883" y="44066"/>
                    <a:pt x="7811" y="44078"/>
                    <a:pt x="7740" y="44101"/>
                  </a:cubicBezTo>
                  <a:lnTo>
                    <a:pt x="2763" y="34910"/>
                  </a:lnTo>
                  <a:lnTo>
                    <a:pt x="2763" y="26183"/>
                  </a:lnTo>
                  <a:cubicBezTo>
                    <a:pt x="3620" y="26123"/>
                    <a:pt x="4299" y="25409"/>
                    <a:pt x="4299" y="24528"/>
                  </a:cubicBezTo>
                  <a:cubicBezTo>
                    <a:pt x="4299" y="24111"/>
                    <a:pt x="4144" y="23730"/>
                    <a:pt x="3894" y="23444"/>
                  </a:cubicBezTo>
                  <a:lnTo>
                    <a:pt x="6275" y="21003"/>
                  </a:lnTo>
                  <a:lnTo>
                    <a:pt x="6311" y="20968"/>
                  </a:lnTo>
                  <a:lnTo>
                    <a:pt x="6311" y="8502"/>
                  </a:lnTo>
                  <a:lnTo>
                    <a:pt x="6716" y="9026"/>
                  </a:lnTo>
                  <a:lnTo>
                    <a:pt x="6918" y="8883"/>
                  </a:lnTo>
                  <a:lnTo>
                    <a:pt x="6466" y="8299"/>
                  </a:lnTo>
                  <a:lnTo>
                    <a:pt x="6311" y="8407"/>
                  </a:lnTo>
                  <a:lnTo>
                    <a:pt x="6311" y="1894"/>
                  </a:lnTo>
                  <a:cubicBezTo>
                    <a:pt x="6835" y="1894"/>
                    <a:pt x="7264" y="1465"/>
                    <a:pt x="7264" y="941"/>
                  </a:cubicBezTo>
                  <a:cubicBezTo>
                    <a:pt x="7264" y="429"/>
                    <a:pt x="6835" y="1"/>
                    <a:pt x="63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5"/>
            <p:cNvSpPr/>
            <p:nvPr/>
          </p:nvSpPr>
          <p:spPr>
            <a:xfrm rot="10800000">
              <a:off x="8884725" y="1334975"/>
              <a:ext cx="16100" cy="18175"/>
            </a:xfrm>
            <a:custGeom>
              <a:avLst/>
              <a:gdLst/>
              <a:ahLst/>
              <a:cxnLst/>
              <a:rect l="l" t="t" r="r" b="b"/>
              <a:pathLst>
                <a:path w="644" h="727" extrusionOk="0">
                  <a:moveTo>
                    <a:pt x="203" y="0"/>
                  </a:moveTo>
                  <a:lnTo>
                    <a:pt x="0" y="143"/>
                  </a:lnTo>
                  <a:lnTo>
                    <a:pt x="453" y="727"/>
                  </a:lnTo>
                  <a:lnTo>
                    <a:pt x="643" y="58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5"/>
            <p:cNvSpPr/>
            <p:nvPr/>
          </p:nvSpPr>
          <p:spPr>
            <a:xfrm rot="10800000">
              <a:off x="8817450" y="1247175"/>
              <a:ext cx="16100" cy="18175"/>
            </a:xfrm>
            <a:custGeom>
              <a:avLst/>
              <a:gdLst/>
              <a:ahLst/>
              <a:cxnLst/>
              <a:rect l="l" t="t" r="r" b="b"/>
              <a:pathLst>
                <a:path w="644" h="727" extrusionOk="0">
                  <a:moveTo>
                    <a:pt x="191" y="1"/>
                  </a:moveTo>
                  <a:lnTo>
                    <a:pt x="0" y="144"/>
                  </a:lnTo>
                  <a:lnTo>
                    <a:pt x="453" y="727"/>
                  </a:lnTo>
                  <a:lnTo>
                    <a:pt x="643" y="584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5"/>
            <p:cNvSpPr/>
            <p:nvPr/>
          </p:nvSpPr>
          <p:spPr>
            <a:xfrm rot="10800000">
              <a:off x="8793650" y="1211750"/>
              <a:ext cx="17575" cy="24725"/>
            </a:xfrm>
            <a:custGeom>
              <a:avLst/>
              <a:gdLst/>
              <a:ahLst/>
              <a:cxnLst/>
              <a:rect l="l" t="t" r="r" b="b"/>
              <a:pathLst>
                <a:path w="703" h="989" extrusionOk="0">
                  <a:moveTo>
                    <a:pt x="191" y="1"/>
                  </a:moveTo>
                  <a:lnTo>
                    <a:pt x="0" y="143"/>
                  </a:lnTo>
                  <a:lnTo>
                    <a:pt x="441" y="727"/>
                  </a:lnTo>
                  <a:lnTo>
                    <a:pt x="453" y="727"/>
                  </a:lnTo>
                  <a:lnTo>
                    <a:pt x="453" y="989"/>
                  </a:lnTo>
                  <a:lnTo>
                    <a:pt x="703" y="989"/>
                  </a:lnTo>
                  <a:lnTo>
                    <a:pt x="703" y="251"/>
                  </a:lnTo>
                  <a:lnTo>
                    <a:pt x="453" y="251"/>
                  </a:lnTo>
                  <a:lnTo>
                    <a:pt x="453" y="346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5"/>
            <p:cNvSpPr/>
            <p:nvPr/>
          </p:nvSpPr>
          <p:spPr>
            <a:xfrm rot="10800000">
              <a:off x="8693050" y="960825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5"/>
            <p:cNvSpPr/>
            <p:nvPr/>
          </p:nvSpPr>
          <p:spPr>
            <a:xfrm rot="10800000">
              <a:off x="8759125" y="428600"/>
              <a:ext cx="10425" cy="18500"/>
            </a:xfrm>
            <a:custGeom>
              <a:avLst/>
              <a:gdLst/>
              <a:ahLst/>
              <a:cxnLst/>
              <a:rect l="l" t="t" r="r" b="b"/>
              <a:pathLst>
                <a:path w="417" h="740" extrusionOk="0">
                  <a:moveTo>
                    <a:pt x="202" y="1"/>
                  </a:moveTo>
                  <a:lnTo>
                    <a:pt x="0" y="382"/>
                  </a:lnTo>
                  <a:lnTo>
                    <a:pt x="0" y="739"/>
                  </a:lnTo>
                  <a:lnTo>
                    <a:pt x="238" y="739"/>
                  </a:lnTo>
                  <a:lnTo>
                    <a:pt x="238" y="441"/>
                  </a:lnTo>
                  <a:lnTo>
                    <a:pt x="417" y="120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5"/>
            <p:cNvSpPr/>
            <p:nvPr/>
          </p:nvSpPr>
          <p:spPr>
            <a:xfrm rot="10800000">
              <a:off x="8839775" y="1276325"/>
              <a:ext cx="16100" cy="18500"/>
            </a:xfrm>
            <a:custGeom>
              <a:avLst/>
              <a:gdLst/>
              <a:ahLst/>
              <a:cxnLst/>
              <a:rect l="l" t="t" r="r" b="b"/>
              <a:pathLst>
                <a:path w="644" h="740" extrusionOk="0">
                  <a:moveTo>
                    <a:pt x="191" y="1"/>
                  </a:moveTo>
                  <a:lnTo>
                    <a:pt x="0" y="156"/>
                  </a:lnTo>
                  <a:lnTo>
                    <a:pt x="441" y="739"/>
                  </a:lnTo>
                  <a:lnTo>
                    <a:pt x="643" y="584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5"/>
            <p:cNvSpPr/>
            <p:nvPr/>
          </p:nvSpPr>
          <p:spPr>
            <a:xfrm rot="10800000">
              <a:off x="8705850" y="1101325"/>
              <a:ext cx="16075" cy="18475"/>
            </a:xfrm>
            <a:custGeom>
              <a:avLst/>
              <a:gdLst/>
              <a:ahLst/>
              <a:cxnLst/>
              <a:rect l="l" t="t" r="r" b="b"/>
              <a:pathLst>
                <a:path w="643" h="739" extrusionOk="0">
                  <a:moveTo>
                    <a:pt x="191" y="1"/>
                  </a:moveTo>
                  <a:lnTo>
                    <a:pt x="0" y="156"/>
                  </a:lnTo>
                  <a:lnTo>
                    <a:pt x="441" y="739"/>
                  </a:lnTo>
                  <a:lnTo>
                    <a:pt x="643" y="584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5"/>
            <p:cNvSpPr/>
            <p:nvPr/>
          </p:nvSpPr>
          <p:spPr>
            <a:xfrm rot="10800000">
              <a:off x="8741550" y="460450"/>
              <a:ext cx="14325" cy="19075"/>
            </a:xfrm>
            <a:custGeom>
              <a:avLst/>
              <a:gdLst/>
              <a:ahLst/>
              <a:cxnLst/>
              <a:rect l="l" t="t" r="r" b="b"/>
              <a:pathLst>
                <a:path w="573" h="763" extrusionOk="0">
                  <a:moveTo>
                    <a:pt x="358" y="0"/>
                  </a:moveTo>
                  <a:lnTo>
                    <a:pt x="1" y="643"/>
                  </a:lnTo>
                  <a:lnTo>
                    <a:pt x="215" y="762"/>
                  </a:lnTo>
                  <a:lnTo>
                    <a:pt x="572" y="119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5"/>
            <p:cNvSpPr/>
            <p:nvPr/>
          </p:nvSpPr>
          <p:spPr>
            <a:xfrm rot="10800000">
              <a:off x="8705850" y="524450"/>
              <a:ext cx="14300" cy="19075"/>
            </a:xfrm>
            <a:custGeom>
              <a:avLst/>
              <a:gdLst/>
              <a:ahLst/>
              <a:cxnLst/>
              <a:rect l="l" t="t" r="r" b="b"/>
              <a:pathLst>
                <a:path w="572" h="763" extrusionOk="0">
                  <a:moveTo>
                    <a:pt x="358" y="0"/>
                  </a:moveTo>
                  <a:lnTo>
                    <a:pt x="1" y="643"/>
                  </a:lnTo>
                  <a:lnTo>
                    <a:pt x="215" y="762"/>
                  </a:lnTo>
                  <a:lnTo>
                    <a:pt x="572" y="119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5"/>
            <p:cNvSpPr/>
            <p:nvPr/>
          </p:nvSpPr>
          <p:spPr>
            <a:xfrm rot="10800000">
              <a:off x="8773100" y="1189425"/>
              <a:ext cx="16100" cy="18475"/>
            </a:xfrm>
            <a:custGeom>
              <a:avLst/>
              <a:gdLst/>
              <a:ahLst/>
              <a:cxnLst/>
              <a:rect l="l" t="t" r="r" b="b"/>
              <a:pathLst>
                <a:path w="644" h="739" extrusionOk="0">
                  <a:moveTo>
                    <a:pt x="191" y="1"/>
                  </a:moveTo>
                  <a:lnTo>
                    <a:pt x="0" y="155"/>
                  </a:lnTo>
                  <a:lnTo>
                    <a:pt x="441" y="739"/>
                  </a:lnTo>
                  <a:lnTo>
                    <a:pt x="643" y="584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5"/>
            <p:cNvSpPr/>
            <p:nvPr/>
          </p:nvSpPr>
          <p:spPr>
            <a:xfrm rot="10800000">
              <a:off x="8723700" y="492300"/>
              <a:ext cx="14300" cy="19075"/>
            </a:xfrm>
            <a:custGeom>
              <a:avLst/>
              <a:gdLst/>
              <a:ahLst/>
              <a:cxnLst/>
              <a:rect l="l" t="t" r="r" b="b"/>
              <a:pathLst>
                <a:path w="572" h="763" extrusionOk="0">
                  <a:moveTo>
                    <a:pt x="357" y="0"/>
                  </a:moveTo>
                  <a:lnTo>
                    <a:pt x="0" y="643"/>
                  </a:lnTo>
                  <a:lnTo>
                    <a:pt x="214" y="762"/>
                  </a:lnTo>
                  <a:lnTo>
                    <a:pt x="572" y="119"/>
                  </a:lnTo>
                  <a:lnTo>
                    <a:pt x="3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5"/>
            <p:cNvSpPr/>
            <p:nvPr/>
          </p:nvSpPr>
          <p:spPr>
            <a:xfrm rot="10800000">
              <a:off x="8693050" y="814075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0"/>
                  </a:moveTo>
                  <a:lnTo>
                    <a:pt x="1" y="738"/>
                  </a:lnTo>
                  <a:lnTo>
                    <a:pt x="251" y="73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5"/>
            <p:cNvSpPr/>
            <p:nvPr/>
          </p:nvSpPr>
          <p:spPr>
            <a:xfrm rot="10800000">
              <a:off x="8693050" y="777475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1"/>
                  </a:moveTo>
                  <a:lnTo>
                    <a:pt x="1" y="727"/>
                  </a:lnTo>
                  <a:lnTo>
                    <a:pt x="251" y="727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5"/>
            <p:cNvSpPr/>
            <p:nvPr/>
          </p:nvSpPr>
          <p:spPr>
            <a:xfrm rot="10800000">
              <a:off x="8693050" y="740850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5"/>
            <p:cNvSpPr/>
            <p:nvPr/>
          </p:nvSpPr>
          <p:spPr>
            <a:xfrm rot="10800000">
              <a:off x="8693050" y="630725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7"/>
                  </a:lnTo>
                  <a:lnTo>
                    <a:pt x="251" y="727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5"/>
            <p:cNvSpPr/>
            <p:nvPr/>
          </p:nvSpPr>
          <p:spPr>
            <a:xfrm rot="10800000">
              <a:off x="8693050" y="667325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0"/>
                  </a:moveTo>
                  <a:lnTo>
                    <a:pt x="1" y="738"/>
                  </a:lnTo>
                  <a:lnTo>
                    <a:pt x="251" y="73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5"/>
            <p:cNvSpPr/>
            <p:nvPr/>
          </p:nvSpPr>
          <p:spPr>
            <a:xfrm rot="10800000">
              <a:off x="8693050" y="703950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5"/>
            <p:cNvSpPr/>
            <p:nvPr/>
          </p:nvSpPr>
          <p:spPr>
            <a:xfrm rot="10800000">
              <a:off x="8693050" y="1070950"/>
              <a:ext cx="6550" cy="19975"/>
            </a:xfrm>
            <a:custGeom>
              <a:avLst/>
              <a:gdLst/>
              <a:ahLst/>
              <a:cxnLst/>
              <a:rect l="l" t="t" r="r" b="b"/>
              <a:pathLst>
                <a:path w="262" h="799" extrusionOk="0">
                  <a:moveTo>
                    <a:pt x="191" y="1"/>
                  </a:moveTo>
                  <a:lnTo>
                    <a:pt x="0" y="155"/>
                  </a:lnTo>
                  <a:lnTo>
                    <a:pt x="12" y="179"/>
                  </a:lnTo>
                  <a:lnTo>
                    <a:pt x="12" y="798"/>
                  </a:lnTo>
                  <a:lnTo>
                    <a:pt x="262" y="798"/>
                  </a:lnTo>
                  <a:lnTo>
                    <a:pt x="262" y="96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5"/>
            <p:cNvSpPr/>
            <p:nvPr/>
          </p:nvSpPr>
          <p:spPr>
            <a:xfrm rot="10800000">
              <a:off x="8693050" y="850700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5"/>
            <p:cNvSpPr/>
            <p:nvPr/>
          </p:nvSpPr>
          <p:spPr>
            <a:xfrm rot="10800000">
              <a:off x="8693050" y="997725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5"/>
            <p:cNvSpPr/>
            <p:nvPr/>
          </p:nvSpPr>
          <p:spPr>
            <a:xfrm rot="10800000">
              <a:off x="8693050" y="1034350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5"/>
            <p:cNvSpPr/>
            <p:nvPr/>
          </p:nvSpPr>
          <p:spPr>
            <a:xfrm rot="10800000">
              <a:off x="8693050" y="887600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7"/>
                  </a:lnTo>
                  <a:lnTo>
                    <a:pt x="251" y="727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5"/>
            <p:cNvSpPr/>
            <p:nvPr/>
          </p:nvSpPr>
          <p:spPr>
            <a:xfrm rot="10800000">
              <a:off x="8693050" y="924200"/>
              <a:ext cx="6275" cy="18500"/>
            </a:xfrm>
            <a:custGeom>
              <a:avLst/>
              <a:gdLst/>
              <a:ahLst/>
              <a:cxnLst/>
              <a:rect l="l" t="t" r="r" b="b"/>
              <a:pathLst>
                <a:path w="251" h="740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5"/>
            <p:cNvSpPr/>
            <p:nvPr/>
          </p:nvSpPr>
          <p:spPr>
            <a:xfrm rot="10800000">
              <a:off x="8693050" y="593800"/>
              <a:ext cx="6275" cy="18500"/>
            </a:xfrm>
            <a:custGeom>
              <a:avLst/>
              <a:gdLst/>
              <a:ahLst/>
              <a:cxnLst/>
              <a:rect l="l" t="t" r="r" b="b"/>
              <a:pathLst>
                <a:path w="251" h="740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5"/>
            <p:cNvSpPr/>
            <p:nvPr/>
          </p:nvSpPr>
          <p:spPr>
            <a:xfrm rot="10800000">
              <a:off x="8763575" y="244950"/>
              <a:ext cx="6275" cy="18500"/>
            </a:xfrm>
            <a:custGeom>
              <a:avLst/>
              <a:gdLst/>
              <a:ahLst/>
              <a:cxnLst/>
              <a:rect l="l" t="t" r="r" b="b"/>
              <a:pathLst>
                <a:path w="251" h="740" extrusionOk="0">
                  <a:moveTo>
                    <a:pt x="0" y="1"/>
                  </a:moveTo>
                  <a:lnTo>
                    <a:pt x="0" y="739"/>
                  </a:lnTo>
                  <a:lnTo>
                    <a:pt x="250" y="739"/>
                  </a:lnTo>
                  <a:lnTo>
                    <a:pt x="2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5"/>
            <p:cNvSpPr/>
            <p:nvPr/>
          </p:nvSpPr>
          <p:spPr>
            <a:xfrm rot="10800000">
              <a:off x="8763575" y="391700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0"/>
                  </a:moveTo>
                  <a:lnTo>
                    <a:pt x="0" y="738"/>
                  </a:lnTo>
                  <a:lnTo>
                    <a:pt x="250" y="738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5"/>
            <p:cNvSpPr/>
            <p:nvPr/>
          </p:nvSpPr>
          <p:spPr>
            <a:xfrm rot="10800000">
              <a:off x="8763575" y="281575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1"/>
                  </a:moveTo>
                  <a:lnTo>
                    <a:pt x="0" y="739"/>
                  </a:lnTo>
                  <a:lnTo>
                    <a:pt x="250" y="739"/>
                  </a:lnTo>
                  <a:lnTo>
                    <a:pt x="2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5"/>
            <p:cNvSpPr/>
            <p:nvPr/>
          </p:nvSpPr>
          <p:spPr>
            <a:xfrm rot="10800000">
              <a:off x="8763575" y="208350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0" y="0"/>
                  </a:moveTo>
                  <a:lnTo>
                    <a:pt x="0" y="727"/>
                  </a:lnTo>
                  <a:lnTo>
                    <a:pt x="250" y="727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5"/>
            <p:cNvSpPr/>
            <p:nvPr/>
          </p:nvSpPr>
          <p:spPr>
            <a:xfrm rot="10800000">
              <a:off x="8763575" y="355100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1"/>
                  </a:moveTo>
                  <a:lnTo>
                    <a:pt x="0" y="739"/>
                  </a:lnTo>
                  <a:lnTo>
                    <a:pt x="250" y="739"/>
                  </a:lnTo>
                  <a:lnTo>
                    <a:pt x="2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5"/>
            <p:cNvSpPr/>
            <p:nvPr/>
          </p:nvSpPr>
          <p:spPr>
            <a:xfrm rot="10800000">
              <a:off x="8763575" y="318475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0" y="0"/>
                  </a:moveTo>
                  <a:lnTo>
                    <a:pt x="0" y="726"/>
                  </a:lnTo>
                  <a:lnTo>
                    <a:pt x="250" y="726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5"/>
            <p:cNvSpPr/>
            <p:nvPr/>
          </p:nvSpPr>
          <p:spPr>
            <a:xfrm rot="10800000">
              <a:off x="8862400" y="1305800"/>
              <a:ext cx="15800" cy="18175"/>
            </a:xfrm>
            <a:custGeom>
              <a:avLst/>
              <a:gdLst/>
              <a:ahLst/>
              <a:cxnLst/>
              <a:rect l="l" t="t" r="r" b="b"/>
              <a:pathLst>
                <a:path w="632" h="727" extrusionOk="0">
                  <a:moveTo>
                    <a:pt x="191" y="0"/>
                  </a:moveTo>
                  <a:lnTo>
                    <a:pt x="0" y="143"/>
                  </a:lnTo>
                  <a:lnTo>
                    <a:pt x="441" y="726"/>
                  </a:lnTo>
                  <a:lnTo>
                    <a:pt x="631" y="584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5"/>
            <p:cNvSpPr/>
            <p:nvPr/>
          </p:nvSpPr>
          <p:spPr>
            <a:xfrm rot="10800000">
              <a:off x="8763575" y="171450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1"/>
                  </a:moveTo>
                  <a:lnTo>
                    <a:pt x="0" y="739"/>
                  </a:lnTo>
                  <a:lnTo>
                    <a:pt x="250" y="739"/>
                  </a:lnTo>
                  <a:lnTo>
                    <a:pt x="2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 rot="10800000">
              <a:off x="8693050" y="550650"/>
              <a:ext cx="14300" cy="25025"/>
            </a:xfrm>
            <a:custGeom>
              <a:avLst/>
              <a:gdLst/>
              <a:ahLst/>
              <a:cxnLst/>
              <a:rect l="l" t="t" r="r" b="b"/>
              <a:pathLst>
                <a:path w="572" h="1001" extrusionOk="0">
                  <a:moveTo>
                    <a:pt x="322" y="0"/>
                  </a:moveTo>
                  <a:lnTo>
                    <a:pt x="322" y="393"/>
                  </a:lnTo>
                  <a:lnTo>
                    <a:pt x="251" y="536"/>
                  </a:lnTo>
                  <a:lnTo>
                    <a:pt x="251" y="274"/>
                  </a:lnTo>
                  <a:lnTo>
                    <a:pt x="0" y="274"/>
                  </a:lnTo>
                  <a:lnTo>
                    <a:pt x="0" y="1000"/>
                  </a:lnTo>
                  <a:lnTo>
                    <a:pt x="251" y="1000"/>
                  </a:lnTo>
                  <a:lnTo>
                    <a:pt x="251" y="667"/>
                  </a:lnTo>
                  <a:lnTo>
                    <a:pt x="405" y="762"/>
                  </a:lnTo>
                  <a:lnTo>
                    <a:pt x="572" y="453"/>
                  </a:lnTo>
                  <a:lnTo>
                    <a:pt x="5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 rot="10800000">
              <a:off x="8602250" y="0"/>
              <a:ext cx="255425" cy="1981500"/>
            </a:xfrm>
            <a:custGeom>
              <a:avLst/>
              <a:gdLst/>
              <a:ahLst/>
              <a:cxnLst/>
              <a:rect l="l" t="t" r="r" b="b"/>
              <a:pathLst>
                <a:path w="10217" h="79260" extrusionOk="0">
                  <a:moveTo>
                    <a:pt x="5240" y="238"/>
                  </a:moveTo>
                  <a:cubicBezTo>
                    <a:pt x="6013" y="238"/>
                    <a:pt x="6645" y="881"/>
                    <a:pt x="6645" y="1655"/>
                  </a:cubicBezTo>
                  <a:cubicBezTo>
                    <a:pt x="6645" y="2393"/>
                    <a:pt x="6073" y="3001"/>
                    <a:pt x="5359" y="3060"/>
                  </a:cubicBezTo>
                  <a:lnTo>
                    <a:pt x="5359" y="2596"/>
                  </a:lnTo>
                  <a:cubicBezTo>
                    <a:pt x="5823" y="2536"/>
                    <a:pt x="6180" y="2143"/>
                    <a:pt x="6180" y="1655"/>
                  </a:cubicBezTo>
                  <a:cubicBezTo>
                    <a:pt x="6180" y="1131"/>
                    <a:pt x="5763" y="703"/>
                    <a:pt x="5240" y="703"/>
                  </a:cubicBezTo>
                  <a:cubicBezTo>
                    <a:pt x="4716" y="703"/>
                    <a:pt x="4287" y="1131"/>
                    <a:pt x="4287" y="1655"/>
                  </a:cubicBezTo>
                  <a:cubicBezTo>
                    <a:pt x="4287" y="2143"/>
                    <a:pt x="4644" y="2536"/>
                    <a:pt x="5109" y="2596"/>
                  </a:cubicBezTo>
                  <a:lnTo>
                    <a:pt x="5109" y="3060"/>
                  </a:lnTo>
                  <a:cubicBezTo>
                    <a:pt x="4394" y="3001"/>
                    <a:pt x="3823" y="2393"/>
                    <a:pt x="3823" y="1655"/>
                  </a:cubicBezTo>
                  <a:cubicBezTo>
                    <a:pt x="3823" y="881"/>
                    <a:pt x="4454" y="238"/>
                    <a:pt x="5240" y="238"/>
                  </a:cubicBezTo>
                  <a:close/>
                  <a:moveTo>
                    <a:pt x="3704" y="34993"/>
                  </a:moveTo>
                  <a:lnTo>
                    <a:pt x="3704" y="39088"/>
                  </a:lnTo>
                  <a:cubicBezTo>
                    <a:pt x="3620" y="39112"/>
                    <a:pt x="3537" y="39136"/>
                    <a:pt x="3466" y="39196"/>
                  </a:cubicBezTo>
                  <a:lnTo>
                    <a:pt x="3466" y="35183"/>
                  </a:lnTo>
                  <a:lnTo>
                    <a:pt x="3704" y="34993"/>
                  </a:lnTo>
                  <a:close/>
                  <a:moveTo>
                    <a:pt x="5240" y="0"/>
                  </a:moveTo>
                  <a:cubicBezTo>
                    <a:pt x="4323" y="0"/>
                    <a:pt x="3573" y="738"/>
                    <a:pt x="3573" y="1655"/>
                  </a:cubicBezTo>
                  <a:cubicBezTo>
                    <a:pt x="3573" y="2572"/>
                    <a:pt x="4251" y="3239"/>
                    <a:pt x="5109" y="3310"/>
                  </a:cubicBezTo>
                  <a:lnTo>
                    <a:pt x="5109" y="21229"/>
                  </a:lnTo>
                  <a:lnTo>
                    <a:pt x="9002" y="24408"/>
                  </a:lnTo>
                  <a:cubicBezTo>
                    <a:pt x="8954" y="24503"/>
                    <a:pt x="8931" y="24599"/>
                    <a:pt x="8931" y="24706"/>
                  </a:cubicBezTo>
                  <a:cubicBezTo>
                    <a:pt x="8931" y="25015"/>
                    <a:pt x="9145" y="25277"/>
                    <a:pt x="9442" y="25337"/>
                  </a:cubicBezTo>
                  <a:lnTo>
                    <a:pt x="9442" y="29980"/>
                  </a:lnTo>
                  <a:lnTo>
                    <a:pt x="4978" y="33623"/>
                  </a:lnTo>
                  <a:lnTo>
                    <a:pt x="4728" y="33302"/>
                  </a:lnTo>
                  <a:lnTo>
                    <a:pt x="4537" y="33445"/>
                  </a:lnTo>
                  <a:lnTo>
                    <a:pt x="4787" y="33778"/>
                  </a:lnTo>
                  <a:lnTo>
                    <a:pt x="3954" y="34469"/>
                  </a:lnTo>
                  <a:lnTo>
                    <a:pt x="3954" y="32683"/>
                  </a:lnTo>
                  <a:lnTo>
                    <a:pt x="4085" y="32861"/>
                  </a:lnTo>
                  <a:lnTo>
                    <a:pt x="4275" y="32719"/>
                  </a:lnTo>
                  <a:lnTo>
                    <a:pt x="3954" y="32278"/>
                  </a:lnTo>
                  <a:lnTo>
                    <a:pt x="3954" y="14026"/>
                  </a:lnTo>
                  <a:lnTo>
                    <a:pt x="3704" y="14026"/>
                  </a:lnTo>
                  <a:lnTo>
                    <a:pt x="3704" y="32230"/>
                  </a:lnTo>
                  <a:lnTo>
                    <a:pt x="3644" y="32278"/>
                  </a:lnTo>
                  <a:lnTo>
                    <a:pt x="3704" y="32361"/>
                  </a:lnTo>
                  <a:lnTo>
                    <a:pt x="3704" y="34671"/>
                  </a:lnTo>
                  <a:lnTo>
                    <a:pt x="3216" y="35064"/>
                  </a:lnTo>
                  <a:lnTo>
                    <a:pt x="3216" y="39517"/>
                  </a:lnTo>
                  <a:cubicBezTo>
                    <a:pt x="3204" y="39577"/>
                    <a:pt x="3180" y="39648"/>
                    <a:pt x="3180" y="39719"/>
                  </a:cubicBezTo>
                  <a:cubicBezTo>
                    <a:pt x="3180" y="39791"/>
                    <a:pt x="3204" y="39850"/>
                    <a:pt x="3216" y="39922"/>
                  </a:cubicBezTo>
                  <a:lnTo>
                    <a:pt x="3216" y="40196"/>
                  </a:lnTo>
                  <a:lnTo>
                    <a:pt x="3120" y="40303"/>
                  </a:lnTo>
                  <a:lnTo>
                    <a:pt x="2918" y="40089"/>
                  </a:lnTo>
                  <a:lnTo>
                    <a:pt x="2739" y="40255"/>
                  </a:lnTo>
                  <a:lnTo>
                    <a:pt x="2954" y="40481"/>
                  </a:lnTo>
                  <a:lnTo>
                    <a:pt x="1" y="43720"/>
                  </a:lnTo>
                  <a:lnTo>
                    <a:pt x="1" y="79236"/>
                  </a:lnTo>
                  <a:lnTo>
                    <a:pt x="251" y="79236"/>
                  </a:lnTo>
                  <a:lnTo>
                    <a:pt x="251" y="43815"/>
                  </a:lnTo>
                  <a:lnTo>
                    <a:pt x="3120" y="40672"/>
                  </a:lnTo>
                  <a:lnTo>
                    <a:pt x="3216" y="40779"/>
                  </a:lnTo>
                  <a:lnTo>
                    <a:pt x="3216" y="79260"/>
                  </a:lnTo>
                  <a:lnTo>
                    <a:pt x="3466" y="79260"/>
                  </a:lnTo>
                  <a:lnTo>
                    <a:pt x="3466" y="40291"/>
                  </a:lnTo>
                  <a:lnTo>
                    <a:pt x="3489" y="40267"/>
                  </a:lnTo>
                  <a:cubicBezTo>
                    <a:pt x="3597" y="40327"/>
                    <a:pt x="3704" y="40362"/>
                    <a:pt x="3823" y="40362"/>
                  </a:cubicBezTo>
                  <a:cubicBezTo>
                    <a:pt x="4180" y="40362"/>
                    <a:pt x="4466" y="40077"/>
                    <a:pt x="4466" y="39719"/>
                  </a:cubicBezTo>
                  <a:cubicBezTo>
                    <a:pt x="4466" y="39410"/>
                    <a:pt x="4239" y="39148"/>
                    <a:pt x="3954" y="39088"/>
                  </a:cubicBezTo>
                  <a:lnTo>
                    <a:pt x="3954" y="34790"/>
                  </a:lnTo>
                  <a:lnTo>
                    <a:pt x="4942" y="33981"/>
                  </a:lnTo>
                  <a:lnTo>
                    <a:pt x="4978" y="34028"/>
                  </a:lnTo>
                  <a:lnTo>
                    <a:pt x="5180" y="33885"/>
                  </a:lnTo>
                  <a:lnTo>
                    <a:pt x="5132" y="33826"/>
                  </a:lnTo>
                  <a:lnTo>
                    <a:pt x="9693" y="30099"/>
                  </a:lnTo>
                  <a:lnTo>
                    <a:pt x="9693" y="25337"/>
                  </a:lnTo>
                  <a:cubicBezTo>
                    <a:pt x="9990" y="25277"/>
                    <a:pt x="10216" y="25015"/>
                    <a:pt x="10216" y="24706"/>
                  </a:cubicBezTo>
                  <a:cubicBezTo>
                    <a:pt x="10216" y="24348"/>
                    <a:pt x="9919" y="24063"/>
                    <a:pt x="9573" y="24063"/>
                  </a:cubicBezTo>
                  <a:cubicBezTo>
                    <a:pt x="9407" y="24063"/>
                    <a:pt x="9264" y="24122"/>
                    <a:pt x="9157" y="24218"/>
                  </a:cubicBezTo>
                  <a:lnTo>
                    <a:pt x="5359" y="21110"/>
                  </a:lnTo>
                  <a:lnTo>
                    <a:pt x="5359" y="3310"/>
                  </a:lnTo>
                  <a:cubicBezTo>
                    <a:pt x="6216" y="3239"/>
                    <a:pt x="6895" y="2524"/>
                    <a:pt x="6895" y="1655"/>
                  </a:cubicBezTo>
                  <a:cubicBezTo>
                    <a:pt x="6895" y="786"/>
                    <a:pt x="6144" y="0"/>
                    <a:pt x="52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5"/>
            <p:cNvSpPr/>
            <p:nvPr/>
          </p:nvSpPr>
          <p:spPr>
            <a:xfrm rot="10800000">
              <a:off x="8231675" y="0"/>
              <a:ext cx="240825" cy="2480675"/>
            </a:xfrm>
            <a:custGeom>
              <a:avLst/>
              <a:gdLst/>
              <a:ahLst/>
              <a:cxnLst/>
              <a:rect l="l" t="t" r="r" b="b"/>
              <a:pathLst>
                <a:path w="9633" h="99227" extrusionOk="0">
                  <a:moveTo>
                    <a:pt x="1655" y="251"/>
                  </a:moveTo>
                  <a:cubicBezTo>
                    <a:pt x="2429" y="251"/>
                    <a:pt x="3072" y="882"/>
                    <a:pt x="3072" y="1667"/>
                  </a:cubicBezTo>
                  <a:cubicBezTo>
                    <a:pt x="3072" y="2406"/>
                    <a:pt x="2501" y="3001"/>
                    <a:pt x="1775" y="3072"/>
                  </a:cubicBezTo>
                  <a:lnTo>
                    <a:pt x="1775" y="2608"/>
                  </a:lnTo>
                  <a:cubicBezTo>
                    <a:pt x="2239" y="2548"/>
                    <a:pt x="2608" y="2144"/>
                    <a:pt x="2608" y="1667"/>
                  </a:cubicBezTo>
                  <a:cubicBezTo>
                    <a:pt x="2608" y="1144"/>
                    <a:pt x="2179" y="715"/>
                    <a:pt x="1655" y="715"/>
                  </a:cubicBezTo>
                  <a:cubicBezTo>
                    <a:pt x="1132" y="715"/>
                    <a:pt x="703" y="1144"/>
                    <a:pt x="703" y="1667"/>
                  </a:cubicBezTo>
                  <a:cubicBezTo>
                    <a:pt x="703" y="2144"/>
                    <a:pt x="1060" y="2548"/>
                    <a:pt x="1536" y="2608"/>
                  </a:cubicBezTo>
                  <a:lnTo>
                    <a:pt x="1536" y="3072"/>
                  </a:lnTo>
                  <a:cubicBezTo>
                    <a:pt x="810" y="3001"/>
                    <a:pt x="239" y="2406"/>
                    <a:pt x="239" y="1667"/>
                  </a:cubicBezTo>
                  <a:cubicBezTo>
                    <a:pt x="239" y="882"/>
                    <a:pt x="882" y="251"/>
                    <a:pt x="1655" y="251"/>
                  </a:cubicBezTo>
                  <a:close/>
                  <a:moveTo>
                    <a:pt x="4549" y="29302"/>
                  </a:moveTo>
                  <a:lnTo>
                    <a:pt x="7442" y="31850"/>
                  </a:lnTo>
                  <a:lnTo>
                    <a:pt x="7442" y="56579"/>
                  </a:lnTo>
                  <a:cubicBezTo>
                    <a:pt x="7144" y="56627"/>
                    <a:pt x="6930" y="56888"/>
                    <a:pt x="6930" y="57210"/>
                  </a:cubicBezTo>
                  <a:cubicBezTo>
                    <a:pt x="6930" y="57412"/>
                    <a:pt x="7025" y="57591"/>
                    <a:pt x="7180" y="57710"/>
                  </a:cubicBezTo>
                  <a:lnTo>
                    <a:pt x="6501" y="58496"/>
                  </a:lnTo>
                  <a:lnTo>
                    <a:pt x="4549" y="56496"/>
                  </a:lnTo>
                  <a:lnTo>
                    <a:pt x="4549" y="29302"/>
                  </a:lnTo>
                  <a:close/>
                  <a:moveTo>
                    <a:pt x="6894" y="59246"/>
                  </a:moveTo>
                  <a:lnTo>
                    <a:pt x="7228" y="59567"/>
                  </a:lnTo>
                  <a:cubicBezTo>
                    <a:pt x="7097" y="59734"/>
                    <a:pt x="7025" y="59936"/>
                    <a:pt x="7025" y="60163"/>
                  </a:cubicBezTo>
                  <a:cubicBezTo>
                    <a:pt x="7025" y="60639"/>
                    <a:pt x="7382" y="61032"/>
                    <a:pt x="7847" y="61091"/>
                  </a:cubicBezTo>
                  <a:lnTo>
                    <a:pt x="7847" y="61103"/>
                  </a:lnTo>
                  <a:lnTo>
                    <a:pt x="7847" y="61568"/>
                  </a:lnTo>
                  <a:cubicBezTo>
                    <a:pt x="7132" y="61508"/>
                    <a:pt x="6561" y="60901"/>
                    <a:pt x="6561" y="60163"/>
                  </a:cubicBezTo>
                  <a:cubicBezTo>
                    <a:pt x="6561" y="59805"/>
                    <a:pt x="6692" y="59484"/>
                    <a:pt x="6894" y="59246"/>
                  </a:cubicBezTo>
                  <a:close/>
                  <a:moveTo>
                    <a:pt x="7966" y="58746"/>
                  </a:moveTo>
                  <a:cubicBezTo>
                    <a:pt x="8752" y="58746"/>
                    <a:pt x="9383" y="59377"/>
                    <a:pt x="9383" y="60163"/>
                  </a:cubicBezTo>
                  <a:cubicBezTo>
                    <a:pt x="9383" y="60901"/>
                    <a:pt x="8823" y="61508"/>
                    <a:pt x="8097" y="61568"/>
                  </a:cubicBezTo>
                  <a:lnTo>
                    <a:pt x="8097" y="61103"/>
                  </a:lnTo>
                  <a:cubicBezTo>
                    <a:pt x="8561" y="61044"/>
                    <a:pt x="8918" y="60639"/>
                    <a:pt x="8918" y="60163"/>
                  </a:cubicBezTo>
                  <a:cubicBezTo>
                    <a:pt x="8918" y="59639"/>
                    <a:pt x="8490" y="59210"/>
                    <a:pt x="7966" y="59210"/>
                  </a:cubicBezTo>
                  <a:cubicBezTo>
                    <a:pt x="7751" y="59210"/>
                    <a:pt x="7561" y="59282"/>
                    <a:pt x="7406" y="59401"/>
                  </a:cubicBezTo>
                  <a:lnTo>
                    <a:pt x="7073" y="59067"/>
                  </a:lnTo>
                  <a:cubicBezTo>
                    <a:pt x="7323" y="58865"/>
                    <a:pt x="7632" y="58746"/>
                    <a:pt x="7966" y="58746"/>
                  </a:cubicBezTo>
                  <a:close/>
                  <a:moveTo>
                    <a:pt x="6513" y="58853"/>
                  </a:moveTo>
                  <a:lnTo>
                    <a:pt x="6728" y="59067"/>
                  </a:lnTo>
                  <a:cubicBezTo>
                    <a:pt x="6478" y="59353"/>
                    <a:pt x="6311" y="59746"/>
                    <a:pt x="6311" y="60163"/>
                  </a:cubicBezTo>
                  <a:cubicBezTo>
                    <a:pt x="6311" y="61032"/>
                    <a:pt x="6989" y="61746"/>
                    <a:pt x="7847" y="61806"/>
                  </a:cubicBezTo>
                  <a:lnTo>
                    <a:pt x="7847" y="70533"/>
                  </a:lnTo>
                  <a:lnTo>
                    <a:pt x="3263" y="79022"/>
                  </a:lnTo>
                  <a:lnTo>
                    <a:pt x="3251" y="79022"/>
                  </a:lnTo>
                  <a:lnTo>
                    <a:pt x="3251" y="62592"/>
                  </a:lnTo>
                  <a:lnTo>
                    <a:pt x="6513" y="58853"/>
                  </a:lnTo>
                  <a:close/>
                  <a:moveTo>
                    <a:pt x="1655" y="1"/>
                  </a:moveTo>
                  <a:cubicBezTo>
                    <a:pt x="739" y="1"/>
                    <a:pt x="1" y="751"/>
                    <a:pt x="1" y="1667"/>
                  </a:cubicBezTo>
                  <a:cubicBezTo>
                    <a:pt x="1" y="2572"/>
                    <a:pt x="679" y="3251"/>
                    <a:pt x="1536" y="3310"/>
                  </a:cubicBezTo>
                  <a:lnTo>
                    <a:pt x="1536" y="8942"/>
                  </a:lnTo>
                  <a:lnTo>
                    <a:pt x="441" y="8942"/>
                  </a:lnTo>
                  <a:lnTo>
                    <a:pt x="441" y="11359"/>
                  </a:lnTo>
                  <a:lnTo>
                    <a:pt x="1536" y="11359"/>
                  </a:lnTo>
                  <a:lnTo>
                    <a:pt x="1536" y="12181"/>
                  </a:lnTo>
                  <a:lnTo>
                    <a:pt x="441" y="12181"/>
                  </a:lnTo>
                  <a:lnTo>
                    <a:pt x="441" y="14609"/>
                  </a:lnTo>
                  <a:lnTo>
                    <a:pt x="1536" y="14609"/>
                  </a:lnTo>
                  <a:lnTo>
                    <a:pt x="1536" y="15431"/>
                  </a:lnTo>
                  <a:lnTo>
                    <a:pt x="441" y="15431"/>
                  </a:lnTo>
                  <a:lnTo>
                    <a:pt x="441" y="17848"/>
                  </a:lnTo>
                  <a:lnTo>
                    <a:pt x="1536" y="17848"/>
                  </a:lnTo>
                  <a:lnTo>
                    <a:pt x="1536" y="18669"/>
                  </a:lnTo>
                  <a:lnTo>
                    <a:pt x="441" y="18669"/>
                  </a:lnTo>
                  <a:lnTo>
                    <a:pt x="441" y="21098"/>
                  </a:lnTo>
                  <a:lnTo>
                    <a:pt x="1536" y="21098"/>
                  </a:lnTo>
                  <a:lnTo>
                    <a:pt x="1536" y="26647"/>
                  </a:lnTo>
                  <a:lnTo>
                    <a:pt x="4299" y="29076"/>
                  </a:lnTo>
                  <a:lnTo>
                    <a:pt x="4299" y="56591"/>
                  </a:lnTo>
                  <a:lnTo>
                    <a:pt x="6347" y="58674"/>
                  </a:lnTo>
                  <a:lnTo>
                    <a:pt x="3013" y="62496"/>
                  </a:lnTo>
                  <a:lnTo>
                    <a:pt x="3013" y="79475"/>
                  </a:lnTo>
                  <a:lnTo>
                    <a:pt x="2870" y="79737"/>
                  </a:lnTo>
                  <a:cubicBezTo>
                    <a:pt x="2810" y="79713"/>
                    <a:pt x="2739" y="79689"/>
                    <a:pt x="2656" y="79689"/>
                  </a:cubicBezTo>
                  <a:cubicBezTo>
                    <a:pt x="2298" y="79689"/>
                    <a:pt x="2013" y="79975"/>
                    <a:pt x="2013" y="80332"/>
                  </a:cubicBezTo>
                  <a:cubicBezTo>
                    <a:pt x="2013" y="80606"/>
                    <a:pt x="2179" y="80832"/>
                    <a:pt x="2406" y="80927"/>
                  </a:cubicBezTo>
                  <a:lnTo>
                    <a:pt x="2406" y="99215"/>
                  </a:lnTo>
                  <a:lnTo>
                    <a:pt x="2656" y="99215"/>
                  </a:lnTo>
                  <a:lnTo>
                    <a:pt x="2656" y="80975"/>
                  </a:lnTo>
                  <a:cubicBezTo>
                    <a:pt x="2787" y="80975"/>
                    <a:pt x="2918" y="80939"/>
                    <a:pt x="3013" y="80868"/>
                  </a:cubicBezTo>
                  <a:lnTo>
                    <a:pt x="3013" y="84940"/>
                  </a:lnTo>
                  <a:lnTo>
                    <a:pt x="6739" y="88964"/>
                  </a:lnTo>
                  <a:lnTo>
                    <a:pt x="6978" y="99227"/>
                  </a:lnTo>
                  <a:lnTo>
                    <a:pt x="7216" y="99227"/>
                  </a:lnTo>
                  <a:lnTo>
                    <a:pt x="6978" y="88869"/>
                  </a:lnTo>
                  <a:lnTo>
                    <a:pt x="3263" y="84844"/>
                  </a:lnTo>
                  <a:lnTo>
                    <a:pt x="3263" y="80558"/>
                  </a:lnTo>
                  <a:cubicBezTo>
                    <a:pt x="3287" y="80487"/>
                    <a:pt x="3299" y="80415"/>
                    <a:pt x="3299" y="80332"/>
                  </a:cubicBezTo>
                  <a:cubicBezTo>
                    <a:pt x="3299" y="80260"/>
                    <a:pt x="3287" y="80177"/>
                    <a:pt x="3263" y="80118"/>
                  </a:cubicBezTo>
                  <a:lnTo>
                    <a:pt x="3263" y="79534"/>
                  </a:lnTo>
                  <a:lnTo>
                    <a:pt x="8085" y="70628"/>
                  </a:lnTo>
                  <a:lnTo>
                    <a:pt x="8097" y="70593"/>
                  </a:lnTo>
                  <a:lnTo>
                    <a:pt x="8097" y="61806"/>
                  </a:lnTo>
                  <a:cubicBezTo>
                    <a:pt x="8954" y="61746"/>
                    <a:pt x="9633" y="61032"/>
                    <a:pt x="9633" y="60163"/>
                  </a:cubicBezTo>
                  <a:cubicBezTo>
                    <a:pt x="9633" y="59246"/>
                    <a:pt x="8883" y="58508"/>
                    <a:pt x="7966" y="58508"/>
                  </a:cubicBezTo>
                  <a:cubicBezTo>
                    <a:pt x="7561" y="58508"/>
                    <a:pt x="7192" y="58651"/>
                    <a:pt x="6906" y="58901"/>
                  </a:cubicBezTo>
                  <a:lnTo>
                    <a:pt x="6680" y="58662"/>
                  </a:lnTo>
                  <a:lnTo>
                    <a:pt x="7406" y="57829"/>
                  </a:lnTo>
                  <a:cubicBezTo>
                    <a:pt x="7466" y="57841"/>
                    <a:pt x="7513" y="57841"/>
                    <a:pt x="7573" y="57841"/>
                  </a:cubicBezTo>
                  <a:cubicBezTo>
                    <a:pt x="7930" y="57841"/>
                    <a:pt x="8216" y="57555"/>
                    <a:pt x="8216" y="57210"/>
                  </a:cubicBezTo>
                  <a:cubicBezTo>
                    <a:pt x="8216" y="56888"/>
                    <a:pt x="7990" y="56627"/>
                    <a:pt x="7692" y="56579"/>
                  </a:cubicBezTo>
                  <a:lnTo>
                    <a:pt x="7692" y="31731"/>
                  </a:lnTo>
                  <a:lnTo>
                    <a:pt x="4549" y="28968"/>
                  </a:lnTo>
                  <a:lnTo>
                    <a:pt x="4549" y="1060"/>
                  </a:lnTo>
                  <a:lnTo>
                    <a:pt x="4299" y="1060"/>
                  </a:lnTo>
                  <a:lnTo>
                    <a:pt x="4299" y="28754"/>
                  </a:lnTo>
                  <a:lnTo>
                    <a:pt x="1775" y="26539"/>
                  </a:lnTo>
                  <a:lnTo>
                    <a:pt x="1775" y="21098"/>
                  </a:lnTo>
                  <a:lnTo>
                    <a:pt x="2870" y="21098"/>
                  </a:lnTo>
                  <a:lnTo>
                    <a:pt x="2870" y="18669"/>
                  </a:lnTo>
                  <a:lnTo>
                    <a:pt x="1775" y="18669"/>
                  </a:lnTo>
                  <a:lnTo>
                    <a:pt x="1775" y="17848"/>
                  </a:lnTo>
                  <a:lnTo>
                    <a:pt x="2870" y="17848"/>
                  </a:lnTo>
                  <a:lnTo>
                    <a:pt x="2870" y="15431"/>
                  </a:lnTo>
                  <a:lnTo>
                    <a:pt x="1775" y="15431"/>
                  </a:lnTo>
                  <a:lnTo>
                    <a:pt x="1775" y="14609"/>
                  </a:lnTo>
                  <a:lnTo>
                    <a:pt x="2870" y="14609"/>
                  </a:lnTo>
                  <a:lnTo>
                    <a:pt x="2870" y="12181"/>
                  </a:lnTo>
                  <a:lnTo>
                    <a:pt x="1775" y="12181"/>
                  </a:lnTo>
                  <a:lnTo>
                    <a:pt x="1775" y="11359"/>
                  </a:lnTo>
                  <a:lnTo>
                    <a:pt x="2870" y="11359"/>
                  </a:lnTo>
                  <a:lnTo>
                    <a:pt x="2870" y="8942"/>
                  </a:lnTo>
                  <a:lnTo>
                    <a:pt x="1775" y="8942"/>
                  </a:lnTo>
                  <a:lnTo>
                    <a:pt x="1775" y="3310"/>
                  </a:lnTo>
                  <a:cubicBezTo>
                    <a:pt x="2632" y="3251"/>
                    <a:pt x="3310" y="2537"/>
                    <a:pt x="3310" y="1667"/>
                  </a:cubicBezTo>
                  <a:cubicBezTo>
                    <a:pt x="3310" y="786"/>
                    <a:pt x="2572" y="1"/>
                    <a:pt x="16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5"/>
            <p:cNvSpPr/>
            <p:nvPr/>
          </p:nvSpPr>
          <p:spPr>
            <a:xfrm rot="10800000">
              <a:off x="8378125" y="0"/>
              <a:ext cx="243500" cy="2222600"/>
            </a:xfrm>
            <a:custGeom>
              <a:avLst/>
              <a:gdLst/>
              <a:ahLst/>
              <a:cxnLst/>
              <a:rect l="l" t="t" r="r" b="b"/>
              <a:pathLst>
                <a:path w="9740" h="88904" extrusionOk="0">
                  <a:moveTo>
                    <a:pt x="3620" y="19372"/>
                  </a:moveTo>
                  <a:lnTo>
                    <a:pt x="8478" y="23860"/>
                  </a:lnTo>
                  <a:cubicBezTo>
                    <a:pt x="8466" y="23920"/>
                    <a:pt x="8454" y="23967"/>
                    <a:pt x="8454" y="24015"/>
                  </a:cubicBezTo>
                  <a:cubicBezTo>
                    <a:pt x="8454" y="24337"/>
                    <a:pt x="8680" y="24598"/>
                    <a:pt x="8978" y="24646"/>
                  </a:cubicBezTo>
                  <a:lnTo>
                    <a:pt x="8978" y="38314"/>
                  </a:lnTo>
                  <a:lnTo>
                    <a:pt x="3620" y="42529"/>
                  </a:lnTo>
                  <a:lnTo>
                    <a:pt x="3620" y="40755"/>
                  </a:lnTo>
                  <a:lnTo>
                    <a:pt x="4703" y="40755"/>
                  </a:lnTo>
                  <a:lnTo>
                    <a:pt x="4703" y="38326"/>
                  </a:lnTo>
                  <a:lnTo>
                    <a:pt x="3620" y="38326"/>
                  </a:lnTo>
                  <a:lnTo>
                    <a:pt x="3620" y="37505"/>
                  </a:lnTo>
                  <a:lnTo>
                    <a:pt x="4703" y="37505"/>
                  </a:lnTo>
                  <a:lnTo>
                    <a:pt x="4703" y="35088"/>
                  </a:lnTo>
                  <a:lnTo>
                    <a:pt x="3620" y="35088"/>
                  </a:lnTo>
                  <a:lnTo>
                    <a:pt x="3620" y="34266"/>
                  </a:lnTo>
                  <a:lnTo>
                    <a:pt x="4703" y="34266"/>
                  </a:lnTo>
                  <a:lnTo>
                    <a:pt x="4703" y="31837"/>
                  </a:lnTo>
                  <a:lnTo>
                    <a:pt x="3620" y="31837"/>
                  </a:lnTo>
                  <a:lnTo>
                    <a:pt x="3620" y="31016"/>
                  </a:lnTo>
                  <a:lnTo>
                    <a:pt x="4703" y="31016"/>
                  </a:lnTo>
                  <a:lnTo>
                    <a:pt x="4703" y="28599"/>
                  </a:lnTo>
                  <a:lnTo>
                    <a:pt x="3620" y="28599"/>
                  </a:lnTo>
                  <a:lnTo>
                    <a:pt x="3620" y="19372"/>
                  </a:lnTo>
                  <a:close/>
                  <a:moveTo>
                    <a:pt x="3620" y="44815"/>
                  </a:moveTo>
                  <a:cubicBezTo>
                    <a:pt x="4334" y="44875"/>
                    <a:pt x="4906" y="45482"/>
                    <a:pt x="4906" y="46220"/>
                  </a:cubicBezTo>
                  <a:cubicBezTo>
                    <a:pt x="4906" y="46613"/>
                    <a:pt x="4739" y="46970"/>
                    <a:pt x="4489" y="47232"/>
                  </a:cubicBezTo>
                  <a:lnTo>
                    <a:pt x="4191" y="46863"/>
                  </a:lnTo>
                  <a:cubicBezTo>
                    <a:pt x="4346" y="46696"/>
                    <a:pt x="4442" y="46470"/>
                    <a:pt x="4442" y="46220"/>
                  </a:cubicBezTo>
                  <a:cubicBezTo>
                    <a:pt x="4442" y="45732"/>
                    <a:pt x="4084" y="45339"/>
                    <a:pt x="3620" y="45280"/>
                  </a:cubicBezTo>
                  <a:lnTo>
                    <a:pt x="3620" y="44815"/>
                  </a:lnTo>
                  <a:close/>
                  <a:moveTo>
                    <a:pt x="3370" y="44815"/>
                  </a:moveTo>
                  <a:lnTo>
                    <a:pt x="3370" y="45280"/>
                  </a:lnTo>
                  <a:cubicBezTo>
                    <a:pt x="2906" y="45339"/>
                    <a:pt x="2548" y="45744"/>
                    <a:pt x="2548" y="46220"/>
                  </a:cubicBezTo>
                  <a:cubicBezTo>
                    <a:pt x="2548" y="46744"/>
                    <a:pt x="2965" y="47173"/>
                    <a:pt x="3489" y="47173"/>
                  </a:cubicBezTo>
                  <a:cubicBezTo>
                    <a:pt x="3680" y="47173"/>
                    <a:pt x="3858" y="47113"/>
                    <a:pt x="4001" y="47030"/>
                  </a:cubicBezTo>
                  <a:lnTo>
                    <a:pt x="4299" y="47387"/>
                  </a:lnTo>
                  <a:cubicBezTo>
                    <a:pt x="4072" y="47542"/>
                    <a:pt x="3787" y="47637"/>
                    <a:pt x="3489" y="47637"/>
                  </a:cubicBezTo>
                  <a:cubicBezTo>
                    <a:pt x="2715" y="47637"/>
                    <a:pt x="2084" y="47006"/>
                    <a:pt x="2084" y="46220"/>
                  </a:cubicBezTo>
                  <a:cubicBezTo>
                    <a:pt x="2084" y="45482"/>
                    <a:pt x="2656" y="44875"/>
                    <a:pt x="3370" y="44815"/>
                  </a:cubicBezTo>
                  <a:close/>
                  <a:moveTo>
                    <a:pt x="3370" y="43029"/>
                  </a:moveTo>
                  <a:lnTo>
                    <a:pt x="3370" y="44565"/>
                  </a:lnTo>
                  <a:cubicBezTo>
                    <a:pt x="2513" y="44637"/>
                    <a:pt x="1834" y="45351"/>
                    <a:pt x="1834" y="46220"/>
                  </a:cubicBezTo>
                  <a:cubicBezTo>
                    <a:pt x="1834" y="47089"/>
                    <a:pt x="2584" y="47875"/>
                    <a:pt x="3489" y="47875"/>
                  </a:cubicBezTo>
                  <a:cubicBezTo>
                    <a:pt x="3846" y="47875"/>
                    <a:pt x="4180" y="47756"/>
                    <a:pt x="4453" y="47566"/>
                  </a:cubicBezTo>
                  <a:lnTo>
                    <a:pt x="5966" y="49399"/>
                  </a:lnTo>
                  <a:lnTo>
                    <a:pt x="5966" y="55745"/>
                  </a:lnTo>
                  <a:cubicBezTo>
                    <a:pt x="5668" y="55805"/>
                    <a:pt x="5454" y="56067"/>
                    <a:pt x="5454" y="56376"/>
                  </a:cubicBezTo>
                  <a:cubicBezTo>
                    <a:pt x="5454" y="56567"/>
                    <a:pt x="5525" y="56733"/>
                    <a:pt x="5656" y="56841"/>
                  </a:cubicBezTo>
                  <a:lnTo>
                    <a:pt x="3370" y="60531"/>
                  </a:lnTo>
                  <a:lnTo>
                    <a:pt x="3370" y="69842"/>
                  </a:lnTo>
                  <a:cubicBezTo>
                    <a:pt x="3239" y="69806"/>
                    <a:pt x="3096" y="69783"/>
                    <a:pt x="2941" y="69783"/>
                  </a:cubicBezTo>
                  <a:cubicBezTo>
                    <a:pt x="2703" y="69783"/>
                    <a:pt x="2465" y="69842"/>
                    <a:pt x="2251" y="69937"/>
                  </a:cubicBezTo>
                  <a:lnTo>
                    <a:pt x="251" y="66282"/>
                  </a:lnTo>
                  <a:lnTo>
                    <a:pt x="251" y="45482"/>
                  </a:lnTo>
                  <a:lnTo>
                    <a:pt x="3370" y="43029"/>
                  </a:lnTo>
                  <a:close/>
                  <a:moveTo>
                    <a:pt x="2941" y="70033"/>
                  </a:moveTo>
                  <a:cubicBezTo>
                    <a:pt x="3096" y="70033"/>
                    <a:pt x="3239" y="70056"/>
                    <a:pt x="3370" y="70092"/>
                  </a:cubicBezTo>
                  <a:lnTo>
                    <a:pt x="3370" y="70592"/>
                  </a:lnTo>
                  <a:cubicBezTo>
                    <a:pt x="3239" y="70533"/>
                    <a:pt x="3096" y="70497"/>
                    <a:pt x="2941" y="70497"/>
                  </a:cubicBezTo>
                  <a:cubicBezTo>
                    <a:pt x="2822" y="70497"/>
                    <a:pt x="2703" y="70521"/>
                    <a:pt x="2596" y="70557"/>
                  </a:cubicBezTo>
                  <a:lnTo>
                    <a:pt x="2370" y="70152"/>
                  </a:lnTo>
                  <a:cubicBezTo>
                    <a:pt x="2548" y="70080"/>
                    <a:pt x="2739" y="70033"/>
                    <a:pt x="2941" y="70033"/>
                  </a:cubicBezTo>
                  <a:close/>
                  <a:moveTo>
                    <a:pt x="3620" y="70199"/>
                  </a:moveTo>
                  <a:cubicBezTo>
                    <a:pt x="4061" y="70437"/>
                    <a:pt x="4358" y="70914"/>
                    <a:pt x="4358" y="71449"/>
                  </a:cubicBezTo>
                  <a:cubicBezTo>
                    <a:pt x="4358" y="71985"/>
                    <a:pt x="4061" y="72450"/>
                    <a:pt x="3620" y="72688"/>
                  </a:cubicBezTo>
                  <a:lnTo>
                    <a:pt x="3620" y="72116"/>
                  </a:lnTo>
                  <a:cubicBezTo>
                    <a:pt x="3787" y="71950"/>
                    <a:pt x="3894" y="71711"/>
                    <a:pt x="3894" y="71449"/>
                  </a:cubicBezTo>
                  <a:cubicBezTo>
                    <a:pt x="3894" y="71188"/>
                    <a:pt x="3787" y="70949"/>
                    <a:pt x="3620" y="70771"/>
                  </a:cubicBezTo>
                  <a:lnTo>
                    <a:pt x="3620" y="70199"/>
                  </a:lnTo>
                  <a:close/>
                  <a:moveTo>
                    <a:pt x="2156" y="70271"/>
                  </a:moveTo>
                  <a:lnTo>
                    <a:pt x="2382" y="70676"/>
                  </a:lnTo>
                  <a:cubicBezTo>
                    <a:pt x="2156" y="70854"/>
                    <a:pt x="2001" y="71128"/>
                    <a:pt x="2001" y="71449"/>
                  </a:cubicBezTo>
                  <a:cubicBezTo>
                    <a:pt x="2001" y="71926"/>
                    <a:pt x="2358" y="72331"/>
                    <a:pt x="2822" y="72390"/>
                  </a:cubicBezTo>
                  <a:lnTo>
                    <a:pt x="2822" y="72854"/>
                  </a:lnTo>
                  <a:cubicBezTo>
                    <a:pt x="2098" y="72783"/>
                    <a:pt x="1539" y="72191"/>
                    <a:pt x="1536" y="71444"/>
                  </a:cubicBezTo>
                  <a:lnTo>
                    <a:pt x="1536" y="71444"/>
                  </a:lnTo>
                  <a:cubicBezTo>
                    <a:pt x="1538" y="70958"/>
                    <a:pt x="1788" y="70520"/>
                    <a:pt x="2156" y="70271"/>
                  </a:cubicBezTo>
                  <a:close/>
                  <a:moveTo>
                    <a:pt x="3370" y="72295"/>
                  </a:moveTo>
                  <a:lnTo>
                    <a:pt x="3370" y="72795"/>
                  </a:lnTo>
                  <a:cubicBezTo>
                    <a:pt x="3275" y="72819"/>
                    <a:pt x="3168" y="72842"/>
                    <a:pt x="3072" y="72854"/>
                  </a:cubicBezTo>
                  <a:lnTo>
                    <a:pt x="3072" y="72390"/>
                  </a:lnTo>
                  <a:cubicBezTo>
                    <a:pt x="3179" y="72366"/>
                    <a:pt x="3275" y="72342"/>
                    <a:pt x="3370" y="72295"/>
                  </a:cubicBezTo>
                  <a:close/>
                  <a:moveTo>
                    <a:pt x="2429" y="0"/>
                  </a:moveTo>
                  <a:cubicBezTo>
                    <a:pt x="1905" y="0"/>
                    <a:pt x="1477" y="417"/>
                    <a:pt x="1477" y="941"/>
                  </a:cubicBezTo>
                  <a:cubicBezTo>
                    <a:pt x="1477" y="1429"/>
                    <a:pt x="1846" y="1822"/>
                    <a:pt x="2310" y="1881"/>
                  </a:cubicBezTo>
                  <a:lnTo>
                    <a:pt x="2310" y="18169"/>
                  </a:lnTo>
                  <a:lnTo>
                    <a:pt x="3370" y="19157"/>
                  </a:lnTo>
                  <a:lnTo>
                    <a:pt x="3370" y="28599"/>
                  </a:lnTo>
                  <a:lnTo>
                    <a:pt x="2286" y="28599"/>
                  </a:lnTo>
                  <a:lnTo>
                    <a:pt x="2286" y="31016"/>
                  </a:lnTo>
                  <a:lnTo>
                    <a:pt x="3370" y="31016"/>
                  </a:lnTo>
                  <a:lnTo>
                    <a:pt x="3370" y="31837"/>
                  </a:lnTo>
                  <a:lnTo>
                    <a:pt x="2286" y="31837"/>
                  </a:lnTo>
                  <a:lnTo>
                    <a:pt x="2286" y="34266"/>
                  </a:lnTo>
                  <a:lnTo>
                    <a:pt x="3370" y="34266"/>
                  </a:lnTo>
                  <a:lnTo>
                    <a:pt x="3370" y="35088"/>
                  </a:lnTo>
                  <a:lnTo>
                    <a:pt x="2286" y="35088"/>
                  </a:lnTo>
                  <a:lnTo>
                    <a:pt x="2286" y="37505"/>
                  </a:lnTo>
                  <a:lnTo>
                    <a:pt x="3370" y="37505"/>
                  </a:lnTo>
                  <a:lnTo>
                    <a:pt x="3370" y="38326"/>
                  </a:lnTo>
                  <a:lnTo>
                    <a:pt x="2286" y="38326"/>
                  </a:lnTo>
                  <a:lnTo>
                    <a:pt x="2286" y="40755"/>
                  </a:lnTo>
                  <a:lnTo>
                    <a:pt x="3370" y="40755"/>
                  </a:lnTo>
                  <a:lnTo>
                    <a:pt x="3370" y="42720"/>
                  </a:lnTo>
                  <a:lnTo>
                    <a:pt x="48" y="45327"/>
                  </a:lnTo>
                  <a:lnTo>
                    <a:pt x="0" y="45363"/>
                  </a:lnTo>
                  <a:lnTo>
                    <a:pt x="0" y="66354"/>
                  </a:lnTo>
                  <a:lnTo>
                    <a:pt x="2048" y="70056"/>
                  </a:lnTo>
                  <a:cubicBezTo>
                    <a:pt x="1584" y="70354"/>
                    <a:pt x="1286" y="70866"/>
                    <a:pt x="1286" y="71449"/>
                  </a:cubicBezTo>
                  <a:cubicBezTo>
                    <a:pt x="1286" y="72319"/>
                    <a:pt x="1965" y="73033"/>
                    <a:pt x="2822" y="73104"/>
                  </a:cubicBezTo>
                  <a:lnTo>
                    <a:pt x="2822" y="88904"/>
                  </a:lnTo>
                  <a:lnTo>
                    <a:pt x="3072" y="88904"/>
                  </a:lnTo>
                  <a:lnTo>
                    <a:pt x="3072" y="73104"/>
                  </a:lnTo>
                  <a:cubicBezTo>
                    <a:pt x="3168" y="73093"/>
                    <a:pt x="3275" y="73081"/>
                    <a:pt x="3370" y="73045"/>
                  </a:cubicBezTo>
                  <a:lnTo>
                    <a:pt x="3370" y="88892"/>
                  </a:lnTo>
                  <a:lnTo>
                    <a:pt x="3620" y="88892"/>
                  </a:lnTo>
                  <a:lnTo>
                    <a:pt x="3620" y="72962"/>
                  </a:lnTo>
                  <a:cubicBezTo>
                    <a:pt x="4191" y="72712"/>
                    <a:pt x="4608" y="72128"/>
                    <a:pt x="4608" y="71449"/>
                  </a:cubicBezTo>
                  <a:cubicBezTo>
                    <a:pt x="4608" y="70771"/>
                    <a:pt x="4191" y="70199"/>
                    <a:pt x="3620" y="69937"/>
                  </a:cubicBezTo>
                  <a:lnTo>
                    <a:pt x="3620" y="60603"/>
                  </a:lnTo>
                  <a:lnTo>
                    <a:pt x="5858" y="56983"/>
                  </a:lnTo>
                  <a:cubicBezTo>
                    <a:pt x="5930" y="57007"/>
                    <a:pt x="6013" y="57019"/>
                    <a:pt x="6096" y="57019"/>
                  </a:cubicBezTo>
                  <a:cubicBezTo>
                    <a:pt x="6442" y="57019"/>
                    <a:pt x="6739" y="56733"/>
                    <a:pt x="6739" y="56376"/>
                  </a:cubicBezTo>
                  <a:cubicBezTo>
                    <a:pt x="6739" y="56067"/>
                    <a:pt x="6513" y="55805"/>
                    <a:pt x="6216" y="55757"/>
                  </a:cubicBezTo>
                  <a:lnTo>
                    <a:pt x="6216" y="55745"/>
                  </a:lnTo>
                  <a:lnTo>
                    <a:pt x="6216" y="49316"/>
                  </a:lnTo>
                  <a:lnTo>
                    <a:pt x="4644" y="47423"/>
                  </a:lnTo>
                  <a:cubicBezTo>
                    <a:pt x="4953" y="47113"/>
                    <a:pt x="5156" y="46696"/>
                    <a:pt x="5156" y="46220"/>
                  </a:cubicBezTo>
                  <a:cubicBezTo>
                    <a:pt x="5156" y="45351"/>
                    <a:pt x="4477" y="44637"/>
                    <a:pt x="3620" y="44577"/>
                  </a:cubicBezTo>
                  <a:lnTo>
                    <a:pt x="3620" y="42839"/>
                  </a:lnTo>
                  <a:lnTo>
                    <a:pt x="9180" y="38469"/>
                  </a:lnTo>
                  <a:lnTo>
                    <a:pt x="9216" y="38434"/>
                  </a:lnTo>
                  <a:lnTo>
                    <a:pt x="9216" y="24646"/>
                  </a:lnTo>
                  <a:cubicBezTo>
                    <a:pt x="9514" y="24598"/>
                    <a:pt x="9740" y="24337"/>
                    <a:pt x="9740" y="24027"/>
                  </a:cubicBezTo>
                  <a:cubicBezTo>
                    <a:pt x="9740" y="23670"/>
                    <a:pt x="9454" y="23384"/>
                    <a:pt x="9097" y="23384"/>
                  </a:cubicBezTo>
                  <a:cubicBezTo>
                    <a:pt x="8894" y="23384"/>
                    <a:pt x="8704" y="23479"/>
                    <a:pt x="8585" y="23634"/>
                  </a:cubicBezTo>
                  <a:lnTo>
                    <a:pt x="3620" y="19050"/>
                  </a:lnTo>
                  <a:lnTo>
                    <a:pt x="3620" y="8013"/>
                  </a:lnTo>
                  <a:lnTo>
                    <a:pt x="3370" y="8013"/>
                  </a:lnTo>
                  <a:lnTo>
                    <a:pt x="3370" y="18824"/>
                  </a:lnTo>
                  <a:lnTo>
                    <a:pt x="2548" y="18062"/>
                  </a:lnTo>
                  <a:lnTo>
                    <a:pt x="2548" y="1881"/>
                  </a:lnTo>
                  <a:cubicBezTo>
                    <a:pt x="3025" y="1822"/>
                    <a:pt x="3382" y="1429"/>
                    <a:pt x="3382" y="941"/>
                  </a:cubicBezTo>
                  <a:cubicBezTo>
                    <a:pt x="3382" y="417"/>
                    <a:pt x="2953" y="0"/>
                    <a:pt x="24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gradFill>
          <a:gsLst>
            <a:gs pos="0">
              <a:schemeClr val="dk2"/>
            </a:gs>
            <a:gs pos="6000">
              <a:schemeClr val="accent1"/>
            </a:gs>
            <a:gs pos="14000">
              <a:schemeClr val="lt2"/>
            </a:gs>
            <a:gs pos="30000">
              <a:schemeClr val="dk1"/>
            </a:gs>
            <a:gs pos="100000">
              <a:schemeClr val="dk1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246" name="Google Shape;246;p6"/>
          <p:cNvGrpSpPr/>
          <p:nvPr/>
        </p:nvGrpSpPr>
        <p:grpSpPr>
          <a:xfrm flipH="1">
            <a:off x="8297100" y="-1112500"/>
            <a:ext cx="2479800" cy="2894250"/>
            <a:chOff x="2693662" y="1511141"/>
            <a:chExt cx="2479800" cy="2894250"/>
          </a:xfrm>
        </p:grpSpPr>
        <p:sp>
          <p:nvSpPr>
            <p:cNvPr id="247" name="Google Shape;247;p6"/>
            <p:cNvSpPr/>
            <p:nvPr/>
          </p:nvSpPr>
          <p:spPr>
            <a:xfrm>
              <a:off x="3280037" y="2486295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6"/>
            <p:cNvSpPr/>
            <p:nvPr/>
          </p:nvSpPr>
          <p:spPr>
            <a:xfrm>
              <a:off x="3280037" y="1836195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6"/>
            <p:cNvSpPr/>
            <p:nvPr/>
          </p:nvSpPr>
          <p:spPr>
            <a:xfrm>
              <a:off x="3872787" y="21612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6"/>
            <p:cNvSpPr/>
            <p:nvPr/>
          </p:nvSpPr>
          <p:spPr>
            <a:xfrm>
              <a:off x="3872787" y="28113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6"/>
            <p:cNvSpPr/>
            <p:nvPr/>
          </p:nvSpPr>
          <p:spPr>
            <a:xfrm>
              <a:off x="3280037" y="31363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6"/>
            <p:cNvSpPr/>
            <p:nvPr/>
          </p:nvSpPr>
          <p:spPr>
            <a:xfrm>
              <a:off x="2693662" y="28113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6"/>
            <p:cNvSpPr/>
            <p:nvPr/>
          </p:nvSpPr>
          <p:spPr>
            <a:xfrm>
              <a:off x="2693662" y="21612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6"/>
            <p:cNvSpPr/>
            <p:nvPr/>
          </p:nvSpPr>
          <p:spPr>
            <a:xfrm>
              <a:off x="3872787" y="34614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6"/>
            <p:cNvSpPr/>
            <p:nvPr/>
          </p:nvSpPr>
          <p:spPr>
            <a:xfrm>
              <a:off x="2693662" y="34614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6"/>
            <p:cNvSpPr/>
            <p:nvPr/>
          </p:nvSpPr>
          <p:spPr>
            <a:xfrm>
              <a:off x="3280037" y="37864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6"/>
            <p:cNvSpPr/>
            <p:nvPr/>
          </p:nvSpPr>
          <p:spPr>
            <a:xfrm>
              <a:off x="3872787" y="15111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6"/>
            <p:cNvSpPr/>
            <p:nvPr/>
          </p:nvSpPr>
          <p:spPr>
            <a:xfrm>
              <a:off x="4459162" y="24862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6"/>
            <p:cNvSpPr/>
            <p:nvPr/>
          </p:nvSpPr>
          <p:spPr>
            <a:xfrm>
              <a:off x="4459162" y="31363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0" name="Google Shape;260;p6"/>
          <p:cNvGrpSpPr/>
          <p:nvPr/>
        </p:nvGrpSpPr>
        <p:grpSpPr>
          <a:xfrm>
            <a:off x="274100" y="0"/>
            <a:ext cx="210300" cy="2256301"/>
            <a:chOff x="274100" y="0"/>
            <a:chExt cx="210300" cy="2256301"/>
          </a:xfrm>
        </p:grpSpPr>
        <p:cxnSp>
          <p:nvCxnSpPr>
            <p:cNvPr id="261" name="Google Shape;261;p6"/>
            <p:cNvCxnSpPr/>
            <p:nvPr/>
          </p:nvCxnSpPr>
          <p:spPr>
            <a:xfrm>
              <a:off x="358725" y="1"/>
              <a:ext cx="0" cy="22563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262" name="Google Shape;262;p6"/>
            <p:cNvCxnSpPr/>
            <p:nvPr/>
          </p:nvCxnSpPr>
          <p:spPr>
            <a:xfrm rot="5400000">
              <a:off x="-519400" y="793500"/>
              <a:ext cx="1797300" cy="2103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gradFill>
          <a:gsLst>
            <a:gs pos="0">
              <a:schemeClr val="dk2"/>
            </a:gs>
            <a:gs pos="6000">
              <a:schemeClr val="accent1"/>
            </a:gs>
            <a:gs pos="14000">
              <a:schemeClr val="lt2"/>
            </a:gs>
            <a:gs pos="30000">
              <a:schemeClr val="dk1"/>
            </a:gs>
            <a:gs pos="100000">
              <a:schemeClr val="dk1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65" name="Google Shape;265;p7"/>
          <p:cNvSpPr txBox="1">
            <a:spLocks noGrp="1"/>
          </p:cNvSpPr>
          <p:nvPr>
            <p:ph type="body" idx="1"/>
          </p:nvPr>
        </p:nvSpPr>
        <p:spPr>
          <a:xfrm>
            <a:off x="4549800" y="1365324"/>
            <a:ext cx="3876900" cy="315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Char char="○"/>
              <a:defRPr>
                <a:solidFill>
                  <a:schemeClr val="lt1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Char char="■"/>
              <a:defRPr>
                <a:solidFill>
                  <a:schemeClr val="lt1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Char char="●"/>
              <a:defRPr>
                <a:solidFill>
                  <a:schemeClr val="lt1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Char char="○"/>
              <a:defRPr>
                <a:solidFill>
                  <a:schemeClr val="lt1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Char char="■"/>
              <a:defRPr>
                <a:solidFill>
                  <a:schemeClr val="lt1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Char char="●"/>
              <a:defRPr>
                <a:solidFill>
                  <a:schemeClr val="lt1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Char char="○"/>
              <a:defRPr>
                <a:solidFill>
                  <a:schemeClr val="lt1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Font typeface="Roboto Condensed Light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266" name="Google Shape;266;p7"/>
          <p:cNvGrpSpPr/>
          <p:nvPr/>
        </p:nvGrpSpPr>
        <p:grpSpPr>
          <a:xfrm rot="10800000" flipH="1">
            <a:off x="8242925" y="-404846"/>
            <a:ext cx="2479800" cy="2894250"/>
            <a:chOff x="2693662" y="1511141"/>
            <a:chExt cx="2479800" cy="2894250"/>
          </a:xfrm>
        </p:grpSpPr>
        <p:sp>
          <p:nvSpPr>
            <p:cNvPr id="267" name="Google Shape;267;p7"/>
            <p:cNvSpPr/>
            <p:nvPr/>
          </p:nvSpPr>
          <p:spPr>
            <a:xfrm>
              <a:off x="3280037" y="2486295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7"/>
            <p:cNvSpPr/>
            <p:nvPr/>
          </p:nvSpPr>
          <p:spPr>
            <a:xfrm>
              <a:off x="3280037" y="1836195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7"/>
            <p:cNvSpPr/>
            <p:nvPr/>
          </p:nvSpPr>
          <p:spPr>
            <a:xfrm>
              <a:off x="3872787" y="21612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7"/>
            <p:cNvSpPr/>
            <p:nvPr/>
          </p:nvSpPr>
          <p:spPr>
            <a:xfrm>
              <a:off x="3872787" y="28113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7"/>
            <p:cNvSpPr/>
            <p:nvPr/>
          </p:nvSpPr>
          <p:spPr>
            <a:xfrm>
              <a:off x="3280037" y="31363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7"/>
            <p:cNvSpPr/>
            <p:nvPr/>
          </p:nvSpPr>
          <p:spPr>
            <a:xfrm>
              <a:off x="2693662" y="28113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7"/>
            <p:cNvSpPr/>
            <p:nvPr/>
          </p:nvSpPr>
          <p:spPr>
            <a:xfrm>
              <a:off x="2693662" y="21612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7"/>
            <p:cNvSpPr/>
            <p:nvPr/>
          </p:nvSpPr>
          <p:spPr>
            <a:xfrm>
              <a:off x="3872787" y="34614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7"/>
            <p:cNvSpPr/>
            <p:nvPr/>
          </p:nvSpPr>
          <p:spPr>
            <a:xfrm>
              <a:off x="2693662" y="34614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7"/>
            <p:cNvSpPr/>
            <p:nvPr/>
          </p:nvSpPr>
          <p:spPr>
            <a:xfrm>
              <a:off x="3280037" y="37864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7"/>
            <p:cNvSpPr/>
            <p:nvPr/>
          </p:nvSpPr>
          <p:spPr>
            <a:xfrm>
              <a:off x="3872787" y="15111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7"/>
            <p:cNvSpPr/>
            <p:nvPr/>
          </p:nvSpPr>
          <p:spPr>
            <a:xfrm>
              <a:off x="4459162" y="24862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7"/>
            <p:cNvSpPr/>
            <p:nvPr/>
          </p:nvSpPr>
          <p:spPr>
            <a:xfrm>
              <a:off x="4459162" y="31363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0" name="Google Shape;280;p7"/>
          <p:cNvGrpSpPr/>
          <p:nvPr/>
        </p:nvGrpSpPr>
        <p:grpSpPr>
          <a:xfrm rot="-5400000">
            <a:off x="1296900" y="3311675"/>
            <a:ext cx="248700" cy="2842500"/>
            <a:chOff x="8655225" y="0"/>
            <a:chExt cx="248700" cy="2842500"/>
          </a:xfrm>
        </p:grpSpPr>
        <p:cxnSp>
          <p:nvCxnSpPr>
            <p:cNvPr id="281" name="Google Shape;281;p7"/>
            <p:cNvCxnSpPr/>
            <p:nvPr/>
          </p:nvCxnSpPr>
          <p:spPr>
            <a:xfrm rot="10800000">
              <a:off x="8750950" y="0"/>
              <a:ext cx="0" cy="28425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oval" w="med" len="med"/>
              <a:tailEnd type="none" w="med" len="med"/>
            </a:ln>
          </p:spPr>
        </p:cxnSp>
        <p:cxnSp>
          <p:nvCxnSpPr>
            <p:cNvPr id="282" name="Google Shape;282;p7"/>
            <p:cNvCxnSpPr/>
            <p:nvPr/>
          </p:nvCxnSpPr>
          <p:spPr>
            <a:xfrm rot="5400000">
              <a:off x="7912725" y="742500"/>
              <a:ext cx="1733700" cy="2487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283" name="Google Shape;283;p7"/>
            <p:cNvCxnSpPr/>
            <p:nvPr/>
          </p:nvCxnSpPr>
          <p:spPr>
            <a:xfrm>
              <a:off x="8840200" y="0"/>
              <a:ext cx="0" cy="1402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284" name="Google Shape;284;p7"/>
            <p:cNvCxnSpPr/>
            <p:nvPr/>
          </p:nvCxnSpPr>
          <p:spPr>
            <a:xfrm>
              <a:off x="8655350" y="0"/>
              <a:ext cx="0" cy="6375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gradFill>
          <a:gsLst>
            <a:gs pos="0">
              <a:schemeClr val="accent2"/>
            </a:gs>
            <a:gs pos="7000">
              <a:schemeClr val="accent1"/>
            </a:gs>
            <a:gs pos="15000">
              <a:schemeClr val="accent3"/>
            </a:gs>
            <a:gs pos="28000">
              <a:schemeClr val="dk2"/>
            </a:gs>
            <a:gs pos="37000">
              <a:schemeClr val="lt2"/>
            </a:gs>
            <a:gs pos="58000">
              <a:schemeClr val="dk1"/>
            </a:gs>
            <a:gs pos="100000">
              <a:schemeClr val="dk1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8"/>
          <p:cNvSpPr txBox="1">
            <a:spLocks noGrp="1"/>
          </p:cNvSpPr>
          <p:nvPr>
            <p:ph type="title"/>
          </p:nvPr>
        </p:nvSpPr>
        <p:spPr>
          <a:xfrm>
            <a:off x="1929150" y="1392900"/>
            <a:ext cx="5285700" cy="235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287" name="Google Shape;287;p8"/>
          <p:cNvGrpSpPr/>
          <p:nvPr/>
        </p:nvGrpSpPr>
        <p:grpSpPr>
          <a:xfrm>
            <a:off x="6663313" y="115463"/>
            <a:ext cx="2480675" cy="848050"/>
            <a:chOff x="6695138" y="4153988"/>
            <a:chExt cx="2480675" cy="848050"/>
          </a:xfrm>
        </p:grpSpPr>
        <p:sp>
          <p:nvSpPr>
            <p:cNvPr id="288" name="Google Shape;288;p8"/>
            <p:cNvSpPr/>
            <p:nvPr/>
          </p:nvSpPr>
          <p:spPr>
            <a:xfrm rot="-5400000">
              <a:off x="7658063" y="4710013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8"/>
            <p:cNvSpPr/>
            <p:nvPr/>
          </p:nvSpPr>
          <p:spPr>
            <a:xfrm rot="-5400000">
              <a:off x="7694663" y="4710013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7"/>
                  </a:lnTo>
                  <a:lnTo>
                    <a:pt x="251" y="727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8"/>
            <p:cNvSpPr/>
            <p:nvPr/>
          </p:nvSpPr>
          <p:spPr>
            <a:xfrm rot="-5400000">
              <a:off x="7768038" y="47098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0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8"/>
            <p:cNvSpPr/>
            <p:nvPr/>
          </p:nvSpPr>
          <p:spPr>
            <a:xfrm rot="-5400000">
              <a:off x="7731425" y="4709850"/>
              <a:ext cx="6275" cy="18500"/>
            </a:xfrm>
            <a:custGeom>
              <a:avLst/>
              <a:gdLst/>
              <a:ahLst/>
              <a:cxnLst/>
              <a:rect l="l" t="t" r="r" b="b"/>
              <a:pathLst>
                <a:path w="251" h="740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8"/>
            <p:cNvSpPr/>
            <p:nvPr/>
          </p:nvSpPr>
          <p:spPr>
            <a:xfrm rot="-5400000">
              <a:off x="7549550" y="4711650"/>
              <a:ext cx="6275" cy="14900"/>
            </a:xfrm>
            <a:custGeom>
              <a:avLst/>
              <a:gdLst/>
              <a:ahLst/>
              <a:cxnLst/>
              <a:rect l="l" t="t" r="r" b="b"/>
              <a:pathLst>
                <a:path w="251" h="596" extrusionOk="0">
                  <a:moveTo>
                    <a:pt x="1" y="1"/>
                  </a:moveTo>
                  <a:lnTo>
                    <a:pt x="1" y="596"/>
                  </a:lnTo>
                  <a:lnTo>
                    <a:pt x="251" y="596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8"/>
            <p:cNvSpPr/>
            <p:nvPr/>
          </p:nvSpPr>
          <p:spPr>
            <a:xfrm rot="-5400000">
              <a:off x="8833200" y="4617425"/>
              <a:ext cx="6275" cy="18200"/>
            </a:xfrm>
            <a:custGeom>
              <a:avLst/>
              <a:gdLst/>
              <a:ahLst/>
              <a:cxnLst/>
              <a:rect l="l" t="t" r="r" b="b"/>
              <a:pathLst>
                <a:path w="251" h="728" extrusionOk="0">
                  <a:moveTo>
                    <a:pt x="0" y="1"/>
                  </a:moveTo>
                  <a:lnTo>
                    <a:pt x="0" y="727"/>
                  </a:lnTo>
                  <a:lnTo>
                    <a:pt x="251" y="727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8"/>
            <p:cNvSpPr/>
            <p:nvPr/>
          </p:nvSpPr>
          <p:spPr>
            <a:xfrm rot="-5400000">
              <a:off x="7804800" y="4710000"/>
              <a:ext cx="6275" cy="18200"/>
            </a:xfrm>
            <a:custGeom>
              <a:avLst/>
              <a:gdLst/>
              <a:ahLst/>
              <a:cxnLst/>
              <a:rect l="l" t="t" r="r" b="b"/>
              <a:pathLst>
                <a:path w="251" h="728" extrusionOk="0">
                  <a:moveTo>
                    <a:pt x="1" y="1"/>
                  </a:moveTo>
                  <a:lnTo>
                    <a:pt x="1" y="727"/>
                  </a:lnTo>
                  <a:lnTo>
                    <a:pt x="251" y="727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8"/>
            <p:cNvSpPr/>
            <p:nvPr/>
          </p:nvSpPr>
          <p:spPr>
            <a:xfrm rot="-5400000">
              <a:off x="7584538" y="4710013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8"/>
            <p:cNvSpPr/>
            <p:nvPr/>
          </p:nvSpPr>
          <p:spPr>
            <a:xfrm rot="-5400000">
              <a:off x="8098438" y="47098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0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8"/>
            <p:cNvSpPr/>
            <p:nvPr/>
          </p:nvSpPr>
          <p:spPr>
            <a:xfrm rot="-5400000">
              <a:off x="8061675" y="4710000"/>
              <a:ext cx="6275" cy="18200"/>
            </a:xfrm>
            <a:custGeom>
              <a:avLst/>
              <a:gdLst/>
              <a:ahLst/>
              <a:cxnLst/>
              <a:rect l="l" t="t" r="r" b="b"/>
              <a:pathLst>
                <a:path w="251" h="728" extrusionOk="0">
                  <a:moveTo>
                    <a:pt x="1" y="1"/>
                  </a:moveTo>
                  <a:lnTo>
                    <a:pt x="1" y="727"/>
                  </a:lnTo>
                  <a:lnTo>
                    <a:pt x="251" y="727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8"/>
            <p:cNvSpPr/>
            <p:nvPr/>
          </p:nvSpPr>
          <p:spPr>
            <a:xfrm rot="-5400000">
              <a:off x="8024913" y="47098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0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8"/>
            <p:cNvSpPr/>
            <p:nvPr/>
          </p:nvSpPr>
          <p:spPr>
            <a:xfrm rot="-5400000">
              <a:off x="8171813" y="4710013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8"/>
            <p:cNvSpPr/>
            <p:nvPr/>
          </p:nvSpPr>
          <p:spPr>
            <a:xfrm rot="-5400000">
              <a:off x="7988313" y="47098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0"/>
                  </a:moveTo>
                  <a:lnTo>
                    <a:pt x="1" y="738"/>
                  </a:lnTo>
                  <a:lnTo>
                    <a:pt x="251" y="73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8"/>
            <p:cNvSpPr/>
            <p:nvPr/>
          </p:nvSpPr>
          <p:spPr>
            <a:xfrm rot="-5400000">
              <a:off x="7878163" y="47098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8"/>
            <p:cNvSpPr/>
            <p:nvPr/>
          </p:nvSpPr>
          <p:spPr>
            <a:xfrm rot="-5400000">
              <a:off x="7841563" y="47098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0"/>
                  </a:moveTo>
                  <a:lnTo>
                    <a:pt x="1" y="738"/>
                  </a:lnTo>
                  <a:lnTo>
                    <a:pt x="251" y="73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8"/>
            <p:cNvSpPr/>
            <p:nvPr/>
          </p:nvSpPr>
          <p:spPr>
            <a:xfrm rot="-5400000">
              <a:off x="7914938" y="4710013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8"/>
            <p:cNvSpPr/>
            <p:nvPr/>
          </p:nvSpPr>
          <p:spPr>
            <a:xfrm rot="-5400000">
              <a:off x="8135038" y="47098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8"/>
            <p:cNvSpPr/>
            <p:nvPr/>
          </p:nvSpPr>
          <p:spPr>
            <a:xfrm rot="-5400000">
              <a:off x="7621288" y="47098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8"/>
            <p:cNvSpPr/>
            <p:nvPr/>
          </p:nvSpPr>
          <p:spPr>
            <a:xfrm rot="-5400000">
              <a:off x="8539563" y="46172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0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8"/>
            <p:cNvSpPr/>
            <p:nvPr/>
          </p:nvSpPr>
          <p:spPr>
            <a:xfrm rot="-5400000">
              <a:off x="8796438" y="46172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0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8"/>
            <p:cNvSpPr/>
            <p:nvPr/>
          </p:nvSpPr>
          <p:spPr>
            <a:xfrm rot="-5400000">
              <a:off x="8576175" y="4617275"/>
              <a:ext cx="6275" cy="18500"/>
            </a:xfrm>
            <a:custGeom>
              <a:avLst/>
              <a:gdLst/>
              <a:ahLst/>
              <a:cxnLst/>
              <a:rect l="l" t="t" r="r" b="b"/>
              <a:pathLst>
                <a:path w="251" h="740" extrusionOk="0">
                  <a:moveTo>
                    <a:pt x="0" y="1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8"/>
            <p:cNvSpPr/>
            <p:nvPr/>
          </p:nvSpPr>
          <p:spPr>
            <a:xfrm rot="-5400000">
              <a:off x="8649688" y="46172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1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8"/>
            <p:cNvSpPr/>
            <p:nvPr/>
          </p:nvSpPr>
          <p:spPr>
            <a:xfrm rot="-5400000">
              <a:off x="8502950" y="4617275"/>
              <a:ext cx="6275" cy="18500"/>
            </a:xfrm>
            <a:custGeom>
              <a:avLst/>
              <a:gdLst/>
              <a:ahLst/>
              <a:cxnLst/>
              <a:rect l="l" t="t" r="r" b="b"/>
              <a:pathLst>
                <a:path w="251" h="740" extrusionOk="0">
                  <a:moveTo>
                    <a:pt x="0" y="1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8"/>
            <p:cNvSpPr/>
            <p:nvPr/>
          </p:nvSpPr>
          <p:spPr>
            <a:xfrm rot="-5400000">
              <a:off x="8759825" y="4617275"/>
              <a:ext cx="6275" cy="18500"/>
            </a:xfrm>
            <a:custGeom>
              <a:avLst/>
              <a:gdLst/>
              <a:ahLst/>
              <a:cxnLst/>
              <a:rect l="l" t="t" r="r" b="b"/>
              <a:pathLst>
                <a:path w="251" h="740" extrusionOk="0">
                  <a:moveTo>
                    <a:pt x="0" y="1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8"/>
            <p:cNvSpPr/>
            <p:nvPr/>
          </p:nvSpPr>
          <p:spPr>
            <a:xfrm rot="-5400000">
              <a:off x="8723063" y="4617438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0" y="1"/>
                  </a:moveTo>
                  <a:lnTo>
                    <a:pt x="0" y="727"/>
                  </a:lnTo>
                  <a:lnTo>
                    <a:pt x="251" y="727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8"/>
            <p:cNvSpPr/>
            <p:nvPr/>
          </p:nvSpPr>
          <p:spPr>
            <a:xfrm rot="-5400000">
              <a:off x="8686313" y="46172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0"/>
                  </a:moveTo>
                  <a:lnTo>
                    <a:pt x="0" y="738"/>
                  </a:lnTo>
                  <a:lnTo>
                    <a:pt x="251" y="73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8"/>
            <p:cNvSpPr/>
            <p:nvPr/>
          </p:nvSpPr>
          <p:spPr>
            <a:xfrm rot="-5400000">
              <a:off x="8466188" y="4617438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0" y="0"/>
                  </a:moveTo>
                  <a:lnTo>
                    <a:pt x="0" y="727"/>
                  </a:lnTo>
                  <a:lnTo>
                    <a:pt x="251" y="727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8"/>
            <p:cNvSpPr/>
            <p:nvPr/>
          </p:nvSpPr>
          <p:spPr>
            <a:xfrm rot="-5400000">
              <a:off x="8392813" y="46172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1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8"/>
            <p:cNvSpPr/>
            <p:nvPr/>
          </p:nvSpPr>
          <p:spPr>
            <a:xfrm rot="-5400000">
              <a:off x="8943338" y="4617438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0" y="0"/>
                  </a:moveTo>
                  <a:lnTo>
                    <a:pt x="0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8"/>
            <p:cNvSpPr/>
            <p:nvPr/>
          </p:nvSpPr>
          <p:spPr>
            <a:xfrm rot="-5400000">
              <a:off x="8429438" y="46172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0"/>
                  </a:moveTo>
                  <a:lnTo>
                    <a:pt x="0" y="738"/>
                  </a:lnTo>
                  <a:lnTo>
                    <a:pt x="251" y="73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8"/>
            <p:cNvSpPr/>
            <p:nvPr/>
          </p:nvSpPr>
          <p:spPr>
            <a:xfrm rot="-5400000">
              <a:off x="8279550" y="4621600"/>
              <a:ext cx="13725" cy="17300"/>
            </a:xfrm>
            <a:custGeom>
              <a:avLst/>
              <a:gdLst/>
              <a:ahLst/>
              <a:cxnLst/>
              <a:rect l="l" t="t" r="r" b="b"/>
              <a:pathLst>
                <a:path w="549" h="692" extrusionOk="0">
                  <a:moveTo>
                    <a:pt x="179" y="1"/>
                  </a:moveTo>
                  <a:lnTo>
                    <a:pt x="1" y="168"/>
                  </a:lnTo>
                  <a:lnTo>
                    <a:pt x="298" y="489"/>
                  </a:lnTo>
                  <a:lnTo>
                    <a:pt x="298" y="691"/>
                  </a:lnTo>
                  <a:lnTo>
                    <a:pt x="549" y="691"/>
                  </a:lnTo>
                  <a:lnTo>
                    <a:pt x="549" y="394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8"/>
            <p:cNvSpPr/>
            <p:nvPr/>
          </p:nvSpPr>
          <p:spPr>
            <a:xfrm rot="-5400000">
              <a:off x="8979938" y="4617438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0" y="1"/>
                  </a:moveTo>
                  <a:lnTo>
                    <a:pt x="0" y="727"/>
                  </a:lnTo>
                  <a:lnTo>
                    <a:pt x="251" y="727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8"/>
            <p:cNvSpPr/>
            <p:nvPr/>
          </p:nvSpPr>
          <p:spPr>
            <a:xfrm rot="-5400000">
              <a:off x="8869963" y="46172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0"/>
                  </a:moveTo>
                  <a:lnTo>
                    <a:pt x="0" y="738"/>
                  </a:lnTo>
                  <a:lnTo>
                    <a:pt x="251" y="73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8"/>
            <p:cNvSpPr/>
            <p:nvPr/>
          </p:nvSpPr>
          <p:spPr>
            <a:xfrm rot="-5400000">
              <a:off x="8224038" y="4669363"/>
              <a:ext cx="16700" cy="17600"/>
            </a:xfrm>
            <a:custGeom>
              <a:avLst/>
              <a:gdLst/>
              <a:ahLst/>
              <a:cxnLst/>
              <a:rect l="l" t="t" r="r" b="b"/>
              <a:pathLst>
                <a:path w="668" h="704" extrusionOk="0">
                  <a:moveTo>
                    <a:pt x="179" y="1"/>
                  </a:moveTo>
                  <a:lnTo>
                    <a:pt x="0" y="168"/>
                  </a:lnTo>
                  <a:lnTo>
                    <a:pt x="489" y="703"/>
                  </a:lnTo>
                  <a:lnTo>
                    <a:pt x="667" y="549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8"/>
            <p:cNvSpPr/>
            <p:nvPr/>
          </p:nvSpPr>
          <p:spPr>
            <a:xfrm rot="-5400000">
              <a:off x="8906563" y="46172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1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8"/>
            <p:cNvSpPr/>
            <p:nvPr/>
          </p:nvSpPr>
          <p:spPr>
            <a:xfrm rot="-5400000">
              <a:off x="8356063" y="4617438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0" y="0"/>
                  </a:moveTo>
                  <a:lnTo>
                    <a:pt x="0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8"/>
            <p:cNvSpPr/>
            <p:nvPr/>
          </p:nvSpPr>
          <p:spPr>
            <a:xfrm rot="-5400000">
              <a:off x="8250975" y="4644525"/>
              <a:ext cx="17000" cy="17575"/>
            </a:xfrm>
            <a:custGeom>
              <a:avLst/>
              <a:gdLst/>
              <a:ahLst/>
              <a:cxnLst/>
              <a:rect l="l" t="t" r="r" b="b"/>
              <a:pathLst>
                <a:path w="680" h="703" extrusionOk="0">
                  <a:moveTo>
                    <a:pt x="179" y="0"/>
                  </a:moveTo>
                  <a:lnTo>
                    <a:pt x="1" y="167"/>
                  </a:lnTo>
                  <a:lnTo>
                    <a:pt x="489" y="703"/>
                  </a:lnTo>
                  <a:lnTo>
                    <a:pt x="679" y="536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8"/>
            <p:cNvSpPr/>
            <p:nvPr/>
          </p:nvSpPr>
          <p:spPr>
            <a:xfrm rot="-5400000">
              <a:off x="8319288" y="46172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1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8"/>
            <p:cNvSpPr/>
            <p:nvPr/>
          </p:nvSpPr>
          <p:spPr>
            <a:xfrm rot="-5400000">
              <a:off x="8273588" y="4099813"/>
              <a:ext cx="214950" cy="1589500"/>
            </a:xfrm>
            <a:custGeom>
              <a:avLst/>
              <a:gdLst/>
              <a:ahLst/>
              <a:cxnLst/>
              <a:rect l="l" t="t" r="r" b="b"/>
              <a:pathLst>
                <a:path w="8598" h="63580" extrusionOk="0">
                  <a:moveTo>
                    <a:pt x="2644" y="23123"/>
                  </a:moveTo>
                  <a:cubicBezTo>
                    <a:pt x="2989" y="23123"/>
                    <a:pt x="3299" y="23242"/>
                    <a:pt x="3537" y="23444"/>
                  </a:cubicBezTo>
                  <a:lnTo>
                    <a:pt x="3215" y="23777"/>
                  </a:lnTo>
                  <a:cubicBezTo>
                    <a:pt x="3061" y="23658"/>
                    <a:pt x="2858" y="23587"/>
                    <a:pt x="2644" y="23587"/>
                  </a:cubicBezTo>
                  <a:cubicBezTo>
                    <a:pt x="2120" y="23587"/>
                    <a:pt x="1691" y="24004"/>
                    <a:pt x="1691" y="24528"/>
                  </a:cubicBezTo>
                  <a:cubicBezTo>
                    <a:pt x="1691" y="25016"/>
                    <a:pt x="2061" y="25409"/>
                    <a:pt x="2525" y="25468"/>
                  </a:cubicBezTo>
                  <a:lnTo>
                    <a:pt x="2525" y="25933"/>
                  </a:lnTo>
                  <a:cubicBezTo>
                    <a:pt x="1799" y="25873"/>
                    <a:pt x="1227" y="25266"/>
                    <a:pt x="1227" y="24528"/>
                  </a:cubicBezTo>
                  <a:cubicBezTo>
                    <a:pt x="1227" y="23754"/>
                    <a:pt x="1870" y="23123"/>
                    <a:pt x="2644" y="23123"/>
                  </a:cubicBezTo>
                  <a:close/>
                  <a:moveTo>
                    <a:pt x="3716" y="23611"/>
                  </a:moveTo>
                  <a:cubicBezTo>
                    <a:pt x="3930" y="23861"/>
                    <a:pt x="4061" y="24182"/>
                    <a:pt x="4061" y="24528"/>
                  </a:cubicBezTo>
                  <a:cubicBezTo>
                    <a:pt x="4061" y="25266"/>
                    <a:pt x="3489" y="25873"/>
                    <a:pt x="2763" y="25933"/>
                  </a:cubicBezTo>
                  <a:lnTo>
                    <a:pt x="2763" y="25468"/>
                  </a:lnTo>
                  <a:cubicBezTo>
                    <a:pt x="3227" y="25409"/>
                    <a:pt x="3596" y="25016"/>
                    <a:pt x="3596" y="24528"/>
                  </a:cubicBezTo>
                  <a:cubicBezTo>
                    <a:pt x="3596" y="24313"/>
                    <a:pt x="3513" y="24111"/>
                    <a:pt x="3394" y="23944"/>
                  </a:cubicBezTo>
                  <a:lnTo>
                    <a:pt x="3716" y="23611"/>
                  </a:lnTo>
                  <a:close/>
                  <a:moveTo>
                    <a:pt x="4620" y="47959"/>
                  </a:moveTo>
                  <a:lnTo>
                    <a:pt x="4978" y="48316"/>
                  </a:lnTo>
                  <a:cubicBezTo>
                    <a:pt x="4942" y="48423"/>
                    <a:pt x="4918" y="48519"/>
                    <a:pt x="4918" y="48638"/>
                  </a:cubicBezTo>
                  <a:cubicBezTo>
                    <a:pt x="4918" y="49078"/>
                    <a:pt x="5216" y="49447"/>
                    <a:pt x="5632" y="49554"/>
                  </a:cubicBezTo>
                  <a:lnTo>
                    <a:pt x="5632" y="50031"/>
                  </a:lnTo>
                  <a:cubicBezTo>
                    <a:pt x="4966" y="49912"/>
                    <a:pt x="4454" y="49340"/>
                    <a:pt x="4454" y="48638"/>
                  </a:cubicBezTo>
                  <a:cubicBezTo>
                    <a:pt x="4454" y="48388"/>
                    <a:pt x="4513" y="48161"/>
                    <a:pt x="4620" y="47959"/>
                  </a:cubicBezTo>
                  <a:close/>
                  <a:moveTo>
                    <a:pt x="5871" y="47221"/>
                  </a:moveTo>
                  <a:cubicBezTo>
                    <a:pt x="6644" y="47221"/>
                    <a:pt x="7275" y="47864"/>
                    <a:pt x="7275" y="48638"/>
                  </a:cubicBezTo>
                  <a:cubicBezTo>
                    <a:pt x="7275" y="49412"/>
                    <a:pt x="6644" y="50043"/>
                    <a:pt x="5871" y="50055"/>
                  </a:cubicBezTo>
                  <a:lnTo>
                    <a:pt x="5871" y="49590"/>
                  </a:lnTo>
                  <a:cubicBezTo>
                    <a:pt x="6394" y="49578"/>
                    <a:pt x="6811" y="49162"/>
                    <a:pt x="6811" y="48638"/>
                  </a:cubicBezTo>
                  <a:cubicBezTo>
                    <a:pt x="6811" y="48114"/>
                    <a:pt x="6394" y="47685"/>
                    <a:pt x="5871" y="47685"/>
                  </a:cubicBezTo>
                  <a:cubicBezTo>
                    <a:pt x="5549" y="47685"/>
                    <a:pt x="5263" y="47852"/>
                    <a:pt x="5097" y="48090"/>
                  </a:cubicBezTo>
                  <a:lnTo>
                    <a:pt x="4763" y="47757"/>
                  </a:lnTo>
                  <a:cubicBezTo>
                    <a:pt x="5025" y="47435"/>
                    <a:pt x="5418" y="47221"/>
                    <a:pt x="5871" y="47221"/>
                  </a:cubicBezTo>
                  <a:close/>
                  <a:moveTo>
                    <a:pt x="6311" y="1"/>
                  </a:moveTo>
                  <a:cubicBezTo>
                    <a:pt x="5787" y="1"/>
                    <a:pt x="5370" y="417"/>
                    <a:pt x="5370" y="941"/>
                  </a:cubicBezTo>
                  <a:cubicBezTo>
                    <a:pt x="5370" y="1382"/>
                    <a:pt x="5668" y="1751"/>
                    <a:pt x="6073" y="1858"/>
                  </a:cubicBezTo>
                  <a:lnTo>
                    <a:pt x="6073" y="20860"/>
                  </a:lnTo>
                  <a:lnTo>
                    <a:pt x="3716" y="23266"/>
                  </a:lnTo>
                  <a:cubicBezTo>
                    <a:pt x="3430" y="23015"/>
                    <a:pt x="3049" y="22873"/>
                    <a:pt x="2644" y="22873"/>
                  </a:cubicBezTo>
                  <a:cubicBezTo>
                    <a:pt x="1918" y="22873"/>
                    <a:pt x="1287" y="23349"/>
                    <a:pt x="1072" y="24016"/>
                  </a:cubicBezTo>
                  <a:lnTo>
                    <a:pt x="1072" y="15586"/>
                  </a:lnTo>
                  <a:cubicBezTo>
                    <a:pt x="1537" y="15526"/>
                    <a:pt x="1894" y="15134"/>
                    <a:pt x="1894" y="14645"/>
                  </a:cubicBezTo>
                  <a:cubicBezTo>
                    <a:pt x="1894" y="14122"/>
                    <a:pt x="1477" y="13693"/>
                    <a:pt x="953" y="13693"/>
                  </a:cubicBezTo>
                  <a:cubicBezTo>
                    <a:pt x="429" y="13693"/>
                    <a:pt x="1" y="14122"/>
                    <a:pt x="1" y="14645"/>
                  </a:cubicBezTo>
                  <a:cubicBezTo>
                    <a:pt x="1" y="15134"/>
                    <a:pt x="358" y="15526"/>
                    <a:pt x="834" y="15586"/>
                  </a:cubicBezTo>
                  <a:lnTo>
                    <a:pt x="834" y="43399"/>
                  </a:lnTo>
                  <a:cubicBezTo>
                    <a:pt x="537" y="43458"/>
                    <a:pt x="310" y="43720"/>
                    <a:pt x="310" y="44030"/>
                  </a:cubicBezTo>
                  <a:cubicBezTo>
                    <a:pt x="310" y="44387"/>
                    <a:pt x="596" y="44673"/>
                    <a:pt x="953" y="44673"/>
                  </a:cubicBezTo>
                  <a:cubicBezTo>
                    <a:pt x="1084" y="44673"/>
                    <a:pt x="1203" y="44637"/>
                    <a:pt x="1299" y="44566"/>
                  </a:cubicBezTo>
                  <a:lnTo>
                    <a:pt x="4454" y="47780"/>
                  </a:lnTo>
                  <a:cubicBezTo>
                    <a:pt x="4299" y="48030"/>
                    <a:pt x="4216" y="48328"/>
                    <a:pt x="4216" y="48638"/>
                  </a:cubicBezTo>
                  <a:cubicBezTo>
                    <a:pt x="4216" y="49471"/>
                    <a:pt x="4835" y="50162"/>
                    <a:pt x="5632" y="50269"/>
                  </a:cubicBezTo>
                  <a:lnTo>
                    <a:pt x="5632" y="63556"/>
                  </a:lnTo>
                  <a:lnTo>
                    <a:pt x="5871" y="63556"/>
                  </a:lnTo>
                  <a:lnTo>
                    <a:pt x="5871" y="50293"/>
                  </a:lnTo>
                  <a:cubicBezTo>
                    <a:pt x="6787" y="50293"/>
                    <a:pt x="7526" y="49543"/>
                    <a:pt x="7526" y="48638"/>
                  </a:cubicBezTo>
                  <a:cubicBezTo>
                    <a:pt x="7526" y="47721"/>
                    <a:pt x="6775" y="46983"/>
                    <a:pt x="5871" y="46983"/>
                  </a:cubicBezTo>
                  <a:cubicBezTo>
                    <a:pt x="5359" y="46983"/>
                    <a:pt x="4894" y="47209"/>
                    <a:pt x="4597" y="47578"/>
                  </a:cubicBezTo>
                  <a:lnTo>
                    <a:pt x="1477" y="44399"/>
                  </a:lnTo>
                  <a:cubicBezTo>
                    <a:pt x="1549" y="44292"/>
                    <a:pt x="1596" y="44173"/>
                    <a:pt x="1596" y="44030"/>
                  </a:cubicBezTo>
                  <a:cubicBezTo>
                    <a:pt x="1596" y="43720"/>
                    <a:pt x="1370" y="43458"/>
                    <a:pt x="1072" y="43399"/>
                  </a:cubicBezTo>
                  <a:lnTo>
                    <a:pt x="1072" y="25040"/>
                  </a:lnTo>
                  <a:cubicBezTo>
                    <a:pt x="1275" y="25671"/>
                    <a:pt x="1846" y="26123"/>
                    <a:pt x="2525" y="26171"/>
                  </a:cubicBezTo>
                  <a:lnTo>
                    <a:pt x="2525" y="34957"/>
                  </a:lnTo>
                  <a:lnTo>
                    <a:pt x="7537" y="44220"/>
                  </a:lnTo>
                  <a:cubicBezTo>
                    <a:pt x="7406" y="44340"/>
                    <a:pt x="7311" y="44506"/>
                    <a:pt x="7311" y="44697"/>
                  </a:cubicBezTo>
                  <a:cubicBezTo>
                    <a:pt x="7311" y="45054"/>
                    <a:pt x="7609" y="45340"/>
                    <a:pt x="7954" y="45340"/>
                  </a:cubicBezTo>
                  <a:lnTo>
                    <a:pt x="7954" y="63580"/>
                  </a:lnTo>
                  <a:lnTo>
                    <a:pt x="8204" y="63580"/>
                  </a:lnTo>
                  <a:lnTo>
                    <a:pt x="8204" y="45292"/>
                  </a:lnTo>
                  <a:cubicBezTo>
                    <a:pt x="8430" y="45197"/>
                    <a:pt x="8597" y="44971"/>
                    <a:pt x="8597" y="44697"/>
                  </a:cubicBezTo>
                  <a:cubicBezTo>
                    <a:pt x="8597" y="44340"/>
                    <a:pt x="8311" y="44054"/>
                    <a:pt x="7954" y="44054"/>
                  </a:cubicBezTo>
                  <a:lnTo>
                    <a:pt x="7966" y="44066"/>
                  </a:lnTo>
                  <a:cubicBezTo>
                    <a:pt x="7883" y="44066"/>
                    <a:pt x="7811" y="44078"/>
                    <a:pt x="7740" y="44101"/>
                  </a:cubicBezTo>
                  <a:lnTo>
                    <a:pt x="2763" y="34910"/>
                  </a:lnTo>
                  <a:lnTo>
                    <a:pt x="2763" y="26183"/>
                  </a:lnTo>
                  <a:cubicBezTo>
                    <a:pt x="3620" y="26123"/>
                    <a:pt x="4299" y="25409"/>
                    <a:pt x="4299" y="24528"/>
                  </a:cubicBezTo>
                  <a:cubicBezTo>
                    <a:pt x="4299" y="24111"/>
                    <a:pt x="4144" y="23730"/>
                    <a:pt x="3894" y="23444"/>
                  </a:cubicBezTo>
                  <a:lnTo>
                    <a:pt x="6275" y="21003"/>
                  </a:lnTo>
                  <a:lnTo>
                    <a:pt x="6311" y="20968"/>
                  </a:lnTo>
                  <a:lnTo>
                    <a:pt x="6311" y="8502"/>
                  </a:lnTo>
                  <a:lnTo>
                    <a:pt x="6716" y="9026"/>
                  </a:lnTo>
                  <a:lnTo>
                    <a:pt x="6918" y="8883"/>
                  </a:lnTo>
                  <a:lnTo>
                    <a:pt x="6466" y="8299"/>
                  </a:lnTo>
                  <a:lnTo>
                    <a:pt x="6311" y="8407"/>
                  </a:lnTo>
                  <a:lnTo>
                    <a:pt x="6311" y="1894"/>
                  </a:lnTo>
                  <a:cubicBezTo>
                    <a:pt x="6835" y="1894"/>
                    <a:pt x="7264" y="1465"/>
                    <a:pt x="7264" y="941"/>
                  </a:cubicBezTo>
                  <a:cubicBezTo>
                    <a:pt x="7264" y="429"/>
                    <a:pt x="6835" y="1"/>
                    <a:pt x="63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8"/>
            <p:cNvSpPr/>
            <p:nvPr/>
          </p:nvSpPr>
          <p:spPr>
            <a:xfrm rot="-5400000">
              <a:off x="7823700" y="4806000"/>
              <a:ext cx="16100" cy="18175"/>
            </a:xfrm>
            <a:custGeom>
              <a:avLst/>
              <a:gdLst/>
              <a:ahLst/>
              <a:cxnLst/>
              <a:rect l="l" t="t" r="r" b="b"/>
              <a:pathLst>
                <a:path w="644" h="727" extrusionOk="0">
                  <a:moveTo>
                    <a:pt x="203" y="0"/>
                  </a:moveTo>
                  <a:lnTo>
                    <a:pt x="0" y="143"/>
                  </a:lnTo>
                  <a:lnTo>
                    <a:pt x="453" y="727"/>
                  </a:lnTo>
                  <a:lnTo>
                    <a:pt x="643" y="58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8"/>
            <p:cNvSpPr/>
            <p:nvPr/>
          </p:nvSpPr>
          <p:spPr>
            <a:xfrm rot="-5400000">
              <a:off x="7911500" y="4738725"/>
              <a:ext cx="16100" cy="18175"/>
            </a:xfrm>
            <a:custGeom>
              <a:avLst/>
              <a:gdLst/>
              <a:ahLst/>
              <a:cxnLst/>
              <a:rect l="l" t="t" r="r" b="b"/>
              <a:pathLst>
                <a:path w="644" h="727" extrusionOk="0">
                  <a:moveTo>
                    <a:pt x="191" y="1"/>
                  </a:moveTo>
                  <a:lnTo>
                    <a:pt x="0" y="144"/>
                  </a:lnTo>
                  <a:lnTo>
                    <a:pt x="453" y="727"/>
                  </a:lnTo>
                  <a:lnTo>
                    <a:pt x="643" y="584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8"/>
            <p:cNvSpPr/>
            <p:nvPr/>
          </p:nvSpPr>
          <p:spPr>
            <a:xfrm rot="-5400000">
              <a:off x="7942913" y="4712388"/>
              <a:ext cx="17575" cy="24725"/>
            </a:xfrm>
            <a:custGeom>
              <a:avLst/>
              <a:gdLst/>
              <a:ahLst/>
              <a:cxnLst/>
              <a:rect l="l" t="t" r="r" b="b"/>
              <a:pathLst>
                <a:path w="703" h="989" extrusionOk="0">
                  <a:moveTo>
                    <a:pt x="191" y="1"/>
                  </a:moveTo>
                  <a:lnTo>
                    <a:pt x="0" y="143"/>
                  </a:lnTo>
                  <a:lnTo>
                    <a:pt x="441" y="727"/>
                  </a:lnTo>
                  <a:lnTo>
                    <a:pt x="453" y="727"/>
                  </a:lnTo>
                  <a:lnTo>
                    <a:pt x="453" y="989"/>
                  </a:lnTo>
                  <a:lnTo>
                    <a:pt x="703" y="989"/>
                  </a:lnTo>
                  <a:lnTo>
                    <a:pt x="703" y="251"/>
                  </a:lnTo>
                  <a:lnTo>
                    <a:pt x="453" y="251"/>
                  </a:lnTo>
                  <a:lnTo>
                    <a:pt x="453" y="346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8"/>
            <p:cNvSpPr/>
            <p:nvPr/>
          </p:nvSpPr>
          <p:spPr>
            <a:xfrm rot="-5400000">
              <a:off x="8202613" y="46092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8"/>
            <p:cNvSpPr/>
            <p:nvPr/>
          </p:nvSpPr>
          <p:spPr>
            <a:xfrm rot="-5400000">
              <a:off x="8732750" y="4677400"/>
              <a:ext cx="10425" cy="18500"/>
            </a:xfrm>
            <a:custGeom>
              <a:avLst/>
              <a:gdLst/>
              <a:ahLst/>
              <a:cxnLst/>
              <a:rect l="l" t="t" r="r" b="b"/>
              <a:pathLst>
                <a:path w="417" h="740" extrusionOk="0">
                  <a:moveTo>
                    <a:pt x="202" y="1"/>
                  </a:moveTo>
                  <a:lnTo>
                    <a:pt x="0" y="382"/>
                  </a:lnTo>
                  <a:lnTo>
                    <a:pt x="0" y="739"/>
                  </a:lnTo>
                  <a:lnTo>
                    <a:pt x="238" y="739"/>
                  </a:lnTo>
                  <a:lnTo>
                    <a:pt x="238" y="441"/>
                  </a:lnTo>
                  <a:lnTo>
                    <a:pt x="417" y="120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8"/>
            <p:cNvSpPr/>
            <p:nvPr/>
          </p:nvSpPr>
          <p:spPr>
            <a:xfrm rot="-5400000">
              <a:off x="7882188" y="4760888"/>
              <a:ext cx="16100" cy="18500"/>
            </a:xfrm>
            <a:custGeom>
              <a:avLst/>
              <a:gdLst/>
              <a:ahLst/>
              <a:cxnLst/>
              <a:rect l="l" t="t" r="r" b="b"/>
              <a:pathLst>
                <a:path w="644" h="740" extrusionOk="0">
                  <a:moveTo>
                    <a:pt x="191" y="1"/>
                  </a:moveTo>
                  <a:lnTo>
                    <a:pt x="0" y="156"/>
                  </a:lnTo>
                  <a:lnTo>
                    <a:pt x="441" y="739"/>
                  </a:lnTo>
                  <a:lnTo>
                    <a:pt x="643" y="584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8"/>
            <p:cNvSpPr/>
            <p:nvPr/>
          </p:nvSpPr>
          <p:spPr>
            <a:xfrm rot="-5400000">
              <a:off x="8057213" y="4626963"/>
              <a:ext cx="16075" cy="18475"/>
            </a:xfrm>
            <a:custGeom>
              <a:avLst/>
              <a:gdLst/>
              <a:ahLst/>
              <a:cxnLst/>
              <a:rect l="l" t="t" r="r" b="b"/>
              <a:pathLst>
                <a:path w="643" h="739" extrusionOk="0">
                  <a:moveTo>
                    <a:pt x="191" y="1"/>
                  </a:moveTo>
                  <a:lnTo>
                    <a:pt x="0" y="156"/>
                  </a:lnTo>
                  <a:lnTo>
                    <a:pt x="441" y="739"/>
                  </a:lnTo>
                  <a:lnTo>
                    <a:pt x="643" y="584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8"/>
            <p:cNvSpPr/>
            <p:nvPr/>
          </p:nvSpPr>
          <p:spPr>
            <a:xfrm rot="-5400000">
              <a:off x="8698663" y="4661488"/>
              <a:ext cx="14325" cy="19075"/>
            </a:xfrm>
            <a:custGeom>
              <a:avLst/>
              <a:gdLst/>
              <a:ahLst/>
              <a:cxnLst/>
              <a:rect l="l" t="t" r="r" b="b"/>
              <a:pathLst>
                <a:path w="573" h="763" extrusionOk="0">
                  <a:moveTo>
                    <a:pt x="358" y="0"/>
                  </a:moveTo>
                  <a:lnTo>
                    <a:pt x="1" y="643"/>
                  </a:lnTo>
                  <a:lnTo>
                    <a:pt x="215" y="762"/>
                  </a:lnTo>
                  <a:lnTo>
                    <a:pt x="572" y="119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8"/>
            <p:cNvSpPr/>
            <p:nvPr/>
          </p:nvSpPr>
          <p:spPr>
            <a:xfrm rot="-5400000">
              <a:off x="8634675" y="4625775"/>
              <a:ext cx="14300" cy="19075"/>
            </a:xfrm>
            <a:custGeom>
              <a:avLst/>
              <a:gdLst/>
              <a:ahLst/>
              <a:cxnLst/>
              <a:rect l="l" t="t" r="r" b="b"/>
              <a:pathLst>
                <a:path w="572" h="763" extrusionOk="0">
                  <a:moveTo>
                    <a:pt x="358" y="0"/>
                  </a:moveTo>
                  <a:lnTo>
                    <a:pt x="1" y="643"/>
                  </a:lnTo>
                  <a:lnTo>
                    <a:pt x="215" y="762"/>
                  </a:lnTo>
                  <a:lnTo>
                    <a:pt x="572" y="119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8"/>
            <p:cNvSpPr/>
            <p:nvPr/>
          </p:nvSpPr>
          <p:spPr>
            <a:xfrm rot="-5400000">
              <a:off x="7969100" y="4694225"/>
              <a:ext cx="16100" cy="18475"/>
            </a:xfrm>
            <a:custGeom>
              <a:avLst/>
              <a:gdLst/>
              <a:ahLst/>
              <a:cxnLst/>
              <a:rect l="l" t="t" r="r" b="b"/>
              <a:pathLst>
                <a:path w="644" h="739" extrusionOk="0">
                  <a:moveTo>
                    <a:pt x="191" y="1"/>
                  </a:moveTo>
                  <a:lnTo>
                    <a:pt x="0" y="155"/>
                  </a:lnTo>
                  <a:lnTo>
                    <a:pt x="441" y="739"/>
                  </a:lnTo>
                  <a:lnTo>
                    <a:pt x="643" y="584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8"/>
            <p:cNvSpPr/>
            <p:nvPr/>
          </p:nvSpPr>
          <p:spPr>
            <a:xfrm rot="-5400000">
              <a:off x="8666825" y="4643625"/>
              <a:ext cx="14300" cy="19075"/>
            </a:xfrm>
            <a:custGeom>
              <a:avLst/>
              <a:gdLst/>
              <a:ahLst/>
              <a:cxnLst/>
              <a:rect l="l" t="t" r="r" b="b"/>
              <a:pathLst>
                <a:path w="572" h="763" extrusionOk="0">
                  <a:moveTo>
                    <a:pt x="357" y="0"/>
                  </a:moveTo>
                  <a:lnTo>
                    <a:pt x="0" y="643"/>
                  </a:lnTo>
                  <a:lnTo>
                    <a:pt x="214" y="762"/>
                  </a:lnTo>
                  <a:lnTo>
                    <a:pt x="572" y="119"/>
                  </a:lnTo>
                  <a:lnTo>
                    <a:pt x="3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8"/>
            <p:cNvSpPr/>
            <p:nvPr/>
          </p:nvSpPr>
          <p:spPr>
            <a:xfrm rot="-5400000">
              <a:off x="8349363" y="46092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0"/>
                  </a:moveTo>
                  <a:lnTo>
                    <a:pt x="1" y="738"/>
                  </a:lnTo>
                  <a:lnTo>
                    <a:pt x="251" y="73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8"/>
            <p:cNvSpPr/>
            <p:nvPr/>
          </p:nvSpPr>
          <p:spPr>
            <a:xfrm rot="-5400000">
              <a:off x="8386113" y="4609413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1"/>
                  </a:moveTo>
                  <a:lnTo>
                    <a:pt x="1" y="727"/>
                  </a:lnTo>
                  <a:lnTo>
                    <a:pt x="251" y="727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8"/>
            <p:cNvSpPr/>
            <p:nvPr/>
          </p:nvSpPr>
          <p:spPr>
            <a:xfrm rot="-5400000">
              <a:off x="8422738" y="4609413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8"/>
            <p:cNvSpPr/>
            <p:nvPr/>
          </p:nvSpPr>
          <p:spPr>
            <a:xfrm rot="-5400000">
              <a:off x="8532863" y="4609413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7"/>
                  </a:lnTo>
                  <a:lnTo>
                    <a:pt x="251" y="727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8"/>
            <p:cNvSpPr/>
            <p:nvPr/>
          </p:nvSpPr>
          <p:spPr>
            <a:xfrm rot="-5400000">
              <a:off x="8496113" y="46092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0"/>
                  </a:moveTo>
                  <a:lnTo>
                    <a:pt x="1" y="738"/>
                  </a:lnTo>
                  <a:lnTo>
                    <a:pt x="251" y="73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8"/>
            <p:cNvSpPr/>
            <p:nvPr/>
          </p:nvSpPr>
          <p:spPr>
            <a:xfrm rot="-5400000">
              <a:off x="8459488" y="46092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8"/>
            <p:cNvSpPr/>
            <p:nvPr/>
          </p:nvSpPr>
          <p:spPr>
            <a:xfrm rot="-5400000">
              <a:off x="8091600" y="4608650"/>
              <a:ext cx="6550" cy="19975"/>
            </a:xfrm>
            <a:custGeom>
              <a:avLst/>
              <a:gdLst/>
              <a:ahLst/>
              <a:cxnLst/>
              <a:rect l="l" t="t" r="r" b="b"/>
              <a:pathLst>
                <a:path w="262" h="799" extrusionOk="0">
                  <a:moveTo>
                    <a:pt x="191" y="1"/>
                  </a:moveTo>
                  <a:lnTo>
                    <a:pt x="0" y="155"/>
                  </a:lnTo>
                  <a:lnTo>
                    <a:pt x="12" y="179"/>
                  </a:lnTo>
                  <a:lnTo>
                    <a:pt x="12" y="798"/>
                  </a:lnTo>
                  <a:lnTo>
                    <a:pt x="262" y="798"/>
                  </a:lnTo>
                  <a:lnTo>
                    <a:pt x="262" y="96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8"/>
            <p:cNvSpPr/>
            <p:nvPr/>
          </p:nvSpPr>
          <p:spPr>
            <a:xfrm rot="-5400000">
              <a:off x="8312738" y="46092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8"/>
            <p:cNvSpPr/>
            <p:nvPr/>
          </p:nvSpPr>
          <p:spPr>
            <a:xfrm rot="-5400000">
              <a:off x="8165863" y="4609413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8"/>
            <p:cNvSpPr/>
            <p:nvPr/>
          </p:nvSpPr>
          <p:spPr>
            <a:xfrm rot="-5400000">
              <a:off x="8129088" y="46092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8"/>
            <p:cNvSpPr/>
            <p:nvPr/>
          </p:nvSpPr>
          <p:spPr>
            <a:xfrm rot="-5400000">
              <a:off x="8275988" y="4609413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7"/>
                  </a:lnTo>
                  <a:lnTo>
                    <a:pt x="251" y="727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8"/>
            <p:cNvSpPr/>
            <p:nvPr/>
          </p:nvSpPr>
          <p:spPr>
            <a:xfrm rot="-5400000">
              <a:off x="8239225" y="4609250"/>
              <a:ext cx="6275" cy="18500"/>
            </a:xfrm>
            <a:custGeom>
              <a:avLst/>
              <a:gdLst/>
              <a:ahLst/>
              <a:cxnLst/>
              <a:rect l="l" t="t" r="r" b="b"/>
              <a:pathLst>
                <a:path w="251" h="740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8"/>
            <p:cNvSpPr/>
            <p:nvPr/>
          </p:nvSpPr>
          <p:spPr>
            <a:xfrm rot="-5400000">
              <a:off x="8569625" y="4609250"/>
              <a:ext cx="6275" cy="18500"/>
            </a:xfrm>
            <a:custGeom>
              <a:avLst/>
              <a:gdLst/>
              <a:ahLst/>
              <a:cxnLst/>
              <a:rect l="l" t="t" r="r" b="b"/>
              <a:pathLst>
                <a:path w="251" h="740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8"/>
            <p:cNvSpPr/>
            <p:nvPr/>
          </p:nvSpPr>
          <p:spPr>
            <a:xfrm rot="-5400000">
              <a:off x="8918475" y="4679775"/>
              <a:ext cx="6275" cy="18500"/>
            </a:xfrm>
            <a:custGeom>
              <a:avLst/>
              <a:gdLst/>
              <a:ahLst/>
              <a:cxnLst/>
              <a:rect l="l" t="t" r="r" b="b"/>
              <a:pathLst>
                <a:path w="251" h="740" extrusionOk="0">
                  <a:moveTo>
                    <a:pt x="0" y="1"/>
                  </a:moveTo>
                  <a:lnTo>
                    <a:pt x="0" y="739"/>
                  </a:lnTo>
                  <a:lnTo>
                    <a:pt x="250" y="739"/>
                  </a:lnTo>
                  <a:lnTo>
                    <a:pt x="2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8"/>
            <p:cNvSpPr/>
            <p:nvPr/>
          </p:nvSpPr>
          <p:spPr>
            <a:xfrm rot="-5400000">
              <a:off x="8771738" y="46797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0"/>
                  </a:moveTo>
                  <a:lnTo>
                    <a:pt x="0" y="738"/>
                  </a:lnTo>
                  <a:lnTo>
                    <a:pt x="250" y="738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8"/>
            <p:cNvSpPr/>
            <p:nvPr/>
          </p:nvSpPr>
          <p:spPr>
            <a:xfrm rot="-5400000">
              <a:off x="8881863" y="46797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1"/>
                  </a:moveTo>
                  <a:lnTo>
                    <a:pt x="0" y="739"/>
                  </a:lnTo>
                  <a:lnTo>
                    <a:pt x="250" y="739"/>
                  </a:lnTo>
                  <a:lnTo>
                    <a:pt x="2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8"/>
            <p:cNvSpPr/>
            <p:nvPr/>
          </p:nvSpPr>
          <p:spPr>
            <a:xfrm rot="-5400000">
              <a:off x="8955238" y="4679938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0" y="0"/>
                  </a:moveTo>
                  <a:lnTo>
                    <a:pt x="0" y="727"/>
                  </a:lnTo>
                  <a:lnTo>
                    <a:pt x="250" y="727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8"/>
            <p:cNvSpPr/>
            <p:nvPr/>
          </p:nvSpPr>
          <p:spPr>
            <a:xfrm rot="-5400000">
              <a:off x="8808338" y="46797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1"/>
                  </a:moveTo>
                  <a:lnTo>
                    <a:pt x="0" y="739"/>
                  </a:lnTo>
                  <a:lnTo>
                    <a:pt x="250" y="739"/>
                  </a:lnTo>
                  <a:lnTo>
                    <a:pt x="2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8"/>
            <p:cNvSpPr/>
            <p:nvPr/>
          </p:nvSpPr>
          <p:spPr>
            <a:xfrm rot="-5400000">
              <a:off x="8845113" y="4679938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0" y="0"/>
                  </a:moveTo>
                  <a:lnTo>
                    <a:pt x="0" y="726"/>
                  </a:lnTo>
                  <a:lnTo>
                    <a:pt x="250" y="726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8"/>
            <p:cNvSpPr/>
            <p:nvPr/>
          </p:nvSpPr>
          <p:spPr>
            <a:xfrm rot="-5400000">
              <a:off x="7853025" y="4783525"/>
              <a:ext cx="15800" cy="18175"/>
            </a:xfrm>
            <a:custGeom>
              <a:avLst/>
              <a:gdLst/>
              <a:ahLst/>
              <a:cxnLst/>
              <a:rect l="l" t="t" r="r" b="b"/>
              <a:pathLst>
                <a:path w="632" h="727" extrusionOk="0">
                  <a:moveTo>
                    <a:pt x="191" y="0"/>
                  </a:moveTo>
                  <a:lnTo>
                    <a:pt x="0" y="143"/>
                  </a:lnTo>
                  <a:lnTo>
                    <a:pt x="441" y="726"/>
                  </a:lnTo>
                  <a:lnTo>
                    <a:pt x="631" y="584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8"/>
            <p:cNvSpPr/>
            <p:nvPr/>
          </p:nvSpPr>
          <p:spPr>
            <a:xfrm rot="-5400000">
              <a:off x="8991988" y="46797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1"/>
                  </a:moveTo>
                  <a:lnTo>
                    <a:pt x="0" y="739"/>
                  </a:lnTo>
                  <a:lnTo>
                    <a:pt x="250" y="739"/>
                  </a:lnTo>
                  <a:lnTo>
                    <a:pt x="2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8"/>
            <p:cNvSpPr/>
            <p:nvPr/>
          </p:nvSpPr>
          <p:spPr>
            <a:xfrm rot="-5400000">
              <a:off x="8605500" y="4610000"/>
              <a:ext cx="14300" cy="25025"/>
            </a:xfrm>
            <a:custGeom>
              <a:avLst/>
              <a:gdLst/>
              <a:ahLst/>
              <a:cxnLst/>
              <a:rect l="l" t="t" r="r" b="b"/>
              <a:pathLst>
                <a:path w="572" h="1001" extrusionOk="0">
                  <a:moveTo>
                    <a:pt x="322" y="0"/>
                  </a:moveTo>
                  <a:lnTo>
                    <a:pt x="322" y="393"/>
                  </a:lnTo>
                  <a:lnTo>
                    <a:pt x="251" y="536"/>
                  </a:lnTo>
                  <a:lnTo>
                    <a:pt x="251" y="274"/>
                  </a:lnTo>
                  <a:lnTo>
                    <a:pt x="0" y="274"/>
                  </a:lnTo>
                  <a:lnTo>
                    <a:pt x="0" y="1000"/>
                  </a:lnTo>
                  <a:lnTo>
                    <a:pt x="251" y="1000"/>
                  </a:lnTo>
                  <a:lnTo>
                    <a:pt x="251" y="667"/>
                  </a:lnTo>
                  <a:lnTo>
                    <a:pt x="405" y="762"/>
                  </a:lnTo>
                  <a:lnTo>
                    <a:pt x="572" y="453"/>
                  </a:lnTo>
                  <a:lnTo>
                    <a:pt x="5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8"/>
            <p:cNvSpPr/>
            <p:nvPr/>
          </p:nvSpPr>
          <p:spPr>
            <a:xfrm rot="-5400000">
              <a:off x="8057350" y="3661525"/>
              <a:ext cx="255425" cy="1981500"/>
            </a:xfrm>
            <a:custGeom>
              <a:avLst/>
              <a:gdLst/>
              <a:ahLst/>
              <a:cxnLst/>
              <a:rect l="l" t="t" r="r" b="b"/>
              <a:pathLst>
                <a:path w="10217" h="79260" extrusionOk="0">
                  <a:moveTo>
                    <a:pt x="5240" y="238"/>
                  </a:moveTo>
                  <a:cubicBezTo>
                    <a:pt x="6013" y="238"/>
                    <a:pt x="6645" y="881"/>
                    <a:pt x="6645" y="1655"/>
                  </a:cubicBezTo>
                  <a:cubicBezTo>
                    <a:pt x="6645" y="2393"/>
                    <a:pt x="6073" y="3001"/>
                    <a:pt x="5359" y="3060"/>
                  </a:cubicBezTo>
                  <a:lnTo>
                    <a:pt x="5359" y="2596"/>
                  </a:lnTo>
                  <a:cubicBezTo>
                    <a:pt x="5823" y="2536"/>
                    <a:pt x="6180" y="2143"/>
                    <a:pt x="6180" y="1655"/>
                  </a:cubicBezTo>
                  <a:cubicBezTo>
                    <a:pt x="6180" y="1131"/>
                    <a:pt x="5763" y="703"/>
                    <a:pt x="5240" y="703"/>
                  </a:cubicBezTo>
                  <a:cubicBezTo>
                    <a:pt x="4716" y="703"/>
                    <a:pt x="4287" y="1131"/>
                    <a:pt x="4287" y="1655"/>
                  </a:cubicBezTo>
                  <a:cubicBezTo>
                    <a:pt x="4287" y="2143"/>
                    <a:pt x="4644" y="2536"/>
                    <a:pt x="5109" y="2596"/>
                  </a:cubicBezTo>
                  <a:lnTo>
                    <a:pt x="5109" y="3060"/>
                  </a:lnTo>
                  <a:cubicBezTo>
                    <a:pt x="4394" y="3001"/>
                    <a:pt x="3823" y="2393"/>
                    <a:pt x="3823" y="1655"/>
                  </a:cubicBezTo>
                  <a:cubicBezTo>
                    <a:pt x="3823" y="881"/>
                    <a:pt x="4454" y="238"/>
                    <a:pt x="5240" y="238"/>
                  </a:cubicBezTo>
                  <a:close/>
                  <a:moveTo>
                    <a:pt x="3704" y="34993"/>
                  </a:moveTo>
                  <a:lnTo>
                    <a:pt x="3704" y="39088"/>
                  </a:lnTo>
                  <a:cubicBezTo>
                    <a:pt x="3620" y="39112"/>
                    <a:pt x="3537" y="39136"/>
                    <a:pt x="3466" y="39196"/>
                  </a:cubicBezTo>
                  <a:lnTo>
                    <a:pt x="3466" y="35183"/>
                  </a:lnTo>
                  <a:lnTo>
                    <a:pt x="3704" y="34993"/>
                  </a:lnTo>
                  <a:close/>
                  <a:moveTo>
                    <a:pt x="5240" y="0"/>
                  </a:moveTo>
                  <a:cubicBezTo>
                    <a:pt x="4323" y="0"/>
                    <a:pt x="3573" y="738"/>
                    <a:pt x="3573" y="1655"/>
                  </a:cubicBezTo>
                  <a:cubicBezTo>
                    <a:pt x="3573" y="2572"/>
                    <a:pt x="4251" y="3239"/>
                    <a:pt x="5109" y="3310"/>
                  </a:cubicBezTo>
                  <a:lnTo>
                    <a:pt x="5109" y="21229"/>
                  </a:lnTo>
                  <a:lnTo>
                    <a:pt x="9002" y="24408"/>
                  </a:lnTo>
                  <a:cubicBezTo>
                    <a:pt x="8954" y="24503"/>
                    <a:pt x="8931" y="24599"/>
                    <a:pt x="8931" y="24706"/>
                  </a:cubicBezTo>
                  <a:cubicBezTo>
                    <a:pt x="8931" y="25015"/>
                    <a:pt x="9145" y="25277"/>
                    <a:pt x="9442" y="25337"/>
                  </a:cubicBezTo>
                  <a:lnTo>
                    <a:pt x="9442" y="29980"/>
                  </a:lnTo>
                  <a:lnTo>
                    <a:pt x="4978" y="33623"/>
                  </a:lnTo>
                  <a:lnTo>
                    <a:pt x="4728" y="33302"/>
                  </a:lnTo>
                  <a:lnTo>
                    <a:pt x="4537" y="33445"/>
                  </a:lnTo>
                  <a:lnTo>
                    <a:pt x="4787" y="33778"/>
                  </a:lnTo>
                  <a:lnTo>
                    <a:pt x="3954" y="34469"/>
                  </a:lnTo>
                  <a:lnTo>
                    <a:pt x="3954" y="32683"/>
                  </a:lnTo>
                  <a:lnTo>
                    <a:pt x="4085" y="32861"/>
                  </a:lnTo>
                  <a:lnTo>
                    <a:pt x="4275" y="32719"/>
                  </a:lnTo>
                  <a:lnTo>
                    <a:pt x="3954" y="32278"/>
                  </a:lnTo>
                  <a:lnTo>
                    <a:pt x="3954" y="14026"/>
                  </a:lnTo>
                  <a:lnTo>
                    <a:pt x="3704" y="14026"/>
                  </a:lnTo>
                  <a:lnTo>
                    <a:pt x="3704" y="32230"/>
                  </a:lnTo>
                  <a:lnTo>
                    <a:pt x="3644" y="32278"/>
                  </a:lnTo>
                  <a:lnTo>
                    <a:pt x="3704" y="32361"/>
                  </a:lnTo>
                  <a:lnTo>
                    <a:pt x="3704" y="34671"/>
                  </a:lnTo>
                  <a:lnTo>
                    <a:pt x="3216" y="35064"/>
                  </a:lnTo>
                  <a:lnTo>
                    <a:pt x="3216" y="39517"/>
                  </a:lnTo>
                  <a:cubicBezTo>
                    <a:pt x="3204" y="39577"/>
                    <a:pt x="3180" y="39648"/>
                    <a:pt x="3180" y="39719"/>
                  </a:cubicBezTo>
                  <a:cubicBezTo>
                    <a:pt x="3180" y="39791"/>
                    <a:pt x="3204" y="39850"/>
                    <a:pt x="3216" y="39922"/>
                  </a:cubicBezTo>
                  <a:lnTo>
                    <a:pt x="3216" y="40196"/>
                  </a:lnTo>
                  <a:lnTo>
                    <a:pt x="3120" y="40303"/>
                  </a:lnTo>
                  <a:lnTo>
                    <a:pt x="2918" y="40089"/>
                  </a:lnTo>
                  <a:lnTo>
                    <a:pt x="2739" y="40255"/>
                  </a:lnTo>
                  <a:lnTo>
                    <a:pt x="2954" y="40481"/>
                  </a:lnTo>
                  <a:lnTo>
                    <a:pt x="1" y="43720"/>
                  </a:lnTo>
                  <a:lnTo>
                    <a:pt x="1" y="79236"/>
                  </a:lnTo>
                  <a:lnTo>
                    <a:pt x="251" y="79236"/>
                  </a:lnTo>
                  <a:lnTo>
                    <a:pt x="251" y="43815"/>
                  </a:lnTo>
                  <a:lnTo>
                    <a:pt x="3120" y="40672"/>
                  </a:lnTo>
                  <a:lnTo>
                    <a:pt x="3216" y="40779"/>
                  </a:lnTo>
                  <a:lnTo>
                    <a:pt x="3216" y="79260"/>
                  </a:lnTo>
                  <a:lnTo>
                    <a:pt x="3466" y="79260"/>
                  </a:lnTo>
                  <a:lnTo>
                    <a:pt x="3466" y="40291"/>
                  </a:lnTo>
                  <a:lnTo>
                    <a:pt x="3489" y="40267"/>
                  </a:lnTo>
                  <a:cubicBezTo>
                    <a:pt x="3597" y="40327"/>
                    <a:pt x="3704" y="40362"/>
                    <a:pt x="3823" y="40362"/>
                  </a:cubicBezTo>
                  <a:cubicBezTo>
                    <a:pt x="4180" y="40362"/>
                    <a:pt x="4466" y="40077"/>
                    <a:pt x="4466" y="39719"/>
                  </a:cubicBezTo>
                  <a:cubicBezTo>
                    <a:pt x="4466" y="39410"/>
                    <a:pt x="4239" y="39148"/>
                    <a:pt x="3954" y="39088"/>
                  </a:cubicBezTo>
                  <a:lnTo>
                    <a:pt x="3954" y="34790"/>
                  </a:lnTo>
                  <a:lnTo>
                    <a:pt x="4942" y="33981"/>
                  </a:lnTo>
                  <a:lnTo>
                    <a:pt x="4978" y="34028"/>
                  </a:lnTo>
                  <a:lnTo>
                    <a:pt x="5180" y="33885"/>
                  </a:lnTo>
                  <a:lnTo>
                    <a:pt x="5132" y="33826"/>
                  </a:lnTo>
                  <a:lnTo>
                    <a:pt x="9693" y="30099"/>
                  </a:lnTo>
                  <a:lnTo>
                    <a:pt x="9693" y="25337"/>
                  </a:lnTo>
                  <a:cubicBezTo>
                    <a:pt x="9990" y="25277"/>
                    <a:pt x="10216" y="25015"/>
                    <a:pt x="10216" y="24706"/>
                  </a:cubicBezTo>
                  <a:cubicBezTo>
                    <a:pt x="10216" y="24348"/>
                    <a:pt x="9919" y="24063"/>
                    <a:pt x="9573" y="24063"/>
                  </a:cubicBezTo>
                  <a:cubicBezTo>
                    <a:pt x="9407" y="24063"/>
                    <a:pt x="9264" y="24122"/>
                    <a:pt x="9157" y="24218"/>
                  </a:cubicBezTo>
                  <a:lnTo>
                    <a:pt x="5359" y="21110"/>
                  </a:lnTo>
                  <a:lnTo>
                    <a:pt x="5359" y="3310"/>
                  </a:lnTo>
                  <a:cubicBezTo>
                    <a:pt x="6216" y="3239"/>
                    <a:pt x="6895" y="2524"/>
                    <a:pt x="6895" y="1655"/>
                  </a:cubicBezTo>
                  <a:cubicBezTo>
                    <a:pt x="6895" y="786"/>
                    <a:pt x="6144" y="0"/>
                    <a:pt x="52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8"/>
            <p:cNvSpPr/>
            <p:nvPr/>
          </p:nvSpPr>
          <p:spPr>
            <a:xfrm rot="-5400000">
              <a:off x="7815063" y="3034063"/>
              <a:ext cx="240825" cy="2480675"/>
            </a:xfrm>
            <a:custGeom>
              <a:avLst/>
              <a:gdLst/>
              <a:ahLst/>
              <a:cxnLst/>
              <a:rect l="l" t="t" r="r" b="b"/>
              <a:pathLst>
                <a:path w="9633" h="99227" extrusionOk="0">
                  <a:moveTo>
                    <a:pt x="1655" y="251"/>
                  </a:moveTo>
                  <a:cubicBezTo>
                    <a:pt x="2429" y="251"/>
                    <a:pt x="3072" y="882"/>
                    <a:pt x="3072" y="1667"/>
                  </a:cubicBezTo>
                  <a:cubicBezTo>
                    <a:pt x="3072" y="2406"/>
                    <a:pt x="2501" y="3001"/>
                    <a:pt x="1775" y="3072"/>
                  </a:cubicBezTo>
                  <a:lnTo>
                    <a:pt x="1775" y="2608"/>
                  </a:lnTo>
                  <a:cubicBezTo>
                    <a:pt x="2239" y="2548"/>
                    <a:pt x="2608" y="2144"/>
                    <a:pt x="2608" y="1667"/>
                  </a:cubicBezTo>
                  <a:cubicBezTo>
                    <a:pt x="2608" y="1144"/>
                    <a:pt x="2179" y="715"/>
                    <a:pt x="1655" y="715"/>
                  </a:cubicBezTo>
                  <a:cubicBezTo>
                    <a:pt x="1132" y="715"/>
                    <a:pt x="703" y="1144"/>
                    <a:pt x="703" y="1667"/>
                  </a:cubicBezTo>
                  <a:cubicBezTo>
                    <a:pt x="703" y="2144"/>
                    <a:pt x="1060" y="2548"/>
                    <a:pt x="1536" y="2608"/>
                  </a:cubicBezTo>
                  <a:lnTo>
                    <a:pt x="1536" y="3072"/>
                  </a:lnTo>
                  <a:cubicBezTo>
                    <a:pt x="810" y="3001"/>
                    <a:pt x="239" y="2406"/>
                    <a:pt x="239" y="1667"/>
                  </a:cubicBezTo>
                  <a:cubicBezTo>
                    <a:pt x="239" y="882"/>
                    <a:pt x="882" y="251"/>
                    <a:pt x="1655" y="251"/>
                  </a:cubicBezTo>
                  <a:close/>
                  <a:moveTo>
                    <a:pt x="4549" y="29302"/>
                  </a:moveTo>
                  <a:lnTo>
                    <a:pt x="7442" y="31850"/>
                  </a:lnTo>
                  <a:lnTo>
                    <a:pt x="7442" y="56579"/>
                  </a:lnTo>
                  <a:cubicBezTo>
                    <a:pt x="7144" y="56627"/>
                    <a:pt x="6930" y="56888"/>
                    <a:pt x="6930" y="57210"/>
                  </a:cubicBezTo>
                  <a:cubicBezTo>
                    <a:pt x="6930" y="57412"/>
                    <a:pt x="7025" y="57591"/>
                    <a:pt x="7180" y="57710"/>
                  </a:cubicBezTo>
                  <a:lnTo>
                    <a:pt x="6501" y="58496"/>
                  </a:lnTo>
                  <a:lnTo>
                    <a:pt x="4549" y="56496"/>
                  </a:lnTo>
                  <a:lnTo>
                    <a:pt x="4549" y="29302"/>
                  </a:lnTo>
                  <a:close/>
                  <a:moveTo>
                    <a:pt x="6894" y="59246"/>
                  </a:moveTo>
                  <a:lnTo>
                    <a:pt x="7228" y="59567"/>
                  </a:lnTo>
                  <a:cubicBezTo>
                    <a:pt x="7097" y="59734"/>
                    <a:pt x="7025" y="59936"/>
                    <a:pt x="7025" y="60163"/>
                  </a:cubicBezTo>
                  <a:cubicBezTo>
                    <a:pt x="7025" y="60639"/>
                    <a:pt x="7382" y="61032"/>
                    <a:pt x="7847" y="61091"/>
                  </a:cubicBezTo>
                  <a:lnTo>
                    <a:pt x="7847" y="61103"/>
                  </a:lnTo>
                  <a:lnTo>
                    <a:pt x="7847" y="61568"/>
                  </a:lnTo>
                  <a:cubicBezTo>
                    <a:pt x="7132" y="61508"/>
                    <a:pt x="6561" y="60901"/>
                    <a:pt x="6561" y="60163"/>
                  </a:cubicBezTo>
                  <a:cubicBezTo>
                    <a:pt x="6561" y="59805"/>
                    <a:pt x="6692" y="59484"/>
                    <a:pt x="6894" y="59246"/>
                  </a:cubicBezTo>
                  <a:close/>
                  <a:moveTo>
                    <a:pt x="7966" y="58746"/>
                  </a:moveTo>
                  <a:cubicBezTo>
                    <a:pt x="8752" y="58746"/>
                    <a:pt x="9383" y="59377"/>
                    <a:pt x="9383" y="60163"/>
                  </a:cubicBezTo>
                  <a:cubicBezTo>
                    <a:pt x="9383" y="60901"/>
                    <a:pt x="8823" y="61508"/>
                    <a:pt x="8097" y="61568"/>
                  </a:cubicBezTo>
                  <a:lnTo>
                    <a:pt x="8097" y="61103"/>
                  </a:lnTo>
                  <a:cubicBezTo>
                    <a:pt x="8561" y="61044"/>
                    <a:pt x="8918" y="60639"/>
                    <a:pt x="8918" y="60163"/>
                  </a:cubicBezTo>
                  <a:cubicBezTo>
                    <a:pt x="8918" y="59639"/>
                    <a:pt x="8490" y="59210"/>
                    <a:pt x="7966" y="59210"/>
                  </a:cubicBezTo>
                  <a:cubicBezTo>
                    <a:pt x="7751" y="59210"/>
                    <a:pt x="7561" y="59282"/>
                    <a:pt x="7406" y="59401"/>
                  </a:cubicBezTo>
                  <a:lnTo>
                    <a:pt x="7073" y="59067"/>
                  </a:lnTo>
                  <a:cubicBezTo>
                    <a:pt x="7323" y="58865"/>
                    <a:pt x="7632" y="58746"/>
                    <a:pt x="7966" y="58746"/>
                  </a:cubicBezTo>
                  <a:close/>
                  <a:moveTo>
                    <a:pt x="6513" y="58853"/>
                  </a:moveTo>
                  <a:lnTo>
                    <a:pt x="6728" y="59067"/>
                  </a:lnTo>
                  <a:cubicBezTo>
                    <a:pt x="6478" y="59353"/>
                    <a:pt x="6311" y="59746"/>
                    <a:pt x="6311" y="60163"/>
                  </a:cubicBezTo>
                  <a:cubicBezTo>
                    <a:pt x="6311" y="61032"/>
                    <a:pt x="6989" y="61746"/>
                    <a:pt x="7847" y="61806"/>
                  </a:cubicBezTo>
                  <a:lnTo>
                    <a:pt x="7847" y="70533"/>
                  </a:lnTo>
                  <a:lnTo>
                    <a:pt x="3263" y="79022"/>
                  </a:lnTo>
                  <a:lnTo>
                    <a:pt x="3251" y="79022"/>
                  </a:lnTo>
                  <a:lnTo>
                    <a:pt x="3251" y="62592"/>
                  </a:lnTo>
                  <a:lnTo>
                    <a:pt x="6513" y="58853"/>
                  </a:lnTo>
                  <a:close/>
                  <a:moveTo>
                    <a:pt x="1655" y="1"/>
                  </a:moveTo>
                  <a:cubicBezTo>
                    <a:pt x="739" y="1"/>
                    <a:pt x="1" y="751"/>
                    <a:pt x="1" y="1667"/>
                  </a:cubicBezTo>
                  <a:cubicBezTo>
                    <a:pt x="1" y="2572"/>
                    <a:pt x="679" y="3251"/>
                    <a:pt x="1536" y="3310"/>
                  </a:cubicBezTo>
                  <a:lnTo>
                    <a:pt x="1536" y="8942"/>
                  </a:lnTo>
                  <a:lnTo>
                    <a:pt x="441" y="8942"/>
                  </a:lnTo>
                  <a:lnTo>
                    <a:pt x="441" y="11359"/>
                  </a:lnTo>
                  <a:lnTo>
                    <a:pt x="1536" y="11359"/>
                  </a:lnTo>
                  <a:lnTo>
                    <a:pt x="1536" y="12181"/>
                  </a:lnTo>
                  <a:lnTo>
                    <a:pt x="441" y="12181"/>
                  </a:lnTo>
                  <a:lnTo>
                    <a:pt x="441" y="14609"/>
                  </a:lnTo>
                  <a:lnTo>
                    <a:pt x="1536" y="14609"/>
                  </a:lnTo>
                  <a:lnTo>
                    <a:pt x="1536" y="15431"/>
                  </a:lnTo>
                  <a:lnTo>
                    <a:pt x="441" y="15431"/>
                  </a:lnTo>
                  <a:lnTo>
                    <a:pt x="441" y="17848"/>
                  </a:lnTo>
                  <a:lnTo>
                    <a:pt x="1536" y="17848"/>
                  </a:lnTo>
                  <a:lnTo>
                    <a:pt x="1536" y="18669"/>
                  </a:lnTo>
                  <a:lnTo>
                    <a:pt x="441" y="18669"/>
                  </a:lnTo>
                  <a:lnTo>
                    <a:pt x="441" y="21098"/>
                  </a:lnTo>
                  <a:lnTo>
                    <a:pt x="1536" y="21098"/>
                  </a:lnTo>
                  <a:lnTo>
                    <a:pt x="1536" y="26647"/>
                  </a:lnTo>
                  <a:lnTo>
                    <a:pt x="4299" y="29076"/>
                  </a:lnTo>
                  <a:lnTo>
                    <a:pt x="4299" y="56591"/>
                  </a:lnTo>
                  <a:lnTo>
                    <a:pt x="6347" y="58674"/>
                  </a:lnTo>
                  <a:lnTo>
                    <a:pt x="3013" y="62496"/>
                  </a:lnTo>
                  <a:lnTo>
                    <a:pt x="3013" y="79475"/>
                  </a:lnTo>
                  <a:lnTo>
                    <a:pt x="2870" y="79737"/>
                  </a:lnTo>
                  <a:cubicBezTo>
                    <a:pt x="2810" y="79713"/>
                    <a:pt x="2739" y="79689"/>
                    <a:pt x="2656" y="79689"/>
                  </a:cubicBezTo>
                  <a:cubicBezTo>
                    <a:pt x="2298" y="79689"/>
                    <a:pt x="2013" y="79975"/>
                    <a:pt x="2013" y="80332"/>
                  </a:cubicBezTo>
                  <a:cubicBezTo>
                    <a:pt x="2013" y="80606"/>
                    <a:pt x="2179" y="80832"/>
                    <a:pt x="2406" y="80927"/>
                  </a:cubicBezTo>
                  <a:lnTo>
                    <a:pt x="2406" y="99215"/>
                  </a:lnTo>
                  <a:lnTo>
                    <a:pt x="2656" y="99215"/>
                  </a:lnTo>
                  <a:lnTo>
                    <a:pt x="2656" y="80975"/>
                  </a:lnTo>
                  <a:cubicBezTo>
                    <a:pt x="2787" y="80975"/>
                    <a:pt x="2918" y="80939"/>
                    <a:pt x="3013" y="80868"/>
                  </a:cubicBezTo>
                  <a:lnTo>
                    <a:pt x="3013" y="84940"/>
                  </a:lnTo>
                  <a:lnTo>
                    <a:pt x="6739" y="88964"/>
                  </a:lnTo>
                  <a:lnTo>
                    <a:pt x="6978" y="99227"/>
                  </a:lnTo>
                  <a:lnTo>
                    <a:pt x="7216" y="99227"/>
                  </a:lnTo>
                  <a:lnTo>
                    <a:pt x="6978" y="88869"/>
                  </a:lnTo>
                  <a:lnTo>
                    <a:pt x="3263" y="84844"/>
                  </a:lnTo>
                  <a:lnTo>
                    <a:pt x="3263" y="80558"/>
                  </a:lnTo>
                  <a:cubicBezTo>
                    <a:pt x="3287" y="80487"/>
                    <a:pt x="3299" y="80415"/>
                    <a:pt x="3299" y="80332"/>
                  </a:cubicBezTo>
                  <a:cubicBezTo>
                    <a:pt x="3299" y="80260"/>
                    <a:pt x="3287" y="80177"/>
                    <a:pt x="3263" y="80118"/>
                  </a:cubicBezTo>
                  <a:lnTo>
                    <a:pt x="3263" y="79534"/>
                  </a:lnTo>
                  <a:lnTo>
                    <a:pt x="8085" y="70628"/>
                  </a:lnTo>
                  <a:lnTo>
                    <a:pt x="8097" y="70593"/>
                  </a:lnTo>
                  <a:lnTo>
                    <a:pt x="8097" y="61806"/>
                  </a:lnTo>
                  <a:cubicBezTo>
                    <a:pt x="8954" y="61746"/>
                    <a:pt x="9633" y="61032"/>
                    <a:pt x="9633" y="60163"/>
                  </a:cubicBezTo>
                  <a:cubicBezTo>
                    <a:pt x="9633" y="59246"/>
                    <a:pt x="8883" y="58508"/>
                    <a:pt x="7966" y="58508"/>
                  </a:cubicBezTo>
                  <a:cubicBezTo>
                    <a:pt x="7561" y="58508"/>
                    <a:pt x="7192" y="58651"/>
                    <a:pt x="6906" y="58901"/>
                  </a:cubicBezTo>
                  <a:lnTo>
                    <a:pt x="6680" y="58662"/>
                  </a:lnTo>
                  <a:lnTo>
                    <a:pt x="7406" y="57829"/>
                  </a:lnTo>
                  <a:cubicBezTo>
                    <a:pt x="7466" y="57841"/>
                    <a:pt x="7513" y="57841"/>
                    <a:pt x="7573" y="57841"/>
                  </a:cubicBezTo>
                  <a:cubicBezTo>
                    <a:pt x="7930" y="57841"/>
                    <a:pt x="8216" y="57555"/>
                    <a:pt x="8216" y="57210"/>
                  </a:cubicBezTo>
                  <a:cubicBezTo>
                    <a:pt x="8216" y="56888"/>
                    <a:pt x="7990" y="56627"/>
                    <a:pt x="7692" y="56579"/>
                  </a:cubicBezTo>
                  <a:lnTo>
                    <a:pt x="7692" y="31731"/>
                  </a:lnTo>
                  <a:lnTo>
                    <a:pt x="4549" y="28968"/>
                  </a:lnTo>
                  <a:lnTo>
                    <a:pt x="4549" y="1060"/>
                  </a:lnTo>
                  <a:lnTo>
                    <a:pt x="4299" y="1060"/>
                  </a:lnTo>
                  <a:lnTo>
                    <a:pt x="4299" y="28754"/>
                  </a:lnTo>
                  <a:lnTo>
                    <a:pt x="1775" y="26539"/>
                  </a:lnTo>
                  <a:lnTo>
                    <a:pt x="1775" y="21098"/>
                  </a:lnTo>
                  <a:lnTo>
                    <a:pt x="2870" y="21098"/>
                  </a:lnTo>
                  <a:lnTo>
                    <a:pt x="2870" y="18669"/>
                  </a:lnTo>
                  <a:lnTo>
                    <a:pt x="1775" y="18669"/>
                  </a:lnTo>
                  <a:lnTo>
                    <a:pt x="1775" y="17848"/>
                  </a:lnTo>
                  <a:lnTo>
                    <a:pt x="2870" y="17848"/>
                  </a:lnTo>
                  <a:lnTo>
                    <a:pt x="2870" y="15431"/>
                  </a:lnTo>
                  <a:lnTo>
                    <a:pt x="1775" y="15431"/>
                  </a:lnTo>
                  <a:lnTo>
                    <a:pt x="1775" y="14609"/>
                  </a:lnTo>
                  <a:lnTo>
                    <a:pt x="2870" y="14609"/>
                  </a:lnTo>
                  <a:lnTo>
                    <a:pt x="2870" y="12181"/>
                  </a:lnTo>
                  <a:lnTo>
                    <a:pt x="1775" y="12181"/>
                  </a:lnTo>
                  <a:lnTo>
                    <a:pt x="1775" y="11359"/>
                  </a:lnTo>
                  <a:lnTo>
                    <a:pt x="2870" y="11359"/>
                  </a:lnTo>
                  <a:lnTo>
                    <a:pt x="2870" y="8942"/>
                  </a:lnTo>
                  <a:lnTo>
                    <a:pt x="1775" y="8942"/>
                  </a:lnTo>
                  <a:lnTo>
                    <a:pt x="1775" y="3310"/>
                  </a:lnTo>
                  <a:cubicBezTo>
                    <a:pt x="2632" y="3251"/>
                    <a:pt x="3310" y="2537"/>
                    <a:pt x="3310" y="1667"/>
                  </a:cubicBezTo>
                  <a:cubicBezTo>
                    <a:pt x="3310" y="786"/>
                    <a:pt x="2572" y="1"/>
                    <a:pt x="16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8"/>
            <p:cNvSpPr/>
            <p:nvPr/>
          </p:nvSpPr>
          <p:spPr>
            <a:xfrm rot="-5400000">
              <a:off x="7942763" y="3310888"/>
              <a:ext cx="243500" cy="2222600"/>
            </a:xfrm>
            <a:custGeom>
              <a:avLst/>
              <a:gdLst/>
              <a:ahLst/>
              <a:cxnLst/>
              <a:rect l="l" t="t" r="r" b="b"/>
              <a:pathLst>
                <a:path w="9740" h="88904" extrusionOk="0">
                  <a:moveTo>
                    <a:pt x="3620" y="19372"/>
                  </a:moveTo>
                  <a:lnTo>
                    <a:pt x="8478" y="23860"/>
                  </a:lnTo>
                  <a:cubicBezTo>
                    <a:pt x="8466" y="23920"/>
                    <a:pt x="8454" y="23967"/>
                    <a:pt x="8454" y="24015"/>
                  </a:cubicBezTo>
                  <a:cubicBezTo>
                    <a:pt x="8454" y="24337"/>
                    <a:pt x="8680" y="24598"/>
                    <a:pt x="8978" y="24646"/>
                  </a:cubicBezTo>
                  <a:lnTo>
                    <a:pt x="8978" y="38314"/>
                  </a:lnTo>
                  <a:lnTo>
                    <a:pt x="3620" y="42529"/>
                  </a:lnTo>
                  <a:lnTo>
                    <a:pt x="3620" y="40755"/>
                  </a:lnTo>
                  <a:lnTo>
                    <a:pt x="4703" y="40755"/>
                  </a:lnTo>
                  <a:lnTo>
                    <a:pt x="4703" y="38326"/>
                  </a:lnTo>
                  <a:lnTo>
                    <a:pt x="3620" y="38326"/>
                  </a:lnTo>
                  <a:lnTo>
                    <a:pt x="3620" y="37505"/>
                  </a:lnTo>
                  <a:lnTo>
                    <a:pt x="4703" y="37505"/>
                  </a:lnTo>
                  <a:lnTo>
                    <a:pt x="4703" y="35088"/>
                  </a:lnTo>
                  <a:lnTo>
                    <a:pt x="3620" y="35088"/>
                  </a:lnTo>
                  <a:lnTo>
                    <a:pt x="3620" y="34266"/>
                  </a:lnTo>
                  <a:lnTo>
                    <a:pt x="4703" y="34266"/>
                  </a:lnTo>
                  <a:lnTo>
                    <a:pt x="4703" y="31837"/>
                  </a:lnTo>
                  <a:lnTo>
                    <a:pt x="3620" y="31837"/>
                  </a:lnTo>
                  <a:lnTo>
                    <a:pt x="3620" y="31016"/>
                  </a:lnTo>
                  <a:lnTo>
                    <a:pt x="4703" y="31016"/>
                  </a:lnTo>
                  <a:lnTo>
                    <a:pt x="4703" y="28599"/>
                  </a:lnTo>
                  <a:lnTo>
                    <a:pt x="3620" y="28599"/>
                  </a:lnTo>
                  <a:lnTo>
                    <a:pt x="3620" y="19372"/>
                  </a:lnTo>
                  <a:close/>
                  <a:moveTo>
                    <a:pt x="3620" y="44815"/>
                  </a:moveTo>
                  <a:cubicBezTo>
                    <a:pt x="4334" y="44875"/>
                    <a:pt x="4906" y="45482"/>
                    <a:pt x="4906" y="46220"/>
                  </a:cubicBezTo>
                  <a:cubicBezTo>
                    <a:pt x="4906" y="46613"/>
                    <a:pt x="4739" y="46970"/>
                    <a:pt x="4489" y="47232"/>
                  </a:cubicBezTo>
                  <a:lnTo>
                    <a:pt x="4191" y="46863"/>
                  </a:lnTo>
                  <a:cubicBezTo>
                    <a:pt x="4346" y="46696"/>
                    <a:pt x="4442" y="46470"/>
                    <a:pt x="4442" y="46220"/>
                  </a:cubicBezTo>
                  <a:cubicBezTo>
                    <a:pt x="4442" y="45732"/>
                    <a:pt x="4084" y="45339"/>
                    <a:pt x="3620" y="45280"/>
                  </a:cubicBezTo>
                  <a:lnTo>
                    <a:pt x="3620" y="44815"/>
                  </a:lnTo>
                  <a:close/>
                  <a:moveTo>
                    <a:pt x="3370" y="44815"/>
                  </a:moveTo>
                  <a:lnTo>
                    <a:pt x="3370" y="45280"/>
                  </a:lnTo>
                  <a:cubicBezTo>
                    <a:pt x="2906" y="45339"/>
                    <a:pt x="2548" y="45744"/>
                    <a:pt x="2548" y="46220"/>
                  </a:cubicBezTo>
                  <a:cubicBezTo>
                    <a:pt x="2548" y="46744"/>
                    <a:pt x="2965" y="47173"/>
                    <a:pt x="3489" y="47173"/>
                  </a:cubicBezTo>
                  <a:cubicBezTo>
                    <a:pt x="3680" y="47173"/>
                    <a:pt x="3858" y="47113"/>
                    <a:pt x="4001" y="47030"/>
                  </a:cubicBezTo>
                  <a:lnTo>
                    <a:pt x="4299" y="47387"/>
                  </a:lnTo>
                  <a:cubicBezTo>
                    <a:pt x="4072" y="47542"/>
                    <a:pt x="3787" y="47637"/>
                    <a:pt x="3489" y="47637"/>
                  </a:cubicBezTo>
                  <a:cubicBezTo>
                    <a:pt x="2715" y="47637"/>
                    <a:pt x="2084" y="47006"/>
                    <a:pt x="2084" y="46220"/>
                  </a:cubicBezTo>
                  <a:cubicBezTo>
                    <a:pt x="2084" y="45482"/>
                    <a:pt x="2656" y="44875"/>
                    <a:pt x="3370" y="44815"/>
                  </a:cubicBezTo>
                  <a:close/>
                  <a:moveTo>
                    <a:pt x="3370" y="43029"/>
                  </a:moveTo>
                  <a:lnTo>
                    <a:pt x="3370" y="44565"/>
                  </a:lnTo>
                  <a:cubicBezTo>
                    <a:pt x="2513" y="44637"/>
                    <a:pt x="1834" y="45351"/>
                    <a:pt x="1834" y="46220"/>
                  </a:cubicBezTo>
                  <a:cubicBezTo>
                    <a:pt x="1834" y="47089"/>
                    <a:pt x="2584" y="47875"/>
                    <a:pt x="3489" y="47875"/>
                  </a:cubicBezTo>
                  <a:cubicBezTo>
                    <a:pt x="3846" y="47875"/>
                    <a:pt x="4180" y="47756"/>
                    <a:pt x="4453" y="47566"/>
                  </a:cubicBezTo>
                  <a:lnTo>
                    <a:pt x="5966" y="49399"/>
                  </a:lnTo>
                  <a:lnTo>
                    <a:pt x="5966" y="55745"/>
                  </a:lnTo>
                  <a:cubicBezTo>
                    <a:pt x="5668" y="55805"/>
                    <a:pt x="5454" y="56067"/>
                    <a:pt x="5454" y="56376"/>
                  </a:cubicBezTo>
                  <a:cubicBezTo>
                    <a:pt x="5454" y="56567"/>
                    <a:pt x="5525" y="56733"/>
                    <a:pt x="5656" y="56841"/>
                  </a:cubicBezTo>
                  <a:lnTo>
                    <a:pt x="3370" y="60531"/>
                  </a:lnTo>
                  <a:lnTo>
                    <a:pt x="3370" y="69842"/>
                  </a:lnTo>
                  <a:cubicBezTo>
                    <a:pt x="3239" y="69806"/>
                    <a:pt x="3096" y="69783"/>
                    <a:pt x="2941" y="69783"/>
                  </a:cubicBezTo>
                  <a:cubicBezTo>
                    <a:pt x="2703" y="69783"/>
                    <a:pt x="2465" y="69842"/>
                    <a:pt x="2251" y="69937"/>
                  </a:cubicBezTo>
                  <a:lnTo>
                    <a:pt x="251" y="66282"/>
                  </a:lnTo>
                  <a:lnTo>
                    <a:pt x="251" y="45482"/>
                  </a:lnTo>
                  <a:lnTo>
                    <a:pt x="3370" y="43029"/>
                  </a:lnTo>
                  <a:close/>
                  <a:moveTo>
                    <a:pt x="2941" y="70033"/>
                  </a:moveTo>
                  <a:cubicBezTo>
                    <a:pt x="3096" y="70033"/>
                    <a:pt x="3239" y="70056"/>
                    <a:pt x="3370" y="70092"/>
                  </a:cubicBezTo>
                  <a:lnTo>
                    <a:pt x="3370" y="70592"/>
                  </a:lnTo>
                  <a:cubicBezTo>
                    <a:pt x="3239" y="70533"/>
                    <a:pt x="3096" y="70497"/>
                    <a:pt x="2941" y="70497"/>
                  </a:cubicBezTo>
                  <a:cubicBezTo>
                    <a:pt x="2822" y="70497"/>
                    <a:pt x="2703" y="70521"/>
                    <a:pt x="2596" y="70557"/>
                  </a:cubicBezTo>
                  <a:lnTo>
                    <a:pt x="2370" y="70152"/>
                  </a:lnTo>
                  <a:cubicBezTo>
                    <a:pt x="2548" y="70080"/>
                    <a:pt x="2739" y="70033"/>
                    <a:pt x="2941" y="70033"/>
                  </a:cubicBezTo>
                  <a:close/>
                  <a:moveTo>
                    <a:pt x="3620" y="70199"/>
                  </a:moveTo>
                  <a:cubicBezTo>
                    <a:pt x="4061" y="70437"/>
                    <a:pt x="4358" y="70914"/>
                    <a:pt x="4358" y="71449"/>
                  </a:cubicBezTo>
                  <a:cubicBezTo>
                    <a:pt x="4358" y="71985"/>
                    <a:pt x="4061" y="72450"/>
                    <a:pt x="3620" y="72688"/>
                  </a:cubicBezTo>
                  <a:lnTo>
                    <a:pt x="3620" y="72116"/>
                  </a:lnTo>
                  <a:cubicBezTo>
                    <a:pt x="3787" y="71950"/>
                    <a:pt x="3894" y="71711"/>
                    <a:pt x="3894" y="71449"/>
                  </a:cubicBezTo>
                  <a:cubicBezTo>
                    <a:pt x="3894" y="71188"/>
                    <a:pt x="3787" y="70949"/>
                    <a:pt x="3620" y="70771"/>
                  </a:cubicBezTo>
                  <a:lnTo>
                    <a:pt x="3620" y="70199"/>
                  </a:lnTo>
                  <a:close/>
                  <a:moveTo>
                    <a:pt x="2156" y="70271"/>
                  </a:moveTo>
                  <a:lnTo>
                    <a:pt x="2382" y="70676"/>
                  </a:lnTo>
                  <a:cubicBezTo>
                    <a:pt x="2156" y="70854"/>
                    <a:pt x="2001" y="71128"/>
                    <a:pt x="2001" y="71449"/>
                  </a:cubicBezTo>
                  <a:cubicBezTo>
                    <a:pt x="2001" y="71926"/>
                    <a:pt x="2358" y="72331"/>
                    <a:pt x="2822" y="72390"/>
                  </a:cubicBezTo>
                  <a:lnTo>
                    <a:pt x="2822" y="72854"/>
                  </a:lnTo>
                  <a:cubicBezTo>
                    <a:pt x="2098" y="72783"/>
                    <a:pt x="1539" y="72191"/>
                    <a:pt x="1536" y="71444"/>
                  </a:cubicBezTo>
                  <a:lnTo>
                    <a:pt x="1536" y="71444"/>
                  </a:lnTo>
                  <a:cubicBezTo>
                    <a:pt x="1538" y="70958"/>
                    <a:pt x="1788" y="70520"/>
                    <a:pt x="2156" y="70271"/>
                  </a:cubicBezTo>
                  <a:close/>
                  <a:moveTo>
                    <a:pt x="3370" y="72295"/>
                  </a:moveTo>
                  <a:lnTo>
                    <a:pt x="3370" y="72795"/>
                  </a:lnTo>
                  <a:cubicBezTo>
                    <a:pt x="3275" y="72819"/>
                    <a:pt x="3168" y="72842"/>
                    <a:pt x="3072" y="72854"/>
                  </a:cubicBezTo>
                  <a:lnTo>
                    <a:pt x="3072" y="72390"/>
                  </a:lnTo>
                  <a:cubicBezTo>
                    <a:pt x="3179" y="72366"/>
                    <a:pt x="3275" y="72342"/>
                    <a:pt x="3370" y="72295"/>
                  </a:cubicBezTo>
                  <a:close/>
                  <a:moveTo>
                    <a:pt x="2429" y="0"/>
                  </a:moveTo>
                  <a:cubicBezTo>
                    <a:pt x="1905" y="0"/>
                    <a:pt x="1477" y="417"/>
                    <a:pt x="1477" y="941"/>
                  </a:cubicBezTo>
                  <a:cubicBezTo>
                    <a:pt x="1477" y="1429"/>
                    <a:pt x="1846" y="1822"/>
                    <a:pt x="2310" y="1881"/>
                  </a:cubicBezTo>
                  <a:lnTo>
                    <a:pt x="2310" y="18169"/>
                  </a:lnTo>
                  <a:lnTo>
                    <a:pt x="3370" y="19157"/>
                  </a:lnTo>
                  <a:lnTo>
                    <a:pt x="3370" y="28599"/>
                  </a:lnTo>
                  <a:lnTo>
                    <a:pt x="2286" y="28599"/>
                  </a:lnTo>
                  <a:lnTo>
                    <a:pt x="2286" y="31016"/>
                  </a:lnTo>
                  <a:lnTo>
                    <a:pt x="3370" y="31016"/>
                  </a:lnTo>
                  <a:lnTo>
                    <a:pt x="3370" y="31837"/>
                  </a:lnTo>
                  <a:lnTo>
                    <a:pt x="2286" y="31837"/>
                  </a:lnTo>
                  <a:lnTo>
                    <a:pt x="2286" y="34266"/>
                  </a:lnTo>
                  <a:lnTo>
                    <a:pt x="3370" y="34266"/>
                  </a:lnTo>
                  <a:lnTo>
                    <a:pt x="3370" y="35088"/>
                  </a:lnTo>
                  <a:lnTo>
                    <a:pt x="2286" y="35088"/>
                  </a:lnTo>
                  <a:lnTo>
                    <a:pt x="2286" y="37505"/>
                  </a:lnTo>
                  <a:lnTo>
                    <a:pt x="3370" y="37505"/>
                  </a:lnTo>
                  <a:lnTo>
                    <a:pt x="3370" y="38326"/>
                  </a:lnTo>
                  <a:lnTo>
                    <a:pt x="2286" y="38326"/>
                  </a:lnTo>
                  <a:lnTo>
                    <a:pt x="2286" y="40755"/>
                  </a:lnTo>
                  <a:lnTo>
                    <a:pt x="3370" y="40755"/>
                  </a:lnTo>
                  <a:lnTo>
                    <a:pt x="3370" y="42720"/>
                  </a:lnTo>
                  <a:lnTo>
                    <a:pt x="48" y="45327"/>
                  </a:lnTo>
                  <a:lnTo>
                    <a:pt x="0" y="45363"/>
                  </a:lnTo>
                  <a:lnTo>
                    <a:pt x="0" y="66354"/>
                  </a:lnTo>
                  <a:lnTo>
                    <a:pt x="2048" y="70056"/>
                  </a:lnTo>
                  <a:cubicBezTo>
                    <a:pt x="1584" y="70354"/>
                    <a:pt x="1286" y="70866"/>
                    <a:pt x="1286" y="71449"/>
                  </a:cubicBezTo>
                  <a:cubicBezTo>
                    <a:pt x="1286" y="72319"/>
                    <a:pt x="1965" y="73033"/>
                    <a:pt x="2822" y="73104"/>
                  </a:cubicBezTo>
                  <a:lnTo>
                    <a:pt x="2822" y="88904"/>
                  </a:lnTo>
                  <a:lnTo>
                    <a:pt x="3072" y="88904"/>
                  </a:lnTo>
                  <a:lnTo>
                    <a:pt x="3072" y="73104"/>
                  </a:lnTo>
                  <a:cubicBezTo>
                    <a:pt x="3168" y="73093"/>
                    <a:pt x="3275" y="73081"/>
                    <a:pt x="3370" y="73045"/>
                  </a:cubicBezTo>
                  <a:lnTo>
                    <a:pt x="3370" y="88892"/>
                  </a:lnTo>
                  <a:lnTo>
                    <a:pt x="3620" y="88892"/>
                  </a:lnTo>
                  <a:lnTo>
                    <a:pt x="3620" y="72962"/>
                  </a:lnTo>
                  <a:cubicBezTo>
                    <a:pt x="4191" y="72712"/>
                    <a:pt x="4608" y="72128"/>
                    <a:pt x="4608" y="71449"/>
                  </a:cubicBezTo>
                  <a:cubicBezTo>
                    <a:pt x="4608" y="70771"/>
                    <a:pt x="4191" y="70199"/>
                    <a:pt x="3620" y="69937"/>
                  </a:cubicBezTo>
                  <a:lnTo>
                    <a:pt x="3620" y="60603"/>
                  </a:lnTo>
                  <a:lnTo>
                    <a:pt x="5858" y="56983"/>
                  </a:lnTo>
                  <a:cubicBezTo>
                    <a:pt x="5930" y="57007"/>
                    <a:pt x="6013" y="57019"/>
                    <a:pt x="6096" y="57019"/>
                  </a:cubicBezTo>
                  <a:cubicBezTo>
                    <a:pt x="6442" y="57019"/>
                    <a:pt x="6739" y="56733"/>
                    <a:pt x="6739" y="56376"/>
                  </a:cubicBezTo>
                  <a:cubicBezTo>
                    <a:pt x="6739" y="56067"/>
                    <a:pt x="6513" y="55805"/>
                    <a:pt x="6216" y="55757"/>
                  </a:cubicBezTo>
                  <a:lnTo>
                    <a:pt x="6216" y="55745"/>
                  </a:lnTo>
                  <a:lnTo>
                    <a:pt x="6216" y="49316"/>
                  </a:lnTo>
                  <a:lnTo>
                    <a:pt x="4644" y="47423"/>
                  </a:lnTo>
                  <a:cubicBezTo>
                    <a:pt x="4953" y="47113"/>
                    <a:pt x="5156" y="46696"/>
                    <a:pt x="5156" y="46220"/>
                  </a:cubicBezTo>
                  <a:cubicBezTo>
                    <a:pt x="5156" y="45351"/>
                    <a:pt x="4477" y="44637"/>
                    <a:pt x="3620" y="44577"/>
                  </a:cubicBezTo>
                  <a:lnTo>
                    <a:pt x="3620" y="42839"/>
                  </a:lnTo>
                  <a:lnTo>
                    <a:pt x="9180" y="38469"/>
                  </a:lnTo>
                  <a:lnTo>
                    <a:pt x="9216" y="38434"/>
                  </a:lnTo>
                  <a:lnTo>
                    <a:pt x="9216" y="24646"/>
                  </a:lnTo>
                  <a:cubicBezTo>
                    <a:pt x="9514" y="24598"/>
                    <a:pt x="9740" y="24337"/>
                    <a:pt x="9740" y="24027"/>
                  </a:cubicBezTo>
                  <a:cubicBezTo>
                    <a:pt x="9740" y="23670"/>
                    <a:pt x="9454" y="23384"/>
                    <a:pt x="9097" y="23384"/>
                  </a:cubicBezTo>
                  <a:cubicBezTo>
                    <a:pt x="8894" y="23384"/>
                    <a:pt x="8704" y="23479"/>
                    <a:pt x="8585" y="23634"/>
                  </a:cubicBezTo>
                  <a:lnTo>
                    <a:pt x="3620" y="19050"/>
                  </a:lnTo>
                  <a:lnTo>
                    <a:pt x="3620" y="8013"/>
                  </a:lnTo>
                  <a:lnTo>
                    <a:pt x="3370" y="8013"/>
                  </a:lnTo>
                  <a:lnTo>
                    <a:pt x="3370" y="18824"/>
                  </a:lnTo>
                  <a:lnTo>
                    <a:pt x="2548" y="18062"/>
                  </a:lnTo>
                  <a:lnTo>
                    <a:pt x="2548" y="1881"/>
                  </a:lnTo>
                  <a:cubicBezTo>
                    <a:pt x="3025" y="1822"/>
                    <a:pt x="3382" y="1429"/>
                    <a:pt x="3382" y="941"/>
                  </a:cubicBezTo>
                  <a:cubicBezTo>
                    <a:pt x="3382" y="417"/>
                    <a:pt x="2953" y="0"/>
                    <a:pt x="24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3" name="Google Shape;363;p8"/>
          <p:cNvGrpSpPr/>
          <p:nvPr/>
        </p:nvGrpSpPr>
        <p:grpSpPr>
          <a:xfrm rot="10800000" flipH="1">
            <a:off x="-609625" y="-587846"/>
            <a:ext cx="2479800" cy="2894250"/>
            <a:chOff x="2693662" y="1511141"/>
            <a:chExt cx="2479800" cy="2894250"/>
          </a:xfrm>
        </p:grpSpPr>
        <p:sp>
          <p:nvSpPr>
            <p:cNvPr id="364" name="Google Shape;364;p8"/>
            <p:cNvSpPr/>
            <p:nvPr/>
          </p:nvSpPr>
          <p:spPr>
            <a:xfrm>
              <a:off x="3280037" y="2486295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8"/>
            <p:cNvSpPr/>
            <p:nvPr/>
          </p:nvSpPr>
          <p:spPr>
            <a:xfrm>
              <a:off x="3280037" y="1836195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8"/>
            <p:cNvSpPr/>
            <p:nvPr/>
          </p:nvSpPr>
          <p:spPr>
            <a:xfrm>
              <a:off x="3872787" y="21612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8"/>
            <p:cNvSpPr/>
            <p:nvPr/>
          </p:nvSpPr>
          <p:spPr>
            <a:xfrm>
              <a:off x="3872787" y="28113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8"/>
            <p:cNvSpPr/>
            <p:nvPr/>
          </p:nvSpPr>
          <p:spPr>
            <a:xfrm>
              <a:off x="3280037" y="31363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8"/>
            <p:cNvSpPr/>
            <p:nvPr/>
          </p:nvSpPr>
          <p:spPr>
            <a:xfrm>
              <a:off x="2693662" y="28113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8"/>
            <p:cNvSpPr/>
            <p:nvPr/>
          </p:nvSpPr>
          <p:spPr>
            <a:xfrm>
              <a:off x="2693662" y="21612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8"/>
            <p:cNvSpPr/>
            <p:nvPr/>
          </p:nvSpPr>
          <p:spPr>
            <a:xfrm>
              <a:off x="3872787" y="34614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8"/>
            <p:cNvSpPr/>
            <p:nvPr/>
          </p:nvSpPr>
          <p:spPr>
            <a:xfrm>
              <a:off x="2693662" y="34614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8"/>
            <p:cNvSpPr/>
            <p:nvPr/>
          </p:nvSpPr>
          <p:spPr>
            <a:xfrm>
              <a:off x="3280037" y="37864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8"/>
            <p:cNvSpPr/>
            <p:nvPr/>
          </p:nvSpPr>
          <p:spPr>
            <a:xfrm>
              <a:off x="3872787" y="15111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8"/>
            <p:cNvSpPr/>
            <p:nvPr/>
          </p:nvSpPr>
          <p:spPr>
            <a:xfrm>
              <a:off x="4459162" y="24862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8"/>
            <p:cNvSpPr/>
            <p:nvPr/>
          </p:nvSpPr>
          <p:spPr>
            <a:xfrm>
              <a:off x="4459162" y="31363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7" name="Google Shape;377;p8"/>
          <p:cNvGrpSpPr/>
          <p:nvPr/>
        </p:nvGrpSpPr>
        <p:grpSpPr>
          <a:xfrm flipH="1">
            <a:off x="7420675" y="3161454"/>
            <a:ext cx="2479800" cy="2894250"/>
            <a:chOff x="2693662" y="1511141"/>
            <a:chExt cx="2479800" cy="2894250"/>
          </a:xfrm>
        </p:grpSpPr>
        <p:sp>
          <p:nvSpPr>
            <p:cNvPr id="378" name="Google Shape;378;p8"/>
            <p:cNvSpPr/>
            <p:nvPr/>
          </p:nvSpPr>
          <p:spPr>
            <a:xfrm>
              <a:off x="3280037" y="2486295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8"/>
            <p:cNvSpPr/>
            <p:nvPr/>
          </p:nvSpPr>
          <p:spPr>
            <a:xfrm>
              <a:off x="3280037" y="1836195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8"/>
            <p:cNvSpPr/>
            <p:nvPr/>
          </p:nvSpPr>
          <p:spPr>
            <a:xfrm>
              <a:off x="3872787" y="21612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8"/>
            <p:cNvSpPr/>
            <p:nvPr/>
          </p:nvSpPr>
          <p:spPr>
            <a:xfrm>
              <a:off x="3872787" y="28113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8"/>
            <p:cNvSpPr/>
            <p:nvPr/>
          </p:nvSpPr>
          <p:spPr>
            <a:xfrm>
              <a:off x="3280037" y="31363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8"/>
            <p:cNvSpPr/>
            <p:nvPr/>
          </p:nvSpPr>
          <p:spPr>
            <a:xfrm>
              <a:off x="2693662" y="28113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8"/>
            <p:cNvSpPr/>
            <p:nvPr/>
          </p:nvSpPr>
          <p:spPr>
            <a:xfrm>
              <a:off x="2693662" y="21612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8"/>
            <p:cNvSpPr/>
            <p:nvPr/>
          </p:nvSpPr>
          <p:spPr>
            <a:xfrm>
              <a:off x="3872787" y="34614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8"/>
            <p:cNvSpPr/>
            <p:nvPr/>
          </p:nvSpPr>
          <p:spPr>
            <a:xfrm>
              <a:off x="2693662" y="34614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8"/>
            <p:cNvSpPr/>
            <p:nvPr/>
          </p:nvSpPr>
          <p:spPr>
            <a:xfrm>
              <a:off x="3280037" y="37864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8"/>
            <p:cNvSpPr/>
            <p:nvPr/>
          </p:nvSpPr>
          <p:spPr>
            <a:xfrm>
              <a:off x="3872787" y="15111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8"/>
            <p:cNvSpPr/>
            <p:nvPr/>
          </p:nvSpPr>
          <p:spPr>
            <a:xfrm>
              <a:off x="4459162" y="24862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8"/>
            <p:cNvSpPr/>
            <p:nvPr/>
          </p:nvSpPr>
          <p:spPr>
            <a:xfrm>
              <a:off x="4459162" y="31363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gradFill>
          <a:gsLst>
            <a:gs pos="0">
              <a:schemeClr val="dk1"/>
            </a:gs>
            <a:gs pos="74000">
              <a:schemeClr val="dk1"/>
            </a:gs>
            <a:gs pos="84000">
              <a:schemeClr val="lt2"/>
            </a:gs>
            <a:gs pos="89000">
              <a:schemeClr val="accent3"/>
            </a:gs>
            <a:gs pos="94000">
              <a:schemeClr val="accent2"/>
            </a:gs>
            <a:gs pos="100000">
              <a:schemeClr val="accent1"/>
            </a:gs>
            <a:gs pos="100000">
              <a:srgbClr val="737373"/>
            </a:gs>
          </a:gsLst>
          <a:lin ang="13500032" scaled="0"/>
        </a:gradFill>
        <a:effectLst/>
      </p:bgPr>
    </p:bg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2" name="Google Shape;392;p9"/>
          <p:cNvGrpSpPr/>
          <p:nvPr/>
        </p:nvGrpSpPr>
        <p:grpSpPr>
          <a:xfrm>
            <a:off x="7410137" y="-483784"/>
            <a:ext cx="2479800" cy="6144750"/>
            <a:chOff x="7410137" y="-483784"/>
            <a:chExt cx="2479800" cy="6144750"/>
          </a:xfrm>
        </p:grpSpPr>
        <p:sp>
          <p:nvSpPr>
            <p:cNvPr id="393" name="Google Shape;393;p9"/>
            <p:cNvSpPr/>
            <p:nvPr/>
          </p:nvSpPr>
          <p:spPr>
            <a:xfrm>
              <a:off x="7996512" y="491370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9"/>
            <p:cNvSpPr/>
            <p:nvPr/>
          </p:nvSpPr>
          <p:spPr>
            <a:xfrm>
              <a:off x="7996512" y="-158730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9"/>
            <p:cNvSpPr/>
            <p:nvPr/>
          </p:nvSpPr>
          <p:spPr>
            <a:xfrm>
              <a:off x="8589262" y="166316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9"/>
            <p:cNvSpPr/>
            <p:nvPr/>
          </p:nvSpPr>
          <p:spPr>
            <a:xfrm>
              <a:off x="8589262" y="816416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9"/>
            <p:cNvSpPr/>
            <p:nvPr/>
          </p:nvSpPr>
          <p:spPr>
            <a:xfrm>
              <a:off x="7996512" y="1141466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9"/>
            <p:cNvSpPr/>
            <p:nvPr/>
          </p:nvSpPr>
          <p:spPr>
            <a:xfrm>
              <a:off x="7410137" y="816416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9"/>
            <p:cNvSpPr/>
            <p:nvPr/>
          </p:nvSpPr>
          <p:spPr>
            <a:xfrm>
              <a:off x="7410137" y="166316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9"/>
            <p:cNvSpPr/>
            <p:nvPr/>
          </p:nvSpPr>
          <p:spPr>
            <a:xfrm>
              <a:off x="8589262" y="1466516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9"/>
            <p:cNvSpPr/>
            <p:nvPr/>
          </p:nvSpPr>
          <p:spPr>
            <a:xfrm>
              <a:off x="7410137" y="1466516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9"/>
            <p:cNvSpPr/>
            <p:nvPr/>
          </p:nvSpPr>
          <p:spPr>
            <a:xfrm>
              <a:off x="7996512" y="1791566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9"/>
            <p:cNvSpPr/>
            <p:nvPr/>
          </p:nvSpPr>
          <p:spPr>
            <a:xfrm>
              <a:off x="8589262" y="-483784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9"/>
            <p:cNvSpPr/>
            <p:nvPr/>
          </p:nvSpPr>
          <p:spPr>
            <a:xfrm>
              <a:off x="9175637" y="491366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9"/>
            <p:cNvSpPr/>
            <p:nvPr/>
          </p:nvSpPr>
          <p:spPr>
            <a:xfrm>
              <a:off x="9175637" y="1141466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9"/>
            <p:cNvSpPr/>
            <p:nvPr/>
          </p:nvSpPr>
          <p:spPr>
            <a:xfrm>
              <a:off x="8589262" y="2116616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9"/>
            <p:cNvSpPr/>
            <p:nvPr/>
          </p:nvSpPr>
          <p:spPr>
            <a:xfrm>
              <a:off x="7996512" y="2441666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9"/>
            <p:cNvSpPr/>
            <p:nvPr/>
          </p:nvSpPr>
          <p:spPr>
            <a:xfrm>
              <a:off x="8589262" y="2766716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9"/>
            <p:cNvSpPr/>
            <p:nvPr/>
          </p:nvSpPr>
          <p:spPr>
            <a:xfrm>
              <a:off x="7996512" y="3091766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9"/>
            <p:cNvSpPr/>
            <p:nvPr/>
          </p:nvSpPr>
          <p:spPr>
            <a:xfrm>
              <a:off x="8589262" y="3416816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9"/>
            <p:cNvSpPr/>
            <p:nvPr/>
          </p:nvSpPr>
          <p:spPr>
            <a:xfrm>
              <a:off x="7996512" y="3741866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9"/>
            <p:cNvSpPr/>
            <p:nvPr/>
          </p:nvSpPr>
          <p:spPr>
            <a:xfrm>
              <a:off x="8589262" y="4066916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9"/>
            <p:cNvSpPr/>
            <p:nvPr/>
          </p:nvSpPr>
          <p:spPr>
            <a:xfrm>
              <a:off x="7996512" y="4391966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9"/>
            <p:cNvSpPr/>
            <p:nvPr/>
          </p:nvSpPr>
          <p:spPr>
            <a:xfrm>
              <a:off x="7410137" y="4717016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9"/>
            <p:cNvSpPr/>
            <p:nvPr/>
          </p:nvSpPr>
          <p:spPr>
            <a:xfrm>
              <a:off x="7996512" y="5042066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9"/>
            <p:cNvSpPr/>
            <p:nvPr/>
          </p:nvSpPr>
          <p:spPr>
            <a:xfrm>
              <a:off x="8589262" y="4717016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7" name="Google Shape;417;p9"/>
          <p:cNvSpPr txBox="1">
            <a:spLocks noGrp="1"/>
          </p:cNvSpPr>
          <p:nvPr>
            <p:ph type="title"/>
          </p:nvPr>
        </p:nvSpPr>
        <p:spPr>
          <a:xfrm>
            <a:off x="713225" y="1371400"/>
            <a:ext cx="4035000" cy="76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18" name="Google Shape;418;p9"/>
          <p:cNvSpPr txBox="1">
            <a:spLocks noGrp="1"/>
          </p:cNvSpPr>
          <p:nvPr>
            <p:ph type="subTitle" idx="1"/>
          </p:nvPr>
        </p:nvSpPr>
        <p:spPr>
          <a:xfrm>
            <a:off x="713225" y="2185100"/>
            <a:ext cx="4035000" cy="15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>
            <a:endParaRPr/>
          </a:p>
        </p:txBody>
      </p:sp>
      <p:sp>
        <p:nvSpPr>
          <p:cNvPr id="419" name="Google Shape;419;p9"/>
          <p:cNvSpPr>
            <a:spLocks noGrp="1"/>
          </p:cNvSpPr>
          <p:nvPr>
            <p:ph type="pic" idx="2"/>
          </p:nvPr>
        </p:nvSpPr>
        <p:spPr>
          <a:xfrm>
            <a:off x="5171475" y="660500"/>
            <a:ext cx="3215100" cy="38562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420" name="Google Shape;420;p9"/>
          <p:cNvGrpSpPr/>
          <p:nvPr/>
        </p:nvGrpSpPr>
        <p:grpSpPr>
          <a:xfrm>
            <a:off x="-37850" y="4443552"/>
            <a:ext cx="3325250" cy="554100"/>
            <a:chOff x="-37850" y="4443552"/>
            <a:chExt cx="3325250" cy="554100"/>
          </a:xfrm>
        </p:grpSpPr>
        <p:cxnSp>
          <p:nvCxnSpPr>
            <p:cNvPr id="421" name="Google Shape;421;p9"/>
            <p:cNvCxnSpPr/>
            <p:nvPr/>
          </p:nvCxnSpPr>
          <p:spPr>
            <a:xfrm>
              <a:off x="-600" y="4864825"/>
              <a:ext cx="3288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422" name="Google Shape;422;p9"/>
            <p:cNvCxnSpPr/>
            <p:nvPr/>
          </p:nvCxnSpPr>
          <p:spPr>
            <a:xfrm>
              <a:off x="-600" y="4720600"/>
              <a:ext cx="20763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423" name="Google Shape;423;p9"/>
            <p:cNvCxnSpPr/>
            <p:nvPr/>
          </p:nvCxnSpPr>
          <p:spPr>
            <a:xfrm>
              <a:off x="-37850" y="4443552"/>
              <a:ext cx="1372800" cy="5541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dk1"/>
        </a:solidFill>
        <a:effectLst/>
      </p:bgPr>
    </p:bg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10"/>
          <p:cNvSpPr txBox="1">
            <a:spLocks noGrp="1"/>
          </p:cNvSpPr>
          <p:nvPr>
            <p:ph type="title"/>
          </p:nvPr>
        </p:nvSpPr>
        <p:spPr>
          <a:xfrm>
            <a:off x="713225" y="3562175"/>
            <a:ext cx="3107100" cy="1046400"/>
          </a:xfrm>
          <a:prstGeom prst="rect">
            <a:avLst/>
          </a:prstGeom>
          <a:gradFill>
            <a:gsLst>
              <a:gs pos="0">
                <a:schemeClr val="accent3"/>
              </a:gs>
              <a:gs pos="3000">
                <a:schemeClr val="accent2"/>
              </a:gs>
              <a:gs pos="9000">
                <a:schemeClr val="accent1"/>
              </a:gs>
              <a:gs pos="22000">
                <a:schemeClr val="lt2"/>
              </a:gs>
              <a:gs pos="46000">
                <a:schemeClr val="dk1"/>
              </a:gs>
              <a:gs pos="100000">
                <a:schemeClr val="dk1"/>
              </a:gs>
            </a:gsLst>
            <a:lin ang="10800025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426" name="Google Shape;426;p10"/>
          <p:cNvGrpSpPr/>
          <p:nvPr/>
        </p:nvGrpSpPr>
        <p:grpSpPr>
          <a:xfrm rot="5400000">
            <a:off x="7479625" y="-658350"/>
            <a:ext cx="848050" cy="2480675"/>
            <a:chOff x="8231675" y="0"/>
            <a:chExt cx="848050" cy="2480675"/>
          </a:xfrm>
        </p:grpSpPr>
        <p:sp>
          <p:nvSpPr>
            <p:cNvPr id="427" name="Google Shape;427;p10"/>
            <p:cNvSpPr/>
            <p:nvPr/>
          </p:nvSpPr>
          <p:spPr>
            <a:xfrm rot="10800000">
              <a:off x="8793650" y="1505525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10"/>
            <p:cNvSpPr/>
            <p:nvPr/>
          </p:nvSpPr>
          <p:spPr>
            <a:xfrm rot="10800000">
              <a:off x="8793650" y="1468925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7"/>
                  </a:lnTo>
                  <a:lnTo>
                    <a:pt x="251" y="727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10"/>
            <p:cNvSpPr/>
            <p:nvPr/>
          </p:nvSpPr>
          <p:spPr>
            <a:xfrm rot="10800000">
              <a:off x="8793650" y="1395400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0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10"/>
            <p:cNvSpPr/>
            <p:nvPr/>
          </p:nvSpPr>
          <p:spPr>
            <a:xfrm rot="10800000">
              <a:off x="8793650" y="1432000"/>
              <a:ext cx="6275" cy="18500"/>
            </a:xfrm>
            <a:custGeom>
              <a:avLst/>
              <a:gdLst/>
              <a:ahLst/>
              <a:cxnLst/>
              <a:rect l="l" t="t" r="r" b="b"/>
              <a:pathLst>
                <a:path w="251" h="740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10"/>
            <p:cNvSpPr/>
            <p:nvPr/>
          </p:nvSpPr>
          <p:spPr>
            <a:xfrm rot="10800000">
              <a:off x="8793650" y="1615675"/>
              <a:ext cx="6275" cy="14900"/>
            </a:xfrm>
            <a:custGeom>
              <a:avLst/>
              <a:gdLst/>
              <a:ahLst/>
              <a:cxnLst/>
              <a:rect l="l" t="t" r="r" b="b"/>
              <a:pathLst>
                <a:path w="251" h="596" extrusionOk="0">
                  <a:moveTo>
                    <a:pt x="1" y="1"/>
                  </a:moveTo>
                  <a:lnTo>
                    <a:pt x="1" y="596"/>
                  </a:lnTo>
                  <a:lnTo>
                    <a:pt x="251" y="596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10"/>
            <p:cNvSpPr/>
            <p:nvPr/>
          </p:nvSpPr>
          <p:spPr>
            <a:xfrm rot="10800000">
              <a:off x="8701075" y="330375"/>
              <a:ext cx="6275" cy="18200"/>
            </a:xfrm>
            <a:custGeom>
              <a:avLst/>
              <a:gdLst/>
              <a:ahLst/>
              <a:cxnLst/>
              <a:rect l="l" t="t" r="r" b="b"/>
              <a:pathLst>
                <a:path w="251" h="728" extrusionOk="0">
                  <a:moveTo>
                    <a:pt x="0" y="1"/>
                  </a:moveTo>
                  <a:lnTo>
                    <a:pt x="0" y="727"/>
                  </a:lnTo>
                  <a:lnTo>
                    <a:pt x="251" y="727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10"/>
            <p:cNvSpPr/>
            <p:nvPr/>
          </p:nvSpPr>
          <p:spPr>
            <a:xfrm rot="10800000">
              <a:off x="8793650" y="1358775"/>
              <a:ext cx="6275" cy="18200"/>
            </a:xfrm>
            <a:custGeom>
              <a:avLst/>
              <a:gdLst/>
              <a:ahLst/>
              <a:cxnLst/>
              <a:rect l="l" t="t" r="r" b="b"/>
              <a:pathLst>
                <a:path w="251" h="728" extrusionOk="0">
                  <a:moveTo>
                    <a:pt x="1" y="1"/>
                  </a:moveTo>
                  <a:lnTo>
                    <a:pt x="1" y="727"/>
                  </a:lnTo>
                  <a:lnTo>
                    <a:pt x="251" y="727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10"/>
            <p:cNvSpPr/>
            <p:nvPr/>
          </p:nvSpPr>
          <p:spPr>
            <a:xfrm rot="10800000">
              <a:off x="8793650" y="1579050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10"/>
            <p:cNvSpPr/>
            <p:nvPr/>
          </p:nvSpPr>
          <p:spPr>
            <a:xfrm rot="10800000">
              <a:off x="8793650" y="1065000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0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10"/>
            <p:cNvSpPr/>
            <p:nvPr/>
          </p:nvSpPr>
          <p:spPr>
            <a:xfrm rot="10800000">
              <a:off x="8793650" y="1101900"/>
              <a:ext cx="6275" cy="18200"/>
            </a:xfrm>
            <a:custGeom>
              <a:avLst/>
              <a:gdLst/>
              <a:ahLst/>
              <a:cxnLst/>
              <a:rect l="l" t="t" r="r" b="b"/>
              <a:pathLst>
                <a:path w="251" h="728" extrusionOk="0">
                  <a:moveTo>
                    <a:pt x="1" y="1"/>
                  </a:moveTo>
                  <a:lnTo>
                    <a:pt x="1" y="727"/>
                  </a:lnTo>
                  <a:lnTo>
                    <a:pt x="251" y="727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10"/>
            <p:cNvSpPr/>
            <p:nvPr/>
          </p:nvSpPr>
          <p:spPr>
            <a:xfrm rot="10800000">
              <a:off x="8793650" y="1138525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0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10"/>
            <p:cNvSpPr/>
            <p:nvPr/>
          </p:nvSpPr>
          <p:spPr>
            <a:xfrm rot="10800000">
              <a:off x="8793650" y="991775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10"/>
            <p:cNvSpPr/>
            <p:nvPr/>
          </p:nvSpPr>
          <p:spPr>
            <a:xfrm rot="10800000">
              <a:off x="8793650" y="1175125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0"/>
                  </a:moveTo>
                  <a:lnTo>
                    <a:pt x="1" y="738"/>
                  </a:lnTo>
                  <a:lnTo>
                    <a:pt x="251" y="73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10"/>
            <p:cNvSpPr/>
            <p:nvPr/>
          </p:nvSpPr>
          <p:spPr>
            <a:xfrm rot="10800000">
              <a:off x="8793650" y="1285275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10"/>
            <p:cNvSpPr/>
            <p:nvPr/>
          </p:nvSpPr>
          <p:spPr>
            <a:xfrm rot="10800000">
              <a:off x="8793650" y="1321875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0"/>
                  </a:moveTo>
                  <a:lnTo>
                    <a:pt x="1" y="738"/>
                  </a:lnTo>
                  <a:lnTo>
                    <a:pt x="251" y="73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10"/>
            <p:cNvSpPr/>
            <p:nvPr/>
          </p:nvSpPr>
          <p:spPr>
            <a:xfrm rot="10800000">
              <a:off x="8793650" y="1248650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10"/>
            <p:cNvSpPr/>
            <p:nvPr/>
          </p:nvSpPr>
          <p:spPr>
            <a:xfrm rot="10800000">
              <a:off x="8793650" y="1028400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10"/>
            <p:cNvSpPr/>
            <p:nvPr/>
          </p:nvSpPr>
          <p:spPr>
            <a:xfrm rot="10800000">
              <a:off x="8793650" y="1542150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10"/>
            <p:cNvSpPr/>
            <p:nvPr/>
          </p:nvSpPr>
          <p:spPr>
            <a:xfrm rot="10800000">
              <a:off x="8701075" y="623875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0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10"/>
            <p:cNvSpPr/>
            <p:nvPr/>
          </p:nvSpPr>
          <p:spPr>
            <a:xfrm rot="10800000">
              <a:off x="8701075" y="367000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0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10"/>
            <p:cNvSpPr/>
            <p:nvPr/>
          </p:nvSpPr>
          <p:spPr>
            <a:xfrm rot="10800000">
              <a:off x="8701075" y="587250"/>
              <a:ext cx="6275" cy="18500"/>
            </a:xfrm>
            <a:custGeom>
              <a:avLst/>
              <a:gdLst/>
              <a:ahLst/>
              <a:cxnLst/>
              <a:rect l="l" t="t" r="r" b="b"/>
              <a:pathLst>
                <a:path w="251" h="740" extrusionOk="0">
                  <a:moveTo>
                    <a:pt x="0" y="1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10"/>
            <p:cNvSpPr/>
            <p:nvPr/>
          </p:nvSpPr>
          <p:spPr>
            <a:xfrm rot="10800000">
              <a:off x="8701075" y="513750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1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10"/>
            <p:cNvSpPr/>
            <p:nvPr/>
          </p:nvSpPr>
          <p:spPr>
            <a:xfrm rot="10800000">
              <a:off x="8701075" y="660475"/>
              <a:ext cx="6275" cy="18500"/>
            </a:xfrm>
            <a:custGeom>
              <a:avLst/>
              <a:gdLst/>
              <a:ahLst/>
              <a:cxnLst/>
              <a:rect l="l" t="t" r="r" b="b"/>
              <a:pathLst>
                <a:path w="251" h="740" extrusionOk="0">
                  <a:moveTo>
                    <a:pt x="0" y="1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10"/>
            <p:cNvSpPr/>
            <p:nvPr/>
          </p:nvSpPr>
          <p:spPr>
            <a:xfrm rot="10800000">
              <a:off x="8701075" y="403600"/>
              <a:ext cx="6275" cy="18500"/>
            </a:xfrm>
            <a:custGeom>
              <a:avLst/>
              <a:gdLst/>
              <a:ahLst/>
              <a:cxnLst/>
              <a:rect l="l" t="t" r="r" b="b"/>
              <a:pathLst>
                <a:path w="251" h="740" extrusionOk="0">
                  <a:moveTo>
                    <a:pt x="0" y="1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10"/>
            <p:cNvSpPr/>
            <p:nvPr/>
          </p:nvSpPr>
          <p:spPr>
            <a:xfrm rot="10800000">
              <a:off x="8701075" y="440525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0" y="1"/>
                  </a:moveTo>
                  <a:lnTo>
                    <a:pt x="0" y="727"/>
                  </a:lnTo>
                  <a:lnTo>
                    <a:pt x="251" y="727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10"/>
            <p:cNvSpPr/>
            <p:nvPr/>
          </p:nvSpPr>
          <p:spPr>
            <a:xfrm rot="10800000">
              <a:off x="8701075" y="477125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0"/>
                  </a:moveTo>
                  <a:lnTo>
                    <a:pt x="0" y="738"/>
                  </a:lnTo>
                  <a:lnTo>
                    <a:pt x="251" y="73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10"/>
            <p:cNvSpPr/>
            <p:nvPr/>
          </p:nvSpPr>
          <p:spPr>
            <a:xfrm rot="10800000">
              <a:off x="8701075" y="697400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0" y="0"/>
                  </a:moveTo>
                  <a:lnTo>
                    <a:pt x="0" y="727"/>
                  </a:lnTo>
                  <a:lnTo>
                    <a:pt x="251" y="727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10"/>
            <p:cNvSpPr/>
            <p:nvPr/>
          </p:nvSpPr>
          <p:spPr>
            <a:xfrm rot="10800000">
              <a:off x="8701075" y="770625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1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10"/>
            <p:cNvSpPr/>
            <p:nvPr/>
          </p:nvSpPr>
          <p:spPr>
            <a:xfrm rot="10800000">
              <a:off x="8701075" y="220250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0" y="0"/>
                  </a:moveTo>
                  <a:lnTo>
                    <a:pt x="0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10"/>
            <p:cNvSpPr/>
            <p:nvPr/>
          </p:nvSpPr>
          <p:spPr>
            <a:xfrm rot="10800000">
              <a:off x="8701075" y="734000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0"/>
                  </a:moveTo>
                  <a:lnTo>
                    <a:pt x="0" y="738"/>
                  </a:lnTo>
                  <a:lnTo>
                    <a:pt x="251" y="73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10"/>
            <p:cNvSpPr/>
            <p:nvPr/>
          </p:nvSpPr>
          <p:spPr>
            <a:xfrm rot="10800000">
              <a:off x="8701075" y="880750"/>
              <a:ext cx="13725" cy="17300"/>
            </a:xfrm>
            <a:custGeom>
              <a:avLst/>
              <a:gdLst/>
              <a:ahLst/>
              <a:cxnLst/>
              <a:rect l="l" t="t" r="r" b="b"/>
              <a:pathLst>
                <a:path w="549" h="692" extrusionOk="0">
                  <a:moveTo>
                    <a:pt x="179" y="1"/>
                  </a:moveTo>
                  <a:lnTo>
                    <a:pt x="1" y="168"/>
                  </a:lnTo>
                  <a:lnTo>
                    <a:pt x="298" y="489"/>
                  </a:lnTo>
                  <a:lnTo>
                    <a:pt x="298" y="691"/>
                  </a:lnTo>
                  <a:lnTo>
                    <a:pt x="549" y="691"/>
                  </a:lnTo>
                  <a:lnTo>
                    <a:pt x="549" y="394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10"/>
            <p:cNvSpPr/>
            <p:nvPr/>
          </p:nvSpPr>
          <p:spPr>
            <a:xfrm rot="10800000">
              <a:off x="8701075" y="183650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0" y="1"/>
                  </a:moveTo>
                  <a:lnTo>
                    <a:pt x="0" y="727"/>
                  </a:lnTo>
                  <a:lnTo>
                    <a:pt x="251" y="727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10"/>
            <p:cNvSpPr/>
            <p:nvPr/>
          </p:nvSpPr>
          <p:spPr>
            <a:xfrm rot="10800000">
              <a:off x="8701075" y="293475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0"/>
                  </a:moveTo>
                  <a:lnTo>
                    <a:pt x="0" y="738"/>
                  </a:lnTo>
                  <a:lnTo>
                    <a:pt x="251" y="73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10"/>
            <p:cNvSpPr/>
            <p:nvPr/>
          </p:nvSpPr>
          <p:spPr>
            <a:xfrm rot="10800000">
              <a:off x="8747500" y="934625"/>
              <a:ext cx="16700" cy="17600"/>
            </a:xfrm>
            <a:custGeom>
              <a:avLst/>
              <a:gdLst/>
              <a:ahLst/>
              <a:cxnLst/>
              <a:rect l="l" t="t" r="r" b="b"/>
              <a:pathLst>
                <a:path w="668" h="704" extrusionOk="0">
                  <a:moveTo>
                    <a:pt x="179" y="1"/>
                  </a:moveTo>
                  <a:lnTo>
                    <a:pt x="0" y="168"/>
                  </a:lnTo>
                  <a:lnTo>
                    <a:pt x="489" y="703"/>
                  </a:lnTo>
                  <a:lnTo>
                    <a:pt x="667" y="549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10"/>
            <p:cNvSpPr/>
            <p:nvPr/>
          </p:nvSpPr>
          <p:spPr>
            <a:xfrm rot="10800000">
              <a:off x="8701075" y="256875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1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10"/>
            <p:cNvSpPr/>
            <p:nvPr/>
          </p:nvSpPr>
          <p:spPr>
            <a:xfrm rot="10800000">
              <a:off x="8701075" y="807525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0" y="0"/>
                  </a:moveTo>
                  <a:lnTo>
                    <a:pt x="0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10"/>
            <p:cNvSpPr/>
            <p:nvPr/>
          </p:nvSpPr>
          <p:spPr>
            <a:xfrm rot="10800000">
              <a:off x="8722500" y="907550"/>
              <a:ext cx="17000" cy="17575"/>
            </a:xfrm>
            <a:custGeom>
              <a:avLst/>
              <a:gdLst/>
              <a:ahLst/>
              <a:cxnLst/>
              <a:rect l="l" t="t" r="r" b="b"/>
              <a:pathLst>
                <a:path w="680" h="703" extrusionOk="0">
                  <a:moveTo>
                    <a:pt x="179" y="0"/>
                  </a:moveTo>
                  <a:lnTo>
                    <a:pt x="1" y="167"/>
                  </a:lnTo>
                  <a:lnTo>
                    <a:pt x="489" y="703"/>
                  </a:lnTo>
                  <a:lnTo>
                    <a:pt x="679" y="536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10"/>
            <p:cNvSpPr/>
            <p:nvPr/>
          </p:nvSpPr>
          <p:spPr>
            <a:xfrm rot="10800000">
              <a:off x="8701075" y="844150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1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10"/>
            <p:cNvSpPr/>
            <p:nvPr/>
          </p:nvSpPr>
          <p:spPr>
            <a:xfrm rot="10800000">
              <a:off x="8864775" y="0"/>
              <a:ext cx="214950" cy="1589500"/>
            </a:xfrm>
            <a:custGeom>
              <a:avLst/>
              <a:gdLst/>
              <a:ahLst/>
              <a:cxnLst/>
              <a:rect l="l" t="t" r="r" b="b"/>
              <a:pathLst>
                <a:path w="8598" h="63580" extrusionOk="0">
                  <a:moveTo>
                    <a:pt x="2644" y="23123"/>
                  </a:moveTo>
                  <a:cubicBezTo>
                    <a:pt x="2989" y="23123"/>
                    <a:pt x="3299" y="23242"/>
                    <a:pt x="3537" y="23444"/>
                  </a:cubicBezTo>
                  <a:lnTo>
                    <a:pt x="3215" y="23777"/>
                  </a:lnTo>
                  <a:cubicBezTo>
                    <a:pt x="3061" y="23658"/>
                    <a:pt x="2858" y="23587"/>
                    <a:pt x="2644" y="23587"/>
                  </a:cubicBezTo>
                  <a:cubicBezTo>
                    <a:pt x="2120" y="23587"/>
                    <a:pt x="1691" y="24004"/>
                    <a:pt x="1691" y="24528"/>
                  </a:cubicBezTo>
                  <a:cubicBezTo>
                    <a:pt x="1691" y="25016"/>
                    <a:pt x="2061" y="25409"/>
                    <a:pt x="2525" y="25468"/>
                  </a:cubicBezTo>
                  <a:lnTo>
                    <a:pt x="2525" y="25933"/>
                  </a:lnTo>
                  <a:cubicBezTo>
                    <a:pt x="1799" y="25873"/>
                    <a:pt x="1227" y="25266"/>
                    <a:pt x="1227" y="24528"/>
                  </a:cubicBezTo>
                  <a:cubicBezTo>
                    <a:pt x="1227" y="23754"/>
                    <a:pt x="1870" y="23123"/>
                    <a:pt x="2644" y="23123"/>
                  </a:cubicBezTo>
                  <a:close/>
                  <a:moveTo>
                    <a:pt x="3716" y="23611"/>
                  </a:moveTo>
                  <a:cubicBezTo>
                    <a:pt x="3930" y="23861"/>
                    <a:pt x="4061" y="24182"/>
                    <a:pt x="4061" y="24528"/>
                  </a:cubicBezTo>
                  <a:cubicBezTo>
                    <a:pt x="4061" y="25266"/>
                    <a:pt x="3489" y="25873"/>
                    <a:pt x="2763" y="25933"/>
                  </a:cubicBezTo>
                  <a:lnTo>
                    <a:pt x="2763" y="25468"/>
                  </a:lnTo>
                  <a:cubicBezTo>
                    <a:pt x="3227" y="25409"/>
                    <a:pt x="3596" y="25016"/>
                    <a:pt x="3596" y="24528"/>
                  </a:cubicBezTo>
                  <a:cubicBezTo>
                    <a:pt x="3596" y="24313"/>
                    <a:pt x="3513" y="24111"/>
                    <a:pt x="3394" y="23944"/>
                  </a:cubicBezTo>
                  <a:lnTo>
                    <a:pt x="3716" y="23611"/>
                  </a:lnTo>
                  <a:close/>
                  <a:moveTo>
                    <a:pt x="4620" y="47959"/>
                  </a:moveTo>
                  <a:lnTo>
                    <a:pt x="4978" y="48316"/>
                  </a:lnTo>
                  <a:cubicBezTo>
                    <a:pt x="4942" y="48423"/>
                    <a:pt x="4918" y="48519"/>
                    <a:pt x="4918" y="48638"/>
                  </a:cubicBezTo>
                  <a:cubicBezTo>
                    <a:pt x="4918" y="49078"/>
                    <a:pt x="5216" y="49447"/>
                    <a:pt x="5632" y="49554"/>
                  </a:cubicBezTo>
                  <a:lnTo>
                    <a:pt x="5632" y="50031"/>
                  </a:lnTo>
                  <a:cubicBezTo>
                    <a:pt x="4966" y="49912"/>
                    <a:pt x="4454" y="49340"/>
                    <a:pt x="4454" y="48638"/>
                  </a:cubicBezTo>
                  <a:cubicBezTo>
                    <a:pt x="4454" y="48388"/>
                    <a:pt x="4513" y="48161"/>
                    <a:pt x="4620" y="47959"/>
                  </a:cubicBezTo>
                  <a:close/>
                  <a:moveTo>
                    <a:pt x="5871" y="47221"/>
                  </a:moveTo>
                  <a:cubicBezTo>
                    <a:pt x="6644" y="47221"/>
                    <a:pt x="7275" y="47864"/>
                    <a:pt x="7275" y="48638"/>
                  </a:cubicBezTo>
                  <a:cubicBezTo>
                    <a:pt x="7275" y="49412"/>
                    <a:pt x="6644" y="50043"/>
                    <a:pt x="5871" y="50055"/>
                  </a:cubicBezTo>
                  <a:lnTo>
                    <a:pt x="5871" y="49590"/>
                  </a:lnTo>
                  <a:cubicBezTo>
                    <a:pt x="6394" y="49578"/>
                    <a:pt x="6811" y="49162"/>
                    <a:pt x="6811" y="48638"/>
                  </a:cubicBezTo>
                  <a:cubicBezTo>
                    <a:pt x="6811" y="48114"/>
                    <a:pt x="6394" y="47685"/>
                    <a:pt x="5871" y="47685"/>
                  </a:cubicBezTo>
                  <a:cubicBezTo>
                    <a:pt x="5549" y="47685"/>
                    <a:pt x="5263" y="47852"/>
                    <a:pt x="5097" y="48090"/>
                  </a:cubicBezTo>
                  <a:lnTo>
                    <a:pt x="4763" y="47757"/>
                  </a:lnTo>
                  <a:cubicBezTo>
                    <a:pt x="5025" y="47435"/>
                    <a:pt x="5418" y="47221"/>
                    <a:pt x="5871" y="47221"/>
                  </a:cubicBezTo>
                  <a:close/>
                  <a:moveTo>
                    <a:pt x="6311" y="1"/>
                  </a:moveTo>
                  <a:cubicBezTo>
                    <a:pt x="5787" y="1"/>
                    <a:pt x="5370" y="417"/>
                    <a:pt x="5370" y="941"/>
                  </a:cubicBezTo>
                  <a:cubicBezTo>
                    <a:pt x="5370" y="1382"/>
                    <a:pt x="5668" y="1751"/>
                    <a:pt x="6073" y="1858"/>
                  </a:cubicBezTo>
                  <a:lnTo>
                    <a:pt x="6073" y="20860"/>
                  </a:lnTo>
                  <a:lnTo>
                    <a:pt x="3716" y="23266"/>
                  </a:lnTo>
                  <a:cubicBezTo>
                    <a:pt x="3430" y="23015"/>
                    <a:pt x="3049" y="22873"/>
                    <a:pt x="2644" y="22873"/>
                  </a:cubicBezTo>
                  <a:cubicBezTo>
                    <a:pt x="1918" y="22873"/>
                    <a:pt x="1287" y="23349"/>
                    <a:pt x="1072" y="24016"/>
                  </a:cubicBezTo>
                  <a:lnTo>
                    <a:pt x="1072" y="15586"/>
                  </a:lnTo>
                  <a:cubicBezTo>
                    <a:pt x="1537" y="15526"/>
                    <a:pt x="1894" y="15134"/>
                    <a:pt x="1894" y="14645"/>
                  </a:cubicBezTo>
                  <a:cubicBezTo>
                    <a:pt x="1894" y="14122"/>
                    <a:pt x="1477" y="13693"/>
                    <a:pt x="953" y="13693"/>
                  </a:cubicBezTo>
                  <a:cubicBezTo>
                    <a:pt x="429" y="13693"/>
                    <a:pt x="1" y="14122"/>
                    <a:pt x="1" y="14645"/>
                  </a:cubicBezTo>
                  <a:cubicBezTo>
                    <a:pt x="1" y="15134"/>
                    <a:pt x="358" y="15526"/>
                    <a:pt x="834" y="15586"/>
                  </a:cubicBezTo>
                  <a:lnTo>
                    <a:pt x="834" y="43399"/>
                  </a:lnTo>
                  <a:cubicBezTo>
                    <a:pt x="537" y="43458"/>
                    <a:pt x="310" y="43720"/>
                    <a:pt x="310" y="44030"/>
                  </a:cubicBezTo>
                  <a:cubicBezTo>
                    <a:pt x="310" y="44387"/>
                    <a:pt x="596" y="44673"/>
                    <a:pt x="953" y="44673"/>
                  </a:cubicBezTo>
                  <a:cubicBezTo>
                    <a:pt x="1084" y="44673"/>
                    <a:pt x="1203" y="44637"/>
                    <a:pt x="1299" y="44566"/>
                  </a:cubicBezTo>
                  <a:lnTo>
                    <a:pt x="4454" y="47780"/>
                  </a:lnTo>
                  <a:cubicBezTo>
                    <a:pt x="4299" y="48030"/>
                    <a:pt x="4216" y="48328"/>
                    <a:pt x="4216" y="48638"/>
                  </a:cubicBezTo>
                  <a:cubicBezTo>
                    <a:pt x="4216" y="49471"/>
                    <a:pt x="4835" y="50162"/>
                    <a:pt x="5632" y="50269"/>
                  </a:cubicBezTo>
                  <a:lnTo>
                    <a:pt x="5632" y="63556"/>
                  </a:lnTo>
                  <a:lnTo>
                    <a:pt x="5871" y="63556"/>
                  </a:lnTo>
                  <a:lnTo>
                    <a:pt x="5871" y="50293"/>
                  </a:lnTo>
                  <a:cubicBezTo>
                    <a:pt x="6787" y="50293"/>
                    <a:pt x="7526" y="49543"/>
                    <a:pt x="7526" y="48638"/>
                  </a:cubicBezTo>
                  <a:cubicBezTo>
                    <a:pt x="7526" y="47721"/>
                    <a:pt x="6775" y="46983"/>
                    <a:pt x="5871" y="46983"/>
                  </a:cubicBezTo>
                  <a:cubicBezTo>
                    <a:pt x="5359" y="46983"/>
                    <a:pt x="4894" y="47209"/>
                    <a:pt x="4597" y="47578"/>
                  </a:cubicBezTo>
                  <a:lnTo>
                    <a:pt x="1477" y="44399"/>
                  </a:lnTo>
                  <a:cubicBezTo>
                    <a:pt x="1549" y="44292"/>
                    <a:pt x="1596" y="44173"/>
                    <a:pt x="1596" y="44030"/>
                  </a:cubicBezTo>
                  <a:cubicBezTo>
                    <a:pt x="1596" y="43720"/>
                    <a:pt x="1370" y="43458"/>
                    <a:pt x="1072" y="43399"/>
                  </a:cubicBezTo>
                  <a:lnTo>
                    <a:pt x="1072" y="25040"/>
                  </a:lnTo>
                  <a:cubicBezTo>
                    <a:pt x="1275" y="25671"/>
                    <a:pt x="1846" y="26123"/>
                    <a:pt x="2525" y="26171"/>
                  </a:cubicBezTo>
                  <a:lnTo>
                    <a:pt x="2525" y="34957"/>
                  </a:lnTo>
                  <a:lnTo>
                    <a:pt x="7537" y="44220"/>
                  </a:lnTo>
                  <a:cubicBezTo>
                    <a:pt x="7406" y="44340"/>
                    <a:pt x="7311" y="44506"/>
                    <a:pt x="7311" y="44697"/>
                  </a:cubicBezTo>
                  <a:cubicBezTo>
                    <a:pt x="7311" y="45054"/>
                    <a:pt x="7609" y="45340"/>
                    <a:pt x="7954" y="45340"/>
                  </a:cubicBezTo>
                  <a:lnTo>
                    <a:pt x="7954" y="63580"/>
                  </a:lnTo>
                  <a:lnTo>
                    <a:pt x="8204" y="63580"/>
                  </a:lnTo>
                  <a:lnTo>
                    <a:pt x="8204" y="45292"/>
                  </a:lnTo>
                  <a:cubicBezTo>
                    <a:pt x="8430" y="45197"/>
                    <a:pt x="8597" y="44971"/>
                    <a:pt x="8597" y="44697"/>
                  </a:cubicBezTo>
                  <a:cubicBezTo>
                    <a:pt x="8597" y="44340"/>
                    <a:pt x="8311" y="44054"/>
                    <a:pt x="7954" y="44054"/>
                  </a:cubicBezTo>
                  <a:lnTo>
                    <a:pt x="7966" y="44066"/>
                  </a:lnTo>
                  <a:cubicBezTo>
                    <a:pt x="7883" y="44066"/>
                    <a:pt x="7811" y="44078"/>
                    <a:pt x="7740" y="44101"/>
                  </a:cubicBezTo>
                  <a:lnTo>
                    <a:pt x="2763" y="34910"/>
                  </a:lnTo>
                  <a:lnTo>
                    <a:pt x="2763" y="26183"/>
                  </a:lnTo>
                  <a:cubicBezTo>
                    <a:pt x="3620" y="26123"/>
                    <a:pt x="4299" y="25409"/>
                    <a:pt x="4299" y="24528"/>
                  </a:cubicBezTo>
                  <a:cubicBezTo>
                    <a:pt x="4299" y="24111"/>
                    <a:pt x="4144" y="23730"/>
                    <a:pt x="3894" y="23444"/>
                  </a:cubicBezTo>
                  <a:lnTo>
                    <a:pt x="6275" y="21003"/>
                  </a:lnTo>
                  <a:lnTo>
                    <a:pt x="6311" y="20968"/>
                  </a:lnTo>
                  <a:lnTo>
                    <a:pt x="6311" y="8502"/>
                  </a:lnTo>
                  <a:lnTo>
                    <a:pt x="6716" y="9026"/>
                  </a:lnTo>
                  <a:lnTo>
                    <a:pt x="6918" y="8883"/>
                  </a:lnTo>
                  <a:lnTo>
                    <a:pt x="6466" y="8299"/>
                  </a:lnTo>
                  <a:lnTo>
                    <a:pt x="6311" y="8407"/>
                  </a:lnTo>
                  <a:lnTo>
                    <a:pt x="6311" y="1894"/>
                  </a:lnTo>
                  <a:cubicBezTo>
                    <a:pt x="6835" y="1894"/>
                    <a:pt x="7264" y="1465"/>
                    <a:pt x="7264" y="941"/>
                  </a:cubicBezTo>
                  <a:cubicBezTo>
                    <a:pt x="7264" y="429"/>
                    <a:pt x="6835" y="1"/>
                    <a:pt x="63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10"/>
            <p:cNvSpPr/>
            <p:nvPr/>
          </p:nvSpPr>
          <p:spPr>
            <a:xfrm rot="10800000">
              <a:off x="8884725" y="1334975"/>
              <a:ext cx="16100" cy="18175"/>
            </a:xfrm>
            <a:custGeom>
              <a:avLst/>
              <a:gdLst/>
              <a:ahLst/>
              <a:cxnLst/>
              <a:rect l="l" t="t" r="r" b="b"/>
              <a:pathLst>
                <a:path w="644" h="727" extrusionOk="0">
                  <a:moveTo>
                    <a:pt x="203" y="0"/>
                  </a:moveTo>
                  <a:lnTo>
                    <a:pt x="0" y="143"/>
                  </a:lnTo>
                  <a:lnTo>
                    <a:pt x="453" y="727"/>
                  </a:lnTo>
                  <a:lnTo>
                    <a:pt x="643" y="58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10"/>
            <p:cNvSpPr/>
            <p:nvPr/>
          </p:nvSpPr>
          <p:spPr>
            <a:xfrm rot="10800000">
              <a:off x="8817450" y="1247175"/>
              <a:ext cx="16100" cy="18175"/>
            </a:xfrm>
            <a:custGeom>
              <a:avLst/>
              <a:gdLst/>
              <a:ahLst/>
              <a:cxnLst/>
              <a:rect l="l" t="t" r="r" b="b"/>
              <a:pathLst>
                <a:path w="644" h="727" extrusionOk="0">
                  <a:moveTo>
                    <a:pt x="191" y="1"/>
                  </a:moveTo>
                  <a:lnTo>
                    <a:pt x="0" y="144"/>
                  </a:lnTo>
                  <a:lnTo>
                    <a:pt x="453" y="727"/>
                  </a:lnTo>
                  <a:lnTo>
                    <a:pt x="643" y="584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10"/>
            <p:cNvSpPr/>
            <p:nvPr/>
          </p:nvSpPr>
          <p:spPr>
            <a:xfrm rot="10800000">
              <a:off x="8793650" y="1211750"/>
              <a:ext cx="17575" cy="24725"/>
            </a:xfrm>
            <a:custGeom>
              <a:avLst/>
              <a:gdLst/>
              <a:ahLst/>
              <a:cxnLst/>
              <a:rect l="l" t="t" r="r" b="b"/>
              <a:pathLst>
                <a:path w="703" h="989" extrusionOk="0">
                  <a:moveTo>
                    <a:pt x="191" y="1"/>
                  </a:moveTo>
                  <a:lnTo>
                    <a:pt x="0" y="143"/>
                  </a:lnTo>
                  <a:lnTo>
                    <a:pt x="441" y="727"/>
                  </a:lnTo>
                  <a:lnTo>
                    <a:pt x="453" y="727"/>
                  </a:lnTo>
                  <a:lnTo>
                    <a:pt x="453" y="989"/>
                  </a:lnTo>
                  <a:lnTo>
                    <a:pt x="703" y="989"/>
                  </a:lnTo>
                  <a:lnTo>
                    <a:pt x="703" y="251"/>
                  </a:lnTo>
                  <a:lnTo>
                    <a:pt x="453" y="251"/>
                  </a:lnTo>
                  <a:lnTo>
                    <a:pt x="453" y="346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10"/>
            <p:cNvSpPr/>
            <p:nvPr/>
          </p:nvSpPr>
          <p:spPr>
            <a:xfrm rot="10800000">
              <a:off x="8693050" y="960825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10"/>
            <p:cNvSpPr/>
            <p:nvPr/>
          </p:nvSpPr>
          <p:spPr>
            <a:xfrm rot="10800000">
              <a:off x="8759125" y="428600"/>
              <a:ext cx="10425" cy="18500"/>
            </a:xfrm>
            <a:custGeom>
              <a:avLst/>
              <a:gdLst/>
              <a:ahLst/>
              <a:cxnLst/>
              <a:rect l="l" t="t" r="r" b="b"/>
              <a:pathLst>
                <a:path w="417" h="740" extrusionOk="0">
                  <a:moveTo>
                    <a:pt x="202" y="1"/>
                  </a:moveTo>
                  <a:lnTo>
                    <a:pt x="0" y="382"/>
                  </a:lnTo>
                  <a:lnTo>
                    <a:pt x="0" y="739"/>
                  </a:lnTo>
                  <a:lnTo>
                    <a:pt x="238" y="739"/>
                  </a:lnTo>
                  <a:lnTo>
                    <a:pt x="238" y="441"/>
                  </a:lnTo>
                  <a:lnTo>
                    <a:pt x="417" y="120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10"/>
            <p:cNvSpPr/>
            <p:nvPr/>
          </p:nvSpPr>
          <p:spPr>
            <a:xfrm rot="10800000">
              <a:off x="8839775" y="1276325"/>
              <a:ext cx="16100" cy="18500"/>
            </a:xfrm>
            <a:custGeom>
              <a:avLst/>
              <a:gdLst/>
              <a:ahLst/>
              <a:cxnLst/>
              <a:rect l="l" t="t" r="r" b="b"/>
              <a:pathLst>
                <a:path w="644" h="740" extrusionOk="0">
                  <a:moveTo>
                    <a:pt x="191" y="1"/>
                  </a:moveTo>
                  <a:lnTo>
                    <a:pt x="0" y="156"/>
                  </a:lnTo>
                  <a:lnTo>
                    <a:pt x="441" y="739"/>
                  </a:lnTo>
                  <a:lnTo>
                    <a:pt x="643" y="584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10"/>
            <p:cNvSpPr/>
            <p:nvPr/>
          </p:nvSpPr>
          <p:spPr>
            <a:xfrm rot="10800000">
              <a:off x="8705850" y="1101325"/>
              <a:ext cx="16075" cy="18475"/>
            </a:xfrm>
            <a:custGeom>
              <a:avLst/>
              <a:gdLst/>
              <a:ahLst/>
              <a:cxnLst/>
              <a:rect l="l" t="t" r="r" b="b"/>
              <a:pathLst>
                <a:path w="643" h="739" extrusionOk="0">
                  <a:moveTo>
                    <a:pt x="191" y="1"/>
                  </a:moveTo>
                  <a:lnTo>
                    <a:pt x="0" y="156"/>
                  </a:lnTo>
                  <a:lnTo>
                    <a:pt x="441" y="739"/>
                  </a:lnTo>
                  <a:lnTo>
                    <a:pt x="643" y="584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10"/>
            <p:cNvSpPr/>
            <p:nvPr/>
          </p:nvSpPr>
          <p:spPr>
            <a:xfrm rot="10800000">
              <a:off x="8741550" y="460450"/>
              <a:ext cx="14325" cy="19075"/>
            </a:xfrm>
            <a:custGeom>
              <a:avLst/>
              <a:gdLst/>
              <a:ahLst/>
              <a:cxnLst/>
              <a:rect l="l" t="t" r="r" b="b"/>
              <a:pathLst>
                <a:path w="573" h="763" extrusionOk="0">
                  <a:moveTo>
                    <a:pt x="358" y="0"/>
                  </a:moveTo>
                  <a:lnTo>
                    <a:pt x="1" y="643"/>
                  </a:lnTo>
                  <a:lnTo>
                    <a:pt x="215" y="762"/>
                  </a:lnTo>
                  <a:lnTo>
                    <a:pt x="572" y="119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10"/>
            <p:cNvSpPr/>
            <p:nvPr/>
          </p:nvSpPr>
          <p:spPr>
            <a:xfrm rot="10800000">
              <a:off x="8705850" y="524450"/>
              <a:ext cx="14300" cy="19075"/>
            </a:xfrm>
            <a:custGeom>
              <a:avLst/>
              <a:gdLst/>
              <a:ahLst/>
              <a:cxnLst/>
              <a:rect l="l" t="t" r="r" b="b"/>
              <a:pathLst>
                <a:path w="572" h="763" extrusionOk="0">
                  <a:moveTo>
                    <a:pt x="358" y="0"/>
                  </a:moveTo>
                  <a:lnTo>
                    <a:pt x="1" y="643"/>
                  </a:lnTo>
                  <a:lnTo>
                    <a:pt x="215" y="762"/>
                  </a:lnTo>
                  <a:lnTo>
                    <a:pt x="572" y="119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10"/>
            <p:cNvSpPr/>
            <p:nvPr/>
          </p:nvSpPr>
          <p:spPr>
            <a:xfrm rot="10800000">
              <a:off x="8773100" y="1189425"/>
              <a:ext cx="16100" cy="18475"/>
            </a:xfrm>
            <a:custGeom>
              <a:avLst/>
              <a:gdLst/>
              <a:ahLst/>
              <a:cxnLst/>
              <a:rect l="l" t="t" r="r" b="b"/>
              <a:pathLst>
                <a:path w="644" h="739" extrusionOk="0">
                  <a:moveTo>
                    <a:pt x="191" y="1"/>
                  </a:moveTo>
                  <a:lnTo>
                    <a:pt x="0" y="155"/>
                  </a:lnTo>
                  <a:lnTo>
                    <a:pt x="441" y="739"/>
                  </a:lnTo>
                  <a:lnTo>
                    <a:pt x="643" y="584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10"/>
            <p:cNvSpPr/>
            <p:nvPr/>
          </p:nvSpPr>
          <p:spPr>
            <a:xfrm rot="10800000">
              <a:off x="8723700" y="492300"/>
              <a:ext cx="14300" cy="19075"/>
            </a:xfrm>
            <a:custGeom>
              <a:avLst/>
              <a:gdLst/>
              <a:ahLst/>
              <a:cxnLst/>
              <a:rect l="l" t="t" r="r" b="b"/>
              <a:pathLst>
                <a:path w="572" h="763" extrusionOk="0">
                  <a:moveTo>
                    <a:pt x="357" y="0"/>
                  </a:moveTo>
                  <a:lnTo>
                    <a:pt x="0" y="643"/>
                  </a:lnTo>
                  <a:lnTo>
                    <a:pt x="214" y="762"/>
                  </a:lnTo>
                  <a:lnTo>
                    <a:pt x="572" y="119"/>
                  </a:lnTo>
                  <a:lnTo>
                    <a:pt x="3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10"/>
            <p:cNvSpPr/>
            <p:nvPr/>
          </p:nvSpPr>
          <p:spPr>
            <a:xfrm rot="10800000">
              <a:off x="8693050" y="814075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0"/>
                  </a:moveTo>
                  <a:lnTo>
                    <a:pt x="1" y="738"/>
                  </a:lnTo>
                  <a:lnTo>
                    <a:pt x="251" y="73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10"/>
            <p:cNvSpPr/>
            <p:nvPr/>
          </p:nvSpPr>
          <p:spPr>
            <a:xfrm rot="10800000">
              <a:off x="8693050" y="777475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1"/>
                  </a:moveTo>
                  <a:lnTo>
                    <a:pt x="1" y="727"/>
                  </a:lnTo>
                  <a:lnTo>
                    <a:pt x="251" y="727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10"/>
            <p:cNvSpPr/>
            <p:nvPr/>
          </p:nvSpPr>
          <p:spPr>
            <a:xfrm rot="10800000">
              <a:off x="8693050" y="740850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10"/>
            <p:cNvSpPr/>
            <p:nvPr/>
          </p:nvSpPr>
          <p:spPr>
            <a:xfrm rot="10800000">
              <a:off x="8693050" y="630725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7"/>
                  </a:lnTo>
                  <a:lnTo>
                    <a:pt x="251" y="727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10"/>
            <p:cNvSpPr/>
            <p:nvPr/>
          </p:nvSpPr>
          <p:spPr>
            <a:xfrm rot="10800000">
              <a:off x="8693050" y="667325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0"/>
                  </a:moveTo>
                  <a:lnTo>
                    <a:pt x="1" y="738"/>
                  </a:lnTo>
                  <a:lnTo>
                    <a:pt x="251" y="73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10"/>
            <p:cNvSpPr/>
            <p:nvPr/>
          </p:nvSpPr>
          <p:spPr>
            <a:xfrm rot="10800000">
              <a:off x="8693050" y="703950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10"/>
            <p:cNvSpPr/>
            <p:nvPr/>
          </p:nvSpPr>
          <p:spPr>
            <a:xfrm rot="10800000">
              <a:off x="8693050" y="1070950"/>
              <a:ext cx="6550" cy="19975"/>
            </a:xfrm>
            <a:custGeom>
              <a:avLst/>
              <a:gdLst/>
              <a:ahLst/>
              <a:cxnLst/>
              <a:rect l="l" t="t" r="r" b="b"/>
              <a:pathLst>
                <a:path w="262" h="799" extrusionOk="0">
                  <a:moveTo>
                    <a:pt x="191" y="1"/>
                  </a:moveTo>
                  <a:lnTo>
                    <a:pt x="0" y="155"/>
                  </a:lnTo>
                  <a:lnTo>
                    <a:pt x="12" y="179"/>
                  </a:lnTo>
                  <a:lnTo>
                    <a:pt x="12" y="798"/>
                  </a:lnTo>
                  <a:lnTo>
                    <a:pt x="262" y="798"/>
                  </a:lnTo>
                  <a:lnTo>
                    <a:pt x="262" y="96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10"/>
            <p:cNvSpPr/>
            <p:nvPr/>
          </p:nvSpPr>
          <p:spPr>
            <a:xfrm rot="10800000">
              <a:off x="8693050" y="850700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10"/>
            <p:cNvSpPr/>
            <p:nvPr/>
          </p:nvSpPr>
          <p:spPr>
            <a:xfrm rot="10800000">
              <a:off x="8693050" y="997725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10"/>
            <p:cNvSpPr/>
            <p:nvPr/>
          </p:nvSpPr>
          <p:spPr>
            <a:xfrm rot="10800000">
              <a:off x="8693050" y="1034350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10"/>
            <p:cNvSpPr/>
            <p:nvPr/>
          </p:nvSpPr>
          <p:spPr>
            <a:xfrm rot="10800000">
              <a:off x="8693050" y="887600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7"/>
                  </a:lnTo>
                  <a:lnTo>
                    <a:pt x="251" y="727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10"/>
            <p:cNvSpPr/>
            <p:nvPr/>
          </p:nvSpPr>
          <p:spPr>
            <a:xfrm rot="10800000">
              <a:off x="8693050" y="924200"/>
              <a:ext cx="6275" cy="18500"/>
            </a:xfrm>
            <a:custGeom>
              <a:avLst/>
              <a:gdLst/>
              <a:ahLst/>
              <a:cxnLst/>
              <a:rect l="l" t="t" r="r" b="b"/>
              <a:pathLst>
                <a:path w="251" h="740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10"/>
            <p:cNvSpPr/>
            <p:nvPr/>
          </p:nvSpPr>
          <p:spPr>
            <a:xfrm rot="10800000">
              <a:off x="8693050" y="593800"/>
              <a:ext cx="6275" cy="18500"/>
            </a:xfrm>
            <a:custGeom>
              <a:avLst/>
              <a:gdLst/>
              <a:ahLst/>
              <a:cxnLst/>
              <a:rect l="l" t="t" r="r" b="b"/>
              <a:pathLst>
                <a:path w="251" h="740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10"/>
            <p:cNvSpPr/>
            <p:nvPr/>
          </p:nvSpPr>
          <p:spPr>
            <a:xfrm rot="10800000">
              <a:off x="8763575" y="244950"/>
              <a:ext cx="6275" cy="18500"/>
            </a:xfrm>
            <a:custGeom>
              <a:avLst/>
              <a:gdLst/>
              <a:ahLst/>
              <a:cxnLst/>
              <a:rect l="l" t="t" r="r" b="b"/>
              <a:pathLst>
                <a:path w="251" h="740" extrusionOk="0">
                  <a:moveTo>
                    <a:pt x="0" y="1"/>
                  </a:moveTo>
                  <a:lnTo>
                    <a:pt x="0" y="739"/>
                  </a:lnTo>
                  <a:lnTo>
                    <a:pt x="250" y="739"/>
                  </a:lnTo>
                  <a:lnTo>
                    <a:pt x="2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10"/>
            <p:cNvSpPr/>
            <p:nvPr/>
          </p:nvSpPr>
          <p:spPr>
            <a:xfrm rot="10800000">
              <a:off x="8763575" y="391700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0"/>
                  </a:moveTo>
                  <a:lnTo>
                    <a:pt x="0" y="738"/>
                  </a:lnTo>
                  <a:lnTo>
                    <a:pt x="250" y="738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10"/>
            <p:cNvSpPr/>
            <p:nvPr/>
          </p:nvSpPr>
          <p:spPr>
            <a:xfrm rot="10800000">
              <a:off x="8763575" y="281575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1"/>
                  </a:moveTo>
                  <a:lnTo>
                    <a:pt x="0" y="739"/>
                  </a:lnTo>
                  <a:lnTo>
                    <a:pt x="250" y="739"/>
                  </a:lnTo>
                  <a:lnTo>
                    <a:pt x="2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10"/>
            <p:cNvSpPr/>
            <p:nvPr/>
          </p:nvSpPr>
          <p:spPr>
            <a:xfrm rot="10800000">
              <a:off x="8763575" y="208350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0" y="0"/>
                  </a:moveTo>
                  <a:lnTo>
                    <a:pt x="0" y="727"/>
                  </a:lnTo>
                  <a:lnTo>
                    <a:pt x="250" y="727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10"/>
            <p:cNvSpPr/>
            <p:nvPr/>
          </p:nvSpPr>
          <p:spPr>
            <a:xfrm rot="10800000">
              <a:off x="8763575" y="355100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1"/>
                  </a:moveTo>
                  <a:lnTo>
                    <a:pt x="0" y="739"/>
                  </a:lnTo>
                  <a:lnTo>
                    <a:pt x="250" y="739"/>
                  </a:lnTo>
                  <a:lnTo>
                    <a:pt x="2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10"/>
            <p:cNvSpPr/>
            <p:nvPr/>
          </p:nvSpPr>
          <p:spPr>
            <a:xfrm rot="10800000">
              <a:off x="8763575" y="318475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0" y="0"/>
                  </a:moveTo>
                  <a:lnTo>
                    <a:pt x="0" y="726"/>
                  </a:lnTo>
                  <a:lnTo>
                    <a:pt x="250" y="726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10"/>
            <p:cNvSpPr/>
            <p:nvPr/>
          </p:nvSpPr>
          <p:spPr>
            <a:xfrm rot="10800000">
              <a:off x="8862400" y="1305800"/>
              <a:ext cx="15800" cy="18175"/>
            </a:xfrm>
            <a:custGeom>
              <a:avLst/>
              <a:gdLst/>
              <a:ahLst/>
              <a:cxnLst/>
              <a:rect l="l" t="t" r="r" b="b"/>
              <a:pathLst>
                <a:path w="632" h="727" extrusionOk="0">
                  <a:moveTo>
                    <a:pt x="191" y="0"/>
                  </a:moveTo>
                  <a:lnTo>
                    <a:pt x="0" y="143"/>
                  </a:lnTo>
                  <a:lnTo>
                    <a:pt x="441" y="726"/>
                  </a:lnTo>
                  <a:lnTo>
                    <a:pt x="631" y="584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10"/>
            <p:cNvSpPr/>
            <p:nvPr/>
          </p:nvSpPr>
          <p:spPr>
            <a:xfrm rot="10800000">
              <a:off x="8763575" y="171450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1"/>
                  </a:moveTo>
                  <a:lnTo>
                    <a:pt x="0" y="739"/>
                  </a:lnTo>
                  <a:lnTo>
                    <a:pt x="250" y="739"/>
                  </a:lnTo>
                  <a:lnTo>
                    <a:pt x="2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10"/>
            <p:cNvSpPr/>
            <p:nvPr/>
          </p:nvSpPr>
          <p:spPr>
            <a:xfrm rot="10800000">
              <a:off x="8693050" y="550650"/>
              <a:ext cx="14300" cy="25025"/>
            </a:xfrm>
            <a:custGeom>
              <a:avLst/>
              <a:gdLst/>
              <a:ahLst/>
              <a:cxnLst/>
              <a:rect l="l" t="t" r="r" b="b"/>
              <a:pathLst>
                <a:path w="572" h="1001" extrusionOk="0">
                  <a:moveTo>
                    <a:pt x="322" y="0"/>
                  </a:moveTo>
                  <a:lnTo>
                    <a:pt x="322" y="393"/>
                  </a:lnTo>
                  <a:lnTo>
                    <a:pt x="251" y="536"/>
                  </a:lnTo>
                  <a:lnTo>
                    <a:pt x="251" y="274"/>
                  </a:lnTo>
                  <a:lnTo>
                    <a:pt x="0" y="274"/>
                  </a:lnTo>
                  <a:lnTo>
                    <a:pt x="0" y="1000"/>
                  </a:lnTo>
                  <a:lnTo>
                    <a:pt x="251" y="1000"/>
                  </a:lnTo>
                  <a:lnTo>
                    <a:pt x="251" y="667"/>
                  </a:lnTo>
                  <a:lnTo>
                    <a:pt x="405" y="762"/>
                  </a:lnTo>
                  <a:lnTo>
                    <a:pt x="572" y="453"/>
                  </a:lnTo>
                  <a:lnTo>
                    <a:pt x="5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10"/>
            <p:cNvSpPr/>
            <p:nvPr/>
          </p:nvSpPr>
          <p:spPr>
            <a:xfrm rot="10800000">
              <a:off x="8602250" y="0"/>
              <a:ext cx="255425" cy="1981500"/>
            </a:xfrm>
            <a:custGeom>
              <a:avLst/>
              <a:gdLst/>
              <a:ahLst/>
              <a:cxnLst/>
              <a:rect l="l" t="t" r="r" b="b"/>
              <a:pathLst>
                <a:path w="10217" h="79260" extrusionOk="0">
                  <a:moveTo>
                    <a:pt x="5240" y="238"/>
                  </a:moveTo>
                  <a:cubicBezTo>
                    <a:pt x="6013" y="238"/>
                    <a:pt x="6645" y="881"/>
                    <a:pt x="6645" y="1655"/>
                  </a:cubicBezTo>
                  <a:cubicBezTo>
                    <a:pt x="6645" y="2393"/>
                    <a:pt x="6073" y="3001"/>
                    <a:pt x="5359" y="3060"/>
                  </a:cubicBezTo>
                  <a:lnTo>
                    <a:pt x="5359" y="2596"/>
                  </a:lnTo>
                  <a:cubicBezTo>
                    <a:pt x="5823" y="2536"/>
                    <a:pt x="6180" y="2143"/>
                    <a:pt x="6180" y="1655"/>
                  </a:cubicBezTo>
                  <a:cubicBezTo>
                    <a:pt x="6180" y="1131"/>
                    <a:pt x="5763" y="703"/>
                    <a:pt x="5240" y="703"/>
                  </a:cubicBezTo>
                  <a:cubicBezTo>
                    <a:pt x="4716" y="703"/>
                    <a:pt x="4287" y="1131"/>
                    <a:pt x="4287" y="1655"/>
                  </a:cubicBezTo>
                  <a:cubicBezTo>
                    <a:pt x="4287" y="2143"/>
                    <a:pt x="4644" y="2536"/>
                    <a:pt x="5109" y="2596"/>
                  </a:cubicBezTo>
                  <a:lnTo>
                    <a:pt x="5109" y="3060"/>
                  </a:lnTo>
                  <a:cubicBezTo>
                    <a:pt x="4394" y="3001"/>
                    <a:pt x="3823" y="2393"/>
                    <a:pt x="3823" y="1655"/>
                  </a:cubicBezTo>
                  <a:cubicBezTo>
                    <a:pt x="3823" y="881"/>
                    <a:pt x="4454" y="238"/>
                    <a:pt x="5240" y="238"/>
                  </a:cubicBezTo>
                  <a:close/>
                  <a:moveTo>
                    <a:pt x="3704" y="34993"/>
                  </a:moveTo>
                  <a:lnTo>
                    <a:pt x="3704" y="39088"/>
                  </a:lnTo>
                  <a:cubicBezTo>
                    <a:pt x="3620" y="39112"/>
                    <a:pt x="3537" y="39136"/>
                    <a:pt x="3466" y="39196"/>
                  </a:cubicBezTo>
                  <a:lnTo>
                    <a:pt x="3466" y="35183"/>
                  </a:lnTo>
                  <a:lnTo>
                    <a:pt x="3704" y="34993"/>
                  </a:lnTo>
                  <a:close/>
                  <a:moveTo>
                    <a:pt x="5240" y="0"/>
                  </a:moveTo>
                  <a:cubicBezTo>
                    <a:pt x="4323" y="0"/>
                    <a:pt x="3573" y="738"/>
                    <a:pt x="3573" y="1655"/>
                  </a:cubicBezTo>
                  <a:cubicBezTo>
                    <a:pt x="3573" y="2572"/>
                    <a:pt x="4251" y="3239"/>
                    <a:pt x="5109" y="3310"/>
                  </a:cubicBezTo>
                  <a:lnTo>
                    <a:pt x="5109" y="21229"/>
                  </a:lnTo>
                  <a:lnTo>
                    <a:pt x="9002" y="24408"/>
                  </a:lnTo>
                  <a:cubicBezTo>
                    <a:pt x="8954" y="24503"/>
                    <a:pt x="8931" y="24599"/>
                    <a:pt x="8931" y="24706"/>
                  </a:cubicBezTo>
                  <a:cubicBezTo>
                    <a:pt x="8931" y="25015"/>
                    <a:pt x="9145" y="25277"/>
                    <a:pt x="9442" y="25337"/>
                  </a:cubicBezTo>
                  <a:lnTo>
                    <a:pt x="9442" y="29980"/>
                  </a:lnTo>
                  <a:lnTo>
                    <a:pt x="4978" y="33623"/>
                  </a:lnTo>
                  <a:lnTo>
                    <a:pt x="4728" y="33302"/>
                  </a:lnTo>
                  <a:lnTo>
                    <a:pt x="4537" y="33445"/>
                  </a:lnTo>
                  <a:lnTo>
                    <a:pt x="4787" y="33778"/>
                  </a:lnTo>
                  <a:lnTo>
                    <a:pt x="3954" y="34469"/>
                  </a:lnTo>
                  <a:lnTo>
                    <a:pt x="3954" y="32683"/>
                  </a:lnTo>
                  <a:lnTo>
                    <a:pt x="4085" y="32861"/>
                  </a:lnTo>
                  <a:lnTo>
                    <a:pt x="4275" y="32719"/>
                  </a:lnTo>
                  <a:lnTo>
                    <a:pt x="3954" y="32278"/>
                  </a:lnTo>
                  <a:lnTo>
                    <a:pt x="3954" y="14026"/>
                  </a:lnTo>
                  <a:lnTo>
                    <a:pt x="3704" y="14026"/>
                  </a:lnTo>
                  <a:lnTo>
                    <a:pt x="3704" y="32230"/>
                  </a:lnTo>
                  <a:lnTo>
                    <a:pt x="3644" y="32278"/>
                  </a:lnTo>
                  <a:lnTo>
                    <a:pt x="3704" y="32361"/>
                  </a:lnTo>
                  <a:lnTo>
                    <a:pt x="3704" y="34671"/>
                  </a:lnTo>
                  <a:lnTo>
                    <a:pt x="3216" y="35064"/>
                  </a:lnTo>
                  <a:lnTo>
                    <a:pt x="3216" y="39517"/>
                  </a:lnTo>
                  <a:cubicBezTo>
                    <a:pt x="3204" y="39577"/>
                    <a:pt x="3180" y="39648"/>
                    <a:pt x="3180" y="39719"/>
                  </a:cubicBezTo>
                  <a:cubicBezTo>
                    <a:pt x="3180" y="39791"/>
                    <a:pt x="3204" y="39850"/>
                    <a:pt x="3216" y="39922"/>
                  </a:cubicBezTo>
                  <a:lnTo>
                    <a:pt x="3216" y="40196"/>
                  </a:lnTo>
                  <a:lnTo>
                    <a:pt x="3120" y="40303"/>
                  </a:lnTo>
                  <a:lnTo>
                    <a:pt x="2918" y="40089"/>
                  </a:lnTo>
                  <a:lnTo>
                    <a:pt x="2739" y="40255"/>
                  </a:lnTo>
                  <a:lnTo>
                    <a:pt x="2954" y="40481"/>
                  </a:lnTo>
                  <a:lnTo>
                    <a:pt x="1" y="43720"/>
                  </a:lnTo>
                  <a:lnTo>
                    <a:pt x="1" y="79236"/>
                  </a:lnTo>
                  <a:lnTo>
                    <a:pt x="251" y="79236"/>
                  </a:lnTo>
                  <a:lnTo>
                    <a:pt x="251" y="43815"/>
                  </a:lnTo>
                  <a:lnTo>
                    <a:pt x="3120" y="40672"/>
                  </a:lnTo>
                  <a:lnTo>
                    <a:pt x="3216" y="40779"/>
                  </a:lnTo>
                  <a:lnTo>
                    <a:pt x="3216" y="79260"/>
                  </a:lnTo>
                  <a:lnTo>
                    <a:pt x="3466" y="79260"/>
                  </a:lnTo>
                  <a:lnTo>
                    <a:pt x="3466" y="40291"/>
                  </a:lnTo>
                  <a:lnTo>
                    <a:pt x="3489" y="40267"/>
                  </a:lnTo>
                  <a:cubicBezTo>
                    <a:pt x="3597" y="40327"/>
                    <a:pt x="3704" y="40362"/>
                    <a:pt x="3823" y="40362"/>
                  </a:cubicBezTo>
                  <a:cubicBezTo>
                    <a:pt x="4180" y="40362"/>
                    <a:pt x="4466" y="40077"/>
                    <a:pt x="4466" y="39719"/>
                  </a:cubicBezTo>
                  <a:cubicBezTo>
                    <a:pt x="4466" y="39410"/>
                    <a:pt x="4239" y="39148"/>
                    <a:pt x="3954" y="39088"/>
                  </a:cubicBezTo>
                  <a:lnTo>
                    <a:pt x="3954" y="34790"/>
                  </a:lnTo>
                  <a:lnTo>
                    <a:pt x="4942" y="33981"/>
                  </a:lnTo>
                  <a:lnTo>
                    <a:pt x="4978" y="34028"/>
                  </a:lnTo>
                  <a:lnTo>
                    <a:pt x="5180" y="33885"/>
                  </a:lnTo>
                  <a:lnTo>
                    <a:pt x="5132" y="33826"/>
                  </a:lnTo>
                  <a:lnTo>
                    <a:pt x="9693" y="30099"/>
                  </a:lnTo>
                  <a:lnTo>
                    <a:pt x="9693" y="25337"/>
                  </a:lnTo>
                  <a:cubicBezTo>
                    <a:pt x="9990" y="25277"/>
                    <a:pt x="10216" y="25015"/>
                    <a:pt x="10216" y="24706"/>
                  </a:cubicBezTo>
                  <a:cubicBezTo>
                    <a:pt x="10216" y="24348"/>
                    <a:pt x="9919" y="24063"/>
                    <a:pt x="9573" y="24063"/>
                  </a:cubicBezTo>
                  <a:cubicBezTo>
                    <a:pt x="9407" y="24063"/>
                    <a:pt x="9264" y="24122"/>
                    <a:pt x="9157" y="24218"/>
                  </a:cubicBezTo>
                  <a:lnTo>
                    <a:pt x="5359" y="21110"/>
                  </a:lnTo>
                  <a:lnTo>
                    <a:pt x="5359" y="3310"/>
                  </a:lnTo>
                  <a:cubicBezTo>
                    <a:pt x="6216" y="3239"/>
                    <a:pt x="6895" y="2524"/>
                    <a:pt x="6895" y="1655"/>
                  </a:cubicBezTo>
                  <a:cubicBezTo>
                    <a:pt x="6895" y="786"/>
                    <a:pt x="6144" y="0"/>
                    <a:pt x="52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10"/>
            <p:cNvSpPr/>
            <p:nvPr/>
          </p:nvSpPr>
          <p:spPr>
            <a:xfrm rot="10800000">
              <a:off x="8231675" y="0"/>
              <a:ext cx="240825" cy="2480675"/>
            </a:xfrm>
            <a:custGeom>
              <a:avLst/>
              <a:gdLst/>
              <a:ahLst/>
              <a:cxnLst/>
              <a:rect l="l" t="t" r="r" b="b"/>
              <a:pathLst>
                <a:path w="9633" h="99227" extrusionOk="0">
                  <a:moveTo>
                    <a:pt x="1655" y="251"/>
                  </a:moveTo>
                  <a:cubicBezTo>
                    <a:pt x="2429" y="251"/>
                    <a:pt x="3072" y="882"/>
                    <a:pt x="3072" y="1667"/>
                  </a:cubicBezTo>
                  <a:cubicBezTo>
                    <a:pt x="3072" y="2406"/>
                    <a:pt x="2501" y="3001"/>
                    <a:pt x="1775" y="3072"/>
                  </a:cubicBezTo>
                  <a:lnTo>
                    <a:pt x="1775" y="2608"/>
                  </a:lnTo>
                  <a:cubicBezTo>
                    <a:pt x="2239" y="2548"/>
                    <a:pt x="2608" y="2144"/>
                    <a:pt x="2608" y="1667"/>
                  </a:cubicBezTo>
                  <a:cubicBezTo>
                    <a:pt x="2608" y="1144"/>
                    <a:pt x="2179" y="715"/>
                    <a:pt x="1655" y="715"/>
                  </a:cubicBezTo>
                  <a:cubicBezTo>
                    <a:pt x="1132" y="715"/>
                    <a:pt x="703" y="1144"/>
                    <a:pt x="703" y="1667"/>
                  </a:cubicBezTo>
                  <a:cubicBezTo>
                    <a:pt x="703" y="2144"/>
                    <a:pt x="1060" y="2548"/>
                    <a:pt x="1536" y="2608"/>
                  </a:cubicBezTo>
                  <a:lnTo>
                    <a:pt x="1536" y="3072"/>
                  </a:lnTo>
                  <a:cubicBezTo>
                    <a:pt x="810" y="3001"/>
                    <a:pt x="239" y="2406"/>
                    <a:pt x="239" y="1667"/>
                  </a:cubicBezTo>
                  <a:cubicBezTo>
                    <a:pt x="239" y="882"/>
                    <a:pt x="882" y="251"/>
                    <a:pt x="1655" y="251"/>
                  </a:cubicBezTo>
                  <a:close/>
                  <a:moveTo>
                    <a:pt x="4549" y="29302"/>
                  </a:moveTo>
                  <a:lnTo>
                    <a:pt x="7442" y="31850"/>
                  </a:lnTo>
                  <a:lnTo>
                    <a:pt x="7442" y="56579"/>
                  </a:lnTo>
                  <a:cubicBezTo>
                    <a:pt x="7144" y="56627"/>
                    <a:pt x="6930" y="56888"/>
                    <a:pt x="6930" y="57210"/>
                  </a:cubicBezTo>
                  <a:cubicBezTo>
                    <a:pt x="6930" y="57412"/>
                    <a:pt x="7025" y="57591"/>
                    <a:pt x="7180" y="57710"/>
                  </a:cubicBezTo>
                  <a:lnTo>
                    <a:pt x="6501" y="58496"/>
                  </a:lnTo>
                  <a:lnTo>
                    <a:pt x="4549" y="56496"/>
                  </a:lnTo>
                  <a:lnTo>
                    <a:pt x="4549" y="29302"/>
                  </a:lnTo>
                  <a:close/>
                  <a:moveTo>
                    <a:pt x="6894" y="59246"/>
                  </a:moveTo>
                  <a:lnTo>
                    <a:pt x="7228" y="59567"/>
                  </a:lnTo>
                  <a:cubicBezTo>
                    <a:pt x="7097" y="59734"/>
                    <a:pt x="7025" y="59936"/>
                    <a:pt x="7025" y="60163"/>
                  </a:cubicBezTo>
                  <a:cubicBezTo>
                    <a:pt x="7025" y="60639"/>
                    <a:pt x="7382" y="61032"/>
                    <a:pt x="7847" y="61091"/>
                  </a:cubicBezTo>
                  <a:lnTo>
                    <a:pt x="7847" y="61103"/>
                  </a:lnTo>
                  <a:lnTo>
                    <a:pt x="7847" y="61568"/>
                  </a:lnTo>
                  <a:cubicBezTo>
                    <a:pt x="7132" y="61508"/>
                    <a:pt x="6561" y="60901"/>
                    <a:pt x="6561" y="60163"/>
                  </a:cubicBezTo>
                  <a:cubicBezTo>
                    <a:pt x="6561" y="59805"/>
                    <a:pt x="6692" y="59484"/>
                    <a:pt x="6894" y="59246"/>
                  </a:cubicBezTo>
                  <a:close/>
                  <a:moveTo>
                    <a:pt x="7966" y="58746"/>
                  </a:moveTo>
                  <a:cubicBezTo>
                    <a:pt x="8752" y="58746"/>
                    <a:pt x="9383" y="59377"/>
                    <a:pt x="9383" y="60163"/>
                  </a:cubicBezTo>
                  <a:cubicBezTo>
                    <a:pt x="9383" y="60901"/>
                    <a:pt x="8823" y="61508"/>
                    <a:pt x="8097" y="61568"/>
                  </a:cubicBezTo>
                  <a:lnTo>
                    <a:pt x="8097" y="61103"/>
                  </a:lnTo>
                  <a:cubicBezTo>
                    <a:pt x="8561" y="61044"/>
                    <a:pt x="8918" y="60639"/>
                    <a:pt x="8918" y="60163"/>
                  </a:cubicBezTo>
                  <a:cubicBezTo>
                    <a:pt x="8918" y="59639"/>
                    <a:pt x="8490" y="59210"/>
                    <a:pt x="7966" y="59210"/>
                  </a:cubicBezTo>
                  <a:cubicBezTo>
                    <a:pt x="7751" y="59210"/>
                    <a:pt x="7561" y="59282"/>
                    <a:pt x="7406" y="59401"/>
                  </a:cubicBezTo>
                  <a:lnTo>
                    <a:pt x="7073" y="59067"/>
                  </a:lnTo>
                  <a:cubicBezTo>
                    <a:pt x="7323" y="58865"/>
                    <a:pt x="7632" y="58746"/>
                    <a:pt x="7966" y="58746"/>
                  </a:cubicBezTo>
                  <a:close/>
                  <a:moveTo>
                    <a:pt x="6513" y="58853"/>
                  </a:moveTo>
                  <a:lnTo>
                    <a:pt x="6728" y="59067"/>
                  </a:lnTo>
                  <a:cubicBezTo>
                    <a:pt x="6478" y="59353"/>
                    <a:pt x="6311" y="59746"/>
                    <a:pt x="6311" y="60163"/>
                  </a:cubicBezTo>
                  <a:cubicBezTo>
                    <a:pt x="6311" y="61032"/>
                    <a:pt x="6989" y="61746"/>
                    <a:pt x="7847" y="61806"/>
                  </a:cubicBezTo>
                  <a:lnTo>
                    <a:pt x="7847" y="70533"/>
                  </a:lnTo>
                  <a:lnTo>
                    <a:pt x="3263" y="79022"/>
                  </a:lnTo>
                  <a:lnTo>
                    <a:pt x="3251" y="79022"/>
                  </a:lnTo>
                  <a:lnTo>
                    <a:pt x="3251" y="62592"/>
                  </a:lnTo>
                  <a:lnTo>
                    <a:pt x="6513" y="58853"/>
                  </a:lnTo>
                  <a:close/>
                  <a:moveTo>
                    <a:pt x="1655" y="1"/>
                  </a:moveTo>
                  <a:cubicBezTo>
                    <a:pt x="739" y="1"/>
                    <a:pt x="1" y="751"/>
                    <a:pt x="1" y="1667"/>
                  </a:cubicBezTo>
                  <a:cubicBezTo>
                    <a:pt x="1" y="2572"/>
                    <a:pt x="679" y="3251"/>
                    <a:pt x="1536" y="3310"/>
                  </a:cubicBezTo>
                  <a:lnTo>
                    <a:pt x="1536" y="8942"/>
                  </a:lnTo>
                  <a:lnTo>
                    <a:pt x="441" y="8942"/>
                  </a:lnTo>
                  <a:lnTo>
                    <a:pt x="441" y="11359"/>
                  </a:lnTo>
                  <a:lnTo>
                    <a:pt x="1536" y="11359"/>
                  </a:lnTo>
                  <a:lnTo>
                    <a:pt x="1536" y="12181"/>
                  </a:lnTo>
                  <a:lnTo>
                    <a:pt x="441" y="12181"/>
                  </a:lnTo>
                  <a:lnTo>
                    <a:pt x="441" y="14609"/>
                  </a:lnTo>
                  <a:lnTo>
                    <a:pt x="1536" y="14609"/>
                  </a:lnTo>
                  <a:lnTo>
                    <a:pt x="1536" y="15431"/>
                  </a:lnTo>
                  <a:lnTo>
                    <a:pt x="441" y="15431"/>
                  </a:lnTo>
                  <a:lnTo>
                    <a:pt x="441" y="17848"/>
                  </a:lnTo>
                  <a:lnTo>
                    <a:pt x="1536" y="17848"/>
                  </a:lnTo>
                  <a:lnTo>
                    <a:pt x="1536" y="18669"/>
                  </a:lnTo>
                  <a:lnTo>
                    <a:pt x="441" y="18669"/>
                  </a:lnTo>
                  <a:lnTo>
                    <a:pt x="441" y="21098"/>
                  </a:lnTo>
                  <a:lnTo>
                    <a:pt x="1536" y="21098"/>
                  </a:lnTo>
                  <a:lnTo>
                    <a:pt x="1536" y="26647"/>
                  </a:lnTo>
                  <a:lnTo>
                    <a:pt x="4299" y="29076"/>
                  </a:lnTo>
                  <a:lnTo>
                    <a:pt x="4299" y="56591"/>
                  </a:lnTo>
                  <a:lnTo>
                    <a:pt x="6347" y="58674"/>
                  </a:lnTo>
                  <a:lnTo>
                    <a:pt x="3013" y="62496"/>
                  </a:lnTo>
                  <a:lnTo>
                    <a:pt x="3013" y="79475"/>
                  </a:lnTo>
                  <a:lnTo>
                    <a:pt x="2870" y="79737"/>
                  </a:lnTo>
                  <a:cubicBezTo>
                    <a:pt x="2810" y="79713"/>
                    <a:pt x="2739" y="79689"/>
                    <a:pt x="2656" y="79689"/>
                  </a:cubicBezTo>
                  <a:cubicBezTo>
                    <a:pt x="2298" y="79689"/>
                    <a:pt x="2013" y="79975"/>
                    <a:pt x="2013" y="80332"/>
                  </a:cubicBezTo>
                  <a:cubicBezTo>
                    <a:pt x="2013" y="80606"/>
                    <a:pt x="2179" y="80832"/>
                    <a:pt x="2406" y="80927"/>
                  </a:cubicBezTo>
                  <a:lnTo>
                    <a:pt x="2406" y="99215"/>
                  </a:lnTo>
                  <a:lnTo>
                    <a:pt x="2656" y="99215"/>
                  </a:lnTo>
                  <a:lnTo>
                    <a:pt x="2656" y="80975"/>
                  </a:lnTo>
                  <a:cubicBezTo>
                    <a:pt x="2787" y="80975"/>
                    <a:pt x="2918" y="80939"/>
                    <a:pt x="3013" y="80868"/>
                  </a:cubicBezTo>
                  <a:lnTo>
                    <a:pt x="3013" y="84940"/>
                  </a:lnTo>
                  <a:lnTo>
                    <a:pt x="6739" y="88964"/>
                  </a:lnTo>
                  <a:lnTo>
                    <a:pt x="6978" y="99227"/>
                  </a:lnTo>
                  <a:lnTo>
                    <a:pt x="7216" y="99227"/>
                  </a:lnTo>
                  <a:lnTo>
                    <a:pt x="6978" y="88869"/>
                  </a:lnTo>
                  <a:lnTo>
                    <a:pt x="3263" y="84844"/>
                  </a:lnTo>
                  <a:lnTo>
                    <a:pt x="3263" y="80558"/>
                  </a:lnTo>
                  <a:cubicBezTo>
                    <a:pt x="3287" y="80487"/>
                    <a:pt x="3299" y="80415"/>
                    <a:pt x="3299" y="80332"/>
                  </a:cubicBezTo>
                  <a:cubicBezTo>
                    <a:pt x="3299" y="80260"/>
                    <a:pt x="3287" y="80177"/>
                    <a:pt x="3263" y="80118"/>
                  </a:cubicBezTo>
                  <a:lnTo>
                    <a:pt x="3263" y="79534"/>
                  </a:lnTo>
                  <a:lnTo>
                    <a:pt x="8085" y="70628"/>
                  </a:lnTo>
                  <a:lnTo>
                    <a:pt x="8097" y="70593"/>
                  </a:lnTo>
                  <a:lnTo>
                    <a:pt x="8097" y="61806"/>
                  </a:lnTo>
                  <a:cubicBezTo>
                    <a:pt x="8954" y="61746"/>
                    <a:pt x="9633" y="61032"/>
                    <a:pt x="9633" y="60163"/>
                  </a:cubicBezTo>
                  <a:cubicBezTo>
                    <a:pt x="9633" y="59246"/>
                    <a:pt x="8883" y="58508"/>
                    <a:pt x="7966" y="58508"/>
                  </a:cubicBezTo>
                  <a:cubicBezTo>
                    <a:pt x="7561" y="58508"/>
                    <a:pt x="7192" y="58651"/>
                    <a:pt x="6906" y="58901"/>
                  </a:cubicBezTo>
                  <a:lnTo>
                    <a:pt x="6680" y="58662"/>
                  </a:lnTo>
                  <a:lnTo>
                    <a:pt x="7406" y="57829"/>
                  </a:lnTo>
                  <a:cubicBezTo>
                    <a:pt x="7466" y="57841"/>
                    <a:pt x="7513" y="57841"/>
                    <a:pt x="7573" y="57841"/>
                  </a:cubicBezTo>
                  <a:cubicBezTo>
                    <a:pt x="7930" y="57841"/>
                    <a:pt x="8216" y="57555"/>
                    <a:pt x="8216" y="57210"/>
                  </a:cubicBezTo>
                  <a:cubicBezTo>
                    <a:pt x="8216" y="56888"/>
                    <a:pt x="7990" y="56627"/>
                    <a:pt x="7692" y="56579"/>
                  </a:cubicBezTo>
                  <a:lnTo>
                    <a:pt x="7692" y="31731"/>
                  </a:lnTo>
                  <a:lnTo>
                    <a:pt x="4549" y="28968"/>
                  </a:lnTo>
                  <a:lnTo>
                    <a:pt x="4549" y="1060"/>
                  </a:lnTo>
                  <a:lnTo>
                    <a:pt x="4299" y="1060"/>
                  </a:lnTo>
                  <a:lnTo>
                    <a:pt x="4299" y="28754"/>
                  </a:lnTo>
                  <a:lnTo>
                    <a:pt x="1775" y="26539"/>
                  </a:lnTo>
                  <a:lnTo>
                    <a:pt x="1775" y="21098"/>
                  </a:lnTo>
                  <a:lnTo>
                    <a:pt x="2870" y="21098"/>
                  </a:lnTo>
                  <a:lnTo>
                    <a:pt x="2870" y="18669"/>
                  </a:lnTo>
                  <a:lnTo>
                    <a:pt x="1775" y="18669"/>
                  </a:lnTo>
                  <a:lnTo>
                    <a:pt x="1775" y="17848"/>
                  </a:lnTo>
                  <a:lnTo>
                    <a:pt x="2870" y="17848"/>
                  </a:lnTo>
                  <a:lnTo>
                    <a:pt x="2870" y="15431"/>
                  </a:lnTo>
                  <a:lnTo>
                    <a:pt x="1775" y="15431"/>
                  </a:lnTo>
                  <a:lnTo>
                    <a:pt x="1775" y="14609"/>
                  </a:lnTo>
                  <a:lnTo>
                    <a:pt x="2870" y="14609"/>
                  </a:lnTo>
                  <a:lnTo>
                    <a:pt x="2870" y="12181"/>
                  </a:lnTo>
                  <a:lnTo>
                    <a:pt x="1775" y="12181"/>
                  </a:lnTo>
                  <a:lnTo>
                    <a:pt x="1775" y="11359"/>
                  </a:lnTo>
                  <a:lnTo>
                    <a:pt x="2870" y="11359"/>
                  </a:lnTo>
                  <a:lnTo>
                    <a:pt x="2870" y="8942"/>
                  </a:lnTo>
                  <a:lnTo>
                    <a:pt x="1775" y="8942"/>
                  </a:lnTo>
                  <a:lnTo>
                    <a:pt x="1775" y="3310"/>
                  </a:lnTo>
                  <a:cubicBezTo>
                    <a:pt x="2632" y="3251"/>
                    <a:pt x="3310" y="2537"/>
                    <a:pt x="3310" y="1667"/>
                  </a:cubicBezTo>
                  <a:cubicBezTo>
                    <a:pt x="3310" y="786"/>
                    <a:pt x="2572" y="1"/>
                    <a:pt x="16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10"/>
            <p:cNvSpPr/>
            <p:nvPr/>
          </p:nvSpPr>
          <p:spPr>
            <a:xfrm rot="10800000">
              <a:off x="8378125" y="0"/>
              <a:ext cx="243500" cy="2222600"/>
            </a:xfrm>
            <a:custGeom>
              <a:avLst/>
              <a:gdLst/>
              <a:ahLst/>
              <a:cxnLst/>
              <a:rect l="l" t="t" r="r" b="b"/>
              <a:pathLst>
                <a:path w="9740" h="88904" extrusionOk="0">
                  <a:moveTo>
                    <a:pt x="3620" y="19372"/>
                  </a:moveTo>
                  <a:lnTo>
                    <a:pt x="8478" y="23860"/>
                  </a:lnTo>
                  <a:cubicBezTo>
                    <a:pt x="8466" y="23920"/>
                    <a:pt x="8454" y="23967"/>
                    <a:pt x="8454" y="24015"/>
                  </a:cubicBezTo>
                  <a:cubicBezTo>
                    <a:pt x="8454" y="24337"/>
                    <a:pt x="8680" y="24598"/>
                    <a:pt x="8978" y="24646"/>
                  </a:cubicBezTo>
                  <a:lnTo>
                    <a:pt x="8978" y="38314"/>
                  </a:lnTo>
                  <a:lnTo>
                    <a:pt x="3620" y="42529"/>
                  </a:lnTo>
                  <a:lnTo>
                    <a:pt x="3620" y="40755"/>
                  </a:lnTo>
                  <a:lnTo>
                    <a:pt x="4703" y="40755"/>
                  </a:lnTo>
                  <a:lnTo>
                    <a:pt x="4703" y="38326"/>
                  </a:lnTo>
                  <a:lnTo>
                    <a:pt x="3620" y="38326"/>
                  </a:lnTo>
                  <a:lnTo>
                    <a:pt x="3620" y="37505"/>
                  </a:lnTo>
                  <a:lnTo>
                    <a:pt x="4703" y="37505"/>
                  </a:lnTo>
                  <a:lnTo>
                    <a:pt x="4703" y="35088"/>
                  </a:lnTo>
                  <a:lnTo>
                    <a:pt x="3620" y="35088"/>
                  </a:lnTo>
                  <a:lnTo>
                    <a:pt x="3620" y="34266"/>
                  </a:lnTo>
                  <a:lnTo>
                    <a:pt x="4703" y="34266"/>
                  </a:lnTo>
                  <a:lnTo>
                    <a:pt x="4703" y="31837"/>
                  </a:lnTo>
                  <a:lnTo>
                    <a:pt x="3620" y="31837"/>
                  </a:lnTo>
                  <a:lnTo>
                    <a:pt x="3620" y="31016"/>
                  </a:lnTo>
                  <a:lnTo>
                    <a:pt x="4703" y="31016"/>
                  </a:lnTo>
                  <a:lnTo>
                    <a:pt x="4703" y="28599"/>
                  </a:lnTo>
                  <a:lnTo>
                    <a:pt x="3620" y="28599"/>
                  </a:lnTo>
                  <a:lnTo>
                    <a:pt x="3620" y="19372"/>
                  </a:lnTo>
                  <a:close/>
                  <a:moveTo>
                    <a:pt x="3620" y="44815"/>
                  </a:moveTo>
                  <a:cubicBezTo>
                    <a:pt x="4334" y="44875"/>
                    <a:pt x="4906" y="45482"/>
                    <a:pt x="4906" y="46220"/>
                  </a:cubicBezTo>
                  <a:cubicBezTo>
                    <a:pt x="4906" y="46613"/>
                    <a:pt x="4739" y="46970"/>
                    <a:pt x="4489" y="47232"/>
                  </a:cubicBezTo>
                  <a:lnTo>
                    <a:pt x="4191" y="46863"/>
                  </a:lnTo>
                  <a:cubicBezTo>
                    <a:pt x="4346" y="46696"/>
                    <a:pt x="4442" y="46470"/>
                    <a:pt x="4442" y="46220"/>
                  </a:cubicBezTo>
                  <a:cubicBezTo>
                    <a:pt x="4442" y="45732"/>
                    <a:pt x="4084" y="45339"/>
                    <a:pt x="3620" y="45280"/>
                  </a:cubicBezTo>
                  <a:lnTo>
                    <a:pt x="3620" y="44815"/>
                  </a:lnTo>
                  <a:close/>
                  <a:moveTo>
                    <a:pt x="3370" y="44815"/>
                  </a:moveTo>
                  <a:lnTo>
                    <a:pt x="3370" y="45280"/>
                  </a:lnTo>
                  <a:cubicBezTo>
                    <a:pt x="2906" y="45339"/>
                    <a:pt x="2548" y="45744"/>
                    <a:pt x="2548" y="46220"/>
                  </a:cubicBezTo>
                  <a:cubicBezTo>
                    <a:pt x="2548" y="46744"/>
                    <a:pt x="2965" y="47173"/>
                    <a:pt x="3489" y="47173"/>
                  </a:cubicBezTo>
                  <a:cubicBezTo>
                    <a:pt x="3680" y="47173"/>
                    <a:pt x="3858" y="47113"/>
                    <a:pt x="4001" y="47030"/>
                  </a:cubicBezTo>
                  <a:lnTo>
                    <a:pt x="4299" y="47387"/>
                  </a:lnTo>
                  <a:cubicBezTo>
                    <a:pt x="4072" y="47542"/>
                    <a:pt x="3787" y="47637"/>
                    <a:pt x="3489" y="47637"/>
                  </a:cubicBezTo>
                  <a:cubicBezTo>
                    <a:pt x="2715" y="47637"/>
                    <a:pt x="2084" y="47006"/>
                    <a:pt x="2084" y="46220"/>
                  </a:cubicBezTo>
                  <a:cubicBezTo>
                    <a:pt x="2084" y="45482"/>
                    <a:pt x="2656" y="44875"/>
                    <a:pt x="3370" y="44815"/>
                  </a:cubicBezTo>
                  <a:close/>
                  <a:moveTo>
                    <a:pt x="3370" y="43029"/>
                  </a:moveTo>
                  <a:lnTo>
                    <a:pt x="3370" y="44565"/>
                  </a:lnTo>
                  <a:cubicBezTo>
                    <a:pt x="2513" y="44637"/>
                    <a:pt x="1834" y="45351"/>
                    <a:pt x="1834" y="46220"/>
                  </a:cubicBezTo>
                  <a:cubicBezTo>
                    <a:pt x="1834" y="47089"/>
                    <a:pt x="2584" y="47875"/>
                    <a:pt x="3489" y="47875"/>
                  </a:cubicBezTo>
                  <a:cubicBezTo>
                    <a:pt x="3846" y="47875"/>
                    <a:pt x="4180" y="47756"/>
                    <a:pt x="4453" y="47566"/>
                  </a:cubicBezTo>
                  <a:lnTo>
                    <a:pt x="5966" y="49399"/>
                  </a:lnTo>
                  <a:lnTo>
                    <a:pt x="5966" y="55745"/>
                  </a:lnTo>
                  <a:cubicBezTo>
                    <a:pt x="5668" y="55805"/>
                    <a:pt x="5454" y="56067"/>
                    <a:pt x="5454" y="56376"/>
                  </a:cubicBezTo>
                  <a:cubicBezTo>
                    <a:pt x="5454" y="56567"/>
                    <a:pt x="5525" y="56733"/>
                    <a:pt x="5656" y="56841"/>
                  </a:cubicBezTo>
                  <a:lnTo>
                    <a:pt x="3370" y="60531"/>
                  </a:lnTo>
                  <a:lnTo>
                    <a:pt x="3370" y="69842"/>
                  </a:lnTo>
                  <a:cubicBezTo>
                    <a:pt x="3239" y="69806"/>
                    <a:pt x="3096" y="69783"/>
                    <a:pt x="2941" y="69783"/>
                  </a:cubicBezTo>
                  <a:cubicBezTo>
                    <a:pt x="2703" y="69783"/>
                    <a:pt x="2465" y="69842"/>
                    <a:pt x="2251" y="69937"/>
                  </a:cubicBezTo>
                  <a:lnTo>
                    <a:pt x="251" y="66282"/>
                  </a:lnTo>
                  <a:lnTo>
                    <a:pt x="251" y="45482"/>
                  </a:lnTo>
                  <a:lnTo>
                    <a:pt x="3370" y="43029"/>
                  </a:lnTo>
                  <a:close/>
                  <a:moveTo>
                    <a:pt x="2941" y="70033"/>
                  </a:moveTo>
                  <a:cubicBezTo>
                    <a:pt x="3096" y="70033"/>
                    <a:pt x="3239" y="70056"/>
                    <a:pt x="3370" y="70092"/>
                  </a:cubicBezTo>
                  <a:lnTo>
                    <a:pt x="3370" y="70592"/>
                  </a:lnTo>
                  <a:cubicBezTo>
                    <a:pt x="3239" y="70533"/>
                    <a:pt x="3096" y="70497"/>
                    <a:pt x="2941" y="70497"/>
                  </a:cubicBezTo>
                  <a:cubicBezTo>
                    <a:pt x="2822" y="70497"/>
                    <a:pt x="2703" y="70521"/>
                    <a:pt x="2596" y="70557"/>
                  </a:cubicBezTo>
                  <a:lnTo>
                    <a:pt x="2370" y="70152"/>
                  </a:lnTo>
                  <a:cubicBezTo>
                    <a:pt x="2548" y="70080"/>
                    <a:pt x="2739" y="70033"/>
                    <a:pt x="2941" y="70033"/>
                  </a:cubicBezTo>
                  <a:close/>
                  <a:moveTo>
                    <a:pt x="3620" y="70199"/>
                  </a:moveTo>
                  <a:cubicBezTo>
                    <a:pt x="4061" y="70437"/>
                    <a:pt x="4358" y="70914"/>
                    <a:pt x="4358" y="71449"/>
                  </a:cubicBezTo>
                  <a:cubicBezTo>
                    <a:pt x="4358" y="71985"/>
                    <a:pt x="4061" y="72450"/>
                    <a:pt x="3620" y="72688"/>
                  </a:cubicBezTo>
                  <a:lnTo>
                    <a:pt x="3620" y="72116"/>
                  </a:lnTo>
                  <a:cubicBezTo>
                    <a:pt x="3787" y="71950"/>
                    <a:pt x="3894" y="71711"/>
                    <a:pt x="3894" y="71449"/>
                  </a:cubicBezTo>
                  <a:cubicBezTo>
                    <a:pt x="3894" y="71188"/>
                    <a:pt x="3787" y="70949"/>
                    <a:pt x="3620" y="70771"/>
                  </a:cubicBezTo>
                  <a:lnTo>
                    <a:pt x="3620" y="70199"/>
                  </a:lnTo>
                  <a:close/>
                  <a:moveTo>
                    <a:pt x="2156" y="70271"/>
                  </a:moveTo>
                  <a:lnTo>
                    <a:pt x="2382" y="70676"/>
                  </a:lnTo>
                  <a:cubicBezTo>
                    <a:pt x="2156" y="70854"/>
                    <a:pt x="2001" y="71128"/>
                    <a:pt x="2001" y="71449"/>
                  </a:cubicBezTo>
                  <a:cubicBezTo>
                    <a:pt x="2001" y="71926"/>
                    <a:pt x="2358" y="72331"/>
                    <a:pt x="2822" y="72390"/>
                  </a:cubicBezTo>
                  <a:lnTo>
                    <a:pt x="2822" y="72854"/>
                  </a:lnTo>
                  <a:cubicBezTo>
                    <a:pt x="2098" y="72783"/>
                    <a:pt x="1539" y="72191"/>
                    <a:pt x="1536" y="71444"/>
                  </a:cubicBezTo>
                  <a:lnTo>
                    <a:pt x="1536" y="71444"/>
                  </a:lnTo>
                  <a:cubicBezTo>
                    <a:pt x="1538" y="70958"/>
                    <a:pt x="1788" y="70520"/>
                    <a:pt x="2156" y="70271"/>
                  </a:cubicBezTo>
                  <a:close/>
                  <a:moveTo>
                    <a:pt x="3370" y="72295"/>
                  </a:moveTo>
                  <a:lnTo>
                    <a:pt x="3370" y="72795"/>
                  </a:lnTo>
                  <a:cubicBezTo>
                    <a:pt x="3275" y="72819"/>
                    <a:pt x="3168" y="72842"/>
                    <a:pt x="3072" y="72854"/>
                  </a:cubicBezTo>
                  <a:lnTo>
                    <a:pt x="3072" y="72390"/>
                  </a:lnTo>
                  <a:cubicBezTo>
                    <a:pt x="3179" y="72366"/>
                    <a:pt x="3275" y="72342"/>
                    <a:pt x="3370" y="72295"/>
                  </a:cubicBezTo>
                  <a:close/>
                  <a:moveTo>
                    <a:pt x="2429" y="0"/>
                  </a:moveTo>
                  <a:cubicBezTo>
                    <a:pt x="1905" y="0"/>
                    <a:pt x="1477" y="417"/>
                    <a:pt x="1477" y="941"/>
                  </a:cubicBezTo>
                  <a:cubicBezTo>
                    <a:pt x="1477" y="1429"/>
                    <a:pt x="1846" y="1822"/>
                    <a:pt x="2310" y="1881"/>
                  </a:cubicBezTo>
                  <a:lnTo>
                    <a:pt x="2310" y="18169"/>
                  </a:lnTo>
                  <a:lnTo>
                    <a:pt x="3370" y="19157"/>
                  </a:lnTo>
                  <a:lnTo>
                    <a:pt x="3370" y="28599"/>
                  </a:lnTo>
                  <a:lnTo>
                    <a:pt x="2286" y="28599"/>
                  </a:lnTo>
                  <a:lnTo>
                    <a:pt x="2286" y="31016"/>
                  </a:lnTo>
                  <a:lnTo>
                    <a:pt x="3370" y="31016"/>
                  </a:lnTo>
                  <a:lnTo>
                    <a:pt x="3370" y="31837"/>
                  </a:lnTo>
                  <a:lnTo>
                    <a:pt x="2286" y="31837"/>
                  </a:lnTo>
                  <a:lnTo>
                    <a:pt x="2286" y="34266"/>
                  </a:lnTo>
                  <a:lnTo>
                    <a:pt x="3370" y="34266"/>
                  </a:lnTo>
                  <a:lnTo>
                    <a:pt x="3370" y="35088"/>
                  </a:lnTo>
                  <a:lnTo>
                    <a:pt x="2286" y="35088"/>
                  </a:lnTo>
                  <a:lnTo>
                    <a:pt x="2286" y="37505"/>
                  </a:lnTo>
                  <a:lnTo>
                    <a:pt x="3370" y="37505"/>
                  </a:lnTo>
                  <a:lnTo>
                    <a:pt x="3370" y="38326"/>
                  </a:lnTo>
                  <a:lnTo>
                    <a:pt x="2286" y="38326"/>
                  </a:lnTo>
                  <a:lnTo>
                    <a:pt x="2286" y="40755"/>
                  </a:lnTo>
                  <a:lnTo>
                    <a:pt x="3370" y="40755"/>
                  </a:lnTo>
                  <a:lnTo>
                    <a:pt x="3370" y="42720"/>
                  </a:lnTo>
                  <a:lnTo>
                    <a:pt x="48" y="45327"/>
                  </a:lnTo>
                  <a:lnTo>
                    <a:pt x="0" y="45363"/>
                  </a:lnTo>
                  <a:lnTo>
                    <a:pt x="0" y="66354"/>
                  </a:lnTo>
                  <a:lnTo>
                    <a:pt x="2048" y="70056"/>
                  </a:lnTo>
                  <a:cubicBezTo>
                    <a:pt x="1584" y="70354"/>
                    <a:pt x="1286" y="70866"/>
                    <a:pt x="1286" y="71449"/>
                  </a:cubicBezTo>
                  <a:cubicBezTo>
                    <a:pt x="1286" y="72319"/>
                    <a:pt x="1965" y="73033"/>
                    <a:pt x="2822" y="73104"/>
                  </a:cubicBezTo>
                  <a:lnTo>
                    <a:pt x="2822" y="88904"/>
                  </a:lnTo>
                  <a:lnTo>
                    <a:pt x="3072" y="88904"/>
                  </a:lnTo>
                  <a:lnTo>
                    <a:pt x="3072" y="73104"/>
                  </a:lnTo>
                  <a:cubicBezTo>
                    <a:pt x="3168" y="73093"/>
                    <a:pt x="3275" y="73081"/>
                    <a:pt x="3370" y="73045"/>
                  </a:cubicBezTo>
                  <a:lnTo>
                    <a:pt x="3370" y="88892"/>
                  </a:lnTo>
                  <a:lnTo>
                    <a:pt x="3620" y="88892"/>
                  </a:lnTo>
                  <a:lnTo>
                    <a:pt x="3620" y="72962"/>
                  </a:lnTo>
                  <a:cubicBezTo>
                    <a:pt x="4191" y="72712"/>
                    <a:pt x="4608" y="72128"/>
                    <a:pt x="4608" y="71449"/>
                  </a:cubicBezTo>
                  <a:cubicBezTo>
                    <a:pt x="4608" y="70771"/>
                    <a:pt x="4191" y="70199"/>
                    <a:pt x="3620" y="69937"/>
                  </a:cubicBezTo>
                  <a:lnTo>
                    <a:pt x="3620" y="60603"/>
                  </a:lnTo>
                  <a:lnTo>
                    <a:pt x="5858" y="56983"/>
                  </a:lnTo>
                  <a:cubicBezTo>
                    <a:pt x="5930" y="57007"/>
                    <a:pt x="6013" y="57019"/>
                    <a:pt x="6096" y="57019"/>
                  </a:cubicBezTo>
                  <a:cubicBezTo>
                    <a:pt x="6442" y="57019"/>
                    <a:pt x="6739" y="56733"/>
                    <a:pt x="6739" y="56376"/>
                  </a:cubicBezTo>
                  <a:cubicBezTo>
                    <a:pt x="6739" y="56067"/>
                    <a:pt x="6513" y="55805"/>
                    <a:pt x="6216" y="55757"/>
                  </a:cubicBezTo>
                  <a:lnTo>
                    <a:pt x="6216" y="55745"/>
                  </a:lnTo>
                  <a:lnTo>
                    <a:pt x="6216" y="49316"/>
                  </a:lnTo>
                  <a:lnTo>
                    <a:pt x="4644" y="47423"/>
                  </a:lnTo>
                  <a:cubicBezTo>
                    <a:pt x="4953" y="47113"/>
                    <a:pt x="5156" y="46696"/>
                    <a:pt x="5156" y="46220"/>
                  </a:cubicBezTo>
                  <a:cubicBezTo>
                    <a:pt x="5156" y="45351"/>
                    <a:pt x="4477" y="44637"/>
                    <a:pt x="3620" y="44577"/>
                  </a:cubicBezTo>
                  <a:lnTo>
                    <a:pt x="3620" y="42839"/>
                  </a:lnTo>
                  <a:lnTo>
                    <a:pt x="9180" y="38469"/>
                  </a:lnTo>
                  <a:lnTo>
                    <a:pt x="9216" y="38434"/>
                  </a:lnTo>
                  <a:lnTo>
                    <a:pt x="9216" y="24646"/>
                  </a:lnTo>
                  <a:cubicBezTo>
                    <a:pt x="9514" y="24598"/>
                    <a:pt x="9740" y="24337"/>
                    <a:pt x="9740" y="24027"/>
                  </a:cubicBezTo>
                  <a:cubicBezTo>
                    <a:pt x="9740" y="23670"/>
                    <a:pt x="9454" y="23384"/>
                    <a:pt x="9097" y="23384"/>
                  </a:cubicBezTo>
                  <a:cubicBezTo>
                    <a:pt x="8894" y="23384"/>
                    <a:pt x="8704" y="23479"/>
                    <a:pt x="8585" y="23634"/>
                  </a:cubicBezTo>
                  <a:lnTo>
                    <a:pt x="3620" y="19050"/>
                  </a:lnTo>
                  <a:lnTo>
                    <a:pt x="3620" y="8013"/>
                  </a:lnTo>
                  <a:lnTo>
                    <a:pt x="3370" y="8013"/>
                  </a:lnTo>
                  <a:lnTo>
                    <a:pt x="3370" y="18824"/>
                  </a:lnTo>
                  <a:lnTo>
                    <a:pt x="2548" y="18062"/>
                  </a:lnTo>
                  <a:lnTo>
                    <a:pt x="2548" y="1881"/>
                  </a:lnTo>
                  <a:cubicBezTo>
                    <a:pt x="3025" y="1822"/>
                    <a:pt x="3382" y="1429"/>
                    <a:pt x="3382" y="941"/>
                  </a:cubicBezTo>
                  <a:cubicBezTo>
                    <a:pt x="3382" y="417"/>
                    <a:pt x="2953" y="0"/>
                    <a:pt x="24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2" name="Google Shape;502;p10"/>
          <p:cNvGrpSpPr/>
          <p:nvPr/>
        </p:nvGrpSpPr>
        <p:grpSpPr>
          <a:xfrm>
            <a:off x="274435" y="-1"/>
            <a:ext cx="521100" cy="2263200"/>
            <a:chOff x="205850" y="-1"/>
            <a:chExt cx="521100" cy="2263200"/>
          </a:xfrm>
        </p:grpSpPr>
        <p:cxnSp>
          <p:nvCxnSpPr>
            <p:cNvPr id="503" name="Google Shape;503;p10"/>
            <p:cNvCxnSpPr/>
            <p:nvPr/>
          </p:nvCxnSpPr>
          <p:spPr>
            <a:xfrm rot="-5400000" flipH="1">
              <a:off x="-634350" y="901799"/>
              <a:ext cx="2050500" cy="2469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504" name="Google Shape;504;p10"/>
            <p:cNvCxnSpPr/>
            <p:nvPr/>
          </p:nvCxnSpPr>
          <p:spPr>
            <a:xfrm rot="5400000">
              <a:off x="-325775" y="682349"/>
              <a:ext cx="1467600" cy="1029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505" name="Google Shape;505;p10"/>
            <p:cNvCxnSpPr/>
            <p:nvPr/>
          </p:nvCxnSpPr>
          <p:spPr>
            <a:xfrm>
              <a:off x="645425" y="-1"/>
              <a:ext cx="0" cy="18174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506" name="Google Shape;506;p10"/>
            <p:cNvCxnSpPr/>
            <p:nvPr/>
          </p:nvCxnSpPr>
          <p:spPr>
            <a:xfrm rot="5400000">
              <a:off x="-665200" y="871049"/>
              <a:ext cx="2263200" cy="5211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ecular One"/>
              <a:buNone/>
              <a:defRPr sz="3000">
                <a:solidFill>
                  <a:schemeClr val="lt1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ecular One"/>
              <a:buNone/>
              <a:defRPr sz="3000">
                <a:solidFill>
                  <a:schemeClr val="lt1"/>
                </a:solidFill>
                <a:latin typeface="Secular One"/>
                <a:ea typeface="Secular One"/>
                <a:cs typeface="Secular One"/>
                <a:sym typeface="Secular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ecular One"/>
              <a:buNone/>
              <a:defRPr sz="3000">
                <a:solidFill>
                  <a:schemeClr val="lt1"/>
                </a:solidFill>
                <a:latin typeface="Secular One"/>
                <a:ea typeface="Secular One"/>
                <a:cs typeface="Secular One"/>
                <a:sym typeface="Secular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ecular One"/>
              <a:buNone/>
              <a:defRPr sz="3000">
                <a:solidFill>
                  <a:schemeClr val="lt1"/>
                </a:solidFill>
                <a:latin typeface="Secular One"/>
                <a:ea typeface="Secular One"/>
                <a:cs typeface="Secular One"/>
                <a:sym typeface="Secular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ecular One"/>
              <a:buNone/>
              <a:defRPr sz="3000">
                <a:solidFill>
                  <a:schemeClr val="lt1"/>
                </a:solidFill>
                <a:latin typeface="Secular One"/>
                <a:ea typeface="Secular One"/>
                <a:cs typeface="Secular One"/>
                <a:sym typeface="Secular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ecular One"/>
              <a:buNone/>
              <a:defRPr sz="3000">
                <a:solidFill>
                  <a:schemeClr val="lt1"/>
                </a:solidFill>
                <a:latin typeface="Secular One"/>
                <a:ea typeface="Secular One"/>
                <a:cs typeface="Secular One"/>
                <a:sym typeface="Secular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ecular One"/>
              <a:buNone/>
              <a:defRPr sz="3000">
                <a:solidFill>
                  <a:schemeClr val="lt1"/>
                </a:solidFill>
                <a:latin typeface="Secular One"/>
                <a:ea typeface="Secular One"/>
                <a:cs typeface="Secular One"/>
                <a:sym typeface="Secular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ecular One"/>
              <a:buNone/>
              <a:defRPr sz="3000">
                <a:solidFill>
                  <a:schemeClr val="lt1"/>
                </a:solidFill>
                <a:latin typeface="Secular One"/>
                <a:ea typeface="Secular One"/>
                <a:cs typeface="Secular One"/>
                <a:sym typeface="Secular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ecular One"/>
              <a:buNone/>
              <a:defRPr sz="3000">
                <a:solidFill>
                  <a:schemeClr val="lt1"/>
                </a:solidFill>
                <a:latin typeface="Secular One"/>
                <a:ea typeface="Secular One"/>
                <a:cs typeface="Secular One"/>
                <a:sym typeface="Secular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681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Char char="●"/>
              <a:defRPr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Char char="○"/>
              <a:defRPr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Char char="■"/>
              <a:defRPr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Char char="●"/>
              <a:defRPr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Char char="○"/>
              <a:defRPr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Char char="■"/>
              <a:defRPr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Char char="●"/>
              <a:defRPr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Char char="○"/>
              <a:defRPr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Char char="■"/>
              <a:defRPr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49">
          <p15:clr>
            <a:srgbClr val="EA4335"/>
          </p15:clr>
        </p15:guide>
        <p15:guide id="2" pos="5311">
          <p15:clr>
            <a:srgbClr val="EA4335"/>
          </p15:clr>
        </p15:guide>
        <p15:guide id="3" orient="horz" pos="337">
          <p15:clr>
            <a:srgbClr val="EA4335"/>
          </p15:clr>
        </p15:guide>
        <p15:guide id="4" orient="horz" pos="290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7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jpg"/><Relationship Id="rId5" Type="http://schemas.openxmlformats.org/officeDocument/2006/relationships/image" Target="../media/image28.jpg"/><Relationship Id="rId4" Type="http://schemas.openxmlformats.org/officeDocument/2006/relationships/image" Target="../media/image27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3" name="Google Shape;1253;p35"/>
          <p:cNvSpPr txBox="1">
            <a:spLocks noGrp="1"/>
          </p:cNvSpPr>
          <p:nvPr>
            <p:ph type="ctrTitle"/>
          </p:nvPr>
        </p:nvSpPr>
        <p:spPr>
          <a:xfrm>
            <a:off x="2144150" y="1125975"/>
            <a:ext cx="5436300" cy="222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0" dirty="0"/>
              <a:t>Byte2Eat</a:t>
            </a:r>
            <a:endParaRPr sz="8000" dirty="0"/>
          </a:p>
        </p:txBody>
      </p:sp>
      <p:sp>
        <p:nvSpPr>
          <p:cNvPr id="1254" name="Google Shape;1254;p35"/>
          <p:cNvSpPr txBox="1">
            <a:spLocks noGrp="1"/>
          </p:cNvSpPr>
          <p:nvPr>
            <p:ph type="subTitle" idx="1"/>
          </p:nvPr>
        </p:nvSpPr>
        <p:spPr>
          <a:xfrm>
            <a:off x="264325" y="3524675"/>
            <a:ext cx="3458400" cy="147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Aaron Benjamin Gamang Danker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Ammar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Choo Jia Zheng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Tan Jun Yan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55" name="Google Shape;1255;p35"/>
          <p:cNvCxnSpPr/>
          <p:nvPr/>
        </p:nvCxnSpPr>
        <p:spPr>
          <a:xfrm>
            <a:off x="-600" y="3350175"/>
            <a:ext cx="32880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8" name="Google Shape;1328;p44"/>
          <p:cNvSpPr txBox="1">
            <a:spLocks noGrp="1"/>
          </p:cNvSpPr>
          <p:nvPr>
            <p:ph type="ctrTitle"/>
          </p:nvPr>
        </p:nvSpPr>
        <p:spPr>
          <a:xfrm>
            <a:off x="1947900" y="-31325"/>
            <a:ext cx="5248200" cy="113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Outlier of Rice Production</a:t>
            </a:r>
            <a:endParaRPr sz="2500"/>
          </a:p>
        </p:txBody>
      </p:sp>
      <p:pic>
        <p:nvPicPr>
          <p:cNvPr id="1329" name="Google Shape;1329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9800" y="1664325"/>
            <a:ext cx="5788300" cy="203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0" name="Google Shape;1330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050" y="1132600"/>
            <a:ext cx="3111900" cy="287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p45"/>
          <p:cNvSpPr txBox="1">
            <a:spLocks noGrp="1"/>
          </p:cNvSpPr>
          <p:nvPr>
            <p:ph type="ctrTitle"/>
          </p:nvPr>
        </p:nvSpPr>
        <p:spPr>
          <a:xfrm>
            <a:off x="2524800" y="-82350"/>
            <a:ext cx="4094400" cy="113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GHG Emissions</a:t>
            </a:r>
            <a:endParaRPr sz="2500"/>
          </a:p>
        </p:txBody>
      </p:sp>
      <p:pic>
        <p:nvPicPr>
          <p:cNvPr id="1336" name="Google Shape;1336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3993" y="3030155"/>
            <a:ext cx="3099826" cy="20124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7" name="Google Shape;1337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28018" y="978256"/>
            <a:ext cx="3451774" cy="183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8" name="Google Shape;1338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13150" y="3005756"/>
            <a:ext cx="2645242" cy="206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9" name="Google Shape;1339;p4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42304" y="978256"/>
            <a:ext cx="3576178" cy="19238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4" name="Google Shape;1344;p46"/>
          <p:cNvSpPr txBox="1">
            <a:spLocks noGrp="1"/>
          </p:cNvSpPr>
          <p:nvPr>
            <p:ph type="ctrTitle"/>
          </p:nvPr>
        </p:nvSpPr>
        <p:spPr>
          <a:xfrm>
            <a:off x="2524800" y="2005500"/>
            <a:ext cx="4094400" cy="113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9" name="Google Shape;1349;p47"/>
          <p:cNvSpPr txBox="1">
            <a:spLocks noGrp="1"/>
          </p:cNvSpPr>
          <p:nvPr>
            <p:ph type="ctrTitle"/>
          </p:nvPr>
        </p:nvSpPr>
        <p:spPr>
          <a:xfrm>
            <a:off x="1934882" y="92869"/>
            <a:ext cx="5436300" cy="111914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</a:t>
            </a:r>
            <a:endParaRPr dirty="0"/>
          </a:p>
        </p:txBody>
      </p:sp>
      <p:pic>
        <p:nvPicPr>
          <p:cNvPr id="1350" name="Google Shape;1350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7861" y="1212013"/>
            <a:ext cx="1230826" cy="1563750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</p:pic>
      <p:pic>
        <p:nvPicPr>
          <p:cNvPr id="1351" name="Google Shape;1351;p47"/>
          <p:cNvPicPr preferRelativeResize="0"/>
          <p:nvPr/>
        </p:nvPicPr>
        <p:blipFill rotWithShape="1">
          <a:blip r:embed="rId4">
            <a:alphaModFix/>
          </a:blip>
          <a:srcRect l="12189" r="12189" b="33074"/>
          <a:stretch/>
        </p:blipFill>
        <p:spPr>
          <a:xfrm>
            <a:off x="561088" y="1212013"/>
            <a:ext cx="1366650" cy="1612726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</p:pic>
      <p:pic>
        <p:nvPicPr>
          <p:cNvPr id="1352" name="Google Shape;1352;p47"/>
          <p:cNvPicPr preferRelativeResize="0"/>
          <p:nvPr/>
        </p:nvPicPr>
        <p:blipFill rotWithShape="1">
          <a:blip r:embed="rId5">
            <a:alphaModFix/>
          </a:blip>
          <a:srcRect l="17872" t="40958" r="59208" b="44301"/>
          <a:stretch/>
        </p:blipFill>
        <p:spPr>
          <a:xfrm>
            <a:off x="2636834" y="1186237"/>
            <a:ext cx="1433039" cy="1638502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</p:pic>
      <p:pic>
        <p:nvPicPr>
          <p:cNvPr id="1353" name="Google Shape;1353;p47"/>
          <p:cNvPicPr preferRelativeResize="0"/>
          <p:nvPr/>
        </p:nvPicPr>
        <p:blipFill rotWithShape="1">
          <a:blip r:embed="rId6">
            <a:alphaModFix/>
          </a:blip>
          <a:srcRect l="20728" r="16591" b="39871"/>
          <a:stretch/>
        </p:blipFill>
        <p:spPr>
          <a:xfrm>
            <a:off x="6787783" y="1212013"/>
            <a:ext cx="1658343" cy="1563751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</p:pic>
      <p:sp>
        <p:nvSpPr>
          <p:cNvPr id="2" name="Google Shape;1349;p47">
            <a:extLst>
              <a:ext uri="{FF2B5EF4-FFF2-40B4-BE49-F238E27FC236}">
                <a16:creationId xmlns:a16="http://schemas.microsoft.com/office/drawing/2014/main" id="{018F7391-2FB5-8274-FDEB-30CD2531C5A6}"/>
              </a:ext>
            </a:extLst>
          </p:cNvPr>
          <p:cNvSpPr txBox="1">
            <a:spLocks/>
          </p:cNvSpPr>
          <p:nvPr/>
        </p:nvSpPr>
        <p:spPr>
          <a:xfrm>
            <a:off x="261575" y="2960469"/>
            <a:ext cx="1894238" cy="686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Secular One"/>
              <a:buNone/>
              <a:defRPr sz="5500" b="0" i="0" u="none" strike="noStrike" cap="none">
                <a:solidFill>
                  <a:schemeClr val="lt1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Secular One"/>
              <a:buNone/>
              <a:defRPr sz="5200" b="0" i="0" u="none" strike="noStrike" cap="none">
                <a:solidFill>
                  <a:srgbClr val="191919"/>
                </a:solidFill>
                <a:latin typeface="Secular One"/>
                <a:ea typeface="Secular One"/>
                <a:cs typeface="Secular One"/>
                <a:sym typeface="Secular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Secular One"/>
              <a:buNone/>
              <a:defRPr sz="5200" b="0" i="0" u="none" strike="noStrike" cap="none">
                <a:solidFill>
                  <a:srgbClr val="191919"/>
                </a:solidFill>
                <a:latin typeface="Secular One"/>
                <a:ea typeface="Secular One"/>
                <a:cs typeface="Secular One"/>
                <a:sym typeface="Secular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Secular One"/>
              <a:buNone/>
              <a:defRPr sz="5200" b="0" i="0" u="none" strike="noStrike" cap="none">
                <a:solidFill>
                  <a:srgbClr val="191919"/>
                </a:solidFill>
                <a:latin typeface="Secular One"/>
                <a:ea typeface="Secular One"/>
                <a:cs typeface="Secular One"/>
                <a:sym typeface="Secular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Secular One"/>
              <a:buNone/>
              <a:defRPr sz="5200" b="0" i="0" u="none" strike="noStrike" cap="none">
                <a:solidFill>
                  <a:srgbClr val="191919"/>
                </a:solidFill>
                <a:latin typeface="Secular One"/>
                <a:ea typeface="Secular One"/>
                <a:cs typeface="Secular One"/>
                <a:sym typeface="Secular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Secular One"/>
              <a:buNone/>
              <a:defRPr sz="5200" b="0" i="0" u="none" strike="noStrike" cap="none">
                <a:solidFill>
                  <a:srgbClr val="191919"/>
                </a:solidFill>
                <a:latin typeface="Secular One"/>
                <a:ea typeface="Secular One"/>
                <a:cs typeface="Secular One"/>
                <a:sym typeface="Secular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Secular One"/>
              <a:buNone/>
              <a:defRPr sz="5200" b="0" i="0" u="none" strike="noStrike" cap="none">
                <a:solidFill>
                  <a:srgbClr val="191919"/>
                </a:solidFill>
                <a:latin typeface="Secular One"/>
                <a:ea typeface="Secular One"/>
                <a:cs typeface="Secular One"/>
                <a:sym typeface="Secular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Secular One"/>
              <a:buNone/>
              <a:defRPr sz="5200" b="0" i="0" u="none" strike="noStrike" cap="none">
                <a:solidFill>
                  <a:srgbClr val="191919"/>
                </a:solidFill>
                <a:latin typeface="Secular One"/>
                <a:ea typeface="Secular One"/>
                <a:cs typeface="Secular One"/>
                <a:sym typeface="Secular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Secular One"/>
              <a:buNone/>
              <a:defRPr sz="5200" b="0" i="0" u="none" strike="noStrike" cap="none">
                <a:solidFill>
                  <a:srgbClr val="191919"/>
                </a:solidFill>
                <a:latin typeface="Secular One"/>
                <a:ea typeface="Secular One"/>
                <a:cs typeface="Secular One"/>
                <a:sym typeface="Secular One"/>
              </a:defRPr>
            </a:lvl9pPr>
          </a:lstStyle>
          <a:p>
            <a:pPr algn="ctr"/>
            <a:r>
              <a:rPr lang="en-MY" sz="2000" dirty="0"/>
              <a:t>Ammar</a:t>
            </a:r>
          </a:p>
          <a:p>
            <a:pPr algn="ctr"/>
            <a:r>
              <a:rPr lang="en-MY" sz="2000" dirty="0"/>
              <a:t>EE from UTP</a:t>
            </a:r>
          </a:p>
        </p:txBody>
      </p:sp>
      <p:sp>
        <p:nvSpPr>
          <p:cNvPr id="4" name="Google Shape;1349;p47">
            <a:extLst>
              <a:ext uri="{FF2B5EF4-FFF2-40B4-BE49-F238E27FC236}">
                <a16:creationId xmlns:a16="http://schemas.microsoft.com/office/drawing/2014/main" id="{360F2164-D4D5-05CE-A618-24AF0A8F5835}"/>
              </a:ext>
            </a:extLst>
          </p:cNvPr>
          <p:cNvSpPr txBox="1">
            <a:spLocks/>
          </p:cNvSpPr>
          <p:nvPr/>
        </p:nvSpPr>
        <p:spPr>
          <a:xfrm>
            <a:off x="2351441" y="2960468"/>
            <a:ext cx="1894238" cy="686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Secular One"/>
              <a:buNone/>
              <a:defRPr sz="5500" b="0" i="0" u="none" strike="noStrike" cap="none">
                <a:solidFill>
                  <a:schemeClr val="lt1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Secular One"/>
              <a:buNone/>
              <a:defRPr sz="5200" b="0" i="0" u="none" strike="noStrike" cap="none">
                <a:solidFill>
                  <a:srgbClr val="191919"/>
                </a:solidFill>
                <a:latin typeface="Secular One"/>
                <a:ea typeface="Secular One"/>
                <a:cs typeface="Secular One"/>
                <a:sym typeface="Secular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Secular One"/>
              <a:buNone/>
              <a:defRPr sz="5200" b="0" i="0" u="none" strike="noStrike" cap="none">
                <a:solidFill>
                  <a:srgbClr val="191919"/>
                </a:solidFill>
                <a:latin typeface="Secular One"/>
                <a:ea typeface="Secular One"/>
                <a:cs typeface="Secular One"/>
                <a:sym typeface="Secular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Secular One"/>
              <a:buNone/>
              <a:defRPr sz="5200" b="0" i="0" u="none" strike="noStrike" cap="none">
                <a:solidFill>
                  <a:srgbClr val="191919"/>
                </a:solidFill>
                <a:latin typeface="Secular One"/>
                <a:ea typeface="Secular One"/>
                <a:cs typeface="Secular One"/>
                <a:sym typeface="Secular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Secular One"/>
              <a:buNone/>
              <a:defRPr sz="5200" b="0" i="0" u="none" strike="noStrike" cap="none">
                <a:solidFill>
                  <a:srgbClr val="191919"/>
                </a:solidFill>
                <a:latin typeface="Secular One"/>
                <a:ea typeface="Secular One"/>
                <a:cs typeface="Secular One"/>
                <a:sym typeface="Secular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Secular One"/>
              <a:buNone/>
              <a:defRPr sz="5200" b="0" i="0" u="none" strike="noStrike" cap="none">
                <a:solidFill>
                  <a:srgbClr val="191919"/>
                </a:solidFill>
                <a:latin typeface="Secular One"/>
                <a:ea typeface="Secular One"/>
                <a:cs typeface="Secular One"/>
                <a:sym typeface="Secular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Secular One"/>
              <a:buNone/>
              <a:defRPr sz="5200" b="0" i="0" u="none" strike="noStrike" cap="none">
                <a:solidFill>
                  <a:srgbClr val="191919"/>
                </a:solidFill>
                <a:latin typeface="Secular One"/>
                <a:ea typeface="Secular One"/>
                <a:cs typeface="Secular One"/>
                <a:sym typeface="Secular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Secular One"/>
              <a:buNone/>
              <a:defRPr sz="5200" b="0" i="0" u="none" strike="noStrike" cap="none">
                <a:solidFill>
                  <a:srgbClr val="191919"/>
                </a:solidFill>
                <a:latin typeface="Secular One"/>
                <a:ea typeface="Secular One"/>
                <a:cs typeface="Secular One"/>
                <a:sym typeface="Secular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Secular One"/>
              <a:buNone/>
              <a:defRPr sz="5200" b="0" i="0" u="none" strike="noStrike" cap="none">
                <a:solidFill>
                  <a:srgbClr val="191919"/>
                </a:solidFill>
                <a:latin typeface="Secular One"/>
                <a:ea typeface="Secular One"/>
                <a:cs typeface="Secular One"/>
                <a:sym typeface="Secular One"/>
              </a:defRPr>
            </a:lvl9pPr>
          </a:lstStyle>
          <a:p>
            <a:pPr algn="ctr"/>
            <a:r>
              <a:rPr lang="en-MY" sz="2000" dirty="0"/>
              <a:t>Tan Jun Yan</a:t>
            </a:r>
          </a:p>
          <a:p>
            <a:pPr algn="ctr"/>
            <a:r>
              <a:rPr lang="en-MY" sz="2000" dirty="0"/>
              <a:t>EE from UTP</a:t>
            </a:r>
          </a:p>
        </p:txBody>
      </p:sp>
      <p:sp>
        <p:nvSpPr>
          <p:cNvPr id="5" name="Google Shape;1349;p47">
            <a:extLst>
              <a:ext uri="{FF2B5EF4-FFF2-40B4-BE49-F238E27FC236}">
                <a16:creationId xmlns:a16="http://schemas.microsoft.com/office/drawing/2014/main" id="{5AEFAF5F-2368-F5AE-6691-1FE559435FC0}"/>
              </a:ext>
            </a:extLst>
          </p:cNvPr>
          <p:cNvSpPr txBox="1">
            <a:spLocks/>
          </p:cNvSpPr>
          <p:nvPr/>
        </p:nvSpPr>
        <p:spPr>
          <a:xfrm>
            <a:off x="4454312" y="2960469"/>
            <a:ext cx="2017925" cy="686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Secular One"/>
              <a:buNone/>
              <a:defRPr sz="5500" b="0" i="0" u="none" strike="noStrike" cap="none">
                <a:solidFill>
                  <a:schemeClr val="lt1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Secular One"/>
              <a:buNone/>
              <a:defRPr sz="5200" b="0" i="0" u="none" strike="noStrike" cap="none">
                <a:solidFill>
                  <a:srgbClr val="191919"/>
                </a:solidFill>
                <a:latin typeface="Secular One"/>
                <a:ea typeface="Secular One"/>
                <a:cs typeface="Secular One"/>
                <a:sym typeface="Secular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Secular One"/>
              <a:buNone/>
              <a:defRPr sz="5200" b="0" i="0" u="none" strike="noStrike" cap="none">
                <a:solidFill>
                  <a:srgbClr val="191919"/>
                </a:solidFill>
                <a:latin typeface="Secular One"/>
                <a:ea typeface="Secular One"/>
                <a:cs typeface="Secular One"/>
                <a:sym typeface="Secular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Secular One"/>
              <a:buNone/>
              <a:defRPr sz="5200" b="0" i="0" u="none" strike="noStrike" cap="none">
                <a:solidFill>
                  <a:srgbClr val="191919"/>
                </a:solidFill>
                <a:latin typeface="Secular One"/>
                <a:ea typeface="Secular One"/>
                <a:cs typeface="Secular One"/>
                <a:sym typeface="Secular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Secular One"/>
              <a:buNone/>
              <a:defRPr sz="5200" b="0" i="0" u="none" strike="noStrike" cap="none">
                <a:solidFill>
                  <a:srgbClr val="191919"/>
                </a:solidFill>
                <a:latin typeface="Secular One"/>
                <a:ea typeface="Secular One"/>
                <a:cs typeface="Secular One"/>
                <a:sym typeface="Secular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Secular One"/>
              <a:buNone/>
              <a:defRPr sz="5200" b="0" i="0" u="none" strike="noStrike" cap="none">
                <a:solidFill>
                  <a:srgbClr val="191919"/>
                </a:solidFill>
                <a:latin typeface="Secular One"/>
                <a:ea typeface="Secular One"/>
                <a:cs typeface="Secular One"/>
                <a:sym typeface="Secular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Secular One"/>
              <a:buNone/>
              <a:defRPr sz="5200" b="0" i="0" u="none" strike="noStrike" cap="none">
                <a:solidFill>
                  <a:srgbClr val="191919"/>
                </a:solidFill>
                <a:latin typeface="Secular One"/>
                <a:ea typeface="Secular One"/>
                <a:cs typeface="Secular One"/>
                <a:sym typeface="Secular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Secular One"/>
              <a:buNone/>
              <a:defRPr sz="5200" b="0" i="0" u="none" strike="noStrike" cap="none">
                <a:solidFill>
                  <a:srgbClr val="191919"/>
                </a:solidFill>
                <a:latin typeface="Secular One"/>
                <a:ea typeface="Secular One"/>
                <a:cs typeface="Secular One"/>
                <a:sym typeface="Secular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Secular One"/>
              <a:buNone/>
              <a:defRPr sz="5200" b="0" i="0" u="none" strike="noStrike" cap="none">
                <a:solidFill>
                  <a:srgbClr val="191919"/>
                </a:solidFill>
                <a:latin typeface="Secular One"/>
                <a:ea typeface="Secular One"/>
                <a:cs typeface="Secular One"/>
                <a:sym typeface="Secular One"/>
              </a:defRPr>
            </a:lvl9pPr>
          </a:lstStyle>
          <a:p>
            <a:pPr algn="ctr"/>
            <a:r>
              <a:rPr lang="en-MY" sz="2000" dirty="0"/>
              <a:t>Choo Jia Zheng</a:t>
            </a:r>
          </a:p>
          <a:p>
            <a:pPr algn="ctr"/>
            <a:r>
              <a:rPr lang="en-MY" sz="2000" dirty="0"/>
              <a:t>SE from UTAR</a:t>
            </a:r>
          </a:p>
        </p:txBody>
      </p:sp>
      <p:sp>
        <p:nvSpPr>
          <p:cNvPr id="6" name="Google Shape;1349;p47">
            <a:extLst>
              <a:ext uri="{FF2B5EF4-FFF2-40B4-BE49-F238E27FC236}">
                <a16:creationId xmlns:a16="http://schemas.microsoft.com/office/drawing/2014/main" id="{B5DBD471-D982-1AFF-0C5B-B8EAD2527C17}"/>
              </a:ext>
            </a:extLst>
          </p:cNvPr>
          <p:cNvSpPr txBox="1">
            <a:spLocks/>
          </p:cNvSpPr>
          <p:nvPr/>
        </p:nvSpPr>
        <p:spPr>
          <a:xfrm>
            <a:off x="6669835" y="2960468"/>
            <a:ext cx="1894238" cy="686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Secular One"/>
              <a:buNone/>
              <a:defRPr sz="5500" b="0" i="0" u="none" strike="noStrike" cap="none">
                <a:solidFill>
                  <a:schemeClr val="lt1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Secular One"/>
              <a:buNone/>
              <a:defRPr sz="5200" b="0" i="0" u="none" strike="noStrike" cap="none">
                <a:solidFill>
                  <a:srgbClr val="191919"/>
                </a:solidFill>
                <a:latin typeface="Secular One"/>
                <a:ea typeface="Secular One"/>
                <a:cs typeface="Secular One"/>
                <a:sym typeface="Secular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Secular One"/>
              <a:buNone/>
              <a:defRPr sz="5200" b="0" i="0" u="none" strike="noStrike" cap="none">
                <a:solidFill>
                  <a:srgbClr val="191919"/>
                </a:solidFill>
                <a:latin typeface="Secular One"/>
                <a:ea typeface="Secular One"/>
                <a:cs typeface="Secular One"/>
                <a:sym typeface="Secular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Secular One"/>
              <a:buNone/>
              <a:defRPr sz="5200" b="0" i="0" u="none" strike="noStrike" cap="none">
                <a:solidFill>
                  <a:srgbClr val="191919"/>
                </a:solidFill>
                <a:latin typeface="Secular One"/>
                <a:ea typeface="Secular One"/>
                <a:cs typeface="Secular One"/>
                <a:sym typeface="Secular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Secular One"/>
              <a:buNone/>
              <a:defRPr sz="5200" b="0" i="0" u="none" strike="noStrike" cap="none">
                <a:solidFill>
                  <a:srgbClr val="191919"/>
                </a:solidFill>
                <a:latin typeface="Secular One"/>
                <a:ea typeface="Secular One"/>
                <a:cs typeface="Secular One"/>
                <a:sym typeface="Secular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Secular One"/>
              <a:buNone/>
              <a:defRPr sz="5200" b="0" i="0" u="none" strike="noStrike" cap="none">
                <a:solidFill>
                  <a:srgbClr val="191919"/>
                </a:solidFill>
                <a:latin typeface="Secular One"/>
                <a:ea typeface="Secular One"/>
                <a:cs typeface="Secular One"/>
                <a:sym typeface="Secular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Secular One"/>
              <a:buNone/>
              <a:defRPr sz="5200" b="0" i="0" u="none" strike="noStrike" cap="none">
                <a:solidFill>
                  <a:srgbClr val="191919"/>
                </a:solidFill>
                <a:latin typeface="Secular One"/>
                <a:ea typeface="Secular One"/>
                <a:cs typeface="Secular One"/>
                <a:sym typeface="Secular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Secular One"/>
              <a:buNone/>
              <a:defRPr sz="5200" b="0" i="0" u="none" strike="noStrike" cap="none">
                <a:solidFill>
                  <a:srgbClr val="191919"/>
                </a:solidFill>
                <a:latin typeface="Secular One"/>
                <a:ea typeface="Secular One"/>
                <a:cs typeface="Secular One"/>
                <a:sym typeface="Secular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Secular One"/>
              <a:buNone/>
              <a:defRPr sz="5200" b="0" i="0" u="none" strike="noStrike" cap="none">
                <a:solidFill>
                  <a:srgbClr val="191919"/>
                </a:solidFill>
                <a:latin typeface="Secular One"/>
                <a:ea typeface="Secular One"/>
                <a:cs typeface="Secular One"/>
                <a:sym typeface="Secular One"/>
              </a:defRPr>
            </a:lvl9pPr>
          </a:lstStyle>
          <a:p>
            <a:pPr algn="ctr"/>
            <a:r>
              <a:rPr lang="en-MY" sz="2000" dirty="0"/>
              <a:t>Aaron</a:t>
            </a:r>
          </a:p>
          <a:p>
            <a:pPr algn="ctr"/>
            <a:r>
              <a:rPr lang="en-MY" sz="2000" dirty="0"/>
              <a:t>EE from UTP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0" name="Google Shape;1260;p36"/>
          <p:cNvSpPr txBox="1">
            <a:spLocks noGrp="1"/>
          </p:cNvSpPr>
          <p:nvPr>
            <p:ph type="ctrTitle"/>
          </p:nvPr>
        </p:nvSpPr>
        <p:spPr>
          <a:xfrm>
            <a:off x="1370100" y="-220800"/>
            <a:ext cx="6403800" cy="113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Food Loss Dataset</a:t>
            </a:r>
            <a:endParaRPr sz="4000"/>
          </a:p>
        </p:txBody>
      </p:sp>
      <p:pic>
        <p:nvPicPr>
          <p:cNvPr id="1261" name="Google Shape;126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4350" y="2995000"/>
            <a:ext cx="4954750" cy="205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2" name="Google Shape;1262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900" y="2995000"/>
            <a:ext cx="3921313" cy="205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3" name="Google Shape;1263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16020" y="1185864"/>
            <a:ext cx="3692011" cy="16452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4" name="Google Shape;1264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900" y="911700"/>
            <a:ext cx="3264525" cy="191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" name="Google Shape;1269;p37"/>
          <p:cNvSpPr txBox="1">
            <a:spLocks noGrp="1"/>
          </p:cNvSpPr>
          <p:nvPr>
            <p:ph type="ctrTitle"/>
          </p:nvPr>
        </p:nvSpPr>
        <p:spPr>
          <a:xfrm>
            <a:off x="1370100" y="-228050"/>
            <a:ext cx="6403800" cy="113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Food Security Dataset</a:t>
            </a:r>
            <a:endParaRPr sz="4000"/>
          </a:p>
        </p:txBody>
      </p:sp>
      <p:pic>
        <p:nvPicPr>
          <p:cNvPr id="1270" name="Google Shape;127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50" y="1186975"/>
            <a:ext cx="4311176" cy="242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1" name="Google Shape;1271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73400" y="2405250"/>
            <a:ext cx="5012299" cy="253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6" name="Google Shape;1276;p38"/>
          <p:cNvSpPr txBox="1">
            <a:spLocks noGrp="1"/>
          </p:cNvSpPr>
          <p:nvPr>
            <p:ph type="ctrTitle"/>
          </p:nvPr>
        </p:nvSpPr>
        <p:spPr>
          <a:xfrm>
            <a:off x="2524799" y="123611"/>
            <a:ext cx="4094400" cy="113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GHG Dataset</a:t>
            </a:r>
            <a:endParaRPr sz="4000"/>
          </a:p>
        </p:txBody>
      </p:sp>
      <p:pic>
        <p:nvPicPr>
          <p:cNvPr id="1277" name="Google Shape;127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71612"/>
            <a:ext cx="8839199" cy="16031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8" name="Google Shape;1278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461038"/>
            <a:ext cx="8839201" cy="1599269"/>
          </a:xfrm>
          <a:prstGeom prst="rect">
            <a:avLst/>
          </a:prstGeom>
          <a:noFill/>
          <a:ln>
            <a:noFill/>
          </a:ln>
        </p:spPr>
      </p:pic>
      <p:sp>
        <p:nvSpPr>
          <p:cNvPr id="1279" name="Google Shape;1279;p38"/>
          <p:cNvSpPr/>
          <p:nvPr/>
        </p:nvSpPr>
        <p:spPr>
          <a:xfrm>
            <a:off x="4823556" y="1471612"/>
            <a:ext cx="765000" cy="1603200"/>
          </a:xfrm>
          <a:prstGeom prst="rect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</p:txBody>
      </p:sp>
      <p:sp>
        <p:nvSpPr>
          <p:cNvPr id="1280" name="Google Shape;1280;p38"/>
          <p:cNvSpPr/>
          <p:nvPr/>
        </p:nvSpPr>
        <p:spPr>
          <a:xfrm>
            <a:off x="4815650" y="3459075"/>
            <a:ext cx="765000" cy="1603200"/>
          </a:xfrm>
          <a:prstGeom prst="rect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5" name="Google Shape;1285;p39"/>
          <p:cNvSpPr txBox="1">
            <a:spLocks noGrp="1"/>
          </p:cNvSpPr>
          <p:nvPr>
            <p:ph type="ctrTitle"/>
          </p:nvPr>
        </p:nvSpPr>
        <p:spPr>
          <a:xfrm>
            <a:off x="1182600" y="-64425"/>
            <a:ext cx="6778800" cy="113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Python Data Visualization</a:t>
            </a:r>
            <a:endParaRPr sz="3000"/>
          </a:p>
        </p:txBody>
      </p:sp>
      <p:pic>
        <p:nvPicPr>
          <p:cNvPr id="1286" name="Google Shape;128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148" y="1204244"/>
            <a:ext cx="2859999" cy="388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7" name="Google Shape;1287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56825" y="1204244"/>
            <a:ext cx="2904821" cy="3889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8" name="Google Shape;1288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42324" y="1241293"/>
            <a:ext cx="2785524" cy="3852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3" name="Google Shape;1293;p40"/>
          <p:cNvSpPr txBox="1">
            <a:spLocks noGrp="1"/>
          </p:cNvSpPr>
          <p:nvPr>
            <p:ph type="ctrTitle"/>
          </p:nvPr>
        </p:nvSpPr>
        <p:spPr>
          <a:xfrm>
            <a:off x="2524800" y="-82350"/>
            <a:ext cx="4094400" cy="113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Chicken</a:t>
            </a:r>
            <a:endParaRPr sz="2500"/>
          </a:p>
        </p:txBody>
      </p:sp>
      <p:pic>
        <p:nvPicPr>
          <p:cNvPr id="1294" name="Google Shape;129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2086" y="946187"/>
            <a:ext cx="3576178" cy="19238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5" name="Google Shape;1295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2076" y="2971462"/>
            <a:ext cx="3576199" cy="2057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6" name="Google Shape;1296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79401" y="946188"/>
            <a:ext cx="3479609" cy="192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7" name="Google Shape;1297;p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79400" y="2971462"/>
            <a:ext cx="3479600" cy="2057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p41"/>
          <p:cNvSpPr txBox="1">
            <a:spLocks noGrp="1"/>
          </p:cNvSpPr>
          <p:nvPr>
            <p:ph type="ctrTitle"/>
          </p:nvPr>
        </p:nvSpPr>
        <p:spPr>
          <a:xfrm>
            <a:off x="2524800" y="-82350"/>
            <a:ext cx="4094400" cy="113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Chicken</a:t>
            </a:r>
            <a:endParaRPr sz="2500"/>
          </a:p>
        </p:txBody>
      </p:sp>
      <p:pic>
        <p:nvPicPr>
          <p:cNvPr id="1303" name="Google Shape;130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075" y="3079800"/>
            <a:ext cx="3576200" cy="200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4" name="Google Shape;1304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5076" y="903175"/>
            <a:ext cx="3576199" cy="2057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5" name="Google Shape;1305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13824" y="1571423"/>
            <a:ext cx="3216950" cy="250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0" name="Google Shape;131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7775" y="1173406"/>
            <a:ext cx="3001525" cy="1767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1" name="Google Shape;1311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7775" y="3108256"/>
            <a:ext cx="3001525" cy="197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2" name="Google Shape;1312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25776" y="1173406"/>
            <a:ext cx="3099824" cy="1767076"/>
          </a:xfrm>
          <a:prstGeom prst="rect">
            <a:avLst/>
          </a:prstGeom>
          <a:noFill/>
          <a:ln>
            <a:noFill/>
          </a:ln>
        </p:spPr>
      </p:pic>
      <p:sp>
        <p:nvSpPr>
          <p:cNvPr id="1313" name="Google Shape;1313;p42"/>
          <p:cNvSpPr txBox="1">
            <a:spLocks noGrp="1"/>
          </p:cNvSpPr>
          <p:nvPr>
            <p:ph type="ctrTitle"/>
          </p:nvPr>
        </p:nvSpPr>
        <p:spPr>
          <a:xfrm>
            <a:off x="2524800" y="-82350"/>
            <a:ext cx="4094400" cy="113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Rice</a:t>
            </a:r>
            <a:endParaRPr sz="2500"/>
          </a:p>
        </p:txBody>
      </p:sp>
      <p:pic>
        <p:nvPicPr>
          <p:cNvPr id="1314" name="Google Shape;1314;p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92312" y="3194318"/>
            <a:ext cx="2566749" cy="180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9" name="Google Shape;1319;p43"/>
          <p:cNvSpPr txBox="1">
            <a:spLocks noGrp="1"/>
          </p:cNvSpPr>
          <p:nvPr>
            <p:ph type="ctrTitle"/>
          </p:nvPr>
        </p:nvSpPr>
        <p:spPr>
          <a:xfrm>
            <a:off x="2524800" y="-82350"/>
            <a:ext cx="4094400" cy="113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Rice</a:t>
            </a:r>
            <a:endParaRPr sz="2500"/>
          </a:p>
        </p:txBody>
      </p:sp>
      <p:pic>
        <p:nvPicPr>
          <p:cNvPr id="1320" name="Google Shape;1320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2025" y="1140314"/>
            <a:ext cx="3099824" cy="16441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1" name="Google Shape;1321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52025" y="2949500"/>
            <a:ext cx="3099824" cy="197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2" name="Google Shape;1322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50975" y="1140325"/>
            <a:ext cx="2532501" cy="164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3" name="Google Shape;1323;p4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50987" y="2949499"/>
            <a:ext cx="2532498" cy="197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ata Privacy Training by Slidesgo">
  <a:themeElements>
    <a:clrScheme name="Simple Light">
      <a:dk1>
        <a:srgbClr val="000000"/>
      </a:dk1>
      <a:lt1>
        <a:srgbClr val="FFFFFF"/>
      </a:lt1>
      <a:dk2>
        <a:srgbClr val="861693"/>
      </a:dk2>
      <a:lt2>
        <a:srgbClr val="3A1DDB"/>
      </a:lt2>
      <a:accent1>
        <a:srgbClr val="FF4491"/>
      </a:accent1>
      <a:accent2>
        <a:srgbClr val="FF9A94"/>
      </a:accent2>
      <a:accent3>
        <a:srgbClr val="4D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56</Words>
  <Application>Microsoft Office PowerPoint</Application>
  <PresentationFormat>On-screen Show (16:9)</PresentationFormat>
  <Paragraphs>25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Albert Sans</vt:lpstr>
      <vt:lpstr>Roboto Condensed Light</vt:lpstr>
      <vt:lpstr>Secular One</vt:lpstr>
      <vt:lpstr>Bebas Neue</vt:lpstr>
      <vt:lpstr>Open Sans</vt:lpstr>
      <vt:lpstr>Data Privacy Training by Slidesgo</vt:lpstr>
      <vt:lpstr>Byte2Eat</vt:lpstr>
      <vt:lpstr>Food Loss Dataset</vt:lpstr>
      <vt:lpstr>Food Security Dataset</vt:lpstr>
      <vt:lpstr>GHG Dataset</vt:lpstr>
      <vt:lpstr>Python Data Visualization</vt:lpstr>
      <vt:lpstr>Chicken</vt:lpstr>
      <vt:lpstr>Chicken</vt:lpstr>
      <vt:lpstr>Rice</vt:lpstr>
      <vt:lpstr>Rice</vt:lpstr>
      <vt:lpstr>Outlier of Rice Production</vt:lpstr>
      <vt:lpstr>GHG Emissions</vt:lpstr>
      <vt:lpstr>Summary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Byte2Eat</dc:title>
  <cp:lastModifiedBy>CHOO JIA ZHENG</cp:lastModifiedBy>
  <cp:revision>3</cp:revision>
  <dcterms:modified xsi:type="dcterms:W3CDTF">2023-09-06T13:58:10Z</dcterms:modified>
</cp:coreProperties>
</file>