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9" r:id="rId4"/>
    <p:sldId id="257" r:id="rId5"/>
    <p:sldId id="260" r:id="rId6"/>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6E2"/>
    <a:srgbClr val="A648ED"/>
    <a:srgbClr val="000B3F"/>
    <a:srgbClr val="0112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BC907-A617-9B4A-91D2-DC4D14A6E07D}" v="241" dt="2024-07-27T17:59:30.439"/>
    <p1510:client id="{864684F0-1D2D-704D-AA4D-3651C9FD0A03}" v="19" dt="2024-07-28T04:07:28.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63"/>
    <p:restoredTop sz="59465"/>
  </p:normalViewPr>
  <p:slideViewPr>
    <p:cSldViewPr snapToGrid="0">
      <p:cViewPr varScale="1">
        <p:scale>
          <a:sx n="60" d="100"/>
          <a:sy n="60" d="100"/>
        </p:scale>
        <p:origin x="192" y="440"/>
      </p:cViewPr>
      <p:guideLst/>
    </p:cSldViewPr>
  </p:slideViewPr>
  <p:notesTextViewPr>
    <p:cViewPr>
      <p:scale>
        <a:sx n="55" d="100"/>
        <a:sy n="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 Jie Tan" userId="307da7c36da67b97" providerId="LiveId" clId="{2D7BC907-A617-9B4A-91D2-DC4D14A6E07D}"/>
    <pc:docChg chg="undo custSel modSld">
      <pc:chgData name="Jing Jie Tan" userId="307da7c36da67b97" providerId="LiveId" clId="{2D7BC907-A617-9B4A-91D2-DC4D14A6E07D}" dt="2024-07-27T17:59:30.439" v="1667" actId="1036"/>
      <pc:docMkLst>
        <pc:docMk/>
      </pc:docMkLst>
      <pc:sldChg chg="addSp modSp mod modNotesTx">
        <pc:chgData name="Jing Jie Tan" userId="307da7c36da67b97" providerId="LiveId" clId="{2D7BC907-A617-9B4A-91D2-DC4D14A6E07D}" dt="2024-07-27T17:05:58.742" v="348"/>
        <pc:sldMkLst>
          <pc:docMk/>
          <pc:sldMk cId="156733766" sldId="256"/>
        </pc:sldMkLst>
        <pc:spChg chg="add mod">
          <ac:chgData name="Jing Jie Tan" userId="307da7c36da67b97" providerId="LiveId" clId="{2D7BC907-A617-9B4A-91D2-DC4D14A6E07D}" dt="2024-07-27T17:02:38.702" v="203" actId="1076"/>
          <ac:spMkLst>
            <pc:docMk/>
            <pc:sldMk cId="156733766" sldId="256"/>
            <ac:spMk id="3" creationId="{D0A48590-783F-A337-3DEE-763FC9AEB1ED}"/>
          </ac:spMkLst>
        </pc:spChg>
        <pc:picChg chg="add mod">
          <ac:chgData name="Jing Jie Tan" userId="307da7c36da67b97" providerId="LiveId" clId="{2D7BC907-A617-9B4A-91D2-DC4D14A6E07D}" dt="2024-07-27T17:02:38.702" v="203" actId="1076"/>
          <ac:picMkLst>
            <pc:docMk/>
            <pc:sldMk cId="156733766" sldId="256"/>
            <ac:picMk id="2" creationId="{9BDE4D6A-A26F-FC57-33A2-03290B8180B8}"/>
          </ac:picMkLst>
        </pc:picChg>
        <pc:picChg chg="mod">
          <ac:chgData name="Jing Jie Tan" userId="307da7c36da67b97" providerId="LiveId" clId="{2D7BC907-A617-9B4A-91D2-DC4D14A6E07D}" dt="2024-07-27T17:02:38.702" v="203" actId="1076"/>
          <ac:picMkLst>
            <pc:docMk/>
            <pc:sldMk cId="156733766" sldId="256"/>
            <ac:picMk id="31" creationId="{3BD746B0-57DE-514E-A62A-B4C9DCC972E1}"/>
          </ac:picMkLst>
        </pc:picChg>
        <pc:picChg chg="mod">
          <ac:chgData name="Jing Jie Tan" userId="307da7c36da67b97" providerId="LiveId" clId="{2D7BC907-A617-9B4A-91D2-DC4D14A6E07D}" dt="2024-07-27T17:02:38.702" v="203" actId="1076"/>
          <ac:picMkLst>
            <pc:docMk/>
            <pc:sldMk cId="156733766" sldId="256"/>
            <ac:picMk id="32" creationId="{58491FBF-E941-3EAD-6A68-3E9BD5D724FC}"/>
          </ac:picMkLst>
        </pc:picChg>
      </pc:sldChg>
      <pc:sldChg chg="addSp delSp modSp mod modNotesTx">
        <pc:chgData name="Jing Jie Tan" userId="307da7c36da67b97" providerId="LiveId" clId="{2D7BC907-A617-9B4A-91D2-DC4D14A6E07D}" dt="2024-07-27T17:59:30.439" v="1667" actId="1036"/>
        <pc:sldMkLst>
          <pc:docMk/>
          <pc:sldMk cId="3072091388" sldId="257"/>
        </pc:sldMkLst>
        <pc:spChg chg="add mod">
          <ac:chgData name="Jing Jie Tan" userId="307da7c36da67b97" providerId="LiveId" clId="{2D7BC907-A617-9B4A-91D2-DC4D14A6E07D}" dt="2024-07-27T17:50:50.267" v="1627" actId="1035"/>
          <ac:spMkLst>
            <pc:docMk/>
            <pc:sldMk cId="3072091388" sldId="257"/>
            <ac:spMk id="2" creationId="{1A5ACFC4-222E-E373-EB88-82BCB4292C0B}"/>
          </ac:spMkLst>
        </pc:spChg>
        <pc:spChg chg="add mod">
          <ac:chgData name="Jing Jie Tan" userId="307da7c36da67b97" providerId="LiveId" clId="{2D7BC907-A617-9B4A-91D2-DC4D14A6E07D}" dt="2024-07-27T17:51:20.021" v="1656" actId="1076"/>
          <ac:spMkLst>
            <pc:docMk/>
            <pc:sldMk cId="3072091388" sldId="257"/>
            <ac:spMk id="3" creationId="{E9F22D33-2C6E-1444-ECA9-0E60572FD5C5}"/>
          </ac:spMkLst>
        </pc:spChg>
        <pc:spChg chg="mod">
          <ac:chgData name="Jing Jie Tan" userId="307da7c36da67b97" providerId="LiveId" clId="{2D7BC907-A617-9B4A-91D2-DC4D14A6E07D}" dt="2024-07-27T17:58:21.317" v="1662" actId="207"/>
          <ac:spMkLst>
            <pc:docMk/>
            <pc:sldMk cId="3072091388" sldId="257"/>
            <ac:spMk id="35" creationId="{328B510C-9A4F-8CD2-682A-4F2A35CD3E1C}"/>
          </ac:spMkLst>
        </pc:spChg>
        <pc:picChg chg="add del mod">
          <ac:chgData name="Jing Jie Tan" userId="307da7c36da67b97" providerId="LiveId" clId="{2D7BC907-A617-9B4A-91D2-DC4D14A6E07D}" dt="2024-07-27T17:57:48.182" v="1660" actId="21"/>
          <ac:picMkLst>
            <pc:docMk/>
            <pc:sldMk cId="3072091388" sldId="257"/>
            <ac:picMk id="4" creationId="{93DCDAC0-E8F4-03C9-0C8A-EF406131E83B}"/>
          </ac:picMkLst>
        </pc:picChg>
        <pc:picChg chg="mod">
          <ac:chgData name="Jing Jie Tan" userId="307da7c36da67b97" providerId="LiveId" clId="{2D7BC907-A617-9B4A-91D2-DC4D14A6E07D}" dt="2024-07-27T17:59:30.439" v="1667" actId="1036"/>
          <ac:picMkLst>
            <pc:docMk/>
            <pc:sldMk cId="3072091388" sldId="257"/>
            <ac:picMk id="23" creationId="{F4B35BFA-2598-3FB9-7617-59514F862939}"/>
          </ac:picMkLst>
        </pc:picChg>
        <pc:picChg chg="del">
          <ac:chgData name="Jing Jie Tan" userId="307da7c36da67b97" providerId="LiveId" clId="{2D7BC907-A617-9B4A-91D2-DC4D14A6E07D}" dt="2024-07-27T17:50:57.026" v="1628" actId="21"/>
          <ac:picMkLst>
            <pc:docMk/>
            <pc:sldMk cId="3072091388" sldId="257"/>
            <ac:picMk id="49" creationId="{97461F0B-1DA9-0E61-BD6E-FFA1DEB9AE98}"/>
          </ac:picMkLst>
        </pc:picChg>
      </pc:sldChg>
      <pc:sldChg chg="addSp delSp modSp mod modNotesTx">
        <pc:chgData name="Jing Jie Tan" userId="307da7c36da67b97" providerId="LiveId" clId="{2D7BC907-A617-9B4A-91D2-DC4D14A6E07D}" dt="2024-07-27T17:59:20.590" v="1665" actId="1036"/>
        <pc:sldMkLst>
          <pc:docMk/>
          <pc:sldMk cId="324443787" sldId="258"/>
        </pc:sldMkLst>
        <pc:spChg chg="add del mod">
          <ac:chgData name="Jing Jie Tan" userId="307da7c36da67b97" providerId="LiveId" clId="{2D7BC907-A617-9B4A-91D2-DC4D14A6E07D}" dt="2024-07-27T17:14:21.005" v="366" actId="22"/>
          <ac:spMkLst>
            <pc:docMk/>
            <pc:sldMk cId="324443787" sldId="258"/>
            <ac:spMk id="3" creationId="{DDBFAEDB-08BC-239D-4802-7C94DBD00449}"/>
          </ac:spMkLst>
        </pc:spChg>
        <pc:spChg chg="add mod">
          <ac:chgData name="Jing Jie Tan" userId="307da7c36da67b97" providerId="LiveId" clId="{2D7BC907-A617-9B4A-91D2-DC4D14A6E07D}" dt="2024-07-27T17:14:54.305" v="375" actId="1076"/>
          <ac:spMkLst>
            <pc:docMk/>
            <pc:sldMk cId="324443787" sldId="258"/>
            <ac:spMk id="21" creationId="{00A8E688-1F60-6408-694B-DE1F11EC766C}"/>
          </ac:spMkLst>
        </pc:spChg>
        <pc:spChg chg="add del mod">
          <ac:chgData name="Jing Jie Tan" userId="307da7c36da67b97" providerId="LiveId" clId="{2D7BC907-A617-9B4A-91D2-DC4D14A6E07D}" dt="2024-07-27T17:17:18.850" v="381"/>
          <ac:spMkLst>
            <pc:docMk/>
            <pc:sldMk cId="324443787" sldId="258"/>
            <ac:spMk id="23" creationId="{2250DDCB-0005-88DE-98FC-152A7A613684}"/>
          </ac:spMkLst>
        </pc:spChg>
        <pc:spChg chg="add del mod">
          <ac:chgData name="Jing Jie Tan" userId="307da7c36da67b97" providerId="LiveId" clId="{2D7BC907-A617-9B4A-91D2-DC4D14A6E07D}" dt="2024-07-27T17:17:20.284" v="383"/>
          <ac:spMkLst>
            <pc:docMk/>
            <pc:sldMk cId="324443787" sldId="258"/>
            <ac:spMk id="24" creationId="{AC21B04A-D295-855C-EF06-ACD932F9AB70}"/>
          </ac:spMkLst>
        </pc:spChg>
        <pc:spChg chg="add mod">
          <ac:chgData name="Jing Jie Tan" userId="307da7c36da67b97" providerId="LiveId" clId="{2D7BC907-A617-9B4A-91D2-DC4D14A6E07D}" dt="2024-07-27T17:25:02.189" v="613" actId="1076"/>
          <ac:spMkLst>
            <pc:docMk/>
            <pc:sldMk cId="324443787" sldId="258"/>
            <ac:spMk id="25" creationId="{ADBC173F-162B-EAC8-CFDA-05A20F1C16C2}"/>
          </ac:spMkLst>
        </pc:spChg>
        <pc:spChg chg="mod">
          <ac:chgData name="Jing Jie Tan" userId="307da7c36da67b97" providerId="LiveId" clId="{2D7BC907-A617-9B4A-91D2-DC4D14A6E07D}" dt="2024-07-27T17:00:33.450" v="51" actId="20577"/>
          <ac:spMkLst>
            <pc:docMk/>
            <pc:sldMk cId="324443787" sldId="258"/>
            <ac:spMk id="58" creationId="{A4EB0CD5-5AEB-D007-7846-D60077C71920}"/>
          </ac:spMkLst>
        </pc:spChg>
        <pc:picChg chg="mod">
          <ac:chgData name="Jing Jie Tan" userId="307da7c36da67b97" providerId="LiveId" clId="{2D7BC907-A617-9B4A-91D2-DC4D14A6E07D}" dt="2024-07-27T17:59:20.590" v="1665" actId="1036"/>
          <ac:picMkLst>
            <pc:docMk/>
            <pc:sldMk cId="324443787" sldId="258"/>
            <ac:picMk id="57" creationId="{919004B0-A030-11C8-13B7-9C9C705256D7}"/>
          </ac:picMkLst>
        </pc:picChg>
      </pc:sldChg>
      <pc:sldChg chg="modSp modNotesTx">
        <pc:chgData name="Jing Jie Tan" userId="307da7c36da67b97" providerId="LiveId" clId="{2D7BC907-A617-9B4A-91D2-DC4D14A6E07D}" dt="2024-07-27T17:59:26.499" v="1666" actId="1036"/>
        <pc:sldMkLst>
          <pc:docMk/>
          <pc:sldMk cId="3415682223" sldId="259"/>
        </pc:sldMkLst>
        <pc:picChg chg="mod">
          <ac:chgData name="Jing Jie Tan" userId="307da7c36da67b97" providerId="LiveId" clId="{2D7BC907-A617-9B4A-91D2-DC4D14A6E07D}" dt="2024-07-27T17:59:26.499" v="1666" actId="1036"/>
          <ac:picMkLst>
            <pc:docMk/>
            <pc:sldMk cId="3415682223" sldId="259"/>
            <ac:picMk id="4097" creationId="{BF5B43D9-57C3-96D6-4667-04862CE9DE9B}"/>
          </ac:picMkLst>
        </pc:picChg>
      </pc:sldChg>
      <pc:sldChg chg="addSp delSp modSp mod modTransition">
        <pc:chgData name="Jing Jie Tan" userId="307da7c36da67b97" providerId="LiveId" clId="{2D7BC907-A617-9B4A-91D2-DC4D14A6E07D}" dt="2024-07-27T17:03:58.725" v="220" actId="1076"/>
        <pc:sldMkLst>
          <pc:docMk/>
          <pc:sldMk cId="1265713502" sldId="260"/>
        </pc:sldMkLst>
        <pc:spChg chg="add mod">
          <ac:chgData name="Jing Jie Tan" userId="307da7c36da67b97" providerId="LiveId" clId="{2D7BC907-A617-9B4A-91D2-DC4D14A6E07D}" dt="2024-07-27T17:03:52.619" v="218" actId="1076"/>
          <ac:spMkLst>
            <pc:docMk/>
            <pc:sldMk cId="1265713502" sldId="260"/>
            <ac:spMk id="8" creationId="{3B427C9E-C7A1-333E-1338-C91EA3D2A0A9}"/>
          </ac:spMkLst>
        </pc:spChg>
        <pc:picChg chg="del mod">
          <ac:chgData name="Jing Jie Tan" userId="307da7c36da67b97" providerId="LiveId" clId="{2D7BC907-A617-9B4A-91D2-DC4D14A6E07D}" dt="2024-07-27T17:03:44.242" v="216" actId="21"/>
          <ac:picMkLst>
            <pc:docMk/>
            <pc:sldMk cId="1265713502" sldId="260"/>
            <ac:picMk id="2" creationId="{6ED9CE3C-79B4-5750-EA8E-5911737A5101}"/>
          </ac:picMkLst>
        </pc:picChg>
        <pc:picChg chg="add mod">
          <ac:chgData name="Jing Jie Tan" userId="307da7c36da67b97" providerId="LiveId" clId="{2D7BC907-A617-9B4A-91D2-DC4D14A6E07D}" dt="2024-07-27T17:03:52.619" v="218" actId="1076"/>
          <ac:picMkLst>
            <pc:docMk/>
            <pc:sldMk cId="1265713502" sldId="260"/>
            <ac:picMk id="4" creationId="{CE2FC7DC-FFF8-DA90-B5C5-2544BFB7B1E5}"/>
          </ac:picMkLst>
        </pc:picChg>
        <pc:picChg chg="add mod">
          <ac:chgData name="Jing Jie Tan" userId="307da7c36da67b97" providerId="LiveId" clId="{2D7BC907-A617-9B4A-91D2-DC4D14A6E07D}" dt="2024-07-27T17:03:52.619" v="218" actId="1076"/>
          <ac:picMkLst>
            <pc:docMk/>
            <pc:sldMk cId="1265713502" sldId="260"/>
            <ac:picMk id="5" creationId="{BA830DAF-153A-88D2-AF43-F11BCAAEA40E}"/>
          </ac:picMkLst>
        </pc:picChg>
        <pc:picChg chg="add mod">
          <ac:chgData name="Jing Jie Tan" userId="307da7c36da67b97" providerId="LiveId" clId="{2D7BC907-A617-9B4A-91D2-DC4D14A6E07D}" dt="2024-07-27T17:03:52.619" v="218" actId="1076"/>
          <ac:picMkLst>
            <pc:docMk/>
            <pc:sldMk cId="1265713502" sldId="260"/>
            <ac:picMk id="7" creationId="{47DD5864-80D1-056E-74DD-A63245438630}"/>
          </ac:picMkLst>
        </pc:picChg>
        <pc:picChg chg="add mod">
          <ac:chgData name="Jing Jie Tan" userId="307da7c36da67b97" providerId="LiveId" clId="{2D7BC907-A617-9B4A-91D2-DC4D14A6E07D}" dt="2024-07-27T17:03:58.725" v="220" actId="1076"/>
          <ac:picMkLst>
            <pc:docMk/>
            <pc:sldMk cId="1265713502" sldId="260"/>
            <ac:picMk id="9" creationId="{0A0FE9EB-4E8A-C6FE-AF89-4AC8A246BA02}"/>
          </ac:picMkLst>
        </pc:picChg>
        <pc:picChg chg="del">
          <ac:chgData name="Jing Jie Tan" userId="307da7c36da67b97" providerId="LiveId" clId="{2D7BC907-A617-9B4A-91D2-DC4D14A6E07D}" dt="2024-07-27T17:03:44.242" v="216" actId="21"/>
          <ac:picMkLst>
            <pc:docMk/>
            <pc:sldMk cId="1265713502" sldId="260"/>
            <ac:picMk id="17" creationId="{7DCA3593-0AF3-FC0D-4087-6B123A4A01C1}"/>
          </ac:picMkLst>
        </pc:picChg>
        <pc:picChg chg="del">
          <ac:chgData name="Jing Jie Tan" userId="307da7c36da67b97" providerId="LiveId" clId="{2D7BC907-A617-9B4A-91D2-DC4D14A6E07D}" dt="2024-07-27T17:02:49.451" v="204" actId="478"/>
          <ac:picMkLst>
            <pc:docMk/>
            <pc:sldMk cId="1265713502" sldId="260"/>
            <ac:picMk id="31" creationId="{3BD746B0-57DE-514E-A62A-B4C9DCC972E1}"/>
          </ac:picMkLst>
        </pc:picChg>
        <pc:picChg chg="del">
          <ac:chgData name="Jing Jie Tan" userId="307da7c36da67b97" providerId="LiveId" clId="{2D7BC907-A617-9B4A-91D2-DC4D14A6E07D}" dt="2024-07-27T17:02:49.451" v="204" actId="478"/>
          <ac:picMkLst>
            <pc:docMk/>
            <pc:sldMk cId="1265713502" sldId="260"/>
            <ac:picMk id="32" creationId="{58491FBF-E941-3EAD-6A68-3E9BD5D724FC}"/>
          </ac:picMkLst>
        </pc:picChg>
      </pc:sldChg>
    </pc:docChg>
  </pc:docChgLst>
  <pc:docChgLst>
    <pc:chgData name="Jing Jie Tan" userId="307da7c36da67b97" providerId="LiveId" clId="{864684F0-1D2D-704D-AA4D-3651C9FD0A03}"/>
    <pc:docChg chg="undo custSel addSld delSld modSld modMainMaster modNotesMaster">
      <pc:chgData name="Jing Jie Tan" userId="307da7c36da67b97" providerId="LiveId" clId="{864684F0-1D2D-704D-AA4D-3651C9FD0A03}" dt="2024-07-28T04:41:00.067" v="3659" actId="21"/>
      <pc:docMkLst>
        <pc:docMk/>
      </pc:docMkLst>
      <pc:sldChg chg="addSp delSp modSp mod modTransition modAnim modNotes modNotesTx">
        <pc:chgData name="Jing Jie Tan" userId="307da7c36da67b97" providerId="LiveId" clId="{864684F0-1D2D-704D-AA4D-3651C9FD0A03}" dt="2024-07-28T04:40:54.486" v="3656" actId="21"/>
        <pc:sldMkLst>
          <pc:docMk/>
          <pc:sldMk cId="156733766" sldId="256"/>
        </pc:sldMkLst>
        <pc:spChg chg="mod">
          <ac:chgData name="Jing Jie Tan" userId="307da7c36da67b97" providerId="LiveId" clId="{864684F0-1D2D-704D-AA4D-3651C9FD0A03}" dt="2024-07-28T04:07:28.746" v="3652"/>
          <ac:spMkLst>
            <pc:docMk/>
            <pc:sldMk cId="156733766" sldId="256"/>
            <ac:spMk id="3" creationId="{D0A48590-783F-A337-3DEE-763FC9AEB1ED}"/>
          </ac:spMkLst>
        </pc:spChg>
        <pc:spChg chg="mod">
          <ac:chgData name="Jing Jie Tan" userId="307da7c36da67b97" providerId="LiveId" clId="{864684F0-1D2D-704D-AA4D-3651C9FD0A03}" dt="2024-07-28T04:07:28.746" v="3652"/>
          <ac:spMkLst>
            <pc:docMk/>
            <pc:sldMk cId="156733766" sldId="256"/>
            <ac:spMk id="19" creationId="{3DB10A3F-1FCA-D6AA-A547-CBA5B0F114D3}"/>
          </ac:spMkLst>
        </pc:spChg>
        <pc:spChg chg="mod">
          <ac:chgData name="Jing Jie Tan" userId="307da7c36da67b97" providerId="LiveId" clId="{864684F0-1D2D-704D-AA4D-3651C9FD0A03}" dt="2024-07-28T04:07:28.746" v="3652"/>
          <ac:spMkLst>
            <pc:docMk/>
            <pc:sldMk cId="156733766" sldId="256"/>
            <ac:spMk id="22" creationId="{B10656B5-A5F1-F58C-AFA7-90B4C989EF4C}"/>
          </ac:spMkLst>
        </pc:spChg>
        <pc:picChg chg="mod">
          <ac:chgData name="Jing Jie Tan" userId="307da7c36da67b97" providerId="LiveId" clId="{864684F0-1D2D-704D-AA4D-3651C9FD0A03}" dt="2024-07-28T04:07:28.746" v="3652"/>
          <ac:picMkLst>
            <pc:docMk/>
            <pc:sldMk cId="156733766" sldId="256"/>
            <ac:picMk id="2" creationId="{9BDE4D6A-A26F-FC57-33A2-03290B8180B8}"/>
          </ac:picMkLst>
        </pc:picChg>
        <pc:picChg chg="add del mod">
          <ac:chgData name="Jing Jie Tan" userId="307da7c36da67b97" providerId="LiveId" clId="{864684F0-1D2D-704D-AA4D-3651C9FD0A03}" dt="2024-07-28T03:09:46.598" v="3632" actId="21"/>
          <ac:picMkLst>
            <pc:docMk/>
            <pc:sldMk cId="156733766" sldId="256"/>
            <ac:picMk id="4" creationId="{021EC2D0-9AC8-0F53-0FFE-9E91B4A77F0A}"/>
          </ac:picMkLst>
        </pc:picChg>
        <pc:picChg chg="add del mod">
          <ac:chgData name="Jing Jie Tan" userId="307da7c36da67b97" providerId="LiveId" clId="{864684F0-1D2D-704D-AA4D-3651C9FD0A03}" dt="2024-07-28T04:40:54.486" v="3656" actId="21"/>
          <ac:picMkLst>
            <pc:docMk/>
            <pc:sldMk cId="156733766" sldId="256"/>
            <ac:picMk id="5" creationId="{BEF91661-83B0-54CE-3836-674CA0B220C2}"/>
          </ac:picMkLst>
        </pc:picChg>
        <pc:picChg chg="mod">
          <ac:chgData name="Jing Jie Tan" userId="307da7c36da67b97" providerId="LiveId" clId="{864684F0-1D2D-704D-AA4D-3651C9FD0A03}" dt="2024-07-28T04:07:28.746" v="3652"/>
          <ac:picMkLst>
            <pc:docMk/>
            <pc:sldMk cId="156733766" sldId="256"/>
            <ac:picMk id="17" creationId="{7DCA3593-0AF3-FC0D-4087-6B123A4A01C1}"/>
          </ac:picMkLst>
        </pc:picChg>
        <pc:picChg chg="mod">
          <ac:chgData name="Jing Jie Tan" userId="307da7c36da67b97" providerId="LiveId" clId="{864684F0-1D2D-704D-AA4D-3651C9FD0A03}" dt="2024-07-28T04:07:28.746" v="3652"/>
          <ac:picMkLst>
            <pc:docMk/>
            <pc:sldMk cId="156733766" sldId="256"/>
            <ac:picMk id="26" creationId="{A4D192E9-6C2D-ECBD-2F5E-6D1301C81532}"/>
          </ac:picMkLst>
        </pc:picChg>
        <pc:picChg chg="mod">
          <ac:chgData name="Jing Jie Tan" userId="307da7c36da67b97" providerId="LiveId" clId="{864684F0-1D2D-704D-AA4D-3651C9FD0A03}" dt="2024-07-28T04:07:28.746" v="3652"/>
          <ac:picMkLst>
            <pc:docMk/>
            <pc:sldMk cId="156733766" sldId="256"/>
            <ac:picMk id="27" creationId="{959F55E2-0D5A-EC20-01A1-927A909373E5}"/>
          </ac:picMkLst>
        </pc:picChg>
        <pc:picChg chg="mod">
          <ac:chgData name="Jing Jie Tan" userId="307da7c36da67b97" providerId="LiveId" clId="{864684F0-1D2D-704D-AA4D-3651C9FD0A03}" dt="2024-07-28T04:07:28.746" v="3652"/>
          <ac:picMkLst>
            <pc:docMk/>
            <pc:sldMk cId="156733766" sldId="256"/>
            <ac:picMk id="28" creationId="{B4FBA710-346A-8306-514C-1EDEB666FB30}"/>
          </ac:picMkLst>
        </pc:picChg>
        <pc:picChg chg="mod">
          <ac:chgData name="Jing Jie Tan" userId="307da7c36da67b97" providerId="LiveId" clId="{864684F0-1D2D-704D-AA4D-3651C9FD0A03}" dt="2024-07-28T04:07:28.746" v="3652"/>
          <ac:picMkLst>
            <pc:docMk/>
            <pc:sldMk cId="156733766" sldId="256"/>
            <ac:picMk id="31" creationId="{3BD746B0-57DE-514E-A62A-B4C9DCC972E1}"/>
          </ac:picMkLst>
        </pc:picChg>
        <pc:picChg chg="mod">
          <ac:chgData name="Jing Jie Tan" userId="307da7c36da67b97" providerId="LiveId" clId="{864684F0-1D2D-704D-AA4D-3651C9FD0A03}" dt="2024-07-28T04:07:28.746" v="3652"/>
          <ac:picMkLst>
            <pc:docMk/>
            <pc:sldMk cId="156733766" sldId="256"/>
            <ac:picMk id="32" creationId="{58491FBF-E941-3EAD-6A68-3E9BD5D724FC}"/>
          </ac:picMkLst>
        </pc:picChg>
      </pc:sldChg>
      <pc:sldChg chg="addSp delSp modSp mod modNotes modNotesTx">
        <pc:chgData name="Jing Jie Tan" userId="307da7c36da67b97" providerId="LiveId" clId="{864684F0-1D2D-704D-AA4D-3651C9FD0A03}" dt="2024-07-28T04:40:58.173" v="3658" actId="21"/>
        <pc:sldMkLst>
          <pc:docMk/>
          <pc:sldMk cId="3072091388" sldId="257"/>
        </pc:sldMkLst>
        <pc:spChg chg="mod">
          <ac:chgData name="Jing Jie Tan" userId="307da7c36da67b97" providerId="LiveId" clId="{864684F0-1D2D-704D-AA4D-3651C9FD0A03}" dt="2024-07-28T04:07:28.746" v="3652"/>
          <ac:spMkLst>
            <pc:docMk/>
            <pc:sldMk cId="3072091388" sldId="257"/>
            <ac:spMk id="2" creationId="{1A5ACFC4-222E-E373-EB88-82BCB4292C0B}"/>
          </ac:spMkLst>
        </pc:spChg>
        <pc:spChg chg="mod">
          <ac:chgData name="Jing Jie Tan" userId="307da7c36da67b97" providerId="LiveId" clId="{864684F0-1D2D-704D-AA4D-3651C9FD0A03}" dt="2024-07-28T04:07:28.746" v="3652"/>
          <ac:spMkLst>
            <pc:docMk/>
            <pc:sldMk cId="3072091388" sldId="257"/>
            <ac:spMk id="3" creationId="{E9F22D33-2C6E-1444-ECA9-0E60572FD5C5}"/>
          </ac:spMkLst>
        </pc:spChg>
        <pc:spChg chg="mod">
          <ac:chgData name="Jing Jie Tan" userId="307da7c36da67b97" providerId="LiveId" clId="{864684F0-1D2D-704D-AA4D-3651C9FD0A03}" dt="2024-07-28T04:07:28.746" v="3652"/>
          <ac:spMkLst>
            <pc:docMk/>
            <pc:sldMk cId="3072091388" sldId="257"/>
            <ac:spMk id="16" creationId="{F9840E8E-20FE-75F9-8158-5F76FCDAC548}"/>
          </ac:spMkLst>
        </pc:spChg>
        <pc:spChg chg="mod">
          <ac:chgData name="Jing Jie Tan" userId="307da7c36da67b97" providerId="LiveId" clId="{864684F0-1D2D-704D-AA4D-3651C9FD0A03}" dt="2024-07-28T04:07:28.746" v="3652"/>
          <ac:spMkLst>
            <pc:docMk/>
            <pc:sldMk cId="3072091388" sldId="257"/>
            <ac:spMk id="20" creationId="{E5C82CD0-7FFC-5A22-5F09-D63A63E30800}"/>
          </ac:spMkLst>
        </pc:spChg>
        <pc:spChg chg="mod">
          <ac:chgData name="Jing Jie Tan" userId="307da7c36da67b97" providerId="LiveId" clId="{864684F0-1D2D-704D-AA4D-3651C9FD0A03}" dt="2024-07-28T04:07:28.746" v="3652"/>
          <ac:spMkLst>
            <pc:docMk/>
            <pc:sldMk cId="3072091388" sldId="257"/>
            <ac:spMk id="24" creationId="{9FB2B52F-3124-6686-0427-CEF7AAFA329B}"/>
          </ac:spMkLst>
        </pc:spChg>
        <pc:spChg chg="mod">
          <ac:chgData name="Jing Jie Tan" userId="307da7c36da67b97" providerId="LiveId" clId="{864684F0-1D2D-704D-AA4D-3651C9FD0A03}" dt="2024-07-28T04:07:28.746" v="3652"/>
          <ac:spMkLst>
            <pc:docMk/>
            <pc:sldMk cId="3072091388" sldId="257"/>
            <ac:spMk id="28" creationId="{A7D1F44A-905D-61F5-CC49-E14888960C00}"/>
          </ac:spMkLst>
        </pc:spChg>
        <pc:spChg chg="mod">
          <ac:chgData name="Jing Jie Tan" userId="307da7c36da67b97" providerId="LiveId" clId="{864684F0-1D2D-704D-AA4D-3651C9FD0A03}" dt="2024-07-28T04:07:28.746" v="3652"/>
          <ac:spMkLst>
            <pc:docMk/>
            <pc:sldMk cId="3072091388" sldId="257"/>
            <ac:spMk id="29" creationId="{2CD8B0B4-24FB-4B39-DCCF-F85950CA87AE}"/>
          </ac:spMkLst>
        </pc:spChg>
        <pc:spChg chg="mod">
          <ac:chgData name="Jing Jie Tan" userId="307da7c36da67b97" providerId="LiveId" clId="{864684F0-1D2D-704D-AA4D-3651C9FD0A03}" dt="2024-07-28T04:07:28.746" v="3652"/>
          <ac:spMkLst>
            <pc:docMk/>
            <pc:sldMk cId="3072091388" sldId="257"/>
            <ac:spMk id="32" creationId="{0C65055B-7B7D-0EEF-ABF5-D2D215CF1402}"/>
          </ac:spMkLst>
        </pc:spChg>
        <pc:spChg chg="mod">
          <ac:chgData name="Jing Jie Tan" userId="307da7c36da67b97" providerId="LiveId" clId="{864684F0-1D2D-704D-AA4D-3651C9FD0A03}" dt="2024-07-28T04:07:28.746" v="3652"/>
          <ac:spMkLst>
            <pc:docMk/>
            <pc:sldMk cId="3072091388" sldId="257"/>
            <ac:spMk id="33" creationId="{B6EDB53C-878D-4B77-BDF5-E5F81AE5EBA9}"/>
          </ac:spMkLst>
        </pc:spChg>
        <pc:spChg chg="mod">
          <ac:chgData name="Jing Jie Tan" userId="307da7c36da67b97" providerId="LiveId" clId="{864684F0-1D2D-704D-AA4D-3651C9FD0A03}" dt="2024-07-28T04:07:28.746" v="3652"/>
          <ac:spMkLst>
            <pc:docMk/>
            <pc:sldMk cId="3072091388" sldId="257"/>
            <ac:spMk id="35" creationId="{328B510C-9A4F-8CD2-682A-4F2A35CD3E1C}"/>
          </ac:spMkLst>
        </pc:spChg>
        <pc:spChg chg="mod">
          <ac:chgData name="Jing Jie Tan" userId="307da7c36da67b97" providerId="LiveId" clId="{864684F0-1D2D-704D-AA4D-3651C9FD0A03}" dt="2024-07-28T04:07:28.746" v="3652"/>
          <ac:spMkLst>
            <pc:docMk/>
            <pc:sldMk cId="3072091388" sldId="257"/>
            <ac:spMk id="36" creationId="{22359E20-DA3E-8C2F-05C9-35045C7736C0}"/>
          </ac:spMkLst>
        </pc:spChg>
        <pc:spChg chg="mod">
          <ac:chgData name="Jing Jie Tan" userId="307da7c36da67b97" providerId="LiveId" clId="{864684F0-1D2D-704D-AA4D-3651C9FD0A03}" dt="2024-07-28T04:07:28.746" v="3652"/>
          <ac:spMkLst>
            <pc:docMk/>
            <pc:sldMk cId="3072091388" sldId="257"/>
            <ac:spMk id="38" creationId="{BBED40E8-215C-8C4C-774E-984ABA9249F0}"/>
          </ac:spMkLst>
        </pc:spChg>
        <pc:spChg chg="mod">
          <ac:chgData name="Jing Jie Tan" userId="307da7c36da67b97" providerId="LiveId" clId="{864684F0-1D2D-704D-AA4D-3651C9FD0A03}" dt="2024-07-28T04:07:28.746" v="3652"/>
          <ac:spMkLst>
            <pc:docMk/>
            <pc:sldMk cId="3072091388" sldId="257"/>
            <ac:spMk id="43" creationId="{32E9DAC1-760A-A3EF-BCE8-5D315D8360A5}"/>
          </ac:spMkLst>
        </pc:spChg>
        <pc:spChg chg="mod">
          <ac:chgData name="Jing Jie Tan" userId="307da7c36da67b97" providerId="LiveId" clId="{864684F0-1D2D-704D-AA4D-3651C9FD0A03}" dt="2024-07-28T04:07:28.746" v="3652"/>
          <ac:spMkLst>
            <pc:docMk/>
            <pc:sldMk cId="3072091388" sldId="257"/>
            <ac:spMk id="44" creationId="{66826501-8929-B11F-CE3E-7BE3B2D9D620}"/>
          </ac:spMkLst>
        </pc:spChg>
        <pc:spChg chg="mod">
          <ac:chgData name="Jing Jie Tan" userId="307da7c36da67b97" providerId="LiveId" clId="{864684F0-1D2D-704D-AA4D-3651C9FD0A03}" dt="2024-07-28T04:07:28.746" v="3652"/>
          <ac:spMkLst>
            <pc:docMk/>
            <pc:sldMk cId="3072091388" sldId="257"/>
            <ac:spMk id="46" creationId="{5CB603FB-FF0A-33FC-1645-BC3FAC4DB5F0}"/>
          </ac:spMkLst>
        </pc:spChg>
        <pc:graphicFrameChg chg="mod">
          <ac:chgData name="Jing Jie Tan" userId="307da7c36da67b97" providerId="LiveId" clId="{864684F0-1D2D-704D-AA4D-3651C9FD0A03}" dt="2024-07-28T04:07:28.746" v="3652"/>
          <ac:graphicFrameMkLst>
            <pc:docMk/>
            <pc:sldMk cId="3072091388" sldId="257"/>
            <ac:graphicFrameMk id="31" creationId="{EE4D28A7-0241-D7F3-A1E6-3AEC7705B36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4" creationId="{5108E12E-0BE5-19C2-949A-32D331426B5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7" creationId="{36151860-4F39-D776-3265-E299EDA9BB76}"/>
          </ac:graphicFrameMkLst>
        </pc:graphicFrameChg>
        <pc:picChg chg="add mod">
          <ac:chgData name="Jing Jie Tan" userId="307da7c36da67b97" providerId="LiveId" clId="{864684F0-1D2D-704D-AA4D-3651C9FD0A03}" dt="2024-07-28T04:07:28.746" v="3652"/>
          <ac:picMkLst>
            <pc:docMk/>
            <pc:sldMk cId="3072091388" sldId="257"/>
            <ac:picMk id="4" creationId="{C6795E8F-5131-7F9F-29C2-E76778C3A762}"/>
          </ac:picMkLst>
        </pc:picChg>
        <pc:picChg chg="add del mod">
          <ac:chgData name="Jing Jie Tan" userId="307da7c36da67b97" providerId="LiveId" clId="{864684F0-1D2D-704D-AA4D-3651C9FD0A03}" dt="2024-07-28T03:09:52.450" v="3635" actId="21"/>
          <ac:picMkLst>
            <pc:docMk/>
            <pc:sldMk cId="3072091388" sldId="257"/>
            <ac:picMk id="5" creationId="{C8575081-221D-82F7-45A1-1CB06959D223}"/>
          </ac:picMkLst>
        </pc:picChg>
        <pc:picChg chg="add del mod">
          <ac:chgData name="Jing Jie Tan" userId="307da7c36da67b97" providerId="LiveId" clId="{864684F0-1D2D-704D-AA4D-3651C9FD0A03}" dt="2024-07-28T04:40:58.173" v="3658" actId="21"/>
          <ac:picMkLst>
            <pc:docMk/>
            <pc:sldMk cId="3072091388" sldId="257"/>
            <ac:picMk id="6" creationId="{D9F1915D-46FF-8904-5200-F3A034FB7B4D}"/>
          </ac:picMkLst>
        </pc:picChg>
        <pc:picChg chg="add del mod">
          <ac:chgData name="Jing Jie Tan" userId="307da7c36da67b97" providerId="LiveId" clId="{864684F0-1D2D-704D-AA4D-3651C9FD0A03}" dt="2024-07-28T03:12:27.041" v="3645" actId="21"/>
          <ac:picMkLst>
            <pc:docMk/>
            <pc:sldMk cId="3072091388" sldId="257"/>
            <ac:picMk id="7" creationId="{EBD3F0C7-84E2-87A8-93BF-118A16AE12C9}"/>
          </ac:picMkLst>
        </pc:picChg>
        <pc:picChg chg="add del mod">
          <ac:chgData name="Jing Jie Tan" userId="307da7c36da67b97" providerId="LiveId" clId="{864684F0-1D2D-704D-AA4D-3651C9FD0A03}" dt="2024-07-28T03:12:30.135" v="3647" actId="21"/>
          <ac:picMkLst>
            <pc:docMk/>
            <pc:sldMk cId="3072091388" sldId="257"/>
            <ac:picMk id="8" creationId="{0F3B3995-4BA1-0810-CF69-7CCA3DCE022B}"/>
          </ac:picMkLst>
        </pc:picChg>
        <pc:picChg chg="mod">
          <ac:chgData name="Jing Jie Tan" userId="307da7c36da67b97" providerId="LiveId" clId="{864684F0-1D2D-704D-AA4D-3651C9FD0A03}" dt="2024-07-28T04:07:28.746" v="3652"/>
          <ac:picMkLst>
            <pc:docMk/>
            <pc:sldMk cId="3072091388" sldId="257"/>
            <ac:picMk id="17" creationId="{261CF53B-8A31-A3C1-B9A2-5F27EAB09A89}"/>
          </ac:picMkLst>
        </pc:picChg>
        <pc:picChg chg="mod">
          <ac:chgData name="Jing Jie Tan" userId="307da7c36da67b97" providerId="LiveId" clId="{864684F0-1D2D-704D-AA4D-3651C9FD0A03}" dt="2024-07-28T04:07:28.746" v="3652"/>
          <ac:picMkLst>
            <pc:docMk/>
            <pc:sldMk cId="3072091388" sldId="257"/>
            <ac:picMk id="18" creationId="{3D3C7615-C4C5-5B9E-A42E-0793C1C7DBBB}"/>
          </ac:picMkLst>
        </pc:picChg>
        <pc:picChg chg="mod">
          <ac:chgData name="Jing Jie Tan" userId="307da7c36da67b97" providerId="LiveId" clId="{864684F0-1D2D-704D-AA4D-3651C9FD0A03}" dt="2024-07-28T04:07:28.746" v="3652"/>
          <ac:picMkLst>
            <pc:docMk/>
            <pc:sldMk cId="3072091388" sldId="257"/>
            <ac:picMk id="19" creationId="{A3A31D40-1A6F-8E52-9037-1378D15CC7A9}"/>
          </ac:picMkLst>
        </pc:picChg>
        <pc:picChg chg="mod">
          <ac:chgData name="Jing Jie Tan" userId="307da7c36da67b97" providerId="LiveId" clId="{864684F0-1D2D-704D-AA4D-3651C9FD0A03}" dt="2024-07-28T04:07:28.746" v="3652"/>
          <ac:picMkLst>
            <pc:docMk/>
            <pc:sldMk cId="3072091388" sldId="257"/>
            <ac:picMk id="21" creationId="{97A36DB2-9F06-EA72-2769-0AF1B6BCEFB7}"/>
          </ac:picMkLst>
        </pc:picChg>
        <pc:picChg chg="mod">
          <ac:chgData name="Jing Jie Tan" userId="307da7c36da67b97" providerId="LiveId" clId="{864684F0-1D2D-704D-AA4D-3651C9FD0A03}" dt="2024-07-28T04:07:28.746" v="3652"/>
          <ac:picMkLst>
            <pc:docMk/>
            <pc:sldMk cId="3072091388" sldId="257"/>
            <ac:picMk id="22" creationId="{E0098C71-AE2E-E48E-FDB6-B1DEDF56E8EC}"/>
          </ac:picMkLst>
        </pc:picChg>
        <pc:picChg chg="mod">
          <ac:chgData name="Jing Jie Tan" userId="307da7c36da67b97" providerId="LiveId" clId="{864684F0-1D2D-704D-AA4D-3651C9FD0A03}" dt="2024-07-28T04:07:28.746" v="3652"/>
          <ac:picMkLst>
            <pc:docMk/>
            <pc:sldMk cId="3072091388" sldId="257"/>
            <ac:picMk id="23" creationId="{F4B35BFA-2598-3FB9-7617-59514F862939}"/>
          </ac:picMkLst>
        </pc:picChg>
        <pc:picChg chg="mod">
          <ac:chgData name="Jing Jie Tan" userId="307da7c36da67b97" providerId="LiveId" clId="{864684F0-1D2D-704D-AA4D-3651C9FD0A03}" dt="2024-07-28T04:07:28.746" v="3652"/>
          <ac:picMkLst>
            <pc:docMk/>
            <pc:sldMk cId="3072091388" sldId="257"/>
            <ac:picMk id="25" creationId="{A6847EA3-0D44-EB7B-62B6-CB7F79C440F7}"/>
          </ac:picMkLst>
        </pc:picChg>
        <pc:picChg chg="mod">
          <ac:chgData name="Jing Jie Tan" userId="307da7c36da67b97" providerId="LiveId" clId="{864684F0-1D2D-704D-AA4D-3651C9FD0A03}" dt="2024-07-28T04:07:28.746" v="3652"/>
          <ac:picMkLst>
            <pc:docMk/>
            <pc:sldMk cId="3072091388" sldId="257"/>
            <ac:picMk id="42" creationId="{A46E2158-F7A8-50E6-169E-E7E182354DBB}"/>
          </ac:picMkLst>
        </pc:picChg>
        <pc:picChg chg="mod">
          <ac:chgData name="Jing Jie Tan" userId="307da7c36da67b97" providerId="LiveId" clId="{864684F0-1D2D-704D-AA4D-3651C9FD0A03}" dt="2024-07-28T04:07:28.746" v="3652"/>
          <ac:picMkLst>
            <pc:docMk/>
            <pc:sldMk cId="3072091388" sldId="257"/>
            <ac:picMk id="2060" creationId="{4EF29829-22A7-EF2C-1562-889431E284FD}"/>
          </ac:picMkLst>
        </pc:picChg>
      </pc:sldChg>
      <pc:sldChg chg="addSp delSp modSp mod modNotes modNotesTx">
        <pc:chgData name="Jing Jie Tan" userId="307da7c36da67b97" providerId="LiveId" clId="{864684F0-1D2D-704D-AA4D-3651C9FD0A03}" dt="2024-07-28T04:40:52.405" v="3655" actId="21"/>
        <pc:sldMkLst>
          <pc:docMk/>
          <pc:sldMk cId="324443787" sldId="258"/>
        </pc:sldMkLst>
        <pc:spChg chg="add mod">
          <ac:chgData name="Jing Jie Tan" userId="307da7c36da67b97" providerId="LiveId" clId="{864684F0-1D2D-704D-AA4D-3651C9FD0A03}" dt="2024-07-28T04:07:28.746" v="3652"/>
          <ac:spMkLst>
            <pc:docMk/>
            <pc:sldMk cId="324443787" sldId="258"/>
            <ac:spMk id="2" creationId="{CDD755EB-9FD3-EF73-4738-75C5CA573406}"/>
          </ac:spMkLst>
        </pc:spChg>
        <pc:spChg chg="mod">
          <ac:chgData name="Jing Jie Tan" userId="307da7c36da67b97" providerId="LiveId" clId="{864684F0-1D2D-704D-AA4D-3651C9FD0A03}" dt="2024-07-28T04:07:28.746" v="3652"/>
          <ac:spMkLst>
            <pc:docMk/>
            <pc:sldMk cId="324443787" sldId="258"/>
            <ac:spMk id="5" creationId="{D4430644-517A-70D0-1A04-FD69E662692A}"/>
          </ac:spMkLst>
        </pc:spChg>
        <pc:spChg chg="mod">
          <ac:chgData name="Jing Jie Tan" userId="307da7c36da67b97" providerId="LiveId" clId="{864684F0-1D2D-704D-AA4D-3651C9FD0A03}" dt="2024-07-28T04:07:28.746" v="3652"/>
          <ac:spMkLst>
            <pc:docMk/>
            <pc:sldMk cId="324443787" sldId="258"/>
            <ac:spMk id="6" creationId="{90620369-8792-5D75-C10A-9AA6AAD01AED}"/>
          </ac:spMkLst>
        </pc:spChg>
        <pc:spChg chg="mod">
          <ac:chgData name="Jing Jie Tan" userId="307da7c36da67b97" providerId="LiveId" clId="{864684F0-1D2D-704D-AA4D-3651C9FD0A03}" dt="2024-07-28T04:07:28.746" v="3652"/>
          <ac:spMkLst>
            <pc:docMk/>
            <pc:sldMk cId="324443787" sldId="258"/>
            <ac:spMk id="8" creationId="{0BC82B8E-818F-0A8A-5C75-BB287CE8B730}"/>
          </ac:spMkLst>
        </pc:spChg>
        <pc:spChg chg="mod">
          <ac:chgData name="Jing Jie Tan" userId="307da7c36da67b97" providerId="LiveId" clId="{864684F0-1D2D-704D-AA4D-3651C9FD0A03}" dt="2024-07-28T04:07:28.746" v="3652"/>
          <ac:spMkLst>
            <pc:docMk/>
            <pc:sldMk cId="324443787" sldId="258"/>
            <ac:spMk id="9" creationId="{5EC6B28F-83BE-658C-51F8-FC56DD773324}"/>
          </ac:spMkLst>
        </pc:spChg>
        <pc:spChg chg="mod">
          <ac:chgData name="Jing Jie Tan" userId="307da7c36da67b97" providerId="LiveId" clId="{864684F0-1D2D-704D-AA4D-3651C9FD0A03}" dt="2024-07-28T04:07:28.746" v="3652"/>
          <ac:spMkLst>
            <pc:docMk/>
            <pc:sldMk cId="324443787" sldId="258"/>
            <ac:spMk id="11" creationId="{60783937-E0C4-5B59-692D-EB86FE52AA78}"/>
          </ac:spMkLst>
        </pc:spChg>
        <pc:spChg chg="mod">
          <ac:chgData name="Jing Jie Tan" userId="307da7c36da67b97" providerId="LiveId" clId="{864684F0-1D2D-704D-AA4D-3651C9FD0A03}" dt="2024-07-28T04:07:28.746" v="3652"/>
          <ac:spMkLst>
            <pc:docMk/>
            <pc:sldMk cId="324443787" sldId="258"/>
            <ac:spMk id="12" creationId="{976017BF-4436-42BD-72A6-E4FEBDFAF7C9}"/>
          </ac:spMkLst>
        </pc:spChg>
        <pc:spChg chg="mod">
          <ac:chgData name="Jing Jie Tan" userId="307da7c36da67b97" providerId="LiveId" clId="{864684F0-1D2D-704D-AA4D-3651C9FD0A03}" dt="2024-07-28T04:07:28.746" v="3652"/>
          <ac:spMkLst>
            <pc:docMk/>
            <pc:sldMk cId="324443787" sldId="258"/>
            <ac:spMk id="14" creationId="{FC6A08C1-76D4-0E30-78FF-5E5B8F73C499}"/>
          </ac:spMkLst>
        </pc:spChg>
        <pc:spChg chg="mod">
          <ac:chgData name="Jing Jie Tan" userId="307da7c36da67b97" providerId="LiveId" clId="{864684F0-1D2D-704D-AA4D-3651C9FD0A03}" dt="2024-07-28T04:07:28.746" v="3652"/>
          <ac:spMkLst>
            <pc:docMk/>
            <pc:sldMk cId="324443787" sldId="258"/>
            <ac:spMk id="15" creationId="{C817CC3D-E1A2-C272-C7F6-4E54DBB30A4B}"/>
          </ac:spMkLst>
        </pc:spChg>
        <pc:spChg chg="mod">
          <ac:chgData name="Jing Jie Tan" userId="307da7c36da67b97" providerId="LiveId" clId="{864684F0-1D2D-704D-AA4D-3651C9FD0A03}" dt="2024-07-28T04:07:28.746" v="3652"/>
          <ac:spMkLst>
            <pc:docMk/>
            <pc:sldMk cId="324443787" sldId="258"/>
            <ac:spMk id="16" creationId="{0BE2C7EB-FAD4-6129-9B14-62A382CD1349}"/>
          </ac:spMkLst>
        </pc:spChg>
        <pc:spChg chg="mod">
          <ac:chgData name="Jing Jie Tan" userId="307da7c36da67b97" providerId="LiveId" clId="{864684F0-1D2D-704D-AA4D-3651C9FD0A03}" dt="2024-07-28T04:07:28.746" v="3652"/>
          <ac:spMkLst>
            <pc:docMk/>
            <pc:sldMk cId="324443787" sldId="258"/>
            <ac:spMk id="17" creationId="{86B832EA-782A-2097-AE24-81E90CDCA6FD}"/>
          </ac:spMkLst>
        </pc:spChg>
        <pc:spChg chg="mod">
          <ac:chgData name="Jing Jie Tan" userId="307da7c36da67b97" providerId="LiveId" clId="{864684F0-1D2D-704D-AA4D-3651C9FD0A03}" dt="2024-07-28T04:07:28.746" v="3652"/>
          <ac:spMkLst>
            <pc:docMk/>
            <pc:sldMk cId="324443787" sldId="258"/>
            <ac:spMk id="18" creationId="{D6638BD2-C957-15D9-230B-50A7D0827156}"/>
          </ac:spMkLst>
        </pc:spChg>
        <pc:spChg chg="mod">
          <ac:chgData name="Jing Jie Tan" userId="307da7c36da67b97" providerId="LiveId" clId="{864684F0-1D2D-704D-AA4D-3651C9FD0A03}" dt="2024-07-28T04:07:28.746" v="3652"/>
          <ac:spMkLst>
            <pc:docMk/>
            <pc:sldMk cId="324443787" sldId="258"/>
            <ac:spMk id="21" creationId="{00A8E688-1F60-6408-694B-DE1F11EC766C}"/>
          </ac:spMkLst>
        </pc:spChg>
        <pc:spChg chg="mod">
          <ac:chgData name="Jing Jie Tan" userId="307da7c36da67b97" providerId="LiveId" clId="{864684F0-1D2D-704D-AA4D-3651C9FD0A03}" dt="2024-07-28T04:07:28.746" v="3652"/>
          <ac:spMkLst>
            <pc:docMk/>
            <pc:sldMk cId="324443787" sldId="258"/>
            <ac:spMk id="25" creationId="{ADBC173F-162B-EAC8-CFDA-05A20F1C16C2}"/>
          </ac:spMkLst>
        </pc:spChg>
        <pc:spChg chg="mod">
          <ac:chgData name="Jing Jie Tan" userId="307da7c36da67b97" providerId="LiveId" clId="{864684F0-1D2D-704D-AA4D-3651C9FD0A03}" dt="2024-07-28T04:07:28.746" v="3652"/>
          <ac:spMkLst>
            <pc:docMk/>
            <pc:sldMk cId="324443787" sldId="258"/>
            <ac:spMk id="27" creationId="{1A1F7FB7-7EF0-F20C-8B00-0E24A9A7E62E}"/>
          </ac:spMkLst>
        </pc:spChg>
        <pc:spChg chg="mod">
          <ac:chgData name="Jing Jie Tan" userId="307da7c36da67b97" providerId="LiveId" clId="{864684F0-1D2D-704D-AA4D-3651C9FD0A03}" dt="2024-07-28T04:07:28.746" v="3652"/>
          <ac:spMkLst>
            <pc:docMk/>
            <pc:sldMk cId="324443787" sldId="258"/>
            <ac:spMk id="28" creationId="{FDF3BB56-3E05-3C5D-3086-16E72D5DF98F}"/>
          </ac:spMkLst>
        </pc:spChg>
        <pc:spChg chg="mod">
          <ac:chgData name="Jing Jie Tan" userId="307da7c36da67b97" providerId="LiveId" clId="{864684F0-1D2D-704D-AA4D-3651C9FD0A03}" dt="2024-07-28T04:07:28.746" v="3652"/>
          <ac:spMkLst>
            <pc:docMk/>
            <pc:sldMk cId="324443787" sldId="258"/>
            <ac:spMk id="29" creationId="{618C1CCC-B57A-A9FE-3919-ADE2997709B9}"/>
          </ac:spMkLst>
        </pc:spChg>
        <pc:spChg chg="mod">
          <ac:chgData name="Jing Jie Tan" userId="307da7c36da67b97" providerId="LiveId" clId="{864684F0-1D2D-704D-AA4D-3651C9FD0A03}" dt="2024-07-28T04:07:28.746" v="3652"/>
          <ac:spMkLst>
            <pc:docMk/>
            <pc:sldMk cId="324443787" sldId="258"/>
            <ac:spMk id="30" creationId="{501E1BFC-FD2C-D802-A5A1-A7ACE981B30C}"/>
          </ac:spMkLst>
        </pc:spChg>
        <pc:spChg chg="mod">
          <ac:chgData name="Jing Jie Tan" userId="307da7c36da67b97" providerId="LiveId" clId="{864684F0-1D2D-704D-AA4D-3651C9FD0A03}" dt="2024-07-28T04:07:28.746" v="3652"/>
          <ac:spMkLst>
            <pc:docMk/>
            <pc:sldMk cId="324443787" sldId="258"/>
            <ac:spMk id="31" creationId="{84E9F316-74C3-B4D1-040A-23ADEE26C867}"/>
          </ac:spMkLst>
        </pc:spChg>
        <pc:spChg chg="mod">
          <ac:chgData name="Jing Jie Tan" userId="307da7c36da67b97" providerId="LiveId" clId="{864684F0-1D2D-704D-AA4D-3651C9FD0A03}" dt="2024-07-28T04:07:28.746" v="3652"/>
          <ac:spMkLst>
            <pc:docMk/>
            <pc:sldMk cId="324443787" sldId="258"/>
            <ac:spMk id="32" creationId="{8711E3AA-D47F-B991-035F-23BD8AD31D40}"/>
          </ac:spMkLst>
        </pc:spChg>
        <pc:spChg chg="mod">
          <ac:chgData name="Jing Jie Tan" userId="307da7c36da67b97" providerId="LiveId" clId="{864684F0-1D2D-704D-AA4D-3651C9FD0A03}" dt="2024-07-28T04:07:28.746" v="3652"/>
          <ac:spMkLst>
            <pc:docMk/>
            <pc:sldMk cId="324443787" sldId="258"/>
            <ac:spMk id="33" creationId="{F3684DDC-48B0-AA12-97AE-FC1EAD4EC55A}"/>
          </ac:spMkLst>
        </pc:spChg>
        <pc:spChg chg="mod">
          <ac:chgData name="Jing Jie Tan" userId="307da7c36da67b97" providerId="LiveId" clId="{864684F0-1D2D-704D-AA4D-3651C9FD0A03}" dt="2024-07-28T04:07:28.746" v="3652"/>
          <ac:spMkLst>
            <pc:docMk/>
            <pc:sldMk cId="324443787" sldId="258"/>
            <ac:spMk id="36" creationId="{CD03539F-362A-707A-3BC6-C8A1C2C9D1F5}"/>
          </ac:spMkLst>
        </pc:spChg>
        <pc:spChg chg="mod">
          <ac:chgData name="Jing Jie Tan" userId="307da7c36da67b97" providerId="LiveId" clId="{864684F0-1D2D-704D-AA4D-3651C9FD0A03}" dt="2024-07-28T04:07:28.746" v="3652"/>
          <ac:spMkLst>
            <pc:docMk/>
            <pc:sldMk cId="324443787" sldId="258"/>
            <ac:spMk id="38" creationId="{8AE4D87E-84EF-324B-08D8-EFA5E7C6211F}"/>
          </ac:spMkLst>
        </pc:spChg>
        <pc:spChg chg="mod">
          <ac:chgData name="Jing Jie Tan" userId="307da7c36da67b97" providerId="LiveId" clId="{864684F0-1D2D-704D-AA4D-3651C9FD0A03}" dt="2024-07-28T04:07:28.746" v="3652"/>
          <ac:spMkLst>
            <pc:docMk/>
            <pc:sldMk cId="324443787" sldId="258"/>
            <ac:spMk id="39" creationId="{511DE4FF-4E0F-CBFE-BFCE-DE4225AB54F5}"/>
          </ac:spMkLst>
        </pc:spChg>
        <pc:spChg chg="mod">
          <ac:chgData name="Jing Jie Tan" userId="307da7c36da67b97" providerId="LiveId" clId="{864684F0-1D2D-704D-AA4D-3651C9FD0A03}" dt="2024-07-28T04:07:28.746" v="3652"/>
          <ac:spMkLst>
            <pc:docMk/>
            <pc:sldMk cId="324443787" sldId="258"/>
            <ac:spMk id="40" creationId="{83943B43-32EF-C44B-74C7-91A3A0FB0ACA}"/>
          </ac:spMkLst>
        </pc:spChg>
        <pc:spChg chg="mod">
          <ac:chgData name="Jing Jie Tan" userId="307da7c36da67b97" providerId="LiveId" clId="{864684F0-1D2D-704D-AA4D-3651C9FD0A03}" dt="2024-07-28T04:07:28.746" v="3652"/>
          <ac:spMkLst>
            <pc:docMk/>
            <pc:sldMk cId="324443787" sldId="258"/>
            <ac:spMk id="44" creationId="{B61A3573-6179-0FE8-BB82-FF67D296B884}"/>
          </ac:spMkLst>
        </pc:spChg>
        <pc:spChg chg="mod">
          <ac:chgData name="Jing Jie Tan" userId="307da7c36da67b97" providerId="LiveId" clId="{864684F0-1D2D-704D-AA4D-3651C9FD0A03}" dt="2024-07-28T04:07:28.746" v="3652"/>
          <ac:spMkLst>
            <pc:docMk/>
            <pc:sldMk cId="324443787" sldId="258"/>
            <ac:spMk id="53" creationId="{F382C854-051E-BD53-7FE8-B55800113DA0}"/>
          </ac:spMkLst>
        </pc:spChg>
        <pc:spChg chg="mod">
          <ac:chgData name="Jing Jie Tan" userId="307da7c36da67b97" providerId="LiveId" clId="{864684F0-1D2D-704D-AA4D-3651C9FD0A03}" dt="2024-07-28T04:07:28.746" v="3652"/>
          <ac:spMkLst>
            <pc:docMk/>
            <pc:sldMk cId="324443787" sldId="258"/>
            <ac:spMk id="58" creationId="{A4EB0CD5-5AEB-D007-7846-D60077C71920}"/>
          </ac:spMkLst>
        </pc:spChg>
        <pc:spChg chg="mod">
          <ac:chgData name="Jing Jie Tan" userId="307da7c36da67b97" providerId="LiveId" clId="{864684F0-1D2D-704D-AA4D-3651C9FD0A03}" dt="2024-07-28T04:07:28.746" v="3652"/>
          <ac:spMkLst>
            <pc:docMk/>
            <pc:sldMk cId="324443787" sldId="258"/>
            <ac:spMk id="59" creationId="{F6B732C6-E399-D39C-899A-4E15AF89A6C4}"/>
          </ac:spMkLst>
        </pc:spChg>
        <pc:spChg chg="mod">
          <ac:chgData name="Jing Jie Tan" userId="307da7c36da67b97" providerId="LiveId" clId="{864684F0-1D2D-704D-AA4D-3651C9FD0A03}" dt="2024-07-28T04:07:28.746" v="3652"/>
          <ac:spMkLst>
            <pc:docMk/>
            <pc:sldMk cId="324443787" sldId="258"/>
            <ac:spMk id="60" creationId="{5EF49350-65CF-7123-5EC1-E158A0F1D822}"/>
          </ac:spMkLst>
        </pc:spChg>
        <pc:spChg chg="mod">
          <ac:chgData name="Jing Jie Tan" userId="307da7c36da67b97" providerId="LiveId" clId="{864684F0-1D2D-704D-AA4D-3651C9FD0A03}" dt="2024-07-28T04:07:28.746" v="3652"/>
          <ac:spMkLst>
            <pc:docMk/>
            <pc:sldMk cId="324443787" sldId="258"/>
            <ac:spMk id="61" creationId="{B7221589-41E5-135A-3D00-A3235BB8A7B1}"/>
          </ac:spMkLst>
        </pc:spChg>
        <pc:grpChg chg="mod">
          <ac:chgData name="Jing Jie Tan" userId="307da7c36da67b97" providerId="LiveId" clId="{864684F0-1D2D-704D-AA4D-3651C9FD0A03}" dt="2024-07-28T04:07:28.746" v="3652"/>
          <ac:grpSpMkLst>
            <pc:docMk/>
            <pc:sldMk cId="324443787" sldId="258"/>
            <ac:grpSpMk id="4" creationId="{EDFAAE1F-43FD-314E-AB59-AF893498E44E}"/>
          </ac:grpSpMkLst>
        </pc:grpChg>
        <pc:grpChg chg="mod">
          <ac:chgData name="Jing Jie Tan" userId="307da7c36da67b97" providerId="LiveId" clId="{864684F0-1D2D-704D-AA4D-3651C9FD0A03}" dt="2024-07-28T04:07:28.746" v="3652"/>
          <ac:grpSpMkLst>
            <pc:docMk/>
            <pc:sldMk cId="324443787" sldId="258"/>
            <ac:grpSpMk id="7" creationId="{30696C99-F9B5-5C6D-2EB7-173EC5169449}"/>
          </ac:grpSpMkLst>
        </pc:grpChg>
        <pc:grpChg chg="mod">
          <ac:chgData name="Jing Jie Tan" userId="307da7c36da67b97" providerId="LiveId" clId="{864684F0-1D2D-704D-AA4D-3651C9FD0A03}" dt="2024-07-28T04:07:28.746" v="3652"/>
          <ac:grpSpMkLst>
            <pc:docMk/>
            <pc:sldMk cId="324443787" sldId="258"/>
            <ac:grpSpMk id="10" creationId="{50CB2E0B-DE0B-3498-4EAA-D74A1C2F1E49}"/>
          </ac:grpSpMkLst>
        </pc:grpChg>
        <pc:grpChg chg="mod">
          <ac:chgData name="Jing Jie Tan" userId="307da7c36da67b97" providerId="LiveId" clId="{864684F0-1D2D-704D-AA4D-3651C9FD0A03}" dt="2024-07-28T04:07:28.746" v="3652"/>
          <ac:grpSpMkLst>
            <pc:docMk/>
            <pc:sldMk cId="324443787" sldId="258"/>
            <ac:grpSpMk id="13" creationId="{EBE52EC5-B0AA-9F7C-2385-770E65F04835}"/>
          </ac:grpSpMkLst>
        </pc:grpChg>
        <pc:grpChg chg="mod">
          <ac:chgData name="Jing Jie Tan" userId="307da7c36da67b97" providerId="LiveId" clId="{864684F0-1D2D-704D-AA4D-3651C9FD0A03}" dt="2024-07-28T04:07:28.746" v="3652"/>
          <ac:grpSpMkLst>
            <pc:docMk/>
            <pc:sldMk cId="324443787" sldId="258"/>
            <ac:grpSpMk id="26" creationId="{F5865D26-4C1E-9152-CBFD-6C7D86BAC7C3}"/>
          </ac:grpSpMkLst>
        </pc:grpChg>
        <pc:picChg chg="add del mod">
          <ac:chgData name="Jing Jie Tan" userId="307da7c36da67b97" providerId="LiveId" clId="{864684F0-1D2D-704D-AA4D-3651C9FD0A03}" dt="2024-07-28T03:09:48.602" v="3633" actId="21"/>
          <ac:picMkLst>
            <pc:docMk/>
            <pc:sldMk cId="324443787" sldId="258"/>
            <ac:picMk id="3" creationId="{23456377-9444-6650-DF46-45CA0FE28875}"/>
          </ac:picMkLst>
        </pc:picChg>
        <pc:picChg chg="add del mod">
          <ac:chgData name="Jing Jie Tan" userId="307da7c36da67b97" providerId="LiveId" clId="{864684F0-1D2D-704D-AA4D-3651C9FD0A03}" dt="2024-07-28T04:40:52.405" v="3655" actId="21"/>
          <ac:picMkLst>
            <pc:docMk/>
            <pc:sldMk cId="324443787" sldId="258"/>
            <ac:picMk id="19" creationId="{F9F61757-EDE4-4B13-6CA0-0526189CAA6A}"/>
          </ac:picMkLst>
        </pc:picChg>
        <pc:picChg chg="mod">
          <ac:chgData name="Jing Jie Tan" userId="307da7c36da67b97" providerId="LiveId" clId="{864684F0-1D2D-704D-AA4D-3651C9FD0A03}" dt="2024-07-28T04:07:28.746" v="3652"/>
          <ac:picMkLst>
            <pc:docMk/>
            <pc:sldMk cId="324443787" sldId="258"/>
            <ac:picMk id="34" creationId="{5CE6824D-BE5B-D2EE-88D5-BC92FA92B03A}"/>
          </ac:picMkLst>
        </pc:picChg>
        <pc:picChg chg="mod">
          <ac:chgData name="Jing Jie Tan" userId="307da7c36da67b97" providerId="LiveId" clId="{864684F0-1D2D-704D-AA4D-3651C9FD0A03}" dt="2024-07-28T04:07:28.746" v="3652"/>
          <ac:picMkLst>
            <pc:docMk/>
            <pc:sldMk cId="324443787" sldId="258"/>
            <ac:picMk id="41" creationId="{4097F0CD-8894-4B2A-9FF8-BB367976C3FE}"/>
          </ac:picMkLst>
        </pc:picChg>
        <pc:picChg chg="mod">
          <ac:chgData name="Jing Jie Tan" userId="307da7c36da67b97" providerId="LiveId" clId="{864684F0-1D2D-704D-AA4D-3651C9FD0A03}" dt="2024-07-28T04:07:28.746" v="3652"/>
          <ac:picMkLst>
            <pc:docMk/>
            <pc:sldMk cId="324443787" sldId="258"/>
            <ac:picMk id="42" creationId="{A23906DF-0B94-9FB8-BDE2-82406B523424}"/>
          </ac:picMkLst>
        </pc:picChg>
        <pc:picChg chg="mod">
          <ac:chgData name="Jing Jie Tan" userId="307da7c36da67b97" providerId="LiveId" clId="{864684F0-1D2D-704D-AA4D-3651C9FD0A03}" dt="2024-07-28T04:07:28.746" v="3652"/>
          <ac:picMkLst>
            <pc:docMk/>
            <pc:sldMk cId="324443787" sldId="258"/>
            <ac:picMk id="43" creationId="{56E60BDB-DB43-1205-36BA-62B322E2840F}"/>
          </ac:picMkLst>
        </pc:picChg>
        <pc:picChg chg="mod">
          <ac:chgData name="Jing Jie Tan" userId="307da7c36da67b97" providerId="LiveId" clId="{864684F0-1D2D-704D-AA4D-3651C9FD0A03}" dt="2024-07-28T04:07:28.746" v="3652"/>
          <ac:picMkLst>
            <pc:docMk/>
            <pc:sldMk cId="324443787" sldId="258"/>
            <ac:picMk id="45" creationId="{19B7B445-C5F7-307D-29C6-0205B3D1D031}"/>
          </ac:picMkLst>
        </pc:picChg>
        <pc:picChg chg="mod">
          <ac:chgData name="Jing Jie Tan" userId="307da7c36da67b97" providerId="LiveId" clId="{864684F0-1D2D-704D-AA4D-3651C9FD0A03}" dt="2024-07-28T04:07:28.746" v="3652"/>
          <ac:picMkLst>
            <pc:docMk/>
            <pc:sldMk cId="324443787" sldId="258"/>
            <ac:picMk id="56" creationId="{621BD98A-88B7-F185-FD6A-0FF76C6B0E24}"/>
          </ac:picMkLst>
        </pc:picChg>
        <pc:picChg chg="mod">
          <ac:chgData name="Jing Jie Tan" userId="307da7c36da67b97" providerId="LiveId" clId="{864684F0-1D2D-704D-AA4D-3651C9FD0A03}" dt="2024-07-28T04:07:28.746" v="3652"/>
          <ac:picMkLst>
            <pc:docMk/>
            <pc:sldMk cId="324443787" sldId="258"/>
            <ac:picMk id="57" creationId="{919004B0-A030-11C8-13B7-9C9C705256D7}"/>
          </ac:picMkLst>
        </pc:picChg>
        <pc:cxnChg chg="mod">
          <ac:chgData name="Jing Jie Tan" userId="307da7c36da67b97" providerId="LiveId" clId="{864684F0-1D2D-704D-AA4D-3651C9FD0A03}" dt="2024-07-28T04:07:28.746" v="3652"/>
          <ac:cxnSpMkLst>
            <pc:docMk/>
            <pc:sldMk cId="324443787" sldId="258"/>
            <ac:cxnSpMk id="20" creationId="{C9E856F8-CC04-739C-EA5C-3C02636FD794}"/>
          </ac:cxnSpMkLst>
        </pc:cxnChg>
        <pc:cxnChg chg="mod">
          <ac:chgData name="Jing Jie Tan" userId="307da7c36da67b97" providerId="LiveId" clId="{864684F0-1D2D-704D-AA4D-3651C9FD0A03}" dt="2024-07-28T04:07:28.746" v="3652"/>
          <ac:cxnSpMkLst>
            <pc:docMk/>
            <pc:sldMk cId="324443787" sldId="258"/>
            <ac:cxnSpMk id="22" creationId="{F3EA4CF4-6851-3CA0-0F81-78A689AA205E}"/>
          </ac:cxnSpMkLst>
        </pc:cxnChg>
      </pc:sldChg>
      <pc:sldChg chg="addSp delSp modSp mod modNotes modNotesTx">
        <pc:chgData name="Jing Jie Tan" userId="307da7c36da67b97" providerId="LiveId" clId="{864684F0-1D2D-704D-AA4D-3651C9FD0A03}" dt="2024-07-28T04:40:56.223" v="3657" actId="21"/>
        <pc:sldMkLst>
          <pc:docMk/>
          <pc:sldMk cId="3415682223" sldId="259"/>
        </pc:sldMkLst>
        <pc:spChg chg="mod">
          <ac:chgData name="Jing Jie Tan" userId="307da7c36da67b97" providerId="LiveId" clId="{864684F0-1D2D-704D-AA4D-3651C9FD0A03}" dt="2024-07-28T04:07:28.746" v="3652"/>
          <ac:spMkLst>
            <pc:docMk/>
            <pc:sldMk cId="3415682223" sldId="259"/>
            <ac:spMk id="5" creationId="{D4430644-517A-70D0-1A04-FD69E662692A}"/>
          </ac:spMkLst>
        </pc:spChg>
        <pc:spChg chg="mod">
          <ac:chgData name="Jing Jie Tan" userId="307da7c36da67b97" providerId="LiveId" clId="{864684F0-1D2D-704D-AA4D-3651C9FD0A03}" dt="2024-07-28T04:07:28.746" v="3652"/>
          <ac:spMkLst>
            <pc:docMk/>
            <pc:sldMk cId="3415682223" sldId="259"/>
            <ac:spMk id="6" creationId="{90620369-8792-5D75-C10A-9AA6AAD01AED}"/>
          </ac:spMkLst>
        </pc:spChg>
        <pc:spChg chg="mod">
          <ac:chgData name="Jing Jie Tan" userId="307da7c36da67b97" providerId="LiveId" clId="{864684F0-1D2D-704D-AA4D-3651C9FD0A03}" dt="2024-07-28T04:07:28.746" v="3652"/>
          <ac:spMkLst>
            <pc:docMk/>
            <pc:sldMk cId="3415682223" sldId="259"/>
            <ac:spMk id="8" creationId="{0BC82B8E-818F-0A8A-5C75-BB287CE8B730}"/>
          </ac:spMkLst>
        </pc:spChg>
        <pc:spChg chg="mod">
          <ac:chgData name="Jing Jie Tan" userId="307da7c36da67b97" providerId="LiveId" clId="{864684F0-1D2D-704D-AA4D-3651C9FD0A03}" dt="2024-07-28T04:07:28.746" v="3652"/>
          <ac:spMkLst>
            <pc:docMk/>
            <pc:sldMk cId="3415682223" sldId="259"/>
            <ac:spMk id="9" creationId="{5EC6B28F-83BE-658C-51F8-FC56DD773324}"/>
          </ac:spMkLst>
        </pc:spChg>
        <pc:spChg chg="mod">
          <ac:chgData name="Jing Jie Tan" userId="307da7c36da67b97" providerId="LiveId" clId="{864684F0-1D2D-704D-AA4D-3651C9FD0A03}" dt="2024-07-28T04:07:28.746" v="3652"/>
          <ac:spMkLst>
            <pc:docMk/>
            <pc:sldMk cId="3415682223" sldId="259"/>
            <ac:spMk id="11" creationId="{60783937-E0C4-5B59-692D-EB86FE52AA78}"/>
          </ac:spMkLst>
        </pc:spChg>
        <pc:spChg chg="mod">
          <ac:chgData name="Jing Jie Tan" userId="307da7c36da67b97" providerId="LiveId" clId="{864684F0-1D2D-704D-AA4D-3651C9FD0A03}" dt="2024-07-28T04:07:28.746" v="3652"/>
          <ac:spMkLst>
            <pc:docMk/>
            <pc:sldMk cId="3415682223" sldId="259"/>
            <ac:spMk id="12" creationId="{976017BF-4436-42BD-72A6-E4FEBDFAF7C9}"/>
          </ac:spMkLst>
        </pc:spChg>
        <pc:spChg chg="mod">
          <ac:chgData name="Jing Jie Tan" userId="307da7c36da67b97" providerId="LiveId" clId="{864684F0-1D2D-704D-AA4D-3651C9FD0A03}" dt="2024-07-28T04:07:28.746" v="3652"/>
          <ac:spMkLst>
            <pc:docMk/>
            <pc:sldMk cId="3415682223" sldId="259"/>
            <ac:spMk id="14" creationId="{FC6A08C1-76D4-0E30-78FF-5E5B8F73C499}"/>
          </ac:spMkLst>
        </pc:spChg>
        <pc:spChg chg="mod">
          <ac:chgData name="Jing Jie Tan" userId="307da7c36da67b97" providerId="LiveId" clId="{864684F0-1D2D-704D-AA4D-3651C9FD0A03}" dt="2024-07-28T04:07:28.746" v="3652"/>
          <ac:spMkLst>
            <pc:docMk/>
            <pc:sldMk cId="3415682223" sldId="259"/>
            <ac:spMk id="15" creationId="{C817CC3D-E1A2-C272-C7F6-4E54DBB30A4B}"/>
          </ac:spMkLst>
        </pc:spChg>
        <pc:spChg chg="mod">
          <ac:chgData name="Jing Jie Tan" userId="307da7c36da67b97" providerId="LiveId" clId="{864684F0-1D2D-704D-AA4D-3651C9FD0A03}" dt="2024-07-28T04:07:28.746" v="3652"/>
          <ac:spMkLst>
            <pc:docMk/>
            <pc:sldMk cId="3415682223" sldId="259"/>
            <ac:spMk id="16" creationId="{0BE2C7EB-FAD4-6129-9B14-62A382CD1349}"/>
          </ac:spMkLst>
        </pc:spChg>
        <pc:spChg chg="mod">
          <ac:chgData name="Jing Jie Tan" userId="307da7c36da67b97" providerId="LiveId" clId="{864684F0-1D2D-704D-AA4D-3651C9FD0A03}" dt="2024-07-28T04:07:28.746" v="3652"/>
          <ac:spMkLst>
            <pc:docMk/>
            <pc:sldMk cId="3415682223" sldId="259"/>
            <ac:spMk id="17" creationId="{86B832EA-782A-2097-AE24-81E90CDCA6FD}"/>
          </ac:spMkLst>
        </pc:spChg>
        <pc:spChg chg="mod">
          <ac:chgData name="Jing Jie Tan" userId="307da7c36da67b97" providerId="LiveId" clId="{864684F0-1D2D-704D-AA4D-3651C9FD0A03}" dt="2024-07-28T04:07:28.746" v="3652"/>
          <ac:spMkLst>
            <pc:docMk/>
            <pc:sldMk cId="3415682223" sldId="259"/>
            <ac:spMk id="18" creationId="{D6638BD2-C957-15D9-230B-50A7D0827156}"/>
          </ac:spMkLst>
        </pc:spChg>
        <pc:spChg chg="mod">
          <ac:chgData name="Jing Jie Tan" userId="307da7c36da67b97" providerId="LiveId" clId="{864684F0-1D2D-704D-AA4D-3651C9FD0A03}" dt="2024-07-28T04:07:28.746" v="3652"/>
          <ac:spMkLst>
            <pc:docMk/>
            <pc:sldMk cId="3415682223" sldId="259"/>
            <ac:spMk id="27" creationId="{1A1F7FB7-7EF0-F20C-8B00-0E24A9A7E62E}"/>
          </ac:spMkLst>
        </pc:spChg>
        <pc:spChg chg="mod">
          <ac:chgData name="Jing Jie Tan" userId="307da7c36da67b97" providerId="LiveId" clId="{864684F0-1D2D-704D-AA4D-3651C9FD0A03}" dt="2024-07-28T04:07:28.746" v="3652"/>
          <ac:spMkLst>
            <pc:docMk/>
            <pc:sldMk cId="3415682223" sldId="259"/>
            <ac:spMk id="28" creationId="{FDF3BB56-3E05-3C5D-3086-16E72D5DF98F}"/>
          </ac:spMkLst>
        </pc:spChg>
        <pc:spChg chg="mod">
          <ac:chgData name="Jing Jie Tan" userId="307da7c36da67b97" providerId="LiveId" clId="{864684F0-1D2D-704D-AA4D-3651C9FD0A03}" dt="2024-07-28T04:07:28.746" v="3652"/>
          <ac:spMkLst>
            <pc:docMk/>
            <pc:sldMk cId="3415682223" sldId="259"/>
            <ac:spMk id="29" creationId="{618C1CCC-B57A-A9FE-3919-ADE2997709B9}"/>
          </ac:spMkLst>
        </pc:spChg>
        <pc:spChg chg="mod">
          <ac:chgData name="Jing Jie Tan" userId="307da7c36da67b97" providerId="LiveId" clId="{864684F0-1D2D-704D-AA4D-3651C9FD0A03}" dt="2024-07-28T04:07:28.746" v="3652"/>
          <ac:spMkLst>
            <pc:docMk/>
            <pc:sldMk cId="3415682223" sldId="259"/>
            <ac:spMk id="30" creationId="{501E1BFC-FD2C-D802-A5A1-A7ACE981B30C}"/>
          </ac:spMkLst>
        </pc:spChg>
        <pc:spChg chg="mod">
          <ac:chgData name="Jing Jie Tan" userId="307da7c36da67b97" providerId="LiveId" clId="{864684F0-1D2D-704D-AA4D-3651C9FD0A03}" dt="2024-07-28T04:07:28.746" v="3652"/>
          <ac:spMkLst>
            <pc:docMk/>
            <pc:sldMk cId="3415682223" sldId="259"/>
            <ac:spMk id="31" creationId="{84E9F316-74C3-B4D1-040A-23ADEE26C867}"/>
          </ac:spMkLst>
        </pc:spChg>
        <pc:spChg chg="mod">
          <ac:chgData name="Jing Jie Tan" userId="307da7c36da67b97" providerId="LiveId" clId="{864684F0-1D2D-704D-AA4D-3651C9FD0A03}" dt="2024-07-28T04:07:28.746" v="3652"/>
          <ac:spMkLst>
            <pc:docMk/>
            <pc:sldMk cId="3415682223" sldId="259"/>
            <ac:spMk id="32" creationId="{8711E3AA-D47F-B991-035F-23BD8AD31D40}"/>
          </ac:spMkLst>
        </pc:spChg>
        <pc:spChg chg="mod">
          <ac:chgData name="Jing Jie Tan" userId="307da7c36da67b97" providerId="LiveId" clId="{864684F0-1D2D-704D-AA4D-3651C9FD0A03}" dt="2024-07-28T04:07:28.746" v="3652"/>
          <ac:spMkLst>
            <pc:docMk/>
            <pc:sldMk cId="3415682223" sldId="259"/>
            <ac:spMk id="33" creationId="{F3684DDC-48B0-AA12-97AE-FC1EAD4EC55A}"/>
          </ac:spMkLst>
        </pc:spChg>
        <pc:spChg chg="mod">
          <ac:chgData name="Jing Jie Tan" userId="307da7c36da67b97" providerId="LiveId" clId="{864684F0-1D2D-704D-AA4D-3651C9FD0A03}" dt="2024-07-28T04:07:28.746" v="3652"/>
          <ac:spMkLst>
            <pc:docMk/>
            <pc:sldMk cId="3415682223" sldId="259"/>
            <ac:spMk id="36" creationId="{CD03539F-362A-707A-3BC6-C8A1C2C9D1F5}"/>
          </ac:spMkLst>
        </pc:spChg>
        <pc:spChg chg="mod">
          <ac:chgData name="Jing Jie Tan" userId="307da7c36da67b97" providerId="LiveId" clId="{864684F0-1D2D-704D-AA4D-3651C9FD0A03}" dt="2024-07-28T04:07:28.746" v="3652"/>
          <ac:spMkLst>
            <pc:docMk/>
            <pc:sldMk cId="3415682223" sldId="259"/>
            <ac:spMk id="38" creationId="{8AE4D87E-84EF-324B-08D8-EFA5E7C6211F}"/>
          </ac:spMkLst>
        </pc:spChg>
        <pc:spChg chg="mod">
          <ac:chgData name="Jing Jie Tan" userId="307da7c36da67b97" providerId="LiveId" clId="{864684F0-1D2D-704D-AA4D-3651C9FD0A03}" dt="2024-07-28T04:07:28.746" v="3652"/>
          <ac:spMkLst>
            <pc:docMk/>
            <pc:sldMk cId="3415682223" sldId="259"/>
            <ac:spMk id="39" creationId="{511DE4FF-4E0F-CBFE-BFCE-DE4225AB54F5}"/>
          </ac:spMkLst>
        </pc:spChg>
        <pc:spChg chg="mod">
          <ac:chgData name="Jing Jie Tan" userId="307da7c36da67b97" providerId="LiveId" clId="{864684F0-1D2D-704D-AA4D-3651C9FD0A03}" dt="2024-07-28T04:07:28.746" v="3652"/>
          <ac:spMkLst>
            <pc:docMk/>
            <pc:sldMk cId="3415682223" sldId="259"/>
            <ac:spMk id="53" creationId="{F382C854-051E-BD53-7FE8-B55800113DA0}"/>
          </ac:spMkLst>
        </pc:spChg>
        <pc:spChg chg="mod">
          <ac:chgData name="Jing Jie Tan" userId="307da7c36da67b97" providerId="LiveId" clId="{864684F0-1D2D-704D-AA4D-3651C9FD0A03}" dt="2024-07-28T04:07:28.746" v="3652"/>
          <ac:spMkLst>
            <pc:docMk/>
            <pc:sldMk cId="3415682223" sldId="259"/>
            <ac:spMk id="57" creationId="{C1F096B8-117B-2123-CA75-3A3403821253}"/>
          </ac:spMkLst>
        </pc:spChg>
        <pc:spChg chg="mod">
          <ac:chgData name="Jing Jie Tan" userId="307da7c36da67b97" providerId="LiveId" clId="{864684F0-1D2D-704D-AA4D-3651C9FD0A03}" dt="2024-07-28T04:07:28.746" v="3652"/>
          <ac:spMkLst>
            <pc:docMk/>
            <pc:sldMk cId="3415682223" sldId="259"/>
            <ac:spMk id="58" creationId="{069BFC57-404C-B521-EAFE-6B010A159384}"/>
          </ac:spMkLst>
        </pc:spChg>
        <pc:spChg chg="mod">
          <ac:chgData name="Jing Jie Tan" userId="307da7c36da67b97" providerId="LiveId" clId="{864684F0-1D2D-704D-AA4D-3651C9FD0A03}" dt="2024-07-28T04:07:28.746" v="3652"/>
          <ac:spMkLst>
            <pc:docMk/>
            <pc:sldMk cId="3415682223" sldId="259"/>
            <ac:spMk id="62" creationId="{8B8F3F8A-DB97-25D7-8386-52E01B285C94}"/>
          </ac:spMkLst>
        </pc:spChg>
        <pc:spChg chg="mod">
          <ac:chgData name="Jing Jie Tan" userId="307da7c36da67b97" providerId="LiveId" clId="{864684F0-1D2D-704D-AA4D-3651C9FD0A03}" dt="2024-07-28T04:07:28.746" v="3652"/>
          <ac:spMkLst>
            <pc:docMk/>
            <pc:sldMk cId="3415682223" sldId="259"/>
            <ac:spMk id="4102" creationId="{5FA486B5-CB13-094D-BF62-9F1BCB60430F}"/>
          </ac:spMkLst>
        </pc:spChg>
        <pc:spChg chg="mod">
          <ac:chgData name="Jing Jie Tan" userId="307da7c36da67b97" providerId="LiveId" clId="{864684F0-1D2D-704D-AA4D-3651C9FD0A03}" dt="2024-07-28T04:07:28.746" v="3652"/>
          <ac:spMkLst>
            <pc:docMk/>
            <pc:sldMk cId="3415682223" sldId="259"/>
            <ac:spMk id="4116" creationId="{A17630AE-56E9-2231-D73D-9C9B2FE748EE}"/>
          </ac:spMkLst>
        </pc:spChg>
        <pc:spChg chg="mod">
          <ac:chgData name="Jing Jie Tan" userId="307da7c36da67b97" providerId="LiveId" clId="{864684F0-1D2D-704D-AA4D-3651C9FD0A03}" dt="2024-07-28T04:07:28.746" v="3652"/>
          <ac:spMkLst>
            <pc:docMk/>
            <pc:sldMk cId="3415682223" sldId="259"/>
            <ac:spMk id="4117" creationId="{CAC3B19F-D24F-56CC-DC60-348CFE26596D}"/>
          </ac:spMkLst>
        </pc:spChg>
        <pc:spChg chg="mod">
          <ac:chgData name="Jing Jie Tan" userId="307da7c36da67b97" providerId="LiveId" clId="{864684F0-1D2D-704D-AA4D-3651C9FD0A03}" dt="2024-07-28T04:07:28.746" v="3652"/>
          <ac:spMkLst>
            <pc:docMk/>
            <pc:sldMk cId="3415682223" sldId="259"/>
            <ac:spMk id="4118" creationId="{8E80E020-368A-50DB-7956-55A81D06B7C2}"/>
          </ac:spMkLst>
        </pc:spChg>
        <pc:spChg chg="mod">
          <ac:chgData name="Jing Jie Tan" userId="307da7c36da67b97" providerId="LiveId" clId="{864684F0-1D2D-704D-AA4D-3651C9FD0A03}" dt="2024-07-28T04:07:28.746" v="3652"/>
          <ac:spMkLst>
            <pc:docMk/>
            <pc:sldMk cId="3415682223" sldId="259"/>
            <ac:spMk id="4129" creationId="{E74B3C11-91F2-6A27-A0D5-8730EDEF87DC}"/>
          </ac:spMkLst>
        </pc:spChg>
        <pc:grpChg chg="mod">
          <ac:chgData name="Jing Jie Tan" userId="307da7c36da67b97" providerId="LiveId" clId="{864684F0-1D2D-704D-AA4D-3651C9FD0A03}" dt="2024-07-28T04:07:28.746" v="3652"/>
          <ac:grpSpMkLst>
            <pc:docMk/>
            <pc:sldMk cId="3415682223" sldId="259"/>
            <ac:grpSpMk id="4" creationId="{EDFAAE1F-43FD-314E-AB59-AF893498E44E}"/>
          </ac:grpSpMkLst>
        </pc:grpChg>
        <pc:grpChg chg="mod">
          <ac:chgData name="Jing Jie Tan" userId="307da7c36da67b97" providerId="LiveId" clId="{864684F0-1D2D-704D-AA4D-3651C9FD0A03}" dt="2024-07-28T04:07:28.746" v="3652"/>
          <ac:grpSpMkLst>
            <pc:docMk/>
            <pc:sldMk cId="3415682223" sldId="259"/>
            <ac:grpSpMk id="7" creationId="{30696C99-F9B5-5C6D-2EB7-173EC5169449}"/>
          </ac:grpSpMkLst>
        </pc:grpChg>
        <pc:grpChg chg="mod">
          <ac:chgData name="Jing Jie Tan" userId="307da7c36da67b97" providerId="LiveId" clId="{864684F0-1D2D-704D-AA4D-3651C9FD0A03}" dt="2024-07-28T04:07:28.746" v="3652"/>
          <ac:grpSpMkLst>
            <pc:docMk/>
            <pc:sldMk cId="3415682223" sldId="259"/>
            <ac:grpSpMk id="10" creationId="{50CB2E0B-DE0B-3498-4EAA-D74A1C2F1E49}"/>
          </ac:grpSpMkLst>
        </pc:grpChg>
        <pc:grpChg chg="mod">
          <ac:chgData name="Jing Jie Tan" userId="307da7c36da67b97" providerId="LiveId" clId="{864684F0-1D2D-704D-AA4D-3651C9FD0A03}" dt="2024-07-28T04:07:28.746" v="3652"/>
          <ac:grpSpMkLst>
            <pc:docMk/>
            <pc:sldMk cId="3415682223" sldId="259"/>
            <ac:grpSpMk id="13" creationId="{EBE52EC5-B0AA-9F7C-2385-770E65F04835}"/>
          </ac:grpSpMkLst>
        </pc:grpChg>
        <pc:grpChg chg="mod">
          <ac:chgData name="Jing Jie Tan" userId="307da7c36da67b97" providerId="LiveId" clId="{864684F0-1D2D-704D-AA4D-3651C9FD0A03}" dt="2024-07-28T04:07:28.746" v="3652"/>
          <ac:grpSpMkLst>
            <pc:docMk/>
            <pc:sldMk cId="3415682223" sldId="259"/>
            <ac:grpSpMk id="26" creationId="{F5865D26-4C1E-9152-CBFD-6C7D86BAC7C3}"/>
          </ac:grpSpMkLst>
        </pc:grpChg>
        <pc:picChg chg="add del mod">
          <ac:chgData name="Jing Jie Tan" userId="307da7c36da67b97" providerId="LiveId" clId="{864684F0-1D2D-704D-AA4D-3651C9FD0A03}" dt="2024-07-28T03:09:50.589" v="3634" actId="21"/>
          <ac:picMkLst>
            <pc:docMk/>
            <pc:sldMk cId="3415682223" sldId="259"/>
            <ac:picMk id="2" creationId="{7051CF80-CAAF-A063-30D3-9171A7384BB7}"/>
          </ac:picMkLst>
        </pc:picChg>
        <pc:picChg chg="add del mod">
          <ac:chgData name="Jing Jie Tan" userId="307da7c36da67b97" providerId="LiveId" clId="{864684F0-1D2D-704D-AA4D-3651C9FD0A03}" dt="2024-07-28T04:40:56.223" v="3657" actId="21"/>
          <ac:picMkLst>
            <pc:docMk/>
            <pc:sldMk cId="3415682223" sldId="259"/>
            <ac:picMk id="3" creationId="{E29DE2E1-0184-CD83-2214-0BAFF9338D25}"/>
          </ac:picMkLst>
        </pc:picChg>
        <pc:picChg chg="mod">
          <ac:chgData name="Jing Jie Tan" userId="307da7c36da67b97" providerId="LiveId" clId="{864684F0-1D2D-704D-AA4D-3651C9FD0A03}" dt="2024-07-28T04:07:28.746" v="3652"/>
          <ac:picMkLst>
            <pc:docMk/>
            <pc:sldMk cId="3415682223" sldId="259"/>
            <ac:picMk id="19" creationId="{82E31F8D-5B3F-3C71-F764-AED3E26DFF32}"/>
          </ac:picMkLst>
        </pc:picChg>
        <pc:picChg chg="mod">
          <ac:chgData name="Jing Jie Tan" userId="307da7c36da67b97" providerId="LiveId" clId="{864684F0-1D2D-704D-AA4D-3651C9FD0A03}" dt="2024-07-28T04:07:28.746" v="3652"/>
          <ac:picMkLst>
            <pc:docMk/>
            <pc:sldMk cId="3415682223" sldId="259"/>
            <ac:picMk id="34" creationId="{5CE6824D-BE5B-D2EE-88D5-BC92FA92B03A}"/>
          </ac:picMkLst>
        </pc:picChg>
        <pc:picChg chg="mod">
          <ac:chgData name="Jing Jie Tan" userId="307da7c36da67b97" providerId="LiveId" clId="{864684F0-1D2D-704D-AA4D-3651C9FD0A03}" dt="2024-07-28T04:07:28.746" v="3652"/>
          <ac:picMkLst>
            <pc:docMk/>
            <pc:sldMk cId="3415682223" sldId="259"/>
            <ac:picMk id="59" creationId="{F5A94D9F-B9C1-6E5C-3CFB-5608C90BC128}"/>
          </ac:picMkLst>
        </pc:picChg>
        <pc:picChg chg="mod">
          <ac:chgData name="Jing Jie Tan" userId="307da7c36da67b97" providerId="LiveId" clId="{864684F0-1D2D-704D-AA4D-3651C9FD0A03}" dt="2024-07-28T04:07:28.746" v="3652"/>
          <ac:picMkLst>
            <pc:docMk/>
            <pc:sldMk cId="3415682223" sldId="259"/>
            <ac:picMk id="60" creationId="{33DE0C08-9AA3-C12A-8716-D2BF2483A32D}"/>
          </ac:picMkLst>
        </pc:picChg>
        <pc:picChg chg="mod">
          <ac:chgData name="Jing Jie Tan" userId="307da7c36da67b97" providerId="LiveId" clId="{864684F0-1D2D-704D-AA4D-3651C9FD0A03}" dt="2024-07-28T04:07:28.746" v="3652"/>
          <ac:picMkLst>
            <pc:docMk/>
            <pc:sldMk cId="3415682223" sldId="259"/>
            <ac:picMk id="61" creationId="{7D36887E-FDB7-1A97-A456-56F028811E8C}"/>
          </ac:picMkLst>
        </pc:picChg>
        <pc:picChg chg="mod">
          <ac:chgData name="Jing Jie Tan" userId="307da7c36da67b97" providerId="LiveId" clId="{864684F0-1D2D-704D-AA4D-3651C9FD0A03}" dt="2024-07-28T04:07:28.746" v="3652"/>
          <ac:picMkLst>
            <pc:docMk/>
            <pc:sldMk cId="3415682223" sldId="259"/>
            <ac:picMk id="63" creationId="{8355E2DC-F92D-36FE-E431-972236512804}"/>
          </ac:picMkLst>
        </pc:picChg>
        <pc:picChg chg="mod">
          <ac:chgData name="Jing Jie Tan" userId="307da7c36da67b97" providerId="LiveId" clId="{864684F0-1D2D-704D-AA4D-3651C9FD0A03}" dt="2024-07-28T04:07:28.746" v="3652"/>
          <ac:picMkLst>
            <pc:docMk/>
            <pc:sldMk cId="3415682223" sldId="259"/>
            <ac:picMk id="4096" creationId="{586AC820-76F6-C2D3-1B18-E94ECD1FD633}"/>
          </ac:picMkLst>
        </pc:picChg>
        <pc:picChg chg="mod">
          <ac:chgData name="Jing Jie Tan" userId="307da7c36da67b97" providerId="LiveId" clId="{864684F0-1D2D-704D-AA4D-3651C9FD0A03}" dt="2024-07-28T04:07:28.746" v="3652"/>
          <ac:picMkLst>
            <pc:docMk/>
            <pc:sldMk cId="3415682223" sldId="259"/>
            <ac:picMk id="4097" creationId="{BF5B43D9-57C3-96D6-4667-04862CE9DE9B}"/>
          </ac:picMkLst>
        </pc:picChg>
        <pc:picChg chg="mod">
          <ac:chgData name="Jing Jie Tan" userId="307da7c36da67b97" providerId="LiveId" clId="{864684F0-1D2D-704D-AA4D-3651C9FD0A03}" dt="2024-07-28T04:07:28.746" v="3652"/>
          <ac:picMkLst>
            <pc:docMk/>
            <pc:sldMk cId="3415682223" sldId="259"/>
            <ac:picMk id="4100" creationId="{62BF7C22-691E-A3B3-BAD4-B8143691A572}"/>
          </ac:picMkLst>
        </pc:picChg>
        <pc:cxnChg chg="mod">
          <ac:chgData name="Jing Jie Tan" userId="307da7c36da67b97" providerId="LiveId" clId="{864684F0-1D2D-704D-AA4D-3651C9FD0A03}" dt="2024-07-28T04:07:28.746" v="3652"/>
          <ac:cxnSpMkLst>
            <pc:docMk/>
            <pc:sldMk cId="3415682223" sldId="259"/>
            <ac:cxnSpMk id="20" creationId="{C9E856F8-CC04-739C-EA5C-3C02636FD794}"/>
          </ac:cxnSpMkLst>
        </pc:cxnChg>
        <pc:cxnChg chg="mod">
          <ac:chgData name="Jing Jie Tan" userId="307da7c36da67b97" providerId="LiveId" clId="{864684F0-1D2D-704D-AA4D-3651C9FD0A03}" dt="2024-07-28T04:07:28.746" v="3652"/>
          <ac:cxnSpMkLst>
            <pc:docMk/>
            <pc:sldMk cId="3415682223" sldId="259"/>
            <ac:cxnSpMk id="25" creationId="{C9DC6346-B386-B3AB-5527-C5C8F887B5FA}"/>
          </ac:cxnSpMkLst>
        </pc:cxnChg>
        <pc:cxnChg chg="mod">
          <ac:chgData name="Jing Jie Tan" userId="307da7c36da67b97" providerId="LiveId" clId="{864684F0-1D2D-704D-AA4D-3651C9FD0A03}" dt="2024-07-28T04:07:28.746" v="3652"/>
          <ac:cxnSpMkLst>
            <pc:docMk/>
            <pc:sldMk cId="3415682223" sldId="259"/>
            <ac:cxnSpMk id="4101" creationId="{6759612E-5C8B-78B2-78E4-1644925E4ED6}"/>
          </ac:cxnSpMkLst>
        </pc:cxnChg>
        <pc:cxnChg chg="mod">
          <ac:chgData name="Jing Jie Tan" userId="307da7c36da67b97" providerId="LiveId" clId="{864684F0-1D2D-704D-AA4D-3651C9FD0A03}" dt="2024-07-28T04:07:28.746" v="3652"/>
          <ac:cxnSpMkLst>
            <pc:docMk/>
            <pc:sldMk cId="3415682223" sldId="259"/>
            <ac:cxnSpMk id="4105" creationId="{BD2AD7E3-DF15-4582-0167-80276AA4455A}"/>
          </ac:cxnSpMkLst>
        </pc:cxnChg>
        <pc:cxnChg chg="mod">
          <ac:chgData name="Jing Jie Tan" userId="307da7c36da67b97" providerId="LiveId" clId="{864684F0-1D2D-704D-AA4D-3651C9FD0A03}" dt="2024-07-28T04:07:28.746" v="3652"/>
          <ac:cxnSpMkLst>
            <pc:docMk/>
            <pc:sldMk cId="3415682223" sldId="259"/>
            <ac:cxnSpMk id="4114" creationId="{E6478349-01DA-2D0D-2AE2-3E75187E2CEC}"/>
          </ac:cxnSpMkLst>
        </pc:cxnChg>
      </pc:sldChg>
      <pc:sldChg chg="addSp delSp modSp mod modNotes modNotesTx">
        <pc:chgData name="Jing Jie Tan" userId="307da7c36da67b97" providerId="LiveId" clId="{864684F0-1D2D-704D-AA4D-3651C9FD0A03}" dt="2024-07-28T04:41:00.067" v="3659" actId="21"/>
        <pc:sldMkLst>
          <pc:docMk/>
          <pc:sldMk cId="1265713502" sldId="260"/>
        </pc:sldMkLst>
        <pc:spChg chg="mod">
          <ac:chgData name="Jing Jie Tan" userId="307da7c36da67b97" providerId="LiveId" clId="{864684F0-1D2D-704D-AA4D-3651C9FD0A03}" dt="2024-07-28T04:07:28.746" v="3652"/>
          <ac:spMkLst>
            <pc:docMk/>
            <pc:sldMk cId="1265713502" sldId="260"/>
            <ac:spMk id="6" creationId="{D0756ADA-D556-EF33-D0F6-637F22705EC7}"/>
          </ac:spMkLst>
        </pc:spChg>
        <pc:spChg chg="mod">
          <ac:chgData name="Jing Jie Tan" userId="307da7c36da67b97" providerId="LiveId" clId="{864684F0-1D2D-704D-AA4D-3651C9FD0A03}" dt="2024-07-28T04:07:28.746" v="3652"/>
          <ac:spMkLst>
            <pc:docMk/>
            <pc:sldMk cId="1265713502" sldId="260"/>
            <ac:spMk id="8" creationId="{3B427C9E-C7A1-333E-1338-C91EA3D2A0A9}"/>
          </ac:spMkLst>
        </pc:spChg>
        <pc:spChg chg="mod">
          <ac:chgData name="Jing Jie Tan" userId="307da7c36da67b97" providerId="LiveId" clId="{864684F0-1D2D-704D-AA4D-3651C9FD0A03}" dt="2024-07-28T04:07:28.746" v="3652"/>
          <ac:spMkLst>
            <pc:docMk/>
            <pc:sldMk cId="1265713502" sldId="260"/>
            <ac:spMk id="19" creationId="{3DB10A3F-1FCA-D6AA-A547-CBA5B0F114D3}"/>
          </ac:spMkLst>
        </pc:spChg>
        <pc:spChg chg="mod">
          <ac:chgData name="Jing Jie Tan" userId="307da7c36da67b97" providerId="LiveId" clId="{864684F0-1D2D-704D-AA4D-3651C9FD0A03}" dt="2024-07-28T04:07:28.746" v="3652"/>
          <ac:spMkLst>
            <pc:docMk/>
            <pc:sldMk cId="1265713502" sldId="260"/>
            <ac:spMk id="22" creationId="{B10656B5-A5F1-F58C-AFA7-90B4C989EF4C}"/>
          </ac:spMkLst>
        </pc:spChg>
        <pc:picChg chg="add del mod">
          <ac:chgData name="Jing Jie Tan" userId="307da7c36da67b97" providerId="LiveId" clId="{864684F0-1D2D-704D-AA4D-3651C9FD0A03}" dt="2024-07-28T03:09:54.763" v="3636" actId="21"/>
          <ac:picMkLst>
            <pc:docMk/>
            <pc:sldMk cId="1265713502" sldId="260"/>
            <ac:picMk id="2" creationId="{B125C845-F846-AC7E-62A6-975A18AE3CE9}"/>
          </ac:picMkLst>
        </pc:picChg>
        <pc:picChg chg="mod">
          <ac:chgData name="Jing Jie Tan" userId="307da7c36da67b97" providerId="LiveId" clId="{864684F0-1D2D-704D-AA4D-3651C9FD0A03}" dt="2024-07-28T04:07:28.746" v="3652"/>
          <ac:picMkLst>
            <pc:docMk/>
            <pc:sldMk cId="1265713502" sldId="260"/>
            <ac:picMk id="3" creationId="{4FBF4CB7-14D9-507A-8C11-D92FE0930254}"/>
          </ac:picMkLst>
        </pc:picChg>
        <pc:picChg chg="mod">
          <ac:chgData name="Jing Jie Tan" userId="307da7c36da67b97" providerId="LiveId" clId="{864684F0-1D2D-704D-AA4D-3651C9FD0A03}" dt="2024-07-28T04:07:28.746" v="3652"/>
          <ac:picMkLst>
            <pc:docMk/>
            <pc:sldMk cId="1265713502" sldId="260"/>
            <ac:picMk id="4" creationId="{CE2FC7DC-FFF8-DA90-B5C5-2544BFB7B1E5}"/>
          </ac:picMkLst>
        </pc:picChg>
        <pc:picChg chg="mod">
          <ac:chgData name="Jing Jie Tan" userId="307da7c36da67b97" providerId="LiveId" clId="{864684F0-1D2D-704D-AA4D-3651C9FD0A03}" dt="2024-07-28T04:07:28.746" v="3652"/>
          <ac:picMkLst>
            <pc:docMk/>
            <pc:sldMk cId="1265713502" sldId="260"/>
            <ac:picMk id="5" creationId="{BA830DAF-153A-88D2-AF43-F11BCAAEA40E}"/>
          </ac:picMkLst>
        </pc:picChg>
        <pc:picChg chg="mod">
          <ac:chgData name="Jing Jie Tan" userId="307da7c36da67b97" providerId="LiveId" clId="{864684F0-1D2D-704D-AA4D-3651C9FD0A03}" dt="2024-07-28T04:07:28.746" v="3652"/>
          <ac:picMkLst>
            <pc:docMk/>
            <pc:sldMk cId="1265713502" sldId="260"/>
            <ac:picMk id="7" creationId="{47DD5864-80D1-056E-74DD-A63245438630}"/>
          </ac:picMkLst>
        </pc:picChg>
        <pc:picChg chg="mod">
          <ac:chgData name="Jing Jie Tan" userId="307da7c36da67b97" providerId="LiveId" clId="{864684F0-1D2D-704D-AA4D-3651C9FD0A03}" dt="2024-07-28T04:07:28.746" v="3652"/>
          <ac:picMkLst>
            <pc:docMk/>
            <pc:sldMk cId="1265713502" sldId="260"/>
            <ac:picMk id="9" creationId="{0A0FE9EB-4E8A-C6FE-AF89-4AC8A246BA02}"/>
          </ac:picMkLst>
        </pc:picChg>
        <pc:picChg chg="add del mod">
          <ac:chgData name="Jing Jie Tan" userId="307da7c36da67b97" providerId="LiveId" clId="{864684F0-1D2D-704D-AA4D-3651C9FD0A03}" dt="2024-07-28T03:12:37.706" v="3649" actId="478"/>
          <ac:picMkLst>
            <pc:docMk/>
            <pc:sldMk cId="1265713502" sldId="260"/>
            <ac:picMk id="10" creationId="{C023FB29-F7DB-25F1-AE59-154A8DE00D7E}"/>
          </ac:picMkLst>
        </pc:picChg>
        <pc:picChg chg="add del mod">
          <ac:chgData name="Jing Jie Tan" userId="307da7c36da67b97" providerId="LiveId" clId="{864684F0-1D2D-704D-AA4D-3651C9FD0A03}" dt="2024-07-28T04:41:00.067" v="3659" actId="21"/>
          <ac:picMkLst>
            <pc:docMk/>
            <pc:sldMk cId="1265713502" sldId="260"/>
            <ac:picMk id="11" creationId="{417CF45F-BC7A-6979-BCBD-FD1C1B4D6A8D}"/>
          </ac:picMkLst>
        </pc:picChg>
        <pc:picChg chg="mod">
          <ac:chgData name="Jing Jie Tan" userId="307da7c36da67b97" providerId="LiveId" clId="{864684F0-1D2D-704D-AA4D-3651C9FD0A03}" dt="2024-07-28T04:07:28.746" v="3652"/>
          <ac:picMkLst>
            <pc:docMk/>
            <pc:sldMk cId="1265713502" sldId="260"/>
            <ac:picMk id="26" creationId="{A4D192E9-6C2D-ECBD-2F5E-6D1301C81532}"/>
          </ac:picMkLst>
        </pc:picChg>
        <pc:picChg chg="mod">
          <ac:chgData name="Jing Jie Tan" userId="307da7c36da67b97" providerId="LiveId" clId="{864684F0-1D2D-704D-AA4D-3651C9FD0A03}" dt="2024-07-28T04:07:28.746" v="3652"/>
          <ac:picMkLst>
            <pc:docMk/>
            <pc:sldMk cId="1265713502" sldId="260"/>
            <ac:picMk id="27" creationId="{959F55E2-0D5A-EC20-01A1-927A909373E5}"/>
          </ac:picMkLst>
        </pc:picChg>
        <pc:picChg chg="mod">
          <ac:chgData name="Jing Jie Tan" userId="307da7c36da67b97" providerId="LiveId" clId="{864684F0-1D2D-704D-AA4D-3651C9FD0A03}" dt="2024-07-28T04:07:28.746" v="3652"/>
          <ac:picMkLst>
            <pc:docMk/>
            <pc:sldMk cId="1265713502" sldId="260"/>
            <ac:picMk id="28" creationId="{B4FBA710-346A-8306-514C-1EDEB666FB30}"/>
          </ac:picMkLst>
        </pc:picChg>
      </pc:sldChg>
      <pc:sldChg chg="new del">
        <pc:chgData name="Jing Jie Tan" userId="307da7c36da67b97" providerId="LiveId" clId="{864684F0-1D2D-704D-AA4D-3651C9FD0A03}" dt="2024-07-28T04:09:57.365" v="3654" actId="2696"/>
        <pc:sldMkLst>
          <pc:docMk/>
          <pc:sldMk cId="859570231" sldId="261"/>
        </pc:sldMkLst>
      </pc:sldChg>
      <pc:sldMasterChg chg="modSp modSldLayout">
        <pc:chgData name="Jing Jie Tan" userId="307da7c36da67b97" providerId="LiveId" clId="{864684F0-1D2D-704D-AA4D-3651C9FD0A03}" dt="2024-07-28T04:07:28.746" v="3652"/>
        <pc:sldMasterMkLst>
          <pc:docMk/>
          <pc:sldMasterMk cId="809144829" sldId="2147483648"/>
        </pc:sldMasterMkLst>
        <pc:spChg chg="mod">
          <ac:chgData name="Jing Jie Tan" userId="307da7c36da67b97" providerId="LiveId" clId="{864684F0-1D2D-704D-AA4D-3651C9FD0A03}" dt="2024-07-28T04:07:28.746" v="3652"/>
          <ac:spMkLst>
            <pc:docMk/>
            <pc:sldMasterMk cId="809144829" sldId="2147483648"/>
            <ac:spMk id="2" creationId="{6E1287CB-81E4-19FA-1060-C392355C0891}"/>
          </ac:spMkLst>
        </pc:spChg>
        <pc:spChg chg="mod">
          <ac:chgData name="Jing Jie Tan" userId="307da7c36da67b97" providerId="LiveId" clId="{864684F0-1D2D-704D-AA4D-3651C9FD0A03}" dt="2024-07-28T04:07:28.746" v="3652"/>
          <ac:spMkLst>
            <pc:docMk/>
            <pc:sldMasterMk cId="809144829" sldId="2147483648"/>
            <ac:spMk id="3" creationId="{A6966E4F-649B-7124-DDCB-41E81AA1E979}"/>
          </ac:spMkLst>
        </pc:spChg>
        <pc:spChg chg="mod">
          <ac:chgData name="Jing Jie Tan" userId="307da7c36da67b97" providerId="LiveId" clId="{864684F0-1D2D-704D-AA4D-3651C9FD0A03}" dt="2024-07-28T04:07:28.746" v="3652"/>
          <ac:spMkLst>
            <pc:docMk/>
            <pc:sldMasterMk cId="809144829" sldId="2147483648"/>
            <ac:spMk id="4" creationId="{08453CA6-6FFE-C37B-9C28-7BECA62AECA3}"/>
          </ac:spMkLst>
        </pc:spChg>
        <pc:spChg chg="mod">
          <ac:chgData name="Jing Jie Tan" userId="307da7c36da67b97" providerId="LiveId" clId="{864684F0-1D2D-704D-AA4D-3651C9FD0A03}" dt="2024-07-28T04:07:28.746" v="3652"/>
          <ac:spMkLst>
            <pc:docMk/>
            <pc:sldMasterMk cId="809144829" sldId="2147483648"/>
            <ac:spMk id="5" creationId="{559E3AAD-DE62-DDBC-7FC3-170312CDC298}"/>
          </ac:spMkLst>
        </pc:spChg>
        <pc:spChg chg="mod">
          <ac:chgData name="Jing Jie Tan" userId="307da7c36da67b97" providerId="LiveId" clId="{864684F0-1D2D-704D-AA4D-3651C9FD0A03}" dt="2024-07-28T04:07:28.746" v="3652"/>
          <ac:spMkLst>
            <pc:docMk/>
            <pc:sldMasterMk cId="809144829" sldId="2147483648"/>
            <ac:spMk id="6" creationId="{1A02228C-627F-3173-914D-B93CDEFBDE04}"/>
          </ac:spMkLst>
        </pc:spChg>
        <pc:sldLayoutChg chg="modSp">
          <pc:chgData name="Jing Jie Tan" userId="307da7c36da67b97" providerId="LiveId" clId="{864684F0-1D2D-704D-AA4D-3651C9FD0A03}" dt="2024-07-28T04:07:28.746" v="3652"/>
          <pc:sldLayoutMkLst>
            <pc:docMk/>
            <pc:sldMasterMk cId="809144829" sldId="2147483648"/>
            <pc:sldLayoutMk cId="2380204386" sldId="2147483649"/>
          </pc:sldLayoutMkLst>
          <pc:spChg chg="mod">
            <ac:chgData name="Jing Jie Tan" userId="307da7c36da67b97" providerId="LiveId" clId="{864684F0-1D2D-704D-AA4D-3651C9FD0A03}" dt="2024-07-28T04:07:28.746" v="3652"/>
            <ac:spMkLst>
              <pc:docMk/>
              <pc:sldMasterMk cId="809144829" sldId="2147483648"/>
              <pc:sldLayoutMk cId="2380204386" sldId="2147483649"/>
              <ac:spMk id="2" creationId="{A427BFB5-8C03-A056-DFB3-A20C26509F7B}"/>
            </ac:spMkLst>
          </pc:spChg>
          <pc:spChg chg="mod">
            <ac:chgData name="Jing Jie Tan" userId="307da7c36da67b97" providerId="LiveId" clId="{864684F0-1D2D-704D-AA4D-3651C9FD0A03}" dt="2024-07-28T04:07:28.746" v="3652"/>
            <ac:spMkLst>
              <pc:docMk/>
              <pc:sldMasterMk cId="809144829" sldId="2147483648"/>
              <pc:sldLayoutMk cId="2380204386" sldId="2147483649"/>
              <ac:spMk id="3" creationId="{9BD79F32-EBBE-BEB0-254B-95C9C76C10B0}"/>
            </ac:spMkLst>
          </pc:spChg>
        </pc:sldLayoutChg>
        <pc:sldLayoutChg chg="modSp">
          <pc:chgData name="Jing Jie Tan" userId="307da7c36da67b97" providerId="LiveId" clId="{864684F0-1D2D-704D-AA4D-3651C9FD0A03}" dt="2024-07-28T04:07:28.746" v="3652"/>
          <pc:sldLayoutMkLst>
            <pc:docMk/>
            <pc:sldMasterMk cId="809144829" sldId="2147483648"/>
            <pc:sldLayoutMk cId="3518875370" sldId="2147483651"/>
          </pc:sldLayoutMkLst>
          <pc:spChg chg="mod">
            <ac:chgData name="Jing Jie Tan" userId="307da7c36da67b97" providerId="LiveId" clId="{864684F0-1D2D-704D-AA4D-3651C9FD0A03}" dt="2024-07-28T04:07:28.746" v="3652"/>
            <ac:spMkLst>
              <pc:docMk/>
              <pc:sldMasterMk cId="809144829" sldId="2147483648"/>
              <pc:sldLayoutMk cId="3518875370" sldId="2147483651"/>
              <ac:spMk id="2" creationId="{E11CB735-EE59-70FB-1BF7-526B90D0301C}"/>
            </ac:spMkLst>
          </pc:spChg>
          <pc:spChg chg="mod">
            <ac:chgData name="Jing Jie Tan" userId="307da7c36da67b97" providerId="LiveId" clId="{864684F0-1D2D-704D-AA4D-3651C9FD0A03}" dt="2024-07-28T04:07:28.746" v="3652"/>
            <ac:spMkLst>
              <pc:docMk/>
              <pc:sldMasterMk cId="809144829" sldId="2147483648"/>
              <pc:sldLayoutMk cId="3518875370" sldId="2147483651"/>
              <ac:spMk id="3" creationId="{82B8B07C-C616-6CA7-F332-9610C182489F}"/>
            </ac:spMkLst>
          </pc:spChg>
        </pc:sldLayoutChg>
        <pc:sldLayoutChg chg="modSp">
          <pc:chgData name="Jing Jie Tan" userId="307da7c36da67b97" providerId="LiveId" clId="{864684F0-1D2D-704D-AA4D-3651C9FD0A03}" dt="2024-07-28T04:07:28.746" v="3652"/>
          <pc:sldLayoutMkLst>
            <pc:docMk/>
            <pc:sldMasterMk cId="809144829" sldId="2147483648"/>
            <pc:sldLayoutMk cId="2064949889" sldId="2147483652"/>
          </pc:sldLayoutMkLst>
          <pc:spChg chg="mod">
            <ac:chgData name="Jing Jie Tan" userId="307da7c36da67b97" providerId="LiveId" clId="{864684F0-1D2D-704D-AA4D-3651C9FD0A03}" dt="2024-07-28T04:07:28.746" v="3652"/>
            <ac:spMkLst>
              <pc:docMk/>
              <pc:sldMasterMk cId="809144829" sldId="2147483648"/>
              <pc:sldLayoutMk cId="2064949889" sldId="2147483652"/>
              <ac:spMk id="3" creationId="{90D3C850-04DF-6169-0422-28E4684C96B4}"/>
            </ac:spMkLst>
          </pc:spChg>
          <pc:spChg chg="mod">
            <ac:chgData name="Jing Jie Tan" userId="307da7c36da67b97" providerId="LiveId" clId="{864684F0-1D2D-704D-AA4D-3651C9FD0A03}" dt="2024-07-28T04:07:28.746" v="3652"/>
            <ac:spMkLst>
              <pc:docMk/>
              <pc:sldMasterMk cId="809144829" sldId="2147483648"/>
              <pc:sldLayoutMk cId="2064949889" sldId="2147483652"/>
              <ac:spMk id="4" creationId="{C681F978-B6F7-2B90-C596-0CFD71FA2215}"/>
            </ac:spMkLst>
          </pc:spChg>
        </pc:sldLayoutChg>
        <pc:sldLayoutChg chg="modSp">
          <pc:chgData name="Jing Jie Tan" userId="307da7c36da67b97" providerId="LiveId" clId="{864684F0-1D2D-704D-AA4D-3651C9FD0A03}" dt="2024-07-28T04:07:28.746" v="3652"/>
          <pc:sldLayoutMkLst>
            <pc:docMk/>
            <pc:sldMasterMk cId="809144829" sldId="2147483648"/>
            <pc:sldLayoutMk cId="2215265012" sldId="2147483653"/>
          </pc:sldLayoutMkLst>
          <pc:spChg chg="mod">
            <ac:chgData name="Jing Jie Tan" userId="307da7c36da67b97" providerId="LiveId" clId="{864684F0-1D2D-704D-AA4D-3651C9FD0A03}" dt="2024-07-28T04:07:28.746" v="3652"/>
            <ac:spMkLst>
              <pc:docMk/>
              <pc:sldMasterMk cId="809144829" sldId="2147483648"/>
              <pc:sldLayoutMk cId="2215265012" sldId="2147483653"/>
              <ac:spMk id="2" creationId="{7DAB04D8-E55D-AF7A-EA25-53D8E63ED57E}"/>
            </ac:spMkLst>
          </pc:spChg>
          <pc:spChg chg="mod">
            <ac:chgData name="Jing Jie Tan" userId="307da7c36da67b97" providerId="LiveId" clId="{864684F0-1D2D-704D-AA4D-3651C9FD0A03}" dt="2024-07-28T04:07:28.746" v="3652"/>
            <ac:spMkLst>
              <pc:docMk/>
              <pc:sldMasterMk cId="809144829" sldId="2147483648"/>
              <pc:sldLayoutMk cId="2215265012" sldId="2147483653"/>
              <ac:spMk id="3" creationId="{0EC1D267-F5E2-7F0A-C504-1F03DA7F8BAD}"/>
            </ac:spMkLst>
          </pc:spChg>
          <pc:spChg chg="mod">
            <ac:chgData name="Jing Jie Tan" userId="307da7c36da67b97" providerId="LiveId" clId="{864684F0-1D2D-704D-AA4D-3651C9FD0A03}" dt="2024-07-28T04:07:28.746" v="3652"/>
            <ac:spMkLst>
              <pc:docMk/>
              <pc:sldMasterMk cId="809144829" sldId="2147483648"/>
              <pc:sldLayoutMk cId="2215265012" sldId="2147483653"/>
              <ac:spMk id="4" creationId="{952AF8C1-AA7C-65EB-B39F-F4B6EC19C4E5}"/>
            </ac:spMkLst>
          </pc:spChg>
          <pc:spChg chg="mod">
            <ac:chgData name="Jing Jie Tan" userId="307da7c36da67b97" providerId="LiveId" clId="{864684F0-1D2D-704D-AA4D-3651C9FD0A03}" dt="2024-07-28T04:07:28.746" v="3652"/>
            <ac:spMkLst>
              <pc:docMk/>
              <pc:sldMasterMk cId="809144829" sldId="2147483648"/>
              <pc:sldLayoutMk cId="2215265012" sldId="2147483653"/>
              <ac:spMk id="5" creationId="{64191CDA-D98D-D5F9-0FBA-5345CC571A2F}"/>
            </ac:spMkLst>
          </pc:spChg>
          <pc:spChg chg="mod">
            <ac:chgData name="Jing Jie Tan" userId="307da7c36da67b97" providerId="LiveId" clId="{864684F0-1D2D-704D-AA4D-3651C9FD0A03}" dt="2024-07-28T04:07:28.746" v="3652"/>
            <ac:spMkLst>
              <pc:docMk/>
              <pc:sldMasterMk cId="809144829" sldId="2147483648"/>
              <pc:sldLayoutMk cId="2215265012" sldId="2147483653"/>
              <ac:spMk id="6" creationId="{A03C6BC5-693F-6546-CB1E-0378350C8B96}"/>
            </ac:spMkLst>
          </pc:spChg>
        </pc:sldLayoutChg>
        <pc:sldLayoutChg chg="modSp">
          <pc:chgData name="Jing Jie Tan" userId="307da7c36da67b97" providerId="LiveId" clId="{864684F0-1D2D-704D-AA4D-3651C9FD0A03}" dt="2024-07-28T04:07:28.746" v="3652"/>
          <pc:sldLayoutMkLst>
            <pc:docMk/>
            <pc:sldMasterMk cId="809144829" sldId="2147483648"/>
            <pc:sldLayoutMk cId="3405486602" sldId="2147483656"/>
          </pc:sldLayoutMkLst>
          <pc:spChg chg="mod">
            <ac:chgData name="Jing Jie Tan" userId="307da7c36da67b97" providerId="LiveId" clId="{864684F0-1D2D-704D-AA4D-3651C9FD0A03}" dt="2024-07-28T04:07:28.746" v="3652"/>
            <ac:spMkLst>
              <pc:docMk/>
              <pc:sldMasterMk cId="809144829" sldId="2147483648"/>
              <pc:sldLayoutMk cId="3405486602" sldId="2147483656"/>
              <ac:spMk id="2" creationId="{EAC14A61-A7C0-A32C-3836-1AC4DBC92E80}"/>
            </ac:spMkLst>
          </pc:spChg>
          <pc:spChg chg="mod">
            <ac:chgData name="Jing Jie Tan" userId="307da7c36da67b97" providerId="LiveId" clId="{864684F0-1D2D-704D-AA4D-3651C9FD0A03}" dt="2024-07-28T04:07:28.746" v="3652"/>
            <ac:spMkLst>
              <pc:docMk/>
              <pc:sldMasterMk cId="809144829" sldId="2147483648"/>
              <pc:sldLayoutMk cId="3405486602" sldId="2147483656"/>
              <ac:spMk id="3" creationId="{7DF71912-337F-5DEF-E59C-3EAFD71E21C5}"/>
            </ac:spMkLst>
          </pc:spChg>
          <pc:spChg chg="mod">
            <ac:chgData name="Jing Jie Tan" userId="307da7c36da67b97" providerId="LiveId" clId="{864684F0-1D2D-704D-AA4D-3651C9FD0A03}" dt="2024-07-28T04:07:28.746" v="3652"/>
            <ac:spMkLst>
              <pc:docMk/>
              <pc:sldMasterMk cId="809144829" sldId="2147483648"/>
              <pc:sldLayoutMk cId="3405486602" sldId="2147483656"/>
              <ac:spMk id="4" creationId="{4C8397C7-BD84-19D8-EBC5-2BCA47431BFA}"/>
            </ac:spMkLst>
          </pc:spChg>
        </pc:sldLayoutChg>
        <pc:sldLayoutChg chg="modSp">
          <pc:chgData name="Jing Jie Tan" userId="307da7c36da67b97" providerId="LiveId" clId="{864684F0-1D2D-704D-AA4D-3651C9FD0A03}" dt="2024-07-28T04:07:28.746" v="3652"/>
          <pc:sldLayoutMkLst>
            <pc:docMk/>
            <pc:sldMasterMk cId="809144829" sldId="2147483648"/>
            <pc:sldLayoutMk cId="790270347" sldId="2147483657"/>
          </pc:sldLayoutMkLst>
          <pc:spChg chg="mod">
            <ac:chgData name="Jing Jie Tan" userId="307da7c36da67b97" providerId="LiveId" clId="{864684F0-1D2D-704D-AA4D-3651C9FD0A03}" dt="2024-07-28T04:07:28.746" v="3652"/>
            <ac:spMkLst>
              <pc:docMk/>
              <pc:sldMasterMk cId="809144829" sldId="2147483648"/>
              <pc:sldLayoutMk cId="790270347" sldId="2147483657"/>
              <ac:spMk id="2" creationId="{F373821C-4BA4-FAF6-6ACB-72B18B2EF8C3}"/>
            </ac:spMkLst>
          </pc:spChg>
          <pc:spChg chg="mod">
            <ac:chgData name="Jing Jie Tan" userId="307da7c36da67b97" providerId="LiveId" clId="{864684F0-1D2D-704D-AA4D-3651C9FD0A03}" dt="2024-07-28T04:07:28.746" v="3652"/>
            <ac:spMkLst>
              <pc:docMk/>
              <pc:sldMasterMk cId="809144829" sldId="2147483648"/>
              <pc:sldLayoutMk cId="790270347" sldId="2147483657"/>
              <ac:spMk id="3" creationId="{8D052FCC-A92B-E924-9B4B-4108FD510AF4}"/>
            </ac:spMkLst>
          </pc:spChg>
          <pc:spChg chg="mod">
            <ac:chgData name="Jing Jie Tan" userId="307da7c36da67b97" providerId="LiveId" clId="{864684F0-1D2D-704D-AA4D-3651C9FD0A03}" dt="2024-07-28T04:07:28.746" v="3652"/>
            <ac:spMkLst>
              <pc:docMk/>
              <pc:sldMasterMk cId="809144829" sldId="2147483648"/>
              <pc:sldLayoutMk cId="790270347" sldId="2147483657"/>
              <ac:spMk id="4" creationId="{E27C434A-72B9-9A51-9F5E-712AB1DB7CD4}"/>
            </ac:spMkLst>
          </pc:spChg>
        </pc:sldLayoutChg>
        <pc:sldLayoutChg chg="modSp">
          <pc:chgData name="Jing Jie Tan" userId="307da7c36da67b97" providerId="LiveId" clId="{864684F0-1D2D-704D-AA4D-3651C9FD0A03}" dt="2024-07-28T04:07:28.746" v="3652"/>
          <pc:sldLayoutMkLst>
            <pc:docMk/>
            <pc:sldMasterMk cId="809144829" sldId="2147483648"/>
            <pc:sldLayoutMk cId="3263018640" sldId="2147483659"/>
          </pc:sldLayoutMkLst>
          <pc:spChg chg="mod">
            <ac:chgData name="Jing Jie Tan" userId="307da7c36da67b97" providerId="LiveId" clId="{864684F0-1D2D-704D-AA4D-3651C9FD0A03}" dt="2024-07-28T04:07:28.746" v="3652"/>
            <ac:spMkLst>
              <pc:docMk/>
              <pc:sldMasterMk cId="809144829" sldId="2147483648"/>
              <pc:sldLayoutMk cId="3263018640" sldId="2147483659"/>
              <ac:spMk id="2" creationId="{618FFEF0-E04B-B040-13F7-991093D46628}"/>
            </ac:spMkLst>
          </pc:spChg>
          <pc:spChg chg="mod">
            <ac:chgData name="Jing Jie Tan" userId="307da7c36da67b97" providerId="LiveId" clId="{864684F0-1D2D-704D-AA4D-3651C9FD0A03}" dt="2024-07-28T04:07:28.746" v="3652"/>
            <ac:spMkLst>
              <pc:docMk/>
              <pc:sldMasterMk cId="809144829" sldId="2147483648"/>
              <pc:sldLayoutMk cId="3263018640" sldId="2147483659"/>
              <ac:spMk id="3" creationId="{3773A90A-6F44-6C85-B1A8-8D853E7D83C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04DB-01DD-EF44-A834-84D736513DD5}" type="datetimeFigureOut">
              <a:rPr lang="en-US" smtClean="0"/>
              <a:t>7/28/24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A55B2-1A19-1147-B99E-2F0F093BF2DC}" type="slidenum">
              <a:rPr lang="en-US" smtClean="0"/>
              <a:t>‹#›</a:t>
            </a:fld>
            <a:endParaRPr lang="en-US"/>
          </a:p>
        </p:txBody>
      </p:sp>
    </p:spTree>
    <p:extLst>
      <p:ext uri="{BB962C8B-B14F-4D97-AF65-F5344CB8AC3E}">
        <p14:creationId xmlns:p14="http://schemas.microsoft.com/office/powerpoint/2010/main" val="35640487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HealthMe</a:t>
            </a:r>
            <a:r>
              <a:rPr lang="en-US" dirty="0"/>
              <a:t>, I have no money to pay the medical bill.</a:t>
            </a:r>
          </a:p>
          <a:p>
            <a:endParaRPr lang="en-US" dirty="0"/>
          </a:p>
          <a:p>
            <a:r>
              <a:rPr lang="en-MY" dirty="0"/>
              <a:t>We all want to make a difference. We donate with the purest intentions, hoping to ease suffering and create change. But what if your good intentions are funding something entirely different? What if the money you're giving to help others is actually being taken out and </a:t>
            </a:r>
            <a:r>
              <a:rPr lang="en-MY" dirty="0" err="1"/>
              <a:t>fueling</a:t>
            </a:r>
            <a:r>
              <a:rPr lang="en-MY" dirty="0"/>
              <a:t> something harmful? This is the harsh reality of many donation black holes. </a:t>
            </a:r>
            <a:br>
              <a:rPr lang="en-MY" dirty="0"/>
            </a:br>
            <a:br>
              <a:rPr lang="en-MY" dirty="0"/>
            </a:br>
            <a:r>
              <a:rPr lang="en-MY" dirty="0"/>
              <a:t>Here with </a:t>
            </a:r>
            <a:r>
              <a:rPr lang="en-MY" dirty="0" err="1"/>
              <a:t>HealthMe</a:t>
            </a:r>
            <a:r>
              <a:rPr lang="en-MY" dirty="0"/>
              <a:t>, we aim to tackle the lack of transparency issues of healthcare donation platforms with </a:t>
            </a:r>
            <a:r>
              <a:rPr lang="en-MY" dirty="0" err="1"/>
              <a:t>MasChain</a:t>
            </a:r>
            <a:r>
              <a:rPr lang="en-MY" dirty="0"/>
              <a:t>. Our ultimate goal is to work towards SDG3 – Good health and also SDG10 – Reduced inequalities. </a:t>
            </a:r>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1</a:t>
            </a:fld>
            <a:endParaRPr lang="en-US"/>
          </a:p>
        </p:txBody>
      </p:sp>
    </p:spTree>
    <p:extLst>
      <p:ext uri="{BB962C8B-B14F-4D97-AF65-F5344CB8AC3E}">
        <p14:creationId xmlns:p14="http://schemas.microsoft.com/office/powerpoint/2010/main" val="132727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So, what exactly is the problem with existing donation platforms? In a typical donation process, donors will give money to a charity fundraiser, and that charity then gives it to a recipient in need. Firstly, donation processes are always slow. The charity fundraiser has to wait for donors to pump in money, which may take weeks and even months. The next thing is that transparency and security are always an issue. There is just no way to tell whether all of your money has actually reached the recipient and is put to good use. According to research by </a:t>
            </a:r>
            <a:r>
              <a:rPr lang="en-MY" dirty="0" err="1"/>
              <a:t>Lokman</a:t>
            </a:r>
            <a:r>
              <a:rPr lang="en-MY" dirty="0"/>
              <a:t> in 2023, the governance &amp; transparency index of Malaysia non-profit organizations is only 10, as compared to Singapore with 85. With </a:t>
            </a:r>
            <a:r>
              <a:rPr lang="en-MY" dirty="0" err="1"/>
              <a:t>HealthMe</a:t>
            </a:r>
            <a:r>
              <a:rPr lang="en-MY" dirty="0"/>
              <a:t>, we plan to close that gap in the coming years.</a:t>
            </a:r>
          </a:p>
          <a:p>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2</a:t>
            </a:fld>
            <a:endParaRPr lang="en-US"/>
          </a:p>
        </p:txBody>
      </p:sp>
    </p:spTree>
    <p:extLst>
      <p:ext uri="{BB962C8B-B14F-4D97-AF65-F5344CB8AC3E}">
        <p14:creationId xmlns:p14="http://schemas.microsoft.com/office/powerpoint/2010/main" val="93327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Our solution is to use </a:t>
            </a:r>
            <a:r>
              <a:rPr lang="en-MY" dirty="0" err="1"/>
              <a:t>Maschain</a:t>
            </a:r>
            <a:r>
              <a:rPr lang="en-MY" dirty="0"/>
              <a:t> to record all transactions, ensuring transparency and accountability. All donations to our platform will be tokenized, and we want users to be able to track where every cent of their donation is going. But this isn’t new, so why should you use our blockchain donation platform?</a:t>
            </a:r>
          </a:p>
        </p:txBody>
      </p:sp>
      <p:sp>
        <p:nvSpPr>
          <p:cNvPr id="4" name="Slide Number Placeholder 3"/>
          <p:cNvSpPr>
            <a:spLocks noGrp="1"/>
          </p:cNvSpPr>
          <p:nvPr>
            <p:ph type="sldNum" sz="quarter" idx="5"/>
          </p:nvPr>
        </p:nvSpPr>
        <p:spPr/>
        <p:txBody>
          <a:bodyPr/>
          <a:lstStyle/>
          <a:p>
            <a:fld id="{12EA55B2-1A19-1147-B99E-2F0F093BF2DC}" type="slidenum">
              <a:rPr lang="en-US" smtClean="0"/>
              <a:t>3</a:t>
            </a:fld>
            <a:endParaRPr lang="en-US"/>
          </a:p>
        </p:txBody>
      </p:sp>
    </p:spTree>
    <p:extLst>
      <p:ext uri="{BB962C8B-B14F-4D97-AF65-F5344CB8AC3E}">
        <p14:creationId xmlns:p14="http://schemas.microsoft.com/office/powerpoint/2010/main" val="255792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What’s special about </a:t>
            </a:r>
            <a:r>
              <a:rPr lang="en-MY" dirty="0" err="1"/>
              <a:t>HealthMe</a:t>
            </a:r>
            <a:r>
              <a:rPr lang="en-MY" dirty="0"/>
              <a:t> is that on top of blockchain, we are also integrating Machine Learning to help make the donation process much faster, for both the donor and the recipient. How this works is that donors will have a pool of funds in our platform, with criteria to whom they want to donate to. When new requests for donations come in, </a:t>
            </a:r>
            <a:r>
              <a:rPr lang="en-MY" dirty="0" err="1"/>
              <a:t>HealthMe</a:t>
            </a:r>
            <a:r>
              <a:rPr lang="en-MY" dirty="0"/>
              <a:t> will match them to receive the suitable funds, and then the hospital will receive the payment directly. With this novelty, we aim to revolutionize the way donations has been done all these years. </a:t>
            </a:r>
          </a:p>
        </p:txBody>
      </p:sp>
      <p:sp>
        <p:nvSpPr>
          <p:cNvPr id="4" name="Slide Number Placeholder 3"/>
          <p:cNvSpPr>
            <a:spLocks noGrp="1"/>
          </p:cNvSpPr>
          <p:nvPr>
            <p:ph type="sldNum" sz="quarter" idx="5"/>
          </p:nvPr>
        </p:nvSpPr>
        <p:spPr/>
        <p:txBody>
          <a:bodyPr/>
          <a:lstStyle/>
          <a:p>
            <a:fld id="{12EA55B2-1A19-1147-B99E-2F0F093BF2DC}" type="slidenum">
              <a:rPr lang="en-US" smtClean="0"/>
              <a:t>4</a:t>
            </a:fld>
            <a:endParaRPr lang="en-US"/>
          </a:p>
        </p:txBody>
      </p:sp>
    </p:spTree>
    <p:extLst>
      <p:ext uri="{BB962C8B-B14F-4D97-AF65-F5344CB8AC3E}">
        <p14:creationId xmlns:p14="http://schemas.microsoft.com/office/powerpoint/2010/main" val="10795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we proceed to the live demo. You may play along with us using this QR 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err="1"/>
              <a:t>HealthMe</a:t>
            </a:r>
            <a:r>
              <a:rPr lang="en-MY" dirty="0"/>
              <a:t> is more than a platform; it's a promise. A promise of transparency, efficiency, and impact. Let's build a future where every donation counts. Join us in revolutionizing the way we give back.</a:t>
            </a:r>
          </a:p>
          <a:p>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5</a:t>
            </a:fld>
            <a:endParaRPr lang="en-US"/>
          </a:p>
        </p:txBody>
      </p:sp>
    </p:spTree>
    <p:extLst>
      <p:ext uri="{BB962C8B-B14F-4D97-AF65-F5344CB8AC3E}">
        <p14:creationId xmlns:p14="http://schemas.microsoft.com/office/powerpoint/2010/main" val="287506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FB5-8C03-A056-DFB3-A20C26509F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D79F32-EBBE-BEB0-254B-95C9C76C10B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1F5CF3E-C5A2-1278-B860-B1FDF2CC7BAC}"/>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4AB5AA5A-F97E-06EA-0BC5-CD590F012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0A9E8-088D-ECB8-FC43-F6DA3110B68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3802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AE87-7198-32C4-60CF-289D50B6B6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3DF054-2C5E-623C-555E-A2172A1034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A79A55-E60D-7976-E5B0-FA462830E63E}"/>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39F8315A-C1C6-31D8-8C18-21FD332D3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8F9D-5BAC-CE1E-3E2E-AE97EF3FDD6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95012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FFEF0-E04B-B040-13F7-991093D46628}"/>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73A90A-6F44-6C85-B1A8-8D853E7D83C5}"/>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1625E-AD8B-5FD8-3D20-226C8AD3E415}"/>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E8F20A66-9DB9-CC85-C6E0-DABE3418D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18FF-6E50-4EE1-F62B-A753D5097CE6}"/>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26301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A128-EA17-8005-5C5B-0FCAB5C2E3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0B6DD1-5067-EF40-8001-18B4454414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0E242B-F3FB-B1FE-FCF7-2DAF020584A2}"/>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9135C1B7-C773-2F0F-B182-7581038A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7BF12-12BF-4D3F-11A5-719EDC235BB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19000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B735-EE59-70FB-1BF7-526B90D0301C}"/>
              </a:ext>
            </a:extLst>
          </p:cNvPr>
          <p:cNvSpPr>
            <a:spLocks noGrp="1"/>
          </p:cNvSpPr>
          <p:nvPr>
            <p:ph type="title"/>
          </p:nvPr>
        </p:nvSpPr>
        <p:spPr>
          <a:xfrm>
            <a:off x="831849"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B8B07C-C616-6CA7-F332-9610C182489F}"/>
              </a:ext>
            </a:extLst>
          </p:cNvPr>
          <p:cNvSpPr>
            <a:spLocks noGrp="1"/>
          </p:cNvSpPr>
          <p:nvPr>
            <p:ph type="body" idx="1"/>
          </p:nvPr>
        </p:nvSpPr>
        <p:spPr>
          <a:xfrm>
            <a:off x="831849" y="4589464"/>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A64CB5-435C-6A7B-FF1F-D077A7CF6390}"/>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612DFF8D-9B92-18BB-6659-CCE2001E0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F0438-8EA0-6C78-3659-5D2DC089F38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51887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E77D-8AB5-2BCD-E6B1-3F2BDC5726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D3C850-04DF-6169-0422-28E4684C96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81F978-B6F7-2B90-C596-0CFD71FA22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021AE4-5099-F6D3-928F-64FDA730D58A}"/>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EB523F96-0718-9C27-B74E-E294D1192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930FF-268D-53AE-6841-64E153AFC97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0649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04D8-E55D-AF7A-EA25-53D8E63ED5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C1D267-F5E2-7F0A-C504-1F03DA7F8BA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2AF8C1-AA7C-65EB-B39F-F4B6EC19C4E5}"/>
              </a:ext>
            </a:extLst>
          </p:cNvPr>
          <p:cNvSpPr>
            <a:spLocks noGrp="1"/>
          </p:cNvSpPr>
          <p:nvPr>
            <p:ph sz="half" idx="2"/>
          </p:nvPr>
        </p:nvSpPr>
        <p:spPr>
          <a:xfrm>
            <a:off x="839789" y="2505076"/>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191CDA-D98D-D5F9-0FBA-5345CC571A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3C6BC5-693F-6546-CB1E-0378350C8B96}"/>
              </a:ext>
            </a:extLst>
          </p:cNvPr>
          <p:cNvSpPr>
            <a:spLocks noGrp="1"/>
          </p:cNvSpPr>
          <p:nvPr>
            <p:ph sz="quarter" idx="4"/>
          </p:nvPr>
        </p:nvSpPr>
        <p:spPr>
          <a:xfrm>
            <a:off x="6172201" y="2505076"/>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ED2899D-932D-039F-3F53-E67890D85E3B}"/>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8" name="Footer Placeholder 7">
            <a:extLst>
              <a:ext uri="{FF2B5EF4-FFF2-40B4-BE49-F238E27FC236}">
                <a16:creationId xmlns:a16="http://schemas.microsoft.com/office/drawing/2014/main" id="{E2758C0D-4D53-A41F-E50D-04EF0A0224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49E23-367A-2B40-F5A9-D3F3BAFD9F6B}"/>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21526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38FC-480A-EE9A-3351-D3ADD894D8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4FCF25-5FEF-8265-7E75-F94DCF2BD0D8}"/>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4" name="Footer Placeholder 3">
            <a:extLst>
              <a:ext uri="{FF2B5EF4-FFF2-40B4-BE49-F238E27FC236}">
                <a16:creationId xmlns:a16="http://schemas.microsoft.com/office/drawing/2014/main" id="{621D820F-EF47-A394-7CAA-087984AB6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68ED9-E999-7F9E-79BE-261F30A5C70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96227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34F65-A544-DA17-7774-580BF14190C1}"/>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3" name="Footer Placeholder 2">
            <a:extLst>
              <a:ext uri="{FF2B5EF4-FFF2-40B4-BE49-F238E27FC236}">
                <a16:creationId xmlns:a16="http://schemas.microsoft.com/office/drawing/2014/main" id="{A94FF149-7B21-5E18-7A2E-AF09E239A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9540E-CA5A-61D0-E321-046D7CB863E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7298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4A61-A7C0-A32C-3836-1AC4DBC92E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F71912-337F-5DEF-E59C-3EAFD71E21C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8397C7-BD84-19D8-EBC5-2BCA47431BF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9D5F09-6648-ACCA-5C7F-ECD53D5B95E8}"/>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3685ADA5-0226-19D7-070E-3086607E1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C635-580B-BF2C-57D7-5DC1DFF339AC}"/>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40548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821C-4BA4-FAF6-6ACB-72B18B2EF8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052FCC-A92B-E924-9B4B-4108FD510AF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27C434A-72B9-9A51-9F5E-712AB1DB7CD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FEC76F-6C88-6D9A-D8C7-B7C36F24448A}"/>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1746D5B4-629C-B79F-E76D-8B81EECF4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6282D-CEB7-B63C-0451-CCE978F9A7B4}"/>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79027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287CB-81E4-19FA-1060-C392355C0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966E4F-649B-7124-DDCB-41E81AA1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453CA6-6FFE-C37B-9C28-7BECA62AECA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559E3AAD-DE62-DDBC-7FC3-170312CDC29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02228C-627F-3173-914D-B93CDEFBDE0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F60BEB-99E4-0249-8D01-329B7F8686C7}" type="slidenum">
              <a:rPr lang="en-US" smtClean="0"/>
              <a:t>‹#›</a:t>
            </a:fld>
            <a:endParaRPr lang="en-US"/>
          </a:p>
        </p:txBody>
      </p:sp>
    </p:spTree>
    <p:extLst>
      <p:ext uri="{BB962C8B-B14F-4D97-AF65-F5344CB8AC3E}">
        <p14:creationId xmlns:p14="http://schemas.microsoft.com/office/powerpoint/2010/main" val="80914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microsoft.com/office/2007/relationships/hdphoto" Target="../media/hdphoto2.wdp"/><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2.png"/><Relationship Id="rId10" Type="http://schemas.openxmlformats.org/officeDocument/2006/relationships/image" Target="../media/image6.png"/><Relationship Id="rId4" Type="http://schemas.microsoft.com/office/2007/relationships/hdphoto" Target="../media/hdphoto2.wdp"/><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DCA3593-0AF3-FC0D-4087-6B123A4A01C1}"/>
              </a:ext>
            </a:extLst>
          </p:cNvPr>
          <p:cNvPicPr>
            <a:picLocks noChangeAspect="1"/>
          </p:cNvPicPr>
          <p:nvPr/>
        </p:nvPicPr>
        <p:blipFill>
          <a:blip r:embed="rId3"/>
          <a:stretch>
            <a:fillRect/>
          </a:stretch>
        </p:blipFill>
        <p:spPr>
          <a:xfrm>
            <a:off x="1840471" y="1820990"/>
            <a:ext cx="8511056" cy="2118743"/>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3DB10A3F-1FCA-D6AA-A547-CBA5B0F114D3}"/>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22" name="TextBox 21">
            <a:extLst>
              <a:ext uri="{FF2B5EF4-FFF2-40B4-BE49-F238E27FC236}">
                <a16:creationId xmlns:a16="http://schemas.microsoft.com/office/drawing/2014/main" id="{B10656B5-A5F1-F58C-AFA7-90B4C989EF4C}"/>
              </a:ext>
            </a:extLst>
          </p:cNvPr>
          <p:cNvSpPr txBox="1"/>
          <p:nvPr/>
        </p:nvSpPr>
        <p:spPr>
          <a:xfrm>
            <a:off x="10669212" y="6301844"/>
            <a:ext cx="1522789" cy="523861"/>
          </a:xfrm>
          <a:prstGeom prst="rect">
            <a:avLst/>
          </a:prstGeom>
          <a:noFill/>
        </p:spPr>
        <p:txBody>
          <a:bodyPr wrap="non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6" name="Picture 25">
            <a:extLst>
              <a:ext uri="{FF2B5EF4-FFF2-40B4-BE49-F238E27FC236}">
                <a16:creationId xmlns:a16="http://schemas.microsoft.com/office/drawing/2014/main" id="{A4D192E9-6C2D-ECBD-2F5E-6D1301C81532}"/>
              </a:ext>
            </a:extLst>
          </p:cNvPr>
          <p:cNvPicPr>
            <a:picLocks noChangeAspect="1"/>
          </p:cNvPicPr>
          <p:nvPr/>
        </p:nvPicPr>
        <p:blipFill>
          <a:blip r:embed="rId4"/>
          <a:stretch>
            <a:fillRect/>
          </a:stretch>
        </p:blipFill>
        <p:spPr>
          <a:xfrm>
            <a:off x="2225070" y="6295182"/>
            <a:ext cx="4965895" cy="648877"/>
          </a:xfrm>
          <a:prstGeom prst="rect">
            <a:avLst/>
          </a:prstGeom>
        </p:spPr>
      </p:pic>
      <p:pic>
        <p:nvPicPr>
          <p:cNvPr id="27" name="Picture 26">
            <a:extLst>
              <a:ext uri="{FF2B5EF4-FFF2-40B4-BE49-F238E27FC236}">
                <a16:creationId xmlns:a16="http://schemas.microsoft.com/office/drawing/2014/main" id="{959F55E2-0D5A-EC20-01A1-927A909373E5}"/>
              </a:ext>
            </a:extLst>
          </p:cNvPr>
          <p:cNvPicPr>
            <a:picLocks noChangeAspect="1"/>
          </p:cNvPicPr>
          <p:nvPr/>
        </p:nvPicPr>
        <p:blipFill rotWithShape="1">
          <a:blip r:embed="rId5"/>
          <a:srcRect l="38830" t="6309"/>
          <a:stretch/>
        </p:blipFill>
        <p:spPr>
          <a:xfrm>
            <a:off x="-1" y="5922498"/>
            <a:ext cx="1223024" cy="1227204"/>
          </a:xfrm>
          <a:prstGeom prst="rect">
            <a:avLst/>
          </a:prstGeom>
        </p:spPr>
      </p:pic>
      <p:pic>
        <p:nvPicPr>
          <p:cNvPr id="28" name="Picture 27">
            <a:extLst>
              <a:ext uri="{FF2B5EF4-FFF2-40B4-BE49-F238E27FC236}">
                <a16:creationId xmlns:a16="http://schemas.microsoft.com/office/drawing/2014/main" id="{B4FBA710-346A-8306-514C-1EDEB666FB30}"/>
              </a:ext>
            </a:extLst>
          </p:cNvPr>
          <p:cNvPicPr>
            <a:picLocks noChangeAspect="1"/>
          </p:cNvPicPr>
          <p:nvPr/>
        </p:nvPicPr>
        <p:blipFill>
          <a:blip r:embed="rId6"/>
          <a:stretch>
            <a:fillRect/>
          </a:stretch>
        </p:blipFill>
        <p:spPr>
          <a:xfrm>
            <a:off x="1002045" y="6373393"/>
            <a:ext cx="1165459" cy="452057"/>
          </a:xfrm>
          <a:prstGeom prst="rect">
            <a:avLst/>
          </a:prstGeom>
        </p:spPr>
      </p:pic>
      <p:pic>
        <p:nvPicPr>
          <p:cNvPr id="31" name="Picture 2" descr="Sustainable Development Goal 3 - Wikipedia">
            <a:extLst>
              <a:ext uri="{FF2B5EF4-FFF2-40B4-BE49-F238E27FC236}">
                <a16:creationId xmlns:a16="http://schemas.microsoft.com/office/drawing/2014/main" id="{3BD746B0-57DE-514E-A62A-B4C9DCC972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9" y="4085813"/>
            <a:ext cx="1049284" cy="104928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4" descr="Sustainable Development Goal 10 - Wikipedia">
            <a:extLst>
              <a:ext uri="{FF2B5EF4-FFF2-40B4-BE49-F238E27FC236}">
                <a16:creationId xmlns:a16="http://schemas.microsoft.com/office/drawing/2014/main" id="{58491FBF-E941-3EAD-6A68-3E9BD5D724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0964" y="4085812"/>
            <a:ext cx="1049285" cy="1049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descr="MasChain - Innovate With Confidence on Blockchain">
            <a:extLst>
              <a:ext uri="{FF2B5EF4-FFF2-40B4-BE49-F238E27FC236}">
                <a16:creationId xmlns:a16="http://schemas.microsoft.com/office/drawing/2014/main" id="{9BDE4D6A-A26F-FC57-33A2-03290B8180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8427" y="4484514"/>
            <a:ext cx="2191892" cy="6505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A48590-783F-A337-3DEE-763FC9AEB1ED}"/>
              </a:ext>
            </a:extLst>
          </p:cNvPr>
          <p:cNvSpPr txBox="1"/>
          <p:nvPr/>
        </p:nvSpPr>
        <p:spPr>
          <a:xfrm>
            <a:off x="4775683" y="4263159"/>
            <a:ext cx="1082348" cy="308418"/>
          </a:xfrm>
          <a:prstGeom prst="rect">
            <a:avLst/>
          </a:prstGeom>
          <a:noFill/>
        </p:spPr>
        <p:txBody>
          <a:bodyPr wrap="none" rtlCol="0">
            <a:spAutoFit/>
          </a:bodyPr>
          <a:lstStyle/>
          <a:p>
            <a:r>
              <a:rPr lang="en-US" sz="1404" dirty="0"/>
              <a:t>Powered By</a:t>
            </a:r>
          </a:p>
        </p:txBody>
      </p:sp>
    </p:spTree>
    <p:extLst>
      <p:ext uri="{BB962C8B-B14F-4D97-AF65-F5344CB8AC3E}">
        <p14:creationId xmlns:p14="http://schemas.microsoft.com/office/powerpoint/2010/main" val="1567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7221589-41E5-135A-3D00-A3235BB8A7B1}"/>
              </a:ext>
            </a:extLst>
          </p:cNvPr>
          <p:cNvSpPr/>
          <p:nvPr/>
        </p:nvSpPr>
        <p:spPr>
          <a:xfrm>
            <a:off x="-1" y="2"/>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grpSp>
        <p:nvGrpSpPr>
          <p:cNvPr id="4" name="Google Shape;6237;p72">
            <a:extLst>
              <a:ext uri="{FF2B5EF4-FFF2-40B4-BE49-F238E27FC236}">
                <a16:creationId xmlns:a16="http://schemas.microsoft.com/office/drawing/2014/main" id="{EDFAAE1F-43FD-314E-AB59-AF893498E44E}"/>
              </a:ext>
            </a:extLst>
          </p:cNvPr>
          <p:cNvGrpSpPr/>
          <p:nvPr/>
        </p:nvGrpSpPr>
        <p:grpSpPr>
          <a:xfrm>
            <a:off x="1879512" y="3096598"/>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5" name="Google Shape;6238;p72">
              <a:extLst>
                <a:ext uri="{FF2B5EF4-FFF2-40B4-BE49-F238E27FC236}">
                  <a16:creationId xmlns:a16="http://schemas.microsoft.com/office/drawing/2014/main" id="{D4430644-517A-70D0-1A04-FD69E662692A}"/>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6" name="Google Shape;6239;p72">
              <a:extLst>
                <a:ext uri="{FF2B5EF4-FFF2-40B4-BE49-F238E27FC236}">
                  <a16:creationId xmlns:a16="http://schemas.microsoft.com/office/drawing/2014/main" id="{90620369-8792-5D75-C10A-9AA6AAD01AED}"/>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7" name="Google Shape;6237;p72">
            <a:extLst>
              <a:ext uri="{FF2B5EF4-FFF2-40B4-BE49-F238E27FC236}">
                <a16:creationId xmlns:a16="http://schemas.microsoft.com/office/drawing/2014/main" id="{30696C99-F9B5-5C6D-2EB7-173EC5169449}"/>
              </a:ext>
            </a:extLst>
          </p:cNvPr>
          <p:cNvGrpSpPr/>
          <p:nvPr/>
        </p:nvGrpSpPr>
        <p:grpSpPr>
          <a:xfrm>
            <a:off x="2603452" y="3109014"/>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8" name="Google Shape;6238;p72">
              <a:extLst>
                <a:ext uri="{FF2B5EF4-FFF2-40B4-BE49-F238E27FC236}">
                  <a16:creationId xmlns:a16="http://schemas.microsoft.com/office/drawing/2014/main" id="{0BC82B8E-818F-0A8A-5C75-BB287CE8B730}"/>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9" name="Google Shape;6239;p72">
              <a:extLst>
                <a:ext uri="{FF2B5EF4-FFF2-40B4-BE49-F238E27FC236}">
                  <a16:creationId xmlns:a16="http://schemas.microsoft.com/office/drawing/2014/main" id="{5EC6B28F-83BE-658C-51F8-FC56DD773324}"/>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0" name="Google Shape;6237;p72">
            <a:extLst>
              <a:ext uri="{FF2B5EF4-FFF2-40B4-BE49-F238E27FC236}">
                <a16:creationId xmlns:a16="http://schemas.microsoft.com/office/drawing/2014/main" id="{50CB2E0B-DE0B-3498-4EAA-D74A1C2F1E49}"/>
              </a:ext>
            </a:extLst>
          </p:cNvPr>
          <p:cNvGrpSpPr/>
          <p:nvPr/>
        </p:nvGrpSpPr>
        <p:grpSpPr>
          <a:xfrm>
            <a:off x="2240603" y="3096598"/>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11" name="Google Shape;6238;p72">
              <a:extLst>
                <a:ext uri="{FF2B5EF4-FFF2-40B4-BE49-F238E27FC236}">
                  <a16:creationId xmlns:a16="http://schemas.microsoft.com/office/drawing/2014/main" id="{60783937-E0C4-5B59-692D-EB86FE52AA78}"/>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2" name="Google Shape;6239;p72">
              <a:extLst>
                <a:ext uri="{FF2B5EF4-FFF2-40B4-BE49-F238E27FC236}">
                  <a16:creationId xmlns:a16="http://schemas.microsoft.com/office/drawing/2014/main" id="{976017BF-4436-42BD-72A6-E4FEBDFAF7C9}"/>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3" name="Google Shape;6237;p72">
            <a:extLst>
              <a:ext uri="{FF2B5EF4-FFF2-40B4-BE49-F238E27FC236}">
                <a16:creationId xmlns:a16="http://schemas.microsoft.com/office/drawing/2014/main" id="{EBE52EC5-B0AA-9F7C-2385-770E65F04835}"/>
              </a:ext>
            </a:extLst>
          </p:cNvPr>
          <p:cNvGrpSpPr/>
          <p:nvPr/>
        </p:nvGrpSpPr>
        <p:grpSpPr>
          <a:xfrm>
            <a:off x="9303080" y="3109014"/>
            <a:ext cx="337829" cy="720639"/>
            <a:chOff x="4584850" y="4399275"/>
            <a:chExt cx="225875" cy="481825"/>
          </a:xfrm>
          <a:solidFill>
            <a:srgbClr val="E62B4B"/>
          </a:solidFill>
          <a:effectLst>
            <a:outerShdw blurRad="50800" dist="38100" dir="2700000" algn="tl" rotWithShape="0">
              <a:prstClr val="black">
                <a:alpha val="40000"/>
              </a:prstClr>
            </a:outerShdw>
          </a:effectLst>
        </p:grpSpPr>
        <p:sp>
          <p:nvSpPr>
            <p:cNvPr id="14" name="Google Shape;6238;p72">
              <a:extLst>
                <a:ext uri="{FF2B5EF4-FFF2-40B4-BE49-F238E27FC236}">
                  <a16:creationId xmlns:a16="http://schemas.microsoft.com/office/drawing/2014/main" id="{FC6A08C1-76D4-0E30-78FF-5E5B8F73C499}"/>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5" name="Google Shape;6239;p72">
              <a:extLst>
                <a:ext uri="{FF2B5EF4-FFF2-40B4-BE49-F238E27FC236}">
                  <a16:creationId xmlns:a16="http://schemas.microsoft.com/office/drawing/2014/main" id="{C817CC3D-E1A2-C272-C7F6-4E54DBB30A4B}"/>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sp>
        <p:nvSpPr>
          <p:cNvPr id="16" name="Google Shape;6648;p74">
            <a:extLst>
              <a:ext uri="{FF2B5EF4-FFF2-40B4-BE49-F238E27FC236}">
                <a16:creationId xmlns:a16="http://schemas.microsoft.com/office/drawing/2014/main" id="{0BE2C7EB-FAD4-6129-9B14-62A382CD1349}"/>
              </a:ext>
            </a:extLst>
          </p:cNvPr>
          <p:cNvSpPr/>
          <p:nvPr/>
        </p:nvSpPr>
        <p:spPr>
          <a:xfrm>
            <a:off x="2861659" y="2744098"/>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7" name="Google Shape;6648;p74">
            <a:extLst>
              <a:ext uri="{FF2B5EF4-FFF2-40B4-BE49-F238E27FC236}">
                <a16:creationId xmlns:a16="http://schemas.microsoft.com/office/drawing/2014/main" id="{86B832EA-782A-2097-AE24-81E90CDCA6FD}"/>
              </a:ext>
            </a:extLst>
          </p:cNvPr>
          <p:cNvSpPr/>
          <p:nvPr/>
        </p:nvSpPr>
        <p:spPr>
          <a:xfrm>
            <a:off x="2441298" y="2741226"/>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8" name="Google Shape;6648;p74">
            <a:extLst>
              <a:ext uri="{FF2B5EF4-FFF2-40B4-BE49-F238E27FC236}">
                <a16:creationId xmlns:a16="http://schemas.microsoft.com/office/drawing/2014/main" id="{D6638BD2-C957-15D9-230B-50A7D0827156}"/>
              </a:ext>
            </a:extLst>
          </p:cNvPr>
          <p:cNvSpPr/>
          <p:nvPr/>
        </p:nvSpPr>
        <p:spPr>
          <a:xfrm>
            <a:off x="2022774" y="2750433"/>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cxnSp>
        <p:nvCxnSpPr>
          <p:cNvPr id="20" name="Straight Arrow Connector 19">
            <a:extLst>
              <a:ext uri="{FF2B5EF4-FFF2-40B4-BE49-F238E27FC236}">
                <a16:creationId xmlns:a16="http://schemas.microsoft.com/office/drawing/2014/main" id="{C9E856F8-CC04-739C-EA5C-3C02636FD794}"/>
              </a:ext>
            </a:extLst>
          </p:cNvPr>
          <p:cNvCxnSpPr>
            <a:cxnSpLocks/>
          </p:cNvCxnSpPr>
          <p:nvPr/>
        </p:nvCxnSpPr>
        <p:spPr>
          <a:xfrm>
            <a:off x="6859239" y="3491335"/>
            <a:ext cx="1885559" cy="0"/>
          </a:xfrm>
          <a:prstGeom prst="straightConnector1">
            <a:avLst/>
          </a:prstGeom>
          <a:ln w="76200">
            <a:solidFill>
              <a:srgbClr val="A549EC"/>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3EA4CF4-6851-3CA0-0F81-78A689AA205E}"/>
              </a:ext>
            </a:extLst>
          </p:cNvPr>
          <p:cNvCxnSpPr>
            <a:cxnSpLocks/>
          </p:cNvCxnSpPr>
          <p:nvPr/>
        </p:nvCxnSpPr>
        <p:spPr>
          <a:xfrm>
            <a:off x="3431983" y="3491335"/>
            <a:ext cx="1984983" cy="0"/>
          </a:xfrm>
          <a:prstGeom prst="straightConnector1">
            <a:avLst/>
          </a:prstGeom>
          <a:ln w="76200">
            <a:solidFill>
              <a:srgbClr val="A648ED"/>
            </a:solidFill>
            <a:prstDash val="solid"/>
            <a:tailEnd type="triangle"/>
          </a:ln>
        </p:spPr>
        <p:style>
          <a:lnRef idx="1">
            <a:schemeClr val="dk1"/>
          </a:lnRef>
          <a:fillRef idx="0">
            <a:schemeClr val="dk1"/>
          </a:fillRef>
          <a:effectRef idx="0">
            <a:schemeClr val="dk1"/>
          </a:effectRef>
          <a:fontRef idx="minor">
            <a:schemeClr val="tx1"/>
          </a:fontRef>
        </p:style>
      </p:cxnSp>
      <p:grpSp>
        <p:nvGrpSpPr>
          <p:cNvPr id="26" name="Google Shape;1812;p59">
            <a:extLst>
              <a:ext uri="{FF2B5EF4-FFF2-40B4-BE49-F238E27FC236}">
                <a16:creationId xmlns:a16="http://schemas.microsoft.com/office/drawing/2014/main" id="{F5865D26-4C1E-9152-CBFD-6C7D86BAC7C3}"/>
              </a:ext>
            </a:extLst>
          </p:cNvPr>
          <p:cNvGrpSpPr/>
          <p:nvPr/>
        </p:nvGrpSpPr>
        <p:grpSpPr>
          <a:xfrm>
            <a:off x="8944534" y="2853706"/>
            <a:ext cx="333527" cy="306252"/>
            <a:chOff x="5455498" y="4215456"/>
            <a:chExt cx="333527" cy="306252"/>
          </a:xfrm>
          <a:effectLst>
            <a:outerShdw blurRad="50800" dist="38100" dir="2700000" algn="tl" rotWithShape="0">
              <a:prstClr val="black">
                <a:alpha val="40000"/>
              </a:prstClr>
            </a:outerShdw>
          </a:effectLst>
        </p:grpSpPr>
        <p:sp>
          <p:nvSpPr>
            <p:cNvPr id="27" name="Google Shape;1813;p59">
              <a:extLst>
                <a:ext uri="{FF2B5EF4-FFF2-40B4-BE49-F238E27FC236}">
                  <a16:creationId xmlns:a16="http://schemas.microsoft.com/office/drawing/2014/main" id="{1A1F7FB7-7EF0-F20C-8B00-0E24A9A7E62E}"/>
                </a:ext>
              </a:extLst>
            </p:cNvPr>
            <p:cNvSpPr/>
            <p:nvPr/>
          </p:nvSpPr>
          <p:spPr>
            <a:xfrm>
              <a:off x="5455498" y="4313486"/>
              <a:ext cx="96402" cy="68477"/>
            </a:xfrm>
            <a:custGeom>
              <a:avLst/>
              <a:gdLst/>
              <a:ahLst/>
              <a:cxnLst/>
              <a:rect l="l" t="t" r="r" b="b"/>
              <a:pathLst>
                <a:path w="4153" h="2950" extrusionOk="0">
                  <a:moveTo>
                    <a:pt x="416" y="1"/>
                  </a:moveTo>
                  <a:cubicBezTo>
                    <a:pt x="194" y="1"/>
                    <a:pt x="1" y="195"/>
                    <a:pt x="1" y="416"/>
                  </a:cubicBezTo>
                  <a:lnTo>
                    <a:pt x="1" y="2949"/>
                  </a:lnTo>
                  <a:lnTo>
                    <a:pt x="4153" y="2949"/>
                  </a:lnTo>
                  <a:lnTo>
                    <a:pt x="3253" y="1164"/>
                  </a:lnTo>
                  <a:cubicBezTo>
                    <a:pt x="2893" y="444"/>
                    <a:pt x="2174" y="1"/>
                    <a:pt x="137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8" name="Google Shape;1814;p59">
              <a:extLst>
                <a:ext uri="{FF2B5EF4-FFF2-40B4-BE49-F238E27FC236}">
                  <a16:creationId xmlns:a16="http://schemas.microsoft.com/office/drawing/2014/main" id="{FDF3BB56-3E05-3C5D-3086-16E72D5DF98F}"/>
                </a:ext>
              </a:extLst>
            </p:cNvPr>
            <p:cNvSpPr/>
            <p:nvPr/>
          </p:nvSpPr>
          <p:spPr>
            <a:xfrm>
              <a:off x="5455498" y="4401535"/>
              <a:ext cx="156824" cy="81313"/>
            </a:xfrm>
            <a:custGeom>
              <a:avLst/>
              <a:gdLst/>
              <a:ahLst/>
              <a:cxnLst/>
              <a:rect l="l" t="t" r="r" b="b"/>
              <a:pathLst>
                <a:path w="6756" h="3503" extrusionOk="0">
                  <a:moveTo>
                    <a:pt x="1" y="0"/>
                  </a:moveTo>
                  <a:lnTo>
                    <a:pt x="1" y="3087"/>
                  </a:lnTo>
                  <a:cubicBezTo>
                    <a:pt x="1" y="3308"/>
                    <a:pt x="194" y="3502"/>
                    <a:pt x="416" y="3502"/>
                  </a:cubicBezTo>
                  <a:lnTo>
                    <a:pt x="1149" y="3502"/>
                  </a:lnTo>
                  <a:cubicBezTo>
                    <a:pt x="1233" y="2243"/>
                    <a:pt x="2271" y="1260"/>
                    <a:pt x="3530" y="1260"/>
                  </a:cubicBezTo>
                  <a:cubicBezTo>
                    <a:pt x="4790" y="1260"/>
                    <a:pt x="5842" y="2243"/>
                    <a:pt x="5911" y="3502"/>
                  </a:cubicBezTo>
                  <a:lnTo>
                    <a:pt x="6340" y="3502"/>
                  </a:lnTo>
                  <a:cubicBezTo>
                    <a:pt x="6575" y="3502"/>
                    <a:pt x="6755" y="3308"/>
                    <a:pt x="6755" y="3087"/>
                  </a:cubicBezTo>
                  <a:lnTo>
                    <a:pt x="6755" y="1537"/>
                  </a:lnTo>
                  <a:cubicBezTo>
                    <a:pt x="6755" y="679"/>
                    <a:pt x="6063" y="0"/>
                    <a:pt x="5219"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9" name="Google Shape;1815;p59">
              <a:extLst>
                <a:ext uri="{FF2B5EF4-FFF2-40B4-BE49-F238E27FC236}">
                  <a16:creationId xmlns:a16="http://schemas.microsoft.com/office/drawing/2014/main" id="{618C1CCC-B57A-A9FE-3919-ADE2997709B9}"/>
                </a:ext>
              </a:extLst>
            </p:cNvPr>
            <p:cNvSpPr/>
            <p:nvPr/>
          </p:nvSpPr>
          <p:spPr>
            <a:xfrm>
              <a:off x="5489552" y="4450167"/>
              <a:ext cx="83890" cy="71541"/>
            </a:xfrm>
            <a:custGeom>
              <a:avLst/>
              <a:gdLst/>
              <a:ahLst/>
              <a:cxnLst/>
              <a:rect l="l" t="t" r="r" b="b"/>
              <a:pathLst>
                <a:path w="3614" h="3082" extrusionOk="0">
                  <a:moveTo>
                    <a:pt x="2053" y="0"/>
                  </a:moveTo>
                  <a:cubicBezTo>
                    <a:pt x="1674" y="0"/>
                    <a:pt x="1287" y="140"/>
                    <a:pt x="970" y="452"/>
                  </a:cubicBezTo>
                  <a:cubicBezTo>
                    <a:pt x="1" y="1421"/>
                    <a:pt x="693" y="3082"/>
                    <a:pt x="2063" y="3082"/>
                  </a:cubicBezTo>
                  <a:cubicBezTo>
                    <a:pt x="2921" y="3082"/>
                    <a:pt x="3613" y="2390"/>
                    <a:pt x="3613" y="1546"/>
                  </a:cubicBezTo>
                  <a:cubicBezTo>
                    <a:pt x="3613" y="617"/>
                    <a:pt x="2851" y="0"/>
                    <a:pt x="2053"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0" name="Google Shape;1816;p59">
              <a:extLst>
                <a:ext uri="{FF2B5EF4-FFF2-40B4-BE49-F238E27FC236}">
                  <a16:creationId xmlns:a16="http://schemas.microsoft.com/office/drawing/2014/main" id="{501E1BFC-FD2C-D802-A5A1-A7ACE981B30C}"/>
                </a:ext>
              </a:extLst>
            </p:cNvPr>
            <p:cNvSpPr/>
            <p:nvPr/>
          </p:nvSpPr>
          <p:spPr>
            <a:xfrm>
              <a:off x="5692623" y="4313486"/>
              <a:ext cx="96402" cy="68477"/>
            </a:xfrm>
            <a:custGeom>
              <a:avLst/>
              <a:gdLst/>
              <a:ahLst/>
              <a:cxnLst/>
              <a:rect l="l" t="t" r="r" b="b"/>
              <a:pathLst>
                <a:path w="4153" h="2950" extrusionOk="0">
                  <a:moveTo>
                    <a:pt x="2769" y="1"/>
                  </a:moveTo>
                  <a:cubicBezTo>
                    <a:pt x="1980" y="1"/>
                    <a:pt x="1246" y="444"/>
                    <a:pt x="900" y="1164"/>
                  </a:cubicBezTo>
                  <a:lnTo>
                    <a:pt x="0" y="2949"/>
                  </a:lnTo>
                  <a:lnTo>
                    <a:pt x="4153" y="2949"/>
                  </a:lnTo>
                  <a:lnTo>
                    <a:pt x="4153" y="416"/>
                  </a:lnTo>
                  <a:cubicBezTo>
                    <a:pt x="4153" y="195"/>
                    <a:pt x="3959" y="1"/>
                    <a:pt x="3724"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1" name="Google Shape;1817;p59">
              <a:extLst>
                <a:ext uri="{FF2B5EF4-FFF2-40B4-BE49-F238E27FC236}">
                  <a16:creationId xmlns:a16="http://schemas.microsoft.com/office/drawing/2014/main" id="{84E9F316-74C3-B4D1-040A-23ADEE26C867}"/>
                </a:ext>
              </a:extLst>
            </p:cNvPr>
            <p:cNvSpPr/>
            <p:nvPr/>
          </p:nvSpPr>
          <p:spPr>
            <a:xfrm>
              <a:off x="5631897" y="4401535"/>
              <a:ext cx="157125" cy="81313"/>
            </a:xfrm>
            <a:custGeom>
              <a:avLst/>
              <a:gdLst/>
              <a:ahLst/>
              <a:cxnLst/>
              <a:rect l="l" t="t" r="r" b="b"/>
              <a:pathLst>
                <a:path w="6769" h="3503" extrusionOk="0">
                  <a:moveTo>
                    <a:pt x="1551" y="0"/>
                  </a:moveTo>
                  <a:cubicBezTo>
                    <a:pt x="693" y="0"/>
                    <a:pt x="0" y="679"/>
                    <a:pt x="0" y="1537"/>
                  </a:cubicBezTo>
                  <a:lnTo>
                    <a:pt x="0" y="3087"/>
                  </a:lnTo>
                  <a:cubicBezTo>
                    <a:pt x="0" y="3308"/>
                    <a:pt x="194" y="3502"/>
                    <a:pt x="416" y="3502"/>
                  </a:cubicBezTo>
                  <a:lnTo>
                    <a:pt x="845" y="3502"/>
                  </a:lnTo>
                  <a:cubicBezTo>
                    <a:pt x="928" y="2243"/>
                    <a:pt x="1966" y="1260"/>
                    <a:pt x="3225" y="1260"/>
                  </a:cubicBezTo>
                  <a:cubicBezTo>
                    <a:pt x="4485" y="1260"/>
                    <a:pt x="5537" y="2243"/>
                    <a:pt x="5606" y="3502"/>
                  </a:cubicBezTo>
                  <a:lnTo>
                    <a:pt x="6340" y="3502"/>
                  </a:lnTo>
                  <a:cubicBezTo>
                    <a:pt x="6575" y="3502"/>
                    <a:pt x="6769" y="3308"/>
                    <a:pt x="6769" y="3087"/>
                  </a:cubicBezTo>
                  <a:lnTo>
                    <a:pt x="6769" y="0"/>
                  </a:ln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2" name="Google Shape;1818;p59">
              <a:extLst>
                <a:ext uri="{FF2B5EF4-FFF2-40B4-BE49-F238E27FC236}">
                  <a16:creationId xmlns:a16="http://schemas.microsoft.com/office/drawing/2014/main" id="{8711E3AA-D47F-B991-035F-23BD8AD31D40}"/>
                </a:ext>
              </a:extLst>
            </p:cNvPr>
            <p:cNvSpPr/>
            <p:nvPr/>
          </p:nvSpPr>
          <p:spPr>
            <a:xfrm>
              <a:off x="5671104" y="4450167"/>
              <a:ext cx="83542" cy="71541"/>
            </a:xfrm>
            <a:custGeom>
              <a:avLst/>
              <a:gdLst/>
              <a:ahLst/>
              <a:cxnLst/>
              <a:rect l="l" t="t" r="r" b="b"/>
              <a:pathLst>
                <a:path w="3599" h="3082" extrusionOk="0">
                  <a:moveTo>
                    <a:pt x="1556" y="0"/>
                  </a:moveTo>
                  <a:cubicBezTo>
                    <a:pt x="763" y="0"/>
                    <a:pt x="0" y="617"/>
                    <a:pt x="0" y="1546"/>
                  </a:cubicBezTo>
                  <a:cubicBezTo>
                    <a:pt x="0" y="2390"/>
                    <a:pt x="692" y="3082"/>
                    <a:pt x="1536" y="3082"/>
                  </a:cubicBezTo>
                  <a:cubicBezTo>
                    <a:pt x="2921" y="3082"/>
                    <a:pt x="3599" y="1421"/>
                    <a:pt x="2630" y="452"/>
                  </a:cubicBezTo>
                  <a:cubicBezTo>
                    <a:pt x="2317" y="140"/>
                    <a:pt x="1933" y="0"/>
                    <a:pt x="1556"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3" name="Google Shape;1819;p59">
              <a:extLst>
                <a:ext uri="{FF2B5EF4-FFF2-40B4-BE49-F238E27FC236}">
                  <a16:creationId xmlns:a16="http://schemas.microsoft.com/office/drawing/2014/main" id="{F3684DDC-48B0-AA12-97AE-FC1EAD4EC55A}"/>
                </a:ext>
              </a:extLst>
            </p:cNvPr>
            <p:cNvSpPr/>
            <p:nvPr/>
          </p:nvSpPr>
          <p:spPr>
            <a:xfrm>
              <a:off x="5566342" y="4215456"/>
              <a:ext cx="111838" cy="148815"/>
            </a:xfrm>
            <a:custGeom>
              <a:avLst/>
              <a:gdLst/>
              <a:ahLst/>
              <a:cxnLst/>
              <a:rect l="l" t="t" r="r" b="b"/>
              <a:pathLst>
                <a:path w="4818" h="6411" extrusionOk="0">
                  <a:moveTo>
                    <a:pt x="3601" y="1"/>
                  </a:moveTo>
                  <a:cubicBezTo>
                    <a:pt x="3517" y="1"/>
                    <a:pt x="3430" y="27"/>
                    <a:pt x="3350" y="85"/>
                  </a:cubicBezTo>
                  <a:lnTo>
                    <a:pt x="181" y="2466"/>
                  </a:lnTo>
                  <a:cubicBezTo>
                    <a:pt x="70" y="2549"/>
                    <a:pt x="1" y="2674"/>
                    <a:pt x="1" y="2812"/>
                  </a:cubicBezTo>
                  <a:cubicBezTo>
                    <a:pt x="1" y="2951"/>
                    <a:pt x="70" y="3075"/>
                    <a:pt x="181" y="3158"/>
                  </a:cubicBezTo>
                  <a:lnTo>
                    <a:pt x="1330" y="3975"/>
                  </a:lnTo>
                  <a:lnTo>
                    <a:pt x="817" y="5885"/>
                  </a:lnTo>
                  <a:cubicBezTo>
                    <a:pt x="734" y="6148"/>
                    <a:pt x="942" y="6411"/>
                    <a:pt x="1219" y="6411"/>
                  </a:cubicBezTo>
                  <a:cubicBezTo>
                    <a:pt x="1302" y="6411"/>
                    <a:pt x="1399" y="6369"/>
                    <a:pt x="1468" y="6314"/>
                  </a:cubicBezTo>
                  <a:lnTo>
                    <a:pt x="4638" y="3947"/>
                  </a:lnTo>
                  <a:cubicBezTo>
                    <a:pt x="4748" y="3864"/>
                    <a:pt x="4818" y="3726"/>
                    <a:pt x="4818" y="3601"/>
                  </a:cubicBezTo>
                  <a:cubicBezTo>
                    <a:pt x="4818" y="3463"/>
                    <a:pt x="4748" y="3338"/>
                    <a:pt x="4638" y="3255"/>
                  </a:cubicBezTo>
                  <a:lnTo>
                    <a:pt x="3489" y="2438"/>
                  </a:lnTo>
                  <a:lnTo>
                    <a:pt x="4015" y="528"/>
                  </a:lnTo>
                  <a:cubicBezTo>
                    <a:pt x="4088" y="237"/>
                    <a:pt x="3856" y="1"/>
                    <a:pt x="360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grpSp>
      <p:pic>
        <p:nvPicPr>
          <p:cNvPr id="34" name="Picture 33">
            <a:extLst>
              <a:ext uri="{FF2B5EF4-FFF2-40B4-BE49-F238E27FC236}">
                <a16:creationId xmlns:a16="http://schemas.microsoft.com/office/drawing/2014/main" id="{5CE6824D-BE5B-D2EE-88D5-BC92FA92B03A}"/>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5677748" y="2925530"/>
            <a:ext cx="863845" cy="767863"/>
          </a:xfrm>
          <a:prstGeom prst="rect">
            <a:avLst/>
          </a:prstGeom>
          <a:effectLst>
            <a:outerShdw blurRad="50800" dist="38100" dir="2700000" algn="tl" rotWithShape="0">
              <a:prstClr val="black">
                <a:alpha val="40000"/>
              </a:prstClr>
            </a:outerShdw>
          </a:effectLst>
        </p:spPr>
      </p:pic>
      <p:sp>
        <p:nvSpPr>
          <p:cNvPr id="36" name="TextBox 35">
            <a:extLst>
              <a:ext uri="{FF2B5EF4-FFF2-40B4-BE49-F238E27FC236}">
                <a16:creationId xmlns:a16="http://schemas.microsoft.com/office/drawing/2014/main" id="{CD03539F-362A-707A-3BC6-C8A1C2C9D1F5}"/>
              </a:ext>
            </a:extLst>
          </p:cNvPr>
          <p:cNvSpPr txBox="1"/>
          <p:nvPr/>
        </p:nvSpPr>
        <p:spPr>
          <a:xfrm>
            <a:off x="5404961" y="3697856"/>
            <a:ext cx="1454279" cy="524503"/>
          </a:xfrm>
          <a:prstGeom prst="rect">
            <a:avLst/>
          </a:prstGeom>
          <a:noFill/>
        </p:spPr>
        <p:txBody>
          <a:bodyPr wrap="square" rtlCol="0">
            <a:spAutoFit/>
          </a:bodyPr>
          <a:lstStyle/>
          <a:p>
            <a:pPr algn="ctr"/>
            <a:r>
              <a:rPr lang="en-US" sz="1404" b="1" dirty="0"/>
              <a:t>Charity Fundraiser</a:t>
            </a:r>
          </a:p>
        </p:txBody>
      </p:sp>
      <p:sp>
        <p:nvSpPr>
          <p:cNvPr id="38" name="TextBox 37">
            <a:extLst>
              <a:ext uri="{FF2B5EF4-FFF2-40B4-BE49-F238E27FC236}">
                <a16:creationId xmlns:a16="http://schemas.microsoft.com/office/drawing/2014/main" id="{8AE4D87E-84EF-324B-08D8-EFA5E7C6211F}"/>
              </a:ext>
            </a:extLst>
          </p:cNvPr>
          <p:cNvSpPr txBox="1"/>
          <p:nvPr/>
        </p:nvSpPr>
        <p:spPr>
          <a:xfrm>
            <a:off x="8744798" y="3838836"/>
            <a:ext cx="1454279" cy="308418"/>
          </a:xfrm>
          <a:prstGeom prst="rect">
            <a:avLst/>
          </a:prstGeom>
          <a:noFill/>
        </p:spPr>
        <p:txBody>
          <a:bodyPr wrap="square" rtlCol="0">
            <a:spAutoFit/>
          </a:bodyPr>
          <a:lstStyle/>
          <a:p>
            <a:pPr algn="ctr"/>
            <a:r>
              <a:rPr lang="en-US" sz="1404" b="1" dirty="0"/>
              <a:t>Recipient</a:t>
            </a:r>
          </a:p>
        </p:txBody>
      </p:sp>
      <p:sp>
        <p:nvSpPr>
          <p:cNvPr id="39" name="TextBox 38">
            <a:extLst>
              <a:ext uri="{FF2B5EF4-FFF2-40B4-BE49-F238E27FC236}">
                <a16:creationId xmlns:a16="http://schemas.microsoft.com/office/drawing/2014/main" id="{511DE4FF-4E0F-CBFE-BFCE-DE4225AB54F5}"/>
              </a:ext>
            </a:extLst>
          </p:cNvPr>
          <p:cNvSpPr txBox="1"/>
          <p:nvPr/>
        </p:nvSpPr>
        <p:spPr>
          <a:xfrm>
            <a:off x="1714158" y="3832629"/>
            <a:ext cx="1454279" cy="308418"/>
          </a:xfrm>
          <a:prstGeom prst="rect">
            <a:avLst/>
          </a:prstGeom>
          <a:noFill/>
        </p:spPr>
        <p:txBody>
          <a:bodyPr wrap="square" rtlCol="0">
            <a:spAutoFit/>
          </a:bodyPr>
          <a:lstStyle/>
          <a:p>
            <a:pPr algn="ctr"/>
            <a:r>
              <a:rPr lang="en-US" sz="1404" b="1" dirty="0"/>
              <a:t>Donor</a:t>
            </a:r>
          </a:p>
        </p:txBody>
      </p:sp>
      <p:sp>
        <p:nvSpPr>
          <p:cNvPr id="40" name="Rectangle 39">
            <a:extLst>
              <a:ext uri="{FF2B5EF4-FFF2-40B4-BE49-F238E27FC236}">
                <a16:creationId xmlns:a16="http://schemas.microsoft.com/office/drawing/2014/main" id="{83943B43-32EF-C44B-74C7-91A3A0FB0ACA}"/>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41" name="Picture 40">
            <a:extLst>
              <a:ext uri="{FF2B5EF4-FFF2-40B4-BE49-F238E27FC236}">
                <a16:creationId xmlns:a16="http://schemas.microsoft.com/office/drawing/2014/main" id="{4097F0CD-8894-4B2A-9FF8-BB367976C3FE}"/>
              </a:ext>
            </a:extLst>
          </p:cNvPr>
          <p:cNvPicPr>
            <a:picLocks noChangeAspect="1"/>
          </p:cNvPicPr>
          <p:nvPr/>
        </p:nvPicPr>
        <p:blipFill>
          <a:blip r:embed="rId5"/>
          <a:stretch>
            <a:fillRect/>
          </a:stretch>
        </p:blipFill>
        <p:spPr>
          <a:xfrm>
            <a:off x="2225070" y="6295182"/>
            <a:ext cx="4965895" cy="648877"/>
          </a:xfrm>
          <a:prstGeom prst="rect">
            <a:avLst/>
          </a:prstGeom>
        </p:spPr>
      </p:pic>
      <p:pic>
        <p:nvPicPr>
          <p:cNvPr id="42" name="Picture 41">
            <a:extLst>
              <a:ext uri="{FF2B5EF4-FFF2-40B4-BE49-F238E27FC236}">
                <a16:creationId xmlns:a16="http://schemas.microsoft.com/office/drawing/2014/main" id="{A23906DF-0B94-9FB8-BDE2-82406B523424}"/>
              </a:ext>
            </a:extLst>
          </p:cNvPr>
          <p:cNvPicPr>
            <a:picLocks noChangeAspect="1"/>
          </p:cNvPicPr>
          <p:nvPr/>
        </p:nvPicPr>
        <p:blipFill rotWithShape="1">
          <a:blip r:embed="rId6"/>
          <a:srcRect l="38830" t="6309"/>
          <a:stretch/>
        </p:blipFill>
        <p:spPr>
          <a:xfrm>
            <a:off x="-1" y="5922498"/>
            <a:ext cx="1223024" cy="1227204"/>
          </a:xfrm>
          <a:prstGeom prst="rect">
            <a:avLst/>
          </a:prstGeom>
        </p:spPr>
      </p:pic>
      <p:pic>
        <p:nvPicPr>
          <p:cNvPr id="43" name="Picture 42">
            <a:extLst>
              <a:ext uri="{FF2B5EF4-FFF2-40B4-BE49-F238E27FC236}">
                <a16:creationId xmlns:a16="http://schemas.microsoft.com/office/drawing/2014/main" id="{56E60BDB-DB43-1205-36BA-62B322E2840F}"/>
              </a:ext>
            </a:extLst>
          </p:cNvPr>
          <p:cNvPicPr>
            <a:picLocks noChangeAspect="1"/>
          </p:cNvPicPr>
          <p:nvPr/>
        </p:nvPicPr>
        <p:blipFill>
          <a:blip r:embed="rId7"/>
          <a:stretch>
            <a:fillRect/>
          </a:stretch>
        </p:blipFill>
        <p:spPr>
          <a:xfrm>
            <a:off x="1002045" y="6373393"/>
            <a:ext cx="1165459" cy="452057"/>
          </a:xfrm>
          <a:prstGeom prst="rect">
            <a:avLst/>
          </a:prstGeom>
        </p:spPr>
      </p:pic>
      <p:sp>
        <p:nvSpPr>
          <p:cNvPr id="44" name="TextBox 43">
            <a:extLst>
              <a:ext uri="{FF2B5EF4-FFF2-40B4-BE49-F238E27FC236}">
                <a16:creationId xmlns:a16="http://schemas.microsoft.com/office/drawing/2014/main" id="{B61A3573-6179-0FE8-BB82-FF67D296B884}"/>
              </a:ext>
            </a:extLst>
          </p:cNvPr>
          <p:cNvSpPr txBox="1"/>
          <p:nvPr/>
        </p:nvSpPr>
        <p:spPr>
          <a:xfrm>
            <a:off x="7404667"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45" name="Picture 44">
            <a:extLst>
              <a:ext uri="{FF2B5EF4-FFF2-40B4-BE49-F238E27FC236}">
                <a16:creationId xmlns:a16="http://schemas.microsoft.com/office/drawing/2014/main" id="{19B7B445-C5F7-307D-29C6-0205B3D1D031}"/>
              </a:ext>
            </a:extLst>
          </p:cNvPr>
          <p:cNvPicPr>
            <a:picLocks noChangeAspect="1"/>
          </p:cNvPicPr>
          <p:nvPr/>
        </p:nvPicPr>
        <p:blipFill>
          <a:blip r:embed="rId8"/>
          <a:stretch>
            <a:fillRect/>
          </a:stretch>
        </p:blipFill>
        <p:spPr>
          <a:xfrm>
            <a:off x="9229858" y="6363329"/>
            <a:ext cx="1808439" cy="450192"/>
          </a:xfrm>
          <a:prstGeom prst="rect">
            <a:avLst/>
          </a:prstGeom>
        </p:spPr>
      </p:pic>
      <p:sp>
        <p:nvSpPr>
          <p:cNvPr id="53" name="TextBox 52">
            <a:extLst>
              <a:ext uri="{FF2B5EF4-FFF2-40B4-BE49-F238E27FC236}">
                <a16:creationId xmlns:a16="http://schemas.microsoft.com/office/drawing/2014/main" id="{F382C854-051E-BD53-7FE8-B55800113DA0}"/>
              </a:ext>
            </a:extLst>
          </p:cNvPr>
          <p:cNvSpPr txBox="1"/>
          <p:nvPr/>
        </p:nvSpPr>
        <p:spPr>
          <a:xfrm>
            <a:off x="4140978" y="53462"/>
            <a:ext cx="3910045" cy="646331"/>
          </a:xfrm>
          <a:prstGeom prst="rect">
            <a:avLst/>
          </a:prstGeom>
          <a:noFill/>
        </p:spPr>
        <p:txBody>
          <a:bodyPr wrap="none" rtlCol="0">
            <a:spAutoFit/>
          </a:bodyPr>
          <a:lstStyle/>
          <a:p>
            <a:r>
              <a:rPr lang="en-US" sz="3600" b="1" dirty="0">
                <a:latin typeface="Fira Sans Condensed Medium" panose="020B0603050000020004" pitchFamily="34" charset="0"/>
              </a:rPr>
              <a:t>Problem Statement</a:t>
            </a:r>
          </a:p>
        </p:txBody>
      </p:sp>
      <p:pic>
        <p:nvPicPr>
          <p:cNvPr id="56" name="Picture 2" descr="Sustainable Development Goal 3 - Wikipedia">
            <a:extLst>
              <a:ext uri="{FF2B5EF4-FFF2-40B4-BE49-F238E27FC236}">
                <a16:creationId xmlns:a16="http://schemas.microsoft.com/office/drawing/2014/main" id="{621BD98A-88B7-F185-FD6A-0FF76C6B0E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8981" y="6314753"/>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Sustainable Development Goal 10 - Wikipedia">
            <a:extLst>
              <a:ext uri="{FF2B5EF4-FFF2-40B4-BE49-F238E27FC236}">
                <a16:creationId xmlns:a16="http://schemas.microsoft.com/office/drawing/2014/main" id="{919004B0-A030-11C8-13B7-9C9C705256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48753" y="6313810"/>
            <a:ext cx="543249" cy="543249"/>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A4EB0CD5-5AEB-D007-7846-D60077C71920}"/>
              </a:ext>
            </a:extLst>
          </p:cNvPr>
          <p:cNvSpPr txBox="1"/>
          <p:nvPr/>
        </p:nvSpPr>
        <p:spPr>
          <a:xfrm>
            <a:off x="4776570" y="1377700"/>
            <a:ext cx="2638863" cy="1569660"/>
          </a:xfrm>
          <a:prstGeom prst="rect">
            <a:avLst/>
          </a:prstGeom>
          <a:noFill/>
        </p:spPr>
        <p:txBody>
          <a:bodyPr wrap="none" rtlCol="0">
            <a:spAutoFit/>
          </a:bodyPr>
          <a:lstStyle/>
          <a:p>
            <a:pPr algn="ctr"/>
            <a:r>
              <a:rPr lang="en-US" sz="2400" b="1" dirty="0">
                <a:solidFill>
                  <a:srgbClr val="FF0000"/>
                </a:solidFill>
              </a:rPr>
              <a:t>TRUST DEFICITS?</a:t>
            </a:r>
          </a:p>
          <a:p>
            <a:pPr algn="ctr"/>
            <a:r>
              <a:rPr lang="en-US" sz="2400" b="1" dirty="0">
                <a:solidFill>
                  <a:srgbClr val="FF0000"/>
                </a:solidFill>
              </a:rPr>
              <a:t>SECURITY?</a:t>
            </a:r>
          </a:p>
          <a:p>
            <a:pPr algn="ctr"/>
            <a:r>
              <a:rPr lang="en-US" sz="2400" b="1" dirty="0">
                <a:solidFill>
                  <a:srgbClr val="FF0000"/>
                </a:solidFill>
              </a:rPr>
              <a:t>TRANSPARENCY?</a:t>
            </a:r>
            <a:br>
              <a:rPr lang="en-US" sz="2400" b="1" dirty="0">
                <a:solidFill>
                  <a:srgbClr val="FF0000"/>
                </a:solidFill>
              </a:rPr>
            </a:br>
            <a:r>
              <a:rPr lang="en-US" sz="2400" b="1" dirty="0">
                <a:solidFill>
                  <a:srgbClr val="FF0000"/>
                </a:solidFill>
              </a:rPr>
              <a:t>SLOW?</a:t>
            </a:r>
          </a:p>
        </p:txBody>
      </p:sp>
      <p:sp>
        <p:nvSpPr>
          <p:cNvPr id="59" name="TextBox 58">
            <a:extLst>
              <a:ext uri="{FF2B5EF4-FFF2-40B4-BE49-F238E27FC236}">
                <a16:creationId xmlns:a16="http://schemas.microsoft.com/office/drawing/2014/main" id="{F6B732C6-E399-D39C-899A-4E15AF89A6C4}"/>
              </a:ext>
            </a:extLst>
          </p:cNvPr>
          <p:cNvSpPr txBox="1"/>
          <p:nvPr/>
        </p:nvSpPr>
        <p:spPr>
          <a:xfrm>
            <a:off x="3905313" y="3124796"/>
            <a:ext cx="752835" cy="308418"/>
          </a:xfrm>
          <a:prstGeom prst="rect">
            <a:avLst/>
          </a:prstGeom>
          <a:noFill/>
        </p:spPr>
        <p:txBody>
          <a:bodyPr wrap="none" rtlCol="0">
            <a:spAutoFit/>
          </a:bodyPr>
          <a:lstStyle/>
          <a:p>
            <a:r>
              <a:rPr lang="en-US" sz="1404" dirty="0"/>
              <a:t>Donate</a:t>
            </a:r>
          </a:p>
        </p:txBody>
      </p:sp>
      <p:sp>
        <p:nvSpPr>
          <p:cNvPr id="60" name="TextBox 59">
            <a:extLst>
              <a:ext uri="{FF2B5EF4-FFF2-40B4-BE49-F238E27FC236}">
                <a16:creationId xmlns:a16="http://schemas.microsoft.com/office/drawing/2014/main" id="{5EF49350-65CF-7123-5EC1-E158A0F1D822}"/>
              </a:ext>
            </a:extLst>
          </p:cNvPr>
          <p:cNvSpPr txBox="1"/>
          <p:nvPr/>
        </p:nvSpPr>
        <p:spPr>
          <a:xfrm>
            <a:off x="7141278" y="3124796"/>
            <a:ext cx="953787" cy="308418"/>
          </a:xfrm>
          <a:prstGeom prst="rect">
            <a:avLst/>
          </a:prstGeom>
          <a:noFill/>
        </p:spPr>
        <p:txBody>
          <a:bodyPr wrap="none" rtlCol="0">
            <a:spAutoFit/>
          </a:bodyPr>
          <a:lstStyle/>
          <a:p>
            <a:r>
              <a:rPr lang="en-US" sz="1404" dirty="0"/>
              <a:t>Distribute</a:t>
            </a:r>
          </a:p>
        </p:txBody>
      </p:sp>
      <p:sp>
        <p:nvSpPr>
          <p:cNvPr id="21" name="TextBox 20">
            <a:extLst>
              <a:ext uri="{FF2B5EF4-FFF2-40B4-BE49-F238E27FC236}">
                <a16:creationId xmlns:a16="http://schemas.microsoft.com/office/drawing/2014/main" id="{00A8E688-1F60-6408-694B-DE1F11EC766C}"/>
              </a:ext>
            </a:extLst>
          </p:cNvPr>
          <p:cNvSpPr txBox="1"/>
          <p:nvPr/>
        </p:nvSpPr>
        <p:spPr>
          <a:xfrm>
            <a:off x="33393" y="5725660"/>
            <a:ext cx="10935585" cy="430887"/>
          </a:xfrm>
          <a:prstGeom prst="rect">
            <a:avLst/>
          </a:prstGeom>
          <a:noFill/>
        </p:spPr>
        <p:txBody>
          <a:bodyPr wrap="square">
            <a:spAutoFit/>
          </a:bodyPr>
          <a:lstStyle/>
          <a:p>
            <a:pPr algn="just"/>
            <a:r>
              <a:rPr lang="en-US" sz="1100" dirty="0" err="1"/>
              <a:t>Lokman</a:t>
            </a:r>
            <a:r>
              <a:rPr lang="en-US" sz="1100" dirty="0"/>
              <a:t>, N., Othman, S., &amp; </a:t>
            </a:r>
            <a:r>
              <a:rPr lang="en-US" sz="1100" dirty="0" err="1"/>
              <a:t>Mohd</a:t>
            </a:r>
            <a:r>
              <a:rPr lang="en-US" sz="1100" dirty="0"/>
              <a:t> Kamal, N. (2023). Governance, Accountability and Transparency Level of Non-Profit </a:t>
            </a:r>
            <a:r>
              <a:rPr lang="en-US" sz="1100" dirty="0" err="1"/>
              <a:t>Organisation</a:t>
            </a:r>
            <a:r>
              <a:rPr lang="en-US" sz="1100" dirty="0"/>
              <a:t>: A Study Of Malaysian Foundations. International Journal Of Business And Technology Management, 5(1), 304-318. Retrieved from https://</a:t>
            </a:r>
            <a:r>
              <a:rPr lang="en-US" sz="1100" dirty="0" err="1"/>
              <a:t>myjms.mohe.gov.my</a:t>
            </a:r>
            <a:r>
              <a:rPr lang="en-US" sz="1100" dirty="0"/>
              <a:t>/</a:t>
            </a:r>
            <a:r>
              <a:rPr lang="en-US" sz="1100" dirty="0" err="1"/>
              <a:t>index.php</a:t>
            </a:r>
            <a:r>
              <a:rPr lang="en-US" sz="1100" dirty="0"/>
              <a:t>/</a:t>
            </a:r>
            <a:r>
              <a:rPr lang="en-US" sz="1100" dirty="0" err="1"/>
              <a:t>ijbtm</a:t>
            </a:r>
            <a:r>
              <a:rPr lang="en-US" sz="1100" dirty="0"/>
              <a:t>/article/view/21953</a:t>
            </a:r>
          </a:p>
        </p:txBody>
      </p:sp>
      <p:sp>
        <p:nvSpPr>
          <p:cNvPr id="25" name="TextBox 24">
            <a:extLst>
              <a:ext uri="{FF2B5EF4-FFF2-40B4-BE49-F238E27FC236}">
                <a16:creationId xmlns:a16="http://schemas.microsoft.com/office/drawing/2014/main" id="{ADBC173F-162B-EAC8-CFDA-05A20F1C16C2}"/>
              </a:ext>
            </a:extLst>
          </p:cNvPr>
          <p:cNvSpPr txBox="1"/>
          <p:nvPr/>
        </p:nvSpPr>
        <p:spPr>
          <a:xfrm>
            <a:off x="2227362" y="4898617"/>
            <a:ext cx="7786491" cy="584775"/>
          </a:xfrm>
          <a:prstGeom prst="rect">
            <a:avLst/>
          </a:prstGeom>
          <a:noFill/>
        </p:spPr>
        <p:txBody>
          <a:bodyPr wrap="none" rtlCol="0">
            <a:spAutoFit/>
          </a:bodyPr>
          <a:lstStyle/>
          <a:p>
            <a:r>
              <a:rPr lang="en-US" sz="3200" b="1" dirty="0"/>
              <a:t>The GT index  of Malaysia NPO: </a:t>
            </a:r>
            <a:r>
              <a:rPr lang="en-US" sz="3200" b="1" dirty="0">
                <a:solidFill>
                  <a:srgbClr val="FF0000"/>
                </a:solidFill>
              </a:rPr>
              <a:t>10 </a:t>
            </a:r>
            <a:r>
              <a:rPr lang="en-US" sz="1600" b="1" dirty="0">
                <a:solidFill>
                  <a:srgbClr val="FF0000"/>
                </a:solidFill>
              </a:rPr>
              <a:t>(Singapore 85)</a:t>
            </a:r>
            <a:endParaRPr lang="en-US" sz="3200" b="1" dirty="0">
              <a:solidFill>
                <a:srgbClr val="FF0000"/>
              </a:solidFill>
            </a:endParaRPr>
          </a:p>
        </p:txBody>
      </p:sp>
      <p:sp>
        <p:nvSpPr>
          <p:cNvPr id="2" name="TextBox 1">
            <a:extLst>
              <a:ext uri="{FF2B5EF4-FFF2-40B4-BE49-F238E27FC236}">
                <a16:creationId xmlns:a16="http://schemas.microsoft.com/office/drawing/2014/main" id="{CDD755EB-9FD3-EF73-4738-75C5CA573406}"/>
              </a:ext>
            </a:extLst>
          </p:cNvPr>
          <p:cNvSpPr txBox="1"/>
          <p:nvPr/>
        </p:nvSpPr>
        <p:spPr>
          <a:xfrm>
            <a:off x="2410357" y="4775557"/>
            <a:ext cx="2043252" cy="276999"/>
          </a:xfrm>
          <a:prstGeom prst="rect">
            <a:avLst/>
          </a:prstGeom>
          <a:noFill/>
        </p:spPr>
        <p:txBody>
          <a:bodyPr wrap="none" rtlCol="0">
            <a:spAutoFit/>
          </a:bodyPr>
          <a:lstStyle/>
          <a:p>
            <a:r>
              <a:rPr lang="en-US" sz="1200" dirty="0"/>
              <a:t>Governance &amp; Transparency</a:t>
            </a:r>
          </a:p>
        </p:txBody>
      </p:sp>
    </p:spTree>
    <p:extLst>
      <p:ext uri="{BB962C8B-B14F-4D97-AF65-F5344CB8AC3E}">
        <p14:creationId xmlns:p14="http://schemas.microsoft.com/office/powerpoint/2010/main" val="324443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29" name="Rectangle 4128">
            <a:extLst>
              <a:ext uri="{FF2B5EF4-FFF2-40B4-BE49-F238E27FC236}">
                <a16:creationId xmlns:a16="http://schemas.microsoft.com/office/drawing/2014/main" id="{E74B3C11-91F2-6A27-A0D5-8730EDEF87DC}"/>
              </a:ext>
            </a:extLst>
          </p:cNvPr>
          <p:cNvSpPr/>
          <p:nvPr/>
        </p:nvSpPr>
        <p:spPr>
          <a:xfrm>
            <a:off x="-1" y="2"/>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grpSp>
        <p:nvGrpSpPr>
          <p:cNvPr id="4" name="Google Shape;6237;p72">
            <a:extLst>
              <a:ext uri="{FF2B5EF4-FFF2-40B4-BE49-F238E27FC236}">
                <a16:creationId xmlns:a16="http://schemas.microsoft.com/office/drawing/2014/main" id="{EDFAAE1F-43FD-314E-AB59-AF893498E44E}"/>
              </a:ext>
            </a:extLst>
          </p:cNvPr>
          <p:cNvGrpSpPr/>
          <p:nvPr/>
        </p:nvGrpSpPr>
        <p:grpSpPr>
          <a:xfrm>
            <a:off x="1436193" y="5106672"/>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5" name="Google Shape;6238;p72">
              <a:extLst>
                <a:ext uri="{FF2B5EF4-FFF2-40B4-BE49-F238E27FC236}">
                  <a16:creationId xmlns:a16="http://schemas.microsoft.com/office/drawing/2014/main" id="{D4430644-517A-70D0-1A04-FD69E662692A}"/>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6" name="Google Shape;6239;p72">
              <a:extLst>
                <a:ext uri="{FF2B5EF4-FFF2-40B4-BE49-F238E27FC236}">
                  <a16:creationId xmlns:a16="http://schemas.microsoft.com/office/drawing/2014/main" id="{90620369-8792-5D75-C10A-9AA6AAD01AED}"/>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7" name="Google Shape;6237;p72">
            <a:extLst>
              <a:ext uri="{FF2B5EF4-FFF2-40B4-BE49-F238E27FC236}">
                <a16:creationId xmlns:a16="http://schemas.microsoft.com/office/drawing/2014/main" id="{30696C99-F9B5-5C6D-2EB7-173EC5169449}"/>
              </a:ext>
            </a:extLst>
          </p:cNvPr>
          <p:cNvGrpSpPr/>
          <p:nvPr/>
        </p:nvGrpSpPr>
        <p:grpSpPr>
          <a:xfrm>
            <a:off x="1902226" y="5107364"/>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8" name="Google Shape;6238;p72">
              <a:extLst>
                <a:ext uri="{FF2B5EF4-FFF2-40B4-BE49-F238E27FC236}">
                  <a16:creationId xmlns:a16="http://schemas.microsoft.com/office/drawing/2014/main" id="{0BC82B8E-818F-0A8A-5C75-BB287CE8B730}"/>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9" name="Google Shape;6239;p72">
              <a:extLst>
                <a:ext uri="{FF2B5EF4-FFF2-40B4-BE49-F238E27FC236}">
                  <a16:creationId xmlns:a16="http://schemas.microsoft.com/office/drawing/2014/main" id="{5EC6B28F-83BE-658C-51F8-FC56DD773324}"/>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0" name="Google Shape;6237;p72">
            <a:extLst>
              <a:ext uri="{FF2B5EF4-FFF2-40B4-BE49-F238E27FC236}">
                <a16:creationId xmlns:a16="http://schemas.microsoft.com/office/drawing/2014/main" id="{50CB2E0B-DE0B-3498-4EAA-D74A1C2F1E49}"/>
              </a:ext>
            </a:extLst>
          </p:cNvPr>
          <p:cNvGrpSpPr/>
          <p:nvPr/>
        </p:nvGrpSpPr>
        <p:grpSpPr>
          <a:xfrm>
            <a:off x="1668330" y="5106672"/>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11" name="Google Shape;6238;p72">
              <a:extLst>
                <a:ext uri="{FF2B5EF4-FFF2-40B4-BE49-F238E27FC236}">
                  <a16:creationId xmlns:a16="http://schemas.microsoft.com/office/drawing/2014/main" id="{60783937-E0C4-5B59-692D-EB86FE52AA78}"/>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2" name="Google Shape;6239;p72">
              <a:extLst>
                <a:ext uri="{FF2B5EF4-FFF2-40B4-BE49-F238E27FC236}">
                  <a16:creationId xmlns:a16="http://schemas.microsoft.com/office/drawing/2014/main" id="{976017BF-4436-42BD-72A6-E4FEBDFAF7C9}"/>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3" name="Google Shape;6237;p72">
            <a:extLst>
              <a:ext uri="{FF2B5EF4-FFF2-40B4-BE49-F238E27FC236}">
                <a16:creationId xmlns:a16="http://schemas.microsoft.com/office/drawing/2014/main" id="{EBE52EC5-B0AA-9F7C-2385-770E65F04835}"/>
              </a:ext>
            </a:extLst>
          </p:cNvPr>
          <p:cNvGrpSpPr/>
          <p:nvPr/>
        </p:nvGrpSpPr>
        <p:grpSpPr>
          <a:xfrm>
            <a:off x="9853237" y="5106671"/>
            <a:ext cx="279897" cy="572379"/>
            <a:chOff x="4584850" y="4399275"/>
            <a:chExt cx="225875" cy="481825"/>
          </a:xfrm>
          <a:solidFill>
            <a:srgbClr val="E62B4B"/>
          </a:solidFill>
          <a:effectLst>
            <a:outerShdw blurRad="50800" dist="38100" dir="2700000" algn="tl" rotWithShape="0">
              <a:prstClr val="black">
                <a:alpha val="40000"/>
              </a:prstClr>
            </a:outerShdw>
          </a:effectLst>
        </p:grpSpPr>
        <p:sp>
          <p:nvSpPr>
            <p:cNvPr id="14" name="Google Shape;6238;p72">
              <a:extLst>
                <a:ext uri="{FF2B5EF4-FFF2-40B4-BE49-F238E27FC236}">
                  <a16:creationId xmlns:a16="http://schemas.microsoft.com/office/drawing/2014/main" id="{FC6A08C1-76D4-0E30-78FF-5E5B8F73C499}"/>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5" name="Google Shape;6239;p72">
              <a:extLst>
                <a:ext uri="{FF2B5EF4-FFF2-40B4-BE49-F238E27FC236}">
                  <a16:creationId xmlns:a16="http://schemas.microsoft.com/office/drawing/2014/main" id="{C817CC3D-E1A2-C272-C7F6-4E54DBB30A4B}"/>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sp>
        <p:nvSpPr>
          <p:cNvPr id="16" name="Google Shape;6648;p74">
            <a:extLst>
              <a:ext uri="{FF2B5EF4-FFF2-40B4-BE49-F238E27FC236}">
                <a16:creationId xmlns:a16="http://schemas.microsoft.com/office/drawing/2014/main" id="{0BE2C7EB-FAD4-6129-9B14-62A382CD1349}"/>
              </a:ext>
            </a:extLst>
          </p:cNvPr>
          <p:cNvSpPr/>
          <p:nvPr/>
        </p:nvSpPr>
        <p:spPr>
          <a:xfrm>
            <a:off x="2023254" y="4835228"/>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7" name="Google Shape;6648;p74">
            <a:extLst>
              <a:ext uri="{FF2B5EF4-FFF2-40B4-BE49-F238E27FC236}">
                <a16:creationId xmlns:a16="http://schemas.microsoft.com/office/drawing/2014/main" id="{86B832EA-782A-2097-AE24-81E90CDCA6FD}"/>
              </a:ext>
            </a:extLst>
          </p:cNvPr>
          <p:cNvSpPr/>
          <p:nvPr/>
        </p:nvSpPr>
        <p:spPr>
          <a:xfrm>
            <a:off x="1781230" y="4854381"/>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8" name="Google Shape;6648;p74">
            <a:extLst>
              <a:ext uri="{FF2B5EF4-FFF2-40B4-BE49-F238E27FC236}">
                <a16:creationId xmlns:a16="http://schemas.microsoft.com/office/drawing/2014/main" id="{D6638BD2-C957-15D9-230B-50A7D0827156}"/>
              </a:ext>
            </a:extLst>
          </p:cNvPr>
          <p:cNvSpPr/>
          <p:nvPr/>
        </p:nvSpPr>
        <p:spPr>
          <a:xfrm>
            <a:off x="1500802" y="4853524"/>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cxnSp>
        <p:nvCxnSpPr>
          <p:cNvPr id="20" name="Straight Arrow Connector 19">
            <a:extLst>
              <a:ext uri="{FF2B5EF4-FFF2-40B4-BE49-F238E27FC236}">
                <a16:creationId xmlns:a16="http://schemas.microsoft.com/office/drawing/2014/main" id="{C9E856F8-CC04-739C-EA5C-3C02636FD794}"/>
              </a:ext>
            </a:extLst>
          </p:cNvPr>
          <p:cNvCxnSpPr>
            <a:cxnSpLocks/>
          </p:cNvCxnSpPr>
          <p:nvPr/>
        </p:nvCxnSpPr>
        <p:spPr>
          <a:xfrm>
            <a:off x="6592650" y="5547355"/>
            <a:ext cx="2671799" cy="635"/>
          </a:xfrm>
          <a:prstGeom prst="straightConnector1">
            <a:avLst/>
          </a:prstGeom>
          <a:ln w="76200">
            <a:solidFill>
              <a:srgbClr val="A549EC"/>
            </a:solidFill>
            <a:tailEnd type="triangle"/>
          </a:ln>
        </p:spPr>
        <p:style>
          <a:lnRef idx="1">
            <a:schemeClr val="dk1"/>
          </a:lnRef>
          <a:fillRef idx="0">
            <a:schemeClr val="dk1"/>
          </a:fillRef>
          <a:effectRef idx="0">
            <a:schemeClr val="dk1"/>
          </a:effectRef>
          <a:fontRef idx="minor">
            <a:schemeClr val="tx1"/>
          </a:fontRef>
        </p:style>
      </p:cxnSp>
      <p:grpSp>
        <p:nvGrpSpPr>
          <p:cNvPr id="26" name="Google Shape;1812;p59">
            <a:extLst>
              <a:ext uri="{FF2B5EF4-FFF2-40B4-BE49-F238E27FC236}">
                <a16:creationId xmlns:a16="http://schemas.microsoft.com/office/drawing/2014/main" id="{F5865D26-4C1E-9152-CBFD-6C7D86BAC7C3}"/>
              </a:ext>
            </a:extLst>
          </p:cNvPr>
          <p:cNvGrpSpPr/>
          <p:nvPr/>
        </p:nvGrpSpPr>
        <p:grpSpPr>
          <a:xfrm>
            <a:off x="10045618" y="4895926"/>
            <a:ext cx="276332" cy="253735"/>
            <a:chOff x="5455498" y="4215456"/>
            <a:chExt cx="333527" cy="306252"/>
          </a:xfrm>
          <a:effectLst>
            <a:outerShdw blurRad="50800" dist="38100" dir="2700000" algn="tl" rotWithShape="0">
              <a:prstClr val="black">
                <a:alpha val="40000"/>
              </a:prstClr>
            </a:outerShdw>
          </a:effectLst>
        </p:grpSpPr>
        <p:sp>
          <p:nvSpPr>
            <p:cNvPr id="27" name="Google Shape;1813;p59">
              <a:extLst>
                <a:ext uri="{FF2B5EF4-FFF2-40B4-BE49-F238E27FC236}">
                  <a16:creationId xmlns:a16="http://schemas.microsoft.com/office/drawing/2014/main" id="{1A1F7FB7-7EF0-F20C-8B00-0E24A9A7E62E}"/>
                </a:ext>
              </a:extLst>
            </p:cNvPr>
            <p:cNvSpPr/>
            <p:nvPr/>
          </p:nvSpPr>
          <p:spPr>
            <a:xfrm>
              <a:off x="5455498" y="4313486"/>
              <a:ext cx="96402" cy="68477"/>
            </a:xfrm>
            <a:custGeom>
              <a:avLst/>
              <a:gdLst/>
              <a:ahLst/>
              <a:cxnLst/>
              <a:rect l="l" t="t" r="r" b="b"/>
              <a:pathLst>
                <a:path w="4153" h="2950" extrusionOk="0">
                  <a:moveTo>
                    <a:pt x="416" y="1"/>
                  </a:moveTo>
                  <a:cubicBezTo>
                    <a:pt x="194" y="1"/>
                    <a:pt x="1" y="195"/>
                    <a:pt x="1" y="416"/>
                  </a:cubicBezTo>
                  <a:lnTo>
                    <a:pt x="1" y="2949"/>
                  </a:lnTo>
                  <a:lnTo>
                    <a:pt x="4153" y="2949"/>
                  </a:lnTo>
                  <a:lnTo>
                    <a:pt x="3253" y="1164"/>
                  </a:lnTo>
                  <a:cubicBezTo>
                    <a:pt x="2893" y="444"/>
                    <a:pt x="2174" y="1"/>
                    <a:pt x="137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8" name="Google Shape;1814;p59">
              <a:extLst>
                <a:ext uri="{FF2B5EF4-FFF2-40B4-BE49-F238E27FC236}">
                  <a16:creationId xmlns:a16="http://schemas.microsoft.com/office/drawing/2014/main" id="{FDF3BB56-3E05-3C5D-3086-16E72D5DF98F}"/>
                </a:ext>
              </a:extLst>
            </p:cNvPr>
            <p:cNvSpPr/>
            <p:nvPr/>
          </p:nvSpPr>
          <p:spPr>
            <a:xfrm>
              <a:off x="5455498" y="4401535"/>
              <a:ext cx="156824" cy="81313"/>
            </a:xfrm>
            <a:custGeom>
              <a:avLst/>
              <a:gdLst/>
              <a:ahLst/>
              <a:cxnLst/>
              <a:rect l="l" t="t" r="r" b="b"/>
              <a:pathLst>
                <a:path w="6756" h="3503" extrusionOk="0">
                  <a:moveTo>
                    <a:pt x="1" y="0"/>
                  </a:moveTo>
                  <a:lnTo>
                    <a:pt x="1" y="3087"/>
                  </a:lnTo>
                  <a:cubicBezTo>
                    <a:pt x="1" y="3308"/>
                    <a:pt x="194" y="3502"/>
                    <a:pt x="416" y="3502"/>
                  </a:cubicBezTo>
                  <a:lnTo>
                    <a:pt x="1149" y="3502"/>
                  </a:lnTo>
                  <a:cubicBezTo>
                    <a:pt x="1233" y="2243"/>
                    <a:pt x="2271" y="1260"/>
                    <a:pt x="3530" y="1260"/>
                  </a:cubicBezTo>
                  <a:cubicBezTo>
                    <a:pt x="4790" y="1260"/>
                    <a:pt x="5842" y="2243"/>
                    <a:pt x="5911" y="3502"/>
                  </a:cubicBezTo>
                  <a:lnTo>
                    <a:pt x="6340" y="3502"/>
                  </a:lnTo>
                  <a:cubicBezTo>
                    <a:pt x="6575" y="3502"/>
                    <a:pt x="6755" y="3308"/>
                    <a:pt x="6755" y="3087"/>
                  </a:cubicBezTo>
                  <a:lnTo>
                    <a:pt x="6755" y="1537"/>
                  </a:lnTo>
                  <a:cubicBezTo>
                    <a:pt x="6755" y="679"/>
                    <a:pt x="6063" y="0"/>
                    <a:pt x="5219"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9" name="Google Shape;1815;p59">
              <a:extLst>
                <a:ext uri="{FF2B5EF4-FFF2-40B4-BE49-F238E27FC236}">
                  <a16:creationId xmlns:a16="http://schemas.microsoft.com/office/drawing/2014/main" id="{618C1CCC-B57A-A9FE-3919-ADE2997709B9}"/>
                </a:ext>
              </a:extLst>
            </p:cNvPr>
            <p:cNvSpPr/>
            <p:nvPr/>
          </p:nvSpPr>
          <p:spPr>
            <a:xfrm>
              <a:off x="5489552" y="4450167"/>
              <a:ext cx="83890" cy="71541"/>
            </a:xfrm>
            <a:custGeom>
              <a:avLst/>
              <a:gdLst/>
              <a:ahLst/>
              <a:cxnLst/>
              <a:rect l="l" t="t" r="r" b="b"/>
              <a:pathLst>
                <a:path w="3614" h="3082" extrusionOk="0">
                  <a:moveTo>
                    <a:pt x="2053" y="0"/>
                  </a:moveTo>
                  <a:cubicBezTo>
                    <a:pt x="1674" y="0"/>
                    <a:pt x="1287" y="140"/>
                    <a:pt x="970" y="452"/>
                  </a:cubicBezTo>
                  <a:cubicBezTo>
                    <a:pt x="1" y="1421"/>
                    <a:pt x="693" y="3082"/>
                    <a:pt x="2063" y="3082"/>
                  </a:cubicBezTo>
                  <a:cubicBezTo>
                    <a:pt x="2921" y="3082"/>
                    <a:pt x="3613" y="2390"/>
                    <a:pt x="3613" y="1546"/>
                  </a:cubicBezTo>
                  <a:cubicBezTo>
                    <a:pt x="3613" y="617"/>
                    <a:pt x="2851" y="0"/>
                    <a:pt x="2053"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0" name="Google Shape;1816;p59">
              <a:extLst>
                <a:ext uri="{FF2B5EF4-FFF2-40B4-BE49-F238E27FC236}">
                  <a16:creationId xmlns:a16="http://schemas.microsoft.com/office/drawing/2014/main" id="{501E1BFC-FD2C-D802-A5A1-A7ACE981B30C}"/>
                </a:ext>
              </a:extLst>
            </p:cNvPr>
            <p:cNvSpPr/>
            <p:nvPr/>
          </p:nvSpPr>
          <p:spPr>
            <a:xfrm>
              <a:off x="5692623" y="4313486"/>
              <a:ext cx="96402" cy="68477"/>
            </a:xfrm>
            <a:custGeom>
              <a:avLst/>
              <a:gdLst/>
              <a:ahLst/>
              <a:cxnLst/>
              <a:rect l="l" t="t" r="r" b="b"/>
              <a:pathLst>
                <a:path w="4153" h="2950" extrusionOk="0">
                  <a:moveTo>
                    <a:pt x="2769" y="1"/>
                  </a:moveTo>
                  <a:cubicBezTo>
                    <a:pt x="1980" y="1"/>
                    <a:pt x="1246" y="444"/>
                    <a:pt x="900" y="1164"/>
                  </a:cubicBezTo>
                  <a:lnTo>
                    <a:pt x="0" y="2949"/>
                  </a:lnTo>
                  <a:lnTo>
                    <a:pt x="4153" y="2949"/>
                  </a:lnTo>
                  <a:lnTo>
                    <a:pt x="4153" y="416"/>
                  </a:lnTo>
                  <a:cubicBezTo>
                    <a:pt x="4153" y="195"/>
                    <a:pt x="3959" y="1"/>
                    <a:pt x="3724"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1" name="Google Shape;1817;p59">
              <a:extLst>
                <a:ext uri="{FF2B5EF4-FFF2-40B4-BE49-F238E27FC236}">
                  <a16:creationId xmlns:a16="http://schemas.microsoft.com/office/drawing/2014/main" id="{84E9F316-74C3-B4D1-040A-23ADEE26C867}"/>
                </a:ext>
              </a:extLst>
            </p:cNvPr>
            <p:cNvSpPr/>
            <p:nvPr/>
          </p:nvSpPr>
          <p:spPr>
            <a:xfrm>
              <a:off x="5631897" y="4401535"/>
              <a:ext cx="157125" cy="81313"/>
            </a:xfrm>
            <a:custGeom>
              <a:avLst/>
              <a:gdLst/>
              <a:ahLst/>
              <a:cxnLst/>
              <a:rect l="l" t="t" r="r" b="b"/>
              <a:pathLst>
                <a:path w="6769" h="3503" extrusionOk="0">
                  <a:moveTo>
                    <a:pt x="1551" y="0"/>
                  </a:moveTo>
                  <a:cubicBezTo>
                    <a:pt x="693" y="0"/>
                    <a:pt x="0" y="679"/>
                    <a:pt x="0" y="1537"/>
                  </a:cubicBezTo>
                  <a:lnTo>
                    <a:pt x="0" y="3087"/>
                  </a:lnTo>
                  <a:cubicBezTo>
                    <a:pt x="0" y="3308"/>
                    <a:pt x="194" y="3502"/>
                    <a:pt x="416" y="3502"/>
                  </a:cubicBezTo>
                  <a:lnTo>
                    <a:pt x="845" y="3502"/>
                  </a:lnTo>
                  <a:cubicBezTo>
                    <a:pt x="928" y="2243"/>
                    <a:pt x="1966" y="1260"/>
                    <a:pt x="3225" y="1260"/>
                  </a:cubicBezTo>
                  <a:cubicBezTo>
                    <a:pt x="4485" y="1260"/>
                    <a:pt x="5537" y="2243"/>
                    <a:pt x="5606" y="3502"/>
                  </a:cubicBezTo>
                  <a:lnTo>
                    <a:pt x="6340" y="3502"/>
                  </a:lnTo>
                  <a:cubicBezTo>
                    <a:pt x="6575" y="3502"/>
                    <a:pt x="6769" y="3308"/>
                    <a:pt x="6769" y="3087"/>
                  </a:cubicBezTo>
                  <a:lnTo>
                    <a:pt x="6769" y="0"/>
                  </a:ln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2" name="Google Shape;1818;p59">
              <a:extLst>
                <a:ext uri="{FF2B5EF4-FFF2-40B4-BE49-F238E27FC236}">
                  <a16:creationId xmlns:a16="http://schemas.microsoft.com/office/drawing/2014/main" id="{8711E3AA-D47F-B991-035F-23BD8AD31D40}"/>
                </a:ext>
              </a:extLst>
            </p:cNvPr>
            <p:cNvSpPr/>
            <p:nvPr/>
          </p:nvSpPr>
          <p:spPr>
            <a:xfrm>
              <a:off x="5671104" y="4450167"/>
              <a:ext cx="83542" cy="71541"/>
            </a:xfrm>
            <a:custGeom>
              <a:avLst/>
              <a:gdLst/>
              <a:ahLst/>
              <a:cxnLst/>
              <a:rect l="l" t="t" r="r" b="b"/>
              <a:pathLst>
                <a:path w="3599" h="3082" extrusionOk="0">
                  <a:moveTo>
                    <a:pt x="1556" y="0"/>
                  </a:moveTo>
                  <a:cubicBezTo>
                    <a:pt x="763" y="0"/>
                    <a:pt x="0" y="617"/>
                    <a:pt x="0" y="1546"/>
                  </a:cubicBezTo>
                  <a:cubicBezTo>
                    <a:pt x="0" y="2390"/>
                    <a:pt x="692" y="3082"/>
                    <a:pt x="1536" y="3082"/>
                  </a:cubicBezTo>
                  <a:cubicBezTo>
                    <a:pt x="2921" y="3082"/>
                    <a:pt x="3599" y="1421"/>
                    <a:pt x="2630" y="452"/>
                  </a:cubicBezTo>
                  <a:cubicBezTo>
                    <a:pt x="2317" y="140"/>
                    <a:pt x="1933" y="0"/>
                    <a:pt x="1556"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3" name="Google Shape;1819;p59">
              <a:extLst>
                <a:ext uri="{FF2B5EF4-FFF2-40B4-BE49-F238E27FC236}">
                  <a16:creationId xmlns:a16="http://schemas.microsoft.com/office/drawing/2014/main" id="{F3684DDC-48B0-AA12-97AE-FC1EAD4EC55A}"/>
                </a:ext>
              </a:extLst>
            </p:cNvPr>
            <p:cNvSpPr/>
            <p:nvPr/>
          </p:nvSpPr>
          <p:spPr>
            <a:xfrm>
              <a:off x="5566342" y="4215456"/>
              <a:ext cx="111838" cy="148815"/>
            </a:xfrm>
            <a:custGeom>
              <a:avLst/>
              <a:gdLst/>
              <a:ahLst/>
              <a:cxnLst/>
              <a:rect l="l" t="t" r="r" b="b"/>
              <a:pathLst>
                <a:path w="4818" h="6411" extrusionOk="0">
                  <a:moveTo>
                    <a:pt x="3601" y="1"/>
                  </a:moveTo>
                  <a:cubicBezTo>
                    <a:pt x="3517" y="1"/>
                    <a:pt x="3430" y="27"/>
                    <a:pt x="3350" y="85"/>
                  </a:cubicBezTo>
                  <a:lnTo>
                    <a:pt x="181" y="2466"/>
                  </a:lnTo>
                  <a:cubicBezTo>
                    <a:pt x="70" y="2549"/>
                    <a:pt x="1" y="2674"/>
                    <a:pt x="1" y="2812"/>
                  </a:cubicBezTo>
                  <a:cubicBezTo>
                    <a:pt x="1" y="2951"/>
                    <a:pt x="70" y="3075"/>
                    <a:pt x="181" y="3158"/>
                  </a:cubicBezTo>
                  <a:lnTo>
                    <a:pt x="1330" y="3975"/>
                  </a:lnTo>
                  <a:lnTo>
                    <a:pt x="817" y="5885"/>
                  </a:lnTo>
                  <a:cubicBezTo>
                    <a:pt x="734" y="6148"/>
                    <a:pt x="942" y="6411"/>
                    <a:pt x="1219" y="6411"/>
                  </a:cubicBezTo>
                  <a:cubicBezTo>
                    <a:pt x="1302" y="6411"/>
                    <a:pt x="1399" y="6369"/>
                    <a:pt x="1468" y="6314"/>
                  </a:cubicBezTo>
                  <a:lnTo>
                    <a:pt x="4638" y="3947"/>
                  </a:lnTo>
                  <a:cubicBezTo>
                    <a:pt x="4748" y="3864"/>
                    <a:pt x="4818" y="3726"/>
                    <a:pt x="4818" y="3601"/>
                  </a:cubicBezTo>
                  <a:cubicBezTo>
                    <a:pt x="4818" y="3463"/>
                    <a:pt x="4748" y="3338"/>
                    <a:pt x="4638" y="3255"/>
                  </a:cubicBezTo>
                  <a:lnTo>
                    <a:pt x="3489" y="2438"/>
                  </a:lnTo>
                  <a:lnTo>
                    <a:pt x="4015" y="528"/>
                  </a:lnTo>
                  <a:cubicBezTo>
                    <a:pt x="4088" y="237"/>
                    <a:pt x="3856" y="1"/>
                    <a:pt x="360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grpSp>
      <p:pic>
        <p:nvPicPr>
          <p:cNvPr id="34" name="Picture 33">
            <a:extLst>
              <a:ext uri="{FF2B5EF4-FFF2-40B4-BE49-F238E27FC236}">
                <a16:creationId xmlns:a16="http://schemas.microsoft.com/office/drawing/2014/main" id="{5CE6824D-BE5B-D2EE-88D5-BC92FA92B03A}"/>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5367675" y="4748270"/>
            <a:ext cx="947403" cy="842135"/>
          </a:xfrm>
          <a:prstGeom prst="rect">
            <a:avLst/>
          </a:prstGeom>
          <a:effectLst>
            <a:outerShdw blurRad="50800" dist="38100" dir="2700000" algn="tl" rotWithShape="0">
              <a:prstClr val="black">
                <a:alpha val="40000"/>
              </a:prstClr>
            </a:outerShdw>
          </a:effectLst>
        </p:spPr>
      </p:pic>
      <p:sp>
        <p:nvSpPr>
          <p:cNvPr id="36" name="TextBox 35">
            <a:extLst>
              <a:ext uri="{FF2B5EF4-FFF2-40B4-BE49-F238E27FC236}">
                <a16:creationId xmlns:a16="http://schemas.microsoft.com/office/drawing/2014/main" id="{CD03539F-362A-707A-3BC6-C8A1C2C9D1F5}"/>
              </a:ext>
            </a:extLst>
          </p:cNvPr>
          <p:cNvSpPr txBox="1"/>
          <p:nvPr/>
        </p:nvSpPr>
        <p:spPr>
          <a:xfrm>
            <a:off x="5175258" y="5585400"/>
            <a:ext cx="1454279" cy="524503"/>
          </a:xfrm>
          <a:prstGeom prst="rect">
            <a:avLst/>
          </a:prstGeom>
          <a:noFill/>
        </p:spPr>
        <p:txBody>
          <a:bodyPr wrap="square" rtlCol="0">
            <a:spAutoFit/>
          </a:bodyPr>
          <a:lstStyle/>
          <a:p>
            <a:pPr algn="ctr"/>
            <a:r>
              <a:rPr lang="en-US" sz="1404" b="1" dirty="0"/>
              <a:t>Charity Fundraiser</a:t>
            </a:r>
          </a:p>
        </p:txBody>
      </p:sp>
      <p:sp>
        <p:nvSpPr>
          <p:cNvPr id="38" name="TextBox 37">
            <a:extLst>
              <a:ext uri="{FF2B5EF4-FFF2-40B4-BE49-F238E27FC236}">
                <a16:creationId xmlns:a16="http://schemas.microsoft.com/office/drawing/2014/main" id="{8AE4D87E-84EF-324B-08D8-EFA5E7C6211F}"/>
              </a:ext>
            </a:extLst>
          </p:cNvPr>
          <p:cNvSpPr txBox="1"/>
          <p:nvPr/>
        </p:nvSpPr>
        <p:spPr>
          <a:xfrm>
            <a:off x="9264450" y="5644199"/>
            <a:ext cx="1454279" cy="308418"/>
          </a:xfrm>
          <a:prstGeom prst="rect">
            <a:avLst/>
          </a:prstGeom>
          <a:noFill/>
        </p:spPr>
        <p:txBody>
          <a:bodyPr wrap="square" rtlCol="0">
            <a:spAutoFit/>
          </a:bodyPr>
          <a:lstStyle/>
          <a:p>
            <a:pPr algn="ctr"/>
            <a:r>
              <a:rPr lang="en-US" sz="1404" b="1" dirty="0"/>
              <a:t>Recipient</a:t>
            </a:r>
          </a:p>
        </p:txBody>
      </p:sp>
      <p:sp>
        <p:nvSpPr>
          <p:cNvPr id="39" name="TextBox 38">
            <a:extLst>
              <a:ext uri="{FF2B5EF4-FFF2-40B4-BE49-F238E27FC236}">
                <a16:creationId xmlns:a16="http://schemas.microsoft.com/office/drawing/2014/main" id="{511DE4FF-4E0F-CBFE-BFCE-DE4225AB54F5}"/>
              </a:ext>
            </a:extLst>
          </p:cNvPr>
          <p:cNvSpPr txBox="1"/>
          <p:nvPr/>
        </p:nvSpPr>
        <p:spPr>
          <a:xfrm>
            <a:off x="1006574" y="5562247"/>
            <a:ext cx="1454279" cy="308418"/>
          </a:xfrm>
          <a:prstGeom prst="rect">
            <a:avLst/>
          </a:prstGeom>
          <a:noFill/>
        </p:spPr>
        <p:txBody>
          <a:bodyPr wrap="square" rtlCol="0">
            <a:spAutoFit/>
          </a:bodyPr>
          <a:lstStyle/>
          <a:p>
            <a:pPr algn="ctr"/>
            <a:r>
              <a:rPr lang="en-US" sz="1404" b="1" dirty="0"/>
              <a:t>Donor</a:t>
            </a:r>
          </a:p>
        </p:txBody>
      </p:sp>
      <p:sp>
        <p:nvSpPr>
          <p:cNvPr id="53" name="TextBox 52">
            <a:extLst>
              <a:ext uri="{FF2B5EF4-FFF2-40B4-BE49-F238E27FC236}">
                <a16:creationId xmlns:a16="http://schemas.microsoft.com/office/drawing/2014/main" id="{F382C854-051E-BD53-7FE8-B55800113DA0}"/>
              </a:ext>
            </a:extLst>
          </p:cNvPr>
          <p:cNvSpPr txBox="1"/>
          <p:nvPr/>
        </p:nvSpPr>
        <p:spPr>
          <a:xfrm>
            <a:off x="4048986" y="42790"/>
            <a:ext cx="2173993" cy="646331"/>
          </a:xfrm>
          <a:prstGeom prst="rect">
            <a:avLst/>
          </a:prstGeom>
          <a:noFill/>
        </p:spPr>
        <p:txBody>
          <a:bodyPr wrap="none" rtlCol="0">
            <a:spAutoFit/>
          </a:bodyPr>
          <a:lstStyle/>
          <a:p>
            <a:r>
              <a:rPr lang="en-US" sz="3600" b="1" dirty="0">
                <a:latin typeface="Fira Sans Condensed Medium" panose="020B0603050000020004" pitchFamily="34" charset="0"/>
              </a:rPr>
              <a:t>Solution - </a:t>
            </a:r>
          </a:p>
        </p:txBody>
      </p:sp>
      <p:pic>
        <p:nvPicPr>
          <p:cNvPr id="19" name="Picture 18">
            <a:extLst>
              <a:ext uri="{FF2B5EF4-FFF2-40B4-BE49-F238E27FC236}">
                <a16:creationId xmlns:a16="http://schemas.microsoft.com/office/drawing/2014/main" id="{82E31F8D-5B3F-3C71-F764-AED3E26DFF32}"/>
              </a:ext>
            </a:extLst>
          </p:cNvPr>
          <p:cNvPicPr>
            <a:picLocks noChangeAspect="1"/>
          </p:cNvPicPr>
          <p:nvPr/>
        </p:nvPicPr>
        <p:blipFill>
          <a:blip r:embed="rId5"/>
          <a:stretch>
            <a:fillRect/>
          </a:stretch>
        </p:blipFill>
        <p:spPr>
          <a:xfrm>
            <a:off x="6149807" y="136771"/>
            <a:ext cx="1808439" cy="450192"/>
          </a:xfrm>
          <a:prstGeom prst="rect">
            <a:avLst/>
          </a:prstGeom>
        </p:spPr>
      </p:pic>
      <p:pic>
        <p:nvPicPr>
          <p:cNvPr id="4100" name="Picture 4" descr="MasChain - Innovate With Confidence on Blockchain">
            <a:extLst>
              <a:ext uri="{FF2B5EF4-FFF2-40B4-BE49-F238E27FC236}">
                <a16:creationId xmlns:a16="http://schemas.microsoft.com/office/drawing/2014/main" id="{62BF7C22-691E-A3B3-BAD4-B8143691A5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328" y="1039118"/>
            <a:ext cx="2785133" cy="826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C9DC6346-B386-B3AB-5527-C5C8F887B5FA}"/>
              </a:ext>
            </a:extLst>
          </p:cNvPr>
          <p:cNvCxnSpPr>
            <a:cxnSpLocks/>
          </p:cNvCxnSpPr>
          <p:nvPr/>
        </p:nvCxnSpPr>
        <p:spPr>
          <a:xfrm>
            <a:off x="5902395" y="1865781"/>
            <a:ext cx="0" cy="2662065"/>
          </a:xfrm>
          <a:prstGeom prst="straightConnector1">
            <a:avLst/>
          </a:prstGeom>
          <a:ln w="76200">
            <a:solidFill>
              <a:schemeClr val="accent6">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C1F096B8-117B-2123-CA75-3A3403821253}"/>
              </a:ext>
            </a:extLst>
          </p:cNvPr>
          <p:cNvSpPr txBox="1"/>
          <p:nvPr/>
        </p:nvSpPr>
        <p:spPr>
          <a:xfrm>
            <a:off x="6248234" y="2890616"/>
            <a:ext cx="2019014" cy="308418"/>
          </a:xfrm>
          <a:prstGeom prst="rect">
            <a:avLst/>
          </a:prstGeom>
          <a:noFill/>
        </p:spPr>
        <p:txBody>
          <a:bodyPr wrap="none" rtlCol="0">
            <a:spAutoFit/>
          </a:bodyPr>
          <a:lstStyle/>
          <a:p>
            <a:pPr algn="ctr"/>
            <a:r>
              <a:rPr lang="en-US" sz="1404" b="1" dirty="0"/>
              <a:t>Record All Transaction</a:t>
            </a:r>
          </a:p>
        </p:txBody>
      </p:sp>
      <p:sp>
        <p:nvSpPr>
          <p:cNvPr id="58" name="Rectangle 57">
            <a:extLst>
              <a:ext uri="{FF2B5EF4-FFF2-40B4-BE49-F238E27FC236}">
                <a16:creationId xmlns:a16="http://schemas.microsoft.com/office/drawing/2014/main" id="{069BFC57-404C-B521-EAFE-6B010A159384}"/>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59" name="Picture 58">
            <a:extLst>
              <a:ext uri="{FF2B5EF4-FFF2-40B4-BE49-F238E27FC236}">
                <a16:creationId xmlns:a16="http://schemas.microsoft.com/office/drawing/2014/main" id="{F5A94D9F-B9C1-6E5C-3CFB-5608C90BC128}"/>
              </a:ext>
            </a:extLst>
          </p:cNvPr>
          <p:cNvPicPr>
            <a:picLocks noChangeAspect="1"/>
          </p:cNvPicPr>
          <p:nvPr/>
        </p:nvPicPr>
        <p:blipFill>
          <a:blip r:embed="rId7"/>
          <a:stretch>
            <a:fillRect/>
          </a:stretch>
        </p:blipFill>
        <p:spPr>
          <a:xfrm>
            <a:off x="2225070" y="6295182"/>
            <a:ext cx="4965895" cy="648877"/>
          </a:xfrm>
          <a:prstGeom prst="rect">
            <a:avLst/>
          </a:prstGeom>
        </p:spPr>
      </p:pic>
      <p:pic>
        <p:nvPicPr>
          <p:cNvPr id="60" name="Picture 59">
            <a:extLst>
              <a:ext uri="{FF2B5EF4-FFF2-40B4-BE49-F238E27FC236}">
                <a16:creationId xmlns:a16="http://schemas.microsoft.com/office/drawing/2014/main" id="{33DE0C08-9AA3-C12A-8716-D2BF2483A32D}"/>
              </a:ext>
            </a:extLst>
          </p:cNvPr>
          <p:cNvPicPr>
            <a:picLocks noChangeAspect="1"/>
          </p:cNvPicPr>
          <p:nvPr/>
        </p:nvPicPr>
        <p:blipFill rotWithShape="1">
          <a:blip r:embed="rId8"/>
          <a:srcRect l="38830" t="6309"/>
          <a:stretch/>
        </p:blipFill>
        <p:spPr>
          <a:xfrm>
            <a:off x="-1" y="5922498"/>
            <a:ext cx="1223024" cy="1227204"/>
          </a:xfrm>
          <a:prstGeom prst="rect">
            <a:avLst/>
          </a:prstGeom>
        </p:spPr>
      </p:pic>
      <p:pic>
        <p:nvPicPr>
          <p:cNvPr id="61" name="Picture 60">
            <a:extLst>
              <a:ext uri="{FF2B5EF4-FFF2-40B4-BE49-F238E27FC236}">
                <a16:creationId xmlns:a16="http://schemas.microsoft.com/office/drawing/2014/main" id="{7D36887E-FDB7-1A97-A456-56F028811E8C}"/>
              </a:ext>
            </a:extLst>
          </p:cNvPr>
          <p:cNvPicPr>
            <a:picLocks noChangeAspect="1"/>
          </p:cNvPicPr>
          <p:nvPr/>
        </p:nvPicPr>
        <p:blipFill>
          <a:blip r:embed="rId9"/>
          <a:stretch>
            <a:fillRect/>
          </a:stretch>
        </p:blipFill>
        <p:spPr>
          <a:xfrm>
            <a:off x="1002045" y="6373393"/>
            <a:ext cx="1165459" cy="452057"/>
          </a:xfrm>
          <a:prstGeom prst="rect">
            <a:avLst/>
          </a:prstGeom>
        </p:spPr>
      </p:pic>
      <p:sp>
        <p:nvSpPr>
          <p:cNvPr id="62" name="TextBox 61">
            <a:extLst>
              <a:ext uri="{FF2B5EF4-FFF2-40B4-BE49-F238E27FC236}">
                <a16:creationId xmlns:a16="http://schemas.microsoft.com/office/drawing/2014/main" id="{8B8F3F8A-DB97-25D7-8386-52E01B285C94}"/>
              </a:ext>
            </a:extLst>
          </p:cNvPr>
          <p:cNvSpPr txBox="1"/>
          <p:nvPr/>
        </p:nvSpPr>
        <p:spPr>
          <a:xfrm>
            <a:off x="7404667"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63" name="Picture 62">
            <a:extLst>
              <a:ext uri="{FF2B5EF4-FFF2-40B4-BE49-F238E27FC236}">
                <a16:creationId xmlns:a16="http://schemas.microsoft.com/office/drawing/2014/main" id="{8355E2DC-F92D-36FE-E431-972236512804}"/>
              </a:ext>
            </a:extLst>
          </p:cNvPr>
          <p:cNvPicPr>
            <a:picLocks noChangeAspect="1"/>
          </p:cNvPicPr>
          <p:nvPr/>
        </p:nvPicPr>
        <p:blipFill>
          <a:blip r:embed="rId5"/>
          <a:stretch>
            <a:fillRect/>
          </a:stretch>
        </p:blipFill>
        <p:spPr>
          <a:xfrm>
            <a:off x="9229858" y="6363329"/>
            <a:ext cx="1808439" cy="450192"/>
          </a:xfrm>
          <a:prstGeom prst="rect">
            <a:avLst/>
          </a:prstGeom>
        </p:spPr>
      </p:pic>
      <p:pic>
        <p:nvPicPr>
          <p:cNvPr id="4096" name="Picture 2" descr="Sustainable Development Goal 3 - Wikipedia">
            <a:extLst>
              <a:ext uri="{FF2B5EF4-FFF2-40B4-BE49-F238E27FC236}">
                <a16:creationId xmlns:a16="http://schemas.microsoft.com/office/drawing/2014/main" id="{586AC820-76F6-C2D3-1B18-E94ECD1FD6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08981" y="6314753"/>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 descr="Sustainable Development Goal 10 - Wikipedia">
            <a:extLst>
              <a:ext uri="{FF2B5EF4-FFF2-40B4-BE49-F238E27FC236}">
                <a16:creationId xmlns:a16="http://schemas.microsoft.com/office/drawing/2014/main" id="{BF5B43D9-57C3-96D6-4667-04862CE9DE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48753" y="6313810"/>
            <a:ext cx="543249" cy="543249"/>
          </a:xfrm>
          <a:prstGeom prst="rect">
            <a:avLst/>
          </a:prstGeom>
          <a:noFill/>
          <a:extLst>
            <a:ext uri="{909E8E84-426E-40DD-AFC4-6F175D3DCCD1}">
              <a14:hiddenFill xmlns:a14="http://schemas.microsoft.com/office/drawing/2010/main">
                <a:solidFill>
                  <a:srgbClr val="FFFFFF"/>
                </a:solidFill>
              </a14:hiddenFill>
            </a:ext>
          </a:extLst>
        </p:spPr>
      </p:pic>
      <p:cxnSp>
        <p:nvCxnSpPr>
          <p:cNvPr id="4101" name="Straight Arrow Connector 4100">
            <a:extLst>
              <a:ext uri="{FF2B5EF4-FFF2-40B4-BE49-F238E27FC236}">
                <a16:creationId xmlns:a16="http://schemas.microsoft.com/office/drawing/2014/main" id="{6759612E-5C8B-78B2-78E4-1644925E4ED6}"/>
              </a:ext>
            </a:extLst>
          </p:cNvPr>
          <p:cNvCxnSpPr>
            <a:cxnSpLocks/>
          </p:cNvCxnSpPr>
          <p:nvPr/>
        </p:nvCxnSpPr>
        <p:spPr>
          <a:xfrm flipH="1">
            <a:off x="2319795" y="5254811"/>
            <a:ext cx="2778499" cy="1336"/>
          </a:xfrm>
          <a:prstGeom prst="straightConnector1">
            <a:avLst/>
          </a:prstGeom>
          <a:ln w="762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102" name="TextBox 4101">
            <a:extLst>
              <a:ext uri="{FF2B5EF4-FFF2-40B4-BE49-F238E27FC236}">
                <a16:creationId xmlns:a16="http://schemas.microsoft.com/office/drawing/2014/main" id="{5FA486B5-CB13-094D-BF62-9F1BCB60430F}"/>
              </a:ext>
            </a:extLst>
          </p:cNvPr>
          <p:cNvSpPr txBox="1"/>
          <p:nvPr/>
        </p:nvSpPr>
        <p:spPr>
          <a:xfrm>
            <a:off x="2663355" y="4761948"/>
            <a:ext cx="2422202" cy="308418"/>
          </a:xfrm>
          <a:prstGeom prst="rect">
            <a:avLst/>
          </a:prstGeom>
          <a:noFill/>
        </p:spPr>
        <p:txBody>
          <a:bodyPr wrap="none" rtlCol="0">
            <a:spAutoFit/>
          </a:bodyPr>
          <a:lstStyle/>
          <a:p>
            <a:pPr algn="ctr"/>
            <a:r>
              <a:rPr lang="en-US" sz="1404" b="1" dirty="0"/>
              <a:t>Return Acceptance Receipt</a:t>
            </a:r>
          </a:p>
        </p:txBody>
      </p:sp>
      <p:cxnSp>
        <p:nvCxnSpPr>
          <p:cNvPr id="4105" name="Straight Arrow Connector 4104">
            <a:extLst>
              <a:ext uri="{FF2B5EF4-FFF2-40B4-BE49-F238E27FC236}">
                <a16:creationId xmlns:a16="http://schemas.microsoft.com/office/drawing/2014/main" id="{BD2AD7E3-DF15-4582-0167-80276AA4455A}"/>
              </a:ext>
            </a:extLst>
          </p:cNvPr>
          <p:cNvCxnSpPr>
            <a:cxnSpLocks/>
          </p:cNvCxnSpPr>
          <p:nvPr/>
        </p:nvCxnSpPr>
        <p:spPr>
          <a:xfrm flipV="1">
            <a:off x="2389135" y="5603833"/>
            <a:ext cx="2866348" cy="20063"/>
          </a:xfrm>
          <a:prstGeom prst="straightConnector1">
            <a:avLst/>
          </a:prstGeom>
          <a:ln w="76200">
            <a:solidFill>
              <a:srgbClr val="A648ED"/>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114" name="Straight Arrow Connector 4113">
            <a:extLst>
              <a:ext uri="{FF2B5EF4-FFF2-40B4-BE49-F238E27FC236}">
                <a16:creationId xmlns:a16="http://schemas.microsoft.com/office/drawing/2014/main" id="{E6478349-01DA-2D0D-2AE2-3E75187E2CEC}"/>
              </a:ext>
            </a:extLst>
          </p:cNvPr>
          <p:cNvCxnSpPr>
            <a:cxnSpLocks/>
          </p:cNvCxnSpPr>
          <p:nvPr/>
        </p:nvCxnSpPr>
        <p:spPr>
          <a:xfrm flipH="1">
            <a:off x="6556181" y="5240280"/>
            <a:ext cx="2545177" cy="9917"/>
          </a:xfrm>
          <a:prstGeom prst="straightConnector1">
            <a:avLst/>
          </a:prstGeom>
          <a:ln w="762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116" name="TextBox 4115">
            <a:extLst>
              <a:ext uri="{FF2B5EF4-FFF2-40B4-BE49-F238E27FC236}">
                <a16:creationId xmlns:a16="http://schemas.microsoft.com/office/drawing/2014/main" id="{A17630AE-56E9-2231-D73D-9C9B2FE748EE}"/>
              </a:ext>
            </a:extLst>
          </p:cNvPr>
          <p:cNvSpPr txBox="1"/>
          <p:nvPr/>
        </p:nvSpPr>
        <p:spPr>
          <a:xfrm>
            <a:off x="7256693" y="4807496"/>
            <a:ext cx="1151277" cy="308418"/>
          </a:xfrm>
          <a:prstGeom prst="rect">
            <a:avLst/>
          </a:prstGeom>
          <a:noFill/>
        </p:spPr>
        <p:txBody>
          <a:bodyPr wrap="none" rtlCol="0">
            <a:spAutoFit/>
          </a:bodyPr>
          <a:lstStyle/>
          <a:p>
            <a:pPr algn="ctr"/>
            <a:r>
              <a:rPr lang="en-US" sz="1404" b="1" dirty="0"/>
              <a:t>Cashed Out</a:t>
            </a:r>
          </a:p>
        </p:txBody>
      </p:sp>
      <p:sp>
        <p:nvSpPr>
          <p:cNvPr id="4117" name="TextBox 4116">
            <a:extLst>
              <a:ext uri="{FF2B5EF4-FFF2-40B4-BE49-F238E27FC236}">
                <a16:creationId xmlns:a16="http://schemas.microsoft.com/office/drawing/2014/main" id="{CAC3B19F-D24F-56CC-DC60-348CFE26596D}"/>
              </a:ext>
            </a:extLst>
          </p:cNvPr>
          <p:cNvSpPr txBox="1"/>
          <p:nvPr/>
        </p:nvSpPr>
        <p:spPr>
          <a:xfrm>
            <a:off x="3238838" y="5643723"/>
            <a:ext cx="752835" cy="308418"/>
          </a:xfrm>
          <a:prstGeom prst="rect">
            <a:avLst/>
          </a:prstGeom>
          <a:noFill/>
        </p:spPr>
        <p:txBody>
          <a:bodyPr wrap="none" rtlCol="0">
            <a:spAutoFit/>
          </a:bodyPr>
          <a:lstStyle/>
          <a:p>
            <a:r>
              <a:rPr lang="en-US" sz="1404" dirty="0"/>
              <a:t>Donate</a:t>
            </a:r>
          </a:p>
        </p:txBody>
      </p:sp>
      <p:sp>
        <p:nvSpPr>
          <p:cNvPr id="4118" name="TextBox 4117">
            <a:extLst>
              <a:ext uri="{FF2B5EF4-FFF2-40B4-BE49-F238E27FC236}">
                <a16:creationId xmlns:a16="http://schemas.microsoft.com/office/drawing/2014/main" id="{8E80E020-368A-50DB-7956-55A81D06B7C2}"/>
              </a:ext>
            </a:extLst>
          </p:cNvPr>
          <p:cNvSpPr txBox="1"/>
          <p:nvPr/>
        </p:nvSpPr>
        <p:spPr>
          <a:xfrm>
            <a:off x="7373438" y="5597204"/>
            <a:ext cx="953787" cy="308418"/>
          </a:xfrm>
          <a:prstGeom prst="rect">
            <a:avLst/>
          </a:prstGeom>
          <a:noFill/>
        </p:spPr>
        <p:txBody>
          <a:bodyPr wrap="none" rtlCol="0">
            <a:spAutoFit/>
          </a:bodyPr>
          <a:lstStyle/>
          <a:p>
            <a:r>
              <a:rPr lang="en-US" sz="1404" dirty="0"/>
              <a:t>Distribute</a:t>
            </a:r>
          </a:p>
        </p:txBody>
      </p:sp>
    </p:spTree>
    <p:extLst>
      <p:ext uri="{BB962C8B-B14F-4D97-AF65-F5344CB8AC3E}">
        <p14:creationId xmlns:p14="http://schemas.microsoft.com/office/powerpoint/2010/main" val="3415682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795E8F-5131-7F9F-29C2-E76778C3A762}"/>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31471256" y="-35922857"/>
            <a:ext cx="75965607" cy="54444406"/>
          </a:xfrm>
          <a:prstGeom prst="rect">
            <a:avLst/>
          </a:prstGeom>
          <a:effectLst>
            <a:outerShdw blurRad="50800" dist="38100" dir="2700000" algn="tl" rotWithShape="0">
              <a:prstClr val="black">
                <a:alpha val="40000"/>
              </a:prstClr>
            </a:outerShdw>
          </a:effectLst>
        </p:spPr>
      </p:pic>
      <p:sp>
        <p:nvSpPr>
          <p:cNvPr id="2" name="Vertical Scroll 1">
            <a:extLst>
              <a:ext uri="{FF2B5EF4-FFF2-40B4-BE49-F238E27FC236}">
                <a16:creationId xmlns:a16="http://schemas.microsoft.com/office/drawing/2014/main" id="{1A5ACFC4-222E-E373-EB88-82BCB4292C0B}"/>
              </a:ext>
            </a:extLst>
          </p:cNvPr>
          <p:cNvSpPr/>
          <p:nvPr/>
        </p:nvSpPr>
        <p:spPr>
          <a:xfrm>
            <a:off x="601379" y="849047"/>
            <a:ext cx="4391467" cy="2928112"/>
          </a:xfrm>
          <a:prstGeom prst="verticalScroll">
            <a:avLst>
              <a:gd name="adj" fmla="val 10847"/>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46" name="Rectangle 45">
            <a:extLst>
              <a:ext uri="{FF2B5EF4-FFF2-40B4-BE49-F238E27FC236}">
                <a16:creationId xmlns:a16="http://schemas.microsoft.com/office/drawing/2014/main" id="{5CB603FB-FF0A-33FC-1645-BC3FAC4DB5F0}"/>
              </a:ext>
            </a:extLst>
          </p:cNvPr>
          <p:cNvSpPr/>
          <p:nvPr/>
        </p:nvSpPr>
        <p:spPr>
          <a:xfrm>
            <a:off x="-1" y="2"/>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16" name="Rectangle 15">
            <a:extLst>
              <a:ext uri="{FF2B5EF4-FFF2-40B4-BE49-F238E27FC236}">
                <a16:creationId xmlns:a16="http://schemas.microsoft.com/office/drawing/2014/main" id="{F9840E8E-20FE-75F9-8158-5F76FCDAC548}"/>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17" name="Picture 16">
            <a:extLst>
              <a:ext uri="{FF2B5EF4-FFF2-40B4-BE49-F238E27FC236}">
                <a16:creationId xmlns:a16="http://schemas.microsoft.com/office/drawing/2014/main" id="{261CF53B-8A31-A3C1-B9A2-5F27EAB09A89}"/>
              </a:ext>
            </a:extLst>
          </p:cNvPr>
          <p:cNvPicPr>
            <a:picLocks noChangeAspect="1"/>
          </p:cNvPicPr>
          <p:nvPr/>
        </p:nvPicPr>
        <p:blipFill>
          <a:blip r:embed="rId5"/>
          <a:stretch>
            <a:fillRect/>
          </a:stretch>
        </p:blipFill>
        <p:spPr>
          <a:xfrm>
            <a:off x="2225070" y="6295182"/>
            <a:ext cx="4965895" cy="648877"/>
          </a:xfrm>
          <a:prstGeom prst="rect">
            <a:avLst/>
          </a:prstGeom>
        </p:spPr>
      </p:pic>
      <p:pic>
        <p:nvPicPr>
          <p:cNvPr id="18" name="Picture 17">
            <a:extLst>
              <a:ext uri="{FF2B5EF4-FFF2-40B4-BE49-F238E27FC236}">
                <a16:creationId xmlns:a16="http://schemas.microsoft.com/office/drawing/2014/main" id="{3D3C7615-C4C5-5B9E-A42E-0793C1C7DBBB}"/>
              </a:ext>
            </a:extLst>
          </p:cNvPr>
          <p:cNvPicPr>
            <a:picLocks noChangeAspect="1"/>
          </p:cNvPicPr>
          <p:nvPr/>
        </p:nvPicPr>
        <p:blipFill rotWithShape="1">
          <a:blip r:embed="rId6"/>
          <a:srcRect l="38830" t="6309"/>
          <a:stretch/>
        </p:blipFill>
        <p:spPr>
          <a:xfrm>
            <a:off x="-1" y="5922498"/>
            <a:ext cx="1223024" cy="1227204"/>
          </a:xfrm>
          <a:prstGeom prst="rect">
            <a:avLst/>
          </a:prstGeom>
        </p:spPr>
      </p:pic>
      <p:pic>
        <p:nvPicPr>
          <p:cNvPr id="19" name="Picture 18">
            <a:extLst>
              <a:ext uri="{FF2B5EF4-FFF2-40B4-BE49-F238E27FC236}">
                <a16:creationId xmlns:a16="http://schemas.microsoft.com/office/drawing/2014/main" id="{A3A31D40-1A6F-8E52-9037-1378D15CC7A9}"/>
              </a:ext>
            </a:extLst>
          </p:cNvPr>
          <p:cNvPicPr>
            <a:picLocks noChangeAspect="1"/>
          </p:cNvPicPr>
          <p:nvPr/>
        </p:nvPicPr>
        <p:blipFill>
          <a:blip r:embed="rId7"/>
          <a:stretch>
            <a:fillRect/>
          </a:stretch>
        </p:blipFill>
        <p:spPr>
          <a:xfrm>
            <a:off x="1002045" y="6373393"/>
            <a:ext cx="1165459" cy="452057"/>
          </a:xfrm>
          <a:prstGeom prst="rect">
            <a:avLst/>
          </a:prstGeom>
        </p:spPr>
      </p:pic>
      <p:sp>
        <p:nvSpPr>
          <p:cNvPr id="20" name="TextBox 19">
            <a:extLst>
              <a:ext uri="{FF2B5EF4-FFF2-40B4-BE49-F238E27FC236}">
                <a16:creationId xmlns:a16="http://schemas.microsoft.com/office/drawing/2014/main" id="{E5C82CD0-7FFC-5A22-5F09-D63A63E30800}"/>
              </a:ext>
            </a:extLst>
          </p:cNvPr>
          <p:cNvSpPr txBox="1"/>
          <p:nvPr/>
        </p:nvSpPr>
        <p:spPr>
          <a:xfrm>
            <a:off x="7404667"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1" name="Picture 20">
            <a:extLst>
              <a:ext uri="{FF2B5EF4-FFF2-40B4-BE49-F238E27FC236}">
                <a16:creationId xmlns:a16="http://schemas.microsoft.com/office/drawing/2014/main" id="{97A36DB2-9F06-EA72-2769-0AF1B6BCEFB7}"/>
              </a:ext>
            </a:extLst>
          </p:cNvPr>
          <p:cNvPicPr>
            <a:picLocks noChangeAspect="1"/>
          </p:cNvPicPr>
          <p:nvPr/>
        </p:nvPicPr>
        <p:blipFill>
          <a:blip r:embed="rId8"/>
          <a:stretch>
            <a:fillRect/>
          </a:stretch>
        </p:blipFill>
        <p:spPr>
          <a:xfrm>
            <a:off x="9229858" y="6363329"/>
            <a:ext cx="1808439" cy="450192"/>
          </a:xfrm>
          <a:prstGeom prst="rect">
            <a:avLst/>
          </a:prstGeom>
        </p:spPr>
      </p:pic>
      <p:pic>
        <p:nvPicPr>
          <p:cNvPr id="22" name="Picture 2" descr="Sustainable Development Goal 3 - Wikipedia">
            <a:extLst>
              <a:ext uri="{FF2B5EF4-FFF2-40B4-BE49-F238E27FC236}">
                <a16:creationId xmlns:a16="http://schemas.microsoft.com/office/drawing/2014/main" id="{E0098C71-AE2E-E48E-FDB6-B1DEDF56E8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8981" y="6314753"/>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ustainable Development Goal 10 - Wikipedia">
            <a:extLst>
              <a:ext uri="{FF2B5EF4-FFF2-40B4-BE49-F238E27FC236}">
                <a16:creationId xmlns:a16="http://schemas.microsoft.com/office/drawing/2014/main" id="{F4B35BFA-2598-3FB9-7617-59514F8629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48753" y="6313810"/>
            <a:ext cx="543249" cy="54324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FB2B52F-3124-6686-0427-CEF7AAFA329B}"/>
              </a:ext>
            </a:extLst>
          </p:cNvPr>
          <p:cNvSpPr txBox="1"/>
          <p:nvPr/>
        </p:nvSpPr>
        <p:spPr>
          <a:xfrm>
            <a:off x="4127643" y="13203"/>
            <a:ext cx="1930337" cy="646331"/>
          </a:xfrm>
          <a:prstGeom prst="rect">
            <a:avLst/>
          </a:prstGeom>
          <a:noFill/>
        </p:spPr>
        <p:txBody>
          <a:bodyPr wrap="none" rtlCol="0">
            <a:spAutoFit/>
          </a:bodyPr>
          <a:lstStyle/>
          <a:p>
            <a:r>
              <a:rPr lang="en-US" sz="3600" b="1" dirty="0">
                <a:latin typeface="Fira Sans Condensed Medium" panose="020B0603050000020004" pitchFamily="34" charset="0"/>
              </a:rPr>
              <a:t>Novelty -</a:t>
            </a:r>
          </a:p>
        </p:txBody>
      </p:sp>
      <p:pic>
        <p:nvPicPr>
          <p:cNvPr id="25" name="Picture 24">
            <a:extLst>
              <a:ext uri="{FF2B5EF4-FFF2-40B4-BE49-F238E27FC236}">
                <a16:creationId xmlns:a16="http://schemas.microsoft.com/office/drawing/2014/main" id="{A6847EA3-0D44-EB7B-62B6-CB7F79C440F7}"/>
              </a:ext>
            </a:extLst>
          </p:cNvPr>
          <p:cNvPicPr>
            <a:picLocks noChangeAspect="1"/>
          </p:cNvPicPr>
          <p:nvPr/>
        </p:nvPicPr>
        <p:blipFill>
          <a:blip r:embed="rId8"/>
          <a:stretch>
            <a:fillRect/>
          </a:stretch>
        </p:blipFill>
        <p:spPr>
          <a:xfrm>
            <a:off x="6153598" y="120377"/>
            <a:ext cx="1808439" cy="450192"/>
          </a:xfrm>
          <a:prstGeom prst="rect">
            <a:avLst/>
          </a:prstGeom>
        </p:spPr>
      </p:pic>
      <p:sp>
        <p:nvSpPr>
          <p:cNvPr id="28" name="Vertical Scroll 27">
            <a:extLst>
              <a:ext uri="{FF2B5EF4-FFF2-40B4-BE49-F238E27FC236}">
                <a16:creationId xmlns:a16="http://schemas.microsoft.com/office/drawing/2014/main" id="{A7D1F44A-905D-61F5-CC49-E14888960C00}"/>
              </a:ext>
            </a:extLst>
          </p:cNvPr>
          <p:cNvSpPr/>
          <p:nvPr/>
        </p:nvSpPr>
        <p:spPr>
          <a:xfrm>
            <a:off x="693392" y="908207"/>
            <a:ext cx="4391467" cy="2928112"/>
          </a:xfrm>
          <a:prstGeom prst="verticalScroll">
            <a:avLst>
              <a:gd name="adj" fmla="val 10847"/>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29" name="TextBox 28">
            <a:extLst>
              <a:ext uri="{FF2B5EF4-FFF2-40B4-BE49-F238E27FC236}">
                <a16:creationId xmlns:a16="http://schemas.microsoft.com/office/drawing/2014/main" id="{2CD8B0B4-24FB-4B39-DCCF-F85950CA87AE}"/>
              </a:ext>
            </a:extLst>
          </p:cNvPr>
          <p:cNvSpPr txBox="1"/>
          <p:nvPr/>
        </p:nvSpPr>
        <p:spPr>
          <a:xfrm>
            <a:off x="1315907" y="908205"/>
            <a:ext cx="3439160" cy="308418"/>
          </a:xfrm>
          <a:prstGeom prst="rect">
            <a:avLst/>
          </a:prstGeom>
          <a:noFill/>
        </p:spPr>
        <p:txBody>
          <a:bodyPr wrap="square" rtlCol="0">
            <a:spAutoFit/>
          </a:bodyPr>
          <a:lstStyle/>
          <a:p>
            <a:pPr algn="ctr"/>
            <a:r>
              <a:rPr lang="en-US" sz="1404" b="1" dirty="0"/>
              <a:t>Donor A</a:t>
            </a:r>
          </a:p>
        </p:txBody>
      </p:sp>
      <p:graphicFrame>
        <p:nvGraphicFramePr>
          <p:cNvPr id="31" name="Table 30">
            <a:extLst>
              <a:ext uri="{FF2B5EF4-FFF2-40B4-BE49-F238E27FC236}">
                <a16:creationId xmlns:a16="http://schemas.microsoft.com/office/drawing/2014/main" id="{EE4D28A7-0241-D7F3-A1E6-3AEC7705B368}"/>
              </a:ext>
            </a:extLst>
          </p:cNvPr>
          <p:cNvGraphicFramePr>
            <a:graphicFrameLocks noGrp="1"/>
          </p:cNvGraphicFramePr>
          <p:nvPr>
            <p:extLst>
              <p:ext uri="{D42A27DB-BD31-4B8C-83A1-F6EECF244321}">
                <p14:modId xmlns:p14="http://schemas.microsoft.com/office/powerpoint/2010/main" val="2043925741"/>
              </p:ext>
            </p:extLst>
          </p:nvPr>
        </p:nvGraphicFramePr>
        <p:xfrm>
          <a:off x="1223023" y="1441792"/>
          <a:ext cx="3439160" cy="222504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RM200,000.00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37084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Brain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gridSpan="2">
                  <a:txBody>
                    <a:bodyPr/>
                    <a:lstStyle/>
                    <a:p>
                      <a:r>
                        <a:rPr lang="en-US" sz="1300" b="1" dirty="0">
                          <a:solidFill>
                            <a:schemeClr val="tx1"/>
                          </a:solidFill>
                        </a:rPr>
                        <a:t>List of Criteria: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&lt; 80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Yes, with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r h="370840">
                <a:tc>
                  <a:txBody>
                    <a:bodyPr/>
                    <a:lstStyle/>
                    <a:p>
                      <a:pPr algn="l"/>
                      <a:r>
                        <a:rPr lang="en-US" sz="1300" b="1" dirty="0">
                          <a:solidFill>
                            <a:schemeClr val="tx1"/>
                          </a:solidFill>
                        </a:rPr>
                        <a:t>Pay To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300" b="1" dirty="0">
                          <a:solidFill>
                            <a:schemeClr val="tx1"/>
                          </a:solidFill>
                        </a:rPr>
                        <a:t>Hospital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0206822"/>
                  </a:ext>
                </a:extLst>
              </a:tr>
            </a:tbl>
          </a:graphicData>
        </a:graphic>
      </p:graphicFrame>
      <p:sp>
        <p:nvSpPr>
          <p:cNvPr id="32" name="Vertical Scroll 31">
            <a:extLst>
              <a:ext uri="{FF2B5EF4-FFF2-40B4-BE49-F238E27FC236}">
                <a16:creationId xmlns:a16="http://schemas.microsoft.com/office/drawing/2014/main" id="{0C65055B-7B7D-0EEF-ABF5-D2D215CF1402}"/>
              </a:ext>
            </a:extLst>
          </p:cNvPr>
          <p:cNvSpPr/>
          <p:nvPr/>
        </p:nvSpPr>
        <p:spPr>
          <a:xfrm>
            <a:off x="6903435" y="954114"/>
            <a:ext cx="4391467" cy="2496161"/>
          </a:xfrm>
          <a:prstGeom prst="verticalScroll">
            <a:avLst>
              <a:gd name="adj" fmla="val 12068"/>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33" name="TextBox 32">
            <a:extLst>
              <a:ext uri="{FF2B5EF4-FFF2-40B4-BE49-F238E27FC236}">
                <a16:creationId xmlns:a16="http://schemas.microsoft.com/office/drawing/2014/main" id="{B6EDB53C-878D-4B77-BDF5-E5F81AE5EBA9}"/>
              </a:ext>
            </a:extLst>
          </p:cNvPr>
          <p:cNvSpPr txBox="1"/>
          <p:nvPr/>
        </p:nvSpPr>
        <p:spPr>
          <a:xfrm>
            <a:off x="7678668" y="954708"/>
            <a:ext cx="3439160" cy="308418"/>
          </a:xfrm>
          <a:prstGeom prst="rect">
            <a:avLst/>
          </a:prstGeom>
          <a:noFill/>
        </p:spPr>
        <p:txBody>
          <a:bodyPr wrap="square" rtlCol="0">
            <a:spAutoFit/>
          </a:bodyPr>
          <a:lstStyle/>
          <a:p>
            <a:pPr algn="ctr"/>
            <a:r>
              <a:rPr lang="en-US" sz="1404" b="1" dirty="0"/>
              <a:t>Recipient A</a:t>
            </a:r>
          </a:p>
        </p:txBody>
      </p:sp>
      <p:graphicFrame>
        <p:nvGraphicFramePr>
          <p:cNvPr id="34" name="Table 33">
            <a:extLst>
              <a:ext uri="{FF2B5EF4-FFF2-40B4-BE49-F238E27FC236}">
                <a16:creationId xmlns:a16="http://schemas.microsoft.com/office/drawing/2014/main" id="{5108E12E-0BE5-19C2-949A-32D331426B58}"/>
              </a:ext>
            </a:extLst>
          </p:cNvPr>
          <p:cNvGraphicFramePr>
            <a:graphicFrameLocks noGrp="1"/>
          </p:cNvGraphicFramePr>
          <p:nvPr>
            <p:extLst>
              <p:ext uri="{D42A27DB-BD31-4B8C-83A1-F6EECF244321}">
                <p14:modId xmlns:p14="http://schemas.microsoft.com/office/powerpoint/2010/main" val="3339891405"/>
              </p:ext>
            </p:extLst>
          </p:nvPr>
        </p:nvGraphicFramePr>
        <p:xfrm>
          <a:off x="7413515" y="1391684"/>
          <a:ext cx="3439160" cy="185420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RM30,000.00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37084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Brain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a:txBody>
                    <a:bodyPr/>
                    <a:lstStyle/>
                    <a:p>
                      <a:r>
                        <a:rPr lang="en-US" sz="1300" b="1" dirty="0">
                          <a:solidFill>
                            <a:schemeClr val="tx1"/>
                          </a:solidFill>
                        </a:rPr>
                        <a:t>Applicant: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3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54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Yes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bl>
          </a:graphicData>
        </a:graphic>
      </p:graphicFrame>
      <p:sp>
        <p:nvSpPr>
          <p:cNvPr id="35" name="Vertical Scroll 34">
            <a:extLst>
              <a:ext uri="{FF2B5EF4-FFF2-40B4-BE49-F238E27FC236}">
                <a16:creationId xmlns:a16="http://schemas.microsoft.com/office/drawing/2014/main" id="{328B510C-9A4F-8CD2-682A-4F2A35CD3E1C}"/>
              </a:ext>
            </a:extLst>
          </p:cNvPr>
          <p:cNvSpPr/>
          <p:nvPr/>
        </p:nvSpPr>
        <p:spPr>
          <a:xfrm>
            <a:off x="6903435" y="3544506"/>
            <a:ext cx="4391467" cy="2496161"/>
          </a:xfrm>
          <a:prstGeom prst="verticalScroll">
            <a:avLst>
              <a:gd name="adj" fmla="val 12068"/>
            </a:avLst>
          </a:prstGeom>
          <a:solidFill>
            <a:srgbClr val="E5D6E2">
              <a:alpha val="69804"/>
            </a:srgb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36" name="TextBox 35">
            <a:extLst>
              <a:ext uri="{FF2B5EF4-FFF2-40B4-BE49-F238E27FC236}">
                <a16:creationId xmlns:a16="http://schemas.microsoft.com/office/drawing/2014/main" id="{22359E20-DA3E-8C2F-05C9-35045C7736C0}"/>
              </a:ext>
            </a:extLst>
          </p:cNvPr>
          <p:cNvSpPr txBox="1"/>
          <p:nvPr/>
        </p:nvSpPr>
        <p:spPr>
          <a:xfrm>
            <a:off x="7678668" y="3503504"/>
            <a:ext cx="3439160" cy="308418"/>
          </a:xfrm>
          <a:prstGeom prst="rect">
            <a:avLst/>
          </a:prstGeom>
          <a:noFill/>
        </p:spPr>
        <p:txBody>
          <a:bodyPr wrap="square" rtlCol="0">
            <a:spAutoFit/>
          </a:bodyPr>
          <a:lstStyle/>
          <a:p>
            <a:pPr algn="ctr"/>
            <a:r>
              <a:rPr lang="en-US" sz="1404" b="1" dirty="0"/>
              <a:t>Recipient B</a:t>
            </a:r>
          </a:p>
        </p:txBody>
      </p:sp>
      <p:graphicFrame>
        <p:nvGraphicFramePr>
          <p:cNvPr id="37" name="Table 36">
            <a:extLst>
              <a:ext uri="{FF2B5EF4-FFF2-40B4-BE49-F238E27FC236}">
                <a16:creationId xmlns:a16="http://schemas.microsoft.com/office/drawing/2014/main" id="{36151860-4F39-D776-3265-E299EDA9BB76}"/>
              </a:ext>
            </a:extLst>
          </p:cNvPr>
          <p:cNvGraphicFramePr>
            <a:graphicFrameLocks noGrp="1"/>
          </p:cNvGraphicFramePr>
          <p:nvPr>
            <p:extLst>
              <p:ext uri="{D42A27DB-BD31-4B8C-83A1-F6EECF244321}">
                <p14:modId xmlns:p14="http://schemas.microsoft.com/office/powerpoint/2010/main" val="2114280501"/>
              </p:ext>
            </p:extLst>
          </p:nvPr>
        </p:nvGraphicFramePr>
        <p:xfrm>
          <a:off x="7413515" y="3982077"/>
          <a:ext cx="3439160" cy="178054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RM30,000.00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29718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Kidney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a:txBody>
                    <a:bodyPr/>
                    <a:lstStyle/>
                    <a:p>
                      <a:r>
                        <a:rPr lang="en-US" sz="1300" b="1" dirty="0">
                          <a:solidFill>
                            <a:schemeClr val="tx1"/>
                          </a:solidFill>
                        </a:rPr>
                        <a:t>Applicant: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3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44 [no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No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bl>
          </a:graphicData>
        </a:graphic>
      </p:graphicFrame>
      <p:sp>
        <p:nvSpPr>
          <p:cNvPr id="38" name="Left-right Arrow Callout 37">
            <a:extLst>
              <a:ext uri="{FF2B5EF4-FFF2-40B4-BE49-F238E27FC236}">
                <a16:creationId xmlns:a16="http://schemas.microsoft.com/office/drawing/2014/main" id="{BBED40E8-215C-8C4C-774E-984ABA9249F0}"/>
              </a:ext>
            </a:extLst>
          </p:cNvPr>
          <p:cNvSpPr/>
          <p:nvPr/>
        </p:nvSpPr>
        <p:spPr>
          <a:xfrm>
            <a:off x="4707287" y="2110486"/>
            <a:ext cx="2593811" cy="504895"/>
          </a:xfrm>
          <a:prstGeom prst="leftRightArrowCallout">
            <a:avLst>
              <a:gd name="adj1" fmla="val 17210"/>
              <a:gd name="adj2" fmla="val 25000"/>
              <a:gd name="adj3" fmla="val 49141"/>
              <a:gd name="adj4" fmla="val 45217"/>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4" b="1" dirty="0">
                <a:solidFill>
                  <a:schemeClr val="bg1"/>
                </a:solidFill>
              </a:rPr>
              <a:t>Matched!</a:t>
            </a:r>
          </a:p>
        </p:txBody>
      </p:sp>
      <p:pic>
        <p:nvPicPr>
          <p:cNvPr id="2060" name="Picture 12" descr="Home - Mindful Machine Learning">
            <a:extLst>
              <a:ext uri="{FF2B5EF4-FFF2-40B4-BE49-F238E27FC236}">
                <a16:creationId xmlns:a16="http://schemas.microsoft.com/office/drawing/2014/main" id="{4EF29829-22A7-EF2C-1562-889431E284F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4984" t="9653" r="26240" b="30030"/>
          <a:stretch/>
        </p:blipFill>
        <p:spPr bwMode="auto">
          <a:xfrm flipH="1">
            <a:off x="790815" y="4069680"/>
            <a:ext cx="1560275" cy="19449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32E9DAC1-760A-A3EF-BCE8-5D315D8360A5}"/>
              </a:ext>
            </a:extLst>
          </p:cNvPr>
          <p:cNvSpPr/>
          <p:nvPr/>
        </p:nvSpPr>
        <p:spPr>
          <a:xfrm>
            <a:off x="1113752" y="4335385"/>
            <a:ext cx="914400"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42" name="Picture 41" descr="A puzzle with a dollar sign and symbols&#10;&#10;Description automatically generated">
            <a:extLst>
              <a:ext uri="{FF2B5EF4-FFF2-40B4-BE49-F238E27FC236}">
                <a16:creationId xmlns:a16="http://schemas.microsoft.com/office/drawing/2014/main" id="{A46E2158-F7A8-50E6-169E-E7E182354DBB}"/>
              </a:ext>
            </a:extLst>
          </p:cNvPr>
          <p:cNvPicPr>
            <a:picLocks noChangeAspect="1"/>
          </p:cNvPicPr>
          <p:nvPr/>
        </p:nvPicPr>
        <p:blipFill>
          <a:blip r:embed="rId12"/>
          <a:stretch>
            <a:fillRect/>
          </a:stretch>
        </p:blipFill>
        <p:spPr>
          <a:xfrm>
            <a:off x="1126423" y="4333329"/>
            <a:ext cx="938476" cy="933807"/>
          </a:xfrm>
          <a:prstGeom prst="rect">
            <a:avLst/>
          </a:prstGeom>
        </p:spPr>
      </p:pic>
      <p:sp>
        <p:nvSpPr>
          <p:cNvPr id="44" name="TextBox 43">
            <a:extLst>
              <a:ext uri="{FF2B5EF4-FFF2-40B4-BE49-F238E27FC236}">
                <a16:creationId xmlns:a16="http://schemas.microsoft.com/office/drawing/2014/main" id="{66826501-8929-B11F-CE3E-7BE3B2D9D620}"/>
              </a:ext>
            </a:extLst>
          </p:cNvPr>
          <p:cNvSpPr txBox="1"/>
          <p:nvPr/>
        </p:nvSpPr>
        <p:spPr>
          <a:xfrm>
            <a:off x="2430843" y="4427278"/>
            <a:ext cx="3722756" cy="707886"/>
          </a:xfrm>
          <a:prstGeom prst="rect">
            <a:avLst/>
          </a:prstGeom>
          <a:noFill/>
        </p:spPr>
        <p:txBody>
          <a:bodyPr wrap="square" rtlCol="0">
            <a:spAutoFit/>
          </a:bodyPr>
          <a:lstStyle/>
          <a:p>
            <a:r>
              <a:rPr lang="en-US" sz="2000" b="1" dirty="0">
                <a:gradFill flip="none" rotWithShape="1">
                  <a:gsLst>
                    <a:gs pos="13000">
                      <a:srgbClr val="C00000"/>
                    </a:gs>
                    <a:gs pos="37000">
                      <a:schemeClr val="tx2">
                        <a:lumMod val="75000"/>
                        <a:lumOff val="25000"/>
                      </a:schemeClr>
                    </a:gs>
                    <a:gs pos="67000">
                      <a:srgbClr val="FFC000"/>
                    </a:gs>
                    <a:gs pos="87000">
                      <a:schemeClr val="accent3">
                        <a:lumMod val="75000"/>
                      </a:schemeClr>
                    </a:gs>
                  </a:gsLst>
                  <a:lin ang="2700000" scaled="1"/>
                  <a:tileRect/>
                </a:gradFill>
                <a:latin typeface="Fira Sans Condensed Medium" panose="020B0603050000020004" pitchFamily="34" charset="0"/>
              </a:rPr>
              <a:t>Machine Learning </a:t>
            </a:r>
            <a:r>
              <a:rPr lang="en-MY" sz="2000" dirty="0"/>
              <a:t>assists </a:t>
            </a:r>
          </a:p>
          <a:p>
            <a:r>
              <a:rPr lang="en-MY" sz="2000" dirty="0"/>
              <a:t>in generating the </a:t>
            </a:r>
            <a:r>
              <a:rPr lang="en-MY" sz="2000" b="1" dirty="0"/>
              <a:t>list of criteria</a:t>
            </a:r>
            <a:r>
              <a:rPr lang="en-MY" sz="2000" dirty="0"/>
              <a:t>!</a:t>
            </a:r>
          </a:p>
        </p:txBody>
      </p:sp>
      <p:sp>
        <p:nvSpPr>
          <p:cNvPr id="3" name="TextBox 2">
            <a:extLst>
              <a:ext uri="{FF2B5EF4-FFF2-40B4-BE49-F238E27FC236}">
                <a16:creationId xmlns:a16="http://schemas.microsoft.com/office/drawing/2014/main" id="{E9F22D33-2C6E-1444-ECA9-0E60572FD5C5}"/>
              </a:ext>
            </a:extLst>
          </p:cNvPr>
          <p:cNvSpPr txBox="1"/>
          <p:nvPr/>
        </p:nvSpPr>
        <p:spPr>
          <a:xfrm>
            <a:off x="3759863" y="3570121"/>
            <a:ext cx="1064715" cy="230832"/>
          </a:xfrm>
          <a:prstGeom prst="rect">
            <a:avLst/>
          </a:prstGeom>
          <a:noFill/>
        </p:spPr>
        <p:txBody>
          <a:bodyPr wrap="none" rtlCol="0">
            <a:spAutoFit/>
          </a:bodyPr>
          <a:lstStyle/>
          <a:p>
            <a:r>
              <a:rPr lang="en-US" sz="900" dirty="0">
                <a:solidFill>
                  <a:srgbClr val="FF0000"/>
                </a:solidFill>
              </a:rPr>
              <a:t>It can be stacked!</a:t>
            </a:r>
          </a:p>
        </p:txBody>
      </p:sp>
    </p:spTree>
    <p:extLst>
      <p:ext uri="{BB962C8B-B14F-4D97-AF65-F5344CB8AC3E}">
        <p14:creationId xmlns:p14="http://schemas.microsoft.com/office/powerpoint/2010/main" val="307209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B10A3F-1FCA-D6AA-A547-CBA5B0F114D3}"/>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22" name="TextBox 21">
            <a:extLst>
              <a:ext uri="{FF2B5EF4-FFF2-40B4-BE49-F238E27FC236}">
                <a16:creationId xmlns:a16="http://schemas.microsoft.com/office/drawing/2014/main" id="{B10656B5-A5F1-F58C-AFA7-90B4C989EF4C}"/>
              </a:ext>
            </a:extLst>
          </p:cNvPr>
          <p:cNvSpPr txBox="1"/>
          <p:nvPr/>
        </p:nvSpPr>
        <p:spPr>
          <a:xfrm>
            <a:off x="10669212" y="6301844"/>
            <a:ext cx="1522789" cy="523861"/>
          </a:xfrm>
          <a:prstGeom prst="rect">
            <a:avLst/>
          </a:prstGeom>
          <a:noFill/>
        </p:spPr>
        <p:txBody>
          <a:bodyPr wrap="non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6" name="Picture 25">
            <a:extLst>
              <a:ext uri="{FF2B5EF4-FFF2-40B4-BE49-F238E27FC236}">
                <a16:creationId xmlns:a16="http://schemas.microsoft.com/office/drawing/2014/main" id="{A4D192E9-6C2D-ECBD-2F5E-6D1301C81532}"/>
              </a:ext>
            </a:extLst>
          </p:cNvPr>
          <p:cNvPicPr>
            <a:picLocks noChangeAspect="1"/>
          </p:cNvPicPr>
          <p:nvPr/>
        </p:nvPicPr>
        <p:blipFill>
          <a:blip r:embed="rId3"/>
          <a:stretch>
            <a:fillRect/>
          </a:stretch>
        </p:blipFill>
        <p:spPr>
          <a:xfrm>
            <a:off x="2225070" y="6295182"/>
            <a:ext cx="4965895" cy="648877"/>
          </a:xfrm>
          <a:prstGeom prst="rect">
            <a:avLst/>
          </a:prstGeom>
        </p:spPr>
      </p:pic>
      <p:pic>
        <p:nvPicPr>
          <p:cNvPr id="27" name="Picture 26">
            <a:extLst>
              <a:ext uri="{FF2B5EF4-FFF2-40B4-BE49-F238E27FC236}">
                <a16:creationId xmlns:a16="http://schemas.microsoft.com/office/drawing/2014/main" id="{959F55E2-0D5A-EC20-01A1-927A909373E5}"/>
              </a:ext>
            </a:extLst>
          </p:cNvPr>
          <p:cNvPicPr>
            <a:picLocks noChangeAspect="1"/>
          </p:cNvPicPr>
          <p:nvPr/>
        </p:nvPicPr>
        <p:blipFill rotWithShape="1">
          <a:blip r:embed="rId4"/>
          <a:srcRect l="38830" t="6309"/>
          <a:stretch/>
        </p:blipFill>
        <p:spPr>
          <a:xfrm>
            <a:off x="-1" y="5922498"/>
            <a:ext cx="1223024" cy="1227204"/>
          </a:xfrm>
          <a:prstGeom prst="rect">
            <a:avLst/>
          </a:prstGeom>
        </p:spPr>
      </p:pic>
      <p:pic>
        <p:nvPicPr>
          <p:cNvPr id="28" name="Picture 27">
            <a:extLst>
              <a:ext uri="{FF2B5EF4-FFF2-40B4-BE49-F238E27FC236}">
                <a16:creationId xmlns:a16="http://schemas.microsoft.com/office/drawing/2014/main" id="{B4FBA710-346A-8306-514C-1EDEB666FB30}"/>
              </a:ext>
            </a:extLst>
          </p:cNvPr>
          <p:cNvPicPr>
            <a:picLocks noChangeAspect="1"/>
          </p:cNvPicPr>
          <p:nvPr/>
        </p:nvPicPr>
        <p:blipFill>
          <a:blip r:embed="rId5"/>
          <a:stretch>
            <a:fillRect/>
          </a:stretch>
        </p:blipFill>
        <p:spPr>
          <a:xfrm>
            <a:off x="1002045" y="6373393"/>
            <a:ext cx="1165459" cy="452057"/>
          </a:xfrm>
          <a:prstGeom prst="rect">
            <a:avLst/>
          </a:prstGeom>
        </p:spPr>
      </p:pic>
      <p:pic>
        <p:nvPicPr>
          <p:cNvPr id="3" name="Picture 2">
            <a:extLst>
              <a:ext uri="{FF2B5EF4-FFF2-40B4-BE49-F238E27FC236}">
                <a16:creationId xmlns:a16="http://schemas.microsoft.com/office/drawing/2014/main" id="{4FBF4CB7-14D9-507A-8C11-D92FE0930254}"/>
              </a:ext>
            </a:extLst>
          </p:cNvPr>
          <p:cNvPicPr>
            <a:picLocks noChangeAspect="1"/>
          </p:cNvPicPr>
          <p:nvPr/>
        </p:nvPicPr>
        <p:blipFill>
          <a:blip r:embed="rId6"/>
          <a:stretch>
            <a:fillRect/>
          </a:stretch>
        </p:blipFill>
        <p:spPr>
          <a:xfrm>
            <a:off x="7847395" y="1587013"/>
            <a:ext cx="3248023" cy="3248023"/>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D0756ADA-D556-EF33-D0F6-637F22705EC7}"/>
              </a:ext>
            </a:extLst>
          </p:cNvPr>
          <p:cNvSpPr txBox="1"/>
          <p:nvPr/>
        </p:nvSpPr>
        <p:spPr>
          <a:xfrm>
            <a:off x="7724454" y="4901599"/>
            <a:ext cx="2715039" cy="308418"/>
          </a:xfrm>
          <a:prstGeom prst="rect">
            <a:avLst/>
          </a:prstGeom>
          <a:noFill/>
        </p:spPr>
        <p:txBody>
          <a:bodyPr wrap="none" rtlCol="0">
            <a:spAutoFit/>
          </a:bodyPr>
          <a:lstStyle/>
          <a:p>
            <a:r>
              <a:rPr lang="en-US" sz="1404" dirty="0"/>
              <a:t>https://</a:t>
            </a:r>
            <a:r>
              <a:rPr lang="en-US" sz="1404" dirty="0" err="1"/>
              <a:t>healthme-funds.web.app</a:t>
            </a:r>
            <a:endParaRPr lang="en-US" sz="1404" dirty="0"/>
          </a:p>
        </p:txBody>
      </p:sp>
      <p:pic>
        <p:nvPicPr>
          <p:cNvPr id="4" name="Picture 2" descr="Sustainable Development Goal 3 - Wikipedia">
            <a:extLst>
              <a:ext uri="{FF2B5EF4-FFF2-40B4-BE49-F238E27FC236}">
                <a16:creationId xmlns:a16="http://schemas.microsoft.com/office/drawing/2014/main" id="{CE2FC7DC-FFF8-DA90-B5C5-2544BFB7B1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118" y="3693515"/>
            <a:ext cx="1049284" cy="104928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Sustainable Development Goal 10 - Wikipedia">
            <a:extLst>
              <a:ext uri="{FF2B5EF4-FFF2-40B4-BE49-F238E27FC236}">
                <a16:creationId xmlns:a16="http://schemas.microsoft.com/office/drawing/2014/main" id="{BA830DAF-153A-88D2-AF43-F11BCAAEA4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6082" y="3693514"/>
            <a:ext cx="1049285" cy="1049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4" descr="MasChain - Innovate With Confidence on Blockchain">
            <a:extLst>
              <a:ext uri="{FF2B5EF4-FFF2-40B4-BE49-F238E27FC236}">
                <a16:creationId xmlns:a16="http://schemas.microsoft.com/office/drawing/2014/main" id="{47DD5864-80D1-056E-74DD-A632454386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3546" y="4092217"/>
            <a:ext cx="2191892" cy="6505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427C9E-C7A1-333E-1338-C91EA3D2A0A9}"/>
              </a:ext>
            </a:extLst>
          </p:cNvPr>
          <p:cNvSpPr txBox="1"/>
          <p:nvPr/>
        </p:nvSpPr>
        <p:spPr>
          <a:xfrm>
            <a:off x="2390801" y="3870860"/>
            <a:ext cx="1082348" cy="308418"/>
          </a:xfrm>
          <a:prstGeom prst="rect">
            <a:avLst/>
          </a:prstGeom>
          <a:noFill/>
        </p:spPr>
        <p:txBody>
          <a:bodyPr wrap="none" rtlCol="0">
            <a:spAutoFit/>
          </a:bodyPr>
          <a:lstStyle/>
          <a:p>
            <a:r>
              <a:rPr lang="en-US" sz="1404" dirty="0"/>
              <a:t>Powered By</a:t>
            </a:r>
          </a:p>
        </p:txBody>
      </p:sp>
      <p:pic>
        <p:nvPicPr>
          <p:cNvPr id="9" name="Picture 8">
            <a:extLst>
              <a:ext uri="{FF2B5EF4-FFF2-40B4-BE49-F238E27FC236}">
                <a16:creationId xmlns:a16="http://schemas.microsoft.com/office/drawing/2014/main" id="{0A0FE9EB-4E8A-C6FE-AF89-4AC8A246BA02}"/>
              </a:ext>
            </a:extLst>
          </p:cNvPr>
          <p:cNvPicPr>
            <a:picLocks noChangeAspect="1"/>
          </p:cNvPicPr>
          <p:nvPr/>
        </p:nvPicPr>
        <p:blipFill>
          <a:blip r:embed="rId10"/>
          <a:stretch>
            <a:fillRect/>
          </a:stretch>
        </p:blipFill>
        <p:spPr>
          <a:xfrm>
            <a:off x="780643" y="1914035"/>
            <a:ext cx="6604699" cy="16441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65713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1104</TotalTime>
  <Words>726</Words>
  <Application>Microsoft Macintosh PowerPoint</Application>
  <PresentationFormat>Widescreen</PresentationFormat>
  <Paragraphs>85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Fira Sans Condensed Medium</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JING JIE</dc:creator>
  <cp:lastModifiedBy>TAN JING JIE</cp:lastModifiedBy>
  <cp:revision>1</cp:revision>
  <dcterms:created xsi:type="dcterms:W3CDTF">2024-07-27T06:43:02Z</dcterms:created>
  <dcterms:modified xsi:type="dcterms:W3CDTF">2024-07-28T04:41:00Z</dcterms:modified>
</cp:coreProperties>
</file>