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rica Nikoloska" userId="570bb16c817ee66f" providerId="LiveId" clId="{88410303-1E51-4423-B96E-96C355F7F36C}"/>
    <pc:docChg chg="undo custSel addSld delSld modSld">
      <pc:chgData name="Zorica Nikoloska" userId="570bb16c817ee66f" providerId="LiveId" clId="{88410303-1E51-4423-B96E-96C355F7F36C}" dt="2025-05-13T15:02:41.159" v="920"/>
      <pc:docMkLst>
        <pc:docMk/>
      </pc:docMkLst>
      <pc:sldChg chg="modSp new mod">
        <pc:chgData name="Zorica Nikoloska" userId="570bb16c817ee66f" providerId="LiveId" clId="{88410303-1E51-4423-B96E-96C355F7F36C}" dt="2025-05-05T16:29:29.606" v="119" actId="20577"/>
        <pc:sldMkLst>
          <pc:docMk/>
          <pc:sldMk cId="42993954" sldId="256"/>
        </pc:sldMkLst>
        <pc:spChg chg="mod">
          <ac:chgData name="Zorica Nikoloska" userId="570bb16c817ee66f" providerId="LiveId" clId="{88410303-1E51-4423-B96E-96C355F7F36C}" dt="2025-05-05T16:29:10.244" v="60" actId="20577"/>
          <ac:spMkLst>
            <pc:docMk/>
            <pc:sldMk cId="42993954" sldId="256"/>
            <ac:spMk id="2" creationId="{354828F3-E8A0-74A6-4A17-A5BF926B5D25}"/>
          </ac:spMkLst>
        </pc:spChg>
        <pc:spChg chg="mod">
          <ac:chgData name="Zorica Nikoloska" userId="570bb16c817ee66f" providerId="LiveId" clId="{88410303-1E51-4423-B96E-96C355F7F36C}" dt="2025-05-05T16:29:29.606" v="119" actId="20577"/>
          <ac:spMkLst>
            <pc:docMk/>
            <pc:sldMk cId="42993954" sldId="256"/>
            <ac:spMk id="3" creationId="{D1B01C1C-3F32-A349-66BA-F91AE154A07C}"/>
          </ac:spMkLst>
        </pc:spChg>
      </pc:sldChg>
      <pc:sldChg chg="addSp delSp modSp new mod">
        <pc:chgData name="Zorica Nikoloska" userId="570bb16c817ee66f" providerId="LiveId" clId="{88410303-1E51-4423-B96E-96C355F7F36C}" dt="2025-05-05T16:40:39.336" v="220" actId="207"/>
        <pc:sldMkLst>
          <pc:docMk/>
          <pc:sldMk cId="3641538265" sldId="257"/>
        </pc:sldMkLst>
        <pc:spChg chg="mod">
          <ac:chgData name="Zorica Nikoloska" userId="570bb16c817ee66f" providerId="LiveId" clId="{88410303-1E51-4423-B96E-96C355F7F36C}" dt="2025-05-05T16:31:48.354" v="146" actId="20577"/>
          <ac:spMkLst>
            <pc:docMk/>
            <pc:sldMk cId="3641538265" sldId="257"/>
            <ac:spMk id="2" creationId="{CB78E563-5CC0-2456-4AD6-67982A1C263D}"/>
          </ac:spMkLst>
        </pc:spChg>
        <pc:spChg chg="add mod">
          <ac:chgData name="Zorica Nikoloska" userId="570bb16c817ee66f" providerId="LiveId" clId="{88410303-1E51-4423-B96E-96C355F7F36C}" dt="2025-05-05T16:40:39.336" v="220" actId="207"/>
          <ac:spMkLst>
            <pc:docMk/>
            <pc:sldMk cId="3641538265" sldId="257"/>
            <ac:spMk id="4" creationId="{72CCA18B-EF82-4972-A70D-FCE11029586E}"/>
          </ac:spMkLst>
        </pc:spChg>
      </pc:sldChg>
      <pc:sldChg chg="addSp delSp modSp new mod">
        <pc:chgData name="Zorica Nikoloska" userId="570bb16c817ee66f" providerId="LiveId" clId="{88410303-1E51-4423-B96E-96C355F7F36C}" dt="2025-05-05T16:38:55.690" v="218" actId="1440"/>
        <pc:sldMkLst>
          <pc:docMk/>
          <pc:sldMk cId="1711776940" sldId="258"/>
        </pc:sldMkLst>
        <pc:spChg chg="mod">
          <ac:chgData name="Zorica Nikoloska" userId="570bb16c817ee66f" providerId="LiveId" clId="{88410303-1E51-4423-B96E-96C355F7F36C}" dt="2025-05-05T16:34:07.115" v="180" actId="27636"/>
          <ac:spMkLst>
            <pc:docMk/>
            <pc:sldMk cId="1711776940" sldId="258"/>
            <ac:spMk id="2" creationId="{903AE952-F2BA-6787-B52A-A25312BE4260}"/>
          </ac:spMkLst>
        </pc:spChg>
        <pc:picChg chg="add mod">
          <ac:chgData name="Zorica Nikoloska" userId="570bb16c817ee66f" providerId="LiveId" clId="{88410303-1E51-4423-B96E-96C355F7F36C}" dt="2025-05-05T16:38:55.690" v="218" actId="1440"/>
          <ac:picMkLst>
            <pc:docMk/>
            <pc:sldMk cId="1711776940" sldId="258"/>
            <ac:picMk id="5" creationId="{048D889F-061E-35F5-A0E8-957AA46E6D39}"/>
          </ac:picMkLst>
        </pc:picChg>
      </pc:sldChg>
      <pc:sldChg chg="modSp new mod">
        <pc:chgData name="Zorica Nikoloska" userId="570bb16c817ee66f" providerId="LiveId" clId="{88410303-1E51-4423-B96E-96C355F7F36C}" dt="2025-05-05T16:35:41.070" v="191" actId="11"/>
        <pc:sldMkLst>
          <pc:docMk/>
          <pc:sldMk cId="4139322859" sldId="259"/>
        </pc:sldMkLst>
        <pc:spChg chg="mod">
          <ac:chgData name="Zorica Nikoloska" userId="570bb16c817ee66f" providerId="LiveId" clId="{88410303-1E51-4423-B96E-96C355F7F36C}" dt="2025-05-05T16:34:54.551" v="186"/>
          <ac:spMkLst>
            <pc:docMk/>
            <pc:sldMk cId="4139322859" sldId="259"/>
            <ac:spMk id="2" creationId="{5C4DB37A-F6EF-D50C-1C54-664F65DB0D8B}"/>
          </ac:spMkLst>
        </pc:spChg>
        <pc:spChg chg="mod">
          <ac:chgData name="Zorica Nikoloska" userId="570bb16c817ee66f" providerId="LiveId" clId="{88410303-1E51-4423-B96E-96C355F7F36C}" dt="2025-05-05T16:35:41.070" v="191" actId="11"/>
          <ac:spMkLst>
            <pc:docMk/>
            <pc:sldMk cId="4139322859" sldId="259"/>
            <ac:spMk id="3" creationId="{F6F9F05A-ABD4-FC7B-352F-E77B8BA4F043}"/>
          </ac:spMkLst>
        </pc:spChg>
      </pc:sldChg>
      <pc:sldChg chg="modSp new mod">
        <pc:chgData name="Zorica Nikoloska" userId="570bb16c817ee66f" providerId="LiveId" clId="{88410303-1E51-4423-B96E-96C355F7F36C}" dt="2025-05-05T16:36:31.060" v="196"/>
        <pc:sldMkLst>
          <pc:docMk/>
          <pc:sldMk cId="2280454544" sldId="260"/>
        </pc:sldMkLst>
        <pc:spChg chg="mod">
          <ac:chgData name="Zorica Nikoloska" userId="570bb16c817ee66f" providerId="LiveId" clId="{88410303-1E51-4423-B96E-96C355F7F36C}" dt="2025-05-05T16:36:00.194" v="193"/>
          <ac:spMkLst>
            <pc:docMk/>
            <pc:sldMk cId="2280454544" sldId="260"/>
            <ac:spMk id="2" creationId="{628A5077-80A4-96D8-A9B5-03316F938F74}"/>
          </ac:spMkLst>
        </pc:spChg>
        <pc:spChg chg="mod">
          <ac:chgData name="Zorica Nikoloska" userId="570bb16c817ee66f" providerId="LiveId" clId="{88410303-1E51-4423-B96E-96C355F7F36C}" dt="2025-05-05T16:36:31.060" v="196"/>
          <ac:spMkLst>
            <pc:docMk/>
            <pc:sldMk cId="2280454544" sldId="260"/>
            <ac:spMk id="3" creationId="{83CF58B9-524E-158C-9736-0CD9BE964C58}"/>
          </ac:spMkLst>
        </pc:spChg>
      </pc:sldChg>
      <pc:sldChg chg="modSp add mod">
        <pc:chgData name="Zorica Nikoloska" userId="570bb16c817ee66f" providerId="LiveId" clId="{88410303-1E51-4423-B96E-96C355F7F36C}" dt="2025-05-05T16:36:54.085" v="201" actId="20577"/>
        <pc:sldMkLst>
          <pc:docMk/>
          <pc:sldMk cId="2218034163" sldId="261"/>
        </pc:sldMkLst>
        <pc:spChg chg="mod">
          <ac:chgData name="Zorica Nikoloska" userId="570bb16c817ee66f" providerId="LiveId" clId="{88410303-1E51-4423-B96E-96C355F7F36C}" dt="2025-05-05T16:36:54.085" v="201" actId="20577"/>
          <ac:spMkLst>
            <pc:docMk/>
            <pc:sldMk cId="2218034163" sldId="261"/>
            <ac:spMk id="3" creationId="{D0EB9E5C-7D88-4112-4A59-CD491063220B}"/>
          </ac:spMkLst>
        </pc:spChg>
      </pc:sldChg>
      <pc:sldChg chg="addSp delSp modSp new mod">
        <pc:chgData name="Zorica Nikoloska" userId="570bb16c817ee66f" providerId="LiveId" clId="{88410303-1E51-4423-B96E-96C355F7F36C}" dt="2025-05-05T16:38:50.812" v="217" actId="1440"/>
        <pc:sldMkLst>
          <pc:docMk/>
          <pc:sldMk cId="2646617581" sldId="262"/>
        </pc:sldMkLst>
        <pc:spChg chg="mod">
          <ac:chgData name="Zorica Nikoloska" userId="570bb16c817ee66f" providerId="LiveId" clId="{88410303-1E51-4423-B96E-96C355F7F36C}" dt="2025-05-05T16:38:00.511" v="203"/>
          <ac:spMkLst>
            <pc:docMk/>
            <pc:sldMk cId="2646617581" sldId="262"/>
            <ac:spMk id="2" creationId="{529CFD47-9519-F30C-45ED-DB65C70D71AB}"/>
          </ac:spMkLst>
        </pc:spChg>
        <pc:picChg chg="add mod">
          <ac:chgData name="Zorica Nikoloska" userId="570bb16c817ee66f" providerId="LiveId" clId="{88410303-1E51-4423-B96E-96C355F7F36C}" dt="2025-05-05T16:38:50.812" v="217" actId="1440"/>
          <ac:picMkLst>
            <pc:docMk/>
            <pc:sldMk cId="2646617581" sldId="262"/>
            <ac:picMk id="9" creationId="{52EB1B6A-A7B7-69F0-07A3-394271E55AB0}"/>
          </ac:picMkLst>
        </pc:picChg>
      </pc:sldChg>
      <pc:sldChg chg="addSp delSp modSp new mod">
        <pc:chgData name="Zorica Nikoloska" userId="570bb16c817ee66f" providerId="LiveId" clId="{88410303-1E51-4423-B96E-96C355F7F36C}" dt="2025-05-05T17:35:53.538" v="873" actId="20577"/>
        <pc:sldMkLst>
          <pc:docMk/>
          <pc:sldMk cId="2736581424" sldId="263"/>
        </pc:sldMkLst>
        <pc:spChg chg="mod">
          <ac:chgData name="Zorica Nikoloska" userId="570bb16c817ee66f" providerId="LiveId" clId="{88410303-1E51-4423-B96E-96C355F7F36C}" dt="2025-05-05T17:06:00.085" v="249" actId="20577"/>
          <ac:spMkLst>
            <pc:docMk/>
            <pc:sldMk cId="2736581424" sldId="263"/>
            <ac:spMk id="2" creationId="{C4E88503-5DCC-92E6-F124-F2648EA79901}"/>
          </ac:spMkLst>
        </pc:spChg>
        <pc:spChg chg="add mod">
          <ac:chgData name="Zorica Nikoloska" userId="570bb16c817ee66f" providerId="LiveId" clId="{88410303-1E51-4423-B96E-96C355F7F36C}" dt="2025-05-05T17:12:48.428" v="315" actId="1076"/>
          <ac:spMkLst>
            <pc:docMk/>
            <pc:sldMk cId="2736581424" sldId="263"/>
            <ac:spMk id="7" creationId="{A8EF00EE-CA80-79EF-FEE2-8D7AB9622D2F}"/>
          </ac:spMkLst>
        </pc:spChg>
        <pc:spChg chg="add mod">
          <ac:chgData name="Zorica Nikoloska" userId="570bb16c817ee66f" providerId="LiveId" clId="{88410303-1E51-4423-B96E-96C355F7F36C}" dt="2025-05-05T17:35:53.538" v="873" actId="20577"/>
          <ac:spMkLst>
            <pc:docMk/>
            <pc:sldMk cId="2736581424" sldId="263"/>
            <ac:spMk id="9" creationId="{EEDAB47D-D587-7CD1-C2FE-C5AD74789CC3}"/>
          </ac:spMkLst>
        </pc:spChg>
        <pc:picChg chg="add mod">
          <ac:chgData name="Zorica Nikoloska" userId="570bb16c817ee66f" providerId="LiveId" clId="{88410303-1E51-4423-B96E-96C355F7F36C}" dt="2025-05-05T17:33:18.748" v="814" actId="1440"/>
          <ac:picMkLst>
            <pc:docMk/>
            <pc:sldMk cId="2736581424" sldId="263"/>
            <ac:picMk id="11" creationId="{9F058273-D77B-A95E-13E1-FCEE9B5DB9E4}"/>
          </ac:picMkLst>
        </pc:picChg>
      </pc:sldChg>
      <pc:sldChg chg="addSp delSp modSp new mod chgLayout">
        <pc:chgData name="Zorica Nikoloska" userId="570bb16c817ee66f" providerId="LiveId" clId="{88410303-1E51-4423-B96E-96C355F7F36C}" dt="2025-05-05T17:21:42.118" v="574" actId="1076"/>
        <pc:sldMkLst>
          <pc:docMk/>
          <pc:sldMk cId="885377768" sldId="264"/>
        </pc:sldMkLst>
        <pc:spChg chg="mod ord">
          <ac:chgData name="Zorica Nikoloska" userId="570bb16c817ee66f" providerId="LiveId" clId="{88410303-1E51-4423-B96E-96C355F7F36C}" dt="2025-05-05T17:19:35.353" v="413" actId="6264"/>
          <ac:spMkLst>
            <pc:docMk/>
            <pc:sldMk cId="885377768" sldId="264"/>
            <ac:spMk id="2" creationId="{348AC5DD-D4CD-0008-BE89-D1936FCFBCAE}"/>
          </ac:spMkLst>
        </pc:spChg>
        <pc:spChg chg="mod ord">
          <ac:chgData name="Zorica Nikoloska" userId="570bb16c817ee66f" providerId="LiveId" clId="{88410303-1E51-4423-B96E-96C355F7F36C}" dt="2025-05-05T17:19:35.353" v="413" actId="6264"/>
          <ac:spMkLst>
            <pc:docMk/>
            <pc:sldMk cId="885377768" sldId="264"/>
            <ac:spMk id="3" creationId="{D4752364-F5EA-5B4B-B701-BD1412FAF0BC}"/>
          </ac:spMkLst>
        </pc:spChg>
        <pc:spChg chg="add mod">
          <ac:chgData name="Zorica Nikoloska" userId="570bb16c817ee66f" providerId="LiveId" clId="{88410303-1E51-4423-B96E-96C355F7F36C}" dt="2025-05-05T17:21:34.275" v="573" actId="20577"/>
          <ac:spMkLst>
            <pc:docMk/>
            <pc:sldMk cId="885377768" sldId="264"/>
            <ac:spMk id="11" creationId="{766DA205-E811-B7D6-A116-106F5135420C}"/>
          </ac:spMkLst>
        </pc:spChg>
        <pc:picChg chg="add mod">
          <ac:chgData name="Zorica Nikoloska" userId="570bb16c817ee66f" providerId="LiveId" clId="{88410303-1E51-4423-B96E-96C355F7F36C}" dt="2025-05-05T17:21:42.118" v="574" actId="1076"/>
          <ac:picMkLst>
            <pc:docMk/>
            <pc:sldMk cId="885377768" sldId="264"/>
            <ac:picMk id="9" creationId="{2FB721FB-3EAB-5CDF-1A27-91F574DD4FC2}"/>
          </ac:picMkLst>
        </pc:picChg>
      </pc:sldChg>
      <pc:sldChg chg="addSp modSp new mod">
        <pc:chgData name="Zorica Nikoloska" userId="570bb16c817ee66f" providerId="LiveId" clId="{88410303-1E51-4423-B96E-96C355F7F36C}" dt="2025-05-05T17:34:21.780" v="816" actId="1440"/>
        <pc:sldMkLst>
          <pc:docMk/>
          <pc:sldMk cId="698731143" sldId="265"/>
        </pc:sldMkLst>
        <pc:spChg chg="mod">
          <ac:chgData name="Zorica Nikoloska" userId="570bb16c817ee66f" providerId="LiveId" clId="{88410303-1E51-4423-B96E-96C355F7F36C}" dt="2025-05-05T17:23:20.662" v="616" actId="1076"/>
          <ac:spMkLst>
            <pc:docMk/>
            <pc:sldMk cId="698731143" sldId="265"/>
            <ac:spMk id="2" creationId="{90C6ECB9-2CEA-5067-72E2-8A6BDA8E59D6}"/>
          </ac:spMkLst>
        </pc:spChg>
        <pc:spChg chg="mod">
          <ac:chgData name="Zorica Nikoloska" userId="570bb16c817ee66f" providerId="LiveId" clId="{88410303-1E51-4423-B96E-96C355F7F36C}" dt="2025-05-05T17:23:14.518" v="615" actId="1076"/>
          <ac:spMkLst>
            <pc:docMk/>
            <pc:sldMk cId="698731143" sldId="265"/>
            <ac:spMk id="3" creationId="{948B449D-1C42-FE64-34A2-D9F5FE854AC9}"/>
          </ac:spMkLst>
        </pc:spChg>
        <pc:spChg chg="add mod">
          <ac:chgData name="Zorica Nikoloska" userId="570bb16c817ee66f" providerId="LiveId" clId="{88410303-1E51-4423-B96E-96C355F7F36C}" dt="2025-05-05T17:28:23.908" v="761" actId="1076"/>
          <ac:spMkLst>
            <pc:docMk/>
            <pc:sldMk cId="698731143" sldId="265"/>
            <ac:spMk id="8" creationId="{26E0E958-6121-296F-B638-48C152654259}"/>
          </ac:spMkLst>
        </pc:spChg>
        <pc:spChg chg="add mod">
          <ac:chgData name="Zorica Nikoloska" userId="570bb16c817ee66f" providerId="LiveId" clId="{88410303-1E51-4423-B96E-96C355F7F36C}" dt="2025-05-05T17:27:50.026" v="759" actId="12"/>
          <ac:spMkLst>
            <pc:docMk/>
            <pc:sldMk cId="698731143" sldId="265"/>
            <ac:spMk id="9" creationId="{816CAD12-CF18-B3E2-21DE-A36B1E9633C2}"/>
          </ac:spMkLst>
        </pc:spChg>
        <pc:picChg chg="add mod">
          <ac:chgData name="Zorica Nikoloska" userId="570bb16c817ee66f" providerId="LiveId" clId="{88410303-1E51-4423-B96E-96C355F7F36C}" dt="2025-05-05T17:34:17.527" v="815" actId="1440"/>
          <ac:picMkLst>
            <pc:docMk/>
            <pc:sldMk cId="698731143" sldId="265"/>
            <ac:picMk id="5" creationId="{98138855-B34D-E931-7597-CBC003E7CBC3}"/>
          </ac:picMkLst>
        </pc:picChg>
        <pc:picChg chg="add mod">
          <ac:chgData name="Zorica Nikoloska" userId="570bb16c817ee66f" providerId="LiveId" clId="{88410303-1E51-4423-B96E-96C355F7F36C}" dt="2025-05-05T17:34:21.780" v="816" actId="1440"/>
          <ac:picMkLst>
            <pc:docMk/>
            <pc:sldMk cId="698731143" sldId="265"/>
            <ac:picMk id="7" creationId="{AE11C0D0-6F82-65A7-C5B0-61843176A519}"/>
          </ac:picMkLst>
        </pc:picChg>
      </pc:sldChg>
      <pc:sldChg chg="addSp delSp modSp new mod">
        <pc:chgData name="Zorica Nikoloska" userId="570bb16c817ee66f" providerId="LiveId" clId="{88410303-1E51-4423-B96E-96C355F7F36C}" dt="2025-05-05T17:34:36.919" v="818" actId="1440"/>
        <pc:sldMkLst>
          <pc:docMk/>
          <pc:sldMk cId="4162005132" sldId="266"/>
        </pc:sldMkLst>
        <pc:spChg chg="mod">
          <ac:chgData name="Zorica Nikoloska" userId="570bb16c817ee66f" providerId="LiveId" clId="{88410303-1E51-4423-B96E-96C355F7F36C}" dt="2025-05-05T17:28:39.220" v="788" actId="20577"/>
          <ac:spMkLst>
            <pc:docMk/>
            <pc:sldMk cId="4162005132" sldId="266"/>
            <ac:spMk id="2" creationId="{54DB7770-56AF-EFCC-85E0-6DB164EF82CD}"/>
          </ac:spMkLst>
        </pc:spChg>
        <pc:picChg chg="add mod">
          <ac:chgData name="Zorica Nikoloska" userId="570bb16c817ee66f" providerId="LiveId" clId="{88410303-1E51-4423-B96E-96C355F7F36C}" dt="2025-05-05T17:34:32.426" v="817" actId="1440"/>
          <ac:picMkLst>
            <pc:docMk/>
            <pc:sldMk cId="4162005132" sldId="266"/>
            <ac:picMk id="5" creationId="{3CA17488-4208-6538-BEC2-B0CB27692C24}"/>
          </ac:picMkLst>
        </pc:picChg>
        <pc:picChg chg="add mod">
          <ac:chgData name="Zorica Nikoloska" userId="570bb16c817ee66f" providerId="LiveId" clId="{88410303-1E51-4423-B96E-96C355F7F36C}" dt="2025-05-05T17:34:36.919" v="818" actId="1440"/>
          <ac:picMkLst>
            <pc:docMk/>
            <pc:sldMk cId="4162005132" sldId="266"/>
            <ac:picMk id="7" creationId="{03AE2166-6387-0EC6-BB09-F644D8EA5D4B}"/>
          </ac:picMkLst>
        </pc:picChg>
      </pc:sldChg>
      <pc:sldChg chg="addSp delSp modSp add mod">
        <pc:chgData name="Zorica Nikoloska" userId="570bb16c817ee66f" providerId="LiveId" clId="{88410303-1E51-4423-B96E-96C355F7F36C}" dt="2025-05-05T17:34:45.089" v="820" actId="1440"/>
        <pc:sldMkLst>
          <pc:docMk/>
          <pc:sldMk cId="429656232" sldId="267"/>
        </pc:sldMkLst>
        <pc:picChg chg="add mod">
          <ac:chgData name="Zorica Nikoloska" userId="570bb16c817ee66f" providerId="LiveId" clId="{88410303-1E51-4423-B96E-96C355F7F36C}" dt="2025-05-05T17:34:42.012" v="819" actId="1440"/>
          <ac:picMkLst>
            <pc:docMk/>
            <pc:sldMk cId="429656232" sldId="267"/>
            <ac:picMk id="8" creationId="{47EFE53C-E3B5-D78B-4EA1-AEFF6F4071E9}"/>
          </ac:picMkLst>
        </pc:picChg>
        <pc:picChg chg="add mod">
          <ac:chgData name="Zorica Nikoloska" userId="570bb16c817ee66f" providerId="LiveId" clId="{88410303-1E51-4423-B96E-96C355F7F36C}" dt="2025-05-05T17:34:45.089" v="820" actId="1440"/>
          <ac:picMkLst>
            <pc:docMk/>
            <pc:sldMk cId="429656232" sldId="267"/>
            <ac:picMk id="10" creationId="{375333CC-263E-380D-269F-F3BC92C7F2F5}"/>
          </ac:picMkLst>
        </pc:picChg>
      </pc:sldChg>
      <pc:sldChg chg="new del">
        <pc:chgData name="Zorica Nikoloska" userId="570bb16c817ee66f" providerId="LiveId" clId="{88410303-1E51-4423-B96E-96C355F7F36C}" dt="2025-05-05T17:30:28.624" v="803" actId="2696"/>
        <pc:sldMkLst>
          <pc:docMk/>
          <pc:sldMk cId="3259172818" sldId="267"/>
        </pc:sldMkLst>
      </pc:sldChg>
      <pc:sldChg chg="delSp modSp new mod">
        <pc:chgData name="Zorica Nikoloska" userId="570bb16c817ee66f" providerId="LiveId" clId="{88410303-1E51-4423-B96E-96C355F7F36C}" dt="2025-05-05T17:36:33.849" v="908" actId="122"/>
        <pc:sldMkLst>
          <pc:docMk/>
          <pc:sldMk cId="2329146936" sldId="268"/>
        </pc:sldMkLst>
        <pc:spChg chg="mod">
          <ac:chgData name="Zorica Nikoloska" userId="570bb16c817ee66f" providerId="LiveId" clId="{88410303-1E51-4423-B96E-96C355F7F36C}" dt="2025-05-05T17:36:33.849" v="908" actId="122"/>
          <ac:spMkLst>
            <pc:docMk/>
            <pc:sldMk cId="2329146936" sldId="268"/>
            <ac:spMk id="2" creationId="{63839127-A562-B6F8-8886-7E538561BEFC}"/>
          </ac:spMkLst>
        </pc:spChg>
      </pc:sldChg>
      <pc:sldChg chg="modSp new mod">
        <pc:chgData name="Zorica Nikoloska" userId="570bb16c817ee66f" providerId="LiveId" clId="{88410303-1E51-4423-B96E-96C355F7F36C}" dt="2025-05-13T15:02:41.159" v="920"/>
        <pc:sldMkLst>
          <pc:docMk/>
          <pc:sldMk cId="807413211" sldId="269"/>
        </pc:sldMkLst>
        <pc:spChg chg="mod">
          <ac:chgData name="Zorica Nikoloska" userId="570bb16c817ee66f" providerId="LiveId" clId="{88410303-1E51-4423-B96E-96C355F7F36C}" dt="2025-05-13T15:02:09.530" v="919" actId="20577"/>
          <ac:spMkLst>
            <pc:docMk/>
            <pc:sldMk cId="807413211" sldId="269"/>
            <ac:spMk id="2" creationId="{B892496B-41D9-86DF-03CC-72F385EC525B}"/>
          </ac:spMkLst>
        </pc:spChg>
        <pc:spChg chg="mod">
          <ac:chgData name="Zorica Nikoloska" userId="570bb16c817ee66f" providerId="LiveId" clId="{88410303-1E51-4423-B96E-96C355F7F36C}" dt="2025-05-13T15:02:41.159" v="920"/>
          <ac:spMkLst>
            <pc:docMk/>
            <pc:sldMk cId="807413211" sldId="269"/>
            <ac:spMk id="3" creationId="{DBCC892F-8E44-3BD6-A0AD-E4DB2747E6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9E20C49-7889-4C7F-8486-904D64162E7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AF9513-1458-4D72-ABFF-D6B45D0715C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8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C49-7889-4C7F-8486-904D64162E7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9513-1458-4D72-ABFF-D6B45D07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4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C49-7889-4C7F-8486-904D64162E7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9513-1458-4D72-ABFF-D6B45D07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5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C49-7889-4C7F-8486-904D64162E7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9513-1458-4D72-ABFF-D6B45D07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C49-7889-4C7F-8486-904D64162E7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9513-1458-4D72-ABFF-D6B45D0715C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22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C49-7889-4C7F-8486-904D64162E7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9513-1458-4D72-ABFF-D6B45D07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6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C49-7889-4C7F-8486-904D64162E7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9513-1458-4D72-ABFF-D6B45D07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7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C49-7889-4C7F-8486-904D64162E7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9513-1458-4D72-ABFF-D6B45D07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7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C49-7889-4C7F-8486-904D64162E7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9513-1458-4D72-ABFF-D6B45D07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7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C49-7889-4C7F-8486-904D64162E7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9513-1458-4D72-ABFF-D6B45D07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8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0C49-7889-4C7F-8486-904D64162E7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9513-1458-4D72-ABFF-D6B45D07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9E20C49-7889-4C7F-8486-904D64162E7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FAF9513-1458-4D72-ABFF-D6B45D07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28F3-E8A0-74A6-4A17-A5BF926B5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Batch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01C1C-3F32-A349-66BA-F91AE154A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Student: Zorica Nikoloska</a:t>
            </a:r>
          </a:p>
          <a:p>
            <a:r>
              <a:rPr lang="en-US" dirty="0"/>
              <a:t>Professor: Daniela </a:t>
            </a:r>
            <a:r>
              <a:rPr lang="en-US" dirty="0" err="1"/>
              <a:t>Meckaroska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3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ECB9-2CEA-5067-72E2-8A6BDA8E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777" y="248093"/>
            <a:ext cx="9875520" cy="1356360"/>
          </a:xfrm>
        </p:spPr>
        <p:txBody>
          <a:bodyPr/>
          <a:lstStyle/>
          <a:p>
            <a:r>
              <a:rPr lang="en-US" dirty="0"/>
              <a:t>System Maintenance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449D-1C42-FE64-34A2-D9F5FE854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51" y="857693"/>
            <a:ext cx="4088218" cy="574158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/>
              <a:t>:</a:t>
            </a:r>
            <a:r>
              <a:rPr lang="en-US" sz="4800" dirty="0" err="1"/>
              <a:t>cleantemp</a:t>
            </a:r>
            <a:endParaRPr lang="en-US" sz="4800" dirty="0"/>
          </a:p>
          <a:p>
            <a:r>
              <a:rPr lang="en-US" sz="4800" dirty="0" err="1"/>
              <a:t>cls</a:t>
            </a:r>
            <a:endParaRPr lang="en-US" sz="4800" dirty="0"/>
          </a:p>
          <a:p>
            <a:r>
              <a:rPr lang="en-US" sz="4800" dirty="0"/>
              <a:t>echo === Cleaning Temp Files ===</a:t>
            </a:r>
          </a:p>
          <a:p>
            <a:r>
              <a:rPr lang="en-US" sz="4800" dirty="0"/>
              <a:t>del /q %temp%\*.* &gt; </a:t>
            </a:r>
            <a:r>
              <a:rPr lang="en-US" sz="4800" dirty="0" err="1"/>
              <a:t>nul</a:t>
            </a:r>
            <a:endParaRPr lang="en-US" sz="4800" dirty="0"/>
          </a:p>
          <a:p>
            <a:r>
              <a:rPr lang="en-US" sz="4800" dirty="0"/>
              <a:t>echo Temp files deleted!</a:t>
            </a:r>
          </a:p>
          <a:p>
            <a:r>
              <a:rPr lang="en-US" sz="4800" dirty="0"/>
              <a:t>pause</a:t>
            </a:r>
          </a:p>
          <a:p>
            <a:r>
              <a:rPr lang="en-US" sz="4800" dirty="0" err="1"/>
              <a:t>goto</a:t>
            </a:r>
            <a:r>
              <a:rPr lang="en-US" sz="4800" dirty="0"/>
              <a:t> menu</a:t>
            </a:r>
          </a:p>
          <a:p>
            <a:endParaRPr lang="en-US" sz="4800" dirty="0"/>
          </a:p>
          <a:p>
            <a:r>
              <a:rPr lang="en-US" sz="4800" dirty="0"/>
              <a:t>:</a:t>
            </a:r>
            <a:r>
              <a:rPr lang="en-US" sz="4800" dirty="0" err="1"/>
              <a:t>listdesktop</a:t>
            </a:r>
            <a:endParaRPr lang="en-US" sz="4800" dirty="0"/>
          </a:p>
          <a:p>
            <a:r>
              <a:rPr lang="en-US" sz="4800" dirty="0" err="1"/>
              <a:t>cls</a:t>
            </a:r>
            <a:endParaRPr lang="en-US" sz="4800" dirty="0"/>
          </a:p>
          <a:p>
            <a:r>
              <a:rPr lang="en-US" sz="4800" dirty="0"/>
              <a:t>echo === Files on Your Desktop ===</a:t>
            </a:r>
          </a:p>
          <a:p>
            <a:r>
              <a:rPr lang="en-US" sz="4800" dirty="0" err="1"/>
              <a:t>dir</a:t>
            </a:r>
            <a:r>
              <a:rPr lang="en-US" sz="4800" dirty="0"/>
              <a:t> "%</a:t>
            </a:r>
            <a:r>
              <a:rPr lang="en-US" sz="4800" dirty="0" err="1"/>
              <a:t>userprofile</a:t>
            </a:r>
            <a:r>
              <a:rPr lang="en-US" sz="4800" dirty="0"/>
              <a:t>%\Desktop"</a:t>
            </a:r>
          </a:p>
          <a:p>
            <a:r>
              <a:rPr lang="en-US" sz="4800" dirty="0"/>
              <a:t>pause</a:t>
            </a:r>
          </a:p>
          <a:p>
            <a:r>
              <a:rPr lang="en-US" sz="4800" dirty="0" err="1"/>
              <a:t>goto</a:t>
            </a:r>
            <a:r>
              <a:rPr lang="en-US" sz="4800" dirty="0"/>
              <a:t> menu</a:t>
            </a:r>
          </a:p>
          <a:p>
            <a:r>
              <a:rPr lang="en-US" sz="4800" dirty="0"/>
              <a:t>:end</a:t>
            </a:r>
          </a:p>
          <a:p>
            <a:r>
              <a:rPr lang="en-US" sz="4800" dirty="0" err="1"/>
              <a:t>cls</a:t>
            </a:r>
            <a:endParaRPr lang="en-US" sz="4800" dirty="0"/>
          </a:p>
          <a:p>
            <a:r>
              <a:rPr lang="en-US" sz="4800" dirty="0"/>
              <a:t>echo All done!</a:t>
            </a:r>
          </a:p>
          <a:p>
            <a:r>
              <a:rPr lang="en-US" sz="4800" dirty="0"/>
              <a:t>pause</a:t>
            </a:r>
          </a:p>
          <a:p>
            <a:r>
              <a:rPr lang="en-US" sz="4800" dirty="0"/>
              <a:t>exit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38855-B34D-E931-7597-CBC003E7C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179" y="1431851"/>
            <a:ext cx="4213765" cy="3196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11C0D0-6F82-65A7-C5B0-61843176A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15" y="3161415"/>
            <a:ext cx="5684873" cy="3374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E0E958-6121-296F-B638-48C152654259}"/>
              </a:ext>
            </a:extLst>
          </p:cNvPr>
          <p:cNvSpPr txBox="1"/>
          <p:nvPr/>
        </p:nvSpPr>
        <p:spPr>
          <a:xfrm>
            <a:off x="8047346" y="1534914"/>
            <a:ext cx="3598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Cleans up temp files stored in the %temp% file.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16CAD12-CF18-B3E2-21DE-A36B1E963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346" y="2015237"/>
            <a:ext cx="27978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hides output;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makes deletion quiet.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After deletion, it pauses and returns back to menu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3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7770-56AF-EFCC-85E0-6DB164EF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Maintenance Toolkit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A17488-4208-6538-BEC2-B0CB27692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6" y="1965960"/>
            <a:ext cx="5382442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AE2166-6387-0EC6-BB09-F644D8EA5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50" y="1805681"/>
            <a:ext cx="5707334" cy="4359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2005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A3FD1-0C27-5EF5-1ED7-6AD7F1CD1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27B7-E085-7829-4EF8-F0F69069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Maintenance Toolkit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EFE53C-E3B5-D78B-4EA1-AEFF6F407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06" y="1901456"/>
            <a:ext cx="4442460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5333CC-263E-380D-269F-F3BC92C7F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297" y="2809633"/>
            <a:ext cx="5353797" cy="187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65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496B-41D9-86DF-03CC-72F385EC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C892F-8E44-3BD6-A0AD-E4DB2747E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https://www.geeksforgeeks.org/basics-of-batch-scripting/</a:t>
            </a:r>
          </a:p>
        </p:txBody>
      </p:sp>
    </p:spTree>
    <p:extLst>
      <p:ext uri="{BB962C8B-B14F-4D97-AF65-F5344CB8AC3E}">
        <p14:creationId xmlns:p14="http://schemas.microsoft.com/office/powerpoint/2010/main" val="80741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9127-A562-B6F8-8886-7E538561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80167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32914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E563-5CC0-2456-4AD6-67982A1C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Scripting Definition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CCA18B-EF82-4972-A70D-FCE1102958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0" y="2169467"/>
            <a:ext cx="778835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E6600"/>
                </a:solidFill>
                <a:effectLst/>
                <a:latin typeface="Arial" panose="020B0604020202020204" pitchFamily="34" charset="0"/>
              </a:rPr>
              <a:t>Batch scripting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E6600"/>
                </a:solidFill>
                <a:effectLst/>
                <a:latin typeface="Arial" panose="020B0604020202020204" pitchFamily="34" charset="0"/>
              </a:rPr>
              <a:t> is the process of writing a series of commands in a plain text file with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E6600"/>
                </a:solidFill>
                <a:effectLst/>
                <a:latin typeface="Arial Unicode MS"/>
              </a:rPr>
              <a:t>.bat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E6600"/>
                </a:solidFill>
                <a:effectLst/>
              </a:rPr>
              <a:t> or </a:t>
            </a:r>
            <a:r>
              <a:rPr lang="en-US" altLang="en-US" sz="2000" dirty="0">
                <a:solidFill>
                  <a:srgbClr val="EE6600"/>
                </a:solidFill>
              </a:rPr>
              <a:t>.</a:t>
            </a:r>
            <a:r>
              <a:rPr lang="en-US" altLang="en-US" sz="2000" dirty="0" err="1">
                <a:solidFill>
                  <a:srgbClr val="EE6600"/>
                </a:solidFill>
              </a:rPr>
              <a:t>cmd</a:t>
            </a:r>
            <a:r>
              <a:rPr lang="en-US" altLang="en-US" sz="2000" dirty="0">
                <a:solidFill>
                  <a:srgbClr val="EE6600"/>
                </a:solidFill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E6600"/>
                </a:solidFill>
                <a:effectLst/>
              </a:rPr>
              <a:t>extension, which is executed by the Windows Command Line Interpreter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E6600"/>
                </a:solidFill>
                <a:effectLst/>
                <a:latin typeface="Arial Unicode MS"/>
              </a:rPr>
              <a:t>cmd.exe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E6600"/>
                </a:solidFill>
                <a:effectLst/>
              </a:rPr>
              <a:t>).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E6600"/>
                </a:solidFill>
                <a:effectLst/>
              </a:rPr>
              <a:t>The term "batch" refers to the idea of grouping commands together to run in a sequence, automatically.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EE66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E66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E6600"/>
                </a:solidFill>
                <a:effectLst/>
                <a:latin typeface="Arial" panose="020B0604020202020204" pitchFamily="34" charset="0"/>
              </a:rPr>
              <a:t>batch script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E6600"/>
                </a:solidFill>
                <a:effectLst/>
                <a:latin typeface="Arial" panose="020B0604020202020204" pitchFamily="34" charset="0"/>
              </a:rPr>
              <a:t> can automate repetitive tasks such as file backups, system cleanup, user management, software installations, and running diagnostic tools.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E6600"/>
                </a:solidFill>
                <a:effectLst/>
                <a:latin typeface="Arial" panose="020B0604020202020204" pitchFamily="34" charset="0"/>
              </a:rPr>
              <a:t>It reduces human intervention by executing multiple commands with a single file.</a:t>
            </a:r>
          </a:p>
        </p:txBody>
      </p:sp>
    </p:spTree>
    <p:extLst>
      <p:ext uri="{BB962C8B-B14F-4D97-AF65-F5344CB8AC3E}">
        <p14:creationId xmlns:p14="http://schemas.microsoft.com/office/powerpoint/2010/main" val="364153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E952-F2BA-6787-B52A-A25312BE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script prints a message, lists files in the directory, and waits for user input before closing.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8D889F-061E-35F5-A0E8-957AA46E6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34" y="2792819"/>
            <a:ext cx="6624800" cy="2721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177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B37A-F6EF-D50C-1C54-664F65DB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Batch Scripting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F05A-ABD4-FC7B-352F-E77B8BA4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Batch scripting is used for various reasons: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Automation</a:t>
            </a:r>
            <a:r>
              <a:rPr lang="en-US" dirty="0"/>
              <a:t>: Saves time by running multiple commands in sequence.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System Administration</a:t>
            </a:r>
            <a:r>
              <a:rPr lang="en-US" dirty="0"/>
              <a:t>: Simplifies routine tasks like disk cleanup, network configuration, and user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Software Deployment</a:t>
            </a:r>
            <a:r>
              <a:rPr lang="en-US" dirty="0"/>
              <a:t>: Helps in installing or configuring applications automatically across multiple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 Scheduling</a:t>
            </a:r>
            <a:r>
              <a:rPr lang="en-US" dirty="0"/>
              <a:t>: Works well with Windows Task Scheduler to run scripts at specific times or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Troubleshooting</a:t>
            </a:r>
            <a:r>
              <a:rPr lang="en-US" dirty="0"/>
              <a:t>: Scripts can collect logs or run diagnostics repeatedly and consistently.</a:t>
            </a:r>
          </a:p>
          <a:p>
            <a:pPr>
              <a:buNone/>
            </a:pPr>
            <a:r>
              <a:rPr lang="en-US" b="1" dirty="0"/>
              <a:t>Benefits: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No additional software required (comes with Windows).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Simple syntax for basic tasks.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Easy to learn and edit.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Great for beginners and sysadmins.</a:t>
            </a:r>
          </a:p>
        </p:txBody>
      </p:sp>
    </p:spTree>
    <p:extLst>
      <p:ext uri="{BB962C8B-B14F-4D97-AF65-F5344CB8AC3E}">
        <p14:creationId xmlns:p14="http://schemas.microsoft.com/office/powerpoint/2010/main" val="413932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5077-80A4-96D8-A9B5-03316F93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Batch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58B9-524E-158C-9736-0CD9BE96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formal "types" of batch scripting like in programming paradigms, but batch scripts can be categorized based on </a:t>
            </a:r>
            <a:r>
              <a:rPr lang="en-US" b="1" dirty="0"/>
              <a:t>purpose</a:t>
            </a:r>
            <a:r>
              <a:rPr lang="en-US" dirty="0"/>
              <a:t> or </a:t>
            </a:r>
            <a:r>
              <a:rPr lang="en-US" b="1" dirty="0"/>
              <a:t>target use-case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b="1" dirty="0"/>
              <a:t>a. Startup Scripts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 during system boot.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Often used to mount drives or set environment variables.</a:t>
            </a:r>
          </a:p>
          <a:p>
            <a:pPr>
              <a:buNone/>
            </a:pPr>
            <a:r>
              <a:rPr lang="en-US" b="1" dirty="0"/>
              <a:t>b. Login Scripts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 when a user logs 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to map network drives, launch apps, or set user-specific settings.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5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9AE5D-B572-37EF-368C-DF290C458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D650-C3E5-7902-CD0C-B7ABD362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Batch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B9E5C-7D88-4112-4A59-CD491063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formal "types" of batch scripting like in programming paradigms, but batch scripts can be categorized based on </a:t>
            </a:r>
            <a:r>
              <a:rPr lang="en-US" b="1" dirty="0"/>
              <a:t>purpose</a:t>
            </a:r>
            <a:r>
              <a:rPr lang="en-US" dirty="0"/>
              <a:t> or </a:t>
            </a:r>
            <a:r>
              <a:rPr lang="en-US" b="1" dirty="0"/>
              <a:t>target use-case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b="1" dirty="0"/>
              <a:t>c. Maintenance Scripts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 periodic cleanup, backups, updates, etc.</a:t>
            </a:r>
          </a:p>
          <a:p>
            <a:pPr>
              <a:buNone/>
            </a:pPr>
            <a:r>
              <a:rPr lang="en-US" b="1" dirty="0"/>
              <a:t>d. Installation Scripts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Install or configure software silently using command-line options.</a:t>
            </a:r>
          </a:p>
          <a:p>
            <a:pPr>
              <a:buNone/>
            </a:pPr>
            <a:r>
              <a:rPr lang="en-US" b="1" dirty="0"/>
              <a:t>e. Monitoring Scripts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Check system status or log system performance over time.</a:t>
            </a:r>
          </a:p>
        </p:txBody>
      </p:sp>
    </p:spTree>
    <p:extLst>
      <p:ext uri="{BB962C8B-B14F-4D97-AF65-F5344CB8AC3E}">
        <p14:creationId xmlns:p14="http://schemas.microsoft.com/office/powerpoint/2010/main" val="221803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FD47-9519-F30C-45ED-DB65C70D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Batch and Process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EB1B6A-A7B7-69F0-07A3-394271E55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13614"/>
            <a:ext cx="9276907" cy="4534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661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8503-5DCC-92E6-F124-F2648EA7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Maintenance Toolkit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F00EE-CA80-79EF-FEE2-8D7AB9622D2F}"/>
              </a:ext>
            </a:extLst>
          </p:cNvPr>
          <p:cNvSpPr txBox="1"/>
          <p:nvPr/>
        </p:nvSpPr>
        <p:spPr>
          <a:xfrm>
            <a:off x="5458046" y="1894368"/>
            <a:ext cx="286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Cleans up output, so only our custom messages show.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DAB47D-D587-7CD1-C2FE-C5AD7478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550" y="1724247"/>
            <a:ext cx="3728484" cy="4038600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/>
              <a:t>@echo off</a:t>
            </a:r>
          </a:p>
          <a:p>
            <a:r>
              <a:rPr lang="en-US" sz="4800" dirty="0"/>
              <a:t>title My Final Batch Project</a:t>
            </a:r>
          </a:p>
          <a:p>
            <a:r>
              <a:rPr lang="en-US" sz="4800" dirty="0"/>
              <a:t>color 0A        </a:t>
            </a:r>
            <a:r>
              <a:rPr lang="en-US" sz="4800" dirty="0">
                <a:solidFill>
                  <a:srgbClr val="00B050"/>
                </a:solidFill>
              </a:rPr>
              <a:t> //This </a:t>
            </a:r>
            <a:r>
              <a:rPr lang="en-US" sz="4800" dirty="0" err="1">
                <a:solidFill>
                  <a:srgbClr val="00B050"/>
                </a:solidFill>
              </a:rPr>
              <a:t>comand</a:t>
            </a:r>
            <a:r>
              <a:rPr lang="en-US" sz="4800" dirty="0">
                <a:solidFill>
                  <a:srgbClr val="00B050"/>
                </a:solidFill>
              </a:rPr>
              <a:t> will turn the letters green</a:t>
            </a:r>
          </a:p>
          <a:p>
            <a:endParaRPr lang="en-US" sz="4800" dirty="0"/>
          </a:p>
          <a:p>
            <a:r>
              <a:rPr lang="en-US" sz="4800" dirty="0"/>
              <a:t>:menu</a:t>
            </a:r>
          </a:p>
          <a:p>
            <a:r>
              <a:rPr lang="en-US" sz="4800" dirty="0" err="1"/>
              <a:t>cls</a:t>
            </a:r>
            <a:endParaRPr lang="en-US" sz="4800" dirty="0"/>
          </a:p>
          <a:p>
            <a:r>
              <a:rPr lang="en-US" sz="4800" dirty="0"/>
              <a:t>echo ================================</a:t>
            </a:r>
          </a:p>
          <a:p>
            <a:r>
              <a:rPr lang="en-US" sz="4800" dirty="0"/>
              <a:t>echo   Welcome to My Batch Project!</a:t>
            </a:r>
          </a:p>
          <a:p>
            <a:r>
              <a:rPr lang="en-US" sz="4800" dirty="0"/>
              <a:t>echo ================================</a:t>
            </a:r>
          </a:p>
          <a:p>
            <a:r>
              <a:rPr lang="en-US" sz="4800" dirty="0"/>
              <a:t>echo 1. Show System Info</a:t>
            </a:r>
          </a:p>
          <a:p>
            <a:r>
              <a:rPr lang="en-US" sz="4800" dirty="0"/>
              <a:t>echo 2. Clean Temp Files</a:t>
            </a:r>
          </a:p>
          <a:p>
            <a:r>
              <a:rPr lang="en-US" sz="4800" dirty="0"/>
              <a:t>echo 3. List Desktop Files</a:t>
            </a:r>
          </a:p>
          <a:p>
            <a:r>
              <a:rPr lang="en-US" sz="4800" dirty="0"/>
              <a:t>echo 4. Exit</a:t>
            </a:r>
          </a:p>
          <a:p>
            <a:r>
              <a:rPr lang="en-US" sz="4800" dirty="0"/>
              <a:t>echo.</a:t>
            </a:r>
          </a:p>
          <a:p>
            <a:r>
              <a:rPr lang="en-US" sz="4800" dirty="0"/>
              <a:t>set /p choice=Choose an option (1-4): 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058273-D77B-A95E-13E1-FCEE9B5D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46" y="2696643"/>
            <a:ext cx="5196823" cy="3707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658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C5DD-D4CD-0008-BE89-D1936FCF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Maintenance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2364-F5EA-5B4B-B701-BD1412FAF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643" y="1695892"/>
            <a:ext cx="2826488" cy="4038600"/>
          </a:xfrm>
        </p:spPr>
        <p:txBody>
          <a:bodyPr>
            <a:normAutofit fontScale="25000" lnSpcReduction="20000"/>
          </a:bodyPr>
          <a:lstStyle/>
          <a:p>
            <a:r>
              <a:rPr lang="en-US" sz="5600"/>
              <a:t>if "%choice%"=="1" goto sysinfo</a:t>
            </a:r>
          </a:p>
          <a:p>
            <a:r>
              <a:rPr lang="en-US" sz="5600"/>
              <a:t>if "%choice%"=="2" goto cleantemp</a:t>
            </a:r>
          </a:p>
          <a:p>
            <a:r>
              <a:rPr lang="en-US" sz="5600"/>
              <a:t>if "%choice%"=="3" goto listdesktop</a:t>
            </a:r>
          </a:p>
          <a:p>
            <a:r>
              <a:rPr lang="en-US" sz="5600"/>
              <a:t>if "%choice%"=="4" goto end</a:t>
            </a:r>
          </a:p>
          <a:p>
            <a:r>
              <a:rPr lang="en-US" sz="5600"/>
              <a:t>goto menu</a:t>
            </a:r>
          </a:p>
          <a:p>
            <a:endParaRPr lang="en-US" sz="5600"/>
          </a:p>
          <a:p>
            <a:r>
              <a:rPr lang="en-US" sz="5600"/>
              <a:t>:sysinfo</a:t>
            </a:r>
          </a:p>
          <a:p>
            <a:r>
              <a:rPr lang="en-US" sz="5600"/>
              <a:t>cls</a:t>
            </a:r>
          </a:p>
          <a:p>
            <a:r>
              <a:rPr lang="en-US" sz="5600"/>
              <a:t>echo === System Information ===</a:t>
            </a:r>
          </a:p>
          <a:p>
            <a:r>
              <a:rPr lang="en-US" sz="5600"/>
              <a:t>echo Username: %username%</a:t>
            </a:r>
          </a:p>
          <a:p>
            <a:r>
              <a:rPr lang="en-US" sz="5600"/>
              <a:t>echo Date: %date%</a:t>
            </a:r>
          </a:p>
          <a:p>
            <a:r>
              <a:rPr lang="en-US" sz="5600"/>
              <a:t>echo Time: %time%</a:t>
            </a:r>
          </a:p>
          <a:p>
            <a:r>
              <a:rPr lang="en-US" sz="5600"/>
              <a:t>pause</a:t>
            </a:r>
          </a:p>
          <a:p>
            <a:r>
              <a:rPr lang="en-US" sz="5600"/>
              <a:t>goto menu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B721FB-3EAB-5CDF-1A27-91F574DD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362" y="2915091"/>
            <a:ext cx="4961861" cy="3429001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766DA205-E811-B7D6-A116-106F51354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331" y="1950571"/>
            <a:ext cx="5911702" cy="1577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Checks what the user typed and sends them to the correct section using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goto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they enter something invalid, it goes back to the menu.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 dirty="0">
                <a:latin typeface="Arial" panose="020B0604020202020204" pitchFamily="34" charset="0"/>
              </a:rPr>
              <a:t>Displays username, date and time, pause means that it waits for a user to press any key,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goto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menu means going back to the menu.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05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05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7776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70</TotalTime>
  <Words>719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Unicode MS</vt:lpstr>
      <vt:lpstr>Corbel</vt:lpstr>
      <vt:lpstr>Basis</vt:lpstr>
      <vt:lpstr>Batch Scripting</vt:lpstr>
      <vt:lpstr>Batch Scripting Definition</vt:lpstr>
      <vt:lpstr>This script prints a message, lists files in the directory, and waits for user input before closing.</vt:lpstr>
      <vt:lpstr>Why is Batch Scripting Used?</vt:lpstr>
      <vt:lpstr>Different Types of Batch Scripting</vt:lpstr>
      <vt:lpstr>Different Types of Batch Scripting</vt:lpstr>
      <vt:lpstr>Differences Between Batch and Process</vt:lpstr>
      <vt:lpstr>System Maintenance Toolkit</vt:lpstr>
      <vt:lpstr>System Maintenance Toolkit</vt:lpstr>
      <vt:lpstr>System Maintenance Toolkit</vt:lpstr>
      <vt:lpstr>System Maintenance Toolkit</vt:lpstr>
      <vt:lpstr>System Maintenance Toolkit</vt:lpstr>
      <vt:lpstr>References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Zorica Nikoloska</dc:creator>
  <cp:lastModifiedBy>Zorica Nikoloska</cp:lastModifiedBy>
  <cp:revision>1</cp:revision>
  <dcterms:created xsi:type="dcterms:W3CDTF">2025-05-05T16:26:29Z</dcterms:created>
  <dcterms:modified xsi:type="dcterms:W3CDTF">2025-05-13T15:02:52Z</dcterms:modified>
</cp:coreProperties>
</file>