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than Bergamini" userId="S::nathan.bergamini.etu@univ-lille.fr::71386036-08a7-4cd3-88e8-645d1570bc96" providerId="AD" clId="Web-{310AEF5C-1838-3B9C-19A3-4A3C4937367B}"/>
    <pc:docChg chg="addSld modSld">
      <pc:chgData name="Nathan Bergamini" userId="S::nathan.bergamini.etu@univ-lille.fr::71386036-08a7-4cd3-88e8-645d1570bc96" providerId="AD" clId="Web-{310AEF5C-1838-3B9C-19A3-4A3C4937367B}" dt="2019-01-16T09:23:37.478" v="59" actId="20577"/>
      <pc:docMkLst>
        <pc:docMk/>
      </pc:docMkLst>
      <pc:sldChg chg="addSp delSp modSp mod setBg">
        <pc:chgData name="Nathan Bergamini" userId="S::nathan.bergamini.etu@univ-lille.fr::71386036-08a7-4cd3-88e8-645d1570bc96" providerId="AD" clId="Web-{310AEF5C-1838-3B9C-19A3-4A3C4937367B}" dt="2019-01-16T09:16:14.886" v="24"/>
        <pc:sldMkLst>
          <pc:docMk/>
          <pc:sldMk cId="3784089036" sldId="256"/>
        </pc:sldMkLst>
        <pc:spChg chg="mod">
          <ac:chgData name="Nathan Bergamini" userId="S::nathan.bergamini.etu@univ-lille.fr::71386036-08a7-4cd3-88e8-645d1570bc96" providerId="AD" clId="Web-{310AEF5C-1838-3B9C-19A3-4A3C4937367B}" dt="2019-01-16T09:16:10.761" v="23" actId="14100"/>
          <ac:spMkLst>
            <pc:docMk/>
            <pc:sldMk cId="3784089036" sldId="256"/>
            <ac:spMk id="2" creationId="{00000000-0000-0000-0000-000000000000}"/>
          </ac:spMkLst>
        </pc:spChg>
        <pc:spChg chg="del mod">
          <ac:chgData name="Nathan Bergamini" userId="S::nathan.bergamini.etu@univ-lille.fr::71386036-08a7-4cd3-88e8-645d1570bc96" providerId="AD" clId="Web-{310AEF5C-1838-3B9C-19A3-4A3C4937367B}" dt="2019-01-16T09:16:14.886" v="24"/>
          <ac:spMkLst>
            <pc:docMk/>
            <pc:sldMk cId="3784089036" sldId="256"/>
            <ac:spMk id="3" creationId="{00000000-0000-0000-0000-000000000000}"/>
          </ac:spMkLst>
        </pc:spChg>
        <pc:spChg chg="add del">
          <ac:chgData name="Nathan Bergamini" userId="S::nathan.bergamini.etu@univ-lille.fr::71386036-08a7-4cd3-88e8-645d1570bc96" providerId="AD" clId="Web-{310AEF5C-1838-3B9C-19A3-4A3C4937367B}" dt="2019-01-16T09:14:31.683" v="4"/>
          <ac:spMkLst>
            <pc:docMk/>
            <pc:sldMk cId="3784089036" sldId="256"/>
            <ac:spMk id="6" creationId="{87CC2527-562A-4F69-B487-4371E5B243E7}"/>
          </ac:spMkLst>
        </pc:spChg>
        <pc:spChg chg="add del">
          <ac:chgData name="Nathan Bergamini" userId="S::nathan.bergamini.etu@univ-lille.fr::71386036-08a7-4cd3-88e8-645d1570bc96" providerId="AD" clId="Web-{310AEF5C-1838-3B9C-19A3-4A3C4937367B}" dt="2019-01-16T09:14:34.105" v="6"/>
          <ac:spMkLst>
            <pc:docMk/>
            <pc:sldMk cId="3784089036" sldId="256"/>
            <ac:spMk id="8" creationId="{823AC064-BC96-4F32-8AE1-B2FD38754823}"/>
          </ac:spMkLst>
        </pc:spChg>
        <pc:spChg chg="add del">
          <ac:chgData name="Nathan Bergamini" userId="S::nathan.bergamini.etu@univ-lille.fr::71386036-08a7-4cd3-88e8-645d1570bc96" providerId="AD" clId="Web-{310AEF5C-1838-3B9C-19A3-4A3C4937367B}" dt="2019-01-16T09:14:25.933" v="2"/>
          <ac:spMkLst>
            <pc:docMk/>
            <pc:sldMk cId="3784089036" sldId="256"/>
            <ac:spMk id="9" creationId="{C0B27210-D0CA-4654-B3E3-9ABB4F178EA1}"/>
          </ac:spMkLst>
        </pc:spChg>
        <pc:spChg chg="add del">
          <ac:chgData name="Nathan Bergamini" userId="S::nathan.bergamini.etu@univ-lille.fr::71386036-08a7-4cd3-88e8-645d1570bc96" providerId="AD" clId="Web-{310AEF5C-1838-3B9C-19A3-4A3C4937367B}" dt="2019-01-16T09:14:25.933" v="2"/>
          <ac:spMkLst>
            <pc:docMk/>
            <pc:sldMk cId="3784089036" sldId="256"/>
            <ac:spMk id="11" creationId="{1DB7C82F-AB7E-4F0C-B829-FA1B9C415180}"/>
          </ac:spMkLst>
        </pc:spChg>
        <pc:spChg chg="add">
          <ac:chgData name="Nathan Bergamini" userId="S::nathan.bergamini.etu@univ-lille.fr::71386036-08a7-4cd3-88e8-645d1570bc96" providerId="AD" clId="Web-{310AEF5C-1838-3B9C-19A3-4A3C4937367B}" dt="2019-01-16T09:14:34.199" v="7"/>
          <ac:spMkLst>
            <pc:docMk/>
            <pc:sldMk cId="3784089036" sldId="256"/>
            <ac:spMk id="12" creationId="{C0B27210-D0CA-4654-B3E3-9ABB4F178EA1}"/>
          </ac:spMkLst>
        </pc:spChg>
        <pc:spChg chg="add del">
          <ac:chgData name="Nathan Bergamini" userId="S::nathan.bergamini.etu@univ-lille.fr::71386036-08a7-4cd3-88e8-645d1570bc96" providerId="AD" clId="Web-{310AEF5C-1838-3B9C-19A3-4A3C4937367B}" dt="2019-01-16T09:14:25.933" v="2"/>
          <ac:spMkLst>
            <pc:docMk/>
            <pc:sldMk cId="3784089036" sldId="256"/>
            <ac:spMk id="13" creationId="{70B66945-4967-4040-926D-DCA44313CDAB}"/>
          </ac:spMkLst>
        </pc:spChg>
        <pc:spChg chg="add">
          <ac:chgData name="Nathan Bergamini" userId="S::nathan.bergamini.etu@univ-lille.fr::71386036-08a7-4cd3-88e8-645d1570bc96" providerId="AD" clId="Web-{310AEF5C-1838-3B9C-19A3-4A3C4937367B}" dt="2019-01-16T09:14:34.199" v="7"/>
          <ac:spMkLst>
            <pc:docMk/>
            <pc:sldMk cId="3784089036" sldId="256"/>
            <ac:spMk id="14" creationId="{1DB7C82F-AB7E-4F0C-B829-FA1B9C415180}"/>
          </ac:spMkLst>
        </pc:spChg>
        <pc:spChg chg="add">
          <ac:chgData name="Nathan Bergamini" userId="S::nathan.bergamini.etu@univ-lille.fr::71386036-08a7-4cd3-88e8-645d1570bc96" providerId="AD" clId="Web-{310AEF5C-1838-3B9C-19A3-4A3C4937367B}" dt="2019-01-16T09:14:34.199" v="7"/>
          <ac:spMkLst>
            <pc:docMk/>
            <pc:sldMk cId="3784089036" sldId="256"/>
            <ac:spMk id="15" creationId="{70B66945-4967-4040-926D-DCA44313CDAB}"/>
          </ac:spMkLst>
        </pc:spChg>
        <pc:picChg chg="add mod ord">
          <ac:chgData name="Nathan Bergamini" userId="S::nathan.bergamini.etu@univ-lille.fr::71386036-08a7-4cd3-88e8-645d1570bc96" providerId="AD" clId="Web-{310AEF5C-1838-3B9C-19A3-4A3C4937367B}" dt="2019-01-16T09:14:34.199" v="7"/>
          <ac:picMkLst>
            <pc:docMk/>
            <pc:sldMk cId="3784089036" sldId="256"/>
            <ac:picMk id="4" creationId="{6974522D-EFB5-44E9-B91F-F871BE0266D9}"/>
          </ac:picMkLst>
        </pc:picChg>
        <pc:cxnChg chg="add del">
          <ac:chgData name="Nathan Bergamini" userId="S::nathan.bergamini.etu@univ-lille.fr::71386036-08a7-4cd3-88e8-645d1570bc96" providerId="AD" clId="Web-{310AEF5C-1838-3B9C-19A3-4A3C4937367B}" dt="2019-01-16T09:14:31.683" v="4"/>
          <ac:cxnSpMkLst>
            <pc:docMk/>
            <pc:sldMk cId="3784089036" sldId="256"/>
            <ac:cxnSpMk id="7" creationId="{BCDAEC91-5BCE-4B55-9CC0-43EF94CB734B}"/>
          </ac:cxnSpMkLst>
        </pc:cxnChg>
        <pc:cxnChg chg="add del">
          <ac:chgData name="Nathan Bergamini" userId="S::nathan.bergamini.etu@univ-lille.fr::71386036-08a7-4cd3-88e8-645d1570bc96" providerId="AD" clId="Web-{310AEF5C-1838-3B9C-19A3-4A3C4937367B}" dt="2019-01-16T09:14:34.105" v="6"/>
          <ac:cxnSpMkLst>
            <pc:docMk/>
            <pc:sldMk cId="3784089036" sldId="256"/>
            <ac:cxnSpMk id="10" creationId="{7E7C77BC-7138-40B1-A15B-20F57A494629}"/>
          </ac:cxnSpMkLst>
        </pc:cxnChg>
      </pc:sldChg>
      <pc:sldChg chg="addSp delSp modSp new mod setBg setClrOvrMap">
        <pc:chgData name="Nathan Bergamini" userId="S::nathan.bergamini.etu@univ-lille.fr::71386036-08a7-4cd3-88e8-645d1570bc96" providerId="AD" clId="Web-{310AEF5C-1838-3B9C-19A3-4A3C4937367B}" dt="2019-01-16T09:16:47.511" v="32"/>
        <pc:sldMkLst>
          <pc:docMk/>
          <pc:sldMk cId="1212154846" sldId="257"/>
        </pc:sldMkLst>
        <pc:spChg chg="mod">
          <ac:chgData name="Nathan Bergamini" userId="S::nathan.bergamini.etu@univ-lille.fr::71386036-08a7-4cd3-88e8-645d1570bc96" providerId="AD" clId="Web-{310AEF5C-1838-3B9C-19A3-4A3C4937367B}" dt="2019-01-16T09:16:47.511" v="32"/>
          <ac:spMkLst>
            <pc:docMk/>
            <pc:sldMk cId="1212154846" sldId="257"/>
            <ac:spMk id="2" creationId="{0A36932E-C86C-4C5E-93C1-2FE2A565AB61}"/>
          </ac:spMkLst>
        </pc:spChg>
        <pc:spChg chg="del">
          <ac:chgData name="Nathan Bergamini" userId="S::nathan.bergamini.etu@univ-lille.fr::71386036-08a7-4cd3-88e8-645d1570bc96" providerId="AD" clId="Web-{310AEF5C-1838-3B9C-19A3-4A3C4937367B}" dt="2019-01-16T09:16:40.542" v="31"/>
          <ac:spMkLst>
            <pc:docMk/>
            <pc:sldMk cId="1212154846" sldId="257"/>
            <ac:spMk id="3" creationId="{DA62A2DB-69CC-4200-BB58-6E8CF99A07B1}"/>
          </ac:spMkLst>
        </pc:spChg>
        <pc:spChg chg="add">
          <ac:chgData name="Nathan Bergamini" userId="S::nathan.bergamini.etu@univ-lille.fr::71386036-08a7-4cd3-88e8-645d1570bc96" providerId="AD" clId="Web-{310AEF5C-1838-3B9C-19A3-4A3C4937367B}" dt="2019-01-16T09:16:47.511" v="32"/>
          <ac:spMkLst>
            <pc:docMk/>
            <pc:sldMk cId="1212154846" sldId="257"/>
            <ac:spMk id="9" creationId="{96C58C88-9087-4A7C-91B8-7B031A542938}"/>
          </ac:spMkLst>
        </pc:spChg>
        <pc:spChg chg="add">
          <ac:chgData name="Nathan Bergamini" userId="S::nathan.bergamini.etu@univ-lille.fr::71386036-08a7-4cd3-88e8-645d1570bc96" providerId="AD" clId="Web-{310AEF5C-1838-3B9C-19A3-4A3C4937367B}" dt="2019-01-16T09:16:47.511" v="32"/>
          <ac:spMkLst>
            <pc:docMk/>
            <pc:sldMk cId="1212154846" sldId="257"/>
            <ac:spMk id="12" creationId="{4F74D28C-3268-4E35-8EE1-D92CB4A85A7D}"/>
          </ac:spMkLst>
        </pc:spChg>
        <pc:spChg chg="add">
          <ac:chgData name="Nathan Bergamini" userId="S::nathan.bergamini.etu@univ-lille.fr::71386036-08a7-4cd3-88e8-645d1570bc96" providerId="AD" clId="Web-{310AEF5C-1838-3B9C-19A3-4A3C4937367B}" dt="2019-01-16T09:16:47.511" v="32"/>
          <ac:spMkLst>
            <pc:docMk/>
            <pc:sldMk cId="1212154846" sldId="257"/>
            <ac:spMk id="14" creationId="{58D44E42-C462-4105-BC86-FE75B4E3C4AF}"/>
          </ac:spMkLst>
        </pc:spChg>
        <pc:picChg chg="add del mod ord replId">
          <ac:chgData name="Nathan Bergamini" userId="S::nathan.bergamini.etu@univ-lille.fr::71386036-08a7-4cd3-88e8-645d1570bc96" providerId="AD" clId="Web-{310AEF5C-1838-3B9C-19A3-4A3C4937367B}" dt="2019-01-16T09:16:47.511" v="32"/>
          <ac:picMkLst>
            <pc:docMk/>
            <pc:sldMk cId="1212154846" sldId="257"/>
            <ac:picMk id="6" creationId="{EC9DF3E0-A8E0-4351-8BF1-796B645D235A}"/>
          </ac:picMkLst>
        </pc:picChg>
        <pc:picChg chg="add">
          <ac:chgData name="Nathan Bergamini" userId="S::nathan.bergamini.etu@univ-lille.fr::71386036-08a7-4cd3-88e8-645d1570bc96" providerId="AD" clId="Web-{310AEF5C-1838-3B9C-19A3-4A3C4937367B}" dt="2019-01-16T09:16:47.511" v="32"/>
          <ac:picMkLst>
            <pc:docMk/>
            <pc:sldMk cId="1212154846" sldId="257"/>
            <ac:picMk id="7" creationId="{EC9DF3E0-A8E0-4351-8BF1-796B645D235A}"/>
          </ac:picMkLst>
        </pc:picChg>
      </pc:sldChg>
      <pc:sldChg chg="addSp delSp modSp new mod setBg setClrOvrMap">
        <pc:chgData name="Nathan Bergamini" userId="S::nathan.bergamini.etu@univ-lille.fr::71386036-08a7-4cd3-88e8-645d1570bc96" providerId="AD" clId="Web-{310AEF5C-1838-3B9C-19A3-4A3C4937367B}" dt="2019-01-16T09:23:35.337" v="57" actId="20577"/>
        <pc:sldMkLst>
          <pc:docMk/>
          <pc:sldMk cId="111058231" sldId="258"/>
        </pc:sldMkLst>
        <pc:spChg chg="mod">
          <ac:chgData name="Nathan Bergamini" userId="S::nathan.bergamini.etu@univ-lille.fr::71386036-08a7-4cd3-88e8-645d1570bc96" providerId="AD" clId="Web-{310AEF5C-1838-3B9C-19A3-4A3C4937367B}" dt="2019-01-16T09:23:35.337" v="57" actId="20577"/>
          <ac:spMkLst>
            <pc:docMk/>
            <pc:sldMk cId="111058231" sldId="258"/>
            <ac:spMk id="2" creationId="{9F266587-CE13-47DD-A60D-93DC03D884A8}"/>
          </ac:spMkLst>
        </pc:spChg>
        <pc:spChg chg="del">
          <ac:chgData name="Nathan Bergamini" userId="S::nathan.bergamini.etu@univ-lille.fr::71386036-08a7-4cd3-88e8-645d1570bc96" providerId="AD" clId="Web-{310AEF5C-1838-3B9C-19A3-4A3C4937367B}" dt="2019-01-16T09:22:55.009" v="52"/>
          <ac:spMkLst>
            <pc:docMk/>
            <pc:sldMk cId="111058231" sldId="258"/>
            <ac:spMk id="3" creationId="{D95E9541-432C-4B81-B831-B034D7F5770C}"/>
          </ac:spMkLst>
        </pc:spChg>
        <pc:spChg chg="add">
          <ac:chgData name="Nathan Bergamini" userId="S::nathan.bergamini.etu@univ-lille.fr::71386036-08a7-4cd3-88e8-645d1570bc96" providerId="AD" clId="Web-{310AEF5C-1838-3B9C-19A3-4A3C4937367B}" dt="2019-01-16T09:23:24.618" v="56"/>
          <ac:spMkLst>
            <pc:docMk/>
            <pc:sldMk cId="111058231" sldId="258"/>
            <ac:spMk id="15" creationId="{8D9C3BF2-F35F-4CB9-8970-BAF8DDDDE99F}"/>
          </ac:spMkLst>
        </pc:spChg>
        <pc:spChg chg="add">
          <ac:chgData name="Nathan Bergamini" userId="S::nathan.bergamini.etu@univ-lille.fr::71386036-08a7-4cd3-88e8-645d1570bc96" providerId="AD" clId="Web-{310AEF5C-1838-3B9C-19A3-4A3C4937367B}" dt="2019-01-16T09:23:24.618" v="56"/>
          <ac:spMkLst>
            <pc:docMk/>
            <pc:sldMk cId="111058231" sldId="258"/>
            <ac:spMk id="18" creationId="{0ED52484-C939-4951-85D6-79046BBC644D}"/>
          </ac:spMkLst>
        </pc:spChg>
        <pc:spChg chg="add">
          <ac:chgData name="Nathan Bergamini" userId="S::nathan.bergamini.etu@univ-lille.fr::71386036-08a7-4cd3-88e8-645d1570bc96" providerId="AD" clId="Web-{310AEF5C-1838-3B9C-19A3-4A3C4937367B}" dt="2019-01-16T09:23:24.618" v="56"/>
          <ac:spMkLst>
            <pc:docMk/>
            <pc:sldMk cId="111058231" sldId="258"/>
            <ac:spMk id="20" creationId="{268CEAA9-EB19-46F9-AFA2-D168C2B83F70}"/>
          </ac:spMkLst>
        </pc:spChg>
        <pc:spChg chg="add">
          <ac:chgData name="Nathan Bergamini" userId="S::nathan.bergamini.etu@univ-lille.fr::71386036-08a7-4cd3-88e8-645d1570bc96" providerId="AD" clId="Web-{310AEF5C-1838-3B9C-19A3-4A3C4937367B}" dt="2019-01-16T09:23:24.618" v="56"/>
          <ac:spMkLst>
            <pc:docMk/>
            <pc:sldMk cId="111058231" sldId="258"/>
            <ac:spMk id="22" creationId="{123AC743-1CAC-4594-8F81-8E5C1E45BA7B}"/>
          </ac:spMkLst>
        </pc:spChg>
        <pc:spChg chg="add">
          <ac:chgData name="Nathan Bergamini" userId="S::nathan.bergamini.etu@univ-lille.fr::71386036-08a7-4cd3-88e8-645d1570bc96" providerId="AD" clId="Web-{310AEF5C-1838-3B9C-19A3-4A3C4937367B}" dt="2019-01-16T09:23:24.618" v="56"/>
          <ac:spMkLst>
            <pc:docMk/>
            <pc:sldMk cId="111058231" sldId="258"/>
            <ac:spMk id="24" creationId="{B83B7D38-93E6-49F8-8B10-54BCB14D4F65}"/>
          </ac:spMkLst>
        </pc:spChg>
        <pc:spChg chg="add">
          <ac:chgData name="Nathan Bergamini" userId="S::nathan.bergamini.etu@univ-lille.fr::71386036-08a7-4cd3-88e8-645d1570bc96" providerId="AD" clId="Web-{310AEF5C-1838-3B9C-19A3-4A3C4937367B}" dt="2019-01-16T09:23:24.618" v="56"/>
          <ac:spMkLst>
            <pc:docMk/>
            <pc:sldMk cId="111058231" sldId="258"/>
            <ac:spMk id="26" creationId="{3DF8EA8C-4EAB-49EE-BBAB-78BE910D2232}"/>
          </ac:spMkLst>
        </pc:spChg>
        <pc:spChg chg="add">
          <ac:chgData name="Nathan Bergamini" userId="S::nathan.bergamini.etu@univ-lille.fr::71386036-08a7-4cd3-88e8-645d1570bc96" providerId="AD" clId="Web-{310AEF5C-1838-3B9C-19A3-4A3C4937367B}" dt="2019-01-16T09:23:24.618" v="56"/>
          <ac:spMkLst>
            <pc:docMk/>
            <pc:sldMk cId="111058231" sldId="258"/>
            <ac:spMk id="28" creationId="{4FCFB4C2-42E8-4EE8-8B04-23A2DA921B19}"/>
          </ac:spMkLst>
        </pc:spChg>
        <pc:spChg chg="add">
          <ac:chgData name="Nathan Bergamini" userId="S::nathan.bergamini.etu@univ-lille.fr::71386036-08a7-4cd3-88e8-645d1570bc96" providerId="AD" clId="Web-{310AEF5C-1838-3B9C-19A3-4A3C4937367B}" dt="2019-01-16T09:23:24.618" v="56"/>
          <ac:spMkLst>
            <pc:docMk/>
            <pc:sldMk cId="111058231" sldId="258"/>
            <ac:spMk id="30" creationId="{9973AF05-1CBD-4B57-BB0F-EAEF9F8FB679}"/>
          </ac:spMkLst>
        </pc:spChg>
        <pc:spChg chg="add">
          <ac:chgData name="Nathan Bergamini" userId="S::nathan.bergamini.etu@univ-lille.fr::71386036-08a7-4cd3-88e8-645d1570bc96" providerId="AD" clId="Web-{310AEF5C-1838-3B9C-19A3-4A3C4937367B}" dt="2019-01-16T09:23:24.618" v="56"/>
          <ac:spMkLst>
            <pc:docMk/>
            <pc:sldMk cId="111058231" sldId="258"/>
            <ac:spMk id="32" creationId="{D3714E15-0DC2-4DED-9F2A-CD13C33A1E11}"/>
          </ac:spMkLst>
        </pc:spChg>
        <pc:picChg chg="add mod ord">
          <ac:chgData name="Nathan Bergamini" userId="S::nathan.bergamini.etu@univ-lille.fr::71386036-08a7-4cd3-88e8-645d1570bc96" providerId="AD" clId="Web-{310AEF5C-1838-3B9C-19A3-4A3C4937367B}" dt="2019-01-16T09:23:24.618" v="56"/>
          <ac:picMkLst>
            <pc:docMk/>
            <pc:sldMk cId="111058231" sldId="258"/>
            <ac:picMk id="6" creationId="{2AC4563A-16A7-4571-9423-0249F65E07AE}"/>
          </ac:picMkLst>
        </pc:picChg>
        <pc:picChg chg="add mod ord">
          <ac:chgData name="Nathan Bergamini" userId="S::nathan.bergamini.etu@univ-lille.fr::71386036-08a7-4cd3-88e8-645d1570bc96" providerId="AD" clId="Web-{310AEF5C-1838-3B9C-19A3-4A3C4937367B}" dt="2019-01-16T09:23:24.618" v="56"/>
          <ac:picMkLst>
            <pc:docMk/>
            <pc:sldMk cId="111058231" sldId="258"/>
            <ac:picMk id="8" creationId="{53448454-6A20-4E97-A1E4-13403C496FEE}"/>
          </ac:picMkLst>
        </pc:picChg>
        <pc:picChg chg="add mod">
          <ac:chgData name="Nathan Bergamini" userId="S::nathan.bergamini.etu@univ-lille.fr::71386036-08a7-4cd3-88e8-645d1570bc96" providerId="AD" clId="Web-{310AEF5C-1838-3B9C-19A3-4A3C4937367B}" dt="2019-01-16T09:23:24.618" v="56"/>
          <ac:picMkLst>
            <pc:docMk/>
            <pc:sldMk cId="111058231" sldId="258"/>
            <ac:picMk id="10" creationId="{453853E0-15B0-4F0F-A641-17B1B31045AE}"/>
          </ac:picMkLst>
        </pc:picChg>
        <pc:picChg chg="add del mod ord replId">
          <ac:chgData name="Nathan Bergamini" userId="S::nathan.bergamini.etu@univ-lille.fr::71386036-08a7-4cd3-88e8-645d1570bc96" providerId="AD" clId="Web-{310AEF5C-1838-3B9C-19A3-4A3C4937367B}" dt="2019-01-16T09:23:24.618" v="56"/>
          <ac:picMkLst>
            <pc:docMk/>
            <pc:sldMk cId="111058231" sldId="258"/>
            <ac:picMk id="12" creationId="{FB404F83-7F2B-4C5D-BFAD-9E0C569865A4}"/>
          </ac:picMkLst>
        </pc:picChg>
        <pc:picChg chg="add">
          <ac:chgData name="Nathan Bergamini" userId="S::nathan.bergamini.etu@univ-lille.fr::71386036-08a7-4cd3-88e8-645d1570bc96" providerId="AD" clId="Web-{310AEF5C-1838-3B9C-19A3-4A3C4937367B}" dt="2019-01-16T09:23:24.618" v="56"/>
          <ac:picMkLst>
            <pc:docMk/>
            <pc:sldMk cId="111058231" sldId="258"/>
            <ac:picMk id="13" creationId="{FB404F83-7F2B-4C5D-BFAD-9E0C569865A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16.01.2019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0491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16.01.2019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2787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16.01.2019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217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16.01.2019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179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16.01.2019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6923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16.01.2019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7632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16.01.2019</a:t>
            </a:fld>
            <a:endParaRPr lang="de-D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1866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16.01.2019</a:t>
            </a:fld>
            <a:endParaRPr lang="de-D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5854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16.01.2019</a:t>
            </a:fld>
            <a:endParaRPr lang="de-D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020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16.01.2019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6407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16.01.2019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090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41B0-F4D5-4460-BCAD-F7E2B41A8257}" type="datetimeFigureOut">
              <a:rPr lang="de-DE" smtClean="0"/>
              <a:t>16.01.2019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112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8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813880"/>
          </a:xfrm>
        </p:spPr>
        <p:txBody>
          <a:bodyPr anchor="b">
            <a:normAutofit fontScale="90000"/>
          </a:bodyPr>
          <a:lstStyle/>
          <a:p>
            <a:pPr algn="l"/>
            <a:r>
              <a:rPr lang="de-DE">
                <a:solidFill>
                  <a:schemeClr val="bg1"/>
                </a:solidFill>
                <a:latin typeface="Arial"/>
                <a:cs typeface="Arial"/>
              </a:rPr>
              <a:t>Le daily</a:t>
            </a:r>
          </a:p>
        </p:txBody>
      </p:sp>
      <p:sp>
        <p:nvSpPr>
          <p:cNvPr id="14" name="Freeform: Shape 10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2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6974522D-EFB5-44E9-B91F-F871BE026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382" y="996982"/>
            <a:ext cx="4047843" cy="3495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36932E-C86C-4C5E-93C1-2FE2A565A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3600" y="1396289"/>
            <a:ext cx="5006336" cy="1325563"/>
          </a:xfrm>
        </p:spPr>
        <p:txBody>
          <a:bodyPr>
            <a:normAutofit/>
          </a:bodyPr>
          <a:lstStyle/>
          <a:p>
            <a:r>
              <a:rPr lang="fr-FR">
                <a:cs typeface="Calibri Light"/>
              </a:rPr>
              <a:t>Coproj</a:t>
            </a:r>
            <a:endParaRPr lang="fr-FR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F74D28C-3268-4E35-8EE1-D92CB4A8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8D44E42-C462-4105-BC86-FE75B4E3C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024154" cy="6858000"/>
          </a:xfrm>
          <a:custGeom>
            <a:avLst/>
            <a:gdLst>
              <a:gd name="connsiteX0" fmla="*/ 70374 w 6024154"/>
              <a:gd name="connsiteY0" fmla="*/ 0 h 6858000"/>
              <a:gd name="connsiteX1" fmla="*/ 6024154 w 6024154"/>
              <a:gd name="connsiteY1" fmla="*/ 0 h 6858000"/>
              <a:gd name="connsiteX2" fmla="*/ 6024154 w 6024154"/>
              <a:gd name="connsiteY2" fmla="*/ 6858000 h 6858000"/>
              <a:gd name="connsiteX3" fmla="*/ 3587167 w 6024154"/>
              <a:gd name="connsiteY3" fmla="*/ 6858000 h 6858000"/>
              <a:gd name="connsiteX4" fmla="*/ 3474220 w 6024154"/>
              <a:gd name="connsiteY4" fmla="*/ 6800152 h 6858000"/>
              <a:gd name="connsiteX5" fmla="*/ 0 w 6024154"/>
              <a:gd name="connsiteY5" fmla="*/ 962844 h 6858000"/>
              <a:gd name="connsiteX6" fmla="*/ 34274 w 6024154"/>
              <a:gd name="connsiteY6" fmla="*/ 2840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70374" y="0"/>
                </a:moveTo>
                <a:lnTo>
                  <a:pt x="6024154" y="0"/>
                </a:lnTo>
                <a:lnTo>
                  <a:pt x="6024154" y="6858000"/>
                </a:lnTo>
                <a:lnTo>
                  <a:pt x="3587167" y="6858000"/>
                </a:lnTo>
                <a:lnTo>
                  <a:pt x="3474220" y="6800152"/>
                </a:lnTo>
                <a:cubicBezTo>
                  <a:pt x="1404818" y="5675986"/>
                  <a:pt x="0" y="3483472"/>
                  <a:pt x="0" y="962844"/>
                </a:cubicBezTo>
                <a:cubicBezTo>
                  <a:pt x="0" y="733696"/>
                  <a:pt x="11610" y="507260"/>
                  <a:pt x="34274" y="28409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 4">
            <a:extLst>
              <a:ext uri="{FF2B5EF4-FFF2-40B4-BE49-F238E27FC236}">
                <a16:creationId xmlns:a16="http://schemas.microsoft.com/office/drawing/2014/main" id="{EC9DF3E0-A8E0-4351-8BF1-796B645D23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241" y="1638996"/>
            <a:ext cx="4105275" cy="2114216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6C58C88-9087-4A7C-91B8-7B031A542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8044" y="2871982"/>
            <a:ext cx="5006336" cy="3181684"/>
          </a:xfrm>
        </p:spPr>
        <p:txBody>
          <a:bodyPr anchor="t">
            <a:normAutofit/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2121548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266587-CE13-47DD-A60D-93DC03D88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0346" y="1396289"/>
            <a:ext cx="4604554" cy="1325563"/>
          </a:xfrm>
        </p:spPr>
        <p:txBody>
          <a:bodyPr>
            <a:normAutofit/>
          </a:bodyPr>
          <a:lstStyle/>
          <a:p>
            <a:pPr algn="ctr"/>
            <a:r>
              <a:rPr lang="fr-FR">
                <a:cs typeface="Calibri Light"/>
              </a:rPr>
              <a:t>Outils et techos utilisées</a:t>
            </a:r>
            <a:endParaRPr lang="fr-FR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ED52484-C939-4951-85D6-79046BBC64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67397" cy="3481744"/>
          </a:xfrm>
          <a:custGeom>
            <a:avLst/>
            <a:gdLst>
              <a:gd name="connsiteX0" fmla="*/ 0 w 4067397"/>
              <a:gd name="connsiteY0" fmla="*/ 0 h 3481744"/>
              <a:gd name="connsiteX1" fmla="*/ 3741230 w 4067397"/>
              <a:gd name="connsiteY1" fmla="*/ 0 h 3481744"/>
              <a:gd name="connsiteX2" fmla="*/ 3789282 w 4067397"/>
              <a:gd name="connsiteY2" fmla="*/ 79096 h 3481744"/>
              <a:gd name="connsiteX3" fmla="*/ 4067397 w 4067397"/>
              <a:gd name="connsiteY3" fmla="*/ 1177456 h 3481744"/>
              <a:gd name="connsiteX4" fmla="*/ 1763109 w 4067397"/>
              <a:gd name="connsiteY4" fmla="*/ 3481744 h 3481744"/>
              <a:gd name="connsiteX5" fmla="*/ 133731 w 4067397"/>
              <a:gd name="connsiteY5" fmla="*/ 2806834 h 3481744"/>
              <a:gd name="connsiteX6" fmla="*/ 0 w 4067397"/>
              <a:gd name="connsiteY6" fmla="*/ 2659692 h 3481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67397" h="3481744">
                <a:moveTo>
                  <a:pt x="0" y="0"/>
                </a:moveTo>
                <a:lnTo>
                  <a:pt x="3741230" y="0"/>
                </a:lnTo>
                <a:lnTo>
                  <a:pt x="3789282" y="79096"/>
                </a:lnTo>
                <a:cubicBezTo>
                  <a:pt x="3966649" y="405598"/>
                  <a:pt x="4067397" y="779761"/>
                  <a:pt x="4067397" y="1177456"/>
                </a:cubicBezTo>
                <a:cubicBezTo>
                  <a:pt x="4067397" y="2450079"/>
                  <a:pt x="3035732" y="3481744"/>
                  <a:pt x="1763109" y="3481744"/>
                </a:cubicBezTo>
                <a:cubicBezTo>
                  <a:pt x="1126798" y="3481744"/>
                  <a:pt x="550726" y="3223828"/>
                  <a:pt x="133731" y="2806834"/>
                </a:cubicBezTo>
                <a:lnTo>
                  <a:pt x="0" y="2659692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68CEAA9-EB19-46F9-AFA2-D168C2B83F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904500" cy="3318846"/>
          </a:xfrm>
          <a:custGeom>
            <a:avLst/>
            <a:gdLst>
              <a:gd name="connsiteX0" fmla="*/ 0 w 3904500"/>
              <a:gd name="connsiteY0" fmla="*/ 0 h 3318846"/>
              <a:gd name="connsiteX1" fmla="*/ 3550823 w 3904500"/>
              <a:gd name="connsiteY1" fmla="*/ 0 h 3318846"/>
              <a:gd name="connsiteX2" fmla="*/ 3646046 w 3904500"/>
              <a:gd name="connsiteY2" fmla="*/ 156742 h 3318846"/>
              <a:gd name="connsiteX3" fmla="*/ 3904500 w 3904500"/>
              <a:gd name="connsiteY3" fmla="*/ 1177456 h 3318846"/>
              <a:gd name="connsiteX4" fmla="*/ 1763110 w 3904500"/>
              <a:gd name="connsiteY4" fmla="*/ 3318846 h 3318846"/>
              <a:gd name="connsiteX5" fmla="*/ 110709 w 3904500"/>
              <a:gd name="connsiteY5" fmla="*/ 2539579 h 3318846"/>
              <a:gd name="connsiteX6" fmla="*/ 0 w 3904500"/>
              <a:gd name="connsiteY6" fmla="*/ 2391530 h 3318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04500" h="3318846">
                <a:moveTo>
                  <a:pt x="0" y="0"/>
                </a:moveTo>
                <a:lnTo>
                  <a:pt x="3550823" y="0"/>
                </a:lnTo>
                <a:lnTo>
                  <a:pt x="3646046" y="156742"/>
                </a:lnTo>
                <a:cubicBezTo>
                  <a:pt x="3810874" y="460163"/>
                  <a:pt x="3904500" y="807876"/>
                  <a:pt x="3904500" y="1177456"/>
                </a:cubicBezTo>
                <a:cubicBezTo>
                  <a:pt x="3904500" y="2360113"/>
                  <a:pt x="2945767" y="3318846"/>
                  <a:pt x="1763110" y="3318846"/>
                </a:cubicBezTo>
                <a:cubicBezTo>
                  <a:pt x="1097866" y="3318846"/>
                  <a:pt x="503472" y="3015497"/>
                  <a:pt x="110709" y="2539579"/>
                </a:cubicBezTo>
                <a:lnTo>
                  <a:pt x="0" y="239153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Image 10">
            <a:extLst>
              <a:ext uri="{FF2B5EF4-FFF2-40B4-BE49-F238E27FC236}">
                <a16:creationId xmlns:a16="http://schemas.microsoft.com/office/drawing/2014/main" id="{453853E0-15B0-4F0F-A641-17B1B3104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97" y="1025450"/>
            <a:ext cx="2932211" cy="741677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123AC743-1CAC-4594-8F81-8E5C1E45B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5804" y="452999"/>
            <a:ext cx="1975104" cy="197510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83B7D38-93E6-49F8-8B10-54BCB14D4F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00396" y="617591"/>
            <a:ext cx="1645920" cy="16459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age 8" descr="Une image contenant texte&#10;&#10;Description générée avec un niveau de confiance élevé">
            <a:extLst>
              <a:ext uri="{FF2B5EF4-FFF2-40B4-BE49-F238E27FC236}">
                <a16:creationId xmlns:a16="http://schemas.microsoft.com/office/drawing/2014/main" id="{53448454-6A20-4E97-A1E4-13403C496F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6362" y="891911"/>
            <a:ext cx="1013988" cy="1097280"/>
          </a:xfrm>
          <a:prstGeom prst="rect">
            <a:avLst/>
          </a:prstGeom>
        </p:spPr>
      </p:pic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3DF8EA8C-4EAB-49EE-BBAB-78BE910D2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4041056"/>
            <a:ext cx="3216344" cy="2816945"/>
          </a:xfrm>
          <a:custGeom>
            <a:avLst/>
            <a:gdLst>
              <a:gd name="connsiteX0" fmla="*/ 1360112 w 3216344"/>
              <a:gd name="connsiteY0" fmla="*/ 0 h 2816945"/>
              <a:gd name="connsiteX1" fmla="*/ 3216344 w 3216344"/>
              <a:gd name="connsiteY1" fmla="*/ 1856232 h 2816945"/>
              <a:gd name="connsiteX2" fmla="*/ 2992307 w 3216344"/>
              <a:gd name="connsiteY2" fmla="*/ 2741023 h 2816945"/>
              <a:gd name="connsiteX3" fmla="*/ 2946183 w 3216344"/>
              <a:gd name="connsiteY3" fmla="*/ 2816945 h 2816945"/>
              <a:gd name="connsiteX4" fmla="*/ 0 w 3216344"/>
              <a:gd name="connsiteY4" fmla="*/ 2816945 h 2816945"/>
              <a:gd name="connsiteX5" fmla="*/ 0 w 3216344"/>
              <a:gd name="connsiteY5" fmla="*/ 596005 h 2816945"/>
              <a:gd name="connsiteX6" fmla="*/ 47558 w 3216344"/>
              <a:gd name="connsiteY6" fmla="*/ 543678 h 2816945"/>
              <a:gd name="connsiteX7" fmla="*/ 1360112 w 3216344"/>
              <a:gd name="connsiteY7" fmla="*/ 0 h 2816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16344" h="2816945">
                <a:moveTo>
                  <a:pt x="1360112" y="0"/>
                </a:moveTo>
                <a:cubicBezTo>
                  <a:pt x="2385281" y="0"/>
                  <a:pt x="3216344" y="831063"/>
                  <a:pt x="3216344" y="1856232"/>
                </a:cubicBezTo>
                <a:cubicBezTo>
                  <a:pt x="3216344" y="2176598"/>
                  <a:pt x="3135186" y="2478007"/>
                  <a:pt x="2992307" y="2741023"/>
                </a:cubicBezTo>
                <a:lnTo>
                  <a:pt x="2946183" y="2816945"/>
                </a:lnTo>
                <a:lnTo>
                  <a:pt x="0" y="2816945"/>
                </a:lnTo>
                <a:lnTo>
                  <a:pt x="0" y="596005"/>
                </a:lnTo>
                <a:lnTo>
                  <a:pt x="47558" y="543678"/>
                </a:lnTo>
                <a:cubicBezTo>
                  <a:pt x="383470" y="207766"/>
                  <a:pt x="847528" y="0"/>
                  <a:pt x="1360112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4FCFB4C2-42E8-4EE8-8B04-23A2DA921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7013"/>
            <a:ext cx="3050387" cy="2654675"/>
          </a:xfrm>
          <a:custGeom>
            <a:avLst/>
            <a:gdLst>
              <a:gd name="connsiteX0" fmla="*/ 1360112 w 3050387"/>
              <a:gd name="connsiteY0" fmla="*/ 0 h 2654675"/>
              <a:gd name="connsiteX1" fmla="*/ 3050387 w 3050387"/>
              <a:gd name="connsiteY1" fmla="*/ 1690275 h 2654675"/>
              <a:gd name="connsiteX2" fmla="*/ 2761715 w 3050387"/>
              <a:gd name="connsiteY2" fmla="*/ 2635324 h 2654675"/>
              <a:gd name="connsiteX3" fmla="*/ 2747244 w 3050387"/>
              <a:gd name="connsiteY3" fmla="*/ 2654675 h 2654675"/>
              <a:gd name="connsiteX4" fmla="*/ 0 w 3050387"/>
              <a:gd name="connsiteY4" fmla="*/ 2654675 h 2654675"/>
              <a:gd name="connsiteX5" fmla="*/ 0 w 3050387"/>
              <a:gd name="connsiteY5" fmla="*/ 689742 h 2654675"/>
              <a:gd name="connsiteX6" fmla="*/ 55814 w 3050387"/>
              <a:gd name="connsiteY6" fmla="*/ 615103 h 2654675"/>
              <a:gd name="connsiteX7" fmla="*/ 1360112 w 3050387"/>
              <a:gd name="connsiteY7" fmla="*/ 0 h 2654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50387" h="2654675">
                <a:moveTo>
                  <a:pt x="1360112" y="0"/>
                </a:moveTo>
                <a:cubicBezTo>
                  <a:pt x="2293625" y="0"/>
                  <a:pt x="3050387" y="756762"/>
                  <a:pt x="3050387" y="1690275"/>
                </a:cubicBezTo>
                <a:cubicBezTo>
                  <a:pt x="3050387" y="2040343"/>
                  <a:pt x="2943967" y="2365554"/>
                  <a:pt x="2761715" y="2635324"/>
                </a:cubicBezTo>
                <a:lnTo>
                  <a:pt x="2747244" y="2654675"/>
                </a:lnTo>
                <a:lnTo>
                  <a:pt x="0" y="2654675"/>
                </a:lnTo>
                <a:lnTo>
                  <a:pt x="0" y="689742"/>
                </a:lnTo>
                <a:lnTo>
                  <a:pt x="55814" y="615103"/>
                </a:lnTo>
                <a:cubicBezTo>
                  <a:pt x="365835" y="239445"/>
                  <a:pt x="835011" y="0"/>
                  <a:pt x="136011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6">
            <a:extLst>
              <a:ext uri="{FF2B5EF4-FFF2-40B4-BE49-F238E27FC236}">
                <a16:creationId xmlns:a16="http://schemas.microsoft.com/office/drawing/2014/main" id="{2AC4563A-16A7-4571-9423-0249F65E07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297" y="5134644"/>
            <a:ext cx="2239728" cy="1265446"/>
          </a:xfrm>
          <a:prstGeom prst="rect">
            <a:avLst/>
          </a:prstGeom>
        </p:spPr>
      </p:pic>
      <p:sp>
        <p:nvSpPr>
          <p:cNvPr id="30" name="Oval 29">
            <a:extLst>
              <a:ext uri="{FF2B5EF4-FFF2-40B4-BE49-F238E27FC236}">
                <a16:creationId xmlns:a16="http://schemas.microsoft.com/office/drawing/2014/main" id="{9973AF05-1CBD-4B57-BB0F-EAEF9F8FB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80935" y="2871982"/>
            <a:ext cx="2834640" cy="2834640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3714E15-0DC2-4DED-9F2A-CD13C33A1E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45527" y="3036574"/>
            <a:ext cx="2505456" cy="250545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Image 4">
            <a:extLst>
              <a:ext uri="{FF2B5EF4-FFF2-40B4-BE49-F238E27FC236}">
                <a16:creationId xmlns:a16="http://schemas.microsoft.com/office/drawing/2014/main" id="{FB404F83-7F2B-4C5D-BFAD-9E0C569865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8155" y="3689227"/>
            <a:ext cx="1600200" cy="1200150"/>
          </a:xfrm>
          <a:prstGeom prst="rect">
            <a:avLst/>
          </a:prstGeom>
        </p:spPr>
      </p:pic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8D9C3BF2-F35F-4CB9-8970-BAF8DDDDE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0346" y="2871982"/>
            <a:ext cx="4542966" cy="3181684"/>
          </a:xfrm>
        </p:spPr>
        <p:txBody>
          <a:bodyPr anchor="t">
            <a:normAutofit/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11058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Grand écran</PresentationFormat>
  <Paragraphs>0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Thème Office</vt:lpstr>
      <vt:lpstr>Le daily</vt:lpstr>
      <vt:lpstr>Coproj</vt:lpstr>
      <vt:lpstr>Outils et techos utilisées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lastModifiedBy/>
  <cp:revision>26</cp:revision>
  <dcterms:created xsi:type="dcterms:W3CDTF">2012-07-30T22:21:58Z</dcterms:created>
  <dcterms:modified xsi:type="dcterms:W3CDTF">2019-01-16T09:23:39Z</dcterms:modified>
</cp:coreProperties>
</file>