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Bergamini" userId="S::nathan.bergamini.etu@univ-lille.fr::71386036-08a7-4cd3-88e8-645d1570bc96" providerId="AD" clId="Web-{2784A514-C7E2-8BBD-35CC-DE3187BC32F9}"/>
    <pc:docChg chg="modSld">
      <pc:chgData name="Nathan Bergamini" userId="S::nathan.bergamini.etu@univ-lille.fr::71386036-08a7-4cd3-88e8-645d1570bc96" providerId="AD" clId="Web-{2784A514-C7E2-8BBD-35CC-DE3187BC32F9}" dt="2019-01-14T13:18:20.444" v="29" actId="20577"/>
      <pc:docMkLst>
        <pc:docMk/>
      </pc:docMkLst>
      <pc:sldChg chg="addSp delSp modSp mod setBg setClrOvrMap">
        <pc:chgData name="Nathan Bergamini" userId="S::nathan.bergamini.etu@univ-lille.fr::71386036-08a7-4cd3-88e8-645d1570bc96" providerId="AD" clId="Web-{2784A514-C7E2-8BBD-35CC-DE3187BC32F9}" dt="2019-01-14T13:18:20.444" v="28" actId="20577"/>
        <pc:sldMkLst>
          <pc:docMk/>
          <pc:sldMk cId="3784089036" sldId="256"/>
        </pc:sldMkLst>
        <pc:spChg chg="mod">
          <ac:chgData name="Nathan Bergamini" userId="S::nathan.bergamini.etu@univ-lille.fr::71386036-08a7-4cd3-88e8-645d1570bc96" providerId="AD" clId="Web-{2784A514-C7E2-8BBD-35CC-DE3187BC32F9}" dt="2019-01-14T13:18:20.444" v="28" actId="20577"/>
          <ac:spMkLst>
            <pc:docMk/>
            <pc:sldMk cId="3784089036" sldId="256"/>
            <ac:spMk id="2" creationId="{00000000-0000-0000-0000-000000000000}"/>
          </ac:spMkLst>
        </pc:spChg>
        <pc:spChg chg="del mod">
          <ac:chgData name="Nathan Bergamini" userId="S::nathan.bergamini.etu@univ-lille.fr::71386036-08a7-4cd3-88e8-645d1570bc96" providerId="AD" clId="Web-{2784A514-C7E2-8BBD-35CC-DE3187BC32F9}" dt="2019-01-14T13:18:00.991" v="23"/>
          <ac:spMkLst>
            <pc:docMk/>
            <pc:sldMk cId="3784089036" sldId="256"/>
            <ac:spMk id="3" creationId="{00000000-0000-0000-0000-000000000000}"/>
          </ac:spMkLst>
        </pc:spChg>
        <pc:picChg chg="add mod">
          <ac:chgData name="Nathan Bergamini" userId="S::nathan.bergamini.etu@univ-lille.fr::71386036-08a7-4cd3-88e8-645d1570bc96" providerId="AD" clId="Web-{2784A514-C7E2-8BBD-35CC-DE3187BC32F9}" dt="2019-01-14T13:16:52.664" v="4"/>
          <ac:picMkLst>
            <pc:docMk/>
            <pc:sldMk cId="3784089036" sldId="256"/>
            <ac:picMk id="4" creationId="{1AA945E0-7E3B-4D18-BAED-D1FB85A7DE1C}"/>
          </ac:picMkLst>
        </pc:picChg>
        <pc:cxnChg chg="add">
          <ac:chgData name="Nathan Bergamini" userId="S::nathan.bergamini.etu@univ-lille.fr::71386036-08a7-4cd3-88e8-645d1570bc96" providerId="AD" clId="Web-{2784A514-C7E2-8BBD-35CC-DE3187BC32F9}" dt="2019-01-14T13:16:52.664" v="4"/>
          <ac:cxnSpMkLst>
            <pc:docMk/>
            <pc:sldMk cId="3784089036" sldId="256"/>
            <ac:cxnSpMk id="9" creationId="{E126E481-B945-4179-BD79-05E96E9B29E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14.01.2019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50367" y="5111300"/>
            <a:ext cx="10989654" cy="1264588"/>
          </a:xfrm>
        </p:spPr>
        <p:txBody>
          <a:bodyPr anchor="ctr">
            <a:normAutofit/>
          </a:bodyPr>
          <a:lstStyle/>
          <a:p>
            <a:r>
              <a:rPr lang="de-DE" dirty="0" err="1">
                <a:latin typeface="Arial"/>
                <a:cs typeface="Arial"/>
              </a:rPr>
              <a:t>Soutenance</a:t>
            </a:r>
            <a:r>
              <a:rPr lang="de-DE" dirty="0">
                <a:latin typeface="Arial"/>
                <a:cs typeface="Arial"/>
              </a:rPr>
              <a:t> de mi-stage</a:t>
            </a:r>
            <a:endParaRPr lang="fr-FR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1AA945E0-7E3B-4D18-BAED-D1FB85A7D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5" b="2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Soutenance de mi-stage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18</cp:revision>
  <dcterms:created xsi:type="dcterms:W3CDTF">2012-07-30T22:21:58Z</dcterms:created>
  <dcterms:modified xsi:type="dcterms:W3CDTF">2019-01-14T13:23:48Z</dcterms:modified>
</cp:coreProperties>
</file>