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GAMINI Nathan" initials="BN" lastIdx="2" clrIdx="0">
    <p:extLst>
      <p:ext uri="{19B8F6BF-5375-455C-9EA6-DF929625EA0E}">
        <p15:presenceInfo xmlns:p15="http://schemas.microsoft.com/office/powerpoint/2012/main" userId="BERGAMINI 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F8769-30B3-3065-7BA7-A646ACF44FE6}" v="3" dt="2019-01-15T16:23:29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ergamini" userId="S::nathan.bergamini.etu@univ-lille.fr::71386036-08a7-4cd3-88e8-645d1570bc96" providerId="AD" clId="Web-{2784A514-C7E2-8BBD-35CC-DE3187BC32F9}"/>
    <pc:docChg chg="modSld">
      <pc:chgData name="Nathan Bergamini" userId="S::nathan.bergamini.etu@univ-lille.fr::71386036-08a7-4cd3-88e8-645d1570bc96" providerId="AD" clId="Web-{2784A514-C7E2-8BBD-35CC-DE3187BC32F9}" dt="2019-01-14T13:18:20.444" v="29" actId="20577"/>
      <pc:docMkLst>
        <pc:docMk/>
      </pc:docMkLst>
      <pc:sldChg chg="addSp delSp modSp mod setBg setClrOvrMap">
        <pc:chgData name="Nathan Bergamini" userId="S::nathan.bergamini.etu@univ-lille.fr::71386036-08a7-4cd3-88e8-645d1570bc96" providerId="AD" clId="Web-{2784A514-C7E2-8BBD-35CC-DE3187BC32F9}" dt="2019-01-14T13:18:20.444" v="28" actId="20577"/>
        <pc:sldMkLst>
          <pc:docMk/>
          <pc:sldMk cId="3784089036" sldId="256"/>
        </pc:sldMkLst>
        <pc:spChg chg="mod">
          <ac:chgData name="Nathan Bergamini" userId="S::nathan.bergamini.etu@univ-lille.fr::71386036-08a7-4cd3-88e8-645d1570bc96" providerId="AD" clId="Web-{2784A514-C7E2-8BBD-35CC-DE3187BC32F9}" dt="2019-01-14T13:18:20.444" v="28" actId="20577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Nathan Bergamini" userId="S::nathan.bergamini.etu@univ-lille.fr::71386036-08a7-4cd3-88e8-645d1570bc96" providerId="AD" clId="Web-{2784A514-C7E2-8BBD-35CC-DE3187BC32F9}" dt="2019-01-14T13:18:00.991" v="23"/>
          <ac:spMkLst>
            <pc:docMk/>
            <pc:sldMk cId="3784089036" sldId="256"/>
            <ac:spMk id="3" creationId="{00000000-0000-0000-0000-000000000000}"/>
          </ac:spMkLst>
        </pc:spChg>
        <pc:picChg chg="add mod">
          <ac:chgData name="Nathan Bergamini" userId="S::nathan.bergamini.etu@univ-lille.fr::71386036-08a7-4cd3-88e8-645d1570bc96" providerId="AD" clId="Web-{2784A514-C7E2-8BBD-35CC-DE3187BC32F9}" dt="2019-01-14T13:16:52.664" v="4"/>
          <ac:picMkLst>
            <pc:docMk/>
            <pc:sldMk cId="3784089036" sldId="256"/>
            <ac:picMk id="4" creationId="{1AA945E0-7E3B-4D18-BAED-D1FB85A7DE1C}"/>
          </ac:picMkLst>
        </pc:picChg>
        <pc:cxnChg chg="add">
          <ac:chgData name="Nathan Bergamini" userId="S::nathan.bergamini.etu@univ-lille.fr::71386036-08a7-4cd3-88e8-645d1570bc96" providerId="AD" clId="Web-{2784A514-C7E2-8BBD-35CC-DE3187BC32F9}" dt="2019-01-14T13:16:52.664" v="4"/>
          <ac:cxnSpMkLst>
            <pc:docMk/>
            <pc:sldMk cId="3784089036" sldId="256"/>
            <ac:cxnSpMk id="9" creationId="{E126E481-B945-4179-BD79-05E96E9B29E1}"/>
          </ac:cxnSpMkLst>
        </pc:cxnChg>
      </pc:sldChg>
    </pc:docChg>
  </pc:docChgLst>
  <pc:docChgLst>
    <pc:chgData name="Nathan Bergamini" userId="S::nathan.bergamini.etu@univ-lille.fr::71386036-08a7-4cd3-88e8-645d1570bc96" providerId="AD" clId="Web-{30559D83-0AD5-DE99-8118-73519DF92465}"/>
    <pc:docChg chg="modSld">
      <pc:chgData name="Nathan Bergamini" userId="S::nathan.bergamini.etu@univ-lille.fr::71386036-08a7-4cd3-88e8-645d1570bc96" providerId="AD" clId="Web-{30559D83-0AD5-DE99-8118-73519DF92465}" dt="2019-01-15T08:42:52.134" v="8" actId="20577"/>
      <pc:docMkLst>
        <pc:docMk/>
      </pc:docMkLst>
      <pc:sldChg chg="modSp">
        <pc:chgData name="Nathan Bergamini" userId="S::nathan.bergamini.etu@univ-lille.fr::71386036-08a7-4cd3-88e8-645d1570bc96" providerId="AD" clId="Web-{30559D83-0AD5-DE99-8118-73519DF92465}" dt="2019-01-15T08:42:12.369" v="0" actId="1076"/>
        <pc:sldMkLst>
          <pc:docMk/>
          <pc:sldMk cId="2558620229" sldId="259"/>
        </pc:sldMkLst>
        <pc:spChg chg="mod">
          <ac:chgData name="Nathan Bergamini" userId="S::nathan.bergamini.etu@univ-lille.fr::71386036-08a7-4cd3-88e8-645d1570bc96" providerId="AD" clId="Web-{30559D83-0AD5-DE99-8118-73519DF92465}" dt="2019-01-15T08:42:12.369" v="0" actId="1076"/>
          <ac:spMkLst>
            <pc:docMk/>
            <pc:sldMk cId="2558620229" sldId="259"/>
            <ac:spMk id="14" creationId="{4AF7CF42-2413-422C-A4B2-29DFFCDCE1BF}"/>
          </ac:spMkLst>
        </pc:spChg>
      </pc:sldChg>
      <pc:sldChg chg="modSp">
        <pc:chgData name="Nathan Bergamini" userId="S::nathan.bergamini.etu@univ-lille.fr::71386036-08a7-4cd3-88e8-645d1570bc96" providerId="AD" clId="Web-{30559D83-0AD5-DE99-8118-73519DF92465}" dt="2019-01-15T08:42:52.134" v="7" actId="20577"/>
        <pc:sldMkLst>
          <pc:docMk/>
          <pc:sldMk cId="2127908716" sldId="262"/>
        </pc:sldMkLst>
        <pc:spChg chg="mod">
          <ac:chgData name="Nathan Bergamini" userId="S::nathan.bergamini.etu@univ-lille.fr::71386036-08a7-4cd3-88e8-645d1570bc96" providerId="AD" clId="Web-{30559D83-0AD5-DE99-8118-73519DF92465}" dt="2019-01-15T08:42:52.134" v="7" actId="20577"/>
          <ac:spMkLst>
            <pc:docMk/>
            <pc:sldMk cId="2127908716" sldId="262"/>
            <ac:spMk id="2" creationId="{68A06B1F-E2FA-44C7-90BA-7D2AAC8EC9CA}"/>
          </ac:spMkLst>
        </pc:spChg>
        <pc:spChg chg="mod">
          <ac:chgData name="Nathan Bergamini" userId="S::nathan.bergamini.etu@univ-lille.fr::71386036-08a7-4cd3-88e8-645d1570bc96" providerId="AD" clId="Web-{30559D83-0AD5-DE99-8118-73519DF92465}" dt="2019-01-15T08:42:43.806" v="2" actId="20577"/>
          <ac:spMkLst>
            <pc:docMk/>
            <pc:sldMk cId="2127908716" sldId="262"/>
            <ac:spMk id="29" creationId="{90700417-2FCC-4DF1-9072-BFB6EE23CBA8}"/>
          </ac:spMkLst>
        </pc:spChg>
      </pc:sldChg>
    </pc:docChg>
  </pc:docChgLst>
  <pc:docChgLst>
    <pc:chgData name="Nathan Bergamini" userId="S::nathan.bergamini.etu@univ-lille.fr::71386036-08a7-4cd3-88e8-645d1570bc96" providerId="AD" clId="Web-{5C6997DA-E8ED-FC59-FBD1-0E03EBF049C0}"/>
    <pc:docChg chg="addSld modSld">
      <pc:chgData name="Nathan Bergamini" userId="S::nathan.bergamini.etu@univ-lille.fr::71386036-08a7-4cd3-88e8-645d1570bc96" providerId="AD" clId="Web-{5C6997DA-E8ED-FC59-FBD1-0E03EBF049C0}" dt="2019-01-15T12:36:37.768" v="133"/>
      <pc:docMkLst>
        <pc:docMk/>
      </pc:docMkLst>
      <pc:sldChg chg="modSp">
        <pc:chgData name="Nathan Bergamini" userId="S::nathan.bergamini.etu@univ-lille.fr::71386036-08a7-4cd3-88e8-645d1570bc96" providerId="AD" clId="Web-{5C6997DA-E8ED-FC59-FBD1-0E03EBF049C0}" dt="2019-01-15T11:59:09.345" v="12" actId="20577"/>
        <pc:sldMkLst>
          <pc:docMk/>
          <pc:sldMk cId="2558620229" sldId="259"/>
        </pc:sldMkLst>
        <pc:spChg chg="mod">
          <ac:chgData name="Nathan Bergamini" userId="S::nathan.bergamini.etu@univ-lille.fr::71386036-08a7-4cd3-88e8-645d1570bc96" providerId="AD" clId="Web-{5C6997DA-E8ED-FC59-FBD1-0E03EBF049C0}" dt="2019-01-15T11:59:09.345" v="12" actId="20577"/>
          <ac:spMkLst>
            <pc:docMk/>
            <pc:sldMk cId="2558620229" sldId="259"/>
            <ac:spMk id="14" creationId="{4AF7CF42-2413-422C-A4B2-29DFFCDCE1BF}"/>
          </ac:spMkLst>
        </pc:spChg>
      </pc:sldChg>
      <pc:sldChg chg="modSp">
        <pc:chgData name="Nathan Bergamini" userId="S::nathan.bergamini.etu@univ-lille.fr::71386036-08a7-4cd3-88e8-645d1570bc96" providerId="AD" clId="Web-{5C6997DA-E8ED-FC59-FBD1-0E03EBF049C0}" dt="2019-01-15T12:22:40.866" v="42"/>
        <pc:sldMkLst>
          <pc:docMk/>
          <pc:sldMk cId="2891824014" sldId="260"/>
        </pc:sldMkLst>
        <pc:spChg chg="mod">
          <ac:chgData name="Nathan Bergamini" userId="S::nathan.bergamini.etu@univ-lille.fr::71386036-08a7-4cd3-88e8-645d1570bc96" providerId="AD" clId="Web-{5C6997DA-E8ED-FC59-FBD1-0E03EBF049C0}" dt="2019-01-15T12:22:40.866" v="42"/>
          <ac:spMkLst>
            <pc:docMk/>
            <pc:sldMk cId="2891824014" sldId="260"/>
            <ac:spMk id="2" creationId="{219E7A32-0CE5-44C8-AD3B-AC6C0D2B3BAE}"/>
          </ac:spMkLst>
        </pc:spChg>
      </pc:sldChg>
      <pc:sldChg chg="modSp">
        <pc:chgData name="Nathan Bergamini" userId="S::nathan.bergamini.etu@univ-lille.fr::71386036-08a7-4cd3-88e8-645d1570bc96" providerId="AD" clId="Web-{5C6997DA-E8ED-FC59-FBD1-0E03EBF049C0}" dt="2019-01-15T12:22:35.101" v="41"/>
        <pc:sldMkLst>
          <pc:docMk/>
          <pc:sldMk cId="815115260" sldId="261"/>
        </pc:sldMkLst>
        <pc:spChg chg="mod">
          <ac:chgData name="Nathan Bergamini" userId="S::nathan.bergamini.etu@univ-lille.fr::71386036-08a7-4cd3-88e8-645d1570bc96" providerId="AD" clId="Web-{5C6997DA-E8ED-FC59-FBD1-0E03EBF049C0}" dt="2019-01-15T12:22:35.101" v="41"/>
          <ac:spMkLst>
            <pc:docMk/>
            <pc:sldMk cId="815115260" sldId="261"/>
            <ac:spMk id="2" creationId="{AEE589FB-D80B-4CD2-9786-387588A4B0E6}"/>
          </ac:spMkLst>
        </pc:spChg>
      </pc:sldChg>
      <pc:sldChg chg="modSp">
        <pc:chgData name="Nathan Bergamini" userId="S::nathan.bergamini.etu@univ-lille.fr::71386036-08a7-4cd3-88e8-645d1570bc96" providerId="AD" clId="Web-{5C6997DA-E8ED-FC59-FBD1-0E03EBF049C0}" dt="2019-01-15T12:22:50.632" v="43"/>
        <pc:sldMkLst>
          <pc:docMk/>
          <pc:sldMk cId="2127908716" sldId="262"/>
        </pc:sldMkLst>
        <pc:spChg chg="mod">
          <ac:chgData name="Nathan Bergamini" userId="S::nathan.bergamini.etu@univ-lille.fr::71386036-08a7-4cd3-88e8-645d1570bc96" providerId="AD" clId="Web-{5C6997DA-E8ED-FC59-FBD1-0E03EBF049C0}" dt="2019-01-15T12:22:50.632" v="43"/>
          <ac:spMkLst>
            <pc:docMk/>
            <pc:sldMk cId="2127908716" sldId="262"/>
            <ac:spMk id="2" creationId="{68A06B1F-E2FA-44C7-90BA-7D2AAC8EC9CA}"/>
          </ac:spMkLst>
        </pc:spChg>
      </pc:sldChg>
      <pc:sldChg chg="addSp delSp modSp new mod setBg setClrOvrMap">
        <pc:chgData name="Nathan Bergamini" userId="S::nathan.bergamini.etu@univ-lille.fr::71386036-08a7-4cd3-88e8-645d1570bc96" providerId="AD" clId="Web-{5C6997DA-E8ED-FC59-FBD1-0E03EBF049C0}" dt="2019-01-15T12:27:01.805" v="119" actId="20577"/>
        <pc:sldMkLst>
          <pc:docMk/>
          <pc:sldMk cId="2853387422" sldId="263"/>
        </pc:sldMkLst>
        <pc:spChg chg="mod">
          <ac:chgData name="Nathan Bergamini" userId="S::nathan.bergamini.etu@univ-lille.fr::71386036-08a7-4cd3-88e8-645d1570bc96" providerId="AD" clId="Web-{5C6997DA-E8ED-FC59-FBD1-0E03EBF049C0}" dt="2019-01-15T12:24:48.773" v="102"/>
          <ac:spMkLst>
            <pc:docMk/>
            <pc:sldMk cId="2853387422" sldId="263"/>
            <ac:spMk id="2" creationId="{F867F4DA-7855-4548-880F-3DC13CC4E2C4}"/>
          </ac:spMkLst>
        </pc:spChg>
        <pc:spChg chg="del">
          <ac:chgData name="Nathan Bergamini" userId="S::nathan.bergamini.etu@univ-lille.fr::71386036-08a7-4cd3-88e8-645d1570bc96" providerId="AD" clId="Web-{5C6997DA-E8ED-FC59-FBD1-0E03EBF049C0}" dt="2019-01-15T12:21:39.866" v="34"/>
          <ac:spMkLst>
            <pc:docMk/>
            <pc:sldMk cId="2853387422" sldId="263"/>
            <ac:spMk id="3" creationId="{C098A5EF-CE35-4F1F-8960-95DCBA5E0285}"/>
          </ac:spMkLst>
        </pc:spChg>
        <pc:spChg chg="add mod">
          <ac:chgData name="Nathan Bergamini" userId="S::nathan.bergamini.etu@univ-lille.fr::71386036-08a7-4cd3-88e8-645d1570bc96" providerId="AD" clId="Web-{5C6997DA-E8ED-FC59-FBD1-0E03EBF049C0}" dt="2019-01-15T12:27:01.805" v="119" actId="20577"/>
          <ac:spMkLst>
            <pc:docMk/>
            <pc:sldMk cId="2853387422" sldId="263"/>
            <ac:spMk id="9" creationId="{6AB4819D-0F8B-42EA-A108-7413ECF564D7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48.773" v="102"/>
          <ac:spMkLst>
            <pc:docMk/>
            <pc:sldMk cId="2853387422" sldId="263"/>
            <ac:spMk id="12" creationId="{CF62D2A7-8207-488C-9F46-316BA81A16C8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36.258" v="98"/>
          <ac:spMkLst>
            <pc:docMk/>
            <pc:sldMk cId="2853387422" sldId="263"/>
            <ac:spMk id="14" creationId="{0700D48D-C9AA-4000-A912-29A4FEA98A9F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38.617" v="100"/>
          <ac:spMkLst>
            <pc:docMk/>
            <pc:sldMk cId="2853387422" sldId="263"/>
            <ac:spMk id="16" creationId="{E02F3C71-C981-4614-98EA-D6C494F8091E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48.773" v="102"/>
          <ac:spMkLst>
            <pc:docMk/>
            <pc:sldMk cId="2853387422" sldId="263"/>
            <ac:spMk id="18" creationId="{2C6A2225-94AF-4BC4-98F4-77746E7B10A9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48.773" v="102"/>
          <ac:spMkLst>
            <pc:docMk/>
            <pc:sldMk cId="2853387422" sldId="263"/>
            <ac:spMk id="20" creationId="{648F5915-2CE1-4F74-88C5-D4366893D2DF}"/>
          </ac:spMkLst>
        </pc:spChg>
        <pc:picChg chg="add del mod">
          <ac:chgData name="Nathan Bergamini" userId="S::nathan.bergamini.etu@univ-lille.fr::71386036-08a7-4cd3-88e8-645d1570bc96" providerId="AD" clId="Web-{5C6997DA-E8ED-FC59-FBD1-0E03EBF049C0}" dt="2019-01-15T12:24:51.289" v="103"/>
          <ac:picMkLst>
            <pc:docMk/>
            <pc:sldMk cId="2853387422" sldId="263"/>
            <ac:picMk id="4" creationId="{725F953C-A77B-477F-8814-1D4EB47AB015}"/>
          </ac:picMkLst>
        </pc:picChg>
        <pc:picChg chg="add del mod ord replId">
          <ac:chgData name="Nathan Bergamini" userId="S::nathan.bergamini.etu@univ-lille.fr::71386036-08a7-4cd3-88e8-645d1570bc96" providerId="AD" clId="Web-{5C6997DA-E8ED-FC59-FBD1-0E03EBF049C0}" dt="2019-01-15T12:21:50.569" v="35"/>
          <ac:picMkLst>
            <pc:docMk/>
            <pc:sldMk cId="2853387422" sldId="263"/>
            <ac:picMk id="6" creationId="{150DF2CE-534F-4EAB-BCB3-0A463D8B015F}"/>
          </ac:picMkLst>
        </pc:picChg>
        <pc:picChg chg="add mod ord">
          <ac:chgData name="Nathan Bergamini" userId="S::nathan.bergamini.etu@univ-lille.fr::71386036-08a7-4cd3-88e8-645d1570bc96" providerId="AD" clId="Web-{5C6997DA-E8ED-FC59-FBD1-0E03EBF049C0}" dt="2019-01-15T12:24:48.773" v="102"/>
          <ac:picMkLst>
            <pc:docMk/>
            <pc:sldMk cId="2853387422" sldId="263"/>
            <ac:picMk id="7" creationId="{150DF2CE-534F-4EAB-BCB3-0A463D8B015F}"/>
          </ac:picMkLst>
        </pc:picChg>
        <pc:cxnChg chg="add del">
          <ac:chgData name="Nathan Bergamini" userId="S::nathan.bergamini.etu@univ-lille.fr::71386036-08a7-4cd3-88e8-645d1570bc96" providerId="AD" clId="Web-{5C6997DA-E8ED-FC59-FBD1-0E03EBF049C0}" dt="2019-01-15T12:24:36.258" v="98"/>
          <ac:cxnSpMkLst>
            <pc:docMk/>
            <pc:sldMk cId="2853387422" sldId="263"/>
            <ac:cxnSpMk id="15" creationId="{805E69BC-D844-4AB5-9E35-ED458EE29655}"/>
          </ac:cxnSpMkLst>
        </pc:cxnChg>
        <pc:cxnChg chg="add del">
          <ac:chgData name="Nathan Bergamini" userId="S::nathan.bergamini.etu@univ-lille.fr::71386036-08a7-4cd3-88e8-645d1570bc96" providerId="AD" clId="Web-{5C6997DA-E8ED-FC59-FBD1-0E03EBF049C0}" dt="2019-01-15T12:24:33.632" v="96"/>
          <ac:cxnSpMkLst>
            <pc:docMk/>
            <pc:sldMk cId="2853387422" sldId="263"/>
            <ac:cxnSpMk id="17" creationId="{EBAD6A72-88E8-42F7-88B9-CAF744536BE4}"/>
          </ac:cxnSpMkLst>
        </pc:cxnChg>
        <pc:cxnChg chg="add del">
          <ac:chgData name="Nathan Bergamini" userId="S::nathan.bergamini.etu@univ-lille.fr::71386036-08a7-4cd3-88e8-645d1570bc96" providerId="AD" clId="Web-{5C6997DA-E8ED-FC59-FBD1-0E03EBF049C0}" dt="2019-01-15T12:24:33.632" v="96"/>
          <ac:cxnSpMkLst>
            <pc:docMk/>
            <pc:sldMk cId="2853387422" sldId="263"/>
            <ac:cxnSpMk id="19" creationId="{C800968E-0A99-46C4-A9B2-6A63AC66F4B0}"/>
          </ac:cxnSpMkLst>
        </pc:cxnChg>
        <pc:cxnChg chg="add del">
          <ac:chgData name="Nathan Bergamini" userId="S::nathan.bergamini.etu@univ-lille.fr::71386036-08a7-4cd3-88e8-645d1570bc96" providerId="AD" clId="Web-{5C6997DA-E8ED-FC59-FBD1-0E03EBF049C0}" dt="2019-01-15T12:24:36.258" v="98"/>
          <ac:cxnSpMkLst>
            <pc:docMk/>
            <pc:sldMk cId="2853387422" sldId="263"/>
            <ac:cxnSpMk id="21" creationId="{4312C673-8179-457E-AD2A-D1FAE4CC961A}"/>
          </ac:cxnSpMkLst>
        </pc:cxnChg>
      </pc:sldChg>
      <pc:sldChg chg="addSp delSp modSp new mod setBg setClrOvrMap">
        <pc:chgData name="Nathan Bergamini" userId="S::nathan.bergamini.etu@univ-lille.fr::71386036-08a7-4cd3-88e8-645d1570bc96" providerId="AD" clId="Web-{5C6997DA-E8ED-FC59-FBD1-0E03EBF049C0}" dt="2019-01-15T12:36:37.768" v="133"/>
        <pc:sldMkLst>
          <pc:docMk/>
          <pc:sldMk cId="4103167167" sldId="264"/>
        </pc:sldMkLst>
        <pc:spChg chg="add del mod">
          <ac:chgData name="Nathan Bergamini" userId="S::nathan.bergamini.etu@univ-lille.fr::71386036-08a7-4cd3-88e8-645d1570bc96" providerId="AD" clId="Web-{5C6997DA-E8ED-FC59-FBD1-0E03EBF049C0}" dt="2019-01-15T12:36:37.768" v="133"/>
          <ac:spMkLst>
            <pc:docMk/>
            <pc:sldMk cId="4103167167" sldId="264"/>
            <ac:spMk id="2" creationId="{5AFF9430-24E6-49F8-BD8B-364DD7DAB12B}"/>
          </ac:spMkLst>
        </pc:spChg>
        <pc:spChg chg="del">
          <ac:chgData name="Nathan Bergamini" userId="S::nathan.bergamini.etu@univ-lille.fr::71386036-08a7-4cd3-88e8-645d1570bc96" providerId="AD" clId="Web-{5C6997DA-E8ED-FC59-FBD1-0E03EBF049C0}" dt="2019-01-15T12:30:26.351" v="122"/>
          <ac:spMkLst>
            <pc:docMk/>
            <pc:sldMk cId="4103167167" sldId="264"/>
            <ac:spMk id="3" creationId="{EE213102-EEA5-4319-A665-6F74E5DF99A2}"/>
          </ac:spMkLst>
        </pc:spChg>
        <pc:spChg chg="add del mod">
          <ac:chgData name="Nathan Bergamini" userId="S::nathan.bergamini.etu@univ-lille.fr::71386036-08a7-4cd3-88e8-645d1570bc96" providerId="AD" clId="Web-{5C6997DA-E8ED-FC59-FBD1-0E03EBF049C0}" dt="2019-01-15T12:35:37.527" v="124"/>
          <ac:spMkLst>
            <pc:docMk/>
            <pc:sldMk cId="4103167167" sldId="264"/>
            <ac:spMk id="7" creationId="{2E17556D-73D4-49BA-9C52-FABD7C9DF4FD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2.068" v="128"/>
          <ac:spMkLst>
            <pc:docMk/>
            <pc:sldMk cId="4103167167" sldId="264"/>
            <ac:spMk id="10" creationId="{AC128603-46CE-4B02-AD20-361392EDC4F1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4.540" v="130"/>
          <ac:spMkLst>
            <pc:docMk/>
            <pc:sldMk cId="4103167167" sldId="264"/>
            <ac:spMk id="12" creationId="{23CF6A8B-0EA1-4887-814A-78F73BB57629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29.742" v="126"/>
          <ac:spMkLst>
            <pc:docMk/>
            <pc:sldMk cId="4103167167" sldId="264"/>
            <ac:spMk id="13" creationId="{B9FF99BD-075F-4761-A995-6FC574BD25EA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4.540" v="130"/>
          <ac:spMkLst>
            <pc:docMk/>
            <pc:sldMk cId="4103167167" sldId="264"/>
            <ac:spMk id="14" creationId="{CF62D2A7-8207-488C-9F46-316BA81A16C8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29.742" v="126"/>
          <ac:spMkLst>
            <pc:docMk/>
            <pc:sldMk cId="4103167167" sldId="264"/>
            <ac:spMk id="15" creationId="{A7B21A54-9BA3-4EA9-B460-5A829ADD9051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2.068" v="128"/>
          <ac:spMkLst>
            <pc:docMk/>
            <pc:sldMk cId="4103167167" sldId="264"/>
            <ac:spMk id="16" creationId="{42A5316D-ED2F-4F89-B4B4-8D9240B1A348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29.742" v="126"/>
          <ac:spMkLst>
            <pc:docMk/>
            <pc:sldMk cId="4103167167" sldId="264"/>
            <ac:spMk id="17" creationId="{6FA8F714-B9D8-488A-8CCA-E9948FF913A9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4.540" v="130"/>
          <ac:spMkLst>
            <pc:docMk/>
            <pc:sldMk cId="4103167167" sldId="264"/>
            <ac:spMk id="18" creationId="{52AC6D7F-F068-4E11-BB06-F601D89BB980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7.663" v="132"/>
          <ac:spMkLst>
            <pc:docMk/>
            <pc:sldMk cId="4103167167" sldId="264"/>
            <ac:spMk id="22" creationId="{569C1A01-6FB5-43CE-ADCC-936728ACAC0D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7.663" v="132"/>
          <ac:spMkLst>
            <pc:docMk/>
            <pc:sldMk cId="4103167167" sldId="264"/>
            <ac:spMk id="23" creationId="{BF7858D3-A471-4315-AE6F-D8F942173E18}"/>
          </ac:spMkLst>
        </pc:spChg>
        <pc:spChg chg="add">
          <ac:chgData name="Nathan Bergamini" userId="S::nathan.bergamini.etu@univ-lille.fr::71386036-08a7-4cd3-88e8-645d1570bc96" providerId="AD" clId="Web-{5C6997DA-E8ED-FC59-FBD1-0E03EBF049C0}" dt="2019-01-15T12:36:37.768" v="133"/>
          <ac:spMkLst>
            <pc:docMk/>
            <pc:sldMk cId="4103167167" sldId="264"/>
            <ac:spMk id="25" creationId="{17689813-AB4D-47BC-B2EF-CBACC84BE782}"/>
          </ac:spMkLst>
        </pc:spChg>
        <pc:picChg chg="add del mod ord">
          <ac:chgData name="Nathan Bergamini" userId="S::nathan.bergamini.etu@univ-lille.fr::71386036-08a7-4cd3-88e8-645d1570bc96" providerId="AD" clId="Web-{5C6997DA-E8ED-FC59-FBD1-0E03EBF049C0}" dt="2019-01-15T12:30:29.458" v="123"/>
          <ac:picMkLst>
            <pc:docMk/>
            <pc:sldMk cId="4103167167" sldId="264"/>
            <ac:picMk id="4" creationId="{EAC507EA-E1D2-4E45-A833-C9E0A4381152}"/>
          </ac:picMkLst>
        </pc:picChg>
        <pc:picChg chg="add del">
          <ac:chgData name="Nathan Bergamini" userId="S::nathan.bergamini.etu@univ-lille.fr::71386036-08a7-4cd3-88e8-645d1570bc96" providerId="AD" clId="Web-{5C6997DA-E8ED-FC59-FBD1-0E03EBF049C0}" dt="2019-01-15T12:36:32.068" v="128"/>
          <ac:picMkLst>
            <pc:docMk/>
            <pc:sldMk cId="4103167167" sldId="264"/>
            <ac:picMk id="11" creationId="{2F23EBA0-0D94-401A-9BD3-8F0D13802A13}"/>
          </ac:picMkLst>
        </pc:picChg>
        <pc:picChg chg="add del">
          <ac:chgData name="Nathan Bergamini" userId="S::nathan.bergamini.etu@univ-lille.fr::71386036-08a7-4cd3-88e8-645d1570bc96" providerId="AD" clId="Web-{5C6997DA-E8ED-FC59-FBD1-0E03EBF049C0}" dt="2019-01-15T12:36:34.540" v="130"/>
          <ac:picMkLst>
            <pc:docMk/>
            <pc:sldMk cId="4103167167" sldId="264"/>
            <ac:picMk id="19" creationId="{2F23EBA0-0D94-401A-9BD3-8F0D13802A13}"/>
          </ac:picMkLst>
        </pc:picChg>
        <pc:picChg chg="add del">
          <ac:chgData name="Nathan Bergamini" userId="S::nathan.bergamini.etu@univ-lille.fr::71386036-08a7-4cd3-88e8-645d1570bc96" providerId="AD" clId="Web-{5C6997DA-E8ED-FC59-FBD1-0E03EBF049C0}" dt="2019-01-15T12:36:37.663" v="132"/>
          <ac:picMkLst>
            <pc:docMk/>
            <pc:sldMk cId="4103167167" sldId="264"/>
            <ac:picMk id="20" creationId="{2F23EBA0-0D94-401A-9BD3-8F0D13802A13}"/>
          </ac:picMkLst>
        </pc:picChg>
        <pc:picChg chg="add del">
          <ac:chgData name="Nathan Bergamini" userId="S::nathan.bergamini.etu@univ-lille.fr::71386036-08a7-4cd3-88e8-645d1570bc96" providerId="AD" clId="Web-{5C6997DA-E8ED-FC59-FBD1-0E03EBF049C0}" dt="2019-01-15T12:36:37.663" v="132"/>
          <ac:picMkLst>
            <pc:docMk/>
            <pc:sldMk cId="4103167167" sldId="264"/>
            <ac:picMk id="21" creationId="{EE09A529-E47C-4634-BB98-0A9526C372B4}"/>
          </ac:picMkLst>
        </pc:picChg>
        <pc:picChg chg="add">
          <ac:chgData name="Nathan Bergamini" userId="S::nathan.bergamini.etu@univ-lille.fr::71386036-08a7-4cd3-88e8-645d1570bc96" providerId="AD" clId="Web-{5C6997DA-E8ED-FC59-FBD1-0E03EBF049C0}" dt="2019-01-15T12:36:37.768" v="133"/>
          <ac:picMkLst>
            <pc:docMk/>
            <pc:sldMk cId="4103167167" sldId="264"/>
            <ac:picMk id="24" creationId="{2F23EBA0-0D94-401A-9BD3-8F0D13802A13}"/>
          </ac:picMkLst>
        </pc:picChg>
        <pc:picChg chg="add del mod ord replId">
          <ac:chgData name="Nathan Bergamini" userId="S::nathan.bergamini.etu@univ-lille.fr::71386036-08a7-4cd3-88e8-645d1570bc96" providerId="AD" clId="Web-{5C6997DA-E8ED-FC59-FBD1-0E03EBF049C0}" dt="2019-01-15T12:36:37.768" v="133"/>
          <ac:picMkLst>
            <pc:docMk/>
            <pc:sldMk cId="4103167167" sldId="264"/>
            <ac:picMk id="26" creationId="{2F23EBA0-0D94-401A-9BD3-8F0D13802A13}"/>
          </ac:picMkLst>
        </pc:picChg>
      </pc:sldChg>
    </pc:docChg>
  </pc:docChgLst>
  <pc:docChgLst>
    <pc:chgData name="Nathan Bergamini" userId="S::nathan.bergamini.etu@univ-lille.fr::71386036-08a7-4cd3-88e8-645d1570bc96" providerId="AD" clId="Web-{BF8F8769-30B3-3065-7BA7-A646ACF44FE6}"/>
    <pc:docChg chg="addSld delSld modSld">
      <pc:chgData name="Nathan Bergamini" userId="S::nathan.bergamini.etu@univ-lille.fr::71386036-08a7-4cd3-88e8-645d1570bc96" providerId="AD" clId="Web-{BF8F8769-30B3-3065-7BA7-A646ACF44FE6}" dt="2019-01-15T16:51:56.194" v="501" actId="1076"/>
      <pc:docMkLst>
        <pc:docMk/>
      </pc:docMkLst>
      <pc:sldChg chg="delDesignElem">
        <pc:chgData name="Nathan Bergamini" userId="S::nathan.bergamini.etu@univ-lille.fr::71386036-08a7-4cd3-88e8-645d1570bc96" providerId="AD" clId="Web-{BF8F8769-30B3-3065-7BA7-A646ACF44FE6}" dt="2019-01-15T16:32:10.955" v="266"/>
        <pc:sldMkLst>
          <pc:docMk/>
          <pc:sldMk cId="2043393089" sldId="257"/>
        </pc:sldMkLst>
      </pc:sldChg>
      <pc:sldChg chg="addSp delSp modSp mod setBg setClrOvrMap delDesignElem">
        <pc:chgData name="Nathan Bergamini" userId="S::nathan.bergamini.etu@univ-lille.fr::71386036-08a7-4cd3-88e8-645d1570bc96" providerId="AD" clId="Web-{BF8F8769-30B3-3065-7BA7-A646ACF44FE6}" dt="2019-01-15T16:36:25.565" v="381"/>
        <pc:sldMkLst>
          <pc:docMk/>
          <pc:sldMk cId="2560375975" sldId="258"/>
        </pc:sldMkLst>
        <pc:spChg chg="mod ord">
          <ac:chgData name="Nathan Bergamini" userId="S::nathan.bergamini.etu@univ-lille.fr::71386036-08a7-4cd3-88e8-645d1570bc96" providerId="AD" clId="Web-{BF8F8769-30B3-3065-7BA7-A646ACF44FE6}" dt="2019-01-15T16:36:25.565" v="381"/>
          <ac:spMkLst>
            <pc:docMk/>
            <pc:sldMk cId="2560375975" sldId="258"/>
            <ac:spMk id="2" creationId="{3549F3D4-5B77-43B7-8841-0F37AB9F7F9D}"/>
          </ac:spMkLst>
        </pc:spChg>
        <pc:spChg chg="add mod ord">
          <ac:chgData name="Nathan Bergamini" userId="S::nathan.bergamini.etu@univ-lille.fr::71386036-08a7-4cd3-88e8-645d1570bc96" providerId="AD" clId="Web-{BF8F8769-30B3-3065-7BA7-A646ACF44FE6}" dt="2019-01-15T16:36:25.565" v="381"/>
          <ac:spMkLst>
            <pc:docMk/>
            <pc:sldMk cId="2560375975" sldId="258"/>
            <ac:spMk id="3" creationId="{F5B2CFEB-6621-4A60-AE1C-4E48FEE5CB15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25.565" v="381"/>
          <ac:spMkLst>
            <pc:docMk/>
            <pc:sldMk cId="2560375975" sldId="258"/>
            <ac:spMk id="22" creationId="{AB45A142-4255-493C-8284-5D566C121B1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11.909" v="372"/>
          <ac:spMkLst>
            <pc:docMk/>
            <pc:sldMk cId="2560375975" sldId="258"/>
            <ac:spMk id="26" creationId="{99899462-FC16-43B0-966B-FCA26345071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16.065" v="374"/>
          <ac:spMkLst>
            <pc:docMk/>
            <pc:sldMk cId="2560375975" sldId="258"/>
            <ac:spMk id="27" creationId="{EB181E26-89C4-4A14-92DE-0F4C4B0E9484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16.065" v="374"/>
          <ac:spMkLst>
            <pc:docMk/>
            <pc:sldMk cId="2560375975" sldId="258"/>
            <ac:spMk id="28" creationId="{13958066-7CBD-4B89-8F46-614C4F28BCF9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19.347" v="376"/>
          <ac:spMkLst>
            <pc:docMk/>
            <pc:sldMk cId="2560375975" sldId="258"/>
            <ac:spMk id="30" creationId="{61445B8C-D724-4F73-AB77-3CCE4E822C9D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21.723" v="378"/>
          <ac:spMkLst>
            <pc:docMk/>
            <pc:sldMk cId="2560375975" sldId="258"/>
            <ac:spMk id="33" creationId="{2C6A2225-94AF-4BC4-98F4-77746E7B10A9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21.723" v="378"/>
          <ac:spMkLst>
            <pc:docMk/>
            <pc:sldMk cId="2560375975" sldId="258"/>
            <ac:spMk id="34" creationId="{648F5915-2CE1-4F74-88C5-D4366893D2DF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25.487" v="380"/>
          <ac:spMkLst>
            <pc:docMk/>
            <pc:sldMk cId="2560375975" sldId="258"/>
            <ac:spMk id="35" creationId="{61445B8C-D724-4F73-AB77-3CCE4E822C9D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36:25.565" v="381"/>
          <ac:spMkLst>
            <pc:docMk/>
            <pc:sldMk cId="2560375975" sldId="258"/>
            <ac:spMk id="37" creationId="{99899462-FC16-43B0-966B-FCA263450716}"/>
          </ac:spMkLst>
        </pc:spChg>
        <pc:picChg chg="add mod ord">
          <ac:chgData name="Nathan Bergamini" userId="S::nathan.bergamini.etu@univ-lille.fr::71386036-08a7-4cd3-88e8-645d1570bc96" providerId="AD" clId="Web-{BF8F8769-30B3-3065-7BA7-A646ACF44FE6}" dt="2019-01-15T16:36:25.565" v="381"/>
          <ac:picMkLst>
            <pc:docMk/>
            <pc:sldMk cId="2560375975" sldId="258"/>
            <ac:picMk id="4" creationId="{1130320C-F0E3-4A63-B5DD-080222F60461}"/>
          </ac:picMkLst>
        </pc:picChg>
        <pc:picChg chg="mod ord">
          <ac:chgData name="Nathan Bergamini" userId="S::nathan.bergamini.etu@univ-lille.fr::71386036-08a7-4cd3-88e8-645d1570bc96" providerId="AD" clId="Web-{BF8F8769-30B3-3065-7BA7-A646ACF44FE6}" dt="2019-01-15T16:36:25.565" v="381"/>
          <ac:picMkLst>
            <pc:docMk/>
            <pc:sldMk cId="2560375975" sldId="258"/>
            <ac:picMk id="17" creationId="{F9E0D3B9-2820-400E-B1F8-6D5B2449BDAB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36:06.706" v="370"/>
          <ac:picMkLst>
            <pc:docMk/>
            <pc:sldMk cId="2560375975" sldId="258"/>
            <ac:picMk id="29" creationId="{22901FED-4FC9-4ED5-8123-C98BCD1616BA}"/>
          </ac:picMkLst>
        </pc:picChg>
        <pc:cxnChg chg="add del">
          <ac:chgData name="Nathan Bergamini" userId="S::nathan.bergamini.etu@univ-lille.fr::71386036-08a7-4cd3-88e8-645d1570bc96" providerId="AD" clId="Web-{BF8F8769-30B3-3065-7BA7-A646ACF44FE6}" dt="2019-01-15T16:36:25.565" v="381"/>
          <ac:cxnSpMkLst>
            <pc:docMk/>
            <pc:sldMk cId="2560375975" sldId="258"/>
            <ac:cxnSpMk id="24" creationId="{38FB9660-F42F-4313-BBC4-47C007FE484C}"/>
          </ac:cxnSpMkLst>
        </pc:cxnChg>
        <pc:cxnChg chg="add del">
          <ac:chgData name="Nathan Bergamini" userId="S::nathan.bergamini.etu@univ-lille.fr::71386036-08a7-4cd3-88e8-645d1570bc96" providerId="AD" clId="Web-{BF8F8769-30B3-3065-7BA7-A646ACF44FE6}" dt="2019-01-15T16:36:11.909" v="372"/>
          <ac:cxnSpMkLst>
            <pc:docMk/>
            <pc:sldMk cId="2560375975" sldId="258"/>
            <ac:cxnSpMk id="31" creationId="{AAFEA932-2DF1-410C-A00A-7A1E7DBF7511}"/>
          </ac:cxnSpMkLst>
        </pc:cxnChg>
        <pc:cxnChg chg="add del">
          <ac:chgData name="Nathan Bergamini" userId="S::nathan.bergamini.etu@univ-lille.fr::71386036-08a7-4cd3-88e8-645d1570bc96" providerId="AD" clId="Web-{BF8F8769-30B3-3065-7BA7-A646ACF44FE6}" dt="2019-01-15T16:36:19.347" v="376"/>
          <ac:cxnSpMkLst>
            <pc:docMk/>
            <pc:sldMk cId="2560375975" sldId="258"/>
            <ac:cxnSpMk id="32" creationId="{99905336-A7CD-4C75-9E77-C704674F4047}"/>
          </ac:cxnSpMkLst>
        </pc:cxnChg>
        <pc:cxnChg chg="add del">
          <ac:chgData name="Nathan Bergamini" userId="S::nathan.bergamini.etu@univ-lille.fr::71386036-08a7-4cd3-88e8-645d1570bc96" providerId="AD" clId="Web-{BF8F8769-30B3-3065-7BA7-A646ACF44FE6}" dt="2019-01-15T16:36:25.487" v="380"/>
          <ac:cxnSpMkLst>
            <pc:docMk/>
            <pc:sldMk cId="2560375975" sldId="258"/>
            <ac:cxnSpMk id="36" creationId="{99905336-A7CD-4C75-9E77-C704674F4047}"/>
          </ac:cxnSpMkLst>
        </pc:cxnChg>
        <pc:cxnChg chg="add">
          <ac:chgData name="Nathan Bergamini" userId="S::nathan.bergamini.etu@univ-lille.fr::71386036-08a7-4cd3-88e8-645d1570bc96" providerId="AD" clId="Web-{BF8F8769-30B3-3065-7BA7-A646ACF44FE6}" dt="2019-01-15T16:36:25.565" v="381"/>
          <ac:cxnSpMkLst>
            <pc:docMk/>
            <pc:sldMk cId="2560375975" sldId="258"/>
            <ac:cxnSpMk id="38" creationId="{AAFEA932-2DF1-410C-A00A-7A1E7DBF7511}"/>
          </ac:cxnSpMkLst>
        </pc:cxnChg>
      </pc:sldChg>
      <pc:sldChg chg="modSp delDesignElem">
        <pc:chgData name="Nathan Bergamini" userId="S::nathan.bergamini.etu@univ-lille.fr::71386036-08a7-4cd3-88e8-645d1570bc96" providerId="AD" clId="Web-{BF8F8769-30B3-3065-7BA7-A646ACF44FE6}" dt="2019-01-15T16:32:10.955" v="267"/>
        <pc:sldMkLst>
          <pc:docMk/>
          <pc:sldMk cId="2558620229" sldId="259"/>
        </pc:sldMkLst>
        <pc:spChg chg="mod">
          <ac:chgData name="Nathan Bergamini" userId="S::nathan.bergamini.etu@univ-lille.fr::71386036-08a7-4cd3-88e8-645d1570bc96" providerId="AD" clId="Web-{BF8F8769-30B3-3065-7BA7-A646ACF44FE6}" dt="2019-01-15T16:28:24.501" v="244" actId="20577"/>
          <ac:spMkLst>
            <pc:docMk/>
            <pc:sldMk cId="2558620229" sldId="259"/>
            <ac:spMk id="14" creationId="{4AF7CF42-2413-422C-A4B2-29DFFCDCE1BF}"/>
          </ac:spMkLst>
        </pc:spChg>
      </pc:sldChg>
      <pc:sldChg chg="delDesignElem">
        <pc:chgData name="Nathan Bergamini" userId="S::nathan.bergamini.etu@univ-lille.fr::71386036-08a7-4cd3-88e8-645d1570bc96" providerId="AD" clId="Web-{BF8F8769-30B3-3065-7BA7-A646ACF44FE6}" dt="2019-01-15T16:32:10.955" v="268"/>
        <pc:sldMkLst>
          <pc:docMk/>
          <pc:sldMk cId="2891824014" sldId="260"/>
        </pc:sldMkLst>
      </pc:sldChg>
      <pc:sldChg chg="delDesignElem">
        <pc:chgData name="Nathan Bergamini" userId="S::nathan.bergamini.etu@univ-lille.fr::71386036-08a7-4cd3-88e8-645d1570bc96" providerId="AD" clId="Web-{BF8F8769-30B3-3065-7BA7-A646ACF44FE6}" dt="2019-01-15T16:32:10.955" v="269"/>
        <pc:sldMkLst>
          <pc:docMk/>
          <pc:sldMk cId="815115260" sldId="261"/>
        </pc:sldMkLst>
      </pc:sldChg>
      <pc:sldChg chg="addSp modSp delDesignElem">
        <pc:chgData name="Nathan Bergamini" userId="S::nathan.bergamini.etu@univ-lille.fr::71386036-08a7-4cd3-88e8-645d1570bc96" providerId="AD" clId="Web-{BF8F8769-30B3-3065-7BA7-A646ACF44FE6}" dt="2019-01-15T16:37:24.787" v="392" actId="20577"/>
        <pc:sldMkLst>
          <pc:docMk/>
          <pc:sldMk cId="2127908716" sldId="262"/>
        </pc:sldMkLst>
        <pc:spChg chg="mod">
          <ac:chgData name="Nathan Bergamini" userId="S::nathan.bergamini.etu@univ-lille.fr::71386036-08a7-4cd3-88e8-645d1570bc96" providerId="AD" clId="Web-{BF8F8769-30B3-3065-7BA7-A646ACF44FE6}" dt="2019-01-15T16:37:24.787" v="392" actId="20577"/>
          <ac:spMkLst>
            <pc:docMk/>
            <pc:sldMk cId="2127908716" sldId="262"/>
            <ac:spMk id="2" creationId="{68A06B1F-E2FA-44C7-90BA-7D2AAC8EC9CA}"/>
          </ac:spMkLst>
        </pc:spChg>
        <pc:spChg chg="mod ord">
          <ac:chgData name="Nathan Bergamini" userId="S::nathan.bergamini.etu@univ-lille.fr::71386036-08a7-4cd3-88e8-645d1570bc96" providerId="AD" clId="Web-{BF8F8769-30B3-3065-7BA7-A646ACF44FE6}" dt="2019-01-15T16:36:48.581" v="382"/>
          <ac:spMkLst>
            <pc:docMk/>
            <pc:sldMk cId="2127908716" sldId="262"/>
            <ac:spMk id="29" creationId="{90700417-2FCC-4DF1-9072-BFB6EE23CBA8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36:48.581" v="382"/>
          <ac:spMkLst>
            <pc:docMk/>
            <pc:sldMk cId="2127908716" sldId="262"/>
            <ac:spMk id="46" creationId="{45F41304-6272-42D4-9F30-4BDD2BBE8418}"/>
          </ac:spMkLst>
        </pc:spChg>
      </pc:sldChg>
      <pc:sldChg chg="modSp delDesignElem">
        <pc:chgData name="Nathan Bergamini" userId="S::nathan.bergamini.etu@univ-lille.fr::71386036-08a7-4cd3-88e8-645d1570bc96" providerId="AD" clId="Web-{BF8F8769-30B3-3065-7BA7-A646ACF44FE6}" dt="2019-01-15T16:32:10.955" v="271"/>
        <pc:sldMkLst>
          <pc:docMk/>
          <pc:sldMk cId="2853387422" sldId="263"/>
        </pc:sldMkLst>
        <pc:spChg chg="mod">
          <ac:chgData name="Nathan Bergamini" userId="S::nathan.bergamini.etu@univ-lille.fr::71386036-08a7-4cd3-88e8-645d1570bc96" providerId="AD" clId="Web-{BF8F8769-30B3-3065-7BA7-A646ACF44FE6}" dt="2019-01-15T16:17:28.576" v="77" actId="20577"/>
          <ac:spMkLst>
            <pc:docMk/>
            <pc:sldMk cId="2853387422" sldId="263"/>
            <ac:spMk id="9" creationId="{6AB4819D-0F8B-42EA-A108-7413ECF564D7}"/>
          </ac:spMkLst>
        </pc:spChg>
      </pc:sldChg>
      <pc:sldChg chg="addSp delSp modSp new mod setBg setClrOvrMap delDesignElem">
        <pc:chgData name="Nathan Bergamini" userId="S::nathan.bergamini.etu@univ-lille.fr::71386036-08a7-4cd3-88e8-645d1570bc96" providerId="AD" clId="Web-{BF8F8769-30B3-3065-7BA7-A646ACF44FE6}" dt="2019-01-15T16:39:05.488" v="401" actId="1076"/>
        <pc:sldMkLst>
          <pc:docMk/>
          <pc:sldMk cId="1400162790" sldId="264"/>
        </pc:sldMkLst>
        <pc:spChg chg="mod">
          <ac:chgData name="Nathan Bergamini" userId="S::nathan.bergamini.etu@univ-lille.fr::71386036-08a7-4cd3-88e8-645d1570bc96" providerId="AD" clId="Web-{BF8F8769-30B3-3065-7BA7-A646ACF44FE6}" dt="2019-01-15T16:38:55.066" v="399" actId="1076"/>
          <ac:spMkLst>
            <pc:docMk/>
            <pc:sldMk cId="1400162790" sldId="264"/>
            <ac:spMk id="2" creationId="{3C56FA48-3F82-4DD6-9EC6-39D34AF9AE4F}"/>
          </ac:spMkLst>
        </pc:spChg>
        <pc:spChg chg="del">
          <ac:chgData name="Nathan Bergamini" userId="S::nathan.bergamini.etu@univ-lille.fr::71386036-08a7-4cd3-88e8-645d1570bc96" providerId="AD" clId="Web-{BF8F8769-30B3-3065-7BA7-A646ACF44FE6}" dt="2019-01-15T16:22:57.937" v="94"/>
          <ac:spMkLst>
            <pc:docMk/>
            <pc:sldMk cId="1400162790" sldId="264"/>
            <ac:spMk id="3" creationId="{718EFFD2-6258-4B74-857D-E104FBB5089A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38:43.863" v="398" actId="1076"/>
          <ac:spMkLst>
            <pc:docMk/>
            <pc:sldMk cId="1400162790" sldId="264"/>
            <ac:spMk id="4" creationId="{3D115BDB-498F-4A3E-8267-EA288225008B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4:02.723" v="115"/>
          <ac:spMkLst>
            <pc:docMk/>
            <pc:sldMk cId="1400162790" sldId="264"/>
            <ac:spMk id="15" creationId="{D1827BAD-6718-4E72-8B23-32B3FBBBD8F7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3:21.375" v="99"/>
          <ac:spMkLst>
            <pc:docMk/>
            <pc:sldMk cId="1400162790" sldId="264"/>
            <ac:spMk id="18" creationId="{003713C1-2FB2-413B-BF91-3AE41726FB7A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3:21.375" v="99"/>
          <ac:spMkLst>
            <pc:docMk/>
            <pc:sldMk cId="1400162790" sldId="264"/>
            <ac:spMk id="20" creationId="{90795B4D-5022-4A7F-A01D-8D880B7CDBE6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3:21.375" v="99"/>
          <ac:spMkLst>
            <pc:docMk/>
            <pc:sldMk cId="1400162790" sldId="264"/>
            <ac:spMk id="22" creationId="{AFD19018-DE7C-4796-ADF2-AD2EB0FC0D9C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3:21.375" v="99"/>
          <ac:spMkLst>
            <pc:docMk/>
            <pc:sldMk cId="1400162790" sldId="264"/>
            <ac:spMk id="24" creationId="{B1A0A2C2-4F85-44AF-8708-8DCA4B550CB8}"/>
          </ac:spMkLst>
        </pc:spChg>
        <pc:picChg chg="add del mod">
          <ac:chgData name="Nathan Bergamini" userId="S::nathan.bergamini.etu@univ-lille.fr::71386036-08a7-4cd3-88e8-645d1570bc96" providerId="AD" clId="Web-{BF8F8769-30B3-3065-7BA7-A646ACF44FE6}" dt="2019-01-15T16:23:03.796" v="96"/>
          <ac:picMkLst>
            <pc:docMk/>
            <pc:sldMk cId="1400162790" sldId="264"/>
            <ac:picMk id="6" creationId="{970E47BB-7F03-48DE-B76E-2EC08E83E037}"/>
          </ac:picMkLst>
        </pc:picChg>
        <pc:picChg chg="add mod">
          <ac:chgData name="Nathan Bergamini" userId="S::nathan.bergamini.etu@univ-lille.fr::71386036-08a7-4cd3-88e8-645d1570bc96" providerId="AD" clId="Web-{BF8F8769-30B3-3065-7BA7-A646ACF44FE6}" dt="2019-01-15T16:39:00.925" v="400" actId="1076"/>
          <ac:picMkLst>
            <pc:docMk/>
            <pc:sldMk cId="1400162790" sldId="264"/>
            <ac:picMk id="8" creationId="{BE428EF0-4D06-453B-8575-B00695D8DE3E}"/>
          </ac:picMkLst>
        </pc:picChg>
        <pc:picChg chg="add mod">
          <ac:chgData name="Nathan Bergamini" userId="S::nathan.bergamini.etu@univ-lille.fr::71386036-08a7-4cd3-88e8-645d1570bc96" providerId="AD" clId="Web-{BF8F8769-30B3-3065-7BA7-A646ACF44FE6}" dt="2019-01-15T16:23:21.375" v="99"/>
          <ac:picMkLst>
            <pc:docMk/>
            <pc:sldMk cId="1400162790" sldId="264"/>
            <ac:picMk id="10" creationId="{3BF6CBA5-1058-4BC6-BA50-22C88087EC73}"/>
          </ac:picMkLst>
        </pc:picChg>
        <pc:picChg chg="add del mod ord replId">
          <ac:chgData name="Nathan Bergamini" userId="S::nathan.bergamini.etu@univ-lille.fr::71386036-08a7-4cd3-88e8-645d1570bc96" providerId="AD" clId="Web-{BF8F8769-30B3-3065-7BA7-A646ACF44FE6}" dt="2019-01-15T16:23:21.375" v="99"/>
          <ac:picMkLst>
            <pc:docMk/>
            <pc:sldMk cId="1400162790" sldId="264"/>
            <ac:picMk id="12" creationId="{33BBF34F-EDE1-40BB-9D42-5703B68964A7}"/>
          </ac:picMkLst>
        </pc:picChg>
        <pc:picChg chg="add mod">
          <ac:chgData name="Nathan Bergamini" userId="S::nathan.bergamini.etu@univ-lille.fr::71386036-08a7-4cd3-88e8-645d1570bc96" providerId="AD" clId="Web-{BF8F8769-30B3-3065-7BA7-A646ACF44FE6}" dt="2019-01-15T16:39:05.488" v="401" actId="1076"/>
          <ac:picMkLst>
            <pc:docMk/>
            <pc:sldMk cId="1400162790" sldId="264"/>
            <ac:picMk id="13" creationId="{33BBF34F-EDE1-40BB-9D42-5703B68964A7}"/>
          </ac:picMkLst>
        </pc:picChg>
      </pc:sldChg>
      <pc:sldChg chg="addSp delSp modSp new del mod setBg setClrOvrMap">
        <pc:chgData name="Nathan Bergamini" userId="S::nathan.bergamini.etu@univ-lille.fr::71386036-08a7-4cd3-88e8-645d1570bc96" providerId="AD" clId="Web-{BF8F8769-30B3-3065-7BA7-A646ACF44FE6}" dt="2019-01-15T16:22:48.406" v="92"/>
        <pc:sldMkLst>
          <pc:docMk/>
          <pc:sldMk cId="3572378569" sldId="264"/>
        </pc:sldMkLst>
        <pc:spChg chg="mod">
          <ac:chgData name="Nathan Bergamini" userId="S::nathan.bergamini.etu@univ-lille.fr::71386036-08a7-4cd3-88e8-645d1570bc96" providerId="AD" clId="Web-{BF8F8769-30B3-3065-7BA7-A646ACF44FE6}" dt="2019-01-15T16:22:41.390" v="91"/>
          <ac:spMkLst>
            <pc:docMk/>
            <pc:sldMk cId="3572378569" sldId="264"/>
            <ac:spMk id="2" creationId="{319C1C3F-45C5-48D7-AEC1-B905B206BB94}"/>
          </ac:spMkLst>
        </pc:spChg>
        <pc:spChg chg="del">
          <ac:chgData name="Nathan Bergamini" userId="S::nathan.bergamini.etu@univ-lille.fr::71386036-08a7-4cd3-88e8-645d1570bc96" providerId="AD" clId="Web-{BF8F8769-30B3-3065-7BA7-A646ACF44FE6}" dt="2019-01-15T16:05:47.777" v="68"/>
          <ac:spMkLst>
            <pc:docMk/>
            <pc:sldMk cId="3572378569" sldId="264"/>
            <ac:spMk id="3" creationId="{811634CC-26FD-43E6-A583-A4EB8332E43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5.232" v="73"/>
          <ac:spMkLst>
            <pc:docMk/>
            <pc:sldMk cId="3572378569" sldId="264"/>
            <ac:spMk id="8" creationId="{A0BF428C-DA8B-4D99-9930-18F7F91D873D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5.232" v="73"/>
          <ac:spMkLst>
            <pc:docMk/>
            <pc:sldMk cId="3572378569" sldId="264"/>
            <ac:spMk id="10" creationId="{A03E2379-8871-408A-95CE-7AAE8FA53AE5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1.576" v="71"/>
          <ac:spMkLst>
            <pc:docMk/>
            <pc:sldMk cId="3572378569" sldId="264"/>
            <ac:spMk id="11" creationId="{1918F315-4BDB-4FA9-A767-A1AD9B857BE7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5.232" v="73"/>
          <ac:spMkLst>
            <pc:docMk/>
            <pc:sldMk cId="3572378569" sldId="264"/>
            <ac:spMk id="12" creationId="{3D7ADB34-451B-4772-83BA-BC591D8FCBC7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1.576" v="71"/>
          <ac:spMkLst>
            <pc:docMk/>
            <pc:sldMk cId="3572378569" sldId="264"/>
            <ac:spMk id="14" creationId="{EB181E26-89C4-4A14-92DE-0F4C4B0E9484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15" creationId="{72257994-BD97-4691-8B89-198A6D2BABDC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1.576" v="71"/>
          <ac:spMkLst>
            <pc:docMk/>
            <pc:sldMk cId="3572378569" sldId="264"/>
            <ac:spMk id="16" creationId="{13958066-7CBD-4B89-8F46-614C4F28BCF9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0" creationId="{A9978F5A-0C68-45F0-933F-02097515C9F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3" creationId="{003713C1-2FB2-413B-BF91-3AE41726FB7A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5" creationId="{90795B4D-5022-4A7F-A01D-8D880B7CDBE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7" creationId="{AFD19018-DE7C-4796-ADF2-AD2EB0FC0D9C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9" creationId="{B1A0A2C2-4F85-44AF-8708-8DCA4B550CB8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31" creationId="{A9978F5A-0C68-45F0-933F-02097515C9F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33" creationId="{A9978F5A-0C68-45F0-933F-02097515C9F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34" creationId="{003713C1-2FB2-413B-BF91-3AE41726FB7A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35" creationId="{C99A8FB7-A79B-4BC9-9D56-B79587F6AA3E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36" creationId="{90795B4D-5022-4A7F-A01D-8D880B7CDBE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37" creationId="{B6114379-CEF2-4927-BEAC-763037C09A9E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38" creationId="{AFD19018-DE7C-4796-ADF2-AD2EB0FC0D9C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39" creationId="{B23893E2-3349-46D7-A7AA-B9E447957FB1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40" creationId="{B1A0A2C2-4F85-44AF-8708-8DCA4B550CB8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42" creationId="{2B7592FE-10D1-4664-B623-353F47C8DF7F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43" creationId="{C14C23C8-0D86-4D9E-A9C7-76291675C442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44" creationId="{32248578-C6EF-47FB-8B88-AD65C27452B1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45" creationId="{A9978F5A-0C68-45F0-933F-02097515C9F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46" creationId="{003713C1-2FB2-413B-BF91-3AE41726FB7A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47" creationId="{90795B4D-5022-4A7F-A01D-8D880B7CDBE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48" creationId="{AFD19018-DE7C-4796-ADF2-AD2EB0FC0D9C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50" creationId="{B1A0A2C2-4F85-44AF-8708-8DCA4B550CB8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2:41.390" v="91"/>
          <ac:spMkLst>
            <pc:docMk/>
            <pc:sldMk cId="3572378569" sldId="264"/>
            <ac:spMk id="52" creationId="{A9978F5A-0C68-45F0-933F-02097515C9F0}"/>
          </ac:spMkLst>
        </pc:spChg>
        <pc:picChg chg="add mod ord">
          <ac:chgData name="Nathan Bergamini" userId="S::nathan.bergamini.etu@univ-lille.fr::71386036-08a7-4cd3-88e8-645d1570bc96" providerId="AD" clId="Web-{BF8F8769-30B3-3065-7BA7-A646ACF44FE6}" dt="2019-01-15T16:22:41.390" v="91"/>
          <ac:picMkLst>
            <pc:docMk/>
            <pc:sldMk cId="3572378569" sldId="264"/>
            <ac:picMk id="6" creationId="{01FA29B4-91E3-4E54-9626-37A5C490E9C9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16:41.576" v="71"/>
          <ac:picMkLst>
            <pc:docMk/>
            <pc:sldMk cId="3572378569" sldId="264"/>
            <ac:picMk id="9" creationId="{149B9683-59C7-4EE3-9BA6-3EAE2E11E986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16:45.232" v="73"/>
          <ac:picMkLst>
            <pc:docMk/>
            <pc:sldMk cId="3572378569" sldId="264"/>
            <ac:picMk id="13" creationId="{149B9683-59C7-4EE3-9BA6-3EAE2E11E986}"/>
          </ac:picMkLst>
        </pc:picChg>
        <pc:picChg chg="add mod ord">
          <ac:chgData name="Nathan Bergamini" userId="S::nathan.bergamini.etu@univ-lille.fr::71386036-08a7-4cd3-88e8-645d1570bc96" providerId="AD" clId="Web-{BF8F8769-30B3-3065-7BA7-A646ACF44FE6}" dt="2019-01-15T16:22:41.390" v="91"/>
          <ac:picMkLst>
            <pc:docMk/>
            <pc:sldMk cId="3572378569" sldId="264"/>
            <ac:picMk id="14" creationId="{B9BC7A7D-BCA0-4844-B842-2E642DFCC417}"/>
          </ac:picMkLst>
        </pc:picChg>
        <pc:picChg chg="add del mod">
          <ac:chgData name="Nathan Bergamini" userId="S::nathan.bergamini.etu@univ-lille.fr::71386036-08a7-4cd3-88e8-645d1570bc96" providerId="AD" clId="Web-{BF8F8769-30B3-3065-7BA7-A646ACF44FE6}" dt="2019-01-15T16:22:22.953" v="84"/>
          <ac:picMkLst>
            <pc:docMk/>
            <pc:sldMk cId="3572378569" sldId="264"/>
            <ac:picMk id="18" creationId="{149B9683-59C7-4EE3-9BA6-3EAE2E11E986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22:32.906" v="86"/>
          <ac:picMkLst>
            <pc:docMk/>
            <pc:sldMk cId="3572378569" sldId="264"/>
            <ac:picMk id="32" creationId="{149B9683-59C7-4EE3-9BA6-3EAE2E11E986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22:37.921" v="88"/>
          <ac:picMkLst>
            <pc:docMk/>
            <pc:sldMk cId="3572378569" sldId="264"/>
            <ac:picMk id="41" creationId="{149B9683-59C7-4EE3-9BA6-3EAE2E11E986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22:41.140" v="90"/>
          <ac:picMkLst>
            <pc:docMk/>
            <pc:sldMk cId="3572378569" sldId="264"/>
            <ac:picMk id="49" creationId="{149B9683-59C7-4EE3-9BA6-3EAE2E11E986}"/>
          </ac:picMkLst>
        </pc:picChg>
        <pc:picChg chg="add">
          <ac:chgData name="Nathan Bergamini" userId="S::nathan.bergamini.etu@univ-lille.fr::71386036-08a7-4cd3-88e8-645d1570bc96" providerId="AD" clId="Web-{BF8F8769-30B3-3065-7BA7-A646ACF44FE6}" dt="2019-01-15T16:22:41.390" v="91"/>
          <ac:picMkLst>
            <pc:docMk/>
            <pc:sldMk cId="3572378569" sldId="264"/>
            <ac:picMk id="51" creationId="{149B9683-59C7-4EE3-9BA6-3EAE2E11E986}"/>
          </ac:picMkLst>
        </pc:picChg>
        <pc:picChg chg="add del mod ord replId">
          <ac:chgData name="Nathan Bergamini" userId="S::nathan.bergamini.etu@univ-lille.fr::71386036-08a7-4cd3-88e8-645d1570bc96" providerId="AD" clId="Web-{BF8F8769-30B3-3065-7BA7-A646ACF44FE6}" dt="2019-01-15T16:22:41.390" v="91"/>
          <ac:picMkLst>
            <pc:docMk/>
            <pc:sldMk cId="3572378569" sldId="264"/>
            <ac:picMk id="53" creationId="{149B9683-59C7-4EE3-9BA6-3EAE2E11E986}"/>
          </ac:picMkLst>
        </pc:picChg>
      </pc:sldChg>
      <pc:sldChg chg="del">
        <pc:chgData name="Nathan Bergamini" userId="S::nathan.bergamini.etu@univ-lille.fr::71386036-08a7-4cd3-88e8-645d1570bc96" providerId="AD" clId="Web-{BF8F8769-30B3-3065-7BA7-A646ACF44FE6}" dt="2019-01-15T16:03:18.479" v="58"/>
        <pc:sldMkLst>
          <pc:docMk/>
          <pc:sldMk cId="4103167167" sldId="264"/>
        </pc:sldMkLst>
      </pc:sldChg>
      <pc:sldChg chg="addSp delSp modSp new">
        <pc:chgData name="Nathan Bergamini" userId="S::nathan.bergamini.etu@univ-lille.fr::71386036-08a7-4cd3-88e8-645d1570bc96" providerId="AD" clId="Web-{BF8F8769-30B3-3065-7BA7-A646ACF44FE6}" dt="2019-01-15T16:51:56.194" v="501" actId="1076"/>
        <pc:sldMkLst>
          <pc:docMk/>
          <pc:sldMk cId="2754647500" sldId="265"/>
        </pc:sldMkLst>
        <pc:spChg chg="mod">
          <ac:chgData name="Nathan Bergamini" userId="S::nathan.bergamini.etu@univ-lille.fr::71386036-08a7-4cd3-88e8-645d1570bc96" providerId="AD" clId="Web-{BF8F8769-30B3-3065-7BA7-A646ACF44FE6}" dt="2019-01-15T16:30:25.986" v="261" actId="20577"/>
          <ac:spMkLst>
            <pc:docMk/>
            <pc:sldMk cId="2754647500" sldId="265"/>
            <ac:spMk id="2" creationId="{778155F1-478A-407D-AA14-A129B704EDDC}"/>
          </ac:spMkLst>
        </pc:spChg>
        <pc:spChg chg="del">
          <ac:chgData name="Nathan Bergamini" userId="S::nathan.bergamini.etu@univ-lille.fr::71386036-08a7-4cd3-88e8-645d1570bc96" providerId="AD" clId="Web-{BF8F8769-30B3-3065-7BA7-A646ACF44FE6}" dt="2019-01-15T16:32:00.158" v="264"/>
          <ac:spMkLst>
            <pc:docMk/>
            <pc:sldMk cId="2754647500" sldId="265"/>
            <ac:spMk id="3" creationId="{F1D9DB46-008E-4AEB-ADD8-06BA9788B3C1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50:55.069" v="485"/>
          <ac:spMkLst>
            <pc:docMk/>
            <pc:sldMk cId="2754647500" sldId="265"/>
            <ac:spMk id="4" creationId="{0675625F-DEE9-434D-B862-4A9667FD051B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44:16.583" v="455" actId="20577"/>
          <ac:spMkLst>
            <pc:docMk/>
            <pc:sldMk cId="2754647500" sldId="265"/>
            <ac:spMk id="6" creationId="{DDB7C639-B5B0-4F5F-B0F3-5782E2095CE7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51:07.835" v="487"/>
          <ac:spMkLst>
            <pc:docMk/>
            <pc:sldMk cId="2754647500" sldId="265"/>
            <ac:spMk id="7" creationId="{6CCFFA68-661D-44B7-91C2-370BDDF94D19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51:20.272" v="489"/>
          <ac:spMkLst>
            <pc:docMk/>
            <pc:sldMk cId="2754647500" sldId="265"/>
            <ac:spMk id="8" creationId="{F24580C1-0193-43CD-A6CA-E7ED357E06B2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51:56.194" v="501" actId="1076"/>
          <ac:spMkLst>
            <pc:docMk/>
            <pc:sldMk cId="2754647500" sldId="265"/>
            <ac:spMk id="10" creationId="{79CB787D-197C-463B-8E72-93B0D8B8922F}"/>
          </ac:spMkLst>
        </pc:spChg>
        <pc:cxnChg chg="add mod">
          <ac:chgData name="Nathan Bergamini" userId="S::nathan.bergamini.etu@univ-lille.fr::71386036-08a7-4cd3-88e8-645d1570bc96" providerId="AD" clId="Web-{BF8F8769-30B3-3065-7BA7-A646ACF44FE6}" dt="2019-01-15T16:49:32.225" v="472" actId="14100"/>
          <ac:cxnSpMkLst>
            <pc:docMk/>
            <pc:sldMk cId="2754647500" sldId="265"/>
            <ac:cxnSpMk id="5" creationId="{A6084858-694F-4F4F-96AE-C88CCE602A4F}"/>
          </ac:cxnSpMkLst>
        </pc:cxnChg>
        <pc:cxnChg chg="add mod">
          <ac:chgData name="Nathan Bergamini" userId="S::nathan.bergamini.etu@univ-lille.fr::71386036-08a7-4cd3-88e8-645d1570bc96" providerId="AD" clId="Web-{BF8F8769-30B3-3065-7BA7-A646ACF44FE6}" dt="2019-01-15T16:50:00.788" v="479" actId="1076"/>
          <ac:cxnSpMkLst>
            <pc:docMk/>
            <pc:sldMk cId="2754647500" sldId="265"/>
            <ac:cxnSpMk id="9" creationId="{0D0B14AF-3DAA-4B89-8527-FBDEB072CC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9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0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8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06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7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13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2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38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41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24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49F3D4-5B77-43B7-8841-0F37AB9F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SOUTENANCE</a:t>
            </a:r>
          </a:p>
        </p:txBody>
      </p:sp>
      <p:sp>
        <p:nvSpPr>
          <p:cNvPr id="40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72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F9E0D3B9-2820-400E-B1F8-6D5B2449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1123750"/>
            <a:ext cx="2375236" cy="1680479"/>
          </a:xfrm>
          <a:prstGeom prst="rect">
            <a:avLst/>
          </a:prstGeom>
        </p:spPr>
      </p:pic>
      <p:sp>
        <p:nvSpPr>
          <p:cNvPr id="41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57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572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72C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130320C-F0E3-4A63-B5DD-080222F6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47" y="4256391"/>
            <a:ext cx="2375236" cy="102135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5B2CFEB-6621-4A60-AE1C-4E48FEE5CB15}"/>
              </a:ext>
            </a:extLst>
          </p:cNvPr>
          <p:cNvSpPr txBox="1"/>
          <p:nvPr/>
        </p:nvSpPr>
        <p:spPr>
          <a:xfrm>
            <a:off x="7856389" y="3038478"/>
            <a:ext cx="3795142" cy="284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FFFF"/>
                </a:solidFill>
              </a:rPr>
              <a:t>Tuteur: Pierre Cambier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FFFF"/>
                </a:solidFill>
              </a:rPr>
              <a:t>Resp. De formation: Michaël Hauspie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FFFF"/>
                </a:solidFill>
              </a:rPr>
              <a:t>Nathan Bergamini</a:t>
            </a:r>
            <a:endParaRPr lang="en-US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>
              <a:solidFill>
                <a:srgbClr val="FFFFFF"/>
              </a:solidFill>
            </a:endParaRPr>
          </a:p>
        </p:txBody>
      </p:sp>
      <p:sp>
        <p:nvSpPr>
          <p:cNvPr id="44" name="Rectangle: Top Corners Rounded 34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7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6737B-64B7-439E-829A-4A7E66F4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297" y="145330"/>
            <a:ext cx="2669406" cy="1154082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MANTIS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2159EC33-A4A3-451A-AEDC-6F75D348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78" y="2985283"/>
            <a:ext cx="2669407" cy="14655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Outil de ticketing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Liaison avec le client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Mise à jour à chaque ticket</a:t>
            </a:r>
          </a:p>
        </p:txBody>
      </p:sp>
      <p:pic>
        <p:nvPicPr>
          <p:cNvPr id="19" name="Espace réservé du contenu 4">
            <a:extLst>
              <a:ext uri="{FF2B5EF4-FFF2-40B4-BE49-F238E27FC236}">
                <a16:creationId xmlns:a16="http://schemas.microsoft.com/office/drawing/2014/main" id="{822E9EA8-F465-4C2B-921B-7FB2406C98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42" y="2094695"/>
            <a:ext cx="7652587" cy="39410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C63E05-9FEA-4E6F-A255-5DE86BF266D9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97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626E5-C4DB-4131-A891-95FA8285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5DA84-60E2-4E38-993B-ECB19C9A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F7CF42-2413-422C-A4B2-29DFFCDC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99D297-E283-48AB-AC9A-74B6883EE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r="19432" b="-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135AB38D-B3DA-4DFD-887D-E2AA9B04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0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C2FC63-C058-4EE5-9663-D1F077F438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r="13874" b="5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85A2C3EE-4799-4A48-8138-B8D87883401F}"/>
              </a:ext>
            </a:extLst>
          </p:cNvPr>
          <p:cNvSpPr txBox="1">
            <a:spLocks/>
          </p:cNvSpPr>
          <p:nvPr/>
        </p:nvSpPr>
        <p:spPr>
          <a:xfrm>
            <a:off x="3190146" y="208349"/>
            <a:ext cx="4347411" cy="1353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9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F7CF42-2413-422C-A4B2-29DFFCDC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622166"/>
            <a:ext cx="4558309" cy="2743200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Presentation de Norsys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Equipe et mission</a:t>
            </a:r>
          </a:p>
          <a:p>
            <a:r>
              <a:rPr lang="en-US" sz="1800" dirty="0">
                <a:latin typeface="Arial"/>
                <a:cs typeface="Arial"/>
              </a:rPr>
              <a:t> Cycle de vie d’un ticket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/>
                <a:cs typeface="Arial"/>
              </a:rPr>
              <a:t>Journée type d'un développeur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Outils et technologies utilisées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Mon expérience</a:t>
            </a:r>
          </a:p>
          <a:p>
            <a:r>
              <a:rPr lang="en-US" sz="1800" dirty="0">
                <a:latin typeface="Arial"/>
                <a:cs typeface="Arial"/>
              </a:rPr>
              <a:t>Questions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99D297-E283-48AB-AC9A-74B6883EE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r="19432" b="-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135AB38D-B3DA-4DFD-887D-E2AA9B04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0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C2FC63-C058-4EE5-9663-D1F077F438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r="13874" b="5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D14A29FD-1266-41AC-B668-60E7B5EC88DF}"/>
              </a:ext>
            </a:extLst>
          </p:cNvPr>
          <p:cNvSpPr txBox="1">
            <a:spLocks/>
          </p:cNvSpPr>
          <p:nvPr/>
        </p:nvSpPr>
        <p:spPr>
          <a:xfrm>
            <a:off x="3190146" y="208349"/>
            <a:ext cx="4347411" cy="1353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2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E7A32-0CE5-44C8-AD3B-AC6C0D2B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20" y="401053"/>
            <a:ext cx="5952306" cy="204542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Les nœuds borroméens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7A66E94-6BD4-4C69-819B-A5355DAB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9" y="1885393"/>
            <a:ext cx="3227542" cy="30872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23B2963-5F91-400B-8017-AE0A22ECFC48}"/>
              </a:ext>
            </a:extLst>
          </p:cNvPr>
          <p:cNvSpPr txBox="1"/>
          <p:nvPr/>
        </p:nvSpPr>
        <p:spPr>
          <a:xfrm>
            <a:off x="3456733" y="1885393"/>
            <a:ext cx="158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ECONOMIQUE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8AC273-AD17-445F-90AB-23581644A65C}"/>
              </a:ext>
            </a:extLst>
          </p:cNvPr>
          <p:cNvSpPr txBox="1"/>
          <p:nvPr/>
        </p:nvSpPr>
        <p:spPr>
          <a:xfrm>
            <a:off x="2908176" y="4654052"/>
            <a:ext cx="225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SOCIETALE ET ENVIRONNEMENTALE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910ACC-D55F-427B-8B5D-4D3BF46EB2D8}"/>
              </a:ext>
            </a:extLst>
          </p:cNvPr>
          <p:cNvSpPr txBox="1"/>
          <p:nvPr/>
        </p:nvSpPr>
        <p:spPr>
          <a:xfrm>
            <a:off x="1185576" y="2948713"/>
            <a:ext cx="120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HUMAINE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856EBA6-32F5-4153-B61D-A13B60184BF3}"/>
              </a:ext>
            </a:extLst>
          </p:cNvPr>
          <p:cNvSpPr txBox="1"/>
          <p:nvPr/>
        </p:nvSpPr>
        <p:spPr>
          <a:xfrm>
            <a:off x="6299264" y="3320309"/>
            <a:ext cx="544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Nous pensons que la performance d'une entreprise n'est pas la recherche d'un record mais la recherche d’un équilibre entre trois finalités indissociables et complémentaires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82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589FB-D80B-4CD2-9786-387588A4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Quelques chiffres…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5418EF2-5D3B-4ECA-9ECE-223CA69E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205692"/>
            <a:ext cx="3387105" cy="17834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Trois secteurs d’activités principaux 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Santé et social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Grande distribution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Banque et assurance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B42A18-4E68-4588-BAEA-D404B5B34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1125992"/>
            <a:ext cx="3775899" cy="20578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F0E9B2A-CF1B-4E18-95F8-69CE63FAC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1101830"/>
            <a:ext cx="2438503" cy="14624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D5086E-655B-432C-AB36-069D6DD5E6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4355196"/>
            <a:ext cx="3775899" cy="1991786"/>
          </a:xfrm>
          <a:prstGeom prst="rect">
            <a:avLst/>
          </a:prstGeom>
        </p:spPr>
      </p:pic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CFA1F536-41CF-4D5D-84B6-4EC028C03E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4332107"/>
            <a:ext cx="2438503" cy="13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3">
            <a:extLst>
              <a:ext uri="{FF2B5EF4-FFF2-40B4-BE49-F238E27FC236}">
                <a16:creationId xmlns:a16="http://schemas.microsoft.com/office/drawing/2014/main" id="{9A4F1347-8CC2-4724-B8C0-29030ECE1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1" y="2657476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A06B1F-E2FA-44C7-90BA-7D2AAC8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2" y="3320147"/>
            <a:ext cx="4152897" cy="22200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Arial"/>
                <a:cs typeface="Arial"/>
              </a:rPr>
              <a:t>Bien-</a:t>
            </a:r>
            <a:r>
              <a:rPr lang="en-US" kern="1200">
                <a:solidFill>
                  <a:srgbClr val="FFFFFF"/>
                </a:solidFill>
                <a:latin typeface="Arial"/>
                <a:cs typeface="Arial"/>
              </a:rPr>
              <a:t>être</a:t>
            </a:r>
            <a:r>
              <a:rPr lang="en-US" kern="1200" dirty="0">
                <a:solidFill>
                  <a:srgbClr val="FFFFFF"/>
                </a:solidFill>
                <a:latin typeface="Arial"/>
                <a:cs typeface="Arial"/>
              </a:rPr>
              <a:t> en entreprise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4E8023-7D9E-4D13-8574-159206D3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 r="-3" b="-3"/>
          <a:stretch/>
        </p:blipFill>
        <p:spPr>
          <a:xfrm>
            <a:off x="7381876" y="10"/>
            <a:ext cx="4810125" cy="2501827"/>
          </a:xfrm>
          <a:custGeom>
            <a:avLst/>
            <a:gdLst>
              <a:gd name="connsiteX0" fmla="*/ 1159248 w 4810125"/>
              <a:gd name="connsiteY0" fmla="*/ 0 h 2501837"/>
              <a:gd name="connsiteX1" fmla="*/ 4810125 w 4810125"/>
              <a:gd name="connsiteY1" fmla="*/ 0 h 2501837"/>
              <a:gd name="connsiteX2" fmla="*/ 4810125 w 4810125"/>
              <a:gd name="connsiteY2" fmla="*/ 2501837 h 2501837"/>
              <a:gd name="connsiteX3" fmla="*/ 0 w 4810125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BD69D6F-D207-4E34-9367-6DDBFCD0BB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9173"/>
          <a:stretch/>
        </p:blipFill>
        <p:spPr>
          <a:xfrm>
            <a:off x="4687635" y="-3618"/>
            <a:ext cx="3677817" cy="2505456"/>
          </a:xfrm>
          <a:custGeom>
            <a:avLst/>
            <a:gdLst>
              <a:gd name="connsiteX0" fmla="*/ 1160926 w 3677817"/>
              <a:gd name="connsiteY0" fmla="*/ 0 h 2505456"/>
              <a:gd name="connsiteX1" fmla="*/ 3677817 w 3677817"/>
              <a:gd name="connsiteY1" fmla="*/ 0 h 2505456"/>
              <a:gd name="connsiteX2" fmla="*/ 2516891 w 3677817"/>
              <a:gd name="connsiteY2" fmla="*/ 2505456 h 2505456"/>
              <a:gd name="connsiteX3" fmla="*/ 0 w 3677817"/>
              <a:gd name="connsiteY3" fmla="*/ 2505456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41" name="Espace réservé du contenu 8">
            <a:extLst>
              <a:ext uri="{FF2B5EF4-FFF2-40B4-BE49-F238E27FC236}">
                <a16:creationId xmlns:a16="http://schemas.microsoft.com/office/drawing/2014/main" id="{806908B3-D073-4080-A280-B8B63F0219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" r="18424" b="2"/>
          <a:stretch/>
        </p:blipFill>
        <p:spPr>
          <a:xfrm>
            <a:off x="2283613" y="-3620"/>
            <a:ext cx="3393943" cy="2502843"/>
          </a:xfrm>
          <a:custGeom>
            <a:avLst/>
            <a:gdLst>
              <a:gd name="connsiteX0" fmla="*/ 1159715 w 3393943"/>
              <a:gd name="connsiteY0" fmla="*/ 0 h 2502843"/>
              <a:gd name="connsiteX1" fmla="*/ 3393943 w 3393943"/>
              <a:gd name="connsiteY1" fmla="*/ 0 h 2502843"/>
              <a:gd name="connsiteX2" fmla="*/ 2234228 w 3393943"/>
              <a:gd name="connsiteY2" fmla="*/ 2502843 h 2502843"/>
              <a:gd name="connsiteX3" fmla="*/ 0 w 3393943"/>
              <a:gd name="connsiteY3" fmla="*/ 2502843 h 250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E1011FB-A6CC-4EEE-B43E-5776A1C995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" b="6"/>
          <a:stretch/>
        </p:blipFill>
        <p:spPr>
          <a:xfrm>
            <a:off x="1" y="-6235"/>
            <a:ext cx="3255403" cy="2505456"/>
          </a:xfrm>
          <a:custGeom>
            <a:avLst/>
            <a:gdLst>
              <a:gd name="connsiteX0" fmla="*/ 0 w 3255403"/>
              <a:gd name="connsiteY0" fmla="*/ 0 h 2505456"/>
              <a:gd name="connsiteX1" fmla="*/ 3255403 w 3255403"/>
              <a:gd name="connsiteY1" fmla="*/ 0 h 2505456"/>
              <a:gd name="connsiteX2" fmla="*/ 2094477 w 3255403"/>
              <a:gd name="connsiteY2" fmla="*/ 2505456 h 2505456"/>
              <a:gd name="connsiteX3" fmla="*/ 0 w 3255403"/>
              <a:gd name="connsiteY3" fmla="*/ 2505456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sp>
        <p:nvSpPr>
          <p:cNvPr id="48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0700417-2FCC-4DF1-9072-BFB6EE23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3007895"/>
            <a:ext cx="5076325" cy="2286000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Porteuse de valeures humaines</a:t>
            </a:r>
          </a:p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Cadre de travail adéquat et adapté à la vie en communauté</a:t>
            </a:r>
          </a:p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Environnement serein</a:t>
            </a:r>
          </a:p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Dynamisme et ingéniosité</a:t>
            </a:r>
          </a:p>
        </p:txBody>
      </p:sp>
    </p:spTree>
    <p:extLst>
      <p:ext uri="{BB962C8B-B14F-4D97-AF65-F5344CB8AC3E}">
        <p14:creationId xmlns:p14="http://schemas.microsoft.com/office/powerpoint/2010/main" val="212790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7F4DA-7855-4548-880F-3DC13CC4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41863"/>
            <a:ext cx="5314536" cy="132556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Equipe et Mission </a:t>
            </a:r>
            <a:endParaRPr lang="fr-FR" dirty="0"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B4819D-0F8B-42EA-A108-7413ECF5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2645908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Tierce Maintenance Applicative </a:t>
            </a:r>
          </a:p>
          <a:p>
            <a:r>
              <a:rPr lang="en-US" sz="1800" dirty="0">
                <a:latin typeface="Arial"/>
                <a:cs typeface="Arial"/>
              </a:rPr>
              <a:t>Application web de gestion de l'activité des salariés, gestion des congés et du temps de travail (B4Co)</a:t>
            </a:r>
          </a:p>
          <a:p>
            <a:r>
              <a:rPr lang="en-US" sz="1800" dirty="0">
                <a:latin typeface="Arial"/>
                <a:cs typeface="Arial"/>
              </a:rPr>
              <a:t>Romuald, Gregory : Back-end</a:t>
            </a:r>
          </a:p>
          <a:p>
            <a:r>
              <a:rPr lang="en-US" sz="1800" dirty="0">
                <a:latin typeface="Arial"/>
                <a:cs typeface="Arial"/>
              </a:rPr>
              <a:t>Jerôme : Front-end</a:t>
            </a:r>
          </a:p>
          <a:p>
            <a:r>
              <a:rPr lang="en-US" sz="1800" dirty="0">
                <a:latin typeface="Arial"/>
                <a:cs typeface="Arial"/>
              </a:rPr>
              <a:t>Pierre : Chef et pilote de projet</a:t>
            </a:r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150DF2CE-534F-4EAB-BCB3-0A463D8B0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" r="1641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338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6FA48-3F82-4DD6-9EC6-39D34AF9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068" y="110210"/>
            <a:ext cx="3361357" cy="97421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dirty="0">
                <a:cs typeface="Calibri Light"/>
              </a:rPr>
              <a:t>B4CO</a:t>
            </a:r>
          </a:p>
        </p:txBody>
      </p:sp>
      <p:pic>
        <p:nvPicPr>
          <p:cNvPr id="8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E428EF0-4D06-453B-8575-B00695D8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39" y="1450202"/>
            <a:ext cx="3829701" cy="1948262"/>
          </a:xfrm>
          <a:prstGeom prst="rect">
            <a:avLst/>
          </a:prstGeom>
        </p:spPr>
      </p:pic>
      <p:pic>
        <p:nvPicPr>
          <p:cNvPr id="13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3BBF34F-EDE1-40BB-9D42-5703B689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83" y="1450202"/>
            <a:ext cx="3790624" cy="1948262"/>
          </a:xfrm>
          <a:prstGeom prst="rect">
            <a:avLst/>
          </a:prstGeom>
        </p:spPr>
      </p:pic>
      <p:pic>
        <p:nvPicPr>
          <p:cNvPr id="10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BF6CBA5-1058-4BC6-BA50-22C88087E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30" y="3796452"/>
            <a:ext cx="5278140" cy="25598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115BDB-498F-4A3E-8267-EA288225008B}"/>
              </a:ext>
            </a:extLst>
          </p:cNvPr>
          <p:cNvSpPr txBox="1"/>
          <p:nvPr/>
        </p:nvSpPr>
        <p:spPr>
          <a:xfrm>
            <a:off x="808496" y="4048026"/>
            <a:ext cx="4366985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Permettre aux managers de gérer leurs équipes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Permet aux salariés d'avoir un visu sur leurs congés et de faire des demandes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Permet de placer des objectifs de chiffres d'affaires pour chaque équipe</a:t>
            </a:r>
          </a:p>
          <a:p>
            <a:pPr marL="285750" indent="-285750">
              <a:buFont typeface="Arial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62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155F1-478A-407D-AA14-A129B704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35" y="329603"/>
            <a:ext cx="6514670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fr-FR" dirty="0">
                <a:latin typeface="Arial"/>
                <a:cs typeface="Arial"/>
              </a:rPr>
              <a:t>Cycle de vie d'un ticket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75625F-DEE9-434D-B862-4A9667FD051B}"/>
              </a:ext>
            </a:extLst>
          </p:cNvPr>
          <p:cNvSpPr txBox="1"/>
          <p:nvPr/>
        </p:nvSpPr>
        <p:spPr>
          <a:xfrm>
            <a:off x="1333928" y="1903288"/>
            <a:ext cx="1296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Utilisateur</a:t>
            </a:r>
            <a:endParaRPr lang="fr-FR" dirty="0">
              <a:cs typeface="Calibri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6084858-694F-4F4F-96AE-C88CCE602A4F}"/>
              </a:ext>
            </a:extLst>
          </p:cNvPr>
          <p:cNvCxnSpPr/>
          <p:nvPr/>
        </p:nvCxnSpPr>
        <p:spPr>
          <a:xfrm>
            <a:off x="2616485" y="2256888"/>
            <a:ext cx="1008579" cy="4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DB7C639-B5B0-4F5F-B0F3-5782E2095CE7}"/>
              </a:ext>
            </a:extLst>
          </p:cNvPr>
          <p:cNvSpPr txBox="1"/>
          <p:nvPr/>
        </p:nvSpPr>
        <p:spPr>
          <a:xfrm>
            <a:off x="1231186" y="2502613"/>
            <a:ext cx="221236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Soumet un ticket sur mantis</a:t>
            </a:r>
            <a:endParaRPr lang="fr-FR" sz="1400"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CFFA68-661D-44B7-91C2-370BDDF94D19}"/>
              </a:ext>
            </a:extLst>
          </p:cNvPr>
          <p:cNvSpPr txBox="1"/>
          <p:nvPr/>
        </p:nvSpPr>
        <p:spPr>
          <a:xfrm>
            <a:off x="3637051" y="2622479"/>
            <a:ext cx="129625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Calibri"/>
              </a:rPr>
              <a:t>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4580C1-0193-43CD-A6CA-E7ED357E06B2}"/>
              </a:ext>
            </a:extLst>
          </p:cNvPr>
          <p:cNvSpPr txBox="1"/>
          <p:nvPr/>
        </p:nvSpPr>
        <p:spPr>
          <a:xfrm>
            <a:off x="5944229" y="3353476"/>
            <a:ext cx="142468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Développeur</a:t>
            </a:r>
            <a:endParaRPr lang="fr-FR" dirty="0">
              <a:cs typeface="Calibri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D0B14AF-3DAA-4B89-8527-FBDEB072CCFF}"/>
              </a:ext>
            </a:extLst>
          </p:cNvPr>
          <p:cNvCxnSpPr>
            <a:cxnSpLocks/>
          </p:cNvCxnSpPr>
          <p:nvPr/>
        </p:nvCxnSpPr>
        <p:spPr>
          <a:xfrm>
            <a:off x="4931594" y="2991811"/>
            <a:ext cx="1008579" cy="4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9CB787D-197C-463B-8E72-93B0D8B8922F}"/>
              </a:ext>
            </a:extLst>
          </p:cNvPr>
          <p:cNvSpPr txBox="1"/>
          <p:nvPr/>
        </p:nvSpPr>
        <p:spPr>
          <a:xfrm>
            <a:off x="3825410" y="3230365"/>
            <a:ext cx="221236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Affecte le ticket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31D4090-E056-4A5F-8CE4-D821291C26D3}"/>
              </a:ext>
            </a:extLst>
          </p:cNvPr>
          <p:cNvCxnSpPr/>
          <p:nvPr/>
        </p:nvCxnSpPr>
        <p:spPr>
          <a:xfrm>
            <a:off x="7352870" y="3722808"/>
            <a:ext cx="1008579" cy="4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99EC9DC-5F78-43D3-A08E-A20F824D1AAB}"/>
              </a:ext>
            </a:extLst>
          </p:cNvPr>
          <p:cNvSpPr txBox="1"/>
          <p:nvPr/>
        </p:nvSpPr>
        <p:spPr>
          <a:xfrm>
            <a:off x="8361449" y="4091958"/>
            <a:ext cx="14246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Train</a:t>
            </a:r>
            <a:endParaRPr lang="fr-FR" dirty="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D4BAE7-0E9E-4C77-BE1F-EF606712EE53}"/>
              </a:ext>
            </a:extLst>
          </p:cNvPr>
          <p:cNvSpPr txBox="1"/>
          <p:nvPr/>
        </p:nvSpPr>
        <p:spPr>
          <a:xfrm>
            <a:off x="6149080" y="3978175"/>
            <a:ext cx="221236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Résous l’incident et le fait passer dans le train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F2F172-4F8A-40E8-A7B2-67E3819CAAE9}"/>
              </a:ext>
            </a:extLst>
          </p:cNvPr>
          <p:cNvSpPr txBox="1"/>
          <p:nvPr/>
        </p:nvSpPr>
        <p:spPr>
          <a:xfrm>
            <a:off x="755915" y="4239785"/>
            <a:ext cx="352926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Quelques statuts de tickets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Résolu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Clôturé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E763D6-1268-46C3-B7E0-B484192AF994}"/>
              </a:ext>
            </a:extLst>
          </p:cNvPr>
          <p:cNvSpPr txBox="1"/>
          <p:nvPr/>
        </p:nvSpPr>
        <p:spPr>
          <a:xfrm>
            <a:off x="7784156" y="5347781"/>
            <a:ext cx="2579267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Mise en production ultérieure</a:t>
            </a:r>
            <a:endParaRPr lang="fr-FR" dirty="0">
              <a:cs typeface="Calibri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7D43200-F49B-4E73-9F86-3AED5F3FD851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9073790" y="4461290"/>
            <a:ext cx="1" cy="88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4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186</Words>
  <Application>Microsoft Office PowerPoint</Application>
  <PresentationFormat>Grand écran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SOUTENANCE</vt:lpstr>
      <vt:lpstr>Présentation PowerPoint</vt:lpstr>
      <vt:lpstr>Présentation PowerPoint</vt:lpstr>
      <vt:lpstr>Les nœuds borroméens</vt:lpstr>
      <vt:lpstr>Quelques chiffres…</vt:lpstr>
      <vt:lpstr>Bien-être en entreprise</vt:lpstr>
      <vt:lpstr>Equipe et Mission </vt:lpstr>
      <vt:lpstr>B4CO</vt:lpstr>
      <vt:lpstr>Cycle de vie d'un ticket</vt:lpstr>
      <vt:lpstr>MANTIS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BERGAMINI Nathan</dc:creator>
  <cp:lastModifiedBy>BERGAMINI Nathan</cp:lastModifiedBy>
  <cp:revision>2</cp:revision>
  <dcterms:created xsi:type="dcterms:W3CDTF">2019-01-15T20:57:50Z</dcterms:created>
  <dcterms:modified xsi:type="dcterms:W3CDTF">2019-01-16T17:38:20Z</dcterms:modified>
</cp:coreProperties>
</file>