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GAMINI Nathan" initials="BN" lastIdx="2" clrIdx="0">
    <p:extLst>
      <p:ext uri="{19B8F6BF-5375-455C-9EA6-DF929625EA0E}">
        <p15:presenceInfo xmlns:p15="http://schemas.microsoft.com/office/powerpoint/2012/main" userId="BERGAMINI Nat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Bergamini" userId="S::nathan.bergamini.etu@univ-lille.fr::71386036-08a7-4cd3-88e8-645d1570bc96" providerId="AD" clId="Web-{2784A514-C7E2-8BBD-35CC-DE3187BC32F9}"/>
    <pc:docChg chg="modSld">
      <pc:chgData name="Nathan Bergamini" userId="S::nathan.bergamini.etu@univ-lille.fr::71386036-08a7-4cd3-88e8-645d1570bc96" providerId="AD" clId="Web-{2784A514-C7E2-8BBD-35CC-DE3187BC32F9}" dt="2019-01-14T13:18:20.444" v="29" actId="20577"/>
      <pc:docMkLst>
        <pc:docMk/>
      </pc:docMkLst>
      <pc:sldChg chg="addSp delSp modSp mod setBg setClrOvrMap">
        <pc:chgData name="Nathan Bergamini" userId="S::nathan.bergamini.etu@univ-lille.fr::71386036-08a7-4cd3-88e8-645d1570bc96" providerId="AD" clId="Web-{2784A514-C7E2-8BBD-35CC-DE3187BC32F9}" dt="2019-01-14T13:18:20.444" v="28" actId="20577"/>
        <pc:sldMkLst>
          <pc:docMk/>
          <pc:sldMk cId="3784089036" sldId="256"/>
        </pc:sldMkLst>
        <pc:spChg chg="mod">
          <ac:chgData name="Nathan Bergamini" userId="S::nathan.bergamini.etu@univ-lille.fr::71386036-08a7-4cd3-88e8-645d1570bc96" providerId="AD" clId="Web-{2784A514-C7E2-8BBD-35CC-DE3187BC32F9}" dt="2019-01-14T13:18:20.444" v="28" actId="20577"/>
          <ac:spMkLst>
            <pc:docMk/>
            <pc:sldMk cId="3784089036" sldId="256"/>
            <ac:spMk id="2" creationId="{00000000-0000-0000-0000-000000000000}"/>
          </ac:spMkLst>
        </pc:spChg>
        <pc:spChg chg="del mod">
          <ac:chgData name="Nathan Bergamini" userId="S::nathan.bergamini.etu@univ-lille.fr::71386036-08a7-4cd3-88e8-645d1570bc96" providerId="AD" clId="Web-{2784A514-C7E2-8BBD-35CC-DE3187BC32F9}" dt="2019-01-14T13:18:00.991" v="23"/>
          <ac:spMkLst>
            <pc:docMk/>
            <pc:sldMk cId="3784089036" sldId="256"/>
            <ac:spMk id="3" creationId="{00000000-0000-0000-0000-000000000000}"/>
          </ac:spMkLst>
        </pc:spChg>
        <pc:picChg chg="add mod">
          <ac:chgData name="Nathan Bergamini" userId="S::nathan.bergamini.etu@univ-lille.fr::71386036-08a7-4cd3-88e8-645d1570bc96" providerId="AD" clId="Web-{2784A514-C7E2-8BBD-35CC-DE3187BC32F9}" dt="2019-01-14T13:16:52.664" v="4"/>
          <ac:picMkLst>
            <pc:docMk/>
            <pc:sldMk cId="3784089036" sldId="256"/>
            <ac:picMk id="4" creationId="{1AA945E0-7E3B-4D18-BAED-D1FB85A7DE1C}"/>
          </ac:picMkLst>
        </pc:picChg>
        <pc:cxnChg chg="add">
          <ac:chgData name="Nathan Bergamini" userId="S::nathan.bergamini.etu@univ-lille.fr::71386036-08a7-4cd3-88e8-645d1570bc96" providerId="AD" clId="Web-{2784A514-C7E2-8BBD-35CC-DE3187BC32F9}" dt="2019-01-14T13:16:52.664" v="4"/>
          <ac:cxnSpMkLst>
            <pc:docMk/>
            <pc:sldMk cId="3784089036" sldId="256"/>
            <ac:cxnSpMk id="9" creationId="{E126E481-B945-4179-BD79-05E96E9B29E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49F3D4-5B77-43B7-8841-0F37AB9F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630342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SOUTENANCE</a:t>
            </a:r>
          </a:p>
        </p:txBody>
      </p:sp>
      <p:pic>
        <p:nvPicPr>
          <p:cNvPr id="17" name="Espace réservé du contenu 4">
            <a:extLst>
              <a:ext uri="{FF2B5EF4-FFF2-40B4-BE49-F238E27FC236}">
                <a16:creationId xmlns:a16="http://schemas.microsoft.com/office/drawing/2014/main" id="{F9E0D3B9-2820-400E-B1F8-6D5B2449B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137357"/>
            <a:ext cx="6250769" cy="442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7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AF7CF42-2413-422C-A4B2-29DFFCDCE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endParaRPr lang="en-US" sz="18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9A8FB7-A79B-4BC9-9D56-B79587F6A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4761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23893E2-3349-46D7-A7AA-B9E447957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99D297-E283-48AB-AC9A-74B6883EE6E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5" r="19432" b="-4"/>
          <a:stretch/>
        </p:blipFill>
        <p:spPr>
          <a:xfrm>
            <a:off x="5969353" y="2815228"/>
            <a:ext cx="2788920" cy="2788920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12" name="Espace réservé du contenu 4">
            <a:extLst>
              <a:ext uri="{FF2B5EF4-FFF2-40B4-BE49-F238E27FC236}">
                <a16:creationId xmlns:a16="http://schemas.microsoft.com/office/drawing/2014/main" id="{135AB38D-B3DA-4DFD-887D-E2AA9B0402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50"/>
          <a:stretch/>
        </p:blipFill>
        <p:spPr>
          <a:xfrm>
            <a:off x="8160603" y="2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B7592FE-10D1-4664-B623-353F47C8D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5C2FC63-C058-4EE5-9663-D1F077F438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5" r="13874" b="5"/>
          <a:stretch/>
        </p:blipFill>
        <p:spPr>
          <a:xfrm>
            <a:off x="9053088" y="4197217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</p:spPr>
      </p:pic>
      <p:sp>
        <p:nvSpPr>
          <p:cNvPr id="22" name="Titre 1">
            <a:extLst>
              <a:ext uri="{FF2B5EF4-FFF2-40B4-BE49-F238E27FC236}">
                <a16:creationId xmlns:a16="http://schemas.microsoft.com/office/drawing/2014/main" id="{85A2C3EE-4799-4A48-8138-B8D87883401F}"/>
              </a:ext>
            </a:extLst>
          </p:cNvPr>
          <p:cNvSpPr txBox="1">
            <a:spLocks/>
          </p:cNvSpPr>
          <p:nvPr/>
        </p:nvSpPr>
        <p:spPr>
          <a:xfrm>
            <a:off x="3190146" y="208349"/>
            <a:ext cx="4347411" cy="13530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  <a:endParaRPr lang="fr-FR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393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AF7CF42-2413-422C-A4B2-29DFFCDCE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1909012"/>
            <a:ext cx="4558309" cy="2743200"/>
          </a:xfrm>
        </p:spPr>
        <p:txBody>
          <a:bodyPr anchor="t"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Presentation de Norsys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Equipe et mission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Journée type chez Norsys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Cycle de vie d’un ticket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Outils et technologies utilisées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Mon expérience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9A8FB7-A79B-4BC9-9D56-B79587F6A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4761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23893E2-3349-46D7-A7AA-B9E447957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99D297-E283-48AB-AC9A-74B6883EE6E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5" r="19432" b="-4"/>
          <a:stretch/>
        </p:blipFill>
        <p:spPr>
          <a:xfrm>
            <a:off x="5969353" y="2815228"/>
            <a:ext cx="2788920" cy="2788920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12" name="Espace réservé du contenu 4">
            <a:extLst>
              <a:ext uri="{FF2B5EF4-FFF2-40B4-BE49-F238E27FC236}">
                <a16:creationId xmlns:a16="http://schemas.microsoft.com/office/drawing/2014/main" id="{135AB38D-B3DA-4DFD-887D-E2AA9B0402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50"/>
          <a:stretch/>
        </p:blipFill>
        <p:spPr>
          <a:xfrm>
            <a:off x="8160603" y="2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B7592FE-10D1-4664-B623-353F47C8D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5C2FC63-C058-4EE5-9663-D1F077F438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5" r="13874" b="5"/>
          <a:stretch/>
        </p:blipFill>
        <p:spPr>
          <a:xfrm>
            <a:off x="9053088" y="4197217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D14A29FD-1266-41AC-B668-60E7B5EC88DF}"/>
              </a:ext>
            </a:extLst>
          </p:cNvPr>
          <p:cNvSpPr txBox="1">
            <a:spLocks/>
          </p:cNvSpPr>
          <p:nvPr/>
        </p:nvSpPr>
        <p:spPr>
          <a:xfrm>
            <a:off x="3190146" y="208349"/>
            <a:ext cx="4347411" cy="13530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  <a:endParaRPr lang="fr-FR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620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9E7A32-0CE5-44C8-AD3B-AC6C0D2B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020" y="401053"/>
            <a:ext cx="5952306" cy="2045421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Les nœuds borroméens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B6C29DB0-17E9-42FF-986E-0B7F493F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115AD956-A5B6-4760-B8B2-11E2DF6B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27A66E94-6BD4-4C69-819B-A5355DAB2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329" y="1885393"/>
            <a:ext cx="3227542" cy="308721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23B2963-5F91-400B-8017-AE0A22ECFC48}"/>
              </a:ext>
            </a:extLst>
          </p:cNvPr>
          <p:cNvSpPr txBox="1"/>
          <p:nvPr/>
        </p:nvSpPr>
        <p:spPr>
          <a:xfrm>
            <a:off x="3456733" y="1885393"/>
            <a:ext cx="1580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ECONOMIQUE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F8AC273-AD17-445F-90AB-23581644A65C}"/>
              </a:ext>
            </a:extLst>
          </p:cNvPr>
          <p:cNvSpPr txBox="1"/>
          <p:nvPr/>
        </p:nvSpPr>
        <p:spPr>
          <a:xfrm>
            <a:off x="2908176" y="4654052"/>
            <a:ext cx="225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92D050"/>
                </a:solidFill>
              </a:rPr>
              <a:t>SOCIETALE ET ENVIRONNEMENTAL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7910ACC-D55F-427B-8B5D-4D3BF46EB2D8}"/>
              </a:ext>
            </a:extLst>
          </p:cNvPr>
          <p:cNvSpPr txBox="1"/>
          <p:nvPr/>
        </p:nvSpPr>
        <p:spPr>
          <a:xfrm>
            <a:off x="1185576" y="2948713"/>
            <a:ext cx="120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HUMAINE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856EBA6-32F5-4153-B61D-A13B60184BF3}"/>
              </a:ext>
            </a:extLst>
          </p:cNvPr>
          <p:cNvSpPr txBox="1"/>
          <p:nvPr/>
        </p:nvSpPr>
        <p:spPr>
          <a:xfrm>
            <a:off x="6299264" y="3320309"/>
            <a:ext cx="5446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Nous pensons que la performance d'une entreprise n'est pas la recherche d'un record mais la recherche d’un équilibre entre trois finalités indissociables et complémentaires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182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E589FB-D80B-4CD2-9786-387588A4B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23578"/>
            <a:ext cx="3387106" cy="164550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Quelques chiffres…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5418EF2-5D3B-4ECA-9ECE-223CA69E7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3205692"/>
            <a:ext cx="3387105" cy="206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Trois secteurs d’activités principaux :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Santé et social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Grande distribution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Banque et assurance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BB6D9F6-3E47-45AD-8461-718A3C87E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3B16A00-A549-4B07-B8C2-4B3A966D9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BB42A18-4E68-4588-BAEA-D404B5B34F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463" y="1125992"/>
            <a:ext cx="3775899" cy="2057864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33B86BAE-87B4-4192-ABB2-627FFC96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F0E9B2A-CF1B-4E18-95F8-69CE63FAC8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639" y="1101830"/>
            <a:ext cx="2438503" cy="1462406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22BB4F03-4463-45CC-89A7-8E03412ED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DD5086E-655B-432C-AB36-069D6DD5E6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463" y="4355196"/>
            <a:ext cx="3775899" cy="1991786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80E1AEAE-1F52-4C29-925C-27738417E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Espace réservé du contenu 4">
            <a:extLst>
              <a:ext uri="{FF2B5EF4-FFF2-40B4-BE49-F238E27FC236}">
                <a16:creationId xmlns:a16="http://schemas.microsoft.com/office/drawing/2014/main" id="{CFA1F536-41CF-4D5D-84B6-4EC028C03E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639" y="4332107"/>
            <a:ext cx="2438503" cy="138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15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5F41304-6272-42D4-9F30-4BDD2BBE8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8A06B1F-E2FA-44C7-90BA-7D2AAC8E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47" y="495390"/>
            <a:ext cx="5887453" cy="1709928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latin typeface="Arial" panose="020B0604020202020204" pitchFamily="34" charset="0"/>
                <a:cs typeface="Arial" panose="020B0604020202020204" pitchFamily="34" charset="0"/>
              </a:rPr>
              <a:t>Bien-</a:t>
            </a:r>
            <a:r>
              <a:rPr lang="en-US" kern="1200" dirty="0" err="1">
                <a:latin typeface="Arial" panose="020B0604020202020204" pitchFamily="34" charset="0"/>
                <a:cs typeface="Arial" panose="020B0604020202020204" pitchFamily="34" charset="0"/>
              </a:rPr>
              <a:t>être</a:t>
            </a:r>
            <a:r>
              <a:rPr lang="en-US" kern="1200" dirty="0">
                <a:latin typeface="Arial" panose="020B0604020202020204" pitchFamily="34" charset="0"/>
                <a:cs typeface="Arial" panose="020B0604020202020204" pitchFamily="34" charset="0"/>
              </a:rPr>
              <a:t> en entreprise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14E8023-7D9E-4D13-8574-159206D3F8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16" r="-3" b="20867"/>
          <a:stretch/>
        </p:blipFill>
        <p:spPr>
          <a:xfrm>
            <a:off x="5926239" y="10"/>
            <a:ext cx="6265760" cy="1709918"/>
          </a:xfrm>
          <a:custGeom>
            <a:avLst/>
            <a:gdLst>
              <a:gd name="connsiteX0" fmla="*/ 0 w 6265760"/>
              <a:gd name="connsiteY0" fmla="*/ 0 h 1709928"/>
              <a:gd name="connsiteX1" fmla="*/ 6265760 w 6265760"/>
              <a:gd name="connsiteY1" fmla="*/ 0 h 1709928"/>
              <a:gd name="connsiteX2" fmla="*/ 6265760 w 6265760"/>
              <a:gd name="connsiteY2" fmla="*/ 1709928 h 1709928"/>
              <a:gd name="connsiteX3" fmla="*/ 795246 w 6265760"/>
              <a:gd name="connsiteY3" fmla="*/ 1709928 h 1709928"/>
              <a:gd name="connsiteX4" fmla="*/ 790682 w 6265760"/>
              <a:gd name="connsiteY4" fmla="*/ 1700078 h 1709928"/>
              <a:gd name="connsiteX5" fmla="*/ 787724 w 6265760"/>
              <a:gd name="connsiteY5" fmla="*/ 1700078 h 17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65760" h="1709928">
                <a:moveTo>
                  <a:pt x="0" y="0"/>
                </a:moveTo>
                <a:lnTo>
                  <a:pt x="6265760" y="0"/>
                </a:lnTo>
                <a:lnTo>
                  <a:pt x="6265760" y="1709928"/>
                </a:lnTo>
                <a:lnTo>
                  <a:pt x="795246" y="1709928"/>
                </a:lnTo>
                <a:lnTo>
                  <a:pt x="790682" y="1700078"/>
                </a:lnTo>
                <a:lnTo>
                  <a:pt x="787724" y="1700078"/>
                </a:lnTo>
                <a:close/>
              </a:path>
            </a:pathLst>
          </a:custGeom>
        </p:spPr>
      </p:pic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90700417-2FCC-4DF1-9072-BFB6EE23C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916" y="2910463"/>
            <a:ext cx="6265760" cy="221001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Porteuse de valeures humaines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Cadre de travail adéquat et adapté à la vie en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commun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Environnement serein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Dynamisme et ingéniosité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8BD69D6F-D207-4E34-9367-6DDBFCD0BB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1" r="-2" b="39672"/>
          <a:stretch/>
        </p:blipFill>
        <p:spPr>
          <a:xfrm>
            <a:off x="6721487" y="1709929"/>
            <a:ext cx="5470513" cy="1709928"/>
          </a:xfrm>
          <a:custGeom>
            <a:avLst/>
            <a:gdLst>
              <a:gd name="connsiteX0" fmla="*/ 0 w 5470513"/>
              <a:gd name="connsiteY0" fmla="*/ 0 h 1709928"/>
              <a:gd name="connsiteX1" fmla="*/ 5470513 w 5470513"/>
              <a:gd name="connsiteY1" fmla="*/ 0 h 1709928"/>
              <a:gd name="connsiteX2" fmla="*/ 5470513 w 5470513"/>
              <a:gd name="connsiteY2" fmla="*/ 1709928 h 1709928"/>
              <a:gd name="connsiteX3" fmla="*/ 792289 w 5470513"/>
              <a:gd name="connsiteY3" fmla="*/ 1709928 h 17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0513" h="1709928">
                <a:moveTo>
                  <a:pt x="0" y="0"/>
                </a:moveTo>
                <a:lnTo>
                  <a:pt x="5470513" y="0"/>
                </a:lnTo>
                <a:lnTo>
                  <a:pt x="5470513" y="1709928"/>
                </a:lnTo>
                <a:lnTo>
                  <a:pt x="792289" y="1709928"/>
                </a:lnTo>
                <a:close/>
              </a:path>
            </a:pathLst>
          </a:cu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E1011FB-A6CC-4EEE-B43E-5776A1C995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04" r="-3" b="20605"/>
          <a:stretch/>
        </p:blipFill>
        <p:spPr>
          <a:xfrm>
            <a:off x="7509464" y="3410554"/>
            <a:ext cx="4682536" cy="1709928"/>
          </a:xfrm>
          <a:custGeom>
            <a:avLst/>
            <a:gdLst>
              <a:gd name="connsiteX0" fmla="*/ 0 w 4682536"/>
              <a:gd name="connsiteY0" fmla="*/ 0 h 1709928"/>
              <a:gd name="connsiteX1" fmla="*/ 4682536 w 4682536"/>
              <a:gd name="connsiteY1" fmla="*/ 0 h 1709928"/>
              <a:gd name="connsiteX2" fmla="*/ 4682536 w 4682536"/>
              <a:gd name="connsiteY2" fmla="*/ 1709928 h 1709928"/>
              <a:gd name="connsiteX3" fmla="*/ 792291 w 4682536"/>
              <a:gd name="connsiteY3" fmla="*/ 1709928 h 1709928"/>
              <a:gd name="connsiteX4" fmla="*/ 404649 w 4682536"/>
              <a:gd name="connsiteY4" fmla="*/ 873316 h 1709928"/>
              <a:gd name="connsiteX5" fmla="*/ 404648 w 4682536"/>
              <a:gd name="connsiteY5" fmla="*/ 873316 h 17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82536" h="1709928">
                <a:moveTo>
                  <a:pt x="0" y="0"/>
                </a:moveTo>
                <a:lnTo>
                  <a:pt x="4682536" y="0"/>
                </a:lnTo>
                <a:lnTo>
                  <a:pt x="4682536" y="1709928"/>
                </a:lnTo>
                <a:lnTo>
                  <a:pt x="792291" y="1709928"/>
                </a:lnTo>
                <a:lnTo>
                  <a:pt x="404649" y="873316"/>
                </a:lnTo>
                <a:lnTo>
                  <a:pt x="404648" y="873316"/>
                </a:lnTo>
                <a:close/>
              </a:path>
            </a:pathLst>
          </a:custGeom>
        </p:spPr>
      </p:pic>
      <p:pic>
        <p:nvPicPr>
          <p:cNvPr id="41" name="Espace réservé du contenu 8">
            <a:extLst>
              <a:ext uri="{FF2B5EF4-FFF2-40B4-BE49-F238E27FC236}">
                <a16:creationId xmlns:a16="http://schemas.microsoft.com/office/drawing/2014/main" id="{806908B3-D073-4080-A280-B8B63F0219D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6" r="1" b="29364"/>
          <a:stretch/>
        </p:blipFill>
        <p:spPr>
          <a:xfrm>
            <a:off x="7352035" y="5120483"/>
            <a:ext cx="4839964" cy="1737518"/>
          </a:xfrm>
          <a:custGeom>
            <a:avLst/>
            <a:gdLst>
              <a:gd name="connsiteX0" fmla="*/ 949721 w 4839964"/>
              <a:gd name="connsiteY0" fmla="*/ 0 h 1737518"/>
              <a:gd name="connsiteX1" fmla="*/ 4839964 w 4839964"/>
              <a:gd name="connsiteY1" fmla="*/ 0 h 1737518"/>
              <a:gd name="connsiteX2" fmla="*/ 4839964 w 4839964"/>
              <a:gd name="connsiteY2" fmla="*/ 1737518 h 1737518"/>
              <a:gd name="connsiteX3" fmla="*/ 0 w 4839964"/>
              <a:gd name="connsiteY3" fmla="*/ 1737518 h 1737518"/>
              <a:gd name="connsiteX4" fmla="*/ 0 w 4839964"/>
              <a:gd name="connsiteY4" fmla="*/ 1737517 h 1737518"/>
              <a:gd name="connsiteX5" fmla="*/ 1750164 w 4839964"/>
              <a:gd name="connsiteY5" fmla="*/ 1737517 h 1737518"/>
              <a:gd name="connsiteX6" fmla="*/ 1750164 w 4839964"/>
              <a:gd name="connsiteY6" fmla="*/ 1737516 h 1737518"/>
              <a:gd name="connsiteX7" fmla="*/ 1754794 w 4839964"/>
              <a:gd name="connsiteY7" fmla="*/ 1737516 h 173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9964" h="1737518">
                <a:moveTo>
                  <a:pt x="949721" y="0"/>
                </a:moveTo>
                <a:lnTo>
                  <a:pt x="4839964" y="0"/>
                </a:lnTo>
                <a:lnTo>
                  <a:pt x="4839964" y="1737518"/>
                </a:lnTo>
                <a:lnTo>
                  <a:pt x="0" y="1737518"/>
                </a:lnTo>
                <a:lnTo>
                  <a:pt x="0" y="1737517"/>
                </a:lnTo>
                <a:lnTo>
                  <a:pt x="1750164" y="1737517"/>
                </a:lnTo>
                <a:lnTo>
                  <a:pt x="1750164" y="1737516"/>
                </a:lnTo>
                <a:lnTo>
                  <a:pt x="1754794" y="17375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27908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98</Words>
  <Application>Microsoft Office PowerPoint</Application>
  <PresentationFormat>Grand écran</PresentationFormat>
  <Paragraphs>25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SOUTENANCE</vt:lpstr>
      <vt:lpstr>Présentation PowerPoint</vt:lpstr>
      <vt:lpstr>Présentation PowerPoint</vt:lpstr>
      <vt:lpstr>Les nœuds borroméens</vt:lpstr>
      <vt:lpstr>Quelques chiffres…</vt:lpstr>
      <vt:lpstr>Bien-être en entreprise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</dc:title>
  <dc:creator>BERGAMINI Nathan</dc:creator>
  <cp:lastModifiedBy>BERGAMINI Nathan</cp:lastModifiedBy>
  <cp:revision>1</cp:revision>
  <dcterms:created xsi:type="dcterms:W3CDTF">2019-01-14T20:32:31Z</dcterms:created>
  <dcterms:modified xsi:type="dcterms:W3CDTF">2019-01-14T20:41:17Z</dcterms:modified>
</cp:coreProperties>
</file>