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DC662DC-387B-4E6A-A6E3-7E5F7E0EEC9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58B843-3095-4DCD-BAD1-785DC2A3A3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1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–</a:t>
            </a:r>
            <a:r>
              <a:rPr lang="mn-MN" dirty="0" smtClean="0"/>
              <a:t> </a:t>
            </a:r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 smtClean="0"/>
              <a:t>Бэлтгэсэн: Б.Тэмүүлэн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9" y="2169994"/>
            <a:ext cx="93487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sz="88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Сонирхсон та бүхэнд баярлалаа.</a:t>
            </a:r>
            <a:endParaRPr lang="en-US" sz="2400" dirty="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If else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solidFill>
                  <a:srgbClr val="002060"/>
                </a:solidFill>
              </a:rPr>
              <a:t>If else</a:t>
            </a:r>
            <a:r>
              <a:rPr lang="mn-MN" sz="3200" dirty="0" smtClean="0"/>
              <a:t>-г мөн өөр аргаар товчилж бичиж болдог</a:t>
            </a:r>
          </a:p>
          <a:p>
            <a:pPr marL="0" indent="0">
              <a:buNone/>
            </a:pPr>
            <a:r>
              <a:rPr lang="en-US" sz="3200" dirty="0" smtClean="0"/>
              <a:t>[</a:t>
            </a:r>
            <a:r>
              <a:rPr lang="mn-MN" sz="3200" dirty="0" smtClean="0"/>
              <a:t>Үнэн бол – ?-ын тэмдэгээр</a:t>
            </a:r>
            <a:r>
              <a:rPr lang="en-US" sz="3200" dirty="0" smtClean="0"/>
              <a:t>]</a:t>
            </a:r>
            <a:endParaRPr lang="mn-MN" sz="3200" dirty="0" smtClean="0"/>
          </a:p>
          <a:p>
            <a:pPr marL="0" indent="0">
              <a:buNone/>
            </a:pPr>
            <a:r>
              <a:rPr lang="mn-MN" sz="3200" dirty="0" smtClean="0"/>
              <a:t>харин</a:t>
            </a:r>
          </a:p>
          <a:p>
            <a:pPr marL="0" indent="0">
              <a:buNone/>
            </a:pPr>
            <a:r>
              <a:rPr lang="en-US" sz="3200" dirty="0" smtClean="0"/>
              <a:t>[</a:t>
            </a:r>
            <a:r>
              <a:rPr lang="mn-MN" sz="3200" dirty="0" smtClean="0"/>
              <a:t>Худлаа бол - : - тэмдэгээр илтгэж бичдэг</a:t>
            </a:r>
            <a:r>
              <a:rPr lang="en-US" sz="3200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2830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995" y="4435522"/>
            <a:ext cx="7683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var</a:t>
            </a: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/>
              <a:t>Answer = Age &gt; </a:t>
            </a:r>
            <a:r>
              <a:rPr lang="en-US" sz="2400" dirty="0" smtClean="0"/>
              <a:t>18 </a:t>
            </a:r>
            <a:r>
              <a:rPr lang="en-US" sz="2400" dirty="0"/>
              <a:t>? 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mn-MN" sz="2400" dirty="0" smtClean="0">
                <a:solidFill>
                  <a:srgbClr val="00B050"/>
                </a:solidFill>
              </a:rPr>
              <a:t>Насанд хүрсэн хүн</a:t>
            </a:r>
            <a:r>
              <a:rPr lang="en-US" sz="2400" dirty="0" smtClean="0">
                <a:solidFill>
                  <a:srgbClr val="00B050"/>
                </a:solidFill>
              </a:rPr>
              <a:t>" </a:t>
            </a:r>
            <a:r>
              <a:rPr lang="en-US" sz="2400" dirty="0"/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mn-MN" sz="2400" dirty="0" smtClean="0">
                <a:solidFill>
                  <a:srgbClr val="00B050"/>
                </a:solidFill>
              </a:rPr>
              <a:t>Хүүхэд</a:t>
            </a:r>
            <a:r>
              <a:rPr lang="en-US" sz="2400" dirty="0" smtClean="0">
                <a:solidFill>
                  <a:srgbClr val="00B050"/>
                </a:solidFill>
              </a:rPr>
              <a:t>“;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alert</a:t>
            </a:r>
            <a:r>
              <a:rPr lang="en-US" sz="2400" dirty="0"/>
              <a:t>(Answer);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6155" y="900752"/>
            <a:ext cx="5322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if</a:t>
            </a:r>
            <a:r>
              <a:rPr lang="en-US" sz="2400" dirty="0"/>
              <a:t>(Age &gt; 16){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alert</a:t>
            </a:r>
            <a:r>
              <a:rPr lang="en-US" sz="2400" dirty="0"/>
              <a:t>("</a:t>
            </a:r>
            <a:r>
              <a:rPr lang="en-US" sz="2400" dirty="0" err="1">
                <a:solidFill>
                  <a:srgbClr val="00B050"/>
                </a:solidFill>
              </a:rPr>
              <a:t>Goimon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idej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bolno</a:t>
            </a:r>
            <a:r>
              <a:rPr lang="en-US" sz="2400" dirty="0"/>
              <a:t>");</a:t>
            </a:r>
          </a:p>
          <a:p>
            <a:r>
              <a:rPr lang="en-US" sz="2400" dirty="0"/>
              <a:t>}</a:t>
            </a:r>
            <a:r>
              <a:rPr lang="en-US" sz="2400" i="1" dirty="0">
                <a:solidFill>
                  <a:schemeClr val="accent6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alert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00B050"/>
                </a:solidFill>
              </a:rPr>
              <a:t>16-aas </a:t>
            </a:r>
            <a:r>
              <a:rPr lang="en-US" sz="2400" dirty="0" err="1">
                <a:solidFill>
                  <a:srgbClr val="00B050"/>
                </a:solidFill>
              </a:rPr>
              <a:t>doosh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nasand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goimon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ogoghgui</a:t>
            </a:r>
            <a:r>
              <a:rPr lang="en-US" sz="2400" dirty="0"/>
              <a:t>");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0060" y="3998794"/>
            <a:ext cx="9689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Query-selector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err="1" smtClean="0">
                <a:solidFill>
                  <a:srgbClr val="002060"/>
                </a:solidFill>
              </a:rPr>
              <a:t>Queryselector</a:t>
            </a:r>
            <a:r>
              <a:rPr lang="mn-MN" sz="3200" dirty="0" smtClean="0"/>
              <a:t>-ыг текстын өнгө,ар талын ханын зураг,текстыг өөрчилөх,зорилгоор ашиглаж болно.Ерөнхийдөө бол нэг массивт утгаа өгөөд тэр </a:t>
            </a:r>
            <a:r>
              <a:rPr lang="mn-MN" sz="3200" dirty="0" smtClean="0"/>
              <a:t>утгууд</a:t>
            </a:r>
            <a:r>
              <a:rPr lang="mn-MN" sz="3200" dirty="0" smtClean="0"/>
              <a:t>ын эхний утгыг</a:t>
            </a:r>
            <a:r>
              <a:rPr lang="mn-MN" sz="3200" dirty="0"/>
              <a:t> </a:t>
            </a:r>
            <a:r>
              <a:rPr lang="mn-MN" sz="3200" dirty="0" smtClean="0"/>
              <a:t>гаргана амарчилах </a:t>
            </a:r>
            <a:r>
              <a:rPr lang="mn-MN" sz="3200" dirty="0" smtClean="0"/>
              <a:t>үүрэгтэй юм.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55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445" y="1349050"/>
            <a:ext cx="105087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7030A0"/>
                </a:solidFill>
              </a:rPr>
              <a:t>var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/>
              <a:t>zurag</a:t>
            </a:r>
            <a:r>
              <a:rPr lang="en-US" sz="2400" dirty="0"/>
              <a:t> = </a:t>
            </a:r>
            <a:r>
              <a:rPr lang="en-US" sz="2400" dirty="0" smtClean="0"/>
              <a:t>[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(1.jpg)", 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(2.jpg)", 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(3.jpg)", 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(4.jpg)", 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(5.jpg)", 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(6.jpg)", 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"</a:t>
            </a:r>
            <a:r>
              <a:rPr lang="en-US" sz="2400" dirty="0" err="1"/>
              <a:t>url</a:t>
            </a:r>
            <a:r>
              <a:rPr lang="en-US" sz="2400" dirty="0"/>
              <a:t>(7.jpg</a:t>
            </a:r>
            <a:r>
              <a:rPr lang="en-US" sz="2400" dirty="0" smtClean="0"/>
              <a:t>)“</a:t>
            </a:r>
            <a:endParaRPr lang="mn-MN" sz="2400" dirty="0" smtClean="0"/>
          </a:p>
          <a:p>
            <a:r>
              <a:rPr lang="mn-MN" sz="2400" dirty="0"/>
              <a:t>	</a:t>
            </a:r>
            <a:r>
              <a:rPr lang="en-US" sz="2400" dirty="0" smtClean="0"/>
              <a:t>];</a:t>
            </a:r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 err="1"/>
              <a:t>document.</a:t>
            </a: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querySelector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00B050"/>
                </a:solidFill>
              </a:rPr>
              <a:t>button</a:t>
            </a:r>
            <a:r>
              <a:rPr lang="en-US" sz="2400" dirty="0"/>
              <a:t>").</a:t>
            </a:r>
            <a:r>
              <a:rPr lang="en-US" sz="2400" dirty="0" err="1"/>
              <a:t>addEventListener</a:t>
            </a:r>
            <a:r>
              <a:rPr lang="en-US" sz="2400" dirty="0"/>
              <a:t>("click",</a:t>
            </a:r>
          </a:p>
          <a:p>
            <a:r>
              <a:rPr lang="en-US" sz="2400" i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(){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zurag.length</a:t>
            </a:r>
            <a:r>
              <a:rPr lang="en-US" sz="2400" dirty="0"/>
              <a:t> ? ++</a:t>
            </a:r>
            <a:r>
              <a:rPr lang="en-US" sz="2400" dirty="0" err="1"/>
              <a:t>i</a:t>
            </a:r>
            <a:r>
              <a:rPr lang="en-US" sz="2400" dirty="0"/>
              <a:t> : 0;</a:t>
            </a:r>
          </a:p>
          <a:p>
            <a:r>
              <a:rPr lang="en-US" sz="2400" dirty="0" err="1"/>
              <a:t>document.</a:t>
            </a: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querySelector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00B050"/>
                </a:solidFill>
              </a:rPr>
              <a:t>body</a:t>
            </a:r>
            <a:r>
              <a:rPr lang="en-US" sz="2400" dirty="0"/>
              <a:t>").</a:t>
            </a:r>
            <a:r>
              <a:rPr lang="en-US" sz="2400" dirty="0" err="1"/>
              <a:t>style.background</a:t>
            </a:r>
            <a:r>
              <a:rPr lang="en-US" sz="2400" dirty="0"/>
              <a:t> = </a:t>
            </a:r>
            <a:r>
              <a:rPr lang="en-US" sz="2400" dirty="0" err="1"/>
              <a:t>zurag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})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445" y="333387"/>
            <a:ext cx="960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6000" dirty="0" smtClean="0"/>
              <a:t>Арын зураг өөрчилөх</a:t>
            </a:r>
            <a:r>
              <a:rPr lang="en-US" sz="6000" dirty="0" smtClean="0"/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97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2489621"/>
            <a:ext cx="10522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ungu</a:t>
            </a:r>
            <a:r>
              <a:rPr lang="en-US" dirty="0"/>
              <a:t> = </a:t>
            </a:r>
            <a:r>
              <a:rPr lang="en-US" dirty="0" smtClean="0"/>
              <a:t>[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</a:t>
            </a:r>
            <a:r>
              <a:rPr lang="en-US" dirty="0"/>
              <a:t>ef5777" , 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</a:t>
            </a:r>
            <a:r>
              <a:rPr lang="en-US" dirty="0"/>
              <a:t>575fcf" , 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</a:t>
            </a:r>
            <a:r>
              <a:rPr lang="en-US" dirty="0"/>
              <a:t>4bcffa" , 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</a:t>
            </a:r>
            <a:r>
              <a:rPr lang="en-US" dirty="0"/>
              <a:t>34e7e4" , 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</a:t>
            </a:r>
            <a:r>
              <a:rPr lang="en-US" dirty="0"/>
              <a:t>0be881" , 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</a:t>
            </a:r>
            <a:r>
              <a:rPr lang="en-US" dirty="0"/>
              <a:t>ffc048" , 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"#485460“</a:t>
            </a:r>
            <a:endParaRPr lang="mn-MN" dirty="0" smtClean="0"/>
          </a:p>
          <a:p>
            <a:r>
              <a:rPr lang="mn-MN" dirty="0"/>
              <a:t>	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i="1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i="1" dirty="0">
                <a:solidFill>
                  <a:srgbClr val="7030A0"/>
                </a:solidFill>
              </a:rPr>
              <a:t>function</a:t>
            </a:r>
            <a:r>
              <a:rPr lang="en-US" dirty="0"/>
              <a:t> first(){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ungu.length</a:t>
            </a:r>
            <a:r>
              <a:rPr lang="en-US" dirty="0"/>
              <a:t> ? ++</a:t>
            </a:r>
            <a:r>
              <a:rPr lang="en-US" dirty="0" err="1"/>
              <a:t>i</a:t>
            </a:r>
            <a:r>
              <a:rPr lang="en-US" dirty="0"/>
              <a:t> : 0;</a:t>
            </a:r>
          </a:p>
          <a:p>
            <a:r>
              <a:rPr lang="en-US" dirty="0" err="1"/>
              <a:t>document.</a:t>
            </a:r>
            <a:r>
              <a:rPr lang="en-US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querySelector</a:t>
            </a:r>
            <a:r>
              <a:rPr lang="en-US" dirty="0"/>
              <a:t>(".</a:t>
            </a:r>
            <a:r>
              <a:rPr lang="en-US" dirty="0" err="1"/>
              <a:t>oorch</a:t>
            </a:r>
            <a:r>
              <a:rPr lang="en-US" dirty="0"/>
              <a:t> , #text").</a:t>
            </a:r>
            <a:r>
              <a:rPr lang="en-US" dirty="0" err="1"/>
              <a:t>style.background</a:t>
            </a:r>
            <a:r>
              <a:rPr lang="en-US" dirty="0"/>
              <a:t> = </a:t>
            </a:r>
            <a:r>
              <a:rPr lang="en-US" dirty="0" err="1"/>
              <a:t>ungu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740" y="1473958"/>
            <a:ext cx="9294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6000" dirty="0" smtClean="0"/>
              <a:t>Арын өнгө өөрчилөх: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51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991" y="3603009"/>
            <a:ext cx="984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document.</a:t>
            </a:r>
            <a:r>
              <a:rPr lang="en-US" sz="3600" dirty="0" err="1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querySelector</a:t>
            </a:r>
            <a:r>
              <a:rPr lang="en-US" sz="3600" dirty="0"/>
              <a:t>("#text").</a:t>
            </a:r>
            <a:r>
              <a:rPr lang="en-US" sz="3600" dirty="0" err="1"/>
              <a:t>innerHTML</a:t>
            </a:r>
            <a:r>
              <a:rPr lang="en-US" sz="3600" dirty="0"/>
              <a:t> = "</a:t>
            </a:r>
            <a:r>
              <a:rPr lang="en-US" sz="3600" dirty="0" err="1">
                <a:solidFill>
                  <a:srgbClr val="00B050"/>
                </a:solidFill>
              </a:rPr>
              <a:t>Okey</a:t>
            </a:r>
            <a:r>
              <a:rPr lang="en-US" sz="3600" dirty="0">
                <a:solidFill>
                  <a:srgbClr val="00B050"/>
                </a:solidFill>
              </a:rPr>
              <a:t> I change it</a:t>
            </a:r>
            <a:r>
              <a:rPr lang="en-US" sz="3600" dirty="0" smtClean="0"/>
              <a:t>"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68991" y="1473958"/>
            <a:ext cx="9280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6000" dirty="0" smtClean="0"/>
              <a:t>Текстыг өөрчилөх: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8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922" y="2975213"/>
            <a:ext cx="105633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/>
              <a:t> = 0;</a:t>
            </a:r>
          </a:p>
          <a:p>
            <a:r>
              <a:rPr lang="en-US" sz="3200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function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three</a:t>
            </a:r>
            <a:r>
              <a:rPr lang="en-US" sz="3200" dirty="0"/>
              <a:t>(){</a:t>
            </a:r>
          </a:p>
          <a:p>
            <a:r>
              <a:rPr lang="en-US" sz="3200" dirty="0" err="1"/>
              <a:t>i</a:t>
            </a:r>
            <a:r>
              <a:rPr lang="en-US" sz="3200" dirty="0"/>
              <a:t> = </a:t>
            </a:r>
            <a:r>
              <a:rPr lang="en-US" sz="3200" dirty="0" err="1"/>
              <a:t>i</a:t>
            </a:r>
            <a:r>
              <a:rPr lang="en-US" sz="3200" dirty="0"/>
              <a:t> &lt; </a:t>
            </a:r>
            <a:r>
              <a:rPr lang="en-US" sz="3200" dirty="0" err="1"/>
              <a:t>ungu.length</a:t>
            </a:r>
            <a:r>
              <a:rPr lang="en-US" sz="3200" dirty="0"/>
              <a:t> ? ++</a:t>
            </a:r>
            <a:r>
              <a:rPr lang="en-US" sz="3200" dirty="0" err="1"/>
              <a:t>i</a:t>
            </a:r>
            <a:r>
              <a:rPr lang="en-US" sz="3200" dirty="0"/>
              <a:t> : 0;</a:t>
            </a:r>
          </a:p>
          <a:p>
            <a:r>
              <a:rPr lang="en-US" sz="3200" dirty="0" err="1"/>
              <a:t>document.</a:t>
            </a:r>
            <a:r>
              <a:rPr lang="en-US" sz="3200" dirty="0" err="1">
                <a:solidFill>
                  <a:srgbClr val="7030A0"/>
                </a:solidFill>
              </a:rPr>
              <a:t>querySelector</a:t>
            </a:r>
            <a:r>
              <a:rPr lang="en-US" sz="3200" dirty="0"/>
              <a:t>("#text").</a:t>
            </a:r>
            <a:r>
              <a:rPr lang="en-US" sz="3200" dirty="0" err="1"/>
              <a:t>style.color</a:t>
            </a:r>
            <a:r>
              <a:rPr lang="en-US" sz="3200" dirty="0"/>
              <a:t> = </a:t>
            </a:r>
            <a:r>
              <a:rPr lang="en-US" sz="3200" dirty="0" err="1"/>
              <a:t>ungu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</a:t>
            </a:r>
          </a:p>
          <a:p>
            <a:r>
              <a:rPr lang="en-US" sz="3200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922" y="1542197"/>
            <a:ext cx="10167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5400" dirty="0" smtClean="0"/>
              <a:t>Текстын өнгө өөрчилөх: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15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62</TotalTime>
  <Words>170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Corbel</vt:lpstr>
      <vt:lpstr>Gill Sans MT</vt:lpstr>
      <vt:lpstr>Monotype Corsiva</vt:lpstr>
      <vt:lpstr>Wingdings 2</vt:lpstr>
      <vt:lpstr>Dividend</vt:lpstr>
      <vt:lpstr>JS – IF ELSE</vt:lpstr>
      <vt:lpstr>If else</vt:lpstr>
      <vt:lpstr>PowerPoint Presentation</vt:lpstr>
      <vt:lpstr>Query-selector</vt:lpstr>
      <vt:lpstr>query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– IF ELSE</dc:title>
  <dc:creator>Temka Temuulen</dc:creator>
  <cp:lastModifiedBy>Temka Temuulen</cp:lastModifiedBy>
  <cp:revision>36</cp:revision>
  <dcterms:created xsi:type="dcterms:W3CDTF">2019-05-23T02:27:54Z</dcterms:created>
  <dcterms:modified xsi:type="dcterms:W3CDTF">2019-05-24T09:02:08Z</dcterms:modified>
</cp:coreProperties>
</file>