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24" r:id="rId2"/>
    <p:sldId id="326" r:id="rId3"/>
    <p:sldId id="256" r:id="rId4"/>
    <p:sldId id="299" r:id="rId5"/>
    <p:sldId id="300" r:id="rId6"/>
    <p:sldId id="302" r:id="rId7"/>
    <p:sldId id="301" r:id="rId8"/>
    <p:sldId id="303" r:id="rId9"/>
    <p:sldId id="313" r:id="rId10"/>
    <p:sldId id="304" r:id="rId11"/>
    <p:sldId id="305" r:id="rId12"/>
    <p:sldId id="306" r:id="rId13"/>
    <p:sldId id="262" r:id="rId14"/>
    <p:sldId id="263" r:id="rId15"/>
    <p:sldId id="264" r:id="rId16"/>
    <p:sldId id="265" r:id="rId17"/>
    <p:sldId id="257" r:id="rId18"/>
    <p:sldId id="261" r:id="rId19"/>
    <p:sldId id="307" r:id="rId20"/>
    <p:sldId id="266" r:id="rId21"/>
    <p:sldId id="269" r:id="rId22"/>
    <p:sldId id="308" r:id="rId23"/>
    <p:sldId id="258" r:id="rId24"/>
    <p:sldId id="259" r:id="rId25"/>
    <p:sldId id="260" r:id="rId26"/>
    <p:sldId id="271" r:id="rId27"/>
    <p:sldId id="267" r:id="rId28"/>
    <p:sldId id="268" r:id="rId29"/>
    <p:sldId id="272" r:id="rId30"/>
    <p:sldId id="274" r:id="rId31"/>
    <p:sldId id="273" r:id="rId32"/>
    <p:sldId id="270" r:id="rId33"/>
    <p:sldId id="309" r:id="rId34"/>
    <p:sldId id="310" r:id="rId35"/>
    <p:sldId id="311" r:id="rId36"/>
    <p:sldId id="312" r:id="rId37"/>
    <p:sldId id="314" r:id="rId38"/>
    <p:sldId id="315" r:id="rId39"/>
    <p:sldId id="322" r:id="rId40"/>
    <p:sldId id="316" r:id="rId41"/>
    <p:sldId id="287" r:id="rId42"/>
    <p:sldId id="317" r:id="rId43"/>
    <p:sldId id="288" r:id="rId44"/>
    <p:sldId id="318" r:id="rId45"/>
    <p:sldId id="289" r:id="rId46"/>
    <p:sldId id="319" r:id="rId47"/>
    <p:sldId id="320" r:id="rId48"/>
    <p:sldId id="321" r:id="rId49"/>
    <p:sldId id="32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1918C-1F3E-49F3-958C-0BE3526A7C2D}" v="52" dt="2021-10-01T19:44:04.824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Зорин" userId="8fd3f856279be341" providerId="LiveId" clId="{68C1918C-1F3E-49F3-958C-0BE3526A7C2D}"/>
    <pc:docChg chg="undo custSel addSld delSld modSld sldOrd">
      <pc:chgData name="Иван Зорин" userId="8fd3f856279be341" providerId="LiveId" clId="{68C1918C-1F3E-49F3-958C-0BE3526A7C2D}" dt="2021-10-02T06:59:13.432" v="4860" actId="20577"/>
      <pc:docMkLst>
        <pc:docMk/>
      </pc:docMkLst>
      <pc:sldChg chg="modSp mod modClrScheme chgLayout">
        <pc:chgData name="Иван Зорин" userId="8fd3f856279be341" providerId="LiveId" clId="{68C1918C-1F3E-49F3-958C-0BE3526A7C2D}" dt="2021-10-01T20:07:19.618" v="4517" actId="700"/>
        <pc:sldMkLst>
          <pc:docMk/>
          <pc:sldMk cId="84176831" sldId="256"/>
        </pc:sldMkLst>
        <pc:spChg chg="mod ord">
          <ac:chgData name="Иван Зорин" userId="8fd3f856279be341" providerId="LiveId" clId="{68C1918C-1F3E-49F3-958C-0BE3526A7C2D}" dt="2021-10-01T20:07:19.618" v="4517" actId="700"/>
          <ac:spMkLst>
            <pc:docMk/>
            <pc:sldMk cId="84176831" sldId="256"/>
            <ac:spMk id="2" creationId="{52D348D3-C7B7-469D-906E-8E04C45D616E}"/>
          </ac:spMkLst>
        </pc:spChg>
        <pc:spChg chg="mod ord">
          <ac:chgData name="Иван Зорин" userId="8fd3f856279be341" providerId="LiveId" clId="{68C1918C-1F3E-49F3-958C-0BE3526A7C2D}" dt="2021-10-01T20:07:19.618" v="4517" actId="700"/>
          <ac:spMkLst>
            <pc:docMk/>
            <pc:sldMk cId="84176831" sldId="256"/>
            <ac:spMk id="3" creationId="{A628EC85-CE86-4327-A65B-E56E78419F8C}"/>
          </ac:spMkLst>
        </pc:spChg>
      </pc:sldChg>
      <pc:sldChg chg="ord">
        <pc:chgData name="Иван Зорин" userId="8fd3f856279be341" providerId="LiveId" clId="{68C1918C-1F3E-49F3-958C-0BE3526A7C2D}" dt="2021-10-02T06:58:41.663" v="4837"/>
        <pc:sldMkLst>
          <pc:docMk/>
          <pc:sldMk cId="743600728" sldId="257"/>
        </pc:sldMkLst>
      </pc:sldChg>
      <pc:sldChg chg="modSp mod ord">
        <pc:chgData name="Иван Зорин" userId="8fd3f856279be341" providerId="LiveId" clId="{68C1918C-1F3E-49F3-958C-0BE3526A7C2D}" dt="2021-10-02T06:59:13.432" v="4860" actId="20577"/>
        <pc:sldMkLst>
          <pc:docMk/>
          <pc:sldMk cId="1993979785" sldId="261"/>
        </pc:sldMkLst>
        <pc:spChg chg="mod">
          <ac:chgData name="Иван Зорин" userId="8fd3f856279be341" providerId="LiveId" clId="{68C1918C-1F3E-49F3-958C-0BE3526A7C2D}" dt="2021-10-02T06:59:13.432" v="4860" actId="20577"/>
          <ac:spMkLst>
            <pc:docMk/>
            <pc:sldMk cId="1993979785" sldId="261"/>
            <ac:spMk id="3" creationId="{C2DA3FC7-4A09-4900-B06F-41D023A18839}"/>
          </ac:spMkLst>
        </pc:spChg>
      </pc:sldChg>
      <pc:sldChg chg="delSp add setBg delDesignElem">
        <pc:chgData name="Иван Зорин" userId="8fd3f856279be341" providerId="LiveId" clId="{68C1918C-1F3E-49F3-958C-0BE3526A7C2D}" dt="2021-09-30T19:51:21.854" v="1114"/>
        <pc:sldMkLst>
          <pc:docMk/>
          <pc:sldMk cId="517956972" sldId="262"/>
        </pc:sldMkLst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517956972" sldId="262"/>
            <ac:spMk id="83" creationId="{593ACC25-C262-417A-8AA9-0641C772BDB6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517956972" sldId="262"/>
            <ac:spMk id="1028" creationId="{4E4490D0-3672-446A-AC12-B4830333BDDD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517956972" sldId="262"/>
            <ac:spMk id="1029" creationId="{39CB82C2-DF65-4EC1-8280-F201D50F570B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517956972" sldId="262"/>
            <ac:spMk id="1031" creationId="{FA4CD5CB-D209-4D70-8CA4-629731C59219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517956972" sldId="262"/>
            <ac:spMk id="1033" creationId="{B4C27B90-DF2B-4D00-BA07-18ED774CD2F1}"/>
          </ac:spMkLst>
        </pc:spChg>
        <pc:cxnChg chg="del">
          <ac:chgData name="Иван Зорин" userId="8fd3f856279be341" providerId="LiveId" clId="{68C1918C-1F3E-49F3-958C-0BE3526A7C2D}" dt="2021-09-30T19:51:21.854" v="1114"/>
          <ac:cxnSpMkLst>
            <pc:docMk/>
            <pc:sldMk cId="517956972" sldId="262"/>
            <ac:cxnSpMk id="1030" creationId="{7E1D4427-852B-4B37-8E76-0E9F1810BA2A}"/>
          </ac:cxnSpMkLst>
        </pc:cxnChg>
        <pc:cxnChg chg="del">
          <ac:chgData name="Иван Зорин" userId="8fd3f856279be341" providerId="LiveId" clId="{68C1918C-1F3E-49F3-958C-0BE3526A7C2D}" dt="2021-09-30T19:51:21.854" v="1114"/>
          <ac:cxnSpMkLst>
            <pc:docMk/>
            <pc:sldMk cId="517956972" sldId="262"/>
            <ac:cxnSpMk id="1032" creationId="{5C6A2BAE-B461-4B55-8E1F-0722ABDD1393}"/>
          </ac:cxnSpMkLst>
        </pc:cxnChg>
      </pc:sldChg>
      <pc:sldChg chg="del">
        <pc:chgData name="Иван Зорин" userId="8fd3f856279be341" providerId="LiveId" clId="{68C1918C-1F3E-49F3-958C-0BE3526A7C2D}" dt="2021-09-30T19:51:17.396" v="1111" actId="2696"/>
        <pc:sldMkLst>
          <pc:docMk/>
          <pc:sldMk cId="2413361180" sldId="262"/>
        </pc:sldMkLst>
      </pc:sldChg>
      <pc:sldChg chg="del">
        <pc:chgData name="Иван Зорин" userId="8fd3f856279be341" providerId="LiveId" clId="{68C1918C-1F3E-49F3-958C-0BE3526A7C2D}" dt="2021-09-30T19:51:17.396" v="1111" actId="2696"/>
        <pc:sldMkLst>
          <pc:docMk/>
          <pc:sldMk cId="1961008641" sldId="263"/>
        </pc:sldMkLst>
      </pc:sldChg>
      <pc:sldChg chg="add">
        <pc:chgData name="Иван Зорин" userId="8fd3f856279be341" providerId="LiveId" clId="{68C1918C-1F3E-49F3-958C-0BE3526A7C2D}" dt="2021-09-30T19:51:21.854" v="1114"/>
        <pc:sldMkLst>
          <pc:docMk/>
          <pc:sldMk cId="3914190814" sldId="263"/>
        </pc:sldMkLst>
      </pc:sldChg>
      <pc:sldChg chg="delSp modSp add mod ord setBg delDesignElem">
        <pc:chgData name="Иван Зорин" userId="8fd3f856279be341" providerId="LiveId" clId="{68C1918C-1F3E-49F3-958C-0BE3526A7C2D}" dt="2021-09-30T20:33:14.947" v="1882"/>
        <pc:sldMkLst>
          <pc:docMk/>
          <pc:sldMk cId="608254707" sldId="264"/>
        </pc:sldMkLst>
        <pc:spChg chg="mod">
          <ac:chgData name="Иван Зорин" userId="8fd3f856279be341" providerId="LiveId" clId="{68C1918C-1F3E-49F3-958C-0BE3526A7C2D}" dt="2021-09-30T20:04:21.307" v="1724" actId="27636"/>
          <ac:spMkLst>
            <pc:docMk/>
            <pc:sldMk cId="608254707" sldId="264"/>
            <ac:spMk id="3" creationId="{9A532A73-A588-4929-AE8F-4FCC0FD9645A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608254707" sldId="264"/>
            <ac:spMk id="9" creationId="{4E4490D0-3672-446A-AC12-B4830333BDDD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608254707" sldId="264"/>
            <ac:spMk id="11" creationId="{39CB82C2-DF65-4EC1-8280-F201D50F570B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608254707" sldId="264"/>
            <ac:spMk id="15" creationId="{FA4CD5CB-D209-4D70-8CA4-629731C59219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608254707" sldId="264"/>
            <ac:spMk id="19" creationId="{B4C27B90-DF2B-4D00-BA07-18ED774CD2F1}"/>
          </ac:spMkLst>
        </pc:spChg>
        <pc:spChg chg="del">
          <ac:chgData name="Иван Зорин" userId="8fd3f856279be341" providerId="LiveId" clId="{68C1918C-1F3E-49F3-958C-0BE3526A7C2D}" dt="2021-09-30T19:51:21.854" v="1114"/>
          <ac:spMkLst>
            <pc:docMk/>
            <pc:sldMk cId="608254707" sldId="264"/>
            <ac:spMk id="21" creationId="{593ACC25-C262-417A-8AA9-0641C772BDB6}"/>
          </ac:spMkLst>
        </pc:spChg>
        <pc:cxnChg chg="del">
          <ac:chgData name="Иван Зорин" userId="8fd3f856279be341" providerId="LiveId" clId="{68C1918C-1F3E-49F3-958C-0BE3526A7C2D}" dt="2021-09-30T19:51:21.854" v="1114"/>
          <ac:cxnSpMkLst>
            <pc:docMk/>
            <pc:sldMk cId="608254707" sldId="264"/>
            <ac:cxnSpMk id="13" creationId="{7E1D4427-852B-4B37-8E76-0E9F1810BA2A}"/>
          </ac:cxnSpMkLst>
        </pc:cxnChg>
        <pc:cxnChg chg="del">
          <ac:chgData name="Иван Зорин" userId="8fd3f856279be341" providerId="LiveId" clId="{68C1918C-1F3E-49F3-958C-0BE3526A7C2D}" dt="2021-09-30T19:51:21.854" v="1114"/>
          <ac:cxnSpMkLst>
            <pc:docMk/>
            <pc:sldMk cId="608254707" sldId="264"/>
            <ac:cxnSpMk id="17" creationId="{5C6A2BAE-B461-4B55-8E1F-0722ABDD1393}"/>
          </ac:cxnSpMkLst>
        </pc:cxnChg>
      </pc:sldChg>
      <pc:sldChg chg="del">
        <pc:chgData name="Иван Зорин" userId="8fd3f856279be341" providerId="LiveId" clId="{68C1918C-1F3E-49F3-958C-0BE3526A7C2D}" dt="2021-09-30T19:51:17.396" v="1111" actId="2696"/>
        <pc:sldMkLst>
          <pc:docMk/>
          <pc:sldMk cId="3150261526" sldId="264"/>
        </pc:sldMkLst>
      </pc:sldChg>
      <pc:sldChg chg="del">
        <pc:chgData name="Иван Зорин" userId="8fd3f856279be341" providerId="LiveId" clId="{68C1918C-1F3E-49F3-958C-0BE3526A7C2D}" dt="2021-09-30T19:51:17.396" v="1111" actId="2696"/>
        <pc:sldMkLst>
          <pc:docMk/>
          <pc:sldMk cId="1115957422" sldId="265"/>
        </pc:sldMkLst>
      </pc:sldChg>
      <pc:sldChg chg="add ord">
        <pc:chgData name="Иван Зорин" userId="8fd3f856279be341" providerId="LiveId" clId="{68C1918C-1F3E-49F3-958C-0BE3526A7C2D}" dt="2021-09-30T20:33:17.409" v="1884"/>
        <pc:sldMkLst>
          <pc:docMk/>
          <pc:sldMk cId="2097569535" sldId="265"/>
        </pc:sldMkLst>
      </pc:sldChg>
      <pc:sldChg chg="del">
        <pc:chgData name="Иван Зорин" userId="8fd3f856279be341" providerId="LiveId" clId="{68C1918C-1F3E-49F3-958C-0BE3526A7C2D}" dt="2021-09-30T19:51:17.396" v="1111" actId="2696"/>
        <pc:sldMkLst>
          <pc:docMk/>
          <pc:sldMk cId="3116601432" sldId="266"/>
        </pc:sldMkLst>
      </pc:sldChg>
      <pc:sldChg chg="add">
        <pc:chgData name="Иван Зорин" userId="8fd3f856279be341" providerId="LiveId" clId="{68C1918C-1F3E-49F3-958C-0BE3526A7C2D}" dt="2021-09-30T19:51:21.854" v="1114"/>
        <pc:sldMkLst>
          <pc:docMk/>
          <pc:sldMk cId="3555151097" sldId="266"/>
        </pc:sldMkLst>
      </pc:sldChg>
      <pc:sldChg chg="modSp mod">
        <pc:chgData name="Иван Зорин" userId="8fd3f856279be341" providerId="LiveId" clId="{68C1918C-1F3E-49F3-958C-0BE3526A7C2D}" dt="2021-09-30T20:40:36.067" v="1981" actId="6549"/>
        <pc:sldMkLst>
          <pc:docMk/>
          <pc:sldMk cId="763162215" sldId="267"/>
        </pc:sldMkLst>
        <pc:spChg chg="mod">
          <ac:chgData name="Иван Зорин" userId="8fd3f856279be341" providerId="LiveId" clId="{68C1918C-1F3E-49F3-958C-0BE3526A7C2D}" dt="2021-09-30T20:40:36.067" v="1981" actId="6549"/>
          <ac:spMkLst>
            <pc:docMk/>
            <pc:sldMk cId="763162215" sldId="267"/>
            <ac:spMk id="3" creationId="{6FF37B0B-43AE-4D30-9626-26E888B7BA48}"/>
          </ac:spMkLst>
        </pc:spChg>
      </pc:sldChg>
      <pc:sldChg chg="ord">
        <pc:chgData name="Иван Зорин" userId="8fd3f856279be341" providerId="LiveId" clId="{68C1918C-1F3E-49F3-958C-0BE3526A7C2D}" dt="2021-09-30T20:40:50.949" v="1983"/>
        <pc:sldMkLst>
          <pc:docMk/>
          <pc:sldMk cId="175459884" sldId="269"/>
        </pc:sldMkLst>
      </pc:sldChg>
      <pc:sldChg chg="ord">
        <pc:chgData name="Иван Зорин" userId="8fd3f856279be341" providerId="LiveId" clId="{68C1918C-1F3E-49F3-958C-0BE3526A7C2D}" dt="2021-09-30T20:41:05.790" v="1985"/>
        <pc:sldMkLst>
          <pc:docMk/>
          <pc:sldMk cId="2801993737" sldId="270"/>
        </pc:sldMkLst>
      </pc:sldChg>
      <pc:sldChg chg="ord">
        <pc:chgData name="Иван Зорин" userId="8fd3f856279be341" providerId="LiveId" clId="{68C1918C-1F3E-49F3-958C-0BE3526A7C2D}" dt="2021-09-30T19:51:11.547" v="1110"/>
        <pc:sldMkLst>
          <pc:docMk/>
          <pc:sldMk cId="3723736859" sldId="271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581575444" sldId="275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3977949782" sldId="276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384804032" sldId="277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424397795" sldId="278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1443125528" sldId="279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1447847047" sldId="281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3365664132" sldId="282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3615552256" sldId="283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496489775" sldId="284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3374587239" sldId="285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1862448517" sldId="286"/>
        </pc:sldMkLst>
      </pc:sldChg>
      <pc:sldChg chg="modSp add mod modClrScheme chgLayout">
        <pc:chgData name="Иван Зорин" userId="8fd3f856279be341" providerId="LiveId" clId="{68C1918C-1F3E-49F3-958C-0BE3526A7C2D}" dt="2021-10-01T19:39:18.058" v="3136" actId="700"/>
        <pc:sldMkLst>
          <pc:docMk/>
          <pc:sldMk cId="846553268" sldId="287"/>
        </pc:sldMkLst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846553268" sldId="287"/>
            <ac:spMk id="2" creationId="{00000000-0000-0000-0000-000000000000}"/>
          </ac:spMkLst>
        </pc:spChg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846553268" sldId="287"/>
            <ac:spMk id="3" creationId="{00000000-0000-0000-0000-000000000000}"/>
          </ac:spMkLst>
        </pc:spChg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701194514" sldId="287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1088477262" sldId="288"/>
        </pc:sldMkLst>
      </pc:sldChg>
      <pc:sldChg chg="modSp add mod modClrScheme chgLayout">
        <pc:chgData name="Иван Зорин" userId="8fd3f856279be341" providerId="LiveId" clId="{68C1918C-1F3E-49F3-958C-0BE3526A7C2D}" dt="2021-10-01T19:43:36.641" v="3274" actId="6549"/>
        <pc:sldMkLst>
          <pc:docMk/>
          <pc:sldMk cId="1524378780" sldId="288"/>
        </pc:sldMkLst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1524378780" sldId="288"/>
            <ac:spMk id="4" creationId="{00000000-0000-0000-0000-000000000000}"/>
          </ac:spMkLst>
        </pc:spChg>
        <pc:spChg chg="mod ord">
          <ac:chgData name="Иван Зорин" userId="8fd3f856279be341" providerId="LiveId" clId="{68C1918C-1F3E-49F3-958C-0BE3526A7C2D}" dt="2021-10-01T19:43:36.641" v="3274" actId="6549"/>
          <ac:spMkLst>
            <pc:docMk/>
            <pc:sldMk cId="1524378780" sldId="288"/>
            <ac:spMk id="5" creationId="{00000000-0000-0000-0000-000000000000}"/>
          </ac:spMkLst>
        </pc:spChg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264905305" sldId="289"/>
        </pc:sldMkLst>
      </pc:sldChg>
      <pc:sldChg chg="modSp add mod modClrScheme chgLayout">
        <pc:chgData name="Иван Зорин" userId="8fd3f856279be341" providerId="LiveId" clId="{68C1918C-1F3E-49F3-958C-0BE3526A7C2D}" dt="2021-10-01T19:39:18.058" v="3136" actId="700"/>
        <pc:sldMkLst>
          <pc:docMk/>
          <pc:sldMk cId="2984811461" sldId="289"/>
        </pc:sldMkLst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2984811461" sldId="289"/>
            <ac:spMk id="4" creationId="{00000000-0000-0000-0000-000000000000}"/>
          </ac:spMkLst>
        </pc:spChg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2984811461" sldId="289"/>
            <ac:spMk id="5" creationId="{00000000-0000-0000-0000-000000000000}"/>
          </ac:spMkLst>
        </pc:spChg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498270811" sldId="290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3273609299" sldId="291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003472250" sldId="292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156628568" sldId="293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438183700" sldId="295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2774864146" sldId="296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3176965442" sldId="297"/>
        </pc:sldMkLst>
      </pc:sldChg>
      <pc:sldChg chg="del">
        <pc:chgData name="Иван Зорин" userId="8fd3f856279be341" providerId="LiveId" clId="{68C1918C-1F3E-49F3-958C-0BE3526A7C2D}" dt="2021-09-30T19:49:58.676" v="1108" actId="2696"/>
        <pc:sldMkLst>
          <pc:docMk/>
          <pc:sldMk cId="1031372289" sldId="298"/>
        </pc:sldMkLst>
      </pc:sldChg>
      <pc:sldChg chg="modSp new mod">
        <pc:chgData name="Иван Зорин" userId="8fd3f856279be341" providerId="LiveId" clId="{68C1918C-1F3E-49F3-958C-0BE3526A7C2D}" dt="2021-09-30T19:30:31.253" v="405" actId="20577"/>
        <pc:sldMkLst>
          <pc:docMk/>
          <pc:sldMk cId="1515303160" sldId="299"/>
        </pc:sldMkLst>
        <pc:spChg chg="mod">
          <ac:chgData name="Иван Зорин" userId="8fd3f856279be341" providerId="LiveId" clId="{68C1918C-1F3E-49F3-958C-0BE3526A7C2D}" dt="2021-09-30T18:54:14.939" v="114" actId="20577"/>
          <ac:spMkLst>
            <pc:docMk/>
            <pc:sldMk cId="1515303160" sldId="299"/>
            <ac:spMk id="2" creationId="{0B305D02-2A5E-4F32-A273-61822EB473B8}"/>
          </ac:spMkLst>
        </pc:spChg>
        <pc:spChg chg="mod">
          <ac:chgData name="Иван Зорин" userId="8fd3f856279be341" providerId="LiveId" clId="{68C1918C-1F3E-49F3-958C-0BE3526A7C2D}" dt="2021-09-30T19:30:31.253" v="405" actId="20577"/>
          <ac:spMkLst>
            <pc:docMk/>
            <pc:sldMk cId="1515303160" sldId="299"/>
            <ac:spMk id="3" creationId="{03BABF2E-9932-404B-9788-57913D1B4700}"/>
          </ac:spMkLst>
        </pc:spChg>
      </pc:sldChg>
      <pc:sldChg chg="modSp new mod">
        <pc:chgData name="Иван Зорин" userId="8fd3f856279be341" providerId="LiveId" clId="{68C1918C-1F3E-49F3-958C-0BE3526A7C2D}" dt="2021-09-30T19:43:43.580" v="727" actId="20577"/>
        <pc:sldMkLst>
          <pc:docMk/>
          <pc:sldMk cId="2570115051" sldId="300"/>
        </pc:sldMkLst>
        <pc:spChg chg="mod">
          <ac:chgData name="Иван Зорин" userId="8fd3f856279be341" providerId="LiveId" clId="{68C1918C-1F3E-49F3-958C-0BE3526A7C2D}" dt="2021-09-30T19:40:58.693" v="444" actId="20577"/>
          <ac:spMkLst>
            <pc:docMk/>
            <pc:sldMk cId="2570115051" sldId="300"/>
            <ac:spMk id="2" creationId="{35CDA6D2-B7A7-4E28-89F0-0C0C58CCE5C2}"/>
          </ac:spMkLst>
        </pc:spChg>
        <pc:spChg chg="mod">
          <ac:chgData name="Иван Зорин" userId="8fd3f856279be341" providerId="LiveId" clId="{68C1918C-1F3E-49F3-958C-0BE3526A7C2D}" dt="2021-09-30T19:43:43.580" v="727" actId="20577"/>
          <ac:spMkLst>
            <pc:docMk/>
            <pc:sldMk cId="2570115051" sldId="300"/>
            <ac:spMk id="3" creationId="{C71F5B96-A59E-43C0-A37D-1367454259E7}"/>
          </ac:spMkLst>
        </pc:spChg>
      </pc:sldChg>
      <pc:sldChg chg="modSp new mod">
        <pc:chgData name="Иван Зорин" userId="8fd3f856279be341" providerId="LiveId" clId="{68C1918C-1F3E-49F3-958C-0BE3526A7C2D}" dt="2021-09-30T19:46:03.668" v="903" actId="20577"/>
        <pc:sldMkLst>
          <pc:docMk/>
          <pc:sldMk cId="1868743504" sldId="301"/>
        </pc:sldMkLst>
        <pc:spChg chg="mod">
          <ac:chgData name="Иван Зорин" userId="8fd3f856279be341" providerId="LiveId" clId="{68C1918C-1F3E-49F3-958C-0BE3526A7C2D}" dt="2021-09-30T19:44:03.788" v="757" actId="20577"/>
          <ac:spMkLst>
            <pc:docMk/>
            <pc:sldMk cId="1868743504" sldId="301"/>
            <ac:spMk id="2" creationId="{47E62C44-94E5-4331-868D-2E0F9E80CBEA}"/>
          </ac:spMkLst>
        </pc:spChg>
        <pc:spChg chg="mod">
          <ac:chgData name="Иван Зорин" userId="8fd3f856279be341" providerId="LiveId" clId="{68C1918C-1F3E-49F3-958C-0BE3526A7C2D}" dt="2021-09-30T19:46:03.668" v="903" actId="20577"/>
          <ac:spMkLst>
            <pc:docMk/>
            <pc:sldMk cId="1868743504" sldId="301"/>
            <ac:spMk id="3" creationId="{621E1414-6D41-4345-838F-15A4FF89C25A}"/>
          </ac:spMkLst>
        </pc:spChg>
      </pc:sldChg>
      <pc:sldChg chg="modSp new mod">
        <pc:chgData name="Иван Зорин" userId="8fd3f856279be341" providerId="LiveId" clId="{68C1918C-1F3E-49F3-958C-0BE3526A7C2D}" dt="2021-09-30T19:47:46.861" v="977" actId="6549"/>
        <pc:sldMkLst>
          <pc:docMk/>
          <pc:sldMk cId="2916291657" sldId="302"/>
        </pc:sldMkLst>
        <pc:spChg chg="mod">
          <ac:chgData name="Иван Зорин" userId="8fd3f856279be341" providerId="LiveId" clId="{68C1918C-1F3E-49F3-958C-0BE3526A7C2D}" dt="2021-09-30T19:46:21.797" v="936" actId="20577"/>
          <ac:spMkLst>
            <pc:docMk/>
            <pc:sldMk cId="2916291657" sldId="302"/>
            <ac:spMk id="2" creationId="{94D0314E-F4A3-4294-87DC-02EB5B2E5631}"/>
          </ac:spMkLst>
        </pc:spChg>
        <pc:spChg chg="mod">
          <ac:chgData name="Иван Зорин" userId="8fd3f856279be341" providerId="LiveId" clId="{68C1918C-1F3E-49F3-958C-0BE3526A7C2D}" dt="2021-09-30T19:47:46.861" v="977" actId="6549"/>
          <ac:spMkLst>
            <pc:docMk/>
            <pc:sldMk cId="2916291657" sldId="302"/>
            <ac:spMk id="3" creationId="{0DBE34B9-FBAF-488E-AF3B-B5129B964616}"/>
          </ac:spMkLst>
        </pc:spChg>
      </pc:sldChg>
      <pc:sldChg chg="modSp new mod">
        <pc:chgData name="Иван Зорин" userId="8fd3f856279be341" providerId="LiveId" clId="{68C1918C-1F3E-49F3-958C-0BE3526A7C2D}" dt="2021-09-30T19:49:05.485" v="1069" actId="20577"/>
        <pc:sldMkLst>
          <pc:docMk/>
          <pc:sldMk cId="3434221903" sldId="303"/>
        </pc:sldMkLst>
        <pc:spChg chg="mod">
          <ac:chgData name="Иван Зорин" userId="8fd3f856279be341" providerId="LiveId" clId="{68C1918C-1F3E-49F3-958C-0BE3526A7C2D}" dt="2021-09-30T19:48:05.788" v="1011" actId="20577"/>
          <ac:spMkLst>
            <pc:docMk/>
            <pc:sldMk cId="3434221903" sldId="303"/>
            <ac:spMk id="2" creationId="{97904669-48E9-4902-A49D-12C9FC95E584}"/>
          </ac:spMkLst>
        </pc:spChg>
        <pc:spChg chg="mod">
          <ac:chgData name="Иван Зорин" userId="8fd3f856279be341" providerId="LiveId" clId="{68C1918C-1F3E-49F3-958C-0BE3526A7C2D}" dt="2021-09-30T19:49:05.485" v="1069" actId="20577"/>
          <ac:spMkLst>
            <pc:docMk/>
            <pc:sldMk cId="3434221903" sldId="303"/>
            <ac:spMk id="3" creationId="{9A5FB739-8A45-442F-BF8A-24365C269289}"/>
          </ac:spMkLst>
        </pc:spChg>
      </pc:sldChg>
      <pc:sldChg chg="addSp delSp modSp new mod modClrScheme chgLayout">
        <pc:chgData name="Иван Зорин" userId="8fd3f856279be341" providerId="LiveId" clId="{68C1918C-1F3E-49F3-958C-0BE3526A7C2D}" dt="2021-09-30T20:44:02.551" v="2045" actId="1076"/>
        <pc:sldMkLst>
          <pc:docMk/>
          <pc:sldMk cId="777103464" sldId="304"/>
        </pc:sldMkLst>
        <pc:spChg chg="mod ord">
          <ac:chgData name="Иван Зорин" userId="8fd3f856279be341" providerId="LiveId" clId="{68C1918C-1F3E-49F3-958C-0BE3526A7C2D}" dt="2021-09-30T19:49:32.500" v="1106" actId="700"/>
          <ac:spMkLst>
            <pc:docMk/>
            <pc:sldMk cId="777103464" sldId="304"/>
            <ac:spMk id="2" creationId="{52A6CEF9-F9DD-4505-878C-706C64DE518F}"/>
          </ac:spMkLst>
        </pc:spChg>
        <pc:spChg chg="del mod ord">
          <ac:chgData name="Иван Зорин" userId="8fd3f856279be341" providerId="LiveId" clId="{68C1918C-1F3E-49F3-958C-0BE3526A7C2D}" dt="2021-09-30T19:49:28.023" v="1105" actId="700"/>
          <ac:spMkLst>
            <pc:docMk/>
            <pc:sldMk cId="777103464" sldId="304"/>
            <ac:spMk id="3" creationId="{EA2D48E9-7C22-483C-AE21-7147E9E274D5}"/>
          </ac:spMkLst>
        </pc:spChg>
        <pc:spChg chg="add del mod ord">
          <ac:chgData name="Иван Зорин" userId="8fd3f856279be341" providerId="LiveId" clId="{68C1918C-1F3E-49F3-958C-0BE3526A7C2D}" dt="2021-09-30T19:49:32.500" v="1106" actId="700"/>
          <ac:spMkLst>
            <pc:docMk/>
            <pc:sldMk cId="777103464" sldId="304"/>
            <ac:spMk id="4" creationId="{99FF5C8E-4845-4C4F-B50D-4D1AFECC94B3}"/>
          </ac:spMkLst>
        </pc:spChg>
        <pc:spChg chg="add mod ord">
          <ac:chgData name="Иван Зорин" userId="8fd3f856279be341" providerId="LiveId" clId="{68C1918C-1F3E-49F3-958C-0BE3526A7C2D}" dt="2021-09-30T20:44:02.551" v="2045" actId="1076"/>
          <ac:spMkLst>
            <pc:docMk/>
            <pc:sldMk cId="777103464" sldId="304"/>
            <ac:spMk id="5" creationId="{FA9729DB-4E8D-49DE-B524-5E8E5EA860B6}"/>
          </ac:spMkLst>
        </pc:spChg>
      </pc:sldChg>
      <pc:sldChg chg="addSp delSp modSp new mod modClrScheme chgLayout">
        <pc:chgData name="Иван Зорин" userId="8fd3f856279be341" providerId="LiveId" clId="{68C1918C-1F3E-49F3-958C-0BE3526A7C2D}" dt="2021-09-30T19:59:22.662" v="1649" actId="20577"/>
        <pc:sldMkLst>
          <pc:docMk/>
          <pc:sldMk cId="3301292902" sldId="305"/>
        </pc:sldMkLst>
        <pc:spChg chg="del mod ord">
          <ac:chgData name="Иван Зорин" userId="8fd3f856279be341" providerId="LiveId" clId="{68C1918C-1F3E-49F3-958C-0BE3526A7C2D}" dt="2021-09-30T19:52:27.591" v="1116" actId="700"/>
          <ac:spMkLst>
            <pc:docMk/>
            <pc:sldMk cId="3301292902" sldId="305"/>
            <ac:spMk id="2" creationId="{74FFDD16-E9FC-4498-9578-CC332853C9AF}"/>
          </ac:spMkLst>
        </pc:spChg>
        <pc:spChg chg="del mod ord">
          <ac:chgData name="Иван Зорин" userId="8fd3f856279be341" providerId="LiveId" clId="{68C1918C-1F3E-49F3-958C-0BE3526A7C2D}" dt="2021-09-30T19:52:27.591" v="1116" actId="700"/>
          <ac:spMkLst>
            <pc:docMk/>
            <pc:sldMk cId="3301292902" sldId="305"/>
            <ac:spMk id="3" creationId="{E8A1384A-FEEA-454D-9214-04DA2D7226CB}"/>
          </ac:spMkLst>
        </pc:spChg>
        <pc:spChg chg="add mod ord">
          <ac:chgData name="Иван Зорин" userId="8fd3f856279be341" providerId="LiveId" clId="{68C1918C-1F3E-49F3-958C-0BE3526A7C2D}" dt="2021-09-30T19:52:31.996" v="1133" actId="20577"/>
          <ac:spMkLst>
            <pc:docMk/>
            <pc:sldMk cId="3301292902" sldId="305"/>
            <ac:spMk id="4" creationId="{1261E5CC-0388-4C0F-8F46-72298AF67502}"/>
          </ac:spMkLst>
        </pc:spChg>
        <pc:spChg chg="add mod ord">
          <ac:chgData name="Иван Зорин" userId="8fd3f856279be341" providerId="LiveId" clId="{68C1918C-1F3E-49F3-958C-0BE3526A7C2D}" dt="2021-09-30T19:59:22.662" v="1649" actId="20577"/>
          <ac:spMkLst>
            <pc:docMk/>
            <pc:sldMk cId="3301292902" sldId="305"/>
            <ac:spMk id="5" creationId="{822450DA-A70E-49EC-A0C5-5ECF1378A9B3}"/>
          </ac:spMkLst>
        </pc:spChg>
      </pc:sldChg>
      <pc:sldChg chg="addSp delSp modSp new mod">
        <pc:chgData name="Иван Зорин" userId="8fd3f856279be341" providerId="LiveId" clId="{68C1918C-1F3E-49F3-958C-0BE3526A7C2D}" dt="2021-09-30T20:01:53.246" v="1722" actId="1076"/>
        <pc:sldMkLst>
          <pc:docMk/>
          <pc:sldMk cId="4019214548" sldId="306"/>
        </pc:sldMkLst>
        <pc:spChg chg="mod">
          <ac:chgData name="Иван Зорин" userId="8fd3f856279be341" providerId="LiveId" clId="{68C1918C-1F3E-49F3-958C-0BE3526A7C2D}" dt="2021-09-30T19:59:36.684" v="1665" actId="20577"/>
          <ac:spMkLst>
            <pc:docMk/>
            <pc:sldMk cId="4019214548" sldId="306"/>
            <ac:spMk id="2" creationId="{BB3B932F-22F2-400C-9CDD-500F0F48771B}"/>
          </ac:spMkLst>
        </pc:spChg>
        <pc:spChg chg="del">
          <ac:chgData name="Иван Зорин" userId="8fd3f856279be341" providerId="LiveId" clId="{68C1918C-1F3E-49F3-958C-0BE3526A7C2D}" dt="2021-09-30T20:00:19.854" v="1666" actId="478"/>
          <ac:spMkLst>
            <pc:docMk/>
            <pc:sldMk cId="4019214548" sldId="306"/>
            <ac:spMk id="3" creationId="{BFC296B1-792E-4EC1-820F-60D62919FFD6}"/>
          </ac:spMkLst>
        </pc:spChg>
        <pc:spChg chg="add mod">
          <ac:chgData name="Иван Зорин" userId="8fd3f856279be341" providerId="LiveId" clId="{68C1918C-1F3E-49F3-958C-0BE3526A7C2D}" dt="2021-09-30T20:00:42.366" v="1688" actId="1076"/>
          <ac:spMkLst>
            <pc:docMk/>
            <pc:sldMk cId="4019214548" sldId="306"/>
            <ac:spMk id="4" creationId="{0AA28F01-91BF-4AB1-8FC6-0680ABC11D9D}"/>
          </ac:spMkLst>
        </pc:spChg>
        <pc:spChg chg="add mod">
          <ac:chgData name="Иван Зорин" userId="8fd3f856279be341" providerId="LiveId" clId="{68C1918C-1F3E-49F3-958C-0BE3526A7C2D}" dt="2021-09-30T20:01:35.213" v="1705" actId="1076"/>
          <ac:spMkLst>
            <pc:docMk/>
            <pc:sldMk cId="4019214548" sldId="306"/>
            <ac:spMk id="7" creationId="{C659DD7C-67CC-4B08-A896-63F62F223E77}"/>
          </ac:spMkLst>
        </pc:spChg>
        <pc:spChg chg="add mod">
          <ac:chgData name="Иван Зорин" userId="8fd3f856279be341" providerId="LiveId" clId="{68C1918C-1F3E-49F3-958C-0BE3526A7C2D}" dt="2021-09-30T20:01:42.005" v="1713" actId="20577"/>
          <ac:spMkLst>
            <pc:docMk/>
            <pc:sldMk cId="4019214548" sldId="306"/>
            <ac:spMk id="10" creationId="{E391232A-33C1-4848-ADC7-2F12648B4B1F}"/>
          </ac:spMkLst>
        </pc:spChg>
        <pc:spChg chg="add mod">
          <ac:chgData name="Иван Зорин" userId="8fd3f856279be341" providerId="LiveId" clId="{68C1918C-1F3E-49F3-958C-0BE3526A7C2D}" dt="2021-09-30T20:01:53.246" v="1722" actId="1076"/>
          <ac:spMkLst>
            <pc:docMk/>
            <pc:sldMk cId="4019214548" sldId="306"/>
            <ac:spMk id="11" creationId="{4A1B9A53-89D9-4B16-8D66-6CEDE8E69126}"/>
          </ac:spMkLst>
        </pc:spChg>
        <pc:picChg chg="add mod">
          <ac:chgData name="Иван Зорин" userId="8fd3f856279be341" providerId="LiveId" clId="{68C1918C-1F3E-49F3-958C-0BE3526A7C2D}" dt="2021-09-30T20:00:39.712" v="1687" actId="1076"/>
          <ac:picMkLst>
            <pc:docMk/>
            <pc:sldMk cId="4019214548" sldId="306"/>
            <ac:picMk id="1026" creationId="{37E4301E-BCBB-4CF2-A633-1663BC0AAA05}"/>
          </ac:picMkLst>
        </pc:picChg>
        <pc:picChg chg="add mod">
          <ac:chgData name="Иван Зорин" userId="8fd3f856279be341" providerId="LiveId" clId="{68C1918C-1F3E-49F3-958C-0BE3526A7C2D}" dt="2021-09-30T20:01:05.741" v="1698" actId="1076"/>
          <ac:picMkLst>
            <pc:docMk/>
            <pc:sldMk cId="4019214548" sldId="306"/>
            <ac:picMk id="1028" creationId="{AE37FED0-52DC-4B35-9CD2-6A73208CD3D3}"/>
          </ac:picMkLst>
        </pc:picChg>
        <pc:picChg chg="add mod">
          <ac:chgData name="Иван Зорин" userId="8fd3f856279be341" providerId="LiveId" clId="{68C1918C-1F3E-49F3-958C-0BE3526A7C2D}" dt="2021-09-30T20:01:20.581" v="1701" actId="1076"/>
          <ac:picMkLst>
            <pc:docMk/>
            <pc:sldMk cId="4019214548" sldId="306"/>
            <ac:picMk id="1030" creationId="{FEBFE685-89A3-4629-A152-DE607BD89CBA}"/>
          </ac:picMkLst>
        </pc:picChg>
        <pc:picChg chg="add mod">
          <ac:chgData name="Иван Зорин" userId="8fd3f856279be341" providerId="LiveId" clId="{68C1918C-1F3E-49F3-958C-0BE3526A7C2D}" dt="2021-09-30T20:01:31.466" v="1703" actId="1076"/>
          <ac:picMkLst>
            <pc:docMk/>
            <pc:sldMk cId="4019214548" sldId="306"/>
            <ac:picMk id="1032" creationId="{80F06BE4-8C7B-4FDB-8E90-F4289A2DA3B2}"/>
          </ac:picMkLst>
        </pc:picChg>
      </pc:sldChg>
      <pc:sldChg chg="modSp new mod">
        <pc:chgData name="Иван Зорин" userId="8fd3f856279be341" providerId="LiveId" clId="{68C1918C-1F3E-49F3-958C-0BE3526A7C2D}" dt="2021-09-30T20:33:07.510" v="1880" actId="20577"/>
        <pc:sldMkLst>
          <pc:docMk/>
          <pc:sldMk cId="2697436776" sldId="307"/>
        </pc:sldMkLst>
        <pc:spChg chg="mod">
          <ac:chgData name="Иван Зорин" userId="8fd3f856279be341" providerId="LiveId" clId="{68C1918C-1F3E-49F3-958C-0BE3526A7C2D}" dt="2021-09-30T20:33:07.510" v="1880" actId="20577"/>
          <ac:spMkLst>
            <pc:docMk/>
            <pc:sldMk cId="2697436776" sldId="307"/>
            <ac:spMk id="2" creationId="{1C7C385F-2A1E-49E5-AE2C-E8003A003558}"/>
          </ac:spMkLst>
        </pc:spChg>
        <pc:spChg chg="mod">
          <ac:chgData name="Иван Зорин" userId="8fd3f856279be341" providerId="LiveId" clId="{68C1918C-1F3E-49F3-958C-0BE3526A7C2D}" dt="2021-09-30T20:08:45.310" v="1879" actId="20577"/>
          <ac:spMkLst>
            <pc:docMk/>
            <pc:sldMk cId="2697436776" sldId="307"/>
            <ac:spMk id="3" creationId="{40B7E647-89D0-426D-9F5D-2DB272362B06}"/>
          </ac:spMkLst>
        </pc:spChg>
      </pc:sldChg>
      <pc:sldChg chg="addSp delSp modSp new mod">
        <pc:chgData name="Иван Зорин" userId="8fd3f856279be341" providerId="LiveId" clId="{68C1918C-1F3E-49F3-958C-0BE3526A7C2D}" dt="2021-09-30T20:38:46.519" v="1980" actId="1076"/>
        <pc:sldMkLst>
          <pc:docMk/>
          <pc:sldMk cId="2477740924" sldId="308"/>
        </pc:sldMkLst>
        <pc:spChg chg="mod">
          <ac:chgData name="Иван Зорин" userId="8fd3f856279be341" providerId="LiveId" clId="{68C1918C-1F3E-49F3-958C-0BE3526A7C2D}" dt="2021-09-30T20:33:27.358" v="1895" actId="20577"/>
          <ac:spMkLst>
            <pc:docMk/>
            <pc:sldMk cId="2477740924" sldId="308"/>
            <ac:spMk id="2" creationId="{7DA988B7-0517-45CC-A99A-A441672C25D6}"/>
          </ac:spMkLst>
        </pc:spChg>
        <pc:spChg chg="mod">
          <ac:chgData name="Иван Зорин" userId="8fd3f856279be341" providerId="LiveId" clId="{68C1918C-1F3E-49F3-958C-0BE3526A7C2D}" dt="2021-09-30T20:33:47.511" v="1972" actId="5793"/>
          <ac:spMkLst>
            <pc:docMk/>
            <pc:sldMk cId="2477740924" sldId="308"/>
            <ac:spMk id="3" creationId="{89359569-49C1-4C73-84A1-1883EADF832D}"/>
          </ac:spMkLst>
        </pc:spChg>
        <pc:picChg chg="add mod">
          <ac:chgData name="Иван Зорин" userId="8fd3f856279be341" providerId="LiveId" clId="{68C1918C-1F3E-49F3-958C-0BE3526A7C2D}" dt="2021-09-30T20:38:46.519" v="1980" actId="1076"/>
          <ac:picMkLst>
            <pc:docMk/>
            <pc:sldMk cId="2477740924" sldId="308"/>
            <ac:picMk id="5" creationId="{93B2EA4B-A493-43D2-8206-DDFCA1E19EFC}"/>
          </ac:picMkLst>
        </pc:picChg>
        <pc:picChg chg="add del mod">
          <ac:chgData name="Иван Зорин" userId="8fd3f856279be341" providerId="LiveId" clId="{68C1918C-1F3E-49F3-958C-0BE3526A7C2D}" dt="2021-09-30T20:38:41.837" v="1978" actId="478"/>
          <ac:picMkLst>
            <pc:docMk/>
            <pc:sldMk cId="2477740924" sldId="308"/>
            <ac:picMk id="2050" creationId="{0515D869-5E01-4B89-BF8E-AC4DECE57446}"/>
          </ac:picMkLst>
        </pc:picChg>
      </pc:sldChg>
      <pc:sldChg chg="addSp delSp modSp new mod modClrScheme chgLayout">
        <pc:chgData name="Иван Зорин" userId="8fd3f856279be341" providerId="LiveId" clId="{68C1918C-1F3E-49F3-958C-0BE3526A7C2D}" dt="2021-10-01T19:35:42.517" v="3131"/>
        <pc:sldMkLst>
          <pc:docMk/>
          <pc:sldMk cId="2730537560" sldId="309"/>
        </pc:sldMkLst>
        <pc:spChg chg="del mod ord">
          <ac:chgData name="Иван Зорин" userId="8fd3f856279be341" providerId="LiveId" clId="{68C1918C-1F3E-49F3-958C-0BE3526A7C2D}" dt="2021-09-30T20:43:35.801" v="1987" actId="700"/>
          <ac:spMkLst>
            <pc:docMk/>
            <pc:sldMk cId="2730537560" sldId="309"/>
            <ac:spMk id="2" creationId="{5CD25438-3FF0-464D-B02C-9A372C302E32}"/>
          </ac:spMkLst>
        </pc:spChg>
        <pc:spChg chg="del mod ord">
          <ac:chgData name="Иван Зорин" userId="8fd3f856279be341" providerId="LiveId" clId="{68C1918C-1F3E-49F3-958C-0BE3526A7C2D}" dt="2021-09-30T20:43:35.801" v="1987" actId="700"/>
          <ac:spMkLst>
            <pc:docMk/>
            <pc:sldMk cId="2730537560" sldId="309"/>
            <ac:spMk id="3" creationId="{43F190A7-5F73-4249-B23A-1249F6AAB7D6}"/>
          </ac:spMkLst>
        </pc:spChg>
        <pc:spChg chg="add mod ord">
          <ac:chgData name="Иван Зорин" userId="8fd3f856279be341" providerId="LiveId" clId="{68C1918C-1F3E-49F3-958C-0BE3526A7C2D}" dt="2021-09-30T20:43:53.157" v="2043" actId="20577"/>
          <ac:spMkLst>
            <pc:docMk/>
            <pc:sldMk cId="2730537560" sldId="309"/>
            <ac:spMk id="4" creationId="{171DF004-A656-4D88-8595-527C35A10F83}"/>
          </ac:spMkLst>
        </pc:spChg>
        <pc:spChg chg="add mod ord">
          <ac:chgData name="Иван Зорин" userId="8fd3f856279be341" providerId="LiveId" clId="{68C1918C-1F3E-49F3-958C-0BE3526A7C2D}" dt="2021-10-01T19:35:42.517" v="3131"/>
          <ac:spMkLst>
            <pc:docMk/>
            <pc:sldMk cId="2730537560" sldId="309"/>
            <ac:spMk id="5" creationId="{4676F6C5-BFA1-43E1-A578-A11547949397}"/>
          </ac:spMkLst>
        </pc:spChg>
      </pc:sldChg>
      <pc:sldChg chg="addSp delSp modSp new mod modClrScheme chgLayout">
        <pc:chgData name="Иван Зорин" userId="8fd3f856279be341" providerId="LiveId" clId="{68C1918C-1F3E-49F3-958C-0BE3526A7C2D}" dt="2021-09-30T21:03:58.227" v="2072" actId="1076"/>
        <pc:sldMkLst>
          <pc:docMk/>
          <pc:sldMk cId="2995431438" sldId="310"/>
        </pc:sldMkLst>
        <pc:spChg chg="del mod ord">
          <ac:chgData name="Иван Зорин" userId="8fd3f856279be341" providerId="LiveId" clId="{68C1918C-1F3E-49F3-958C-0BE3526A7C2D}" dt="2021-09-30T21:03:41.414" v="2047" actId="700"/>
          <ac:spMkLst>
            <pc:docMk/>
            <pc:sldMk cId="2995431438" sldId="310"/>
            <ac:spMk id="2" creationId="{430E08DB-84A9-4796-B5F5-0F7873A58D7C}"/>
          </ac:spMkLst>
        </pc:spChg>
        <pc:spChg chg="del mod ord">
          <ac:chgData name="Иван Зорин" userId="8fd3f856279be341" providerId="LiveId" clId="{68C1918C-1F3E-49F3-958C-0BE3526A7C2D}" dt="2021-09-30T21:03:41.414" v="2047" actId="700"/>
          <ac:spMkLst>
            <pc:docMk/>
            <pc:sldMk cId="2995431438" sldId="310"/>
            <ac:spMk id="3" creationId="{13AEFDB5-F46B-40DA-A674-D2EBBB318EE5}"/>
          </ac:spMkLst>
        </pc:spChg>
        <pc:spChg chg="add mod ord">
          <ac:chgData name="Иван Зорин" userId="8fd3f856279be341" providerId="LiveId" clId="{68C1918C-1F3E-49F3-958C-0BE3526A7C2D}" dt="2021-09-30T21:03:55.029" v="2071" actId="20577"/>
          <ac:spMkLst>
            <pc:docMk/>
            <pc:sldMk cId="2995431438" sldId="310"/>
            <ac:spMk id="4" creationId="{256A671F-A99A-4EF8-8BC5-1C1103F2F161}"/>
          </ac:spMkLst>
        </pc:spChg>
        <pc:spChg chg="add del mod ord">
          <ac:chgData name="Иван Зорин" userId="8fd3f856279be341" providerId="LiveId" clId="{68C1918C-1F3E-49F3-958C-0BE3526A7C2D}" dt="2021-09-30T21:03:43.567" v="2048" actId="478"/>
          <ac:spMkLst>
            <pc:docMk/>
            <pc:sldMk cId="2995431438" sldId="310"/>
            <ac:spMk id="5" creationId="{1444F6C4-69D5-4425-9E15-3961DAE4B510}"/>
          </ac:spMkLst>
        </pc:spChg>
        <pc:picChg chg="add mod">
          <ac:chgData name="Иван Зорин" userId="8fd3f856279be341" providerId="LiveId" clId="{68C1918C-1F3E-49F3-958C-0BE3526A7C2D}" dt="2021-09-30T21:03:58.227" v="2072" actId="1076"/>
          <ac:picMkLst>
            <pc:docMk/>
            <pc:sldMk cId="2995431438" sldId="310"/>
            <ac:picMk id="3074" creationId="{72092CF1-45ED-47E2-9B74-060B075CB73F}"/>
          </ac:picMkLst>
        </pc:picChg>
      </pc:sldChg>
      <pc:sldChg chg="addSp delSp modSp new mod">
        <pc:chgData name="Иван Зорин" userId="8fd3f856279be341" providerId="LiveId" clId="{68C1918C-1F3E-49F3-958C-0BE3526A7C2D}" dt="2021-09-30T21:05:45.838" v="2167" actId="14100"/>
        <pc:sldMkLst>
          <pc:docMk/>
          <pc:sldMk cId="1659006988" sldId="311"/>
        </pc:sldMkLst>
        <pc:spChg chg="mod">
          <ac:chgData name="Иван Зорин" userId="8fd3f856279be341" providerId="LiveId" clId="{68C1918C-1F3E-49F3-958C-0BE3526A7C2D}" dt="2021-09-30T21:04:24.038" v="2097" actId="20577"/>
          <ac:spMkLst>
            <pc:docMk/>
            <pc:sldMk cId="1659006988" sldId="311"/>
            <ac:spMk id="2" creationId="{9C1EF39E-0D8E-4160-827B-3100DA4CA8A7}"/>
          </ac:spMkLst>
        </pc:spChg>
        <pc:spChg chg="del">
          <ac:chgData name="Иван Зорин" userId="8fd3f856279be341" providerId="LiveId" clId="{68C1918C-1F3E-49F3-958C-0BE3526A7C2D}" dt="2021-09-30T21:05:12.950" v="2098" actId="478"/>
          <ac:spMkLst>
            <pc:docMk/>
            <pc:sldMk cId="1659006988" sldId="311"/>
            <ac:spMk id="3" creationId="{B135F53B-A85F-428D-AF35-B82D0F7F7FEA}"/>
          </ac:spMkLst>
        </pc:spChg>
        <pc:spChg chg="add mod">
          <ac:chgData name="Иван Зорин" userId="8fd3f856279be341" providerId="LiveId" clId="{68C1918C-1F3E-49F3-958C-0BE3526A7C2D}" dt="2021-09-30T21:05:45.838" v="2167" actId="14100"/>
          <ac:spMkLst>
            <pc:docMk/>
            <pc:sldMk cId="1659006988" sldId="311"/>
            <ac:spMk id="4" creationId="{1D29658E-B582-446F-94AB-0FF6C4C33FB5}"/>
          </ac:spMkLst>
        </pc:spChg>
        <pc:picChg chg="add mod">
          <ac:chgData name="Иван Зорин" userId="8fd3f856279be341" providerId="LiveId" clId="{68C1918C-1F3E-49F3-958C-0BE3526A7C2D}" dt="2021-09-30T21:05:21.097" v="2102" actId="1076"/>
          <ac:picMkLst>
            <pc:docMk/>
            <pc:sldMk cId="1659006988" sldId="311"/>
            <ac:picMk id="4098" creationId="{8C5DB5C8-5C6F-4E4C-B790-0D84647D904A}"/>
          </ac:picMkLst>
        </pc:picChg>
      </pc:sldChg>
      <pc:sldChg chg="modSp new mod">
        <pc:chgData name="Иван Зорин" userId="8fd3f856279be341" providerId="LiveId" clId="{68C1918C-1F3E-49F3-958C-0BE3526A7C2D}" dt="2021-09-30T21:06:28.942" v="2307" actId="20577"/>
        <pc:sldMkLst>
          <pc:docMk/>
          <pc:sldMk cId="3503689778" sldId="312"/>
        </pc:sldMkLst>
        <pc:spChg chg="mod">
          <ac:chgData name="Иван Зорин" userId="8fd3f856279be341" providerId="LiveId" clId="{68C1918C-1F3E-49F3-958C-0BE3526A7C2D}" dt="2021-09-30T21:06:01.710" v="2194" actId="20577"/>
          <ac:spMkLst>
            <pc:docMk/>
            <pc:sldMk cId="3503689778" sldId="312"/>
            <ac:spMk id="2" creationId="{D75B19AD-4629-4BD5-A364-A15CAEE261B1}"/>
          </ac:spMkLst>
        </pc:spChg>
        <pc:spChg chg="mod">
          <ac:chgData name="Иван Зорин" userId="8fd3f856279be341" providerId="LiveId" clId="{68C1918C-1F3E-49F3-958C-0BE3526A7C2D}" dt="2021-09-30T21:06:28.942" v="2307" actId="20577"/>
          <ac:spMkLst>
            <pc:docMk/>
            <pc:sldMk cId="3503689778" sldId="312"/>
            <ac:spMk id="3" creationId="{74D180C2-1E3D-42D2-9F06-7C4C113D292C}"/>
          </ac:spMkLst>
        </pc:spChg>
      </pc:sldChg>
      <pc:sldChg chg="modSp new mod">
        <pc:chgData name="Иван Зорин" userId="8fd3f856279be341" providerId="LiveId" clId="{68C1918C-1F3E-49F3-958C-0BE3526A7C2D}" dt="2021-10-01T16:49:19.112" v="2437" actId="20577"/>
        <pc:sldMkLst>
          <pc:docMk/>
          <pc:sldMk cId="135267532" sldId="313"/>
        </pc:sldMkLst>
        <pc:spChg chg="mod">
          <ac:chgData name="Иван Зорин" userId="8fd3f856279be341" providerId="LiveId" clId="{68C1918C-1F3E-49F3-958C-0BE3526A7C2D}" dt="2021-10-01T16:48:51.136" v="2345" actId="20577"/>
          <ac:spMkLst>
            <pc:docMk/>
            <pc:sldMk cId="135267532" sldId="313"/>
            <ac:spMk id="2" creationId="{4ABE2CA0-7FBC-469F-AA3C-7EABB173524D}"/>
          </ac:spMkLst>
        </pc:spChg>
        <pc:spChg chg="mod">
          <ac:chgData name="Иван Зорин" userId="8fd3f856279be341" providerId="LiveId" clId="{68C1918C-1F3E-49F3-958C-0BE3526A7C2D}" dt="2021-10-01T16:49:19.112" v="2437" actId="20577"/>
          <ac:spMkLst>
            <pc:docMk/>
            <pc:sldMk cId="135267532" sldId="313"/>
            <ac:spMk id="3" creationId="{B312FD36-F995-40AA-8754-F81F81B41AAB}"/>
          </ac:spMkLst>
        </pc:spChg>
      </pc:sldChg>
      <pc:sldChg chg="addSp modSp new mod">
        <pc:chgData name="Иван Зорин" userId="8fd3f856279be341" providerId="LiveId" clId="{68C1918C-1F3E-49F3-958C-0BE3526A7C2D}" dt="2021-10-01T19:33:48.818" v="2891" actId="20577"/>
        <pc:sldMkLst>
          <pc:docMk/>
          <pc:sldMk cId="933720906" sldId="314"/>
        </pc:sldMkLst>
        <pc:spChg chg="mod">
          <ac:chgData name="Иван Зорин" userId="8fd3f856279be341" providerId="LiveId" clId="{68C1918C-1F3E-49F3-958C-0BE3526A7C2D}" dt="2021-10-01T19:17:15.531" v="2450" actId="20577"/>
          <ac:spMkLst>
            <pc:docMk/>
            <pc:sldMk cId="933720906" sldId="314"/>
            <ac:spMk id="2" creationId="{951BABED-B48E-4E99-8B6F-8614F5690DAD}"/>
          </ac:spMkLst>
        </pc:spChg>
        <pc:spChg chg="mod">
          <ac:chgData name="Иван Зорин" userId="8fd3f856279be341" providerId="LiveId" clId="{68C1918C-1F3E-49F3-958C-0BE3526A7C2D}" dt="2021-10-01T19:33:48.818" v="2891" actId="20577"/>
          <ac:spMkLst>
            <pc:docMk/>
            <pc:sldMk cId="933720906" sldId="314"/>
            <ac:spMk id="3" creationId="{D2C5938A-E964-43D2-8878-7452E305525C}"/>
          </ac:spMkLst>
        </pc:spChg>
        <pc:picChg chg="add mod">
          <ac:chgData name="Иван Зорин" userId="8fd3f856279be341" providerId="LiveId" clId="{68C1918C-1F3E-49F3-958C-0BE3526A7C2D}" dt="2021-10-01T19:18:09.057" v="2454" actId="1076"/>
          <ac:picMkLst>
            <pc:docMk/>
            <pc:sldMk cId="933720906" sldId="314"/>
            <ac:picMk id="1026" creationId="{9DE2D4E6-FF8D-4F6A-9FAC-21FC98A2C03B}"/>
          </ac:picMkLst>
        </pc:picChg>
      </pc:sldChg>
      <pc:sldChg chg="addSp modSp new mod">
        <pc:chgData name="Иван Зорин" userId="8fd3f856279be341" providerId="LiveId" clId="{68C1918C-1F3E-49F3-958C-0BE3526A7C2D}" dt="2021-10-01T19:34:55.971" v="3114" actId="20577"/>
        <pc:sldMkLst>
          <pc:docMk/>
          <pc:sldMk cId="1800919171" sldId="315"/>
        </pc:sldMkLst>
        <pc:spChg chg="mod">
          <ac:chgData name="Иван Зорин" userId="8fd3f856279be341" providerId="LiveId" clId="{68C1918C-1F3E-49F3-958C-0BE3526A7C2D}" dt="2021-10-01T19:34:09.828" v="2939" actId="20577"/>
          <ac:spMkLst>
            <pc:docMk/>
            <pc:sldMk cId="1800919171" sldId="315"/>
            <ac:spMk id="2" creationId="{235F0D02-02D2-4B2C-BEBF-7E1D10AB99CF}"/>
          </ac:spMkLst>
        </pc:spChg>
        <pc:spChg chg="mod">
          <ac:chgData name="Иван Зорин" userId="8fd3f856279be341" providerId="LiveId" clId="{68C1918C-1F3E-49F3-958C-0BE3526A7C2D}" dt="2021-10-01T19:34:55.971" v="3114" actId="20577"/>
          <ac:spMkLst>
            <pc:docMk/>
            <pc:sldMk cId="1800919171" sldId="315"/>
            <ac:spMk id="3" creationId="{AFFDCEAB-0CA4-4657-8FB1-36417CDBCF00}"/>
          </ac:spMkLst>
        </pc:spChg>
        <pc:picChg chg="add mod">
          <ac:chgData name="Иван Зорин" userId="8fd3f856279be341" providerId="LiveId" clId="{68C1918C-1F3E-49F3-958C-0BE3526A7C2D}" dt="2021-10-01T19:32:17.453" v="2779" actId="1076"/>
          <ac:picMkLst>
            <pc:docMk/>
            <pc:sldMk cId="1800919171" sldId="315"/>
            <ac:picMk id="2050" creationId="{9CF95036-5BF0-4DA0-930F-E0A6F9C9A32C}"/>
          </ac:picMkLst>
        </pc:picChg>
      </pc:sldChg>
      <pc:sldChg chg="addSp delSp modSp new mod modClrScheme chgLayout">
        <pc:chgData name="Иван Зорин" userId="8fd3f856279be341" providerId="LiveId" clId="{68C1918C-1F3E-49F3-958C-0BE3526A7C2D}" dt="2021-10-01T19:35:46.554" v="3132"/>
        <pc:sldMkLst>
          <pc:docMk/>
          <pc:sldMk cId="3854510508" sldId="316"/>
        </pc:sldMkLst>
        <pc:spChg chg="mod ord">
          <ac:chgData name="Иван Зорин" userId="8fd3f856279be341" providerId="LiveId" clId="{68C1918C-1F3E-49F3-958C-0BE3526A7C2D}" dt="2021-10-01T19:35:21.779" v="3130" actId="20577"/>
          <ac:spMkLst>
            <pc:docMk/>
            <pc:sldMk cId="3854510508" sldId="316"/>
            <ac:spMk id="2" creationId="{D6645456-C880-4780-8145-651C90EE636E}"/>
          </ac:spMkLst>
        </pc:spChg>
        <pc:spChg chg="del mod ord">
          <ac:chgData name="Иван Зорин" userId="8fd3f856279be341" providerId="LiveId" clId="{68C1918C-1F3E-49F3-958C-0BE3526A7C2D}" dt="2021-10-01T19:35:12.997" v="3120" actId="700"/>
          <ac:spMkLst>
            <pc:docMk/>
            <pc:sldMk cId="3854510508" sldId="316"/>
            <ac:spMk id="3" creationId="{0AF54DBC-87FE-4412-AF1B-62C2DC5CE287}"/>
          </ac:spMkLst>
        </pc:spChg>
        <pc:spChg chg="add mod ord">
          <ac:chgData name="Иван Зорин" userId="8fd3f856279be341" providerId="LiveId" clId="{68C1918C-1F3E-49F3-958C-0BE3526A7C2D}" dt="2021-10-01T19:35:46.554" v="3132"/>
          <ac:spMkLst>
            <pc:docMk/>
            <pc:sldMk cId="3854510508" sldId="316"/>
            <ac:spMk id="4" creationId="{9767424C-F9F4-4B48-8902-CC637EC4BEDB}"/>
          </ac:spMkLst>
        </pc:spChg>
      </pc:sldChg>
      <pc:sldChg chg="modSp add mod modClrScheme chgLayout">
        <pc:chgData name="Иван Зорин" userId="8fd3f856279be341" providerId="LiveId" clId="{68C1918C-1F3E-49F3-958C-0BE3526A7C2D}" dt="2021-10-01T19:42:01.164" v="3253" actId="20577"/>
        <pc:sldMkLst>
          <pc:docMk/>
          <pc:sldMk cId="3234963969" sldId="317"/>
        </pc:sldMkLst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3234963969" sldId="317"/>
            <ac:spMk id="2" creationId="{00000000-0000-0000-0000-000000000000}"/>
          </ac:spMkLst>
        </pc:spChg>
        <pc:spChg chg="mod ord">
          <ac:chgData name="Иван Зорин" userId="8fd3f856279be341" providerId="LiveId" clId="{68C1918C-1F3E-49F3-958C-0BE3526A7C2D}" dt="2021-10-01T19:42:01.164" v="3253" actId="20577"/>
          <ac:spMkLst>
            <pc:docMk/>
            <pc:sldMk cId="3234963969" sldId="317"/>
            <ac:spMk id="3" creationId="{00000000-0000-0000-0000-000000000000}"/>
          </ac:spMkLst>
        </pc:spChg>
      </pc:sldChg>
      <pc:sldChg chg="modSp add mod modClrScheme chgLayout">
        <pc:chgData name="Иван Зорин" userId="8fd3f856279be341" providerId="LiveId" clId="{68C1918C-1F3E-49F3-958C-0BE3526A7C2D}" dt="2021-10-01T19:39:18.058" v="3136" actId="700"/>
        <pc:sldMkLst>
          <pc:docMk/>
          <pc:sldMk cId="2900361803" sldId="318"/>
        </pc:sldMkLst>
        <pc:spChg chg="mod ord">
          <ac:chgData name="Иван Зорин" userId="8fd3f856279be341" providerId="LiveId" clId="{68C1918C-1F3E-49F3-958C-0BE3526A7C2D}" dt="2021-10-01T19:39:18.058" v="3136" actId="700"/>
          <ac:spMkLst>
            <pc:docMk/>
            <pc:sldMk cId="2900361803" sldId="318"/>
            <ac:spMk id="2" creationId="{00000000-0000-0000-0000-000000000000}"/>
          </ac:spMkLst>
        </pc:spChg>
        <pc:graphicFrameChg chg="mod ord">
          <ac:chgData name="Иван Зорин" userId="8fd3f856279be341" providerId="LiveId" clId="{68C1918C-1F3E-49F3-958C-0BE3526A7C2D}" dt="2021-10-01T19:39:18.058" v="3136" actId="700"/>
          <ac:graphicFrameMkLst>
            <pc:docMk/>
            <pc:sldMk cId="2900361803" sldId="318"/>
            <ac:graphicFrameMk id="4" creationId="{00000000-0000-0000-0000-000000000000}"/>
          </ac:graphicFrameMkLst>
        </pc:graphicFrameChg>
      </pc:sldChg>
      <pc:sldChg chg="modSp new mod">
        <pc:chgData name="Иван Зорин" userId="8fd3f856279be341" providerId="LiveId" clId="{68C1918C-1F3E-49F3-958C-0BE3526A7C2D}" dt="2021-10-01T19:45:06.668" v="3441" actId="20577"/>
        <pc:sldMkLst>
          <pc:docMk/>
          <pc:sldMk cId="2648614205" sldId="319"/>
        </pc:sldMkLst>
        <pc:spChg chg="mod">
          <ac:chgData name="Иван Зорин" userId="8fd3f856279be341" providerId="LiveId" clId="{68C1918C-1F3E-49F3-958C-0BE3526A7C2D}" dt="2021-10-01T19:43:20.476" v="3273" actId="20577"/>
          <ac:spMkLst>
            <pc:docMk/>
            <pc:sldMk cId="2648614205" sldId="319"/>
            <ac:spMk id="2" creationId="{0E03D82F-1085-4BF7-B9B5-904245DB5749}"/>
          </ac:spMkLst>
        </pc:spChg>
        <pc:spChg chg="mod">
          <ac:chgData name="Иван Зорин" userId="8fd3f856279be341" providerId="LiveId" clId="{68C1918C-1F3E-49F3-958C-0BE3526A7C2D}" dt="2021-10-01T19:45:06.668" v="3441" actId="20577"/>
          <ac:spMkLst>
            <pc:docMk/>
            <pc:sldMk cId="2648614205" sldId="319"/>
            <ac:spMk id="3" creationId="{B5F20FE3-CD0F-4177-A85F-28820E7972E2}"/>
          </ac:spMkLst>
        </pc:spChg>
      </pc:sldChg>
      <pc:sldChg chg="addSp delSp modSp new mod setBg">
        <pc:chgData name="Иван Зорин" userId="8fd3f856279be341" providerId="LiveId" clId="{68C1918C-1F3E-49F3-958C-0BE3526A7C2D}" dt="2021-10-01T19:44:15.213" v="3310" actId="14734"/>
        <pc:sldMkLst>
          <pc:docMk/>
          <pc:sldMk cId="4071670060" sldId="320"/>
        </pc:sldMkLst>
        <pc:spChg chg="mod">
          <ac:chgData name="Иван Зорин" userId="8fd3f856279be341" providerId="LiveId" clId="{68C1918C-1F3E-49F3-958C-0BE3526A7C2D}" dt="2021-10-01T19:44:00.613" v="3306" actId="20577"/>
          <ac:spMkLst>
            <pc:docMk/>
            <pc:sldMk cId="4071670060" sldId="320"/>
            <ac:spMk id="2" creationId="{7BE9F27F-3830-4393-9AA9-E6227A21D24A}"/>
          </ac:spMkLst>
        </pc:spChg>
        <pc:spChg chg="del">
          <ac:chgData name="Иван Зорин" userId="8fd3f856279be341" providerId="LiveId" clId="{68C1918C-1F3E-49F3-958C-0BE3526A7C2D}" dt="2021-10-01T19:44:04.824" v="3307"/>
          <ac:spMkLst>
            <pc:docMk/>
            <pc:sldMk cId="4071670060" sldId="320"/>
            <ac:spMk id="3" creationId="{79F2E9C0-58C3-40BC-AF62-7526DF3A330F}"/>
          </ac:spMkLst>
        </pc:spChg>
        <pc:graphicFrameChg chg="add mod modGraphic">
          <ac:chgData name="Иван Зорин" userId="8fd3f856279be341" providerId="LiveId" clId="{68C1918C-1F3E-49F3-958C-0BE3526A7C2D}" dt="2021-10-01T19:44:15.213" v="3310" actId="14734"/>
          <ac:graphicFrameMkLst>
            <pc:docMk/>
            <pc:sldMk cId="4071670060" sldId="320"/>
            <ac:graphicFrameMk id="4" creationId="{89DD1CB8-A826-428D-A687-05816FB10CBA}"/>
          </ac:graphicFrameMkLst>
        </pc:graphicFrameChg>
      </pc:sldChg>
      <pc:sldChg chg="modSp new mod">
        <pc:chgData name="Иван Зорин" userId="8fd3f856279be341" providerId="LiveId" clId="{68C1918C-1F3E-49F3-958C-0BE3526A7C2D}" dt="2021-10-01T19:55:17.723" v="3680" actId="20577"/>
        <pc:sldMkLst>
          <pc:docMk/>
          <pc:sldMk cId="404596540" sldId="321"/>
        </pc:sldMkLst>
        <pc:spChg chg="mod">
          <ac:chgData name="Иван Зорин" userId="8fd3f856279be341" providerId="LiveId" clId="{68C1918C-1F3E-49F3-958C-0BE3526A7C2D}" dt="2021-10-01T19:47:32.667" v="3591" actId="20577"/>
          <ac:spMkLst>
            <pc:docMk/>
            <pc:sldMk cId="404596540" sldId="321"/>
            <ac:spMk id="2" creationId="{D5BDDB66-9637-41A4-A4A3-957073B787AC}"/>
          </ac:spMkLst>
        </pc:spChg>
        <pc:spChg chg="mod">
          <ac:chgData name="Иван Зорин" userId="8fd3f856279be341" providerId="LiveId" clId="{68C1918C-1F3E-49F3-958C-0BE3526A7C2D}" dt="2021-10-01T19:55:17.723" v="3680" actId="20577"/>
          <ac:spMkLst>
            <pc:docMk/>
            <pc:sldMk cId="404596540" sldId="321"/>
            <ac:spMk id="3" creationId="{A0B66B5E-34DB-43AD-83AE-3BCD876A3427}"/>
          </ac:spMkLst>
        </pc:spChg>
      </pc:sldChg>
      <pc:sldChg chg="modSp new mod">
        <pc:chgData name="Иван Зорин" userId="8fd3f856279be341" providerId="LiveId" clId="{68C1918C-1F3E-49F3-958C-0BE3526A7C2D}" dt="2021-10-01T19:56:19.189" v="3905" actId="20577"/>
        <pc:sldMkLst>
          <pc:docMk/>
          <pc:sldMk cId="489979441" sldId="322"/>
        </pc:sldMkLst>
        <pc:spChg chg="mod">
          <ac:chgData name="Иван Зорин" userId="8fd3f856279be341" providerId="LiveId" clId="{68C1918C-1F3E-49F3-958C-0BE3526A7C2D}" dt="2021-10-01T19:55:29.405" v="3705" actId="20577"/>
          <ac:spMkLst>
            <pc:docMk/>
            <pc:sldMk cId="489979441" sldId="322"/>
            <ac:spMk id="2" creationId="{B656AE61-95C5-464F-AA90-82604BEEA157}"/>
          </ac:spMkLst>
        </pc:spChg>
        <pc:spChg chg="mod">
          <ac:chgData name="Иван Зорин" userId="8fd3f856279be341" providerId="LiveId" clId="{68C1918C-1F3E-49F3-958C-0BE3526A7C2D}" dt="2021-10-01T19:56:19.189" v="3905" actId="20577"/>
          <ac:spMkLst>
            <pc:docMk/>
            <pc:sldMk cId="489979441" sldId="322"/>
            <ac:spMk id="3" creationId="{09E9B601-A0B4-4860-AB8A-9A6C0174CDE3}"/>
          </ac:spMkLst>
        </pc:spChg>
      </pc:sldChg>
      <pc:sldChg chg="modSp new mod">
        <pc:chgData name="Иван Зорин" userId="8fd3f856279be341" providerId="LiveId" clId="{68C1918C-1F3E-49F3-958C-0BE3526A7C2D}" dt="2021-10-01T20:06:56.996" v="4514" actId="20577"/>
        <pc:sldMkLst>
          <pc:docMk/>
          <pc:sldMk cId="530368700" sldId="323"/>
        </pc:sldMkLst>
        <pc:spChg chg="mod">
          <ac:chgData name="Иван Зорин" userId="8fd3f856279be341" providerId="LiveId" clId="{68C1918C-1F3E-49F3-958C-0BE3526A7C2D}" dt="2021-10-01T19:58:08.613" v="3932" actId="20577"/>
          <ac:spMkLst>
            <pc:docMk/>
            <pc:sldMk cId="530368700" sldId="323"/>
            <ac:spMk id="2" creationId="{8BC30263-22AE-4567-A4A5-15EBDBC245AD}"/>
          </ac:spMkLst>
        </pc:spChg>
        <pc:spChg chg="mod">
          <ac:chgData name="Иван Зорин" userId="8fd3f856279be341" providerId="LiveId" clId="{68C1918C-1F3E-49F3-958C-0BE3526A7C2D}" dt="2021-10-01T20:06:56.996" v="4514" actId="20577"/>
          <ac:spMkLst>
            <pc:docMk/>
            <pc:sldMk cId="530368700" sldId="323"/>
            <ac:spMk id="3" creationId="{1344AC9A-0162-43D2-8B10-11C7F7575083}"/>
          </ac:spMkLst>
        </pc:spChg>
      </pc:sldChg>
      <pc:sldChg chg="addSp delSp modSp new mod chgLayout">
        <pc:chgData name="Иван Зорин" userId="8fd3f856279be341" providerId="LiveId" clId="{68C1918C-1F3E-49F3-958C-0BE3526A7C2D}" dt="2021-10-01T20:07:26.126" v="4519" actId="27636"/>
        <pc:sldMkLst>
          <pc:docMk/>
          <pc:sldMk cId="3734671950" sldId="324"/>
        </pc:sldMkLst>
        <pc:spChg chg="del">
          <ac:chgData name="Иван Зорин" userId="8fd3f856279be341" providerId="LiveId" clId="{68C1918C-1F3E-49F3-958C-0BE3526A7C2D}" dt="2021-10-01T20:07:14.835" v="4516" actId="700"/>
          <ac:spMkLst>
            <pc:docMk/>
            <pc:sldMk cId="3734671950" sldId="324"/>
            <ac:spMk id="2" creationId="{B821C043-B427-4E17-B55A-DCCF5375F6AB}"/>
          </ac:spMkLst>
        </pc:spChg>
        <pc:spChg chg="del">
          <ac:chgData name="Иван Зорин" userId="8fd3f856279be341" providerId="LiveId" clId="{68C1918C-1F3E-49F3-958C-0BE3526A7C2D}" dt="2021-10-01T20:07:14.835" v="4516" actId="700"/>
          <ac:spMkLst>
            <pc:docMk/>
            <pc:sldMk cId="3734671950" sldId="324"/>
            <ac:spMk id="3" creationId="{B614C02E-CDC7-4402-ADEC-410174B9236D}"/>
          </ac:spMkLst>
        </pc:spChg>
        <pc:spChg chg="add mod ord">
          <ac:chgData name="Иван Зорин" userId="8fd3f856279be341" providerId="LiveId" clId="{68C1918C-1F3E-49F3-958C-0BE3526A7C2D}" dt="2021-10-01T20:07:26.126" v="4519" actId="27636"/>
          <ac:spMkLst>
            <pc:docMk/>
            <pc:sldMk cId="3734671950" sldId="324"/>
            <ac:spMk id="4" creationId="{E650B5FB-3BBD-4E0F-972D-AE4FBE657149}"/>
          </ac:spMkLst>
        </pc:spChg>
        <pc:spChg chg="add mod ord">
          <ac:chgData name="Иван Зорин" userId="8fd3f856279be341" providerId="LiveId" clId="{68C1918C-1F3E-49F3-958C-0BE3526A7C2D}" dt="2021-10-01T20:07:14.835" v="4516" actId="700"/>
          <ac:spMkLst>
            <pc:docMk/>
            <pc:sldMk cId="3734671950" sldId="324"/>
            <ac:spMk id="5" creationId="{6489A3FB-1142-4C78-AD2D-A2B9032F2240}"/>
          </ac:spMkLst>
        </pc:spChg>
      </pc:sldChg>
      <pc:sldChg chg="addSp delSp modSp new del mod modClrScheme chgLayout">
        <pc:chgData name="Иван Зорин" userId="8fd3f856279be341" providerId="LiveId" clId="{68C1918C-1F3E-49F3-958C-0BE3526A7C2D}" dt="2021-10-01T20:08:06.465" v="4532" actId="2696"/>
        <pc:sldMkLst>
          <pc:docMk/>
          <pc:sldMk cId="2033451385" sldId="325"/>
        </pc:sldMkLst>
        <pc:spChg chg="del mod ord">
          <ac:chgData name="Иван Зорин" userId="8fd3f856279be341" providerId="LiveId" clId="{68C1918C-1F3E-49F3-958C-0BE3526A7C2D}" dt="2021-10-01T20:07:35.686" v="4521" actId="700"/>
          <ac:spMkLst>
            <pc:docMk/>
            <pc:sldMk cId="2033451385" sldId="325"/>
            <ac:spMk id="2" creationId="{79E32AAC-8000-49E6-BA0F-009CDFBFC921}"/>
          </ac:spMkLst>
        </pc:spChg>
        <pc:spChg chg="del mod ord">
          <ac:chgData name="Иван Зорин" userId="8fd3f856279be341" providerId="LiveId" clId="{68C1918C-1F3E-49F3-958C-0BE3526A7C2D}" dt="2021-10-01T20:07:35.686" v="4521" actId="700"/>
          <ac:spMkLst>
            <pc:docMk/>
            <pc:sldMk cId="2033451385" sldId="325"/>
            <ac:spMk id="3" creationId="{B1A4BAD7-EBCD-400B-BFED-0174C1B1948C}"/>
          </ac:spMkLst>
        </pc:spChg>
        <pc:spChg chg="add mod ord">
          <ac:chgData name="Иван Зорин" userId="8fd3f856279be341" providerId="LiveId" clId="{68C1918C-1F3E-49F3-958C-0BE3526A7C2D}" dt="2021-10-01T20:07:46.837" v="4529" actId="20577"/>
          <ac:spMkLst>
            <pc:docMk/>
            <pc:sldMk cId="2033451385" sldId="325"/>
            <ac:spMk id="4" creationId="{F3F029DF-A64E-47ED-A225-78B057F61DC3}"/>
          </ac:spMkLst>
        </pc:spChg>
        <pc:spChg chg="add mod ord">
          <ac:chgData name="Иван Зорин" userId="8fd3f856279be341" providerId="LiveId" clId="{68C1918C-1F3E-49F3-958C-0BE3526A7C2D}" dt="2021-10-01T20:07:39.186" v="4522"/>
          <ac:spMkLst>
            <pc:docMk/>
            <pc:sldMk cId="2033451385" sldId="325"/>
            <ac:spMk id="5" creationId="{3D70927E-D31F-40B3-9B45-61F285CF420B}"/>
          </ac:spMkLst>
        </pc:spChg>
      </pc:sldChg>
      <pc:sldChg chg="addSp delSp modSp new mod modClrScheme chgLayout">
        <pc:chgData name="Иван Зорин" userId="8fd3f856279be341" providerId="LiveId" clId="{68C1918C-1F3E-49F3-958C-0BE3526A7C2D}" dt="2021-10-01T20:10:15.316" v="4833" actId="20577"/>
        <pc:sldMkLst>
          <pc:docMk/>
          <pc:sldMk cId="3950090309" sldId="326"/>
        </pc:sldMkLst>
        <pc:spChg chg="del mod ord">
          <ac:chgData name="Иван Зорин" userId="8fd3f856279be341" providerId="LiveId" clId="{68C1918C-1F3E-49F3-958C-0BE3526A7C2D}" dt="2021-10-01T20:08:03.585" v="4531" actId="700"/>
          <ac:spMkLst>
            <pc:docMk/>
            <pc:sldMk cId="3950090309" sldId="326"/>
            <ac:spMk id="2" creationId="{5616A6EF-36B9-48D6-BC7C-59848CA04935}"/>
          </ac:spMkLst>
        </pc:spChg>
        <pc:spChg chg="del mod ord">
          <ac:chgData name="Иван Зорин" userId="8fd3f856279be341" providerId="LiveId" clId="{68C1918C-1F3E-49F3-958C-0BE3526A7C2D}" dt="2021-10-01T20:08:03.585" v="4531" actId="700"/>
          <ac:spMkLst>
            <pc:docMk/>
            <pc:sldMk cId="3950090309" sldId="326"/>
            <ac:spMk id="3" creationId="{8B63FA68-E654-4A7D-8397-731AE6298A90}"/>
          </ac:spMkLst>
        </pc:spChg>
        <pc:spChg chg="add mod ord">
          <ac:chgData name="Иван Зорин" userId="8fd3f856279be341" providerId="LiveId" clId="{68C1918C-1F3E-49F3-958C-0BE3526A7C2D}" dt="2021-10-01T20:08:13.931" v="4549" actId="20577"/>
          <ac:spMkLst>
            <pc:docMk/>
            <pc:sldMk cId="3950090309" sldId="326"/>
            <ac:spMk id="4" creationId="{FCE3187E-8189-4420-ADB0-08ABD9F449DA}"/>
          </ac:spMkLst>
        </pc:spChg>
        <pc:spChg chg="add mod ord">
          <ac:chgData name="Иван Зорин" userId="8fd3f856279be341" providerId="LiveId" clId="{68C1918C-1F3E-49F3-958C-0BE3526A7C2D}" dt="2021-10-01T20:10:15.316" v="4833" actId="20577"/>
          <ac:spMkLst>
            <pc:docMk/>
            <pc:sldMk cId="3950090309" sldId="326"/>
            <ac:spMk id="5" creationId="{5B7E380A-805D-4E2A-8094-6DB2C21CEE40}"/>
          </ac:spMkLst>
        </pc:spChg>
      </pc:sldChg>
      <pc:sldMasterChg chg="delSldLayout">
        <pc:chgData name="Иван Зорин" userId="8fd3f856279be341" providerId="LiveId" clId="{68C1918C-1F3E-49F3-958C-0BE3526A7C2D}" dt="2021-09-30T19:49:58.676" v="1108" actId="2696"/>
        <pc:sldMasterMkLst>
          <pc:docMk/>
          <pc:sldMasterMk cId="3458676392" sldId="2147483660"/>
        </pc:sldMasterMkLst>
        <pc:sldLayoutChg chg="del">
          <pc:chgData name="Иван Зорин" userId="8fd3f856279be341" providerId="LiveId" clId="{68C1918C-1F3E-49F3-958C-0BE3526A7C2D}" dt="2021-09-30T19:49:58.676" v="1108" actId="2696"/>
          <pc:sldLayoutMkLst>
            <pc:docMk/>
            <pc:sldMasterMk cId="3458676392" sldId="2147483660"/>
            <pc:sldLayoutMk cId="3391853651" sldId="2147483672"/>
          </pc:sldLayoutMkLst>
        </pc:sldLayoutChg>
      </pc:sldMasterChg>
    </pc:docChg>
  </pc:docChgLst>
  <pc:docChgLst>
    <pc:chgData name="Иван Зорин" userId="8fd3f856279be341" providerId="LiveId" clId="{ECF3DB9B-02B6-4171-BE7E-480F35167ACC}"/>
    <pc:docChg chg="modSld">
      <pc:chgData name="Иван Зорин" userId="8fd3f856279be341" providerId="LiveId" clId="{ECF3DB9B-02B6-4171-BE7E-480F35167ACC}" dt="2021-09-29T19:19:36.723" v="15" actId="20577"/>
      <pc:docMkLst>
        <pc:docMk/>
      </pc:docMkLst>
      <pc:sldChg chg="modSp mod">
        <pc:chgData name="Иван Зорин" userId="8fd3f856279be341" providerId="LiveId" clId="{ECF3DB9B-02B6-4171-BE7E-480F35167ACC}" dt="2021-09-29T19:19:36.723" v="15" actId="20577"/>
        <pc:sldMkLst>
          <pc:docMk/>
          <pc:sldMk cId="175459884" sldId="269"/>
        </pc:sldMkLst>
        <pc:spChg chg="mod">
          <ac:chgData name="Иван Зорин" userId="8fd3f856279be341" providerId="LiveId" clId="{ECF3DB9B-02B6-4171-BE7E-480F35167ACC}" dt="2021-09-29T19:19:36.723" v="15" actId="20577"/>
          <ac:spMkLst>
            <pc:docMk/>
            <pc:sldMk cId="175459884" sldId="269"/>
            <ac:spMk id="3" creationId="{6AF4E4E6-C03C-4B96-9C5D-12815523F58A}"/>
          </ac:spMkLst>
        </pc:spChg>
      </pc:sldChg>
    </pc:docChg>
  </pc:docChgLst>
  <pc:docChgLst>
    <pc:chgData name="Иван Зорин" userId="8fd3f856279be341" providerId="LiveId" clId="{EC2AD437-00C9-49BC-8BCB-C77B6566961B}"/>
    <pc:docChg chg="undo custSel addSld delSld modSld sldOrd modShowInfo">
      <pc:chgData name="Иван Зорин" userId="8fd3f856279be341" providerId="LiveId" clId="{EC2AD437-00C9-49BC-8BCB-C77B6566961B}" dt="2021-03-13T07:50:41.563" v="5155" actId="2744"/>
      <pc:docMkLst>
        <pc:docMk/>
      </pc:docMkLst>
      <pc:sldChg chg="modSp new mod chgLayout">
        <pc:chgData name="Иван Зорин" userId="8fd3f856279be341" providerId="LiveId" clId="{EC2AD437-00C9-49BC-8BCB-C77B6566961B}" dt="2021-03-07T14:22:35.073" v="49"/>
        <pc:sldMkLst>
          <pc:docMk/>
          <pc:sldMk cId="84176831" sldId="256"/>
        </pc:sldMkLst>
        <pc:spChg chg="mod ord">
          <ac:chgData name="Иван Зорин" userId="8fd3f856279be341" providerId="LiveId" clId="{EC2AD437-00C9-49BC-8BCB-C77B6566961B}" dt="2021-03-07T14:22:35.073" v="49"/>
          <ac:spMkLst>
            <pc:docMk/>
            <pc:sldMk cId="84176831" sldId="256"/>
            <ac:spMk id="2" creationId="{52D348D3-C7B7-469D-906E-8E04C45D616E}"/>
          </ac:spMkLst>
        </pc:spChg>
        <pc:spChg chg="mod ord">
          <ac:chgData name="Иван Зорин" userId="8fd3f856279be341" providerId="LiveId" clId="{EC2AD437-00C9-49BC-8BCB-C77B6566961B}" dt="2021-03-07T14:22:35.073" v="49"/>
          <ac:spMkLst>
            <pc:docMk/>
            <pc:sldMk cId="84176831" sldId="256"/>
            <ac:spMk id="3" creationId="{A628EC85-CE86-4327-A65B-E56E78419F8C}"/>
          </ac:spMkLst>
        </pc:spChg>
      </pc:sldChg>
      <pc:sldChg chg="modSp new mod">
        <pc:chgData name="Иван Зорин" userId="8fd3f856279be341" providerId="LiveId" clId="{EC2AD437-00C9-49BC-8BCB-C77B6566961B}" dt="2021-03-07T14:28:07.344" v="231" actId="113"/>
        <pc:sldMkLst>
          <pc:docMk/>
          <pc:sldMk cId="743600728" sldId="257"/>
        </pc:sldMkLst>
        <pc:spChg chg="mod">
          <ac:chgData name="Иван Зорин" userId="8fd3f856279be341" providerId="LiveId" clId="{EC2AD437-00C9-49BC-8BCB-C77B6566961B}" dt="2021-03-07T14:22:51.326" v="53" actId="20577"/>
          <ac:spMkLst>
            <pc:docMk/>
            <pc:sldMk cId="743600728" sldId="257"/>
            <ac:spMk id="2" creationId="{FDB56E95-3035-403C-98D0-AEDBB93065CF}"/>
          </ac:spMkLst>
        </pc:spChg>
        <pc:spChg chg="mod">
          <ac:chgData name="Иван Зорин" userId="8fd3f856279be341" providerId="LiveId" clId="{EC2AD437-00C9-49BC-8BCB-C77B6566961B}" dt="2021-03-07T14:28:07.344" v="231" actId="113"/>
          <ac:spMkLst>
            <pc:docMk/>
            <pc:sldMk cId="743600728" sldId="257"/>
            <ac:spMk id="3" creationId="{69B40028-3C41-4FC0-8615-3E332781ECEF}"/>
          </ac:spMkLst>
        </pc:spChg>
      </pc:sldChg>
      <pc:sldChg chg="addSp delSp modSp new mod">
        <pc:chgData name="Иван Зорин" userId="8fd3f856279be341" providerId="LiveId" clId="{EC2AD437-00C9-49BC-8BCB-C77B6566961B}" dt="2021-03-07T14:26:57.560" v="146" actId="20577"/>
        <pc:sldMkLst>
          <pc:docMk/>
          <pc:sldMk cId="2504768292" sldId="258"/>
        </pc:sldMkLst>
        <pc:spChg chg="mod">
          <ac:chgData name="Иван Зорин" userId="8fd3f856279be341" providerId="LiveId" clId="{EC2AD437-00C9-49BC-8BCB-C77B6566961B}" dt="2021-03-07T14:26:57.560" v="146" actId="20577"/>
          <ac:spMkLst>
            <pc:docMk/>
            <pc:sldMk cId="2504768292" sldId="258"/>
            <ac:spMk id="2" creationId="{A6E5661A-588C-4A17-8F35-FE5ABF505973}"/>
          </ac:spMkLst>
        </pc:spChg>
        <pc:spChg chg="del">
          <ac:chgData name="Иван Зорин" userId="8fd3f856279be341" providerId="LiveId" clId="{EC2AD437-00C9-49BC-8BCB-C77B6566961B}" dt="2021-03-07T14:26:37.496" v="123" actId="478"/>
          <ac:spMkLst>
            <pc:docMk/>
            <pc:sldMk cId="2504768292" sldId="258"/>
            <ac:spMk id="3" creationId="{0B605206-F161-4DFC-AE04-D755229E9F1D}"/>
          </ac:spMkLst>
        </pc:spChg>
        <pc:picChg chg="add mod">
          <ac:chgData name="Иван Зорин" userId="8fd3f856279be341" providerId="LiveId" clId="{EC2AD437-00C9-49BC-8BCB-C77B6566961B}" dt="2021-03-07T14:26:44.653" v="126" actId="1076"/>
          <ac:picMkLst>
            <pc:docMk/>
            <pc:sldMk cId="2504768292" sldId="258"/>
            <ac:picMk id="5" creationId="{80E4C07D-1E98-43E6-830A-718D521EF549}"/>
          </ac:picMkLst>
        </pc:picChg>
      </pc:sldChg>
      <pc:sldChg chg="modSp new mod">
        <pc:chgData name="Иван Зорин" userId="8fd3f856279be341" providerId="LiveId" clId="{EC2AD437-00C9-49BC-8BCB-C77B6566961B}" dt="2021-03-07T14:27:46.766" v="228" actId="20577"/>
        <pc:sldMkLst>
          <pc:docMk/>
          <pc:sldMk cId="2079799883" sldId="259"/>
        </pc:sldMkLst>
        <pc:spChg chg="mod">
          <ac:chgData name="Иван Зорин" userId="8fd3f856279be341" providerId="LiveId" clId="{EC2AD437-00C9-49BC-8BCB-C77B6566961B}" dt="2021-03-07T14:27:15.280" v="164" actId="20577"/>
          <ac:spMkLst>
            <pc:docMk/>
            <pc:sldMk cId="2079799883" sldId="259"/>
            <ac:spMk id="2" creationId="{5260E64C-550B-416A-B1A2-4ADA57E299F7}"/>
          </ac:spMkLst>
        </pc:spChg>
        <pc:spChg chg="mod">
          <ac:chgData name="Иван Зорин" userId="8fd3f856279be341" providerId="LiveId" clId="{EC2AD437-00C9-49BC-8BCB-C77B6566961B}" dt="2021-03-07T14:27:46.766" v="228" actId="20577"/>
          <ac:spMkLst>
            <pc:docMk/>
            <pc:sldMk cId="2079799883" sldId="259"/>
            <ac:spMk id="3" creationId="{C6BAA747-A7CE-4D57-80D0-394250845C48}"/>
          </ac:spMkLst>
        </pc:spChg>
      </pc:sldChg>
      <pc:sldChg chg="modSp new mod">
        <pc:chgData name="Иван Зорин" userId="8fd3f856279be341" providerId="LiveId" clId="{EC2AD437-00C9-49BC-8BCB-C77B6566961B}" dt="2021-03-07T14:33:14.839" v="570" actId="20577"/>
        <pc:sldMkLst>
          <pc:docMk/>
          <pc:sldMk cId="196360639" sldId="260"/>
        </pc:sldMkLst>
        <pc:spChg chg="mod">
          <ac:chgData name="Иван Зорин" userId="8fd3f856279be341" providerId="LiveId" clId="{EC2AD437-00C9-49BC-8BCB-C77B6566961B}" dt="2021-03-07T14:30:05.519" v="258" actId="20577"/>
          <ac:spMkLst>
            <pc:docMk/>
            <pc:sldMk cId="196360639" sldId="260"/>
            <ac:spMk id="2" creationId="{5DD08A3F-8A97-4C12-80C5-49DECB2DEE98}"/>
          </ac:spMkLst>
        </pc:spChg>
        <pc:spChg chg="mod">
          <ac:chgData name="Иван Зорин" userId="8fd3f856279be341" providerId="LiveId" clId="{EC2AD437-00C9-49BC-8BCB-C77B6566961B}" dt="2021-03-07T14:33:14.839" v="570" actId="20577"/>
          <ac:spMkLst>
            <pc:docMk/>
            <pc:sldMk cId="196360639" sldId="260"/>
            <ac:spMk id="3" creationId="{0EB75C9B-61D0-4C9B-A30B-D4295908286D}"/>
          </ac:spMkLst>
        </pc:spChg>
      </pc:sldChg>
      <pc:sldChg chg="modSp new mod">
        <pc:chgData name="Иван Зорин" userId="8fd3f856279be341" providerId="LiveId" clId="{EC2AD437-00C9-49BC-8BCB-C77B6566961B}" dt="2021-03-07T14:47:23.999" v="867" actId="20577"/>
        <pc:sldMkLst>
          <pc:docMk/>
          <pc:sldMk cId="1993979785" sldId="261"/>
        </pc:sldMkLst>
        <pc:spChg chg="mod">
          <ac:chgData name="Иван Зорин" userId="8fd3f856279be341" providerId="LiveId" clId="{EC2AD437-00C9-49BC-8BCB-C77B6566961B}" dt="2021-03-07T14:34:00.285" v="596" actId="20577"/>
          <ac:spMkLst>
            <pc:docMk/>
            <pc:sldMk cId="1993979785" sldId="261"/>
            <ac:spMk id="2" creationId="{AE7E7B16-AA1B-426B-B9E1-08EA9FBAB29C}"/>
          </ac:spMkLst>
        </pc:spChg>
        <pc:spChg chg="mod">
          <ac:chgData name="Иван Зорин" userId="8fd3f856279be341" providerId="LiveId" clId="{EC2AD437-00C9-49BC-8BCB-C77B6566961B}" dt="2021-03-07T14:47:23.999" v="867" actId="20577"/>
          <ac:spMkLst>
            <pc:docMk/>
            <pc:sldMk cId="1993979785" sldId="261"/>
            <ac:spMk id="3" creationId="{C2DA3FC7-4A09-4900-B06F-41D023A18839}"/>
          </ac:spMkLst>
        </pc:spChg>
      </pc:sldChg>
      <pc:sldChg chg="addSp delSp modSp new mod setBg">
        <pc:chgData name="Иван Зорин" userId="8fd3f856279be341" providerId="LiveId" clId="{EC2AD437-00C9-49BC-8BCB-C77B6566961B}" dt="2021-03-07T14:58:29.177" v="924" actId="14100"/>
        <pc:sldMkLst>
          <pc:docMk/>
          <pc:sldMk cId="2413361180" sldId="262"/>
        </pc:sldMkLst>
        <pc:spChg chg="mod ord">
          <ac:chgData name="Иван Зорин" userId="8fd3f856279be341" providerId="LiveId" clId="{EC2AD437-00C9-49BC-8BCB-C77B6566961B}" dt="2021-03-07T14:58:29.177" v="924" actId="14100"/>
          <ac:spMkLst>
            <pc:docMk/>
            <pc:sldMk cId="2413361180" sldId="262"/>
            <ac:spMk id="2" creationId="{221ED802-FE94-4C7C-901A-AA019EF57D01}"/>
          </ac:spMkLst>
        </pc:spChg>
        <pc:spChg chg="del">
          <ac:chgData name="Иван Зорин" userId="8fd3f856279be341" providerId="LiveId" clId="{EC2AD437-00C9-49BC-8BCB-C77B6566961B}" dt="2021-03-07T14:53:22.750" v="902" actId="478"/>
          <ac:spMkLst>
            <pc:docMk/>
            <pc:sldMk cId="2413361180" sldId="262"/>
            <ac:spMk id="3" creationId="{698BB252-A21A-489A-9A19-8981A26DCDAE}"/>
          </ac:spMkLst>
        </pc:spChg>
        <pc:spChg chg="add del">
          <ac:chgData name="Иван Зорин" userId="8fd3f856279be341" providerId="LiveId" clId="{EC2AD437-00C9-49BC-8BCB-C77B6566961B}" dt="2021-03-07T14:53:28.092" v="905" actId="26606"/>
          <ac:spMkLst>
            <pc:docMk/>
            <pc:sldMk cId="2413361180" sldId="262"/>
            <ac:spMk id="71" creationId="{4E4490D0-3672-446A-AC12-B4830333BDDD}"/>
          </ac:spMkLst>
        </pc:spChg>
        <pc:spChg chg="add del">
          <ac:chgData name="Иван Зорин" userId="8fd3f856279be341" providerId="LiveId" clId="{EC2AD437-00C9-49BC-8BCB-C77B6566961B}" dt="2021-03-07T14:53:28.092" v="905" actId="26606"/>
          <ac:spMkLst>
            <pc:docMk/>
            <pc:sldMk cId="2413361180" sldId="262"/>
            <ac:spMk id="73" creationId="{39CB82C2-DF65-4EC1-8280-F201D50F570B}"/>
          </ac:spMkLst>
        </pc:spChg>
        <pc:spChg chg="add del">
          <ac:chgData name="Иван Зорин" userId="8fd3f856279be341" providerId="LiveId" clId="{EC2AD437-00C9-49BC-8BCB-C77B6566961B}" dt="2021-03-07T14:53:28.092" v="905" actId="26606"/>
          <ac:spMkLst>
            <pc:docMk/>
            <pc:sldMk cId="2413361180" sldId="262"/>
            <ac:spMk id="77" creationId="{5A1B47C8-47A0-4A88-8830-6DEA3B5DE392}"/>
          </ac:spMkLst>
        </pc:spChg>
        <pc:spChg chg="add del">
          <ac:chgData name="Иван Зорин" userId="8fd3f856279be341" providerId="LiveId" clId="{EC2AD437-00C9-49BC-8BCB-C77B6566961B}" dt="2021-03-07T14:53:28.092" v="905" actId="26606"/>
          <ac:spMkLst>
            <pc:docMk/>
            <pc:sldMk cId="2413361180" sldId="262"/>
            <ac:spMk id="79" creationId="{984BBFDD-E720-4805-A9C8-129FBBF6DD70}"/>
          </ac:spMkLst>
        </pc:spChg>
        <pc:spChg chg="add del">
          <ac:chgData name="Иван Зорин" userId="8fd3f856279be341" providerId="LiveId" clId="{EC2AD437-00C9-49BC-8BCB-C77B6566961B}" dt="2021-03-07T14:53:28.092" v="905" actId="26606"/>
          <ac:spMkLst>
            <pc:docMk/>
            <pc:sldMk cId="2413361180" sldId="262"/>
            <ac:spMk id="81" creationId="{5AC4BE46-4A77-42FE-9D15-065CDB2F847C}"/>
          </ac:spMkLst>
        </pc:spChg>
        <pc:spChg chg="add">
          <ac:chgData name="Иван Зорин" userId="8fd3f856279be341" providerId="LiveId" clId="{EC2AD437-00C9-49BC-8BCB-C77B6566961B}" dt="2021-03-07T14:53:28.101" v="906" actId="26606"/>
          <ac:spMkLst>
            <pc:docMk/>
            <pc:sldMk cId="2413361180" sldId="262"/>
            <ac:spMk id="83" creationId="{593ACC25-C262-417A-8AA9-0641C772BDB6}"/>
          </ac:spMkLst>
        </pc:spChg>
        <pc:spChg chg="add">
          <ac:chgData name="Иван Зорин" userId="8fd3f856279be341" providerId="LiveId" clId="{EC2AD437-00C9-49BC-8BCB-C77B6566961B}" dt="2021-03-07T14:53:28.101" v="906" actId="26606"/>
          <ac:spMkLst>
            <pc:docMk/>
            <pc:sldMk cId="2413361180" sldId="262"/>
            <ac:spMk id="1028" creationId="{4E4490D0-3672-446A-AC12-B4830333BDDD}"/>
          </ac:spMkLst>
        </pc:spChg>
        <pc:spChg chg="add">
          <ac:chgData name="Иван Зорин" userId="8fd3f856279be341" providerId="LiveId" clId="{EC2AD437-00C9-49BC-8BCB-C77B6566961B}" dt="2021-03-07T14:53:28.101" v="906" actId="26606"/>
          <ac:spMkLst>
            <pc:docMk/>
            <pc:sldMk cId="2413361180" sldId="262"/>
            <ac:spMk id="1029" creationId="{39CB82C2-DF65-4EC1-8280-F201D50F570B}"/>
          </ac:spMkLst>
        </pc:spChg>
        <pc:spChg chg="add">
          <ac:chgData name="Иван Зорин" userId="8fd3f856279be341" providerId="LiveId" clId="{EC2AD437-00C9-49BC-8BCB-C77B6566961B}" dt="2021-03-07T14:53:28.101" v="906" actId="26606"/>
          <ac:spMkLst>
            <pc:docMk/>
            <pc:sldMk cId="2413361180" sldId="262"/>
            <ac:spMk id="1031" creationId="{FA4CD5CB-D209-4D70-8CA4-629731C59219}"/>
          </ac:spMkLst>
        </pc:spChg>
        <pc:spChg chg="add">
          <ac:chgData name="Иван Зорин" userId="8fd3f856279be341" providerId="LiveId" clId="{EC2AD437-00C9-49BC-8BCB-C77B6566961B}" dt="2021-03-07T14:53:28.101" v="906" actId="26606"/>
          <ac:spMkLst>
            <pc:docMk/>
            <pc:sldMk cId="2413361180" sldId="262"/>
            <ac:spMk id="1033" creationId="{B4C27B90-DF2B-4D00-BA07-18ED774CD2F1}"/>
          </ac:spMkLst>
        </pc:spChg>
        <pc:picChg chg="add mod">
          <ac:chgData name="Иван Зорин" userId="8fd3f856279be341" providerId="LiveId" clId="{EC2AD437-00C9-49BC-8BCB-C77B6566961B}" dt="2021-03-07T14:53:33.936" v="909" actId="14100"/>
          <ac:picMkLst>
            <pc:docMk/>
            <pc:sldMk cId="2413361180" sldId="262"/>
            <ac:picMk id="1026" creationId="{B566FF44-B24D-4717-9525-1CF79D3EBD72}"/>
          </ac:picMkLst>
        </pc:picChg>
        <pc:cxnChg chg="add del">
          <ac:chgData name="Иван Зорин" userId="8fd3f856279be341" providerId="LiveId" clId="{EC2AD437-00C9-49BC-8BCB-C77B6566961B}" dt="2021-03-07T14:53:28.092" v="905" actId="26606"/>
          <ac:cxnSpMkLst>
            <pc:docMk/>
            <pc:sldMk cId="2413361180" sldId="262"/>
            <ac:cxnSpMk id="75" creationId="{7E1D4427-852B-4B37-8E76-0E9F1810BA2A}"/>
          </ac:cxnSpMkLst>
        </pc:cxnChg>
        <pc:cxnChg chg="add">
          <ac:chgData name="Иван Зорин" userId="8fd3f856279be341" providerId="LiveId" clId="{EC2AD437-00C9-49BC-8BCB-C77B6566961B}" dt="2021-03-07T14:53:28.101" v="906" actId="26606"/>
          <ac:cxnSpMkLst>
            <pc:docMk/>
            <pc:sldMk cId="2413361180" sldId="262"/>
            <ac:cxnSpMk id="1030" creationId="{7E1D4427-852B-4B37-8E76-0E9F1810BA2A}"/>
          </ac:cxnSpMkLst>
        </pc:cxnChg>
        <pc:cxnChg chg="add">
          <ac:chgData name="Иван Зорин" userId="8fd3f856279be341" providerId="LiveId" clId="{EC2AD437-00C9-49BC-8BCB-C77B6566961B}" dt="2021-03-07T14:53:28.101" v="906" actId="26606"/>
          <ac:cxnSpMkLst>
            <pc:docMk/>
            <pc:sldMk cId="2413361180" sldId="262"/>
            <ac:cxnSpMk id="1032" creationId="{5C6A2BAE-B461-4B55-8E1F-0722ABDD1393}"/>
          </ac:cxnSpMkLst>
        </pc:cxnChg>
      </pc:sldChg>
      <pc:sldChg chg="addSp modSp new mod">
        <pc:chgData name="Иван Зорин" userId="8fd3f856279be341" providerId="LiveId" clId="{EC2AD437-00C9-49BC-8BCB-C77B6566961B}" dt="2021-03-07T15:06:54.094" v="1174" actId="20577"/>
        <pc:sldMkLst>
          <pc:docMk/>
          <pc:sldMk cId="1961008641" sldId="263"/>
        </pc:sldMkLst>
        <pc:spChg chg="mod">
          <ac:chgData name="Иван Зорин" userId="8fd3f856279be341" providerId="LiveId" clId="{EC2AD437-00C9-49BC-8BCB-C77B6566961B}" dt="2021-03-07T15:06:54.094" v="1174" actId="20577"/>
          <ac:spMkLst>
            <pc:docMk/>
            <pc:sldMk cId="1961008641" sldId="263"/>
            <ac:spMk id="2" creationId="{6D4D5556-9167-48A9-9D7A-2F71F8F4CAAD}"/>
          </ac:spMkLst>
        </pc:spChg>
        <pc:spChg chg="mod">
          <ac:chgData name="Иван Зорин" userId="8fd3f856279be341" providerId="LiveId" clId="{EC2AD437-00C9-49BC-8BCB-C77B6566961B}" dt="2021-03-07T15:05:24.312" v="1153" actId="14100"/>
          <ac:spMkLst>
            <pc:docMk/>
            <pc:sldMk cId="1961008641" sldId="263"/>
            <ac:spMk id="3" creationId="{72AA2415-7B73-464C-AEFF-8411A53631B8}"/>
          </ac:spMkLst>
        </pc:spChg>
        <pc:picChg chg="add mod">
          <ac:chgData name="Иван Зорин" userId="8fd3f856279be341" providerId="LiveId" clId="{EC2AD437-00C9-49BC-8BCB-C77B6566961B}" dt="2021-03-07T15:05:32.835" v="1155" actId="1076"/>
          <ac:picMkLst>
            <pc:docMk/>
            <pc:sldMk cId="1961008641" sldId="263"/>
            <ac:picMk id="2050" creationId="{BEE1A51D-A05A-4BB1-B934-B737749DE0CB}"/>
          </ac:picMkLst>
        </pc:picChg>
      </pc:sldChg>
      <pc:sldChg chg="addSp modSp new mod setBg">
        <pc:chgData name="Иван Зорин" userId="8fd3f856279be341" providerId="LiveId" clId="{EC2AD437-00C9-49BC-8BCB-C77B6566961B}" dt="2021-03-07T15:10:21.888" v="1356" actId="6549"/>
        <pc:sldMkLst>
          <pc:docMk/>
          <pc:sldMk cId="3150261526" sldId="264"/>
        </pc:sldMkLst>
        <pc:spChg chg="mod">
          <ac:chgData name="Иван Зорин" userId="8fd3f856279be341" providerId="LiveId" clId="{EC2AD437-00C9-49BC-8BCB-C77B6566961B}" dt="2021-03-07T15:10:13.599" v="1349" actId="21"/>
          <ac:spMkLst>
            <pc:docMk/>
            <pc:sldMk cId="3150261526" sldId="264"/>
            <ac:spMk id="2" creationId="{3C3EE518-BE02-4875-B8A3-64B86E1D18A0}"/>
          </ac:spMkLst>
        </pc:spChg>
        <pc:spChg chg="mod">
          <ac:chgData name="Иван Зорин" userId="8fd3f856279be341" providerId="LiveId" clId="{EC2AD437-00C9-49BC-8BCB-C77B6566961B}" dt="2021-03-07T15:10:21.888" v="1356" actId="6549"/>
          <ac:spMkLst>
            <pc:docMk/>
            <pc:sldMk cId="3150261526" sldId="264"/>
            <ac:spMk id="3" creationId="{9A532A73-A588-4929-AE8F-4FCC0FD9645A}"/>
          </ac:spMkLst>
        </pc:spChg>
        <pc:spChg chg="add">
          <ac:chgData name="Иван Зорин" userId="8fd3f856279be341" providerId="LiveId" clId="{EC2AD437-00C9-49BC-8BCB-C77B6566961B}" dt="2021-03-07T15:09:50.939" v="1344" actId="26606"/>
          <ac:spMkLst>
            <pc:docMk/>
            <pc:sldMk cId="3150261526" sldId="264"/>
            <ac:spMk id="9" creationId="{4E4490D0-3672-446A-AC12-B4830333BDDD}"/>
          </ac:spMkLst>
        </pc:spChg>
        <pc:spChg chg="add">
          <ac:chgData name="Иван Зорин" userId="8fd3f856279be341" providerId="LiveId" clId="{EC2AD437-00C9-49BC-8BCB-C77B6566961B}" dt="2021-03-07T15:09:50.939" v="1344" actId="26606"/>
          <ac:spMkLst>
            <pc:docMk/>
            <pc:sldMk cId="3150261526" sldId="264"/>
            <ac:spMk id="11" creationId="{39CB82C2-DF65-4EC1-8280-F201D50F570B}"/>
          </ac:spMkLst>
        </pc:spChg>
        <pc:spChg chg="add">
          <ac:chgData name="Иван Зорин" userId="8fd3f856279be341" providerId="LiveId" clId="{EC2AD437-00C9-49BC-8BCB-C77B6566961B}" dt="2021-03-07T15:09:50.939" v="1344" actId="26606"/>
          <ac:spMkLst>
            <pc:docMk/>
            <pc:sldMk cId="3150261526" sldId="264"/>
            <ac:spMk id="15" creationId="{FA4CD5CB-D209-4D70-8CA4-629731C59219}"/>
          </ac:spMkLst>
        </pc:spChg>
        <pc:spChg chg="add">
          <ac:chgData name="Иван Зорин" userId="8fd3f856279be341" providerId="LiveId" clId="{EC2AD437-00C9-49BC-8BCB-C77B6566961B}" dt="2021-03-07T15:09:50.939" v="1344" actId="26606"/>
          <ac:spMkLst>
            <pc:docMk/>
            <pc:sldMk cId="3150261526" sldId="264"/>
            <ac:spMk id="19" creationId="{B4C27B90-DF2B-4D00-BA07-18ED774CD2F1}"/>
          </ac:spMkLst>
        </pc:spChg>
        <pc:spChg chg="add">
          <ac:chgData name="Иван Зорин" userId="8fd3f856279be341" providerId="LiveId" clId="{EC2AD437-00C9-49BC-8BCB-C77B6566961B}" dt="2021-03-07T15:09:50.939" v="1344" actId="26606"/>
          <ac:spMkLst>
            <pc:docMk/>
            <pc:sldMk cId="3150261526" sldId="264"/>
            <ac:spMk id="21" creationId="{593ACC25-C262-417A-8AA9-0641C772BDB6}"/>
          </ac:spMkLst>
        </pc:spChg>
        <pc:graphicFrameChg chg="add mod modGraphic">
          <ac:chgData name="Иван Зорин" userId="8fd3f856279be341" providerId="LiveId" clId="{EC2AD437-00C9-49BC-8BCB-C77B6566961B}" dt="2021-03-07T15:10:01.968" v="1348" actId="255"/>
          <ac:graphicFrameMkLst>
            <pc:docMk/>
            <pc:sldMk cId="3150261526" sldId="264"/>
            <ac:graphicFrameMk id="4" creationId="{D7873469-C854-499C-9A57-0230C9CE0029}"/>
          </ac:graphicFrameMkLst>
        </pc:graphicFrameChg>
        <pc:cxnChg chg="add">
          <ac:chgData name="Иван Зорин" userId="8fd3f856279be341" providerId="LiveId" clId="{EC2AD437-00C9-49BC-8BCB-C77B6566961B}" dt="2021-03-07T15:09:50.939" v="1344" actId="26606"/>
          <ac:cxnSpMkLst>
            <pc:docMk/>
            <pc:sldMk cId="3150261526" sldId="264"/>
            <ac:cxnSpMk id="13" creationId="{7E1D4427-852B-4B37-8E76-0E9F1810BA2A}"/>
          </ac:cxnSpMkLst>
        </pc:cxnChg>
        <pc:cxnChg chg="add">
          <ac:chgData name="Иван Зорин" userId="8fd3f856279be341" providerId="LiveId" clId="{EC2AD437-00C9-49BC-8BCB-C77B6566961B}" dt="2021-03-07T15:09:50.939" v="1344" actId="26606"/>
          <ac:cxnSpMkLst>
            <pc:docMk/>
            <pc:sldMk cId="3150261526" sldId="264"/>
            <ac:cxnSpMk id="17" creationId="{5C6A2BAE-B461-4B55-8E1F-0722ABDD1393}"/>
          </ac:cxnSpMkLst>
        </pc:cxnChg>
      </pc:sldChg>
      <pc:sldChg chg="modSp new mod">
        <pc:chgData name="Иван Зорин" userId="8fd3f856279be341" providerId="LiveId" clId="{EC2AD437-00C9-49BC-8BCB-C77B6566961B}" dt="2021-03-07T15:12:45.702" v="1518" actId="20577"/>
        <pc:sldMkLst>
          <pc:docMk/>
          <pc:sldMk cId="1115957422" sldId="265"/>
        </pc:sldMkLst>
        <pc:spChg chg="mod">
          <ac:chgData name="Иван Зорин" userId="8fd3f856279be341" providerId="LiveId" clId="{EC2AD437-00C9-49BC-8BCB-C77B6566961B}" dt="2021-03-07T15:10:34.783" v="1371" actId="20577"/>
          <ac:spMkLst>
            <pc:docMk/>
            <pc:sldMk cId="1115957422" sldId="265"/>
            <ac:spMk id="2" creationId="{FA46F5AA-EC22-4D17-8D9B-66727923A81C}"/>
          </ac:spMkLst>
        </pc:spChg>
        <pc:spChg chg="mod">
          <ac:chgData name="Иван Зорин" userId="8fd3f856279be341" providerId="LiveId" clId="{EC2AD437-00C9-49BC-8BCB-C77B6566961B}" dt="2021-03-07T15:12:45.702" v="1518" actId="20577"/>
          <ac:spMkLst>
            <pc:docMk/>
            <pc:sldMk cId="1115957422" sldId="265"/>
            <ac:spMk id="3" creationId="{67A3BCD1-6D65-4C15-827C-B460127E95C0}"/>
          </ac:spMkLst>
        </pc:spChg>
      </pc:sldChg>
      <pc:sldChg chg="modSp new mod">
        <pc:chgData name="Иван Зорин" userId="8fd3f856279be341" providerId="LiveId" clId="{EC2AD437-00C9-49BC-8BCB-C77B6566961B}" dt="2021-03-07T15:16:51.727" v="1809" actId="20577"/>
        <pc:sldMkLst>
          <pc:docMk/>
          <pc:sldMk cId="3116601432" sldId="266"/>
        </pc:sldMkLst>
        <pc:spChg chg="mod">
          <ac:chgData name="Иван Зорин" userId="8fd3f856279be341" providerId="LiveId" clId="{EC2AD437-00C9-49BC-8BCB-C77B6566961B}" dt="2021-03-07T15:13:08.206" v="1536" actId="20577"/>
          <ac:spMkLst>
            <pc:docMk/>
            <pc:sldMk cId="3116601432" sldId="266"/>
            <ac:spMk id="2" creationId="{2C83C590-DB84-4460-9DCD-618CC8FB02D7}"/>
          </ac:spMkLst>
        </pc:spChg>
        <pc:spChg chg="mod">
          <ac:chgData name="Иван Зорин" userId="8fd3f856279be341" providerId="LiveId" clId="{EC2AD437-00C9-49BC-8BCB-C77B6566961B}" dt="2021-03-07T15:16:51.727" v="1809" actId="20577"/>
          <ac:spMkLst>
            <pc:docMk/>
            <pc:sldMk cId="3116601432" sldId="266"/>
            <ac:spMk id="3" creationId="{611C2430-AFCD-4743-A7EA-E1DBCBDAE748}"/>
          </ac:spMkLst>
        </pc:spChg>
      </pc:sldChg>
      <pc:sldChg chg="modSp new mod">
        <pc:chgData name="Иван Зорин" userId="8fd3f856279be341" providerId="LiveId" clId="{EC2AD437-00C9-49BC-8BCB-C77B6566961B}" dt="2021-03-07T15:19:22.555" v="2020" actId="255"/>
        <pc:sldMkLst>
          <pc:docMk/>
          <pc:sldMk cId="763162215" sldId="267"/>
        </pc:sldMkLst>
        <pc:spChg chg="mod">
          <ac:chgData name="Иван Зорин" userId="8fd3f856279be341" providerId="LiveId" clId="{EC2AD437-00C9-49BC-8BCB-C77B6566961B}" dt="2021-03-07T15:13:31.693" v="1580" actId="20577"/>
          <ac:spMkLst>
            <pc:docMk/>
            <pc:sldMk cId="763162215" sldId="267"/>
            <ac:spMk id="2" creationId="{5862C8DA-5171-41EE-990F-E8AEA974E141}"/>
          </ac:spMkLst>
        </pc:spChg>
        <pc:spChg chg="mod">
          <ac:chgData name="Иван Зорин" userId="8fd3f856279be341" providerId="LiveId" clId="{EC2AD437-00C9-49BC-8BCB-C77B6566961B}" dt="2021-03-07T15:19:22.555" v="2020" actId="255"/>
          <ac:spMkLst>
            <pc:docMk/>
            <pc:sldMk cId="763162215" sldId="267"/>
            <ac:spMk id="3" creationId="{6FF37B0B-43AE-4D30-9626-26E888B7BA48}"/>
          </ac:spMkLst>
        </pc:spChg>
      </pc:sldChg>
      <pc:sldChg chg="modSp new mod">
        <pc:chgData name="Иван Зорин" userId="8fd3f856279be341" providerId="LiveId" clId="{EC2AD437-00C9-49BC-8BCB-C77B6566961B}" dt="2021-03-07T15:20:05.687" v="2241" actId="20577"/>
        <pc:sldMkLst>
          <pc:docMk/>
          <pc:sldMk cId="490653954" sldId="268"/>
        </pc:sldMkLst>
        <pc:spChg chg="mod">
          <ac:chgData name="Иван Зорин" userId="8fd3f856279be341" providerId="LiveId" clId="{EC2AD437-00C9-49BC-8BCB-C77B6566961B}" dt="2021-03-07T15:19:28.823" v="2032" actId="20577"/>
          <ac:spMkLst>
            <pc:docMk/>
            <pc:sldMk cId="490653954" sldId="268"/>
            <ac:spMk id="2" creationId="{79217491-E31D-406E-BB19-60956FF40DD0}"/>
          </ac:spMkLst>
        </pc:spChg>
        <pc:spChg chg="mod">
          <ac:chgData name="Иван Зорин" userId="8fd3f856279be341" providerId="LiveId" clId="{EC2AD437-00C9-49BC-8BCB-C77B6566961B}" dt="2021-03-07T15:20:05.687" v="2241" actId="20577"/>
          <ac:spMkLst>
            <pc:docMk/>
            <pc:sldMk cId="490653954" sldId="268"/>
            <ac:spMk id="3" creationId="{5F30D67A-4536-4240-B786-4B172845274C}"/>
          </ac:spMkLst>
        </pc:spChg>
      </pc:sldChg>
      <pc:sldChg chg="addSp delSp modSp new mod">
        <pc:chgData name="Иван Зорин" userId="8fd3f856279be341" providerId="LiveId" clId="{EC2AD437-00C9-49BC-8BCB-C77B6566961B}" dt="2021-03-07T15:21:34.007" v="2346" actId="1076"/>
        <pc:sldMkLst>
          <pc:docMk/>
          <pc:sldMk cId="175459884" sldId="269"/>
        </pc:sldMkLst>
        <pc:spChg chg="mod">
          <ac:chgData name="Иван Зорин" userId="8fd3f856279be341" providerId="LiveId" clId="{EC2AD437-00C9-49BC-8BCB-C77B6566961B}" dt="2021-03-07T15:20:27.518" v="2247" actId="20577"/>
          <ac:spMkLst>
            <pc:docMk/>
            <pc:sldMk cId="175459884" sldId="269"/>
            <ac:spMk id="2" creationId="{4893C266-DC43-4039-AF04-5A9699674753}"/>
          </ac:spMkLst>
        </pc:spChg>
        <pc:spChg chg="mod">
          <ac:chgData name="Иван Зорин" userId="8fd3f856279be341" providerId="LiveId" clId="{EC2AD437-00C9-49BC-8BCB-C77B6566961B}" dt="2021-03-07T15:20:55.639" v="2342" actId="20577"/>
          <ac:spMkLst>
            <pc:docMk/>
            <pc:sldMk cId="175459884" sldId="269"/>
            <ac:spMk id="3" creationId="{6AF4E4E6-C03C-4B96-9C5D-12815523F58A}"/>
          </ac:spMkLst>
        </pc:spChg>
        <pc:spChg chg="add del">
          <ac:chgData name="Иван Зорин" userId="8fd3f856279be341" providerId="LiveId" clId="{EC2AD437-00C9-49BC-8BCB-C77B6566961B}" dt="2021-03-07T15:21:21.642" v="2344" actId="22"/>
          <ac:spMkLst>
            <pc:docMk/>
            <pc:sldMk cId="175459884" sldId="269"/>
            <ac:spMk id="5" creationId="{BA5D3B3B-DA57-45B2-8B80-AA823FEE7917}"/>
          </ac:spMkLst>
        </pc:spChg>
        <pc:picChg chg="add mod">
          <ac:chgData name="Иван Зорин" userId="8fd3f856279be341" providerId="LiveId" clId="{EC2AD437-00C9-49BC-8BCB-C77B6566961B}" dt="2021-03-07T15:21:34.007" v="2346" actId="1076"/>
          <ac:picMkLst>
            <pc:docMk/>
            <pc:sldMk cId="175459884" sldId="269"/>
            <ac:picMk id="4098" creationId="{1DFFAEDB-BF84-4E59-BCEF-7DFF86A628A7}"/>
          </ac:picMkLst>
        </pc:picChg>
      </pc:sldChg>
      <pc:sldChg chg="modSp new mod">
        <pc:chgData name="Иван Зорин" userId="8fd3f856279be341" providerId="LiveId" clId="{EC2AD437-00C9-49BC-8BCB-C77B6566961B}" dt="2021-03-07T15:24:57.229" v="2484" actId="20577"/>
        <pc:sldMkLst>
          <pc:docMk/>
          <pc:sldMk cId="2801993737" sldId="270"/>
        </pc:sldMkLst>
        <pc:spChg chg="mod">
          <ac:chgData name="Иван Зорин" userId="8fd3f856279be341" providerId="LiveId" clId="{EC2AD437-00C9-49BC-8BCB-C77B6566961B}" dt="2021-03-07T15:23:22.471" v="2352" actId="20577"/>
          <ac:spMkLst>
            <pc:docMk/>
            <pc:sldMk cId="2801993737" sldId="270"/>
            <ac:spMk id="2" creationId="{832411F4-3F3F-4166-BDFD-10192F78ABF6}"/>
          </ac:spMkLst>
        </pc:spChg>
        <pc:spChg chg="mod">
          <ac:chgData name="Иван Зорин" userId="8fd3f856279be341" providerId="LiveId" clId="{EC2AD437-00C9-49BC-8BCB-C77B6566961B}" dt="2021-03-07T15:24:57.229" v="2484" actId="20577"/>
          <ac:spMkLst>
            <pc:docMk/>
            <pc:sldMk cId="2801993737" sldId="270"/>
            <ac:spMk id="3" creationId="{8F3B40BE-43D6-4B8A-B087-1B69A624C921}"/>
          </ac:spMkLst>
        </pc:spChg>
      </pc:sldChg>
      <pc:sldChg chg="modSp new mod">
        <pc:chgData name="Иван Зорин" userId="8fd3f856279be341" providerId="LiveId" clId="{EC2AD437-00C9-49BC-8BCB-C77B6566961B}" dt="2021-03-07T15:25:45.183" v="2635" actId="20577"/>
        <pc:sldMkLst>
          <pc:docMk/>
          <pc:sldMk cId="3723736859" sldId="271"/>
        </pc:sldMkLst>
        <pc:spChg chg="mod">
          <ac:chgData name="Иван Зорин" userId="8fd3f856279be341" providerId="LiveId" clId="{EC2AD437-00C9-49BC-8BCB-C77B6566961B}" dt="2021-03-07T15:25:16.382" v="2506" actId="20577"/>
          <ac:spMkLst>
            <pc:docMk/>
            <pc:sldMk cId="3723736859" sldId="271"/>
            <ac:spMk id="2" creationId="{11DAAB38-ADBB-4FC4-AA91-53C8B83B1290}"/>
          </ac:spMkLst>
        </pc:spChg>
        <pc:spChg chg="mod">
          <ac:chgData name="Иван Зорин" userId="8fd3f856279be341" providerId="LiveId" clId="{EC2AD437-00C9-49BC-8BCB-C77B6566961B}" dt="2021-03-07T15:25:45.183" v="2635" actId="20577"/>
          <ac:spMkLst>
            <pc:docMk/>
            <pc:sldMk cId="3723736859" sldId="271"/>
            <ac:spMk id="3" creationId="{E9E33112-E9A8-4A44-A739-D4BC3664ADBD}"/>
          </ac:spMkLst>
        </pc:spChg>
      </pc:sldChg>
      <pc:sldChg chg="addSp delSp modSp new mod">
        <pc:chgData name="Иван Зорин" userId="8fd3f856279be341" providerId="LiveId" clId="{EC2AD437-00C9-49BC-8BCB-C77B6566961B}" dt="2021-03-07T15:28:52.545" v="2664" actId="14100"/>
        <pc:sldMkLst>
          <pc:docMk/>
          <pc:sldMk cId="1411020238" sldId="272"/>
        </pc:sldMkLst>
        <pc:spChg chg="mod">
          <ac:chgData name="Иван Зорин" userId="8fd3f856279be341" providerId="LiveId" clId="{EC2AD437-00C9-49BC-8BCB-C77B6566961B}" dt="2021-03-07T15:28:33.645" v="2656" actId="20577"/>
          <ac:spMkLst>
            <pc:docMk/>
            <pc:sldMk cId="1411020238" sldId="272"/>
            <ac:spMk id="2" creationId="{2E449BC7-62CC-4784-842B-85AD7EF32D43}"/>
          </ac:spMkLst>
        </pc:spChg>
        <pc:spChg chg="del">
          <ac:chgData name="Иван Зорин" userId="8fd3f856279be341" providerId="LiveId" clId="{EC2AD437-00C9-49BC-8BCB-C77B6566961B}" dt="2021-03-07T15:28:35.989" v="2657" actId="478"/>
          <ac:spMkLst>
            <pc:docMk/>
            <pc:sldMk cId="1411020238" sldId="272"/>
            <ac:spMk id="3" creationId="{24EC3077-224F-4EA2-93CC-488E77BCD51E}"/>
          </ac:spMkLst>
        </pc:spChg>
        <pc:picChg chg="add mod">
          <ac:chgData name="Иван Зорин" userId="8fd3f856279be341" providerId="LiveId" clId="{EC2AD437-00C9-49BC-8BCB-C77B6566961B}" dt="2021-03-07T15:28:52.545" v="2664" actId="14100"/>
          <ac:picMkLst>
            <pc:docMk/>
            <pc:sldMk cId="1411020238" sldId="272"/>
            <ac:picMk id="5" creationId="{BA0F5F02-882A-4119-83EE-9B618B1694F7}"/>
          </ac:picMkLst>
        </pc:picChg>
      </pc:sldChg>
      <pc:sldChg chg="addSp delSp modSp new mod">
        <pc:chgData name="Иван Зорин" userId="8fd3f856279be341" providerId="LiveId" clId="{EC2AD437-00C9-49BC-8BCB-C77B6566961B}" dt="2021-03-07T15:30:08.203" v="2687" actId="14100"/>
        <pc:sldMkLst>
          <pc:docMk/>
          <pc:sldMk cId="2627761160" sldId="273"/>
        </pc:sldMkLst>
        <pc:spChg chg="mod">
          <ac:chgData name="Иван Зорин" userId="8fd3f856279be341" providerId="LiveId" clId="{EC2AD437-00C9-49BC-8BCB-C77B6566961B}" dt="2021-03-07T15:29:57.438" v="2682" actId="20577"/>
          <ac:spMkLst>
            <pc:docMk/>
            <pc:sldMk cId="2627761160" sldId="273"/>
            <ac:spMk id="2" creationId="{09313A94-F148-4382-B9DD-6A8A323873B0}"/>
          </ac:spMkLst>
        </pc:spChg>
        <pc:spChg chg="del">
          <ac:chgData name="Иван Зорин" userId="8fd3f856279be341" providerId="LiveId" clId="{EC2AD437-00C9-49BC-8BCB-C77B6566961B}" dt="2021-03-07T15:29:59.341" v="2683" actId="478"/>
          <ac:spMkLst>
            <pc:docMk/>
            <pc:sldMk cId="2627761160" sldId="273"/>
            <ac:spMk id="3" creationId="{2721BEA0-88D6-4498-A616-BB30DA69008B}"/>
          </ac:spMkLst>
        </pc:spChg>
        <pc:picChg chg="add mod">
          <ac:chgData name="Иван Зорин" userId="8fd3f856279be341" providerId="LiveId" clId="{EC2AD437-00C9-49BC-8BCB-C77B6566961B}" dt="2021-03-07T15:30:08.203" v="2687" actId="14100"/>
          <ac:picMkLst>
            <pc:docMk/>
            <pc:sldMk cId="2627761160" sldId="273"/>
            <ac:picMk id="5" creationId="{2FC2F934-3371-4642-9209-017F07897D45}"/>
          </ac:picMkLst>
        </pc:picChg>
      </pc:sldChg>
      <pc:sldChg chg="addSp delSp modSp new mod">
        <pc:chgData name="Иван Зорин" userId="8fd3f856279be341" providerId="LiveId" clId="{EC2AD437-00C9-49BC-8BCB-C77B6566961B}" dt="2021-03-07T15:33:05.543" v="2722" actId="22"/>
        <pc:sldMkLst>
          <pc:docMk/>
          <pc:sldMk cId="1553867352" sldId="274"/>
        </pc:sldMkLst>
        <pc:spChg chg="mod">
          <ac:chgData name="Иван Зорин" userId="8fd3f856279be341" providerId="LiveId" clId="{EC2AD437-00C9-49BC-8BCB-C77B6566961B}" dt="2021-03-07T15:32:41.948" v="2718" actId="20577"/>
          <ac:spMkLst>
            <pc:docMk/>
            <pc:sldMk cId="1553867352" sldId="274"/>
            <ac:spMk id="2" creationId="{63590A47-3B84-4495-A59F-F6449F7EF4C6}"/>
          </ac:spMkLst>
        </pc:spChg>
        <pc:spChg chg="del mod">
          <ac:chgData name="Иван Зорин" userId="8fd3f856279be341" providerId="LiveId" clId="{EC2AD437-00C9-49BC-8BCB-C77B6566961B}" dt="2021-03-07T15:32:58.437" v="2721" actId="478"/>
          <ac:spMkLst>
            <pc:docMk/>
            <pc:sldMk cId="1553867352" sldId="274"/>
            <ac:spMk id="3" creationId="{8AE7C90F-D01A-405D-BE2A-455FC74437E5}"/>
          </ac:spMkLst>
        </pc:spChg>
        <pc:picChg chg="add">
          <ac:chgData name="Иван Зорин" userId="8fd3f856279be341" providerId="LiveId" clId="{EC2AD437-00C9-49BC-8BCB-C77B6566961B}" dt="2021-03-07T15:33:05.543" v="2722" actId="22"/>
          <ac:picMkLst>
            <pc:docMk/>
            <pc:sldMk cId="1553867352" sldId="274"/>
            <ac:picMk id="5" creationId="{C73A4BBF-27DD-4F6D-880B-B1BCED8AEE81}"/>
          </ac:picMkLst>
        </pc:picChg>
      </pc:sldChg>
      <pc:sldChg chg="addSp delSp modSp new mod modClrScheme chgLayout">
        <pc:chgData name="Иван Зорин" userId="8fd3f856279be341" providerId="LiveId" clId="{EC2AD437-00C9-49BC-8BCB-C77B6566961B}" dt="2021-03-07T15:33:29.157" v="2728" actId="20577"/>
        <pc:sldMkLst>
          <pc:docMk/>
          <pc:sldMk cId="581575444" sldId="275"/>
        </pc:sldMkLst>
        <pc:spChg chg="del mod ord">
          <ac:chgData name="Иван Зорин" userId="8fd3f856279be341" providerId="LiveId" clId="{EC2AD437-00C9-49BC-8BCB-C77B6566961B}" dt="2021-03-07T15:33:26.105" v="2724" actId="700"/>
          <ac:spMkLst>
            <pc:docMk/>
            <pc:sldMk cId="581575444" sldId="275"/>
            <ac:spMk id="2" creationId="{697925E1-1F75-4C60-8F97-446157A9E24E}"/>
          </ac:spMkLst>
        </pc:spChg>
        <pc:spChg chg="del mod ord">
          <ac:chgData name="Иван Зорин" userId="8fd3f856279be341" providerId="LiveId" clId="{EC2AD437-00C9-49BC-8BCB-C77B6566961B}" dt="2021-03-07T15:33:26.105" v="2724" actId="700"/>
          <ac:spMkLst>
            <pc:docMk/>
            <pc:sldMk cId="581575444" sldId="275"/>
            <ac:spMk id="3" creationId="{06263E42-1A32-4658-BE54-181732006333}"/>
          </ac:spMkLst>
        </pc:spChg>
        <pc:spChg chg="add mod ord">
          <ac:chgData name="Иван Зорин" userId="8fd3f856279be341" providerId="LiveId" clId="{EC2AD437-00C9-49BC-8BCB-C77B6566961B}" dt="2021-03-07T15:33:29.157" v="2728" actId="20577"/>
          <ac:spMkLst>
            <pc:docMk/>
            <pc:sldMk cId="581575444" sldId="275"/>
            <ac:spMk id="4" creationId="{31EF5ED2-5E0C-4090-B8EA-F755E1F97B96}"/>
          </ac:spMkLst>
        </pc:spChg>
        <pc:spChg chg="add mod ord">
          <ac:chgData name="Иван Зорин" userId="8fd3f856279be341" providerId="LiveId" clId="{EC2AD437-00C9-49BC-8BCB-C77B6566961B}" dt="2021-03-07T15:33:26.105" v="2724" actId="700"/>
          <ac:spMkLst>
            <pc:docMk/>
            <pc:sldMk cId="581575444" sldId="275"/>
            <ac:spMk id="5" creationId="{DC0A1092-1613-4D26-9068-956C893E8AAB}"/>
          </ac:spMkLst>
        </pc:spChg>
      </pc:sldChg>
      <pc:sldChg chg="addSp delSp modSp new mod modClrScheme chgLayout">
        <pc:chgData name="Иван Зорин" userId="8fd3f856279be341" providerId="LiveId" clId="{EC2AD437-00C9-49BC-8BCB-C77B6566961B}" dt="2021-03-07T15:37:49.974" v="3029" actId="20577"/>
        <pc:sldMkLst>
          <pc:docMk/>
          <pc:sldMk cId="3977949782" sldId="276"/>
        </pc:sldMkLst>
        <pc:spChg chg="del mod ord">
          <ac:chgData name="Иван Зорин" userId="8fd3f856279be341" providerId="LiveId" clId="{EC2AD437-00C9-49BC-8BCB-C77B6566961B}" dt="2021-03-07T15:33:36.222" v="2730" actId="700"/>
          <ac:spMkLst>
            <pc:docMk/>
            <pc:sldMk cId="3977949782" sldId="276"/>
            <ac:spMk id="2" creationId="{FBCFD0A8-48D9-4E39-B34D-01526E0063FF}"/>
          </ac:spMkLst>
        </pc:spChg>
        <pc:spChg chg="del mod ord">
          <ac:chgData name="Иван Зорин" userId="8fd3f856279be341" providerId="LiveId" clId="{EC2AD437-00C9-49BC-8BCB-C77B6566961B}" dt="2021-03-07T15:33:36.222" v="2730" actId="700"/>
          <ac:spMkLst>
            <pc:docMk/>
            <pc:sldMk cId="3977949782" sldId="276"/>
            <ac:spMk id="3" creationId="{98764E64-F3A0-4171-8716-6A4B3427D742}"/>
          </ac:spMkLst>
        </pc:spChg>
        <pc:spChg chg="add mod ord">
          <ac:chgData name="Иван Зорин" userId="8fd3f856279be341" providerId="LiveId" clId="{EC2AD437-00C9-49BC-8BCB-C77B6566961B}" dt="2021-03-07T15:33:37.974" v="2734" actId="20577"/>
          <ac:spMkLst>
            <pc:docMk/>
            <pc:sldMk cId="3977949782" sldId="276"/>
            <ac:spMk id="4" creationId="{5CAACAEB-61D4-4744-BCC4-E2B06A7AB70C}"/>
          </ac:spMkLst>
        </pc:spChg>
        <pc:spChg chg="add del mod ord">
          <ac:chgData name="Иван Зорин" userId="8fd3f856279be341" providerId="LiveId" clId="{EC2AD437-00C9-49BC-8BCB-C77B6566961B}" dt="2021-03-07T15:37:49.974" v="3029" actId="20577"/>
          <ac:spMkLst>
            <pc:docMk/>
            <pc:sldMk cId="3977949782" sldId="276"/>
            <ac:spMk id="5" creationId="{4DB594EF-8E83-4684-B324-0F0C470EAC7B}"/>
          </ac:spMkLst>
        </pc:spChg>
      </pc:sldChg>
      <pc:sldChg chg="addSp delSp modSp new mod modClrScheme chgLayout">
        <pc:chgData name="Иван Зорин" userId="8fd3f856279be341" providerId="LiveId" clId="{EC2AD437-00C9-49BC-8BCB-C77B6566961B}" dt="2021-03-07T15:41:46.237" v="3113" actId="20577"/>
        <pc:sldMkLst>
          <pc:docMk/>
          <pc:sldMk cId="2384804032" sldId="277"/>
        </pc:sldMkLst>
        <pc:spChg chg="del mod ord">
          <ac:chgData name="Иван Зорин" userId="8fd3f856279be341" providerId="LiveId" clId="{EC2AD437-00C9-49BC-8BCB-C77B6566961B}" dt="2021-03-07T15:41:17.300" v="3031" actId="700"/>
          <ac:spMkLst>
            <pc:docMk/>
            <pc:sldMk cId="2384804032" sldId="277"/>
            <ac:spMk id="2" creationId="{67F9B352-6701-4BBD-84D4-C0E76A5A2B65}"/>
          </ac:spMkLst>
        </pc:spChg>
        <pc:spChg chg="del mod ord">
          <ac:chgData name="Иван Зорин" userId="8fd3f856279be341" providerId="LiveId" clId="{EC2AD437-00C9-49BC-8BCB-C77B6566961B}" dt="2021-03-07T15:41:17.300" v="3031" actId="700"/>
          <ac:spMkLst>
            <pc:docMk/>
            <pc:sldMk cId="2384804032" sldId="277"/>
            <ac:spMk id="3" creationId="{3E096FE3-E3C1-4BF0-B8B2-3D230CF16685}"/>
          </ac:spMkLst>
        </pc:spChg>
        <pc:spChg chg="add mod ord">
          <ac:chgData name="Иван Зорин" userId="8fd3f856279be341" providerId="LiveId" clId="{EC2AD437-00C9-49BC-8BCB-C77B6566961B}" dt="2021-03-07T15:41:23.454" v="3057" actId="20577"/>
          <ac:spMkLst>
            <pc:docMk/>
            <pc:sldMk cId="2384804032" sldId="277"/>
            <ac:spMk id="4" creationId="{8E8FB62F-B57F-4ED0-8318-B86D8A2D7C49}"/>
          </ac:spMkLst>
        </pc:spChg>
        <pc:spChg chg="add mod ord">
          <ac:chgData name="Иван Зорин" userId="8fd3f856279be341" providerId="LiveId" clId="{EC2AD437-00C9-49BC-8BCB-C77B6566961B}" dt="2021-03-07T15:41:46.237" v="3113" actId="20577"/>
          <ac:spMkLst>
            <pc:docMk/>
            <pc:sldMk cId="2384804032" sldId="277"/>
            <ac:spMk id="5" creationId="{E39621AF-9EEC-4DC8-BB3E-318B8E052421}"/>
          </ac:spMkLst>
        </pc:spChg>
      </pc:sldChg>
      <pc:sldChg chg="addSp delSp modSp new mod modClrScheme chgLayout">
        <pc:chgData name="Иван Зорин" userId="8fd3f856279be341" providerId="LiveId" clId="{EC2AD437-00C9-49BC-8BCB-C77B6566961B}" dt="2021-03-07T15:44:06.021" v="3458" actId="20577"/>
        <pc:sldMkLst>
          <pc:docMk/>
          <pc:sldMk cId="424397795" sldId="278"/>
        </pc:sldMkLst>
        <pc:spChg chg="del mod ord">
          <ac:chgData name="Иван Зорин" userId="8fd3f856279be341" providerId="LiveId" clId="{EC2AD437-00C9-49BC-8BCB-C77B6566961B}" dt="2021-03-07T15:41:31.529" v="3059" actId="700"/>
          <ac:spMkLst>
            <pc:docMk/>
            <pc:sldMk cId="424397795" sldId="278"/>
            <ac:spMk id="2" creationId="{C603C657-D8EB-4296-B830-4C027BAED02D}"/>
          </ac:spMkLst>
        </pc:spChg>
        <pc:spChg chg="del mod ord">
          <ac:chgData name="Иван Зорин" userId="8fd3f856279be341" providerId="LiveId" clId="{EC2AD437-00C9-49BC-8BCB-C77B6566961B}" dt="2021-03-07T15:41:31.529" v="3059" actId="700"/>
          <ac:spMkLst>
            <pc:docMk/>
            <pc:sldMk cId="424397795" sldId="278"/>
            <ac:spMk id="3" creationId="{8BBDFD2C-E0C4-4F58-BDC0-7B17B8AB89D9}"/>
          </ac:spMkLst>
        </pc:spChg>
        <pc:spChg chg="add mod ord">
          <ac:chgData name="Иван Зорин" userId="8fd3f856279be341" providerId="LiveId" clId="{EC2AD437-00C9-49BC-8BCB-C77B6566961B}" dt="2021-03-07T15:41:56.031" v="3128" actId="20577"/>
          <ac:spMkLst>
            <pc:docMk/>
            <pc:sldMk cId="424397795" sldId="278"/>
            <ac:spMk id="4" creationId="{43CA058E-0C28-4F9E-B27C-6DFDB048D075}"/>
          </ac:spMkLst>
        </pc:spChg>
        <pc:spChg chg="add mod ord">
          <ac:chgData name="Иван Зорин" userId="8fd3f856279be341" providerId="LiveId" clId="{EC2AD437-00C9-49BC-8BCB-C77B6566961B}" dt="2021-03-07T15:44:06.021" v="3458" actId="20577"/>
          <ac:spMkLst>
            <pc:docMk/>
            <pc:sldMk cId="424397795" sldId="278"/>
            <ac:spMk id="5" creationId="{B0AC4A9B-2362-45EB-A533-9EA4CBDB0305}"/>
          </ac:spMkLst>
        </pc:spChg>
      </pc:sldChg>
      <pc:sldChg chg="addSp delSp modSp new mod ord modClrScheme chgLayout">
        <pc:chgData name="Иван Зорин" userId="8fd3f856279be341" providerId="LiveId" clId="{EC2AD437-00C9-49BC-8BCB-C77B6566961B}" dt="2021-03-07T15:46:02.638" v="3529" actId="20577"/>
        <pc:sldMkLst>
          <pc:docMk/>
          <pc:sldMk cId="1443125528" sldId="279"/>
        </pc:sldMkLst>
        <pc:spChg chg="del mod ord">
          <ac:chgData name="Иван Зорин" userId="8fd3f856279be341" providerId="LiveId" clId="{EC2AD437-00C9-49BC-8BCB-C77B6566961B}" dt="2021-03-07T15:45:38.831" v="3466" actId="700"/>
          <ac:spMkLst>
            <pc:docMk/>
            <pc:sldMk cId="1443125528" sldId="279"/>
            <ac:spMk id="2" creationId="{57A078C2-DBB2-4398-8DE7-6C6A8812F29C}"/>
          </ac:spMkLst>
        </pc:spChg>
        <pc:spChg chg="del mod ord">
          <ac:chgData name="Иван Зорин" userId="8fd3f856279be341" providerId="LiveId" clId="{EC2AD437-00C9-49BC-8BCB-C77B6566961B}" dt="2021-03-07T15:45:38.831" v="3466" actId="700"/>
          <ac:spMkLst>
            <pc:docMk/>
            <pc:sldMk cId="1443125528" sldId="279"/>
            <ac:spMk id="3" creationId="{36FE1EE5-4D29-4789-9713-8C8A8659453D}"/>
          </ac:spMkLst>
        </pc:spChg>
        <pc:spChg chg="add del mod ord">
          <ac:chgData name="Иван Зорин" userId="8fd3f856279be341" providerId="LiveId" clId="{EC2AD437-00C9-49BC-8BCB-C77B6566961B}" dt="2021-03-07T15:45:42.934" v="3467" actId="700"/>
          <ac:spMkLst>
            <pc:docMk/>
            <pc:sldMk cId="1443125528" sldId="279"/>
            <ac:spMk id="4" creationId="{9205A927-2812-4E3F-AB4F-BA580E35A6A9}"/>
          </ac:spMkLst>
        </pc:spChg>
        <pc:spChg chg="add del mod ord">
          <ac:chgData name="Иван Зорин" userId="8fd3f856279be341" providerId="LiveId" clId="{EC2AD437-00C9-49BC-8BCB-C77B6566961B}" dt="2021-03-07T15:45:42.934" v="3467" actId="700"/>
          <ac:spMkLst>
            <pc:docMk/>
            <pc:sldMk cId="1443125528" sldId="279"/>
            <ac:spMk id="5" creationId="{F30F48F1-C935-4E42-A4D7-A4456B34771A}"/>
          </ac:spMkLst>
        </pc:spChg>
        <pc:spChg chg="add mod ord">
          <ac:chgData name="Иван Зорин" userId="8fd3f856279be341" providerId="LiveId" clId="{EC2AD437-00C9-49BC-8BCB-C77B6566961B}" dt="2021-03-07T15:45:45" v="3470" actId="20577"/>
          <ac:spMkLst>
            <pc:docMk/>
            <pc:sldMk cId="1443125528" sldId="279"/>
            <ac:spMk id="6" creationId="{22FEF528-FEE4-4454-A7AF-8ED865F76341}"/>
          </ac:spMkLst>
        </pc:spChg>
        <pc:spChg chg="add mod ord">
          <ac:chgData name="Иван Зорин" userId="8fd3f856279be341" providerId="LiveId" clId="{EC2AD437-00C9-49BC-8BCB-C77B6566961B}" dt="2021-03-07T15:46:02.638" v="3529" actId="20577"/>
          <ac:spMkLst>
            <pc:docMk/>
            <pc:sldMk cId="1443125528" sldId="279"/>
            <ac:spMk id="7" creationId="{E717536F-27A6-4514-9011-61F3000E33CC}"/>
          </ac:spMkLst>
        </pc:spChg>
      </pc:sldChg>
      <pc:sldChg chg="new del">
        <pc:chgData name="Иван Зорин" userId="8fd3f856279be341" providerId="LiveId" clId="{EC2AD437-00C9-49BC-8BCB-C77B6566961B}" dt="2021-03-07T15:54:01.426" v="4227" actId="47"/>
        <pc:sldMkLst>
          <pc:docMk/>
          <pc:sldMk cId="1121416162" sldId="280"/>
        </pc:sldMkLst>
      </pc:sldChg>
      <pc:sldChg chg="addSp delSp modSp new mod">
        <pc:chgData name="Иван Зорин" userId="8fd3f856279be341" providerId="LiveId" clId="{EC2AD437-00C9-49BC-8BCB-C77B6566961B}" dt="2021-03-07T15:48:13.916" v="3558" actId="1076"/>
        <pc:sldMkLst>
          <pc:docMk/>
          <pc:sldMk cId="1447847047" sldId="281"/>
        </pc:sldMkLst>
        <pc:spChg chg="mod">
          <ac:chgData name="Иван Зорин" userId="8fd3f856279be341" providerId="LiveId" clId="{EC2AD437-00C9-49BC-8BCB-C77B6566961B}" dt="2021-03-07T15:48:10.279" v="3556" actId="20577"/>
          <ac:spMkLst>
            <pc:docMk/>
            <pc:sldMk cId="1447847047" sldId="281"/>
            <ac:spMk id="2" creationId="{1416ED2D-FF1E-4990-9B64-40349A992032}"/>
          </ac:spMkLst>
        </pc:spChg>
        <pc:spChg chg="del">
          <ac:chgData name="Иван Зорин" userId="8fd3f856279be341" providerId="LiveId" clId="{EC2AD437-00C9-49BC-8BCB-C77B6566961B}" dt="2021-03-07T15:47:58.702" v="3532" actId="478"/>
          <ac:spMkLst>
            <pc:docMk/>
            <pc:sldMk cId="1447847047" sldId="281"/>
            <ac:spMk id="3" creationId="{038F377E-E4BD-419C-BBEA-984DD8795373}"/>
          </ac:spMkLst>
        </pc:spChg>
        <pc:spChg chg="mod">
          <ac:chgData name="Иван Зорин" userId="8fd3f856279be341" providerId="LiveId" clId="{EC2AD437-00C9-49BC-8BCB-C77B6566961B}" dt="2021-03-07T15:47:59.669" v="3533"/>
          <ac:spMkLst>
            <pc:docMk/>
            <pc:sldMk cId="1447847047" sldId="281"/>
            <ac:spMk id="5" creationId="{A027477B-5465-4524-8077-CD31BC482A36}"/>
          </ac:spMkLst>
        </pc:spChg>
        <pc:spChg chg="mod">
          <ac:chgData name="Иван Зорин" userId="8fd3f856279be341" providerId="LiveId" clId="{EC2AD437-00C9-49BC-8BCB-C77B6566961B}" dt="2021-03-07T15:47:59.669" v="3533"/>
          <ac:spMkLst>
            <pc:docMk/>
            <pc:sldMk cId="1447847047" sldId="281"/>
            <ac:spMk id="7" creationId="{72595869-E0EC-49E3-9717-44E35EE1026A}"/>
          </ac:spMkLst>
        </pc:spChg>
        <pc:spChg chg="mod">
          <ac:chgData name="Иван Зорин" userId="8fd3f856279be341" providerId="LiveId" clId="{EC2AD437-00C9-49BC-8BCB-C77B6566961B}" dt="2021-03-07T15:47:59.669" v="3533"/>
          <ac:spMkLst>
            <pc:docMk/>
            <pc:sldMk cId="1447847047" sldId="281"/>
            <ac:spMk id="8" creationId="{4C90634E-D051-4904-A831-A7BAF3061A1D}"/>
          </ac:spMkLst>
        </pc:spChg>
        <pc:spChg chg="mod">
          <ac:chgData name="Иван Зорин" userId="8fd3f856279be341" providerId="LiveId" clId="{EC2AD437-00C9-49BC-8BCB-C77B6566961B}" dt="2021-03-07T15:47:59.669" v="3533"/>
          <ac:spMkLst>
            <pc:docMk/>
            <pc:sldMk cId="1447847047" sldId="281"/>
            <ac:spMk id="9" creationId="{A1212AA6-686C-4437-A8CB-DECF56C42BED}"/>
          </ac:spMkLst>
        </pc:spChg>
        <pc:spChg chg="mod">
          <ac:chgData name="Иван Зорин" userId="8fd3f856279be341" providerId="LiveId" clId="{EC2AD437-00C9-49BC-8BCB-C77B6566961B}" dt="2021-03-07T15:47:59.669" v="3533"/>
          <ac:spMkLst>
            <pc:docMk/>
            <pc:sldMk cId="1447847047" sldId="281"/>
            <ac:spMk id="10" creationId="{FAD7AB86-00AA-41DC-80D0-AEA8B8E47279}"/>
          </ac:spMkLst>
        </pc:spChg>
        <pc:spChg chg="mod">
          <ac:chgData name="Иван Зорин" userId="8fd3f856279be341" providerId="LiveId" clId="{EC2AD437-00C9-49BC-8BCB-C77B6566961B}" dt="2021-03-07T15:47:59.669" v="3533"/>
          <ac:spMkLst>
            <pc:docMk/>
            <pc:sldMk cId="1447847047" sldId="281"/>
            <ac:spMk id="11" creationId="{AF599024-A8A7-4681-9746-324DE9D0F1CC}"/>
          </ac:spMkLst>
        </pc:spChg>
        <pc:grpChg chg="add mod">
          <ac:chgData name="Иван Зорин" userId="8fd3f856279be341" providerId="LiveId" clId="{EC2AD437-00C9-49BC-8BCB-C77B6566961B}" dt="2021-03-07T15:48:13.916" v="3558" actId="1076"/>
          <ac:grpSpMkLst>
            <pc:docMk/>
            <pc:sldMk cId="1447847047" sldId="281"/>
            <ac:grpSpMk id="4" creationId="{D8454C17-611B-4404-8C1D-5DA5AE89F26B}"/>
          </ac:grpSpMkLst>
        </pc:grpChg>
        <pc:grpChg chg="mod">
          <ac:chgData name="Иван Зорин" userId="8fd3f856279be341" providerId="LiveId" clId="{EC2AD437-00C9-49BC-8BCB-C77B6566961B}" dt="2021-03-07T15:47:59.669" v="3533"/>
          <ac:grpSpMkLst>
            <pc:docMk/>
            <pc:sldMk cId="1447847047" sldId="281"/>
            <ac:grpSpMk id="6" creationId="{D062B659-0F32-4F87-B45E-4BC54C09FAAE}"/>
          </ac:grpSpMkLst>
        </pc:grpChg>
      </pc:sldChg>
      <pc:sldChg chg="new del">
        <pc:chgData name="Иван Зорин" userId="8fd3f856279be341" providerId="LiveId" clId="{EC2AD437-00C9-49BC-8BCB-C77B6566961B}" dt="2021-03-07T15:48:37.471" v="3560" actId="2696"/>
        <pc:sldMkLst>
          <pc:docMk/>
          <pc:sldMk cId="2010580599" sldId="282"/>
        </pc:sldMkLst>
      </pc:sldChg>
      <pc:sldChg chg="modSp add mod">
        <pc:chgData name="Иван Зорин" userId="8fd3f856279be341" providerId="LiveId" clId="{EC2AD437-00C9-49BC-8BCB-C77B6566961B}" dt="2021-03-07T15:49:31.958" v="3722" actId="6549"/>
        <pc:sldMkLst>
          <pc:docMk/>
          <pc:sldMk cId="3365664132" sldId="282"/>
        </pc:sldMkLst>
        <pc:spChg chg="mod">
          <ac:chgData name="Иван Зорин" userId="8fd3f856279be341" providerId="LiveId" clId="{EC2AD437-00C9-49BC-8BCB-C77B6566961B}" dt="2021-03-07T15:49:31.958" v="3722" actId="6549"/>
          <ac:spMkLst>
            <pc:docMk/>
            <pc:sldMk cId="3365664132" sldId="282"/>
            <ac:spMk id="3" creationId="{652A6265-6987-4190-972E-31412EB18838}"/>
          </ac:spMkLst>
        </pc:spChg>
      </pc:sldChg>
      <pc:sldChg chg="modSp add mod">
        <pc:chgData name="Иван Зорин" userId="8fd3f856279be341" providerId="LiveId" clId="{EC2AD437-00C9-49BC-8BCB-C77B6566961B}" dt="2021-03-07T15:49:43.861" v="3761" actId="20577"/>
        <pc:sldMkLst>
          <pc:docMk/>
          <pc:sldMk cId="3615552256" sldId="283"/>
        </pc:sldMkLst>
        <pc:spChg chg="mod">
          <ac:chgData name="Иван Зорин" userId="8fd3f856279be341" providerId="LiveId" clId="{EC2AD437-00C9-49BC-8BCB-C77B6566961B}" dt="2021-03-07T15:49:43.861" v="3761" actId="20577"/>
          <ac:spMkLst>
            <pc:docMk/>
            <pc:sldMk cId="3615552256" sldId="283"/>
            <ac:spMk id="3" creationId="{9807EC09-07DB-47E9-AD71-3BC1D72651ED}"/>
          </ac:spMkLst>
        </pc:spChg>
      </pc:sldChg>
      <pc:sldChg chg="modSp add mod">
        <pc:chgData name="Иван Зорин" userId="8fd3f856279be341" providerId="LiveId" clId="{EC2AD437-00C9-49BC-8BCB-C77B6566961B}" dt="2021-03-07T15:49:56.453" v="3805" actId="20577"/>
        <pc:sldMkLst>
          <pc:docMk/>
          <pc:sldMk cId="496489775" sldId="284"/>
        </pc:sldMkLst>
        <pc:spChg chg="mod">
          <ac:chgData name="Иван Зорин" userId="8fd3f856279be341" providerId="LiveId" clId="{EC2AD437-00C9-49BC-8BCB-C77B6566961B}" dt="2021-03-07T15:49:56.453" v="3805" actId="20577"/>
          <ac:spMkLst>
            <pc:docMk/>
            <pc:sldMk cId="496489775" sldId="284"/>
            <ac:spMk id="3" creationId="{0A54B371-7505-4DE1-B495-149D7089CEC0}"/>
          </ac:spMkLst>
        </pc:spChg>
      </pc:sldChg>
      <pc:sldChg chg="modSp add mod">
        <pc:chgData name="Иван Зорин" userId="8fd3f856279be341" providerId="LiveId" clId="{EC2AD437-00C9-49BC-8BCB-C77B6566961B}" dt="2021-03-07T15:50:22.758" v="3867" actId="20577"/>
        <pc:sldMkLst>
          <pc:docMk/>
          <pc:sldMk cId="3374587239" sldId="285"/>
        </pc:sldMkLst>
        <pc:spChg chg="mod">
          <ac:chgData name="Иван Зорин" userId="8fd3f856279be341" providerId="LiveId" clId="{EC2AD437-00C9-49BC-8BCB-C77B6566961B}" dt="2021-03-07T15:50:22.758" v="3867" actId="20577"/>
          <ac:spMkLst>
            <pc:docMk/>
            <pc:sldMk cId="3374587239" sldId="285"/>
            <ac:spMk id="3" creationId="{8C0D86F0-114A-40E1-8CE2-DBFB29C6410F}"/>
          </ac:spMkLst>
        </pc:spChg>
      </pc:sldChg>
      <pc:sldChg chg="modSp add mod">
        <pc:chgData name="Иван Зорин" userId="8fd3f856279be341" providerId="LiveId" clId="{EC2AD437-00C9-49BC-8BCB-C77B6566961B}" dt="2021-03-07T15:51:01.853" v="4010" actId="20577"/>
        <pc:sldMkLst>
          <pc:docMk/>
          <pc:sldMk cId="1862448517" sldId="286"/>
        </pc:sldMkLst>
        <pc:spChg chg="mod">
          <ac:chgData name="Иван Зорин" userId="8fd3f856279be341" providerId="LiveId" clId="{EC2AD437-00C9-49BC-8BCB-C77B6566961B}" dt="2021-03-07T15:51:01.853" v="4010" actId="20577"/>
          <ac:spMkLst>
            <pc:docMk/>
            <pc:sldMk cId="1862448517" sldId="286"/>
            <ac:spMk id="3" creationId="{820DDD65-3C36-4EDF-9FD2-C6C665F5854B}"/>
          </ac:spMkLst>
        </pc:spChg>
      </pc:sldChg>
      <pc:sldChg chg="modSp add mod">
        <pc:chgData name="Иван Зорин" userId="8fd3f856279be341" providerId="LiveId" clId="{EC2AD437-00C9-49BC-8BCB-C77B6566961B}" dt="2021-03-07T15:51:42.610" v="4157" actId="20577"/>
        <pc:sldMkLst>
          <pc:docMk/>
          <pc:sldMk cId="2701194514" sldId="287"/>
        </pc:sldMkLst>
        <pc:spChg chg="mod">
          <ac:chgData name="Иван Зорин" userId="8fd3f856279be341" providerId="LiveId" clId="{EC2AD437-00C9-49BC-8BCB-C77B6566961B}" dt="2021-03-07T15:51:42.610" v="4157" actId="20577"/>
          <ac:spMkLst>
            <pc:docMk/>
            <pc:sldMk cId="2701194514" sldId="287"/>
            <ac:spMk id="3" creationId="{AD9D9293-07C8-455C-9F0B-12712DFFF7ED}"/>
          </ac:spMkLst>
        </pc:spChg>
      </pc:sldChg>
      <pc:sldChg chg="modSp add mod">
        <pc:chgData name="Иван Зорин" userId="8fd3f856279be341" providerId="LiveId" clId="{EC2AD437-00C9-49BC-8BCB-C77B6566961B}" dt="2021-03-07T15:51:58.318" v="4225" actId="6549"/>
        <pc:sldMkLst>
          <pc:docMk/>
          <pc:sldMk cId="1088477262" sldId="288"/>
        </pc:sldMkLst>
        <pc:spChg chg="mod">
          <ac:chgData name="Иван Зорин" userId="8fd3f856279be341" providerId="LiveId" clId="{EC2AD437-00C9-49BC-8BCB-C77B6566961B}" dt="2021-03-07T15:51:58.318" v="4225" actId="6549"/>
          <ac:spMkLst>
            <pc:docMk/>
            <pc:sldMk cId="1088477262" sldId="288"/>
            <ac:spMk id="3" creationId="{DA7BD44B-51BA-44DE-B44B-AFA9BA7FD4DB}"/>
          </ac:spMkLst>
        </pc:spChg>
      </pc:sldChg>
      <pc:sldChg chg="modSp add mod">
        <pc:chgData name="Иван Зорин" userId="8fd3f856279be341" providerId="LiveId" clId="{EC2AD437-00C9-49BC-8BCB-C77B6566961B}" dt="2021-03-07T16:19:25.685" v="4807" actId="20577"/>
        <pc:sldMkLst>
          <pc:docMk/>
          <pc:sldMk cId="2264905305" sldId="289"/>
        </pc:sldMkLst>
        <pc:spChg chg="mod">
          <ac:chgData name="Иван Зорин" userId="8fd3f856279be341" providerId="LiveId" clId="{EC2AD437-00C9-49BC-8BCB-C77B6566961B}" dt="2021-03-07T16:19:25.685" v="4807" actId="20577"/>
          <ac:spMkLst>
            <pc:docMk/>
            <pc:sldMk cId="2264905305" sldId="289"/>
            <ac:spMk id="5" creationId="{EF599E6A-E664-42D2-BA27-4D882A0AFD89}"/>
          </ac:spMkLst>
        </pc:spChg>
      </pc:sldChg>
      <pc:sldChg chg="modSp add mod">
        <pc:chgData name="Иван Зорин" userId="8fd3f856279be341" providerId="LiveId" clId="{EC2AD437-00C9-49BC-8BCB-C77B6566961B}" dt="2021-03-07T15:54:10.086" v="4228" actId="1076"/>
        <pc:sldMkLst>
          <pc:docMk/>
          <pc:sldMk cId="498270811" sldId="290"/>
        </pc:sldMkLst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3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4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7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8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15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18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19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20" creationId="{00000000-0000-0000-0000-000000000000}"/>
          </ac:spMkLst>
        </pc:spChg>
        <pc:spChg chg="mod">
          <ac:chgData name="Иван Зорин" userId="8fd3f856279be341" providerId="LiveId" clId="{EC2AD437-00C9-49BC-8BCB-C77B6566961B}" dt="2021-03-07T15:54:10.086" v="4228" actId="1076"/>
          <ac:spMkLst>
            <pc:docMk/>
            <pc:sldMk cId="498270811" sldId="290"/>
            <ac:spMk id="29" creationId="{8C6F0254-6272-41E4-8C3A-32845B64DA42}"/>
          </ac:spMkLst>
        </pc:spChg>
        <pc:cxnChg chg="mod">
          <ac:chgData name="Иван Зорин" userId="8fd3f856279be341" providerId="LiveId" clId="{EC2AD437-00C9-49BC-8BCB-C77B6566961B}" dt="2021-03-07T15:54:10.086" v="4228" actId="1076"/>
          <ac:cxnSpMkLst>
            <pc:docMk/>
            <pc:sldMk cId="498270811" sldId="290"/>
            <ac:cxnSpMk id="6" creationId="{00000000-0000-0000-0000-000000000000}"/>
          </ac:cxnSpMkLst>
        </pc:cxnChg>
        <pc:cxnChg chg="mod">
          <ac:chgData name="Иван Зорин" userId="8fd3f856279be341" providerId="LiveId" clId="{EC2AD437-00C9-49BC-8BCB-C77B6566961B}" dt="2021-03-07T15:54:10.086" v="4228" actId="1076"/>
          <ac:cxnSpMkLst>
            <pc:docMk/>
            <pc:sldMk cId="498270811" sldId="290"/>
            <ac:cxnSpMk id="10" creationId="{00000000-0000-0000-0000-000000000000}"/>
          </ac:cxnSpMkLst>
        </pc:cxnChg>
        <pc:cxnChg chg="mod">
          <ac:chgData name="Иван Зорин" userId="8fd3f856279be341" providerId="LiveId" clId="{EC2AD437-00C9-49BC-8BCB-C77B6566961B}" dt="2021-03-07T15:54:10.086" v="4228" actId="1076"/>
          <ac:cxnSpMkLst>
            <pc:docMk/>
            <pc:sldMk cId="498270811" sldId="290"/>
            <ac:cxnSpMk id="12" creationId="{00000000-0000-0000-0000-000000000000}"/>
          </ac:cxnSpMkLst>
        </pc:cxnChg>
        <pc:cxnChg chg="mod">
          <ac:chgData name="Иван Зорин" userId="8fd3f856279be341" providerId="LiveId" clId="{EC2AD437-00C9-49BC-8BCB-C77B6566961B}" dt="2021-03-07T15:54:10.086" v="4228" actId="1076"/>
          <ac:cxnSpMkLst>
            <pc:docMk/>
            <pc:sldMk cId="498270811" sldId="290"/>
            <ac:cxnSpMk id="14" creationId="{00000000-0000-0000-0000-000000000000}"/>
          </ac:cxnSpMkLst>
        </pc:cxnChg>
        <pc:cxnChg chg="mod">
          <ac:chgData name="Иван Зорин" userId="8fd3f856279be341" providerId="LiveId" clId="{EC2AD437-00C9-49BC-8BCB-C77B6566961B}" dt="2021-03-07T15:54:10.086" v="4228" actId="1076"/>
          <ac:cxnSpMkLst>
            <pc:docMk/>
            <pc:sldMk cId="498270811" sldId="290"/>
            <ac:cxnSpMk id="25" creationId="{BBE661C1-B9B5-4B84-9FAD-67741EA65B35}"/>
          </ac:cxnSpMkLst>
        </pc:cxnChg>
      </pc:sldChg>
      <pc:sldChg chg="modSp add mod">
        <pc:chgData name="Иван Зорин" userId="8fd3f856279be341" providerId="LiveId" clId="{EC2AD437-00C9-49BC-8BCB-C77B6566961B}" dt="2021-03-07T15:55:09.529" v="4393" actId="14100"/>
        <pc:sldMkLst>
          <pc:docMk/>
          <pc:sldMk cId="3273609299" sldId="291"/>
        </pc:sldMkLst>
        <pc:spChg chg="mod">
          <ac:chgData name="Иван Зорин" userId="8fd3f856279be341" providerId="LiveId" clId="{EC2AD437-00C9-49BC-8BCB-C77B6566961B}" dt="2021-03-07T15:54:30.379" v="4230" actId="6549"/>
          <ac:spMkLst>
            <pc:docMk/>
            <pc:sldMk cId="3273609299" sldId="291"/>
            <ac:spMk id="3" creationId="{FFA024FA-631E-4857-8808-A631A02DC936}"/>
          </ac:spMkLst>
        </pc:spChg>
        <pc:spChg chg="mod">
          <ac:chgData name="Иван Зорин" userId="8fd3f856279be341" providerId="LiveId" clId="{EC2AD437-00C9-49BC-8BCB-C77B6566961B}" dt="2021-03-07T15:55:09.529" v="4393" actId="14100"/>
          <ac:spMkLst>
            <pc:docMk/>
            <pc:sldMk cId="3273609299" sldId="291"/>
            <ac:spMk id="5" creationId="{EF599E6A-E664-42D2-BA27-4D882A0AFD89}"/>
          </ac:spMkLst>
        </pc:spChg>
      </pc:sldChg>
      <pc:sldChg chg="modSp add mod">
        <pc:chgData name="Иван Зорин" userId="8fd3f856279be341" providerId="LiveId" clId="{EC2AD437-00C9-49BC-8BCB-C77B6566961B}" dt="2021-03-07T15:56:10.086" v="4516" actId="20577"/>
        <pc:sldMkLst>
          <pc:docMk/>
          <pc:sldMk cId="2003472250" sldId="292"/>
        </pc:sldMkLst>
        <pc:spChg chg="mod">
          <ac:chgData name="Иван Зорин" userId="8fd3f856279be341" providerId="LiveId" clId="{EC2AD437-00C9-49BC-8BCB-C77B6566961B}" dt="2021-03-07T15:55:16.104" v="4394" actId="20577"/>
          <ac:spMkLst>
            <pc:docMk/>
            <pc:sldMk cId="2003472250" sldId="292"/>
            <ac:spMk id="2" creationId="{DB551040-2678-4F4B-8A34-EAB481EE005F}"/>
          </ac:spMkLst>
        </pc:spChg>
        <pc:spChg chg="mod">
          <ac:chgData name="Иван Зорин" userId="8fd3f856279be341" providerId="LiveId" clId="{EC2AD437-00C9-49BC-8BCB-C77B6566961B}" dt="2021-03-07T15:56:10.086" v="4516" actId="20577"/>
          <ac:spMkLst>
            <pc:docMk/>
            <pc:sldMk cId="2003472250" sldId="292"/>
            <ac:spMk id="4" creationId="{A0D89549-9F55-4833-BDCC-2F4DED87A542}"/>
          </ac:spMkLst>
        </pc:spChg>
      </pc:sldChg>
      <pc:sldChg chg="modSp add mod">
        <pc:chgData name="Иван Зорин" userId="8fd3f856279be341" providerId="LiveId" clId="{EC2AD437-00C9-49BC-8BCB-C77B6566961B}" dt="2021-03-07T15:56:33.478" v="4529" actId="20577"/>
        <pc:sldMkLst>
          <pc:docMk/>
          <pc:sldMk cId="2156628568" sldId="293"/>
        </pc:sldMkLst>
        <pc:spChg chg="mod">
          <ac:chgData name="Иван Зорин" userId="8fd3f856279be341" providerId="LiveId" clId="{EC2AD437-00C9-49BC-8BCB-C77B6566961B}" dt="2021-03-07T15:56:14.717" v="4517" actId="20577"/>
          <ac:spMkLst>
            <pc:docMk/>
            <pc:sldMk cId="2156628568" sldId="293"/>
            <ac:spMk id="2" creationId="{DB551040-2678-4F4B-8A34-EAB481EE005F}"/>
          </ac:spMkLst>
        </pc:spChg>
        <pc:spChg chg="mod">
          <ac:chgData name="Иван Зорин" userId="8fd3f856279be341" providerId="LiveId" clId="{EC2AD437-00C9-49BC-8BCB-C77B6566961B}" dt="2021-03-07T15:56:33.478" v="4529" actId="20577"/>
          <ac:spMkLst>
            <pc:docMk/>
            <pc:sldMk cId="2156628568" sldId="293"/>
            <ac:spMk id="3" creationId="{D318C5C9-EA75-4F7D-B135-33698A8BEB59}"/>
          </ac:spMkLst>
        </pc:spChg>
        <pc:spChg chg="mod">
          <ac:chgData name="Иван Зорин" userId="8fd3f856279be341" providerId="LiveId" clId="{EC2AD437-00C9-49BC-8BCB-C77B6566961B}" dt="2021-03-07T15:56:20.121" v="4522" actId="20577"/>
          <ac:spMkLst>
            <pc:docMk/>
            <pc:sldMk cId="2156628568" sldId="293"/>
            <ac:spMk id="5" creationId="{17F49081-630A-49B1-9A4D-7828B6BA3B44}"/>
          </ac:spMkLst>
        </pc:spChg>
      </pc:sldChg>
      <pc:sldChg chg="add del">
        <pc:chgData name="Иван Зорин" userId="8fd3f856279be341" providerId="LiveId" clId="{EC2AD437-00C9-49BC-8BCB-C77B6566961B}" dt="2021-03-07T15:59:34.774" v="4530" actId="2696"/>
        <pc:sldMkLst>
          <pc:docMk/>
          <pc:sldMk cId="3917171664" sldId="294"/>
        </pc:sldMkLst>
      </pc:sldChg>
      <pc:sldChg chg="modSp add mod">
        <pc:chgData name="Иван Зорин" userId="8fd3f856279be341" providerId="LiveId" clId="{EC2AD437-00C9-49BC-8BCB-C77B6566961B}" dt="2021-03-07T15:59:59.590" v="4533" actId="20577"/>
        <pc:sldMkLst>
          <pc:docMk/>
          <pc:sldMk cId="2438183700" sldId="295"/>
        </pc:sldMkLst>
        <pc:spChg chg="mod">
          <ac:chgData name="Иван Зорин" userId="8fd3f856279be341" providerId="LiveId" clId="{EC2AD437-00C9-49BC-8BCB-C77B6566961B}" dt="2021-03-07T15:59:59.590" v="4533" actId="20577"/>
          <ac:spMkLst>
            <pc:docMk/>
            <pc:sldMk cId="2438183700" sldId="295"/>
            <ac:spMk id="5" creationId="{017CCA78-6F04-443C-A19F-11383F9DA2AB}"/>
          </ac:spMkLst>
        </pc:spChg>
      </pc:sldChg>
      <pc:sldChg chg="addSp delSp modSp new mod">
        <pc:chgData name="Иван Зорин" userId="8fd3f856279be341" providerId="LiveId" clId="{EC2AD437-00C9-49BC-8BCB-C77B6566961B}" dt="2021-03-07T16:01:51.978" v="4643" actId="14100"/>
        <pc:sldMkLst>
          <pc:docMk/>
          <pc:sldMk cId="2774864146" sldId="296"/>
        </pc:sldMkLst>
        <pc:spChg chg="mod">
          <ac:chgData name="Иван Зорин" userId="8fd3f856279be341" providerId="LiveId" clId="{EC2AD437-00C9-49BC-8BCB-C77B6566961B}" dt="2021-03-07T16:01:12.885" v="4551" actId="20577"/>
          <ac:spMkLst>
            <pc:docMk/>
            <pc:sldMk cId="2774864146" sldId="296"/>
            <ac:spMk id="2" creationId="{0114C9AA-C369-4DA9-87F1-4E3AC2FDFE5C}"/>
          </ac:spMkLst>
        </pc:spChg>
        <pc:spChg chg="del">
          <ac:chgData name="Иван Зорин" userId="8fd3f856279be341" providerId="LiveId" clId="{EC2AD437-00C9-49BC-8BCB-C77B6566961B}" dt="2021-03-07T16:00:53.062" v="4543" actId="478"/>
          <ac:spMkLst>
            <pc:docMk/>
            <pc:sldMk cId="2774864146" sldId="296"/>
            <ac:spMk id="3" creationId="{67FCBC85-1D6F-41D8-B8EE-F2D4EFC0E344}"/>
          </ac:spMkLst>
        </pc:spChg>
        <pc:spChg chg="add del mod">
          <ac:chgData name="Иван Зорин" userId="8fd3f856279be341" providerId="LiveId" clId="{EC2AD437-00C9-49BC-8BCB-C77B6566961B}" dt="2021-03-07T16:01:08.744" v="4546"/>
          <ac:spMkLst>
            <pc:docMk/>
            <pc:sldMk cId="2774864146" sldId="296"/>
            <ac:spMk id="4" creationId="{E322CF12-B23C-4214-A1BE-258E2109F8C7}"/>
          </ac:spMkLst>
        </pc:spChg>
        <pc:spChg chg="add mod">
          <ac:chgData name="Иван Зорин" userId="8fd3f856279be341" providerId="LiveId" clId="{EC2AD437-00C9-49BC-8BCB-C77B6566961B}" dt="2021-03-07T16:01:51.978" v="4643" actId="14100"/>
          <ac:spMkLst>
            <pc:docMk/>
            <pc:sldMk cId="2774864146" sldId="296"/>
            <ac:spMk id="5" creationId="{EF0AF566-91FF-4512-8688-630988A976B0}"/>
          </ac:spMkLst>
        </pc:spChg>
      </pc:sldChg>
      <pc:sldChg chg="modSp new del mod">
        <pc:chgData name="Иван Зорин" userId="8fd3f856279be341" providerId="LiveId" clId="{EC2AD437-00C9-49BC-8BCB-C77B6566961B}" dt="2021-03-07T16:00:45.202" v="4541" actId="680"/>
        <pc:sldMkLst>
          <pc:docMk/>
          <pc:sldMk cId="4089119056" sldId="296"/>
        </pc:sldMkLst>
        <pc:spChg chg="mod">
          <ac:chgData name="Иван Зорин" userId="8fd3f856279be341" providerId="LiveId" clId="{EC2AD437-00C9-49BC-8BCB-C77B6566961B}" dt="2021-03-07T16:00:44.623" v="4540" actId="20577"/>
          <ac:spMkLst>
            <pc:docMk/>
            <pc:sldMk cId="4089119056" sldId="296"/>
            <ac:spMk id="2" creationId="{A4AA0201-F409-4EF7-B1C3-9C81BB096C8F}"/>
          </ac:spMkLst>
        </pc:spChg>
      </pc:sldChg>
      <pc:sldChg chg="addSp delSp modSp new mod">
        <pc:chgData name="Иван Зорин" userId="8fd3f856279be341" providerId="LiveId" clId="{EC2AD437-00C9-49BC-8BCB-C77B6566961B}" dt="2021-03-07T16:02:33.304" v="4735" actId="255"/>
        <pc:sldMkLst>
          <pc:docMk/>
          <pc:sldMk cId="3176965442" sldId="297"/>
        </pc:sldMkLst>
        <pc:spChg chg="mod">
          <ac:chgData name="Иван Зорин" userId="8fd3f856279be341" providerId="LiveId" clId="{EC2AD437-00C9-49BC-8BCB-C77B6566961B}" dt="2021-03-07T16:01:57.999" v="4648" actId="20577"/>
          <ac:spMkLst>
            <pc:docMk/>
            <pc:sldMk cId="3176965442" sldId="297"/>
            <ac:spMk id="2" creationId="{004F3E2A-F446-40C9-8A2D-744CF7A7B12B}"/>
          </ac:spMkLst>
        </pc:spChg>
        <pc:spChg chg="del">
          <ac:chgData name="Иван Зорин" userId="8fd3f856279be341" providerId="LiveId" clId="{EC2AD437-00C9-49BC-8BCB-C77B6566961B}" dt="2021-03-07T16:02:02.870" v="4649" actId="478"/>
          <ac:spMkLst>
            <pc:docMk/>
            <pc:sldMk cId="3176965442" sldId="297"/>
            <ac:spMk id="3" creationId="{3F24346A-6D48-4B7F-93D1-E39CEA2E0BB7}"/>
          </ac:spMkLst>
        </pc:spChg>
        <pc:spChg chg="add mod">
          <ac:chgData name="Иван Зорин" userId="8fd3f856279be341" providerId="LiveId" clId="{EC2AD437-00C9-49BC-8BCB-C77B6566961B}" dt="2021-03-07T16:02:33.304" v="4735" actId="255"/>
          <ac:spMkLst>
            <pc:docMk/>
            <pc:sldMk cId="3176965442" sldId="297"/>
            <ac:spMk id="4" creationId="{4DC536D6-4576-440A-BAFD-2626DB5DE036}"/>
          </ac:spMkLst>
        </pc:spChg>
      </pc:sldChg>
      <pc:sldChg chg="addSp delSp modSp new mod setBg">
        <pc:chgData name="Иван Зорин" userId="8fd3f856279be341" providerId="LiveId" clId="{EC2AD437-00C9-49BC-8BCB-C77B6566961B}" dt="2021-03-08T19:12:11.459" v="5154" actId="26606"/>
        <pc:sldMkLst>
          <pc:docMk/>
          <pc:sldMk cId="1031372289" sldId="298"/>
        </pc:sldMkLst>
        <pc:spChg chg="mo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2" creationId="{FFF8FFCD-50C5-4382-A3F1-336AC4366751}"/>
          </ac:spMkLst>
        </pc:spChg>
        <pc:spChg chg="del">
          <ac:chgData name="Иван Зорин" userId="8fd3f856279be341" providerId="LiveId" clId="{EC2AD437-00C9-49BC-8BCB-C77B6566961B}" dt="2021-03-08T19:01:37.703" v="4830" actId="478"/>
          <ac:spMkLst>
            <pc:docMk/>
            <pc:sldMk cId="1031372289" sldId="298"/>
            <ac:spMk id="3" creationId="{02A590C7-7CF5-4943-AAF9-4AC8FACA8729}"/>
          </ac:spMkLst>
        </pc:spChg>
        <pc:spChg chg="add mod or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4" creationId="{BCD36BDC-38F1-41F3-9EED-8235082CCA33}"/>
          </ac:spMkLst>
        </pc:spChg>
        <pc:spChg chg="add del">
          <ac:chgData name="Иван Зорин" userId="8fd3f856279be341" providerId="LiveId" clId="{EC2AD437-00C9-49BC-8BCB-C77B6566961B}" dt="2021-03-08T19:11:54.344" v="5141" actId="26606"/>
          <ac:spMkLst>
            <pc:docMk/>
            <pc:sldMk cId="1031372289" sldId="298"/>
            <ac:spMk id="71" creationId="{7D379150-F6B4-45C8-BE10-6B278AD400EB}"/>
          </ac:spMkLst>
        </pc:spChg>
        <pc:spChg chg="add del">
          <ac:chgData name="Иван Зорин" userId="8fd3f856279be341" providerId="LiveId" clId="{EC2AD437-00C9-49BC-8BCB-C77B6566961B}" dt="2021-03-08T19:11:54.344" v="5141" actId="26606"/>
          <ac:spMkLst>
            <pc:docMk/>
            <pc:sldMk cId="1031372289" sldId="298"/>
            <ac:spMk id="73" creationId="{5FFCF544-A370-4A5D-A95F-CA6E0E7191E6}"/>
          </ac:spMkLst>
        </pc:spChg>
        <pc:spChg chg="add del">
          <ac:chgData name="Иван Зорин" userId="8fd3f856279be341" providerId="LiveId" clId="{EC2AD437-00C9-49BC-8BCB-C77B6566961B}" dt="2021-03-08T19:11:54.344" v="5141" actId="26606"/>
          <ac:spMkLst>
            <pc:docMk/>
            <pc:sldMk cId="1031372289" sldId="298"/>
            <ac:spMk id="77" creationId="{44CC594A-A820-450F-B363-C19201FCFEC6}"/>
          </ac:spMkLst>
        </pc:spChg>
        <pc:spChg chg="add del">
          <ac:chgData name="Иван Зорин" userId="8fd3f856279be341" providerId="LiveId" clId="{EC2AD437-00C9-49BC-8BCB-C77B6566961B}" dt="2021-03-08T19:11:54.344" v="5141" actId="26606"/>
          <ac:spMkLst>
            <pc:docMk/>
            <pc:sldMk cId="1031372289" sldId="298"/>
            <ac:spMk id="79" creationId="{59FAB3DA-E9ED-4574-ABCC-378BC0FF1BBC}"/>
          </ac:spMkLst>
        </pc:spChg>
        <pc:spChg chg="add del">
          <ac:chgData name="Иван Зорин" userId="8fd3f856279be341" providerId="LiveId" clId="{EC2AD437-00C9-49BC-8BCB-C77B6566961B}" dt="2021-03-08T19:11:54.344" v="5141" actId="26606"/>
          <ac:spMkLst>
            <pc:docMk/>
            <pc:sldMk cId="1031372289" sldId="298"/>
            <ac:spMk id="81" creationId="{53B8D6B0-55D6-48DC-86D8-FD95D5F118AB}"/>
          </ac:spMkLst>
        </pc:spChg>
        <pc:spChg chg="add del">
          <ac:chgData name="Иван Зорин" userId="8fd3f856279be341" providerId="LiveId" clId="{EC2AD437-00C9-49BC-8BCB-C77B6566961B}" dt="2021-03-08T19:12:02.182" v="5143" actId="26606"/>
          <ac:spMkLst>
            <pc:docMk/>
            <pc:sldMk cId="1031372289" sldId="298"/>
            <ac:spMk id="83" creationId="{82A73093-4B9D-420D-B17E-52293703A1D4}"/>
          </ac:spMkLst>
        </pc:spChg>
        <pc:spChg chg="add del">
          <ac:chgData name="Иван Зорин" userId="8fd3f856279be341" providerId="LiveId" clId="{EC2AD437-00C9-49BC-8BCB-C77B6566961B}" dt="2021-03-08T19:12:02.182" v="5143" actId="26606"/>
          <ac:spMkLst>
            <pc:docMk/>
            <pc:sldMk cId="1031372289" sldId="298"/>
            <ac:spMk id="1028" creationId="{7D379150-F6B4-45C8-BE10-6B278AD400EB}"/>
          </ac:spMkLst>
        </pc:spChg>
        <pc:spChg chg="add del">
          <ac:chgData name="Иван Зорин" userId="8fd3f856279be341" providerId="LiveId" clId="{EC2AD437-00C9-49BC-8BCB-C77B6566961B}" dt="2021-03-08T19:12:02.182" v="5143" actId="26606"/>
          <ac:spMkLst>
            <pc:docMk/>
            <pc:sldMk cId="1031372289" sldId="298"/>
            <ac:spMk id="1029" creationId="{5FFCF544-A370-4A5D-A95F-CA6E0E7191E6}"/>
          </ac:spMkLst>
        </pc:spChg>
        <pc:spChg chg="add del">
          <ac:chgData name="Иван Зорин" userId="8fd3f856279be341" providerId="LiveId" clId="{EC2AD437-00C9-49BC-8BCB-C77B6566961B}" dt="2021-03-08T19:12:02.182" v="5143" actId="26606"/>
          <ac:spMkLst>
            <pc:docMk/>
            <pc:sldMk cId="1031372289" sldId="298"/>
            <ac:spMk id="1031" creationId="{52ABB703-2B0E-4C3B-B4A2-F3973548E561}"/>
          </ac:spMkLst>
        </pc:spChg>
        <pc:spChg chg="add del">
          <ac:chgData name="Иван Зорин" userId="8fd3f856279be341" providerId="LiveId" clId="{EC2AD437-00C9-49BC-8BCB-C77B6566961B}" dt="2021-03-08T19:12:02.182" v="5143" actId="26606"/>
          <ac:spMkLst>
            <pc:docMk/>
            <pc:sldMk cId="1031372289" sldId="298"/>
            <ac:spMk id="1033" creationId="{E95DA498-D9A2-4DA9-B9DA-B3776E08CF7E}"/>
          </ac:spMkLst>
        </pc:spChg>
        <pc:spChg chg="add del">
          <ac:chgData name="Иван Зорин" userId="8fd3f856279be341" providerId="LiveId" clId="{EC2AD437-00C9-49BC-8BCB-C77B6566961B}" dt="2021-03-08T19:12:06.035" v="5145" actId="26606"/>
          <ac:spMkLst>
            <pc:docMk/>
            <pc:sldMk cId="1031372289" sldId="298"/>
            <ac:spMk id="1035" creationId="{600B5AE2-C5CC-499C-8F2D-249888BE22C2}"/>
          </ac:spMkLst>
        </pc:spChg>
        <pc:spChg chg="add del">
          <ac:chgData name="Иван Зорин" userId="8fd3f856279be341" providerId="LiveId" clId="{EC2AD437-00C9-49BC-8BCB-C77B6566961B}" dt="2021-03-08T19:12:06.035" v="5145" actId="26606"/>
          <ac:spMkLst>
            <pc:docMk/>
            <pc:sldMk cId="1031372289" sldId="298"/>
            <ac:spMk id="1036" creationId="{BA7A3698-B350-40E5-8475-9BCC41A089FC}"/>
          </ac:spMkLst>
        </pc:spChg>
        <pc:spChg chg="add del">
          <ac:chgData name="Иван Зорин" userId="8fd3f856279be341" providerId="LiveId" clId="{EC2AD437-00C9-49BC-8BCB-C77B6566961B}" dt="2021-03-08T19:12:06.035" v="5145" actId="26606"/>
          <ac:spMkLst>
            <pc:docMk/>
            <pc:sldMk cId="1031372289" sldId="298"/>
            <ac:spMk id="1038" creationId="{10162E77-11AD-44A7-84EC-40C59EEFBD2E}"/>
          </ac:spMkLst>
        </pc:spChg>
        <pc:spChg chg="add del">
          <ac:chgData name="Иван Зорин" userId="8fd3f856279be341" providerId="LiveId" clId="{EC2AD437-00C9-49BC-8BCB-C77B6566961B}" dt="2021-03-08T19:12:06.035" v="5145" actId="26606"/>
          <ac:spMkLst>
            <pc:docMk/>
            <pc:sldMk cId="1031372289" sldId="298"/>
            <ac:spMk id="1040" creationId="{6329CBCE-21AE-419D-AC1F-8ACF510A6670}"/>
          </ac:spMkLst>
        </pc:spChg>
        <pc:spChg chg="add del">
          <ac:chgData name="Иван Зорин" userId="8fd3f856279be341" providerId="LiveId" clId="{EC2AD437-00C9-49BC-8BCB-C77B6566961B}" dt="2021-03-08T19:12:06.035" v="5145" actId="26606"/>
          <ac:spMkLst>
            <pc:docMk/>
            <pc:sldMk cId="1031372289" sldId="298"/>
            <ac:spMk id="1041" creationId="{FF2DA012-1414-493D-888F-5D99D0BDA322}"/>
          </ac:spMkLst>
        </pc:spChg>
        <pc:spChg chg="add del">
          <ac:chgData name="Иван Зорин" userId="8fd3f856279be341" providerId="LiveId" clId="{EC2AD437-00C9-49BC-8BCB-C77B6566961B}" dt="2021-03-08T19:12:07.397" v="5147" actId="26606"/>
          <ac:spMkLst>
            <pc:docMk/>
            <pc:sldMk cId="1031372289" sldId="298"/>
            <ac:spMk id="1043" creationId="{600B5AE2-C5CC-499C-8F2D-249888BE22C2}"/>
          </ac:spMkLst>
        </pc:spChg>
        <pc:spChg chg="add del">
          <ac:chgData name="Иван Зорин" userId="8fd3f856279be341" providerId="LiveId" clId="{EC2AD437-00C9-49BC-8BCB-C77B6566961B}" dt="2021-03-08T19:12:07.397" v="5147" actId="26606"/>
          <ac:spMkLst>
            <pc:docMk/>
            <pc:sldMk cId="1031372289" sldId="298"/>
            <ac:spMk id="1044" creationId="{BA7A3698-B350-40E5-8475-9BCC41A089FC}"/>
          </ac:spMkLst>
        </pc:spChg>
        <pc:spChg chg="add del">
          <ac:chgData name="Иван Зорин" userId="8fd3f856279be341" providerId="LiveId" clId="{EC2AD437-00C9-49BC-8BCB-C77B6566961B}" dt="2021-03-08T19:12:07.397" v="5147" actId="26606"/>
          <ac:spMkLst>
            <pc:docMk/>
            <pc:sldMk cId="1031372289" sldId="298"/>
            <ac:spMk id="1046" creationId="{990D0034-F768-41E7-85D4-F38C4DE85770}"/>
          </ac:spMkLst>
        </pc:spChg>
        <pc:spChg chg="add del">
          <ac:chgData name="Иван Зорин" userId="8fd3f856279be341" providerId="LiveId" clId="{EC2AD437-00C9-49BC-8BCB-C77B6566961B}" dt="2021-03-08T19:12:07.397" v="5147" actId="26606"/>
          <ac:spMkLst>
            <pc:docMk/>
            <pc:sldMk cId="1031372289" sldId="298"/>
            <ac:spMk id="1047" creationId="{C4F7E42D-8B5A-4FC8-81CD-9E60171F7FA8}"/>
          </ac:spMkLst>
        </pc:spChg>
        <pc:spChg chg="add del">
          <ac:chgData name="Иван Зорин" userId="8fd3f856279be341" providerId="LiveId" clId="{EC2AD437-00C9-49BC-8BCB-C77B6566961B}" dt="2021-03-08T19:12:07.397" v="5147" actId="26606"/>
          <ac:spMkLst>
            <pc:docMk/>
            <pc:sldMk cId="1031372289" sldId="298"/>
            <ac:spMk id="1048" creationId="{8C04651D-B9F4-4935-A02D-364153FBDF54}"/>
          </ac:spMkLst>
        </pc:spChg>
        <pc:spChg chg="add del">
          <ac:chgData name="Иван Зорин" userId="8fd3f856279be341" providerId="LiveId" clId="{EC2AD437-00C9-49BC-8BCB-C77B6566961B}" dt="2021-03-08T19:12:08.649" v="5149" actId="26606"/>
          <ac:spMkLst>
            <pc:docMk/>
            <pc:sldMk cId="1031372289" sldId="298"/>
            <ac:spMk id="1050" creationId="{7D379150-F6B4-45C8-BE10-6B278AD400EB}"/>
          </ac:spMkLst>
        </pc:spChg>
        <pc:spChg chg="add del">
          <ac:chgData name="Иван Зорин" userId="8fd3f856279be341" providerId="LiveId" clId="{EC2AD437-00C9-49BC-8BCB-C77B6566961B}" dt="2021-03-08T19:12:08.649" v="5149" actId="26606"/>
          <ac:spMkLst>
            <pc:docMk/>
            <pc:sldMk cId="1031372289" sldId="298"/>
            <ac:spMk id="1051" creationId="{5FFCF544-A370-4A5D-A95F-CA6E0E7191E6}"/>
          </ac:spMkLst>
        </pc:spChg>
        <pc:spChg chg="add del">
          <ac:chgData name="Иван Зорин" userId="8fd3f856279be341" providerId="LiveId" clId="{EC2AD437-00C9-49BC-8BCB-C77B6566961B}" dt="2021-03-08T19:12:08.649" v="5149" actId="26606"/>
          <ac:spMkLst>
            <pc:docMk/>
            <pc:sldMk cId="1031372289" sldId="298"/>
            <ac:spMk id="1053" creationId="{C33BF9DD-8A45-4EEE-B231-0A14D322E5F9}"/>
          </ac:spMkLst>
        </pc:spChg>
        <pc:spChg chg="add del">
          <ac:chgData name="Иван Зорин" userId="8fd3f856279be341" providerId="LiveId" clId="{EC2AD437-00C9-49BC-8BCB-C77B6566961B}" dt="2021-03-08T19:12:08.649" v="5149" actId="26606"/>
          <ac:spMkLst>
            <pc:docMk/>
            <pc:sldMk cId="1031372289" sldId="298"/>
            <ac:spMk id="1055" creationId="{D5FBCAC9-BD8B-4F3B-AD74-EF37D4211349}"/>
          </ac:spMkLst>
        </pc:spChg>
        <pc:spChg chg="add del">
          <ac:chgData name="Иван Зорин" userId="8fd3f856279be341" providerId="LiveId" clId="{EC2AD437-00C9-49BC-8BCB-C77B6566961B}" dt="2021-03-08T19:12:08.649" v="5149" actId="26606"/>
          <ac:spMkLst>
            <pc:docMk/>
            <pc:sldMk cId="1031372289" sldId="298"/>
            <ac:spMk id="1056" creationId="{9556C5A8-AD7E-4CE7-87BE-9EA3B5E1786F}"/>
          </ac:spMkLst>
        </pc:spChg>
        <pc:spChg chg="add del">
          <ac:chgData name="Иван Зорин" userId="8fd3f856279be341" providerId="LiveId" clId="{EC2AD437-00C9-49BC-8BCB-C77B6566961B}" dt="2021-03-08T19:12:10.194" v="5151" actId="26606"/>
          <ac:spMkLst>
            <pc:docMk/>
            <pc:sldMk cId="1031372289" sldId="298"/>
            <ac:spMk id="1058" creationId="{600B5AE2-C5CC-499C-8F2D-249888BE22C2}"/>
          </ac:spMkLst>
        </pc:spChg>
        <pc:spChg chg="add del">
          <ac:chgData name="Иван Зорин" userId="8fd3f856279be341" providerId="LiveId" clId="{EC2AD437-00C9-49BC-8BCB-C77B6566961B}" dt="2021-03-08T19:12:10.194" v="5151" actId="26606"/>
          <ac:spMkLst>
            <pc:docMk/>
            <pc:sldMk cId="1031372289" sldId="298"/>
            <ac:spMk id="1059" creationId="{BA7A3698-B350-40E5-8475-9BCC41A089FC}"/>
          </ac:spMkLst>
        </pc:spChg>
        <pc:spChg chg="add del">
          <ac:chgData name="Иван Зорин" userId="8fd3f856279be341" providerId="LiveId" clId="{EC2AD437-00C9-49BC-8BCB-C77B6566961B}" dt="2021-03-08T19:12:10.194" v="5151" actId="26606"/>
          <ac:spMkLst>
            <pc:docMk/>
            <pc:sldMk cId="1031372289" sldId="298"/>
            <ac:spMk id="1061" creationId="{10162E77-11AD-44A7-84EC-40C59EEFBD2E}"/>
          </ac:spMkLst>
        </pc:spChg>
        <pc:spChg chg="add del">
          <ac:chgData name="Иван Зорин" userId="8fd3f856279be341" providerId="LiveId" clId="{EC2AD437-00C9-49BC-8BCB-C77B6566961B}" dt="2021-03-08T19:12:10.194" v="5151" actId="26606"/>
          <ac:spMkLst>
            <pc:docMk/>
            <pc:sldMk cId="1031372289" sldId="298"/>
            <ac:spMk id="1063" creationId="{6329CBCE-21AE-419D-AC1F-8ACF510A6670}"/>
          </ac:spMkLst>
        </pc:spChg>
        <pc:spChg chg="add del">
          <ac:chgData name="Иван Зорин" userId="8fd3f856279be341" providerId="LiveId" clId="{EC2AD437-00C9-49BC-8BCB-C77B6566961B}" dt="2021-03-08T19:12:10.194" v="5151" actId="26606"/>
          <ac:spMkLst>
            <pc:docMk/>
            <pc:sldMk cId="1031372289" sldId="298"/>
            <ac:spMk id="1064" creationId="{FF2DA012-1414-493D-888F-5D99D0BDA322}"/>
          </ac:spMkLst>
        </pc:spChg>
        <pc:spChg chg="add del">
          <ac:chgData name="Иван Зорин" userId="8fd3f856279be341" providerId="LiveId" clId="{EC2AD437-00C9-49BC-8BCB-C77B6566961B}" dt="2021-03-08T19:12:11.447" v="5153" actId="26606"/>
          <ac:spMkLst>
            <pc:docMk/>
            <pc:sldMk cId="1031372289" sldId="298"/>
            <ac:spMk id="1066" creationId="{7D379150-F6B4-45C8-BE10-6B278AD400EB}"/>
          </ac:spMkLst>
        </pc:spChg>
        <pc:spChg chg="add del">
          <ac:chgData name="Иван Зорин" userId="8fd3f856279be341" providerId="LiveId" clId="{EC2AD437-00C9-49BC-8BCB-C77B6566961B}" dt="2021-03-08T19:12:11.447" v="5153" actId="26606"/>
          <ac:spMkLst>
            <pc:docMk/>
            <pc:sldMk cId="1031372289" sldId="298"/>
            <ac:spMk id="1067" creationId="{5FFCF544-A370-4A5D-A95F-CA6E0E7191E6}"/>
          </ac:spMkLst>
        </pc:spChg>
        <pc:spChg chg="ad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1070" creationId="{7D379150-F6B4-45C8-BE10-6B278AD400EB}"/>
          </ac:spMkLst>
        </pc:spChg>
        <pc:spChg chg="ad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1071" creationId="{5FFCF544-A370-4A5D-A95F-CA6E0E7191E6}"/>
          </ac:spMkLst>
        </pc:spChg>
        <pc:spChg chg="ad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1073" creationId="{52ABB703-2B0E-4C3B-B4A2-F3973548E561}"/>
          </ac:spMkLst>
        </pc:spChg>
        <pc:spChg chg="ad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1075" creationId="{E95DA498-D9A2-4DA9-B9DA-B3776E08CF7E}"/>
          </ac:spMkLst>
        </pc:spChg>
        <pc:spChg chg="add">
          <ac:chgData name="Иван Зорин" userId="8fd3f856279be341" providerId="LiveId" clId="{EC2AD437-00C9-49BC-8BCB-C77B6566961B}" dt="2021-03-08T19:12:11.459" v="5154" actId="26606"/>
          <ac:spMkLst>
            <pc:docMk/>
            <pc:sldMk cId="1031372289" sldId="298"/>
            <ac:spMk id="1076" creationId="{82A73093-4B9D-420D-B17E-52293703A1D4}"/>
          </ac:spMkLst>
        </pc:spChg>
        <pc:picChg chg="add mod">
          <ac:chgData name="Иван Зорин" userId="8fd3f856279be341" providerId="LiveId" clId="{EC2AD437-00C9-49BC-8BCB-C77B6566961B}" dt="2021-03-08T19:12:11.459" v="5154" actId="26606"/>
          <ac:picMkLst>
            <pc:docMk/>
            <pc:sldMk cId="1031372289" sldId="298"/>
            <ac:picMk id="1026" creationId="{1903CEB1-F32C-43AE-BB4E-F90EF2BCEC76}"/>
          </ac:picMkLst>
        </pc:picChg>
        <pc:cxnChg chg="add del">
          <ac:chgData name="Иван Зорин" userId="8fd3f856279be341" providerId="LiveId" clId="{EC2AD437-00C9-49BC-8BCB-C77B6566961B}" dt="2021-03-08T19:11:54.344" v="5141" actId="26606"/>
          <ac:cxnSpMkLst>
            <pc:docMk/>
            <pc:sldMk cId="1031372289" sldId="298"/>
            <ac:cxnSpMk id="75" creationId="{6EEB3B97-A638-498B-8083-54191CE71E01}"/>
          </ac:cxnSpMkLst>
        </pc:cxnChg>
        <pc:cxnChg chg="add del">
          <ac:chgData name="Иван Зорин" userId="8fd3f856279be341" providerId="LiveId" clId="{EC2AD437-00C9-49BC-8BCB-C77B6566961B}" dt="2021-03-08T19:12:02.182" v="5143" actId="26606"/>
          <ac:cxnSpMkLst>
            <pc:docMk/>
            <pc:sldMk cId="1031372289" sldId="298"/>
            <ac:cxnSpMk id="1030" creationId="{6EEB3B97-A638-498B-8083-54191CE71E01}"/>
          </ac:cxnSpMkLst>
        </pc:cxnChg>
        <pc:cxnChg chg="add del">
          <ac:chgData name="Иван Зорин" userId="8fd3f856279be341" providerId="LiveId" clId="{EC2AD437-00C9-49BC-8BCB-C77B6566961B}" dt="2021-03-08T19:12:02.182" v="5143" actId="26606"/>
          <ac:cxnSpMkLst>
            <pc:docMk/>
            <pc:sldMk cId="1031372289" sldId="298"/>
            <ac:cxnSpMk id="1032" creationId="{9C21570E-E159-49A6-9891-FA397B7A92D3}"/>
          </ac:cxnSpMkLst>
        </pc:cxnChg>
        <pc:cxnChg chg="add del">
          <ac:chgData name="Иван Зорин" userId="8fd3f856279be341" providerId="LiveId" clId="{EC2AD437-00C9-49BC-8BCB-C77B6566961B}" dt="2021-03-08T19:12:06.035" v="5145" actId="26606"/>
          <ac:cxnSpMkLst>
            <pc:docMk/>
            <pc:sldMk cId="1031372289" sldId="298"/>
            <ac:cxnSpMk id="1037" creationId="{0AC655C7-EC94-4BE6-84C8-2F9EFBBB2789}"/>
          </ac:cxnSpMkLst>
        </pc:cxnChg>
        <pc:cxnChg chg="add del">
          <ac:chgData name="Иван Зорин" userId="8fd3f856279be341" providerId="LiveId" clId="{EC2AD437-00C9-49BC-8BCB-C77B6566961B}" dt="2021-03-08T19:12:06.035" v="5145" actId="26606"/>
          <ac:cxnSpMkLst>
            <pc:docMk/>
            <pc:sldMk cId="1031372289" sldId="298"/>
            <ac:cxnSpMk id="1039" creationId="{5AB158E9-1B40-4CD6-95F0-95CA11DF7B7A}"/>
          </ac:cxnSpMkLst>
        </pc:cxnChg>
        <pc:cxnChg chg="add del">
          <ac:chgData name="Иван Зорин" userId="8fd3f856279be341" providerId="LiveId" clId="{EC2AD437-00C9-49BC-8BCB-C77B6566961B}" dt="2021-03-08T19:12:07.397" v="5147" actId="26606"/>
          <ac:cxnSpMkLst>
            <pc:docMk/>
            <pc:sldMk cId="1031372289" sldId="298"/>
            <ac:cxnSpMk id="1045" creationId="{0AC655C7-EC94-4BE6-84C8-2F9EFBBB2789}"/>
          </ac:cxnSpMkLst>
        </pc:cxnChg>
        <pc:cxnChg chg="add del">
          <ac:chgData name="Иван Зорин" userId="8fd3f856279be341" providerId="LiveId" clId="{EC2AD437-00C9-49BC-8BCB-C77B6566961B}" dt="2021-03-08T19:12:08.649" v="5149" actId="26606"/>
          <ac:cxnSpMkLst>
            <pc:docMk/>
            <pc:sldMk cId="1031372289" sldId="298"/>
            <ac:cxnSpMk id="1052" creationId="{6EEB3B97-A638-498B-8083-54191CE71E01}"/>
          </ac:cxnSpMkLst>
        </pc:cxnChg>
        <pc:cxnChg chg="add del">
          <ac:chgData name="Иван Зорин" userId="8fd3f856279be341" providerId="LiveId" clId="{EC2AD437-00C9-49BC-8BCB-C77B6566961B}" dt="2021-03-08T19:12:08.649" v="5149" actId="26606"/>
          <ac:cxnSpMkLst>
            <pc:docMk/>
            <pc:sldMk cId="1031372289" sldId="298"/>
            <ac:cxnSpMk id="1054" creationId="{9020DCC9-F851-4562-BB20-1AB3C51BFD08}"/>
          </ac:cxnSpMkLst>
        </pc:cxnChg>
        <pc:cxnChg chg="add del">
          <ac:chgData name="Иван Зорин" userId="8fd3f856279be341" providerId="LiveId" clId="{EC2AD437-00C9-49BC-8BCB-C77B6566961B}" dt="2021-03-08T19:12:10.194" v="5151" actId="26606"/>
          <ac:cxnSpMkLst>
            <pc:docMk/>
            <pc:sldMk cId="1031372289" sldId="298"/>
            <ac:cxnSpMk id="1060" creationId="{0AC655C7-EC94-4BE6-84C8-2F9EFBBB2789}"/>
          </ac:cxnSpMkLst>
        </pc:cxnChg>
        <pc:cxnChg chg="add del">
          <ac:chgData name="Иван Зорин" userId="8fd3f856279be341" providerId="LiveId" clId="{EC2AD437-00C9-49BC-8BCB-C77B6566961B}" dt="2021-03-08T19:12:10.194" v="5151" actId="26606"/>
          <ac:cxnSpMkLst>
            <pc:docMk/>
            <pc:sldMk cId="1031372289" sldId="298"/>
            <ac:cxnSpMk id="1062" creationId="{5AB158E9-1B40-4CD6-95F0-95CA11DF7B7A}"/>
          </ac:cxnSpMkLst>
        </pc:cxnChg>
        <pc:cxnChg chg="add del">
          <ac:chgData name="Иван Зорин" userId="8fd3f856279be341" providerId="LiveId" clId="{EC2AD437-00C9-49BC-8BCB-C77B6566961B}" dt="2021-03-08T19:12:11.447" v="5153" actId="26606"/>
          <ac:cxnSpMkLst>
            <pc:docMk/>
            <pc:sldMk cId="1031372289" sldId="298"/>
            <ac:cxnSpMk id="1068" creationId="{6EEB3B97-A638-498B-8083-54191CE71E01}"/>
          </ac:cxnSpMkLst>
        </pc:cxnChg>
        <pc:cxnChg chg="add">
          <ac:chgData name="Иван Зорин" userId="8fd3f856279be341" providerId="LiveId" clId="{EC2AD437-00C9-49BC-8BCB-C77B6566961B}" dt="2021-03-08T19:12:11.459" v="5154" actId="26606"/>
          <ac:cxnSpMkLst>
            <pc:docMk/>
            <pc:sldMk cId="1031372289" sldId="298"/>
            <ac:cxnSpMk id="1072" creationId="{6EEB3B97-A638-498B-8083-54191CE71E01}"/>
          </ac:cxnSpMkLst>
        </pc:cxnChg>
        <pc:cxnChg chg="add">
          <ac:chgData name="Иван Зорин" userId="8fd3f856279be341" providerId="LiveId" clId="{EC2AD437-00C9-49BC-8BCB-C77B6566961B}" dt="2021-03-08T19:12:11.459" v="5154" actId="26606"/>
          <ac:cxnSpMkLst>
            <pc:docMk/>
            <pc:sldMk cId="1031372289" sldId="298"/>
            <ac:cxnSpMk id="1074" creationId="{9C21570E-E159-49A6-9891-FA397B7A92D3}"/>
          </ac:cxnSpMkLst>
        </pc:cxnChg>
      </pc:sldChg>
      <pc:sldChg chg="new del">
        <pc:chgData name="Иван Зорин" userId="8fd3f856279be341" providerId="LiveId" clId="{EC2AD437-00C9-49BC-8BCB-C77B6566961B}" dt="2021-03-07T16:19:45.326" v="4808" actId="2696"/>
        <pc:sldMkLst>
          <pc:docMk/>
          <pc:sldMk cId="2868881491" sldId="29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8D44F-103B-412B-855E-EBB552ADC83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97A14D-1536-4D0E-AB48-F6F50909B4DF}">
      <dgm:prSet phldrT="[Текст]"/>
      <dgm:spPr/>
      <dgm:t>
        <a:bodyPr/>
        <a:lstStyle/>
        <a:p>
          <a:r>
            <a:rPr lang="ru-RU" dirty="0"/>
            <a:t>Уровень приложения</a:t>
          </a:r>
        </a:p>
      </dgm:t>
    </dgm:pt>
    <dgm:pt modelId="{778AE1C6-C14C-4EC3-A50D-956268590174}" type="parTrans" cxnId="{8E735E4C-B232-4F47-8FB4-A0D36257B900}">
      <dgm:prSet/>
      <dgm:spPr/>
      <dgm:t>
        <a:bodyPr/>
        <a:lstStyle/>
        <a:p>
          <a:endParaRPr lang="ru-RU"/>
        </a:p>
      </dgm:t>
    </dgm:pt>
    <dgm:pt modelId="{5586AA8F-3997-455B-AA52-AC07E8E8F306}" type="sibTrans" cxnId="{8E735E4C-B232-4F47-8FB4-A0D36257B900}">
      <dgm:prSet/>
      <dgm:spPr/>
      <dgm:t>
        <a:bodyPr/>
        <a:lstStyle/>
        <a:p>
          <a:endParaRPr lang="ru-RU"/>
        </a:p>
      </dgm:t>
    </dgm:pt>
    <dgm:pt modelId="{A421F8A6-31D9-4EEA-8232-EA311A25B678}">
      <dgm:prSet phldrT="[Текст]"/>
      <dgm:spPr/>
      <dgm:t>
        <a:bodyPr/>
        <a:lstStyle/>
        <a:p>
          <a:r>
            <a:rPr lang="en-US" dirty="0"/>
            <a:t>Windows Phone Application</a:t>
          </a:r>
          <a:endParaRPr lang="ru-RU" dirty="0"/>
        </a:p>
      </dgm:t>
    </dgm:pt>
    <dgm:pt modelId="{9A5D1A79-29A8-4FE1-BC87-AE722F41CE4D}" type="parTrans" cxnId="{242A4119-A4DE-47A4-952D-60AC4937290F}">
      <dgm:prSet/>
      <dgm:spPr/>
      <dgm:t>
        <a:bodyPr/>
        <a:lstStyle/>
        <a:p>
          <a:endParaRPr lang="ru-RU"/>
        </a:p>
      </dgm:t>
    </dgm:pt>
    <dgm:pt modelId="{4D16367F-3ABD-44DC-AACE-850442D2F666}" type="sibTrans" cxnId="{242A4119-A4DE-47A4-952D-60AC4937290F}">
      <dgm:prSet/>
      <dgm:spPr/>
      <dgm:t>
        <a:bodyPr/>
        <a:lstStyle/>
        <a:p>
          <a:endParaRPr lang="ru-RU"/>
        </a:p>
      </dgm:t>
    </dgm:pt>
    <dgm:pt modelId="{AA91778F-F493-41F2-AC23-EAD91014D189}">
      <dgm:prSet phldrT="[Текст]"/>
      <dgm:spPr/>
      <dgm:t>
        <a:bodyPr/>
        <a:lstStyle/>
        <a:p>
          <a:r>
            <a:rPr lang="en-US" dirty="0"/>
            <a:t>ASP.NET MVC Application</a:t>
          </a:r>
          <a:endParaRPr lang="ru-RU" dirty="0"/>
        </a:p>
      </dgm:t>
    </dgm:pt>
    <dgm:pt modelId="{FBD3F32C-C718-4EDA-BDFD-F8102ECFF014}" type="parTrans" cxnId="{3A0FE098-9B3D-4FAB-A4D3-8E7B369D78FD}">
      <dgm:prSet/>
      <dgm:spPr/>
      <dgm:t>
        <a:bodyPr/>
        <a:lstStyle/>
        <a:p>
          <a:endParaRPr lang="ru-RU"/>
        </a:p>
      </dgm:t>
    </dgm:pt>
    <dgm:pt modelId="{E6CC0584-C74C-4A21-A50C-8020BDF1DE26}" type="sibTrans" cxnId="{3A0FE098-9B3D-4FAB-A4D3-8E7B369D78FD}">
      <dgm:prSet/>
      <dgm:spPr/>
      <dgm:t>
        <a:bodyPr/>
        <a:lstStyle/>
        <a:p>
          <a:endParaRPr lang="ru-RU"/>
        </a:p>
      </dgm:t>
    </dgm:pt>
    <dgm:pt modelId="{A1815EDD-20C7-4F48-8677-B2C8942DE1A7}">
      <dgm:prSet phldrT="[Текст]"/>
      <dgm:spPr/>
      <dgm:t>
        <a:bodyPr/>
        <a:lstStyle/>
        <a:p>
          <a:r>
            <a:rPr lang="ru-RU" dirty="0"/>
            <a:t>Библиотеки классов</a:t>
          </a:r>
        </a:p>
      </dgm:t>
    </dgm:pt>
    <dgm:pt modelId="{A47B6A9E-E7AF-4A0C-87C3-0FC2AD6BBA1C}" type="parTrans" cxnId="{729137D9-4C53-431F-BA33-40CF3DCDF289}">
      <dgm:prSet/>
      <dgm:spPr/>
      <dgm:t>
        <a:bodyPr/>
        <a:lstStyle/>
        <a:p>
          <a:endParaRPr lang="ru-RU"/>
        </a:p>
      </dgm:t>
    </dgm:pt>
    <dgm:pt modelId="{409E11B0-A6B6-4563-8D1B-3DDE4DC9534E}" type="sibTrans" cxnId="{729137D9-4C53-431F-BA33-40CF3DCDF289}">
      <dgm:prSet/>
      <dgm:spPr/>
      <dgm:t>
        <a:bodyPr/>
        <a:lstStyle/>
        <a:p>
          <a:endParaRPr lang="ru-RU"/>
        </a:p>
      </dgm:t>
    </dgm:pt>
    <dgm:pt modelId="{47279951-7D68-432D-9E3C-2EFCA1AE2032}">
      <dgm:prSet phldrT="[Текст]"/>
      <dgm:spPr/>
      <dgm:t>
        <a:bodyPr/>
        <a:lstStyle/>
        <a:p>
          <a:r>
            <a:rPr lang="en-US" dirty="0"/>
            <a:t>ADO.NET;</a:t>
          </a:r>
          <a:endParaRPr lang="ru-RU" dirty="0"/>
        </a:p>
      </dgm:t>
    </dgm:pt>
    <dgm:pt modelId="{EFA5C249-B682-4966-92B7-CABFC7B50CC5}" type="parTrans" cxnId="{14E3653A-B2BC-4CD5-B5E2-996631481BA5}">
      <dgm:prSet/>
      <dgm:spPr/>
      <dgm:t>
        <a:bodyPr/>
        <a:lstStyle/>
        <a:p>
          <a:endParaRPr lang="ru-RU"/>
        </a:p>
      </dgm:t>
    </dgm:pt>
    <dgm:pt modelId="{D4FFCCFE-B4D6-4F9B-B6B2-9C518B089E25}" type="sibTrans" cxnId="{14E3653A-B2BC-4CD5-B5E2-996631481BA5}">
      <dgm:prSet/>
      <dgm:spPr/>
      <dgm:t>
        <a:bodyPr/>
        <a:lstStyle/>
        <a:p>
          <a:endParaRPr lang="ru-RU"/>
        </a:p>
      </dgm:t>
    </dgm:pt>
    <dgm:pt modelId="{B56D0900-8D1F-4732-9EF7-D3A56D46D40C}">
      <dgm:prSet phldrT="[Текст]"/>
      <dgm:spPr/>
      <dgm:t>
        <a:bodyPr/>
        <a:lstStyle/>
        <a:p>
          <a:r>
            <a:rPr lang="en-US" dirty="0"/>
            <a:t>Reflection;</a:t>
          </a:r>
          <a:endParaRPr lang="ru-RU" dirty="0"/>
        </a:p>
      </dgm:t>
    </dgm:pt>
    <dgm:pt modelId="{4EA9A655-A183-472B-BD74-1000A8AE1C76}" type="parTrans" cxnId="{5BFF2578-65C3-4195-81C1-F227F61BE2CC}">
      <dgm:prSet/>
      <dgm:spPr/>
      <dgm:t>
        <a:bodyPr/>
        <a:lstStyle/>
        <a:p>
          <a:endParaRPr lang="ru-RU"/>
        </a:p>
      </dgm:t>
    </dgm:pt>
    <dgm:pt modelId="{386F2E6C-85EB-4524-BA86-511EF321D655}" type="sibTrans" cxnId="{5BFF2578-65C3-4195-81C1-F227F61BE2CC}">
      <dgm:prSet/>
      <dgm:spPr/>
      <dgm:t>
        <a:bodyPr/>
        <a:lstStyle/>
        <a:p>
          <a:endParaRPr lang="ru-RU"/>
        </a:p>
      </dgm:t>
    </dgm:pt>
    <dgm:pt modelId="{ECAA4E1A-E40D-4AFD-8969-B69D284A05B7}">
      <dgm:prSet phldrT="[Текст]"/>
      <dgm:spPr/>
      <dgm:t>
        <a:bodyPr/>
        <a:lstStyle/>
        <a:p>
          <a:r>
            <a:rPr lang="ru-RU" dirty="0"/>
            <a:t>Общая языковая среда (</a:t>
          </a:r>
          <a:r>
            <a:rPr lang="en-US" dirty="0"/>
            <a:t>CLR)</a:t>
          </a:r>
          <a:endParaRPr lang="ru-RU" dirty="0"/>
        </a:p>
      </dgm:t>
    </dgm:pt>
    <dgm:pt modelId="{C8E4BF80-8BFE-40ED-BBD4-E999A36BBCD3}" type="parTrans" cxnId="{D5475248-C2F7-4DB6-9565-CD7379E3D0D1}">
      <dgm:prSet/>
      <dgm:spPr/>
      <dgm:t>
        <a:bodyPr/>
        <a:lstStyle/>
        <a:p>
          <a:endParaRPr lang="ru-RU"/>
        </a:p>
      </dgm:t>
    </dgm:pt>
    <dgm:pt modelId="{B2FB0037-B46D-4B5E-AD9B-11B372F2C16B}" type="sibTrans" cxnId="{D5475248-C2F7-4DB6-9565-CD7379E3D0D1}">
      <dgm:prSet/>
      <dgm:spPr/>
      <dgm:t>
        <a:bodyPr/>
        <a:lstStyle/>
        <a:p>
          <a:endParaRPr lang="ru-RU"/>
        </a:p>
      </dgm:t>
    </dgm:pt>
    <dgm:pt modelId="{C26DABC1-9374-4985-B53F-2B6220B71621}">
      <dgm:prSet phldrT="[Текст]"/>
      <dgm:spPr/>
      <dgm:t>
        <a:bodyPr/>
        <a:lstStyle/>
        <a:p>
          <a:r>
            <a:rPr lang="ru-RU" dirty="0"/>
            <a:t>Управление кодом;</a:t>
          </a:r>
        </a:p>
      </dgm:t>
    </dgm:pt>
    <dgm:pt modelId="{AFA1CE40-EA6E-40F3-A16B-2116C9435B72}" type="parTrans" cxnId="{7AAD9DD2-8050-4E71-B49F-4CA63E21812A}">
      <dgm:prSet/>
      <dgm:spPr/>
      <dgm:t>
        <a:bodyPr/>
        <a:lstStyle/>
        <a:p>
          <a:endParaRPr lang="ru-RU"/>
        </a:p>
      </dgm:t>
    </dgm:pt>
    <dgm:pt modelId="{87130D46-BCA8-4D36-9B1B-C0920CF308FC}" type="sibTrans" cxnId="{7AAD9DD2-8050-4E71-B49F-4CA63E21812A}">
      <dgm:prSet/>
      <dgm:spPr/>
      <dgm:t>
        <a:bodyPr/>
        <a:lstStyle/>
        <a:p>
          <a:endParaRPr lang="ru-RU"/>
        </a:p>
      </dgm:t>
    </dgm:pt>
    <dgm:pt modelId="{D2383767-CEA6-4486-86EF-1ED32A89ADEC}">
      <dgm:prSet phldrT="[Текст]"/>
      <dgm:spPr/>
      <dgm:t>
        <a:bodyPr/>
        <a:lstStyle/>
        <a:p>
          <a:r>
            <a:rPr lang="ru-RU" dirty="0"/>
            <a:t>Сборщик мусора;</a:t>
          </a:r>
        </a:p>
      </dgm:t>
    </dgm:pt>
    <dgm:pt modelId="{156FA931-C9CC-458C-9BFB-00E6E8BA56E5}" type="parTrans" cxnId="{EA82DD4F-6407-46D1-944C-D0F12BCE7A1E}">
      <dgm:prSet/>
      <dgm:spPr/>
      <dgm:t>
        <a:bodyPr/>
        <a:lstStyle/>
        <a:p>
          <a:endParaRPr lang="ru-RU"/>
        </a:p>
      </dgm:t>
    </dgm:pt>
    <dgm:pt modelId="{FE1C00B9-0B3F-405E-B095-1D8D698E8BBB}" type="sibTrans" cxnId="{EA82DD4F-6407-46D1-944C-D0F12BCE7A1E}">
      <dgm:prSet/>
      <dgm:spPr/>
      <dgm:t>
        <a:bodyPr/>
        <a:lstStyle/>
        <a:p>
          <a:endParaRPr lang="ru-RU"/>
        </a:p>
      </dgm:t>
    </dgm:pt>
    <dgm:pt modelId="{E9F4CCFE-435C-449F-9661-BAA0D3563393}">
      <dgm:prSet phldrT="[Текст]"/>
      <dgm:spPr/>
      <dgm:t>
        <a:bodyPr/>
        <a:lstStyle/>
        <a:p>
          <a:r>
            <a:rPr lang="en-US" dirty="0"/>
            <a:t>Console Application</a:t>
          </a:r>
          <a:endParaRPr lang="ru-RU" dirty="0"/>
        </a:p>
      </dgm:t>
    </dgm:pt>
    <dgm:pt modelId="{FCFABAC5-2BD2-4261-A870-E6BB7DC900CA}" type="parTrans" cxnId="{9585EC51-BC10-4C24-B14C-E6EA33628396}">
      <dgm:prSet/>
      <dgm:spPr/>
      <dgm:t>
        <a:bodyPr/>
        <a:lstStyle/>
        <a:p>
          <a:endParaRPr lang="ru-RU"/>
        </a:p>
      </dgm:t>
    </dgm:pt>
    <dgm:pt modelId="{C0A01170-3206-4BCB-898E-88046D327CCF}" type="sibTrans" cxnId="{9585EC51-BC10-4C24-B14C-E6EA33628396}">
      <dgm:prSet/>
      <dgm:spPr/>
      <dgm:t>
        <a:bodyPr/>
        <a:lstStyle/>
        <a:p>
          <a:endParaRPr lang="ru-RU"/>
        </a:p>
      </dgm:t>
    </dgm:pt>
    <dgm:pt modelId="{DA311C32-A386-4B10-9B8B-D0EA6D0694B8}">
      <dgm:prSet phldrT="[Текст]"/>
      <dgm:spPr/>
      <dgm:t>
        <a:bodyPr/>
        <a:lstStyle/>
        <a:p>
          <a:r>
            <a:rPr lang="en-US" dirty="0"/>
            <a:t>I/O;</a:t>
          </a:r>
          <a:endParaRPr lang="ru-RU" dirty="0"/>
        </a:p>
      </dgm:t>
    </dgm:pt>
    <dgm:pt modelId="{4FE64900-1E44-426A-9D22-6B487AA56A3E}" type="parTrans" cxnId="{5F76CD14-94FA-4498-8841-0E1BCAAD1B44}">
      <dgm:prSet/>
      <dgm:spPr/>
      <dgm:t>
        <a:bodyPr/>
        <a:lstStyle/>
        <a:p>
          <a:endParaRPr lang="ru-RU"/>
        </a:p>
      </dgm:t>
    </dgm:pt>
    <dgm:pt modelId="{22303D2D-3667-4825-B3F4-F0DE325F5DF4}" type="sibTrans" cxnId="{5F76CD14-94FA-4498-8841-0E1BCAAD1B44}">
      <dgm:prSet/>
      <dgm:spPr/>
      <dgm:t>
        <a:bodyPr/>
        <a:lstStyle/>
        <a:p>
          <a:endParaRPr lang="ru-RU"/>
        </a:p>
      </dgm:t>
    </dgm:pt>
    <dgm:pt modelId="{EA6B03F3-CA1A-40E2-BFD5-92196EFE1AD6}">
      <dgm:prSet phldrT="[Текст]"/>
      <dgm:spPr/>
      <dgm:t>
        <a:bodyPr/>
        <a:lstStyle/>
        <a:p>
          <a:r>
            <a:rPr lang="ru-RU" dirty="0"/>
            <a:t>Другие библиотеки;</a:t>
          </a:r>
        </a:p>
      </dgm:t>
    </dgm:pt>
    <dgm:pt modelId="{F6F5A3ED-D6FF-429B-8554-F58406490420}" type="parTrans" cxnId="{D26C2770-6392-4F11-B47C-A3895DDA2EB5}">
      <dgm:prSet/>
      <dgm:spPr/>
      <dgm:t>
        <a:bodyPr/>
        <a:lstStyle/>
        <a:p>
          <a:endParaRPr lang="ru-RU"/>
        </a:p>
      </dgm:t>
    </dgm:pt>
    <dgm:pt modelId="{EFDAD420-6A6C-4184-951B-82C811B7A8B9}" type="sibTrans" cxnId="{D26C2770-6392-4F11-B47C-A3895DDA2EB5}">
      <dgm:prSet/>
      <dgm:spPr/>
      <dgm:t>
        <a:bodyPr/>
        <a:lstStyle/>
        <a:p>
          <a:endParaRPr lang="ru-RU"/>
        </a:p>
      </dgm:t>
    </dgm:pt>
    <dgm:pt modelId="{B002D094-37CE-4A46-88AF-16F66ACC5AE6}">
      <dgm:prSet phldrT="[Текст]"/>
      <dgm:spPr/>
      <dgm:t>
        <a:bodyPr/>
        <a:lstStyle/>
        <a:p>
          <a:r>
            <a:rPr lang="en-US" dirty="0"/>
            <a:t>WPF Application</a:t>
          </a:r>
          <a:endParaRPr lang="ru-RU" dirty="0"/>
        </a:p>
      </dgm:t>
    </dgm:pt>
    <dgm:pt modelId="{EB2BE9C1-FABB-4E03-AA88-FD3DE9EA7C0C}" type="parTrans" cxnId="{F1B5BC37-2CA5-4A83-A443-B69345FE8F46}">
      <dgm:prSet/>
      <dgm:spPr/>
      <dgm:t>
        <a:bodyPr/>
        <a:lstStyle/>
        <a:p>
          <a:endParaRPr lang="ru-RU"/>
        </a:p>
      </dgm:t>
    </dgm:pt>
    <dgm:pt modelId="{AFABDF82-2666-4415-ACFB-9BF80117F5CF}" type="sibTrans" cxnId="{F1B5BC37-2CA5-4A83-A443-B69345FE8F46}">
      <dgm:prSet/>
      <dgm:spPr/>
      <dgm:t>
        <a:bodyPr/>
        <a:lstStyle/>
        <a:p>
          <a:endParaRPr lang="ru-RU"/>
        </a:p>
      </dgm:t>
    </dgm:pt>
    <dgm:pt modelId="{29CE3C57-8C88-4E1B-BDAC-BE415B56ECB0}" type="pres">
      <dgm:prSet presAssocID="{ED28D44F-103B-412B-855E-EBB552ADC83A}" presName="linear" presStyleCnt="0">
        <dgm:presLayoutVars>
          <dgm:dir/>
          <dgm:animLvl val="lvl"/>
          <dgm:resizeHandles val="exact"/>
        </dgm:presLayoutVars>
      </dgm:prSet>
      <dgm:spPr/>
    </dgm:pt>
    <dgm:pt modelId="{5B913362-A40E-4A35-B9CB-B90023A9B162}" type="pres">
      <dgm:prSet presAssocID="{9397A14D-1536-4D0E-AB48-F6F50909B4DF}" presName="parentLin" presStyleCnt="0"/>
      <dgm:spPr/>
    </dgm:pt>
    <dgm:pt modelId="{9EAE9FC9-296E-4C59-B888-14F6EE01F24F}" type="pres">
      <dgm:prSet presAssocID="{9397A14D-1536-4D0E-AB48-F6F50909B4DF}" presName="parentLeftMargin" presStyleLbl="node1" presStyleIdx="0" presStyleCnt="3"/>
      <dgm:spPr/>
    </dgm:pt>
    <dgm:pt modelId="{16F6840F-4540-4296-A025-BFEEF4F4170E}" type="pres">
      <dgm:prSet presAssocID="{9397A14D-1536-4D0E-AB48-F6F50909B4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A398FF-53BC-4423-AA49-005F73250985}" type="pres">
      <dgm:prSet presAssocID="{9397A14D-1536-4D0E-AB48-F6F50909B4DF}" presName="negativeSpace" presStyleCnt="0"/>
      <dgm:spPr/>
    </dgm:pt>
    <dgm:pt modelId="{470B4003-49F1-4BE6-A982-05745DDA5405}" type="pres">
      <dgm:prSet presAssocID="{9397A14D-1536-4D0E-AB48-F6F50909B4DF}" presName="childText" presStyleLbl="conFgAcc1" presStyleIdx="0" presStyleCnt="3">
        <dgm:presLayoutVars>
          <dgm:bulletEnabled val="1"/>
        </dgm:presLayoutVars>
      </dgm:prSet>
      <dgm:spPr/>
    </dgm:pt>
    <dgm:pt modelId="{8C8B1F9C-0046-47FC-8439-4C8AC59EC816}" type="pres">
      <dgm:prSet presAssocID="{5586AA8F-3997-455B-AA52-AC07E8E8F306}" presName="spaceBetweenRectangles" presStyleCnt="0"/>
      <dgm:spPr/>
    </dgm:pt>
    <dgm:pt modelId="{46A85E58-C963-4079-96C4-771ECF106B00}" type="pres">
      <dgm:prSet presAssocID="{A1815EDD-20C7-4F48-8677-B2C8942DE1A7}" presName="parentLin" presStyleCnt="0"/>
      <dgm:spPr/>
    </dgm:pt>
    <dgm:pt modelId="{9D887C36-85A2-4809-95CA-3665A36FD78C}" type="pres">
      <dgm:prSet presAssocID="{A1815EDD-20C7-4F48-8677-B2C8942DE1A7}" presName="parentLeftMargin" presStyleLbl="node1" presStyleIdx="0" presStyleCnt="3"/>
      <dgm:spPr/>
    </dgm:pt>
    <dgm:pt modelId="{6DEF5805-270B-4F9D-A6C8-9727882CF2AE}" type="pres">
      <dgm:prSet presAssocID="{A1815EDD-20C7-4F48-8677-B2C8942DE1A7}" presName="parentText" presStyleLbl="node1" presStyleIdx="1" presStyleCnt="3" custLinFactNeighborX="15591">
        <dgm:presLayoutVars>
          <dgm:chMax val="0"/>
          <dgm:bulletEnabled val="1"/>
        </dgm:presLayoutVars>
      </dgm:prSet>
      <dgm:spPr/>
    </dgm:pt>
    <dgm:pt modelId="{A0A3E8A5-741D-44D0-9FAA-86775354549C}" type="pres">
      <dgm:prSet presAssocID="{A1815EDD-20C7-4F48-8677-B2C8942DE1A7}" presName="negativeSpace" presStyleCnt="0"/>
      <dgm:spPr/>
    </dgm:pt>
    <dgm:pt modelId="{392AF4FE-83A7-4B26-9110-095F58C442AD}" type="pres">
      <dgm:prSet presAssocID="{A1815EDD-20C7-4F48-8677-B2C8942DE1A7}" presName="childText" presStyleLbl="conFgAcc1" presStyleIdx="1" presStyleCnt="3">
        <dgm:presLayoutVars>
          <dgm:bulletEnabled val="1"/>
        </dgm:presLayoutVars>
      </dgm:prSet>
      <dgm:spPr/>
    </dgm:pt>
    <dgm:pt modelId="{61686337-AB18-4FCC-9103-8F9401C0A543}" type="pres">
      <dgm:prSet presAssocID="{409E11B0-A6B6-4563-8D1B-3DDE4DC9534E}" presName="spaceBetweenRectangles" presStyleCnt="0"/>
      <dgm:spPr/>
    </dgm:pt>
    <dgm:pt modelId="{D00E2273-1945-4607-98AC-FC687B5527F7}" type="pres">
      <dgm:prSet presAssocID="{ECAA4E1A-E40D-4AFD-8969-B69D284A05B7}" presName="parentLin" presStyleCnt="0"/>
      <dgm:spPr/>
    </dgm:pt>
    <dgm:pt modelId="{828E16C4-5136-4C58-B45F-96F0922E2B08}" type="pres">
      <dgm:prSet presAssocID="{ECAA4E1A-E40D-4AFD-8969-B69D284A05B7}" presName="parentLeftMargin" presStyleLbl="node1" presStyleIdx="1" presStyleCnt="3"/>
      <dgm:spPr/>
    </dgm:pt>
    <dgm:pt modelId="{35E7F398-C58B-48BD-8346-CC3F0529A2F4}" type="pres">
      <dgm:prSet presAssocID="{ECAA4E1A-E40D-4AFD-8969-B69D284A05B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02E57-21B9-4D5C-B423-79C69017BC41}" type="pres">
      <dgm:prSet presAssocID="{ECAA4E1A-E40D-4AFD-8969-B69D284A05B7}" presName="negativeSpace" presStyleCnt="0"/>
      <dgm:spPr/>
    </dgm:pt>
    <dgm:pt modelId="{3DF03EBD-0BD1-4374-9B8C-9A662CB12B00}" type="pres">
      <dgm:prSet presAssocID="{ECAA4E1A-E40D-4AFD-8969-B69D284A05B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39710F-6372-44EA-BC39-854C6E9A28AF}" type="presOf" srcId="{B56D0900-8D1F-4732-9EF7-D3A56D46D40C}" destId="{392AF4FE-83A7-4B26-9110-095F58C442AD}" srcOrd="0" destOrd="1" presId="urn:microsoft.com/office/officeart/2005/8/layout/list1"/>
    <dgm:cxn modelId="{7596F310-290B-42F4-91C1-30F59127B499}" type="presOf" srcId="{A421F8A6-31D9-4EEA-8232-EA311A25B678}" destId="{470B4003-49F1-4BE6-A982-05745DDA5405}" srcOrd="0" destOrd="0" presId="urn:microsoft.com/office/officeart/2005/8/layout/list1"/>
    <dgm:cxn modelId="{5F76CD14-94FA-4498-8841-0E1BCAAD1B44}" srcId="{A1815EDD-20C7-4F48-8677-B2C8942DE1A7}" destId="{DA311C32-A386-4B10-9B8B-D0EA6D0694B8}" srcOrd="2" destOrd="0" parTransId="{4FE64900-1E44-426A-9D22-6B487AA56A3E}" sibTransId="{22303D2D-3667-4825-B3F4-F0DE325F5DF4}"/>
    <dgm:cxn modelId="{AA83FC16-A55A-4BA7-9A42-5D269B00DE8F}" type="presOf" srcId="{C26DABC1-9374-4985-B53F-2B6220B71621}" destId="{3DF03EBD-0BD1-4374-9B8C-9A662CB12B00}" srcOrd="0" destOrd="0" presId="urn:microsoft.com/office/officeart/2005/8/layout/list1"/>
    <dgm:cxn modelId="{242A4119-A4DE-47A4-952D-60AC4937290F}" srcId="{9397A14D-1536-4D0E-AB48-F6F50909B4DF}" destId="{A421F8A6-31D9-4EEA-8232-EA311A25B678}" srcOrd="0" destOrd="0" parTransId="{9A5D1A79-29A8-4FE1-BC87-AE722F41CE4D}" sibTransId="{4D16367F-3ABD-44DC-AACE-850442D2F666}"/>
    <dgm:cxn modelId="{F1B5BC37-2CA5-4A83-A443-B69345FE8F46}" srcId="{9397A14D-1536-4D0E-AB48-F6F50909B4DF}" destId="{B002D094-37CE-4A46-88AF-16F66ACC5AE6}" srcOrd="3" destOrd="0" parTransId="{EB2BE9C1-FABB-4E03-AA88-FD3DE9EA7C0C}" sibTransId="{AFABDF82-2666-4415-ACFB-9BF80117F5CF}"/>
    <dgm:cxn modelId="{14E3653A-B2BC-4CD5-B5E2-996631481BA5}" srcId="{A1815EDD-20C7-4F48-8677-B2C8942DE1A7}" destId="{47279951-7D68-432D-9E3C-2EFCA1AE2032}" srcOrd="0" destOrd="0" parTransId="{EFA5C249-B682-4966-92B7-CABFC7B50CC5}" sibTransId="{D4FFCCFE-B4D6-4F9B-B6B2-9C518B089E25}"/>
    <dgm:cxn modelId="{D5CCA93D-24DD-4F74-AABD-344B6B0930AB}" type="presOf" srcId="{ECAA4E1A-E40D-4AFD-8969-B69D284A05B7}" destId="{828E16C4-5136-4C58-B45F-96F0922E2B08}" srcOrd="0" destOrd="0" presId="urn:microsoft.com/office/officeart/2005/8/layout/list1"/>
    <dgm:cxn modelId="{9B8C2E5B-632A-403F-A14A-2F419B8323F2}" type="presOf" srcId="{ED28D44F-103B-412B-855E-EBB552ADC83A}" destId="{29CE3C57-8C88-4E1B-BDAC-BE415B56ECB0}" srcOrd="0" destOrd="0" presId="urn:microsoft.com/office/officeart/2005/8/layout/list1"/>
    <dgm:cxn modelId="{2A32BF5E-2D8F-4DF2-BAB3-C5FAF63FD83E}" type="presOf" srcId="{B002D094-37CE-4A46-88AF-16F66ACC5AE6}" destId="{470B4003-49F1-4BE6-A982-05745DDA5405}" srcOrd="0" destOrd="3" presId="urn:microsoft.com/office/officeart/2005/8/layout/list1"/>
    <dgm:cxn modelId="{D5475248-C2F7-4DB6-9565-CD7379E3D0D1}" srcId="{ED28D44F-103B-412B-855E-EBB552ADC83A}" destId="{ECAA4E1A-E40D-4AFD-8969-B69D284A05B7}" srcOrd="2" destOrd="0" parTransId="{C8E4BF80-8BFE-40ED-BBD4-E999A36BBCD3}" sibTransId="{B2FB0037-B46D-4B5E-AD9B-11B372F2C16B}"/>
    <dgm:cxn modelId="{8E735E4C-B232-4F47-8FB4-A0D36257B900}" srcId="{ED28D44F-103B-412B-855E-EBB552ADC83A}" destId="{9397A14D-1536-4D0E-AB48-F6F50909B4DF}" srcOrd="0" destOrd="0" parTransId="{778AE1C6-C14C-4EC3-A50D-956268590174}" sibTransId="{5586AA8F-3997-455B-AA52-AC07E8E8F306}"/>
    <dgm:cxn modelId="{EA82DD4F-6407-46D1-944C-D0F12BCE7A1E}" srcId="{ECAA4E1A-E40D-4AFD-8969-B69D284A05B7}" destId="{D2383767-CEA6-4486-86EF-1ED32A89ADEC}" srcOrd="1" destOrd="0" parTransId="{156FA931-C9CC-458C-9BFB-00E6E8BA56E5}" sibTransId="{FE1C00B9-0B3F-405E-B095-1D8D698E8BBB}"/>
    <dgm:cxn modelId="{D26C2770-6392-4F11-B47C-A3895DDA2EB5}" srcId="{A1815EDD-20C7-4F48-8677-B2C8942DE1A7}" destId="{EA6B03F3-CA1A-40E2-BFD5-92196EFE1AD6}" srcOrd="3" destOrd="0" parTransId="{F6F5A3ED-D6FF-429B-8554-F58406490420}" sibTransId="{EFDAD420-6A6C-4184-951B-82C811B7A8B9}"/>
    <dgm:cxn modelId="{9585EC51-BC10-4C24-B14C-E6EA33628396}" srcId="{9397A14D-1536-4D0E-AB48-F6F50909B4DF}" destId="{E9F4CCFE-435C-449F-9661-BAA0D3563393}" srcOrd="2" destOrd="0" parTransId="{FCFABAC5-2BD2-4261-A870-E6BB7DC900CA}" sibTransId="{C0A01170-3206-4BCB-898E-88046D327CCF}"/>
    <dgm:cxn modelId="{73271D56-02B3-4C98-8CEE-F048D81F01B0}" type="presOf" srcId="{A1815EDD-20C7-4F48-8677-B2C8942DE1A7}" destId="{9D887C36-85A2-4809-95CA-3665A36FD78C}" srcOrd="0" destOrd="0" presId="urn:microsoft.com/office/officeart/2005/8/layout/list1"/>
    <dgm:cxn modelId="{5BFF2578-65C3-4195-81C1-F227F61BE2CC}" srcId="{A1815EDD-20C7-4F48-8677-B2C8942DE1A7}" destId="{B56D0900-8D1F-4732-9EF7-D3A56D46D40C}" srcOrd="1" destOrd="0" parTransId="{4EA9A655-A183-472B-BD74-1000A8AE1C76}" sibTransId="{386F2E6C-85EB-4524-BA86-511EF321D655}"/>
    <dgm:cxn modelId="{66B7B55A-E89A-4359-8CBE-C9DF4D07CCE2}" type="presOf" srcId="{ECAA4E1A-E40D-4AFD-8969-B69D284A05B7}" destId="{35E7F398-C58B-48BD-8346-CC3F0529A2F4}" srcOrd="1" destOrd="0" presId="urn:microsoft.com/office/officeart/2005/8/layout/list1"/>
    <dgm:cxn modelId="{07E75F80-ABCC-4223-824B-61A2854DEE4B}" type="presOf" srcId="{AA91778F-F493-41F2-AC23-EAD91014D189}" destId="{470B4003-49F1-4BE6-A982-05745DDA5405}" srcOrd="0" destOrd="1" presId="urn:microsoft.com/office/officeart/2005/8/layout/list1"/>
    <dgm:cxn modelId="{C5F06085-192A-4438-BD13-6962FADA636C}" type="presOf" srcId="{DA311C32-A386-4B10-9B8B-D0EA6D0694B8}" destId="{392AF4FE-83A7-4B26-9110-095F58C442AD}" srcOrd="0" destOrd="2" presId="urn:microsoft.com/office/officeart/2005/8/layout/list1"/>
    <dgm:cxn modelId="{A0FEE587-3853-4DA6-960F-B2DC576E6CEA}" type="presOf" srcId="{EA6B03F3-CA1A-40E2-BFD5-92196EFE1AD6}" destId="{392AF4FE-83A7-4B26-9110-095F58C442AD}" srcOrd="0" destOrd="3" presId="urn:microsoft.com/office/officeart/2005/8/layout/list1"/>
    <dgm:cxn modelId="{3A0FE098-9B3D-4FAB-A4D3-8E7B369D78FD}" srcId="{9397A14D-1536-4D0E-AB48-F6F50909B4DF}" destId="{AA91778F-F493-41F2-AC23-EAD91014D189}" srcOrd="1" destOrd="0" parTransId="{FBD3F32C-C718-4EDA-BDFD-F8102ECFF014}" sibTransId="{E6CC0584-C74C-4A21-A50C-8020BDF1DE26}"/>
    <dgm:cxn modelId="{9B61749A-39B0-490B-8BD3-45F3440970BF}" type="presOf" srcId="{A1815EDD-20C7-4F48-8677-B2C8942DE1A7}" destId="{6DEF5805-270B-4F9D-A6C8-9727882CF2AE}" srcOrd="1" destOrd="0" presId="urn:microsoft.com/office/officeart/2005/8/layout/list1"/>
    <dgm:cxn modelId="{95130EA0-975F-4487-8639-DC96C9F69290}" type="presOf" srcId="{9397A14D-1536-4D0E-AB48-F6F50909B4DF}" destId="{16F6840F-4540-4296-A025-BFEEF4F4170E}" srcOrd="1" destOrd="0" presId="urn:microsoft.com/office/officeart/2005/8/layout/list1"/>
    <dgm:cxn modelId="{909DF9BF-DD81-4B1D-961C-98F676AAF905}" type="presOf" srcId="{9397A14D-1536-4D0E-AB48-F6F50909B4DF}" destId="{9EAE9FC9-296E-4C59-B888-14F6EE01F24F}" srcOrd="0" destOrd="0" presId="urn:microsoft.com/office/officeart/2005/8/layout/list1"/>
    <dgm:cxn modelId="{999B27CE-4886-4FD4-B339-B676A18C088B}" type="presOf" srcId="{D2383767-CEA6-4486-86EF-1ED32A89ADEC}" destId="{3DF03EBD-0BD1-4374-9B8C-9A662CB12B00}" srcOrd="0" destOrd="1" presId="urn:microsoft.com/office/officeart/2005/8/layout/list1"/>
    <dgm:cxn modelId="{7AAD9DD2-8050-4E71-B49F-4CA63E21812A}" srcId="{ECAA4E1A-E40D-4AFD-8969-B69D284A05B7}" destId="{C26DABC1-9374-4985-B53F-2B6220B71621}" srcOrd="0" destOrd="0" parTransId="{AFA1CE40-EA6E-40F3-A16B-2116C9435B72}" sibTransId="{87130D46-BCA8-4D36-9B1B-C0920CF308FC}"/>
    <dgm:cxn modelId="{A3E11AD6-54E9-4B62-8664-28F44E65E985}" type="presOf" srcId="{47279951-7D68-432D-9E3C-2EFCA1AE2032}" destId="{392AF4FE-83A7-4B26-9110-095F58C442AD}" srcOrd="0" destOrd="0" presId="urn:microsoft.com/office/officeart/2005/8/layout/list1"/>
    <dgm:cxn modelId="{729137D9-4C53-431F-BA33-40CF3DCDF289}" srcId="{ED28D44F-103B-412B-855E-EBB552ADC83A}" destId="{A1815EDD-20C7-4F48-8677-B2C8942DE1A7}" srcOrd="1" destOrd="0" parTransId="{A47B6A9E-E7AF-4A0C-87C3-0FC2AD6BBA1C}" sibTransId="{409E11B0-A6B6-4563-8D1B-3DDE4DC9534E}"/>
    <dgm:cxn modelId="{26D294EA-D0CE-4414-9574-8AC619216910}" type="presOf" srcId="{E9F4CCFE-435C-449F-9661-BAA0D3563393}" destId="{470B4003-49F1-4BE6-A982-05745DDA5405}" srcOrd="0" destOrd="2" presId="urn:microsoft.com/office/officeart/2005/8/layout/list1"/>
    <dgm:cxn modelId="{93397D2E-599B-42D7-827D-19F62CADFF1E}" type="presParOf" srcId="{29CE3C57-8C88-4E1B-BDAC-BE415B56ECB0}" destId="{5B913362-A40E-4A35-B9CB-B90023A9B162}" srcOrd="0" destOrd="0" presId="urn:microsoft.com/office/officeart/2005/8/layout/list1"/>
    <dgm:cxn modelId="{ACFED78B-65CC-4B9D-8505-084B4498A4FD}" type="presParOf" srcId="{5B913362-A40E-4A35-B9CB-B90023A9B162}" destId="{9EAE9FC9-296E-4C59-B888-14F6EE01F24F}" srcOrd="0" destOrd="0" presId="urn:microsoft.com/office/officeart/2005/8/layout/list1"/>
    <dgm:cxn modelId="{7912F937-B3BB-4AA8-A767-04AC284D8098}" type="presParOf" srcId="{5B913362-A40E-4A35-B9CB-B90023A9B162}" destId="{16F6840F-4540-4296-A025-BFEEF4F4170E}" srcOrd="1" destOrd="0" presId="urn:microsoft.com/office/officeart/2005/8/layout/list1"/>
    <dgm:cxn modelId="{2FDF1A09-16D8-413A-A655-839D6CD30CE7}" type="presParOf" srcId="{29CE3C57-8C88-4E1B-BDAC-BE415B56ECB0}" destId="{5EA398FF-53BC-4423-AA49-005F73250985}" srcOrd="1" destOrd="0" presId="urn:microsoft.com/office/officeart/2005/8/layout/list1"/>
    <dgm:cxn modelId="{70FC6682-082F-4C02-8A2A-B98B8B045FD6}" type="presParOf" srcId="{29CE3C57-8C88-4E1B-BDAC-BE415B56ECB0}" destId="{470B4003-49F1-4BE6-A982-05745DDA5405}" srcOrd="2" destOrd="0" presId="urn:microsoft.com/office/officeart/2005/8/layout/list1"/>
    <dgm:cxn modelId="{3FC8565E-E58F-4E53-87A9-E0403E09C19B}" type="presParOf" srcId="{29CE3C57-8C88-4E1B-BDAC-BE415B56ECB0}" destId="{8C8B1F9C-0046-47FC-8439-4C8AC59EC816}" srcOrd="3" destOrd="0" presId="urn:microsoft.com/office/officeart/2005/8/layout/list1"/>
    <dgm:cxn modelId="{982A71A3-7AD9-41DF-A146-329DC2FB967F}" type="presParOf" srcId="{29CE3C57-8C88-4E1B-BDAC-BE415B56ECB0}" destId="{46A85E58-C963-4079-96C4-771ECF106B00}" srcOrd="4" destOrd="0" presId="urn:microsoft.com/office/officeart/2005/8/layout/list1"/>
    <dgm:cxn modelId="{5F799313-9586-4B4A-839C-890094043939}" type="presParOf" srcId="{46A85E58-C963-4079-96C4-771ECF106B00}" destId="{9D887C36-85A2-4809-95CA-3665A36FD78C}" srcOrd="0" destOrd="0" presId="urn:microsoft.com/office/officeart/2005/8/layout/list1"/>
    <dgm:cxn modelId="{27E17751-A247-4397-A5A0-49AEE47A4709}" type="presParOf" srcId="{46A85E58-C963-4079-96C4-771ECF106B00}" destId="{6DEF5805-270B-4F9D-A6C8-9727882CF2AE}" srcOrd="1" destOrd="0" presId="urn:microsoft.com/office/officeart/2005/8/layout/list1"/>
    <dgm:cxn modelId="{E841776D-D737-4B77-8B30-1CCD3B194C1C}" type="presParOf" srcId="{29CE3C57-8C88-4E1B-BDAC-BE415B56ECB0}" destId="{A0A3E8A5-741D-44D0-9FAA-86775354549C}" srcOrd="5" destOrd="0" presId="urn:microsoft.com/office/officeart/2005/8/layout/list1"/>
    <dgm:cxn modelId="{60110D1F-8976-4198-9E84-CD63850CEF35}" type="presParOf" srcId="{29CE3C57-8C88-4E1B-BDAC-BE415B56ECB0}" destId="{392AF4FE-83A7-4B26-9110-095F58C442AD}" srcOrd="6" destOrd="0" presId="urn:microsoft.com/office/officeart/2005/8/layout/list1"/>
    <dgm:cxn modelId="{FAFEA930-C497-42D1-A1CC-295E501DC060}" type="presParOf" srcId="{29CE3C57-8C88-4E1B-BDAC-BE415B56ECB0}" destId="{61686337-AB18-4FCC-9103-8F9401C0A543}" srcOrd="7" destOrd="0" presId="urn:microsoft.com/office/officeart/2005/8/layout/list1"/>
    <dgm:cxn modelId="{889999C4-56B8-4C76-B4BC-2EB20CF62CB9}" type="presParOf" srcId="{29CE3C57-8C88-4E1B-BDAC-BE415B56ECB0}" destId="{D00E2273-1945-4607-98AC-FC687B5527F7}" srcOrd="8" destOrd="0" presId="urn:microsoft.com/office/officeart/2005/8/layout/list1"/>
    <dgm:cxn modelId="{2CFD5550-1F27-4F58-9760-2F741CF68922}" type="presParOf" srcId="{D00E2273-1945-4607-98AC-FC687B5527F7}" destId="{828E16C4-5136-4C58-B45F-96F0922E2B08}" srcOrd="0" destOrd="0" presId="urn:microsoft.com/office/officeart/2005/8/layout/list1"/>
    <dgm:cxn modelId="{2D574613-79C7-42A4-A343-3D03EA830BF4}" type="presParOf" srcId="{D00E2273-1945-4607-98AC-FC687B5527F7}" destId="{35E7F398-C58B-48BD-8346-CC3F0529A2F4}" srcOrd="1" destOrd="0" presId="urn:microsoft.com/office/officeart/2005/8/layout/list1"/>
    <dgm:cxn modelId="{1EA5AB76-1FDA-4605-A94C-54A1DDB10D17}" type="presParOf" srcId="{29CE3C57-8C88-4E1B-BDAC-BE415B56ECB0}" destId="{60D02E57-21B9-4D5C-B423-79C69017BC41}" srcOrd="9" destOrd="0" presId="urn:microsoft.com/office/officeart/2005/8/layout/list1"/>
    <dgm:cxn modelId="{33B8C19B-12EC-483E-A6E8-2474A6D83E45}" type="presParOf" srcId="{29CE3C57-8C88-4E1B-BDAC-BE415B56ECB0}" destId="{3DF03EBD-0BD1-4374-9B8C-9A662CB12B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B4003-49F1-4BE6-A982-05745DDA5405}">
      <dsp:nvSpPr>
        <dsp:cNvPr id="0" name=""/>
        <dsp:cNvSpPr/>
      </dsp:nvSpPr>
      <dsp:spPr>
        <a:xfrm>
          <a:off x="0" y="278884"/>
          <a:ext cx="10058399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Windows Phone Application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ASP.NET MVC Application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Console Application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WPF Application</a:t>
          </a:r>
          <a:endParaRPr lang="ru-RU" sz="1300" kern="1200" dirty="0"/>
        </a:p>
      </dsp:txBody>
      <dsp:txXfrm>
        <a:off x="0" y="278884"/>
        <a:ext cx="10058399" cy="1187550"/>
      </dsp:txXfrm>
    </dsp:sp>
    <dsp:sp modelId="{16F6840F-4540-4296-A025-BFEEF4F4170E}">
      <dsp:nvSpPr>
        <dsp:cNvPr id="0" name=""/>
        <dsp:cNvSpPr/>
      </dsp:nvSpPr>
      <dsp:spPr>
        <a:xfrm>
          <a:off x="502920" y="87004"/>
          <a:ext cx="704088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Уровень приложения</a:t>
          </a:r>
        </a:p>
      </dsp:txBody>
      <dsp:txXfrm>
        <a:off x="521654" y="105738"/>
        <a:ext cx="7003412" cy="346292"/>
      </dsp:txXfrm>
    </dsp:sp>
    <dsp:sp modelId="{392AF4FE-83A7-4B26-9110-095F58C442AD}">
      <dsp:nvSpPr>
        <dsp:cNvPr id="0" name=""/>
        <dsp:cNvSpPr/>
      </dsp:nvSpPr>
      <dsp:spPr>
        <a:xfrm>
          <a:off x="0" y="1728515"/>
          <a:ext cx="10058399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ADO.NET;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Reflection;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I/O;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Другие библиотеки;</a:t>
          </a:r>
        </a:p>
      </dsp:txBody>
      <dsp:txXfrm>
        <a:off x="0" y="1728515"/>
        <a:ext cx="10058399" cy="1187550"/>
      </dsp:txXfrm>
    </dsp:sp>
    <dsp:sp modelId="{6DEF5805-270B-4F9D-A6C8-9727882CF2AE}">
      <dsp:nvSpPr>
        <dsp:cNvPr id="0" name=""/>
        <dsp:cNvSpPr/>
      </dsp:nvSpPr>
      <dsp:spPr>
        <a:xfrm>
          <a:off x="581330" y="1536635"/>
          <a:ext cx="704088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Библиотеки классов</a:t>
          </a:r>
        </a:p>
      </dsp:txBody>
      <dsp:txXfrm>
        <a:off x="600064" y="1555369"/>
        <a:ext cx="7003412" cy="346292"/>
      </dsp:txXfrm>
    </dsp:sp>
    <dsp:sp modelId="{3DF03EBD-0BD1-4374-9B8C-9A662CB12B00}">
      <dsp:nvSpPr>
        <dsp:cNvPr id="0" name=""/>
        <dsp:cNvSpPr/>
      </dsp:nvSpPr>
      <dsp:spPr>
        <a:xfrm>
          <a:off x="0" y="3178145"/>
          <a:ext cx="10058399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70764" rIns="78064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Управление кодом;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Сборщик мусора;</a:t>
          </a:r>
        </a:p>
      </dsp:txBody>
      <dsp:txXfrm>
        <a:off x="0" y="3178145"/>
        <a:ext cx="10058399" cy="757575"/>
      </dsp:txXfrm>
    </dsp:sp>
    <dsp:sp modelId="{35E7F398-C58B-48BD-8346-CC3F0529A2F4}">
      <dsp:nvSpPr>
        <dsp:cNvPr id="0" name=""/>
        <dsp:cNvSpPr/>
      </dsp:nvSpPr>
      <dsp:spPr>
        <a:xfrm>
          <a:off x="502920" y="2986265"/>
          <a:ext cx="704088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Общая языковая среда (</a:t>
          </a:r>
          <a:r>
            <a:rPr lang="en-US" sz="1300" kern="1200" dirty="0"/>
            <a:t>CLR)</a:t>
          </a:r>
          <a:endParaRPr lang="ru-RU" sz="1300" kern="1200" dirty="0"/>
        </a:p>
      </dsp:txBody>
      <dsp:txXfrm>
        <a:off x="521654" y="3004999"/>
        <a:ext cx="700341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D506-695B-4C3E-9F01-52BA07B049A3}" type="datetimeFigureOut">
              <a:rPr lang="ru-RU" smtClean="0"/>
              <a:t>02.10.2021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F834D-352F-426B-BF5C-568ACC2E91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1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7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17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52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/>
          </p:nvPr>
        </p:nvSpPr>
        <p:spPr>
          <a:xfrm>
            <a:off x="330201" y="1575336"/>
            <a:ext cx="11535833" cy="4397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1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6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8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9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96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90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3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9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9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B623B8-DF4C-4590-AC77-BE98A6611F2A}" type="datetimeFigureOut">
              <a:rPr lang="ru-RU" smtClean="0"/>
              <a:t>02.10.2021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F630CB-3502-4C52-9FDD-EAA8A89088AA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of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zorin.ivan@outlook.com" TargetMode="External"/><Relationship Id="rId2" Type="http://schemas.openxmlformats.org/officeDocument/2006/relationships/hyperlink" Target="https://it-one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flamebe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4%D0%BE%D0%BB%D0%B3%D0%BE%D1%81%D1%80%D0%BE%D1%87%D0%BD%D0%B0%D1%8F_%D0%BF%D0%BE%D0%B4%D0%B4%D0%B5%D1%80%D0%B6%D0%BA%D0%B0_%D0%BF%D1%80%D0%BE%D0%B3%D1%80%D0%B0%D0%BC%D0%BC%D0%BD%D0%BE%D0%B3%D0%BE_%D0%BE%D0%B1%D0%B5%D1%81%D0%BF%D0%B5%D1%87%D0%B5%D0%BD%D0%B8%D1%8F" TargetMode="External"/><Relationship Id="rId13" Type="http://schemas.openxmlformats.org/officeDocument/2006/relationships/hyperlink" Target="https://ru.wikipedia.org/wiki/.NET_Core#cite_note-12" TargetMode="External"/><Relationship Id="rId3" Type="http://schemas.openxmlformats.org/officeDocument/2006/relationships/hyperlink" Target="https://ru.wikipedia.org/wiki/.NET_Core#cite_note-6" TargetMode="External"/><Relationship Id="rId7" Type="http://schemas.openxmlformats.org/officeDocument/2006/relationships/hyperlink" Target="https://ru.wikipedia.org/wiki/.NET_Core#cite_note-8" TargetMode="External"/><Relationship Id="rId12" Type="http://schemas.openxmlformats.org/officeDocument/2006/relationships/hyperlink" Target="https://ru.wikipedia.org/wiki/.NET_Core#cite_note-11" TargetMode="External"/><Relationship Id="rId2" Type="http://schemas.openxmlformats.org/officeDocument/2006/relationships/hyperlink" Target="https://ru.wikipedia.org/wiki/.NET_Core#cite_note-5" TargetMode="External"/><Relationship Id="rId16" Type="http://schemas.openxmlformats.org/officeDocument/2006/relationships/hyperlink" Target="https://ru.wikipedia.org/wiki/.NET_Core#cite_note-:0-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Microsoft_Visual_Studio#Visual_Studio_2017" TargetMode="External"/><Relationship Id="rId11" Type="http://schemas.openxmlformats.org/officeDocument/2006/relationships/hyperlink" Target="https://ru.wikipedia.org/wiki/Microsoft_Visual_Studio#Visual_Studio_2019" TargetMode="External"/><Relationship Id="rId5" Type="http://schemas.openxmlformats.org/officeDocument/2006/relationships/hyperlink" Target="https://ru.wikipedia.org/wiki/.NET_Core#cite_note-7" TargetMode="External"/><Relationship Id="rId15" Type="http://schemas.openxmlformats.org/officeDocument/2006/relationships/hyperlink" Target="https://ru.wikipedia.org/wiki/.NET_Core#cite_note-14" TargetMode="External"/><Relationship Id="rId10" Type="http://schemas.openxmlformats.org/officeDocument/2006/relationships/hyperlink" Target="https://ru.wikipedia.org/wiki/.NET_Core#cite_note-10" TargetMode="External"/><Relationship Id="rId4" Type="http://schemas.openxmlformats.org/officeDocument/2006/relationships/hyperlink" Target="https://ru.wikipedia.org/wiki/Microsoft_Visual_Studio#Visual_Studio_2015" TargetMode="External"/><Relationship Id="rId9" Type="http://schemas.openxmlformats.org/officeDocument/2006/relationships/hyperlink" Target="https://ru.wikipedia.org/wiki/.NET_Core#cite_note-9" TargetMode="External"/><Relationship Id="rId14" Type="http://schemas.openxmlformats.org/officeDocument/2006/relationships/hyperlink" Target="https://ru.wikipedia.org/wiki/.NET_Core#cite_note-13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icrosoft.com/ru-r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rofil.mos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50B5FB-3BBD-4E0F-972D-AE4FBE657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веб-сервисов на </a:t>
            </a:r>
            <a:r>
              <a:rPr lang="en-US" dirty="0"/>
              <a:t>.NET Core </a:t>
            </a:r>
            <a:r>
              <a:rPr lang="ru-RU" dirty="0"/>
              <a:t>с нуля</a:t>
            </a:r>
            <a:br>
              <a:rPr lang="ru-RU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489A3FB-1142-4C78-AD2D-A2B9032F2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67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CEF9-F9DD-4505-878C-706C64DE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интернет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729DB-4E8D-49DE-B524-5E8E5EA86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веб-сервисов на </a:t>
            </a:r>
            <a:r>
              <a:rPr lang="en-US" dirty="0"/>
              <a:t>.NET Core </a:t>
            </a:r>
            <a:r>
              <a:rPr lang="ru-RU" dirty="0"/>
              <a:t>с нуля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0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61E5CC-0388-4C0F-8F46-72298AF6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истории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2450DA-A70E-49EC-A0C5-5ECF1378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Первые сети ЭВМ появились в 1950-х годах в СССР и США.</a:t>
            </a:r>
          </a:p>
          <a:p>
            <a:r>
              <a:rPr lang="ru-RU" dirty="0"/>
              <a:t>Концепция сети персональных компьютеров появилась в США в 1970х годах</a:t>
            </a:r>
          </a:p>
          <a:p>
            <a:r>
              <a:rPr lang="en-US" dirty="0"/>
              <a:t>ARPANET </a:t>
            </a:r>
            <a:r>
              <a:rPr lang="ru-RU" dirty="0"/>
              <a:t>появилась в 1969м году в США.</a:t>
            </a:r>
          </a:p>
          <a:p>
            <a:r>
              <a:rPr lang="en-US" dirty="0"/>
              <a:t>BITNET</a:t>
            </a:r>
            <a:r>
              <a:rPr lang="ru-RU" dirty="0"/>
              <a:t> – образовательная сеть американских университетов</a:t>
            </a:r>
          </a:p>
          <a:p>
            <a:r>
              <a:rPr lang="en-US" dirty="0"/>
              <a:t>FIDO – </a:t>
            </a:r>
            <a:r>
              <a:rPr lang="ru-RU" dirty="0"/>
              <a:t>общая сеть компьютеров (т.е., сеть компьютеров именно «простых граждан» - американских, конечно).</a:t>
            </a:r>
          </a:p>
          <a:p>
            <a:r>
              <a:rPr lang="ru-RU" dirty="0"/>
              <a:t>Конец 1980х – создание Интернета на основе передачи гипертекстовых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30129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B932F-22F2-400C-9CDD-500F0F48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Топологии сетей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4301E-BCBB-4CF2-A633-1663BC0A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4" y="1824361"/>
            <a:ext cx="2600121" cy="243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28F01-91BF-4AB1-8FC6-0680ABC11D9D}"/>
              </a:ext>
            </a:extLst>
          </p:cNvPr>
          <p:cNvSpPr txBox="1"/>
          <p:nvPr/>
        </p:nvSpPr>
        <p:spPr>
          <a:xfrm>
            <a:off x="1097280" y="4348975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Полносвязная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37FED0-52DC-4B35-9CD2-6A73208C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41" y="2671692"/>
            <a:ext cx="2095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9DD7C-67CC-4B08-A896-63F62F223E77}"/>
              </a:ext>
            </a:extLst>
          </p:cNvPr>
          <p:cNvSpPr txBox="1"/>
          <p:nvPr/>
        </p:nvSpPr>
        <p:spPr>
          <a:xfrm>
            <a:off x="3999434" y="434897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Шина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BFE685-89A3-4629-A152-DE607BD89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05" y="2452224"/>
            <a:ext cx="23145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F06BE4-8C7B-4FDB-8E90-F4289A2D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885" y="2452224"/>
            <a:ext cx="23145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1232A-33C1-4848-ADC7-2F12648B4B1F}"/>
              </a:ext>
            </a:extLst>
          </p:cNvPr>
          <p:cNvSpPr txBox="1"/>
          <p:nvPr/>
        </p:nvSpPr>
        <p:spPr>
          <a:xfrm>
            <a:off x="6758115" y="4390515"/>
            <a:ext cx="89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Кольцо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B9A53-89D9-4B16-8D66-6CEDE8E69126}"/>
              </a:ext>
            </a:extLst>
          </p:cNvPr>
          <p:cNvSpPr txBox="1"/>
          <p:nvPr/>
        </p:nvSpPr>
        <p:spPr>
          <a:xfrm>
            <a:off x="9571191" y="4390515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Звезда</a:t>
            </a:r>
          </a:p>
        </p:txBody>
      </p:sp>
    </p:spTree>
    <p:extLst>
      <p:ext uri="{BB962C8B-B14F-4D97-AF65-F5344CB8AC3E}">
        <p14:creationId xmlns:p14="http://schemas.microsoft.com/office/powerpoint/2010/main" val="401921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ED802-FE94-4C7C-901A-AA019EF5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674" y="639097"/>
            <a:ext cx="404739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Сетевые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протокол</a:t>
            </a:r>
            <a:r>
              <a:rPr lang="ru-RU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ы. Модель </a:t>
            </a:r>
            <a:r>
              <a:rPr lang="es-E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OSI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Рисунок 1.14.3 Таблица с общими сведения о принципах работы сетевой модели OSI">
            <a:extLst>
              <a:ext uri="{FF2B5EF4-FFF2-40B4-BE49-F238E27FC236}">
                <a16:creationId xmlns:a16="http://schemas.microsoft.com/office/drawing/2014/main" id="{B566FF44-B24D-4717-9525-1CF79D3E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259" y="203119"/>
            <a:ext cx="6546005" cy="605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D5556-9167-48A9-9D7A-2F71F8F4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s-ES" dirty="0"/>
              <a:t>IP (3</a:t>
            </a:r>
            <a:r>
              <a:rPr lang="ru-RU" dirty="0"/>
              <a:t>й уровень)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2415-7B73-464C-AEFF-8411A536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Отвечает за маршрутизацию и адресацию данных в сети</a:t>
            </a:r>
          </a:p>
          <a:p>
            <a:r>
              <a:rPr lang="en-US" dirty="0"/>
              <a:t>IP-</a:t>
            </a:r>
            <a:r>
              <a:rPr lang="ru-RU" dirty="0"/>
              <a:t>адрес – уникален для каждого ресурса в сети</a:t>
            </a:r>
          </a:p>
          <a:p>
            <a:r>
              <a:rPr lang="en-US" dirty="0"/>
              <a:t>V4 192.168.1.4 (</a:t>
            </a:r>
            <a:r>
              <a:rPr lang="ru-RU" dirty="0"/>
              <a:t>каждая цифра в диапазоне от 0 до 255, с учётом маски подсети)</a:t>
            </a:r>
          </a:p>
          <a:p>
            <a:r>
              <a:rPr lang="en-US" dirty="0"/>
              <a:t>V6 </a:t>
            </a:r>
            <a:endParaRPr lang="ru-RU" dirty="0"/>
          </a:p>
        </p:txBody>
      </p:sp>
      <p:pic>
        <p:nvPicPr>
          <p:cNvPr id="2050" name="Picture 2" descr="How to Configure IPv6 Address on Cisco Routers with Example">
            <a:extLst>
              <a:ext uri="{FF2B5EF4-FFF2-40B4-BE49-F238E27FC236}">
                <a16:creationId xmlns:a16="http://schemas.microsoft.com/office/drawing/2014/main" id="{BEE1A51D-A05A-4BB1-B934-B737749D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4" y="3429000"/>
            <a:ext cx="4109634" cy="22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9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EE518-BE02-4875-B8A3-64B86E1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Протокол</a:t>
            </a:r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TCP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32A73-A588-4929-AE8F-4FCC0FD96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Отвечает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за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порядок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передачи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данных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по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сети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с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сохранением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их</a:t>
            </a: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cap="all" spc="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целостности</a:t>
            </a:r>
            <a:endParaRPr lang="en-US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7873469-C854-499C-9A57-0230C9CE0029}"/>
              </a:ext>
            </a:extLst>
          </p:cNvPr>
          <p:cNvGraphicFramePr>
            <a:graphicFrameLocks noGrp="1"/>
          </p:cNvGraphicFramePr>
          <p:nvPr/>
        </p:nvGraphicFramePr>
        <p:xfrm>
          <a:off x="263470" y="232480"/>
          <a:ext cx="7877639" cy="6035343"/>
        </p:xfrm>
        <a:graphic>
          <a:graphicData uri="http://schemas.openxmlformats.org/drawingml/2006/table">
            <a:tbl>
              <a:tblPr/>
              <a:tblGrid>
                <a:gridCol w="2159772">
                  <a:extLst>
                    <a:ext uri="{9D8B030D-6E8A-4147-A177-3AD203B41FA5}">
                      <a16:colId xmlns:a16="http://schemas.microsoft.com/office/drawing/2014/main" val="1720014595"/>
                    </a:ext>
                  </a:extLst>
                </a:gridCol>
                <a:gridCol w="5717867">
                  <a:extLst>
                    <a:ext uri="{9D8B030D-6E8A-4147-A177-3AD203B41FA5}">
                      <a16:colId xmlns:a16="http://schemas.microsoft.com/office/drawing/2014/main" val="165292355"/>
                    </a:ext>
                  </a:extLst>
                </a:gridCol>
              </a:tblGrid>
              <a:tr h="266334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CLOSED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Начальное состояние узла. Фактически фиктивное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2992"/>
                  </a:ext>
                </a:extLst>
              </a:tr>
              <a:tr h="48816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LISTEN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Сервер ожидает запросов установления соединения от клиента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44213"/>
                  </a:ext>
                </a:extLst>
              </a:tr>
              <a:tr h="48816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SYN-SENT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Клиент отправил запрос серверу на установление соединения и ожидает ответа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721636"/>
                  </a:ext>
                </a:extLst>
              </a:tr>
              <a:tr h="48816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SYN-RECEIVED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Сервер получил запрос на соединение, отправил ответный запрос и ожидает подтверждения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52234"/>
                  </a:ext>
                </a:extLst>
              </a:tr>
              <a:tr h="266334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ESTABLISHED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Соединение установлено, идёт передача данных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5601"/>
                  </a:ext>
                </a:extLst>
              </a:tr>
              <a:tr h="48816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FIN-WAIT-1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Одна из сторон (назовём её узел-1) завершает соединение, отправив сегмент с флагом FIN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84515"/>
                  </a:ext>
                </a:extLst>
              </a:tr>
              <a:tr h="71000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CLOSE-WAIT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Другая сторона (узел-2) переходит в это состояние, отправив, в свою очередь сегмент ACK и продолжает одностороннюю передачу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4639"/>
                  </a:ext>
                </a:extLst>
              </a:tr>
              <a:tr h="48816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FIN-WAIT-2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Узел-1 получает ACK, продолжает чтение и ждёт получения сегмента с флагом FIN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62501"/>
                  </a:ext>
                </a:extLst>
              </a:tr>
              <a:tr h="48816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LAST-ACK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Узел-2 заканчивает передачу и отправляет сегмент с флагом FIN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03654"/>
                  </a:ext>
                </a:extLst>
              </a:tr>
              <a:tr h="71000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TIME-WAIT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Узел-1 получил сегмент с флагом FIN, отправил сегмент с флагом ACK и ждёт 2*MSL секунд, перед окончательным закрытием соединения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70379"/>
                  </a:ext>
                </a:extLst>
              </a:tr>
              <a:tr h="115366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CLOSING</a:t>
                      </a:r>
                      <a:endParaRPr lang="en-US" sz="1400">
                        <a:effectLst/>
                      </a:endParaRP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Обе стороны инициировали закрытие соединения одновременно: после отправки сегмента с флагом FIN узел-1 также получает сегмент FIN, отправляет ACK и находится в ожидании сегмента ACK (подтверждения на свой запрос о разъединении)</a:t>
                      </a:r>
                    </a:p>
                  </a:txBody>
                  <a:tcPr marL="9401" marR="9401" marT="4701" marB="470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87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5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6F5AA-EC22-4D17-8D9B-66727923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s-ES" dirty="0"/>
              <a:t>UDP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3BCD1-6D65-4C15-827C-B460127E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4</a:t>
            </a:r>
            <a:r>
              <a:rPr lang="ru-RU" dirty="0"/>
              <a:t>й уровень. Отвечает за порядок передачи данных по сети без сохранения целостности.</a:t>
            </a:r>
          </a:p>
          <a:p>
            <a:r>
              <a:rPr lang="ru-RU" dirty="0"/>
              <a:t>Данные отправляются без подтверждения получения</a:t>
            </a:r>
          </a:p>
        </p:txBody>
      </p:sp>
    </p:spTree>
    <p:extLst>
      <p:ext uri="{BB962C8B-B14F-4D97-AF65-F5344CB8AC3E}">
        <p14:creationId xmlns:p14="http://schemas.microsoft.com/office/powerpoint/2010/main" val="209756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56E95-3035-403C-98D0-AEDBB930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40028-3C41-4FC0-8615-3E332781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Domain name system. </a:t>
            </a:r>
            <a:r>
              <a:rPr lang="ru-RU" b="1" dirty="0"/>
              <a:t>Система имён доменов (доменных имён)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Распределённость</a:t>
            </a:r>
            <a:r>
              <a:rPr lang="ru-RU" dirty="0"/>
              <a:t> администрирования. Ответственность за разные части иерархической структуры несут разные люди или организации.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Распределённость</a:t>
            </a:r>
            <a:r>
              <a:rPr lang="ru-RU" dirty="0"/>
              <a:t> хранения информации. Каждый узел сети в обязательном порядке должен хранить только те данные, которые входят в его зону ответственности, и (возможно) адреса корневых DNS-серверов.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Кэширование информации. Узел может хранить некоторое количество данных не из своей зоны ответственности для уменьшения нагрузки на сеть.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Иерархическая структура, в которой все узлы объединены в дерево, и каждый узел может или самостоятельно определять работу нижестоящих узлов, или делегировать (передавать) их другим узлам.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Резервирование. За хранение и обслуживание своих узлов (зон) отвечают (обычно) несколько серверов, разделённые как физически, так и логически, что обеспечивает сохранность данных и продолжение работы даже в случае сбоя одного из узлов.</a:t>
            </a:r>
          </a:p>
        </p:txBody>
      </p:sp>
    </p:spTree>
    <p:extLst>
      <p:ext uri="{BB962C8B-B14F-4D97-AF65-F5344CB8AC3E}">
        <p14:creationId xmlns:p14="http://schemas.microsoft.com/office/powerpoint/2010/main" val="74360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E7B16-AA1B-426B-B9E1-08EA9FBA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A3FC7-4A09-4900-B06F-41D023A18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А-запись – связь доменного имени и </a:t>
            </a:r>
            <a:r>
              <a:rPr lang="en-US" dirty="0"/>
              <a:t>IP-</a:t>
            </a:r>
            <a:r>
              <a:rPr lang="ru-RU" dirty="0"/>
              <a:t>адреса</a:t>
            </a:r>
          </a:p>
          <a:p>
            <a:r>
              <a:rPr lang="es-ES" dirty="0"/>
              <a:t>IP</a:t>
            </a:r>
            <a:r>
              <a:rPr lang="ru-RU" dirty="0"/>
              <a:t>-адрес – адрес ресурса в сети интернет</a:t>
            </a:r>
            <a:endParaRPr lang="en-US" dirty="0"/>
          </a:p>
          <a:p>
            <a:r>
              <a:rPr lang="ru-RU" dirty="0"/>
              <a:t>Таблица маршрутизации </a:t>
            </a:r>
            <a:r>
              <a:rPr lang="en-US" dirty="0"/>
              <a:t>DNS – </a:t>
            </a:r>
            <a:r>
              <a:rPr lang="ru-RU" dirty="0"/>
              <a:t>таблица, содержащая А-записи (своя </a:t>
            </a:r>
            <a:r>
              <a:rPr lang="ru-RU"/>
              <a:t>таблица есть у </a:t>
            </a:r>
            <a:r>
              <a:rPr lang="ru-RU" dirty="0"/>
              <a:t>каждого </a:t>
            </a:r>
            <a:r>
              <a:rPr lang="en-US" dirty="0"/>
              <a:t>DNS-</a:t>
            </a:r>
            <a:r>
              <a:rPr lang="ru-RU" dirty="0"/>
              <a:t>сервера)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97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C385F-2A1E-49E5-AE2C-E8003A00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7E647-89D0-426D-9F5D-2DB27236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Узнать свой </a:t>
            </a:r>
            <a:r>
              <a:rPr lang="en-US" dirty="0"/>
              <a:t>IP-</a:t>
            </a:r>
            <a:r>
              <a:rPr lang="ru-RU" dirty="0"/>
              <a:t>адрес с помощью команды </a:t>
            </a:r>
            <a:r>
              <a:rPr lang="en-US" dirty="0"/>
              <a:t>ipconfig</a:t>
            </a:r>
          </a:p>
          <a:p>
            <a:r>
              <a:rPr lang="ru-RU" dirty="0"/>
              <a:t>Провести трассировку запроса на </a:t>
            </a:r>
            <a:r>
              <a:rPr lang="en-US" dirty="0"/>
              <a:t>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43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E3187E-8189-4420-ADB0-08ABD9F4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дня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B7E380A-805D-4E2A-8094-6DB2C21C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Познакомиться</a:t>
            </a:r>
          </a:p>
          <a:p>
            <a:r>
              <a:rPr lang="ru-RU" dirty="0"/>
              <a:t>Узнать, как и чему мы будем учиться</a:t>
            </a:r>
          </a:p>
          <a:p>
            <a:r>
              <a:rPr lang="ru-RU" dirty="0"/>
              <a:t>Узнать, как устроены компьютерные сети и Интернет</a:t>
            </a:r>
          </a:p>
          <a:p>
            <a:r>
              <a:rPr lang="ru-RU" dirty="0"/>
              <a:t>Узнать, как устроена работа с памятью в компьютере</a:t>
            </a:r>
          </a:p>
          <a:p>
            <a:r>
              <a:rPr lang="ru-RU" dirty="0"/>
              <a:t>Рассмотреть основные особенности платформы </a:t>
            </a:r>
            <a:r>
              <a:rPr lang="en-US" dirty="0"/>
              <a:t>.NET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09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3C590-DB84-4460-9DCD-618CC8F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C2430-AFCD-4743-A7EA-E1DBCBDA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Протокол передачи гипертекста</a:t>
            </a:r>
          </a:p>
          <a:p>
            <a:r>
              <a:rPr lang="en-US" dirty="0"/>
              <a:t>URI – </a:t>
            </a:r>
            <a:r>
              <a:rPr lang="ru-RU" dirty="0"/>
              <a:t>уникальный идентификатор ресурса (например </a:t>
            </a:r>
            <a:r>
              <a:rPr lang="en-US" dirty="0">
                <a:hlinkClick r:id="rId2"/>
              </a:rPr>
              <a:t>http://microsoft.com</a:t>
            </a:r>
            <a:r>
              <a:rPr lang="en-US" dirty="0"/>
              <a:t>)</a:t>
            </a:r>
          </a:p>
          <a:p>
            <a:r>
              <a:rPr lang="ru-RU" dirty="0"/>
              <a:t>Метод – что нужно сделать с ресурсом, какую операцию</a:t>
            </a:r>
          </a:p>
          <a:p>
            <a:r>
              <a:rPr lang="en-US" dirty="0"/>
              <a:t>Status-code – </a:t>
            </a:r>
            <a:r>
              <a:rPr lang="ru-RU" dirty="0"/>
              <a:t>результат попытки проведения этой операции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5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3C266-DC43-4039-AF04-5A969967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4E4E6-C03C-4B96-9C5D-12815523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Версия </a:t>
            </a:r>
            <a:r>
              <a:rPr lang="en-US" dirty="0"/>
              <a:t>http </a:t>
            </a:r>
            <a:r>
              <a:rPr lang="ru-RU" dirty="0"/>
              <a:t>с поддержкой шифрования</a:t>
            </a:r>
          </a:p>
          <a:p>
            <a:r>
              <a:rPr lang="ru-RU" dirty="0"/>
              <a:t>Используется шифрование трафика </a:t>
            </a:r>
            <a:r>
              <a:rPr lang="ru-RU"/>
              <a:t>для предотвращения </a:t>
            </a:r>
            <a:r>
              <a:rPr lang="ru-RU" dirty="0"/>
              <a:t>атаки </a:t>
            </a:r>
            <a:r>
              <a:rPr lang="en-US" dirty="0" err="1"/>
              <a:t>MiM</a:t>
            </a:r>
            <a:endParaRPr lang="ru-RU" dirty="0"/>
          </a:p>
        </p:txBody>
      </p:sp>
      <p:pic>
        <p:nvPicPr>
          <p:cNvPr id="4098" name="Picture 2" descr="man-in-the-middle attack">
            <a:extLst>
              <a:ext uri="{FF2B5EF4-FFF2-40B4-BE49-F238E27FC236}">
                <a16:creationId xmlns:a16="http://schemas.microsoft.com/office/drawing/2014/main" id="{1DFFAEDB-BF84-4E59-BCEF-7DFF86A62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552" y="1932722"/>
            <a:ext cx="83820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988B7-0517-45CC-A99A-A441672C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59569-49C1-4C73-84A1-1883EADF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Текст, отображающий контент с помощью специальных символов – разметки.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B2EA4B-A493-43D2-8206-DDFCA1E1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3" y="2197408"/>
            <a:ext cx="8782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5661A-588C-4A17-8F35-FE5ABF50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к сайту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4C07D-1E98-43E6-830A-718D521E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3" y="1737360"/>
            <a:ext cx="11455153" cy="45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68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0E64C-550B-416A-B1A2-4ADA57E2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AA747-A7CE-4D57-80D0-39425084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доменное имя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Запрос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Метод запроса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Статус код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7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08A3F-8A97-4C12-80C5-49DECB2D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доменного имени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75C9B-61D0-4C9B-A30B-D4295908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https://azure.microsoft.com/</a:t>
            </a:r>
            <a:endParaRPr lang="ru-RU" dirty="0"/>
          </a:p>
          <a:p>
            <a:r>
              <a:rPr lang="en-US" dirty="0"/>
              <a:t>https – </a:t>
            </a:r>
            <a:r>
              <a:rPr lang="ru-RU" dirty="0"/>
              <a:t>протокол доступа</a:t>
            </a:r>
          </a:p>
          <a:p>
            <a:r>
              <a:rPr lang="en-US" dirty="0"/>
              <a:t>.com – </a:t>
            </a:r>
            <a:r>
              <a:rPr lang="ru-RU" dirty="0"/>
              <a:t>домен первого уровня – соответствует стране или области применения</a:t>
            </a:r>
          </a:p>
          <a:p>
            <a:r>
              <a:rPr lang="en-US" dirty="0" err="1"/>
              <a:t>microsoft</a:t>
            </a:r>
            <a:r>
              <a:rPr lang="en-US" dirty="0"/>
              <a:t> – </a:t>
            </a:r>
            <a:r>
              <a:rPr lang="ru-RU" dirty="0"/>
              <a:t>домен второго уровня – регистрируется у национального регистратора</a:t>
            </a:r>
          </a:p>
          <a:p>
            <a:r>
              <a:rPr lang="en-US" dirty="0"/>
              <a:t>azure – </a:t>
            </a:r>
            <a:r>
              <a:rPr lang="ru-RU" dirty="0"/>
              <a:t>домен третьего уровня – создаётся владельцем домена второго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19636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AAB38-ADBB-4FC4-AA91-53C8B83B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 -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33112-E9A8-4A44-A739-D4BC3664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– инициирует общение, отправляет запросы</a:t>
            </a:r>
          </a:p>
          <a:p>
            <a:r>
              <a:rPr lang="ru-RU" dirty="0"/>
              <a:t>Сервер – получает запросы, обрабатывает их и возвращает ответ</a:t>
            </a:r>
          </a:p>
        </p:txBody>
      </p:sp>
    </p:spTree>
    <p:extLst>
      <p:ext uri="{BB962C8B-B14F-4D97-AF65-F5344CB8AC3E}">
        <p14:creationId xmlns:p14="http://schemas.microsoft.com/office/powerpoint/2010/main" val="372373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2C8DA-5171-41EE-990F-E8AEA974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37B0B-43AE-4D30-9626-26E888B7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GET – </a:t>
            </a:r>
            <a:r>
              <a:rPr lang="ru-RU" dirty="0"/>
              <a:t>возвращает ресурс</a:t>
            </a:r>
            <a:endParaRPr lang="en-US" dirty="0"/>
          </a:p>
          <a:p>
            <a:r>
              <a:rPr lang="en-US" dirty="0"/>
              <a:t>POST</a:t>
            </a:r>
            <a:r>
              <a:rPr lang="ru-RU" dirty="0"/>
              <a:t> – передача пользовательских данных на ресурс</a:t>
            </a:r>
            <a:endParaRPr lang="en-US" dirty="0"/>
          </a:p>
          <a:p>
            <a:r>
              <a:rPr lang="en-US" dirty="0"/>
              <a:t>PUT</a:t>
            </a:r>
            <a:r>
              <a:rPr lang="ru-RU" dirty="0"/>
              <a:t> – изменение ресурса</a:t>
            </a:r>
            <a:endParaRPr lang="en-US" dirty="0"/>
          </a:p>
          <a:p>
            <a:r>
              <a:rPr lang="en-US" dirty="0"/>
              <a:t>PATCH</a:t>
            </a:r>
            <a:r>
              <a:rPr lang="ru-RU" dirty="0"/>
              <a:t> – изменение части ресурса</a:t>
            </a:r>
            <a:endParaRPr lang="en-US" dirty="0"/>
          </a:p>
          <a:p>
            <a:r>
              <a:rPr lang="en-US" dirty="0"/>
              <a:t>DELETE</a:t>
            </a:r>
            <a:r>
              <a:rPr lang="ru-RU" dirty="0"/>
              <a:t> – удаление ресурса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6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17491-E31D-406E-BB19-60956FF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Статус-коды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0D67A-4536-4240-B786-4B1728452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100 – служебный статус</a:t>
            </a:r>
          </a:p>
          <a:p>
            <a:r>
              <a:rPr lang="ru-RU" dirty="0"/>
              <a:t>200 – положительный ответ</a:t>
            </a:r>
          </a:p>
          <a:p>
            <a:r>
              <a:rPr lang="ru-RU" dirty="0"/>
              <a:t>300 – перенаправление</a:t>
            </a:r>
          </a:p>
          <a:p>
            <a:r>
              <a:rPr lang="ru-RU" dirty="0"/>
              <a:t>400 – ошибка на стороне клиента (неправильный запрос)</a:t>
            </a:r>
          </a:p>
          <a:p>
            <a:r>
              <a:rPr lang="ru-RU" dirty="0"/>
              <a:t>500 – ошибка на стороне сервера (что-то сломалось на сервере)</a:t>
            </a:r>
          </a:p>
        </p:txBody>
      </p:sp>
    </p:spTree>
    <p:extLst>
      <p:ext uri="{BB962C8B-B14F-4D97-AF65-F5344CB8AC3E}">
        <p14:creationId xmlns:p14="http://schemas.microsoft.com/office/powerpoint/2010/main" val="490653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9BC7-62CC-4784-842B-85AD7EF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</a:t>
            </a:r>
            <a:r>
              <a:rPr lang="en-US" dirty="0"/>
              <a:t>HTTP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0F5F02-882A-4119-83EE-9B618B16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61" y="1837610"/>
            <a:ext cx="7610556" cy="43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2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348D3-C7B7-469D-906E-8E04C45D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Оргвопросы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28EC85-CE86-4327-A65B-E56E78419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веб-сервисов на </a:t>
            </a:r>
            <a:r>
              <a:rPr lang="en-US" dirty="0"/>
              <a:t>.NET Core </a:t>
            </a:r>
            <a:r>
              <a:rPr lang="ru-RU" dirty="0"/>
              <a:t>с нуля</a:t>
            </a:r>
          </a:p>
        </p:txBody>
      </p:sp>
    </p:spTree>
    <p:extLst>
      <p:ext uri="{BB962C8B-B14F-4D97-AF65-F5344CB8AC3E}">
        <p14:creationId xmlns:p14="http://schemas.microsoft.com/office/powerpoint/2010/main" val="84176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90A47-3B84-4495-A59F-F6449F7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сервера в тексте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3A4BBF-27DD-4F6D-880B-B1BCED8A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081212"/>
            <a:ext cx="10220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67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13A94-F148-4382-B9DD-6A8A3238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сервера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C2F934-3371-4642-9209-017F0789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1826"/>
            <a:ext cx="8059909" cy="45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1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411F4-3F3F-4166-BDFD-10192F78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B40BE-43D6-4B8A-B087-1B69A624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Бинарный протокол</a:t>
            </a:r>
            <a:r>
              <a:rPr lang="en-US" dirty="0"/>
              <a:t> </a:t>
            </a:r>
            <a:r>
              <a:rPr lang="ru-RU" dirty="0"/>
              <a:t>в отличие от текстового </a:t>
            </a:r>
            <a:r>
              <a:rPr lang="en-US" dirty="0"/>
              <a:t>http</a:t>
            </a:r>
          </a:p>
          <a:p>
            <a:r>
              <a:rPr lang="ru-RU" dirty="0"/>
              <a:t>Можно отправлять с сервера на клиент данные, которые клиент не запрашивал</a:t>
            </a:r>
          </a:p>
        </p:txBody>
      </p:sp>
    </p:spTree>
    <p:extLst>
      <p:ext uri="{BB962C8B-B14F-4D97-AF65-F5344CB8AC3E}">
        <p14:creationId xmlns:p14="http://schemas.microsoft.com/office/powerpoint/2010/main" val="2801993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1DF004-A656-4D88-8595-527C35A1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памятью в ОС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76F6C5-BFA1-43E1-A578-A1154794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веб-сервисов на </a:t>
            </a:r>
            <a:r>
              <a:rPr lang="en-US" dirty="0"/>
              <a:t>.NET Core </a:t>
            </a:r>
            <a:r>
              <a:rPr lang="ru-RU" dirty="0"/>
              <a:t>с нуля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53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6A671F-A99A-4EF8-8BC5-1C1103F2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Оперативная память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92CF1-45ED-47E2-9B74-060B075C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28801"/>
            <a:ext cx="5521909" cy="414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3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EF39E-0D8E-4160-827B-3100DA4C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подкачки (</a:t>
            </a:r>
            <a:r>
              <a:rPr lang="en-US" dirty="0"/>
              <a:t>swapping)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5DB5C8-5C6F-4E4C-B790-0D84647D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52" y="1903590"/>
            <a:ext cx="7966969" cy="43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9658E-B582-446F-94AB-0FF6C4C33FB5}"/>
              </a:ext>
            </a:extLst>
          </p:cNvPr>
          <p:cNvSpPr txBox="1"/>
          <p:nvPr/>
        </p:nvSpPr>
        <p:spPr>
          <a:xfrm>
            <a:off x="1097280" y="1903590"/>
            <a:ext cx="2595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Хранит часть данных из оперативной памяти на жёстком диске</a:t>
            </a:r>
          </a:p>
        </p:txBody>
      </p:sp>
    </p:spTree>
    <p:extLst>
      <p:ext uri="{BB962C8B-B14F-4D97-AF65-F5344CB8AC3E}">
        <p14:creationId xmlns:p14="http://schemas.microsoft.com/office/powerpoint/2010/main" val="165900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B19AD-4629-4BD5-A364-A15CAEE2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файла подкачки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180C2-1E3D-42D2-9F06-7C4C113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Имеет большой объём (ограничен только размером жёсткого диска);</a:t>
            </a:r>
          </a:p>
          <a:p>
            <a:r>
              <a:rPr lang="ru-RU" dirty="0"/>
              <a:t>Имеет </a:t>
            </a:r>
            <a:r>
              <a:rPr lang="ru-RU"/>
              <a:t>низкую скорость работы;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689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BABED-B48E-4E99-8B6F-8614F569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5938A-E964-43D2-8878-7452E305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66495" cy="4023360"/>
          </a:xfrm>
        </p:spPr>
        <p:txBody>
          <a:bodyPr/>
          <a:lstStyle/>
          <a:p>
            <a:r>
              <a:rPr lang="ru-RU" dirty="0"/>
              <a:t>Стек вызовов (</a:t>
            </a:r>
            <a:r>
              <a:rPr lang="en-US" dirty="0"/>
              <a:t>call stack) – </a:t>
            </a:r>
            <a:r>
              <a:rPr lang="ru-RU" dirty="0"/>
              <a:t>это область памяти, в которой хранится последовательность вызовов команд компьютера, если они используют друг друга.</a:t>
            </a:r>
            <a:endParaRPr lang="en-US" dirty="0"/>
          </a:p>
          <a:p>
            <a:r>
              <a:rPr lang="ru-RU" dirty="0"/>
              <a:t>Когда работа процедуры 3 заканчивается, её выкидывает из стека, и продолжается процедура 2. Это называют раскручиванием стека. </a:t>
            </a:r>
          </a:p>
          <a:p>
            <a:r>
              <a:rPr lang="ru-RU" dirty="0"/>
              <a:t>Характеристики стека</a:t>
            </a:r>
          </a:p>
          <a:p>
            <a:r>
              <a:rPr lang="ru-RU" dirty="0"/>
              <a:t>- Работает быстро</a:t>
            </a:r>
          </a:p>
          <a:p>
            <a:r>
              <a:rPr lang="ru-RU" dirty="0"/>
              <a:t>- Хранит маленькие объекты и мало (всего 1 Мб)</a:t>
            </a:r>
          </a:p>
        </p:txBody>
      </p:sp>
      <p:pic>
        <p:nvPicPr>
          <p:cNvPr id="1026" name="Picture 2" descr="Лекция 5. Функции — Программирование на языке С">
            <a:extLst>
              <a:ext uri="{FF2B5EF4-FFF2-40B4-BE49-F238E27FC236}">
                <a16:creationId xmlns:a16="http://schemas.microsoft.com/office/drawing/2014/main" id="{9DE2D4E6-FF8D-4F6A-9FAC-21FC98A2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29" y="1845734"/>
            <a:ext cx="3882335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0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F0D02-02D2-4B2C-BEBF-7E1D10AB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DCEAB-0CA4-4657-8FB1-36417CDB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1870" cy="4023360"/>
          </a:xfrm>
        </p:spPr>
        <p:txBody>
          <a:bodyPr/>
          <a:lstStyle/>
          <a:p>
            <a:r>
              <a:rPr lang="ru-RU" dirty="0"/>
              <a:t>Объекты в куче свалены в любом порядке.</a:t>
            </a:r>
          </a:p>
          <a:p>
            <a:r>
              <a:rPr lang="ru-RU" dirty="0"/>
              <a:t>Характеристики кучи</a:t>
            </a:r>
          </a:p>
          <a:p>
            <a:r>
              <a:rPr lang="ru-RU" dirty="0"/>
              <a:t>- Может хранить любое количество любых объектов</a:t>
            </a:r>
          </a:p>
          <a:p>
            <a:r>
              <a:rPr lang="ru-RU" dirty="0"/>
              <a:t>- Работает медленно (из-за поиска)</a:t>
            </a:r>
          </a:p>
          <a:p>
            <a:r>
              <a:rPr lang="ru-RU" dirty="0"/>
              <a:t>- Может иметь «дырки» - т.е. незаполненные места</a:t>
            </a:r>
          </a:p>
        </p:txBody>
      </p:sp>
      <p:pic>
        <p:nvPicPr>
          <p:cNvPr id="2050" name="Picture 2" descr="7. Жизненный цикл объектов">
            <a:extLst>
              <a:ext uri="{FF2B5EF4-FFF2-40B4-BE49-F238E27FC236}">
                <a16:creationId xmlns:a16="http://schemas.microsoft.com/office/drawing/2014/main" id="{9CF95036-5BF0-4DA0-930F-E0A6F9C9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0" y="2001268"/>
            <a:ext cx="579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19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6AE61-95C5-464F-AA90-82604BEE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9B601-A0B4-4860-AB8A-9A6C0174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Память надо беречь</a:t>
            </a:r>
          </a:p>
          <a:p>
            <a:r>
              <a:rPr lang="ru-RU" dirty="0"/>
              <a:t>Нельзя допустить утечек памяти</a:t>
            </a:r>
          </a:p>
          <a:p>
            <a:r>
              <a:rPr lang="ru-RU" dirty="0"/>
              <a:t>Неиспользуемые данные надо убирать из памяти</a:t>
            </a:r>
          </a:p>
          <a:p>
            <a:r>
              <a:rPr lang="ru-RU" dirty="0"/>
              <a:t>Периодически память надо </a:t>
            </a:r>
            <a:r>
              <a:rPr lang="ru-RU" dirty="0" err="1"/>
              <a:t>дефрагментировать</a:t>
            </a:r>
            <a:r>
              <a:rPr lang="ru-RU" dirty="0"/>
              <a:t> (т.е. сжимать занятые блоки, чтобы убрать «дырки»)</a:t>
            </a:r>
          </a:p>
        </p:txBody>
      </p:sp>
    </p:spTree>
    <p:extLst>
      <p:ext uri="{BB962C8B-B14F-4D97-AF65-F5344CB8AC3E}">
        <p14:creationId xmlns:p14="http://schemas.microsoft.com/office/powerpoint/2010/main" val="4899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05D02-2A5E-4F32-A273-61822EB4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Чуть-чуть 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ABF2E-9932-404B-9788-57913D1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Зорин Иван Андреевич</a:t>
            </a:r>
          </a:p>
          <a:p>
            <a:r>
              <a:rPr lang="ru-RU" dirty="0"/>
              <a:t>Основная работа: Архитектор программного обеспечения в </a:t>
            </a:r>
            <a:r>
              <a:rPr lang="en-US" dirty="0"/>
              <a:t>IT One (</a:t>
            </a:r>
            <a:r>
              <a:rPr lang="en-US" dirty="0">
                <a:hlinkClick r:id="rId2"/>
              </a:rPr>
              <a:t>https://it-one.ru</a:t>
            </a:r>
            <a:r>
              <a:rPr lang="en-US" dirty="0"/>
              <a:t>) </a:t>
            </a:r>
          </a:p>
          <a:p>
            <a:r>
              <a:rPr lang="ru-RU" dirty="0"/>
              <a:t>Хобби: преподавание программирования</a:t>
            </a:r>
          </a:p>
          <a:p>
            <a:r>
              <a:rPr lang="ru-RU" dirty="0"/>
              <a:t>Сертифицированный программист </a:t>
            </a:r>
            <a:r>
              <a:rPr lang="en-US" dirty="0"/>
              <a:t>Microsoft (</a:t>
            </a:r>
            <a:r>
              <a:rPr lang="ru-RU" dirty="0"/>
              <a:t>Программирование на </a:t>
            </a:r>
            <a:r>
              <a:rPr lang="en-US" dirty="0"/>
              <a:t>C#)</a:t>
            </a:r>
            <a:endParaRPr lang="ru-RU" dirty="0"/>
          </a:p>
          <a:p>
            <a:r>
              <a:rPr lang="ru-RU" dirty="0"/>
              <a:t>Контакты: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zorin.ivan@outlook.com</a:t>
            </a:r>
            <a:endParaRPr lang="ru-RU" dirty="0"/>
          </a:p>
          <a:p>
            <a:r>
              <a:rPr lang="ru-RU" dirty="0"/>
              <a:t>ВК: </a:t>
            </a:r>
            <a:r>
              <a:rPr lang="en-US" dirty="0">
                <a:hlinkClick r:id="rId4"/>
              </a:rPr>
              <a:t>https://vk.com/flameberg</a:t>
            </a:r>
            <a:endParaRPr lang="es-E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303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45456-C880-4780-8145-651C90EE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67424C-F9F4-4B48-8902-CC637EC4B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Разработка веб-сервисов на </a:t>
            </a:r>
            <a:r>
              <a:rPr lang="en-US" dirty="0"/>
              <a:t>.NET Core </a:t>
            </a:r>
            <a:r>
              <a:rPr lang="ru-RU" dirty="0"/>
              <a:t>с нуля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510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Лежит в основе всей разработки для семейства операционных систем </a:t>
            </a:r>
            <a:r>
              <a:rPr lang="en-US" dirty="0"/>
              <a:t>Windows;</a:t>
            </a:r>
          </a:p>
          <a:p>
            <a:r>
              <a:rPr lang="ru-RU" dirty="0"/>
              <a:t>Содержит классы и способы работы с ними, а также технические средства для разработки, развёртывания, использования и управления программным обеспечением под </a:t>
            </a:r>
            <a:r>
              <a:rPr lang="en-US" dirty="0"/>
              <a:t>Windows;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553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1.0</a:t>
            </a:r>
            <a:r>
              <a:rPr lang="en-US" sz="2800" dirty="0"/>
              <a:t> </a:t>
            </a:r>
            <a:r>
              <a:rPr lang="ru-RU" sz="2800" dirty="0"/>
              <a:t>		</a:t>
            </a:r>
            <a:r>
              <a:rPr lang="en-US" sz="2800" dirty="0"/>
              <a:t>2002</a:t>
            </a:r>
            <a:r>
              <a:rPr lang="ru-RU" sz="2800" dirty="0"/>
              <a:t>г.;</a:t>
            </a:r>
          </a:p>
          <a:p>
            <a:r>
              <a:rPr lang="ru-RU" sz="2800" b="1" dirty="0"/>
              <a:t>1.1		</a:t>
            </a:r>
            <a:r>
              <a:rPr lang="ru-RU" sz="2800" dirty="0"/>
              <a:t>2003г., </a:t>
            </a:r>
            <a:r>
              <a:rPr lang="en-US" sz="2800" dirty="0"/>
              <a:t>Windows Server 2003;</a:t>
            </a:r>
          </a:p>
          <a:p>
            <a:r>
              <a:rPr lang="en-US" sz="2800" b="1" dirty="0"/>
              <a:t>2.0</a:t>
            </a:r>
            <a:r>
              <a:rPr lang="en-US" sz="2800" dirty="0"/>
              <a:t>		2005</a:t>
            </a:r>
            <a:r>
              <a:rPr lang="ru-RU" sz="2800" dirty="0"/>
              <a:t>г.;</a:t>
            </a:r>
          </a:p>
          <a:p>
            <a:r>
              <a:rPr lang="ru-RU" sz="2800" b="1" dirty="0"/>
              <a:t>3</a:t>
            </a:r>
            <a:r>
              <a:rPr lang="en-US" sz="2800" b="1" dirty="0"/>
              <a:t>.0		</a:t>
            </a:r>
            <a:r>
              <a:rPr lang="en-US" sz="2800" dirty="0"/>
              <a:t>2006</a:t>
            </a:r>
            <a:r>
              <a:rPr lang="ru-RU" sz="2800" dirty="0"/>
              <a:t>г., </a:t>
            </a:r>
            <a:r>
              <a:rPr lang="en-US" sz="2800" dirty="0"/>
              <a:t>Windows Vista;</a:t>
            </a:r>
          </a:p>
          <a:p>
            <a:r>
              <a:rPr lang="en-US" sz="2800" b="1" dirty="0"/>
              <a:t>3.5		</a:t>
            </a:r>
            <a:r>
              <a:rPr lang="en-US" sz="2800" dirty="0"/>
              <a:t>2007</a:t>
            </a:r>
            <a:r>
              <a:rPr lang="ru-RU" sz="2800" dirty="0"/>
              <a:t>г., </a:t>
            </a:r>
            <a:r>
              <a:rPr lang="en-US" sz="2800" dirty="0"/>
              <a:t>Windows 7;</a:t>
            </a:r>
          </a:p>
          <a:p>
            <a:r>
              <a:rPr lang="en-US" sz="2800" b="1" dirty="0"/>
              <a:t>4.0		</a:t>
            </a:r>
            <a:r>
              <a:rPr lang="en-US" sz="2800" dirty="0"/>
              <a:t>2010</a:t>
            </a:r>
            <a:r>
              <a:rPr lang="ru-RU" sz="2800" dirty="0"/>
              <a:t>г.</a:t>
            </a:r>
            <a:r>
              <a:rPr lang="en-US" sz="2800" dirty="0"/>
              <a:t>, Windows 8</a:t>
            </a:r>
          </a:p>
          <a:p>
            <a:r>
              <a:rPr lang="en-US" sz="2800" b="1" dirty="0"/>
              <a:t>4.5</a:t>
            </a:r>
            <a:r>
              <a:rPr lang="en-US" sz="2800" dirty="0"/>
              <a:t> 		201</a:t>
            </a:r>
            <a:r>
              <a:rPr lang="ru-RU" sz="2800" dirty="0"/>
              <a:t>2г. </a:t>
            </a:r>
            <a:r>
              <a:rPr lang="en-US" sz="2800" dirty="0"/>
              <a:t> Windows 8</a:t>
            </a:r>
          </a:p>
          <a:p>
            <a:r>
              <a:rPr lang="en-US" sz="2800" b="1" dirty="0"/>
              <a:t>4.6</a:t>
            </a:r>
            <a:r>
              <a:rPr lang="en-US" sz="2800" dirty="0"/>
              <a:t>		2016</a:t>
            </a:r>
            <a:r>
              <a:rPr lang="ru-RU" sz="2800" dirty="0"/>
              <a:t>г.,</a:t>
            </a:r>
            <a:r>
              <a:rPr lang="en-US" sz="2800" dirty="0"/>
              <a:t> Windows 10</a:t>
            </a:r>
          </a:p>
          <a:p>
            <a:r>
              <a:rPr lang="en-US" sz="2800" b="1" dirty="0"/>
              <a:t>4.7	</a:t>
            </a:r>
            <a:r>
              <a:rPr lang="en-US" sz="2800" dirty="0"/>
              <a:t>	2017</a:t>
            </a:r>
            <a:r>
              <a:rPr lang="ru-RU" sz="2800" dirty="0"/>
              <a:t>г</a:t>
            </a:r>
            <a:r>
              <a:rPr lang="en-US" sz="2800" dirty="0"/>
              <a:t>.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en-US" sz="2800" b="1" dirty="0"/>
              <a:t>4.8		</a:t>
            </a:r>
            <a:r>
              <a:rPr lang="en-US" sz="2800" dirty="0"/>
              <a:t>2019</a:t>
            </a:r>
            <a:r>
              <a:rPr lang="ru-RU" sz="2800" dirty="0"/>
              <a:t>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963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технологии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Перевод кода на языке программирования в байт-код (</a:t>
            </a:r>
            <a:r>
              <a:rPr lang="en-GB" dirty="0"/>
              <a:t>CIL);</a:t>
            </a:r>
          </a:p>
          <a:p>
            <a:r>
              <a:rPr lang="ru-RU" dirty="0"/>
              <a:t>Набор классов для работы с ОС (</a:t>
            </a:r>
            <a:r>
              <a:rPr lang="en-US" dirty="0"/>
              <a:t>BCL);</a:t>
            </a:r>
            <a:endParaRPr lang="ru-RU" dirty="0"/>
          </a:p>
          <a:p>
            <a:r>
              <a:rPr lang="ru-RU" dirty="0"/>
              <a:t>Общая среда выполнения </a:t>
            </a:r>
            <a:r>
              <a:rPr lang="en-GB" dirty="0"/>
              <a:t>(CLR);</a:t>
            </a:r>
            <a:endParaRPr lang="en-US" dirty="0"/>
          </a:p>
          <a:p>
            <a:r>
              <a:rPr lang="ru-RU" dirty="0" err="1"/>
              <a:t>Кроссязыковость</a:t>
            </a:r>
            <a:r>
              <a:rPr lang="ru-RU" dirty="0"/>
              <a:t>;</a:t>
            </a:r>
          </a:p>
          <a:p>
            <a:r>
              <a:rPr lang="ru-RU" dirty="0"/>
              <a:t>Активное развитие технологии;</a:t>
            </a:r>
          </a:p>
        </p:txBody>
      </p:sp>
    </p:spTree>
    <p:extLst>
      <p:ext uri="{BB962C8B-B14F-4D97-AF65-F5344CB8AC3E}">
        <p14:creationId xmlns:p14="http://schemas.microsoft.com/office/powerpoint/2010/main" val="1524378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.NET</a:t>
            </a:r>
            <a:r>
              <a:rPr lang="ru-RU" dirty="0"/>
              <a:t> </a:t>
            </a:r>
            <a:r>
              <a:rPr lang="en-US" dirty="0"/>
              <a:t>Framework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6002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361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Безопасный код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Код, который может быть интерпретирован в </a:t>
            </a:r>
            <a:r>
              <a:rPr lang="en-US" dirty="0"/>
              <a:t>CIL;</a:t>
            </a:r>
          </a:p>
          <a:p>
            <a:r>
              <a:rPr lang="ru-RU" dirty="0"/>
              <a:t>Код, в котором не содержится работа с устройством;</a:t>
            </a:r>
          </a:p>
          <a:p>
            <a:r>
              <a:rPr lang="ru-RU" dirty="0"/>
              <a:t>Строго типизированный код;</a:t>
            </a:r>
          </a:p>
        </p:txBody>
      </p:sp>
    </p:spTree>
    <p:extLst>
      <p:ext uri="{BB962C8B-B14F-4D97-AF65-F5344CB8AC3E}">
        <p14:creationId xmlns:p14="http://schemas.microsoft.com/office/powerpoint/2010/main" val="2984811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3D82F-1085-4BF7-B9B5-904245D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20FE3-CD0F-4177-A85F-28820E79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Кроссплатформенная версия </a:t>
            </a:r>
            <a:r>
              <a:rPr lang="en-US" dirty="0"/>
              <a:t>.NET Framework</a:t>
            </a:r>
            <a:endParaRPr lang="ru-RU" dirty="0"/>
          </a:p>
          <a:p>
            <a:r>
              <a:rPr lang="ru-RU" dirty="0"/>
              <a:t>Модульная структура</a:t>
            </a:r>
            <a:endParaRPr lang="en-US" dirty="0"/>
          </a:p>
          <a:p>
            <a:r>
              <a:rPr lang="ru-RU" dirty="0"/>
              <a:t>Может обновляться через пакеты </a:t>
            </a:r>
            <a:r>
              <a:rPr lang="en-US" dirty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614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9F27F-3830-4393-9AA9-E6227A21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</a:t>
            </a:r>
            <a:r>
              <a:rPr lang="en-US" dirty="0" err="1"/>
              <a:t>.Net</a:t>
            </a:r>
            <a:r>
              <a:rPr lang="en-US" dirty="0"/>
              <a:t> Core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DD1CB8-A826-428D-A687-05816FB10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322375"/>
              </p:ext>
            </p:extLst>
          </p:nvPr>
        </p:nvGraphicFramePr>
        <p:xfrm>
          <a:off x="1200966" y="1887191"/>
          <a:ext cx="9398972" cy="4100194"/>
        </p:xfrm>
        <a:graphic>
          <a:graphicData uri="http://schemas.openxmlformats.org/drawingml/2006/table">
            <a:tbl>
              <a:tblPr/>
              <a:tblGrid>
                <a:gridCol w="2349743">
                  <a:extLst>
                    <a:ext uri="{9D8B030D-6E8A-4147-A177-3AD203B41FA5}">
                      <a16:colId xmlns:a16="http://schemas.microsoft.com/office/drawing/2014/main" val="3190983768"/>
                    </a:ext>
                  </a:extLst>
                </a:gridCol>
                <a:gridCol w="2965501">
                  <a:extLst>
                    <a:ext uri="{9D8B030D-6E8A-4147-A177-3AD203B41FA5}">
                      <a16:colId xmlns:a16="http://schemas.microsoft.com/office/drawing/2014/main" val="2927099581"/>
                    </a:ext>
                  </a:extLst>
                </a:gridCol>
                <a:gridCol w="1733985">
                  <a:extLst>
                    <a:ext uri="{9D8B030D-6E8A-4147-A177-3AD203B41FA5}">
                      <a16:colId xmlns:a16="http://schemas.microsoft.com/office/drawing/2014/main" val="1183324168"/>
                    </a:ext>
                  </a:extLst>
                </a:gridCol>
                <a:gridCol w="2349743">
                  <a:extLst>
                    <a:ext uri="{9D8B030D-6E8A-4147-A177-3AD203B41FA5}">
                      <a16:colId xmlns:a16="http://schemas.microsoft.com/office/drawing/2014/main" val="3527027109"/>
                    </a:ext>
                  </a:extLst>
                </a:gridCol>
              </a:tblGrid>
              <a:tr h="217445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Версия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Дата выхода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Версия </a:t>
                      </a:r>
                      <a:r>
                        <a:rPr lang="en-US" sz="1100">
                          <a:effectLst/>
                        </a:rPr>
                        <a:t>Visual Studio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Конец поддержки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2"/>
                        </a:rPr>
                        <a:t>[5]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84507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.NET Core 1.0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27 июня 2016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3"/>
                        </a:rPr>
                        <a:t>[6]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645AD"/>
                          </a:solidFill>
                          <a:effectLst/>
                          <a:hlinkClick r:id="rId4" tooltip="Microsoft Visual Studio"/>
                        </a:rPr>
                        <a:t>Visual Studio 2015</a:t>
                      </a:r>
                      <a:r>
                        <a:rPr lang="en-US" sz="1100">
                          <a:effectLst/>
                        </a:rPr>
                        <a:t> Update 3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14 мая 2019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170650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.NET Core 1.1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16 ноября 2016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[7]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645AD"/>
                          </a:solidFill>
                          <a:effectLst/>
                          <a:hlinkClick r:id="rId6" tooltip="Microsoft Visual Studio"/>
                        </a:rPr>
                        <a:t>Visual Studio 2017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ru-RU" sz="1100">
                          <a:effectLst/>
                        </a:rPr>
                        <a:t>версия 15.0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14 мая 2019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50368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.NET Core 2.0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14 августа 2017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7"/>
                        </a:rPr>
                        <a:t>[8]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Visual Studio 2017, </a:t>
                      </a:r>
                      <a:r>
                        <a:rPr lang="ru-RU" sz="1100">
                          <a:effectLst/>
                        </a:rPr>
                        <a:t>версия 15.3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1 октября 2018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54589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.NET Core 2.1 (</a:t>
                      </a:r>
                      <a:r>
                        <a:rPr lang="en-US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Долгосрочная поддержка программного обеспечения"/>
                        </a:rPr>
                        <a:t>LTS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30 мая 2018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9"/>
                        </a:rPr>
                        <a:t>[9]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Visual Studio 2017, </a:t>
                      </a:r>
                      <a:r>
                        <a:rPr lang="ru-RU" sz="1100">
                          <a:effectLst/>
                        </a:rPr>
                        <a:t>версия 15.7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21 августа 2021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4107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.NET Core 2.2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4 декабря 2018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0"/>
                        </a:rPr>
                        <a:t>[10]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645AD"/>
                          </a:solidFill>
                          <a:effectLst/>
                          <a:hlinkClick r:id="rId11" tooltip="Microsoft Visual Studio"/>
                        </a:rPr>
                        <a:t>Visual Studio 2019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ru-RU" sz="1100">
                          <a:effectLst/>
                        </a:rPr>
                        <a:t>версия 16.0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23 декабря 2019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24066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.NET Core 3.0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23 сентября 2019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2"/>
                        </a:rPr>
                        <a:t>[11]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Visual Studio 2019, </a:t>
                      </a:r>
                      <a:r>
                        <a:rPr lang="ru-RU" sz="1100">
                          <a:effectLst/>
                        </a:rPr>
                        <a:t>версия 16.3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3 марта 2020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64313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.NET Core 3.1 (</a:t>
                      </a:r>
                      <a:r>
                        <a:rPr lang="en-US" sz="1100" u="none" strike="noStrike">
                          <a:solidFill>
                            <a:srgbClr val="0645AD"/>
                          </a:solidFill>
                          <a:effectLst/>
                          <a:hlinkClick r:id="rId8" tooltip="Долгосрочная поддержка программного обеспечения"/>
                        </a:rPr>
                        <a:t>LTS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8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3 декабря 2019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3"/>
                        </a:rPr>
                        <a:t>[12]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Visual Studio 2019, </a:t>
                      </a:r>
                      <a:r>
                        <a:rPr lang="ru-RU" sz="1100">
                          <a:effectLst/>
                        </a:rPr>
                        <a:t>версия 16.4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3 декабря 2022 года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62064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.NET 5</a:t>
                      </a:r>
                      <a:endParaRPr lang="en-US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F4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20 ноября 2020 года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4"/>
                        </a:rPr>
                        <a:t>[13]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Visual Studio 2019, </a:t>
                      </a:r>
                      <a:r>
                        <a:rPr lang="ru-RU" sz="1100">
                          <a:effectLst/>
                        </a:rPr>
                        <a:t>версия 16.8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6 месяцев после выхода .NET 6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12815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.NET 6 (</a:t>
                      </a:r>
                      <a:r>
                        <a:rPr lang="en-US" sz="1100" u="none" strike="noStrike">
                          <a:solidFill>
                            <a:srgbClr val="0645AD"/>
                          </a:solidFill>
                          <a:effectLst/>
                          <a:hlinkClick r:id="rId8" tooltip="Долгосрочная поддержка программного обеспечения"/>
                        </a:rPr>
                        <a:t>LTS</a:t>
                      </a:r>
                      <a:r>
                        <a:rPr lang="en-US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5"/>
                        </a:rPr>
                        <a:t>[14]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1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ноябрь 2021 года (запланировано)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16"/>
                        </a:rPr>
                        <a:t>[15]</a:t>
                      </a:r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Visual Studio 2022, </a:t>
                      </a:r>
                      <a:r>
                        <a:rPr lang="ru-RU" sz="1100">
                          <a:effectLst/>
                        </a:rPr>
                        <a:t>версия 17.0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>
                        <a:effectLst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71170"/>
                  </a:ext>
                </a:extLst>
              </a:tr>
              <a:tr h="380528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.NET 7</a:t>
                      </a: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6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 b="0" i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ноябрь 2022 года (запланировано)</a:t>
                      </a:r>
                      <a:r>
                        <a:rPr lang="ru-RU" sz="1100" b="0" i="0" u="none" strike="noStrike" baseline="3000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16"/>
                        </a:rPr>
                        <a:t>[15]</a:t>
                      </a:r>
                      <a:endParaRPr lang="ru-RU" sz="1100" b="0" i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100" b="0" i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61" marR="54361" marT="27181" marB="271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4361" marR="54361" marT="27181" marB="27181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232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670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DDB66-9637-41A4-A4A3-957073B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  <a:r>
              <a:rPr lang="en-US" dirty="0"/>
              <a:t>.NET/.NET Core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66B5E-34DB-43AD-83AE-3BCD876A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писать на разных языках</a:t>
            </a:r>
          </a:p>
          <a:p>
            <a:r>
              <a:rPr lang="ru-RU" dirty="0"/>
              <a:t>Можно вести разработку под разные платформы</a:t>
            </a:r>
            <a:endParaRPr lang="en-US" dirty="0"/>
          </a:p>
          <a:p>
            <a:r>
              <a:rPr lang="ru-RU" dirty="0"/>
              <a:t>Автоматическое управление памяти (выделение памяти, сборка мусора)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96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30263-22AE-4567-A4A5-15EBDBC2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в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4AC9A-0162-43D2-8B10-11C7F757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объекты делятся на 3 поколение (нулевое, первое, второе)</a:t>
            </a:r>
          </a:p>
          <a:p>
            <a:r>
              <a:rPr lang="ru-RU" dirty="0"/>
              <a:t>Когда объект создаётся – он кладётся в нулевое поколение </a:t>
            </a:r>
          </a:p>
          <a:p>
            <a:r>
              <a:rPr lang="ru-RU" dirty="0"/>
              <a:t>Если для создания объекта не хватает памяти – происходит сборка мусора</a:t>
            </a:r>
          </a:p>
          <a:p>
            <a:r>
              <a:rPr lang="ru-RU" dirty="0"/>
              <a:t>Сначала чистится нулевое поколение. Все кто пережил чистку – переносятся во второе. </a:t>
            </a:r>
          </a:p>
          <a:p>
            <a:r>
              <a:rPr lang="ru-RU" dirty="0"/>
              <a:t>Если памяти по-прежнему не хватает – чистится второе поколение. Во время этой чистки выполняется дефрагментация.</a:t>
            </a:r>
          </a:p>
          <a:p>
            <a:r>
              <a:rPr lang="ru-RU" dirty="0"/>
              <a:t>Чистка второго поколения – очень ресурсоёмкая операция. Поэтому лучше её избегать.</a:t>
            </a:r>
          </a:p>
        </p:txBody>
      </p:sp>
    </p:spTree>
    <p:extLst>
      <p:ext uri="{BB962C8B-B14F-4D97-AF65-F5344CB8AC3E}">
        <p14:creationId xmlns:p14="http://schemas.microsoft.com/office/powerpoint/2010/main" val="53036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DA6D2-B7A7-4E28-89F0-0C0C58C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Какое ПО нам понадобится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F5B96-A59E-43C0-A37D-13674542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IDE </a:t>
            </a:r>
            <a:r>
              <a:rPr lang="ru-RU" dirty="0"/>
              <a:t>для работ </a:t>
            </a:r>
            <a:endParaRPr lang="en-US" dirty="0"/>
          </a:p>
          <a:p>
            <a:pPr lvl="1"/>
            <a:r>
              <a:rPr lang="en-US" dirty="0"/>
              <a:t>MS Visual Studio (MS Windows/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JetBrains Rider (Linux)</a:t>
            </a:r>
            <a:endParaRPr lang="ru-RU" dirty="0"/>
          </a:p>
          <a:p>
            <a:pPr marL="201168" lvl="1" indent="0">
              <a:buNone/>
            </a:pPr>
            <a:endParaRPr lang="ru-RU" dirty="0"/>
          </a:p>
          <a:p>
            <a:pPr marL="201168" lvl="1" indent="0">
              <a:buNone/>
            </a:pPr>
            <a:r>
              <a:rPr lang="ru-RU" dirty="0"/>
              <a:t>СУБД</a:t>
            </a:r>
          </a:p>
          <a:p>
            <a:pPr lvl="1"/>
            <a:r>
              <a:rPr lang="en-US" dirty="0"/>
              <a:t>MS SQL Server (Windows, Linux)</a:t>
            </a:r>
          </a:p>
          <a:p>
            <a:pPr lvl="1"/>
            <a:r>
              <a:rPr lang="en-US" dirty="0"/>
              <a:t>PostgreSQL (</a:t>
            </a:r>
            <a:r>
              <a:rPr lang="en-US" dirty="0" err="1"/>
              <a:t>MacOs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ru-RU" dirty="0"/>
              <a:t>Вспомогательное ПО</a:t>
            </a:r>
          </a:p>
          <a:p>
            <a:pPr lvl="1"/>
            <a:r>
              <a:rPr lang="en-US" dirty="0"/>
              <a:t>Insomnia/Postman/Fiddler</a:t>
            </a:r>
          </a:p>
          <a:p>
            <a:pPr lvl="1"/>
            <a:r>
              <a:rPr lang="en-US" dirty="0"/>
              <a:t>Google chrome/Mozilla Firefox</a:t>
            </a:r>
          </a:p>
          <a:p>
            <a:pPr lvl="1"/>
            <a:r>
              <a:rPr lang="en-US" dirty="0"/>
              <a:t>Notepad++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1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0314E-F4A3-4294-87DC-02EB5B2E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ещё нужно будет установить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E34B9-FBAF-488E-AF3B-B5129B96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https://dotnet.microsoft.com/download</a:t>
            </a:r>
            <a:endParaRPr lang="en-US" dirty="0"/>
          </a:p>
          <a:p>
            <a:r>
              <a:rPr lang="en-US" dirty="0"/>
              <a:t>.NET Framework SDK</a:t>
            </a:r>
          </a:p>
          <a:p>
            <a:r>
              <a:rPr lang="en-US" dirty="0"/>
              <a:t>.NET Core SDK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29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62C44-94E5-4331-868D-2E0F9E80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сервисы нам понадобятся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1E1414-6D41-4345-838F-15A4FF89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r>
              <a:rPr lang="en-US" dirty="0"/>
              <a:t> </a:t>
            </a:r>
            <a:r>
              <a:rPr lang="ru-RU" dirty="0"/>
              <a:t>- для хранения кода</a:t>
            </a:r>
          </a:p>
          <a:p>
            <a:r>
              <a:rPr lang="en-US" dirty="0">
                <a:hlinkClick r:id="rId3"/>
              </a:rPr>
              <a:t>https://stackoverflow.com/</a:t>
            </a:r>
            <a:r>
              <a:rPr lang="en-US" dirty="0"/>
              <a:t> - </a:t>
            </a:r>
            <a:r>
              <a:rPr lang="ru-RU" dirty="0"/>
              <a:t>для поиска ответов на вопросы</a:t>
            </a:r>
          </a:p>
          <a:p>
            <a:r>
              <a:rPr lang="en-US" dirty="0">
                <a:hlinkClick r:id="rId4"/>
              </a:rPr>
              <a:t>https://developer.microsoft.com/ru-ru/</a:t>
            </a:r>
            <a:r>
              <a:rPr lang="en-US" dirty="0"/>
              <a:t> - </a:t>
            </a:r>
            <a:r>
              <a:rPr lang="ru-RU" dirty="0"/>
              <a:t>для чтения документации по продуктам</a:t>
            </a:r>
          </a:p>
        </p:txBody>
      </p:sp>
    </p:spTree>
    <p:extLst>
      <p:ext uri="{BB962C8B-B14F-4D97-AF65-F5344CB8AC3E}">
        <p14:creationId xmlns:p14="http://schemas.microsoft.com/office/powerpoint/2010/main" val="18687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04669-48E9-4902-A49D-12C9FC95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книги нам будут нужны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FB739-8A45-442F-BF8A-24365C26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15000"/>
              </a:lnSpc>
              <a:buSzPts val="1200"/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Г.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Шилдт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#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– для начинающих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SzPts val="1200"/>
              <a:buFont typeface="+mj-lt"/>
              <a:buAutoNum type="arabicParenR"/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Дж. Рихтер,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CLR via C#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– для продвинутых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22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E2CA0-7FBC-469F-AA3C-7EABB173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должен быть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2FD36-F995-40AA-8754-F81F81B4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(индивидуальный или командный, команда до 3х человек)</a:t>
            </a:r>
          </a:p>
          <a:p>
            <a:r>
              <a:rPr lang="ru-RU" dirty="0"/>
              <a:t>Регистрация на </a:t>
            </a:r>
            <a:r>
              <a:rPr lang="en-US" dirty="0">
                <a:hlinkClick r:id="rId2"/>
              </a:rPr>
              <a:t>http://profil.mos.ru/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6753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467</TotalTime>
  <Words>1800</Words>
  <Application>Microsoft Office PowerPoint</Application>
  <PresentationFormat>Широкоэкранный</PresentationFormat>
  <Paragraphs>270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Ретро</vt:lpstr>
      <vt:lpstr>Разработка веб-сервисов на .NET Core с нуля </vt:lpstr>
      <vt:lpstr>Цели и задачи дня</vt:lpstr>
      <vt:lpstr>Оргвопросы</vt:lpstr>
      <vt:lpstr>Чуть-чуть обо мне</vt:lpstr>
      <vt:lpstr>Какое ПО нам понадобится</vt:lpstr>
      <vt:lpstr>Что ещё нужно будет установить</vt:lpstr>
      <vt:lpstr>Какие сервисы нам понадобятся</vt:lpstr>
      <vt:lpstr>Какие книги нам будут нужны</vt:lpstr>
      <vt:lpstr>Какой должен быть результат</vt:lpstr>
      <vt:lpstr>Как устроен интернет</vt:lpstr>
      <vt:lpstr>Немного истории</vt:lpstr>
      <vt:lpstr>Топологии сетей</vt:lpstr>
      <vt:lpstr>Сетевые протоколы. Модель OSI</vt:lpstr>
      <vt:lpstr>Протокол IP (3й уровень)</vt:lpstr>
      <vt:lpstr>Протокол TCP</vt:lpstr>
      <vt:lpstr>Протокол UDP</vt:lpstr>
      <vt:lpstr>DNS</vt:lpstr>
      <vt:lpstr>Таблица маршрутизации</vt:lpstr>
      <vt:lpstr>Задачи</vt:lpstr>
      <vt:lpstr>Протокол http</vt:lpstr>
      <vt:lpstr>https</vt:lpstr>
      <vt:lpstr>Гипертекст</vt:lpstr>
      <vt:lpstr>Запрос к сайту</vt:lpstr>
      <vt:lpstr>Составные части</vt:lpstr>
      <vt:lpstr>Состав доменного имени</vt:lpstr>
      <vt:lpstr>Клиент - сервер</vt:lpstr>
      <vt:lpstr>Методы HTTP</vt:lpstr>
      <vt:lpstr>Статус-коды</vt:lpstr>
      <vt:lpstr>Заголовки HTTP</vt:lpstr>
      <vt:lpstr>Ответ сервера в тексте</vt:lpstr>
      <vt:lpstr>Ответ сервера</vt:lpstr>
      <vt:lpstr>http2</vt:lpstr>
      <vt:lpstr>Работа с памятью в ОС</vt:lpstr>
      <vt:lpstr>Оперативная память</vt:lpstr>
      <vt:lpstr>Файл подкачки (swapping)</vt:lpstr>
      <vt:lpstr>Особенности файла подкачки</vt:lpstr>
      <vt:lpstr>Стек вызовов</vt:lpstr>
      <vt:lpstr>Куча</vt:lpstr>
      <vt:lpstr>Управление памятью</vt:lpstr>
      <vt:lpstr>Платформа .NET</vt:lpstr>
      <vt:lpstr>Платформа .NET</vt:lpstr>
      <vt:lpstr>История .NET</vt:lpstr>
      <vt:lpstr>Особенности технологии .NET</vt:lpstr>
      <vt:lpstr>Архитектура .NET Framework</vt:lpstr>
      <vt:lpstr>Безопасный код</vt:lpstr>
      <vt:lpstr>.NET Core</vt:lpstr>
      <vt:lpstr>Версии .Net Core</vt:lpstr>
      <vt:lpstr>Возможности.NET/.NET Core</vt:lpstr>
      <vt:lpstr>Сборка мусора в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Бэкенд веб-приложений</dc:title>
  <dc:creator>Иван Зорин</dc:creator>
  <cp:lastModifiedBy>Иван Зорин</cp:lastModifiedBy>
  <cp:revision>1</cp:revision>
  <dcterms:created xsi:type="dcterms:W3CDTF">2021-03-07T14:22:05Z</dcterms:created>
  <dcterms:modified xsi:type="dcterms:W3CDTF">2021-10-02T06:59:14Z</dcterms:modified>
</cp:coreProperties>
</file>