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рсений" userId="32dfd48f44f3ba25" providerId="LiveId" clId="{A6988F1A-3706-4CA2-A019-19708B21523C}"/>
    <pc:docChg chg="undo custSel addSld delSld modSld sldOrd">
      <pc:chgData name="Арсений" userId="32dfd48f44f3ba25" providerId="LiveId" clId="{A6988F1A-3706-4CA2-A019-19708B21523C}" dt="2023-11-25T14:22:09.690" v="413" actId="1076"/>
      <pc:docMkLst>
        <pc:docMk/>
      </pc:docMkLst>
      <pc:sldChg chg="ord">
        <pc:chgData name="Арсений" userId="32dfd48f44f3ba25" providerId="LiveId" clId="{A6988F1A-3706-4CA2-A019-19708B21523C}" dt="2023-11-25T14:15:35.085" v="1"/>
        <pc:sldMkLst>
          <pc:docMk/>
          <pc:sldMk cId="358602712" sldId="264"/>
        </pc:sldMkLst>
      </pc:sldChg>
      <pc:sldChg chg="modSp mod ord">
        <pc:chgData name="Арсений" userId="32dfd48f44f3ba25" providerId="LiveId" clId="{A6988F1A-3706-4CA2-A019-19708B21523C}" dt="2023-11-25T14:16:22.697" v="23" actId="20577"/>
        <pc:sldMkLst>
          <pc:docMk/>
          <pc:sldMk cId="1639788795" sldId="265"/>
        </pc:sldMkLst>
        <pc:spChg chg="mod">
          <ac:chgData name="Арсений" userId="32dfd48f44f3ba25" providerId="LiveId" clId="{A6988F1A-3706-4CA2-A019-19708B21523C}" dt="2023-11-25T14:16:22.697" v="23" actId="20577"/>
          <ac:spMkLst>
            <pc:docMk/>
            <pc:sldMk cId="1639788795" sldId="265"/>
            <ac:spMk id="152" creationId="{00000000-0000-0000-0000-000000000000}"/>
          </ac:spMkLst>
        </pc:spChg>
      </pc:sldChg>
      <pc:sldChg chg="modSp mod ord">
        <pc:chgData name="Арсений" userId="32dfd48f44f3ba25" providerId="LiveId" clId="{A6988F1A-3706-4CA2-A019-19708B21523C}" dt="2023-11-25T14:16:28.333" v="37" actId="20577"/>
        <pc:sldMkLst>
          <pc:docMk/>
          <pc:sldMk cId="1040583126" sldId="266"/>
        </pc:sldMkLst>
        <pc:spChg chg="mod">
          <ac:chgData name="Арсений" userId="32dfd48f44f3ba25" providerId="LiveId" clId="{A6988F1A-3706-4CA2-A019-19708B21523C}" dt="2023-11-25T14:16:28.333" v="37" actId="20577"/>
          <ac:spMkLst>
            <pc:docMk/>
            <pc:sldMk cId="1040583126" sldId="266"/>
            <ac:spMk id="152" creationId="{00000000-0000-0000-0000-000000000000}"/>
          </ac:spMkLst>
        </pc:spChg>
      </pc:sldChg>
      <pc:sldChg chg="delSp modSp add mod">
        <pc:chgData name="Арсений" userId="32dfd48f44f3ba25" providerId="LiveId" clId="{A6988F1A-3706-4CA2-A019-19708B21523C}" dt="2023-11-25T14:22:09.690" v="413" actId="1076"/>
        <pc:sldMkLst>
          <pc:docMk/>
          <pc:sldMk cId="2855806274" sldId="267"/>
        </pc:sldMkLst>
        <pc:spChg chg="del mod">
          <ac:chgData name="Арсений" userId="32dfd48f44f3ba25" providerId="LiveId" clId="{A6988F1A-3706-4CA2-A019-19708B21523C}" dt="2023-11-25T14:16:16.282" v="11"/>
          <ac:spMkLst>
            <pc:docMk/>
            <pc:sldMk cId="2855806274" sldId="267"/>
            <ac:spMk id="2" creationId="{F7FAE1D9-E4CD-4D0C-90E2-D142BEA0D4E0}"/>
          </ac:spMkLst>
        </pc:spChg>
        <pc:spChg chg="mod">
          <ac:chgData name="Арсений" userId="32dfd48f44f3ba25" providerId="LiveId" clId="{A6988F1A-3706-4CA2-A019-19708B21523C}" dt="2023-11-25T14:22:09.690" v="413" actId="1076"/>
          <ac:spMkLst>
            <pc:docMk/>
            <pc:sldMk cId="2855806274" sldId="267"/>
            <ac:spMk id="4" creationId="{43330B7A-C252-4E58-953E-49367C8B2996}"/>
          </ac:spMkLst>
        </pc:spChg>
        <pc:spChg chg="mod">
          <ac:chgData name="Арсений" userId="32dfd48f44f3ba25" providerId="LiveId" clId="{A6988F1A-3706-4CA2-A019-19708B21523C}" dt="2023-11-25T14:16:43.203" v="61" actId="20577"/>
          <ac:spMkLst>
            <pc:docMk/>
            <pc:sldMk cId="2855806274" sldId="267"/>
            <ac:spMk id="152" creationId="{00000000-0000-0000-0000-000000000000}"/>
          </ac:spMkLst>
        </pc:spChg>
      </pc:sldChg>
      <pc:sldChg chg="new del">
        <pc:chgData name="Арсений" userId="32dfd48f44f3ba25" providerId="LiveId" clId="{A6988F1A-3706-4CA2-A019-19708B21523C}" dt="2023-11-25T14:16:07.933" v="7" actId="47"/>
        <pc:sldMkLst>
          <pc:docMk/>
          <pc:sldMk cId="4071692876" sldId="267"/>
        </pc:sldMkLst>
      </pc:sldChg>
      <pc:sldChg chg="addSp delSp modSp add mod">
        <pc:chgData name="Арсений" userId="32dfd48f44f3ba25" providerId="LiveId" clId="{A6988F1A-3706-4CA2-A019-19708B21523C}" dt="2023-11-25T14:22:03.777" v="412" actId="20577"/>
        <pc:sldMkLst>
          <pc:docMk/>
          <pc:sldMk cId="906608155" sldId="268"/>
        </pc:sldMkLst>
        <pc:spChg chg="add del mod">
          <ac:chgData name="Арсений" userId="32dfd48f44f3ba25" providerId="LiveId" clId="{A6988F1A-3706-4CA2-A019-19708B21523C}" dt="2023-11-25T14:17:07.342" v="82"/>
          <ac:spMkLst>
            <pc:docMk/>
            <pc:sldMk cId="906608155" sldId="268"/>
            <ac:spMk id="2" creationId="{A3A567EC-F906-4185-B191-5236F05C44A5}"/>
          </ac:spMkLst>
        </pc:spChg>
        <pc:spChg chg="add mod">
          <ac:chgData name="Арсений" userId="32dfd48f44f3ba25" providerId="LiveId" clId="{A6988F1A-3706-4CA2-A019-19708B21523C}" dt="2023-11-25T14:19:22.154" v="125" actId="21"/>
          <ac:spMkLst>
            <pc:docMk/>
            <pc:sldMk cId="906608155" sldId="268"/>
            <ac:spMk id="3" creationId="{F4002302-D3AB-4359-80FE-799B9EEFBCDC}"/>
          </ac:spMkLst>
        </pc:spChg>
        <pc:spChg chg="del mod">
          <ac:chgData name="Арсений" userId="32dfd48f44f3ba25" providerId="LiveId" clId="{A6988F1A-3706-4CA2-A019-19708B21523C}" dt="2023-11-25T14:17:02.147" v="79" actId="478"/>
          <ac:spMkLst>
            <pc:docMk/>
            <pc:sldMk cId="906608155" sldId="268"/>
            <ac:spMk id="4" creationId="{43330B7A-C252-4E58-953E-49367C8B2996}"/>
          </ac:spMkLst>
        </pc:spChg>
        <pc:spChg chg="add mod">
          <ac:chgData name="Арсений" userId="32dfd48f44f3ba25" providerId="LiveId" clId="{A6988F1A-3706-4CA2-A019-19708B21523C}" dt="2023-11-25T14:19:06.623" v="123" actId="1076"/>
          <ac:spMkLst>
            <pc:docMk/>
            <pc:sldMk cId="906608155" sldId="268"/>
            <ac:spMk id="5" creationId="{22EAB4C7-510E-4D00-BC5B-057376732CB7}"/>
          </ac:spMkLst>
        </pc:spChg>
        <pc:spChg chg="mod">
          <ac:chgData name="Арсений" userId="32dfd48f44f3ba25" providerId="LiveId" clId="{A6988F1A-3706-4CA2-A019-19708B21523C}" dt="2023-11-25T14:22:03.777" v="412" actId="20577"/>
          <ac:spMkLst>
            <pc:docMk/>
            <pc:sldMk cId="906608155" sldId="268"/>
            <ac:spMk id="152" creationId="{00000000-0000-0000-0000-000000000000}"/>
          </ac:spMkLst>
        </pc:spChg>
      </pc:sldChg>
      <pc:sldChg chg="addSp delSp modSp add mod">
        <pc:chgData name="Арсений" userId="32dfd48f44f3ba25" providerId="LiveId" clId="{A6988F1A-3706-4CA2-A019-19708B21523C}" dt="2023-11-25T14:21:55.795" v="407" actId="20577"/>
        <pc:sldMkLst>
          <pc:docMk/>
          <pc:sldMk cId="1045671220" sldId="269"/>
        </pc:sldMkLst>
        <pc:spChg chg="add mod">
          <ac:chgData name="Арсений" userId="32dfd48f44f3ba25" providerId="LiveId" clId="{A6988F1A-3706-4CA2-A019-19708B21523C}" dt="2023-11-25T14:21:28.122" v="370" actId="1076"/>
          <ac:spMkLst>
            <pc:docMk/>
            <pc:sldMk cId="1045671220" sldId="269"/>
            <ac:spMk id="2" creationId="{F184FC63-B8B3-441E-B487-DB9894CF3776}"/>
          </ac:spMkLst>
        </pc:spChg>
        <pc:spChg chg="del">
          <ac:chgData name="Арсений" userId="32dfd48f44f3ba25" providerId="LiveId" clId="{A6988F1A-3706-4CA2-A019-19708B21523C}" dt="2023-11-25T14:19:28.436" v="127" actId="478"/>
          <ac:spMkLst>
            <pc:docMk/>
            <pc:sldMk cId="1045671220" sldId="269"/>
            <ac:spMk id="3" creationId="{F4002302-D3AB-4359-80FE-799B9EEFBCDC}"/>
          </ac:spMkLst>
        </pc:spChg>
        <pc:spChg chg="add mod">
          <ac:chgData name="Арсений" userId="32dfd48f44f3ba25" providerId="LiveId" clId="{A6988F1A-3706-4CA2-A019-19708B21523C}" dt="2023-11-25T14:21:07.434" v="358" actId="113"/>
          <ac:spMkLst>
            <pc:docMk/>
            <pc:sldMk cId="1045671220" sldId="269"/>
            <ac:spMk id="4" creationId="{A97F26CC-87AD-4CA8-90BE-FB5631D957F9}"/>
          </ac:spMkLst>
        </pc:spChg>
        <pc:spChg chg="del mod">
          <ac:chgData name="Арсений" userId="32dfd48f44f3ba25" providerId="LiveId" clId="{A6988F1A-3706-4CA2-A019-19708B21523C}" dt="2023-11-25T14:20:10.539" v="219" actId="478"/>
          <ac:spMkLst>
            <pc:docMk/>
            <pc:sldMk cId="1045671220" sldId="269"/>
            <ac:spMk id="5" creationId="{22EAB4C7-510E-4D00-BC5B-057376732CB7}"/>
          </ac:spMkLst>
        </pc:spChg>
        <pc:spChg chg="add mod">
          <ac:chgData name="Арсений" userId="32dfd48f44f3ba25" providerId="LiveId" clId="{A6988F1A-3706-4CA2-A019-19708B21523C}" dt="2023-11-25T14:21:24.080" v="369" actId="1076"/>
          <ac:spMkLst>
            <pc:docMk/>
            <pc:sldMk cId="1045671220" sldId="269"/>
            <ac:spMk id="6" creationId="{028F1CB2-A68F-493F-824A-8DD0C10BD3AD}"/>
          </ac:spMkLst>
        </pc:spChg>
        <pc:spChg chg="add del mod">
          <ac:chgData name="Арсений" userId="32dfd48f44f3ba25" providerId="LiveId" clId="{A6988F1A-3706-4CA2-A019-19708B21523C}" dt="2023-11-25T14:21:10.162" v="360"/>
          <ac:spMkLst>
            <pc:docMk/>
            <pc:sldMk cId="1045671220" sldId="269"/>
            <ac:spMk id="8" creationId="{9B21437E-8C83-4F63-A74C-18645D404595}"/>
          </ac:spMkLst>
        </pc:spChg>
        <pc:spChg chg="add mod">
          <ac:chgData name="Арсений" userId="32dfd48f44f3ba25" providerId="LiveId" clId="{A6988F1A-3706-4CA2-A019-19708B21523C}" dt="2023-11-25T14:21:20.197" v="367" actId="14100"/>
          <ac:spMkLst>
            <pc:docMk/>
            <pc:sldMk cId="1045671220" sldId="269"/>
            <ac:spMk id="9" creationId="{D566F8EB-3666-40C1-A32F-40DE79EB3BC1}"/>
          </ac:spMkLst>
        </pc:spChg>
        <pc:spChg chg="mod">
          <ac:chgData name="Арсений" userId="32dfd48f44f3ba25" providerId="LiveId" clId="{A6988F1A-3706-4CA2-A019-19708B21523C}" dt="2023-11-25T14:21:55.795" v="407" actId="20577"/>
          <ac:spMkLst>
            <pc:docMk/>
            <pc:sldMk cId="1045671220" sldId="269"/>
            <ac:spMk id="15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1B662F8-08A0-4FB7-B01F-1390C3FA82E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22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00ABB2C-0A84-44AE-ABAA-8B012342CF2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C844DAC-C34E-4B11-A305-407531B7834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C80D1CC-80E3-4375-B745-7E2EB95E218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EE1AA5-B897-4B3E-804F-DC057DC8D67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22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D597CA4-6DEE-44EC-828D-9C1CD22D296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33C655-1353-4BE0-8C96-C9C6CD82B81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22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A8C5397-0489-415A-A0ED-111D8640D6C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CE3C835-A0CC-4074-9DBF-9B7AB51D1D3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0012652-7B5D-45F9-926F-B744717CB2A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1FD9600-F626-429E-B362-2CF1BA9E124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E991546-CB7A-4A4A-A7FC-B8483FDF9BF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9DA36CD-EDE0-4EAD-951C-02E94142FF2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22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5411B7A-3AF2-4FD8-B014-12D42ADDF40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89E05A3-CDC5-4B53-A4A6-55912F27397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15BFA62-DD0E-4EE2-90FD-0BE51C85A66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09143D6-F38F-41F2-B469-2A03F42398A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22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28D4396-7B80-44EA-9846-40AF96AB00B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DB63B1F-568D-4091-9FC6-79BB6D733A2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0830A40-F7CD-4831-8FF5-6452EE69D8A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A3C5F46-0015-44D3-99D7-23ABD7C083A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176F37E-02D9-450A-A21D-58DFC273950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95BAE5C-CA4A-4C13-90CF-E8ED5AF2C2F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000"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BA408B4-BBC2-40F6-854B-8957B62A1DC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22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655"/>
              </a:spcAft>
              <a:buNone/>
            </a:pPr>
            <a:endParaRPr lang="ru-RU" sz="15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endParaRPr lang="ru-RU" sz="1800" b="0" strike="noStrike" spc="-1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endParaRPr lang="ru-RU" sz="1800" b="0" strike="noStrike" spc="-1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700" b="1" strike="noStrike" spc="-1">
                <a:solidFill>
                  <a:srgbClr val="FFFFFF"/>
                </a:solidFill>
                <a:latin typeface="Source Sans Pro Black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</a:rPr>
              <a:t>Для правки структуры щёлкните мышью</a:t>
            </a:r>
          </a:p>
          <a:p>
            <a:pPr marL="864000" lvl="1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ru-RU" sz="2100" b="0" strike="noStrike" spc="-1">
                <a:solidFill>
                  <a:srgbClr val="2C3E50"/>
                </a:solidFill>
                <a:latin typeface="Source Sans Pro"/>
              </a:rPr>
              <a:t>Второй уровень структуры</a:t>
            </a:r>
          </a:p>
          <a:p>
            <a:pPr marL="1296000" lvl="2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2C3E50"/>
                </a:solidFill>
                <a:latin typeface="Source Sans Pro"/>
              </a:rPr>
              <a:t>Третий уровень структуры</a:t>
            </a:r>
          </a:p>
          <a:p>
            <a:pPr marL="1728000" lvl="3" indent="-216000">
              <a:spcAft>
                <a:spcPts val="425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ru-RU" sz="1500" b="0" strike="noStrike" spc="-1">
                <a:solidFill>
                  <a:srgbClr val="2C3E50"/>
                </a:solidFill>
                <a:latin typeface="Source Sans Pro"/>
              </a:rPr>
              <a:t>Четвёртый уровень структуры</a:t>
            </a:r>
          </a:p>
          <a:p>
            <a:pPr marL="2160000" lvl="4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2C3E50"/>
                </a:solidFill>
                <a:latin typeface="Source Sans Pro"/>
              </a:rPr>
              <a:t>Пятый уровень структуры</a:t>
            </a:r>
          </a:p>
          <a:p>
            <a:pPr marL="2592000" lvl="5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2C3E50"/>
                </a:solidFill>
                <a:latin typeface="Source Sans Pro"/>
              </a:rPr>
              <a:t>Шестой уровень структуры</a:t>
            </a:r>
          </a:p>
          <a:p>
            <a:pPr marL="3024000" lvl="6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2C3E50"/>
                </a:solidFill>
                <a:latin typeface="Source Sans Pro"/>
              </a:rPr>
              <a:t>Седьмой уровень структуры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ru-RU" sz="1800" b="1" strike="noStrike" spc="-1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lang="ru-RU" sz="1800" b="1" strike="noStrike" spc="-1">
                <a:solidFill>
                  <a:srgbClr val="FFFFFF"/>
                </a:solidFill>
                <a:latin typeface="Source Sans Pro Black"/>
              </a:rPr>
              <a:t>&lt;дата/время&gt;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ru-RU" sz="1800" b="1" strike="noStrike" spc="-1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lang="ru-RU" sz="1800" b="1" strike="noStrike" spc="-1">
                <a:solidFill>
                  <a:srgbClr val="FFFFFF"/>
                </a:solidFill>
                <a:latin typeface="Source Sans Pro Black"/>
              </a:rPr>
              <a:t>&lt;нижний колонтитул&gt;</a:t>
            </a:r>
          </a:p>
        </p:txBody>
      </p:sp>
      <p:sp>
        <p:nvSpPr>
          <p:cNvPr id="6" name="Овал 5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endParaRPr lang="ru-RU" sz="1800" b="0" strike="noStrike" spc="-1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fld id="{9D4AEC77-C324-4AC4-908E-C133E57E72B0}" type="slidenum">
              <a:rPr lang="ru-RU" sz="1800" b="1" strike="noStrike" spc="-1">
                <a:solidFill>
                  <a:srgbClr val="FFFFFF"/>
                </a:solidFill>
                <a:latin typeface="Source Sans Pro Black"/>
              </a:rPr>
              <a:t>‹#›</a:t>
            </a:fld>
            <a:endParaRPr lang="ru-RU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43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endParaRPr lang="ru-RU" sz="1800" b="0" strike="noStrike" spc="-1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endParaRPr lang="ru-RU" sz="1800" b="0" strike="noStrike" spc="-1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lnSpc>
                <a:spcPct val="150000"/>
              </a:lnSpc>
              <a:buNone/>
            </a:pPr>
            <a:r>
              <a:rPr lang="ru-RU" sz="2700" b="1" strike="noStrike" spc="-1">
                <a:solidFill>
                  <a:srgbClr val="FFFFFF"/>
                </a:solidFill>
                <a:latin typeface="Source Sans Pro Black"/>
              </a:rPr>
              <a:t>Для правки текста заглавия щёлкните мышью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7000"/>
          </a:bodyPr>
          <a:lstStyle/>
          <a:p>
            <a:pPr marL="289440" indent="0">
              <a:spcAft>
                <a:spcPts val="655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Для правки структуры щёлкните мышью</a:t>
            </a:r>
          </a:p>
          <a:p>
            <a:pPr marL="578880" lvl="1" indent="0">
              <a:spcAft>
                <a:spcPts val="850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Второй уровень структуры</a:t>
            </a:r>
          </a:p>
          <a:p>
            <a:pPr marL="868320" lvl="2" indent="0">
              <a:spcAft>
                <a:spcPts val="635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Третий уровень структуры</a:t>
            </a:r>
          </a:p>
          <a:p>
            <a:pPr marL="1157760" lvl="3" indent="0">
              <a:spcAft>
                <a:spcPts val="425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Четвёртый уровень структуры</a:t>
            </a:r>
          </a:p>
          <a:p>
            <a:pPr marL="1447200" lvl="4" indent="0">
              <a:spcAft>
                <a:spcPts val="213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Пятый уровень структуры</a:t>
            </a:r>
          </a:p>
          <a:p>
            <a:pPr marL="1736640" lvl="5" indent="0">
              <a:spcAft>
                <a:spcPts val="213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Шестой уровень структуры</a:t>
            </a:r>
          </a:p>
          <a:p>
            <a:pPr marL="2026080" lvl="6" indent="0">
              <a:spcAft>
                <a:spcPts val="213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Седьмой уровень структуры</a:t>
            </a:r>
          </a:p>
        </p:txBody>
      </p:sp>
      <p:sp>
        <p:nvSpPr>
          <p:cNvPr id="48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ru-RU" sz="1800" b="1" strike="noStrike" spc="-1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lang="ru-RU" sz="1800" b="1" strike="noStrike" spc="-1">
                <a:solidFill>
                  <a:srgbClr val="FFFFFF"/>
                </a:solidFill>
                <a:latin typeface="Source Sans Pro Black"/>
              </a:rPr>
              <a:t>&lt;дата/время&gt;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ru-RU" sz="1800" b="1" strike="noStrike" spc="-1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lang="ru-RU" sz="1800" b="1" strike="noStrike" spc="-1">
                <a:solidFill>
                  <a:srgbClr val="FFFFFF"/>
                </a:solidFill>
                <a:latin typeface="Source Sans Pro Black"/>
              </a:rPr>
              <a:t>&lt;нижний колонтитул&gt;</a:t>
            </a:r>
          </a:p>
        </p:txBody>
      </p:sp>
      <p:sp>
        <p:nvSpPr>
          <p:cNvPr id="50" name="PlaceHolder 5"/>
          <p:cNvSpPr>
            <a:spLocks noGrp="1"/>
          </p:cNvSpPr>
          <p:nvPr>
            <p:ph type="sldNum" idx="5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 lang="ru-RU" sz="1800" b="1" strike="noStrike" spc="-1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3B576F29-7EA5-4968-8F17-781196E9E431}" type="slidenum">
              <a:rPr lang="ru-RU" sz="1800" b="1" strike="noStrike" spc="-1">
                <a:solidFill>
                  <a:srgbClr val="FFFFFF"/>
                </a:solidFill>
                <a:latin typeface="Source Sans Pro Black"/>
              </a:rPr>
              <a:t>‹#›</a:t>
            </a:fld>
            <a:endParaRPr lang="ru-RU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Прямоугольник 86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endParaRPr lang="ru-RU" sz="1800" b="0" strike="noStrike" spc="-1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88" name="Облачко с текстом: прямоугольное 87"/>
          <p:cNvSpPr/>
          <p:nvPr/>
        </p:nvSpPr>
        <p:spPr>
          <a:xfrm>
            <a:off x="2520000" y="1350000"/>
            <a:ext cx="5040000" cy="189000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0600" tIns="75600" rIns="120600" bIns="75600" anchor="ctr">
            <a:noAutofit/>
          </a:bodyPr>
          <a:lstStyle/>
          <a:p>
            <a:pPr algn="ctr"/>
            <a:endParaRPr lang="ru-RU" sz="1800" b="0" strike="noStrike" spc="-1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r>
              <a:rPr lang="ru-RU" sz="2700" b="1" strike="noStrike" spc="-1">
                <a:solidFill>
                  <a:srgbClr val="2C3E50"/>
                </a:solidFill>
                <a:latin typeface="Source Sans Pro Black"/>
              </a:rPr>
              <a:t>Для правки текста заглавия щёлкните мышью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pPr marL="311040" indent="0">
              <a:spcAft>
                <a:spcPts val="655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Для правки структуры щёлкните мышью</a:t>
            </a:r>
          </a:p>
          <a:p>
            <a:pPr marL="622080" lvl="1" indent="0">
              <a:spcAft>
                <a:spcPts val="850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Второй уровень структуры</a:t>
            </a:r>
          </a:p>
          <a:p>
            <a:pPr marL="933120" lvl="2" indent="0">
              <a:spcAft>
                <a:spcPts val="635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Третий уровень структуры</a:t>
            </a:r>
          </a:p>
          <a:p>
            <a:pPr marL="1244160" lvl="3" indent="0">
              <a:spcAft>
                <a:spcPts val="425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Четвёртый уровень структуры</a:t>
            </a:r>
          </a:p>
          <a:p>
            <a:pPr marL="1555200" lvl="4" indent="0">
              <a:spcAft>
                <a:spcPts val="213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Пятый уровень структуры</a:t>
            </a:r>
          </a:p>
          <a:p>
            <a:pPr marL="1866240" lvl="5" indent="0">
              <a:spcAft>
                <a:spcPts val="213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Шестой уровень структуры</a:t>
            </a:r>
          </a:p>
          <a:p>
            <a:pPr marL="2177280" lvl="6" indent="0">
              <a:spcAft>
                <a:spcPts val="213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Седьмой уровень структуры</a:t>
            </a:r>
          </a:p>
        </p:txBody>
      </p:sp>
      <p:sp>
        <p:nvSpPr>
          <p:cNvPr id="91" name="PlaceHolder 3"/>
          <p:cNvSpPr>
            <a:spLocks noGrp="1"/>
          </p:cNvSpPr>
          <p:nvPr>
            <p:ph type="dt" idx="6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ru-RU" sz="1800" b="1" strike="noStrike" spc="-1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lang="ru-RU" sz="1800" b="1" strike="noStrike" spc="-1">
                <a:solidFill>
                  <a:srgbClr val="FFFFFF"/>
                </a:solidFill>
                <a:latin typeface="Source Sans Pro Black"/>
              </a:rPr>
              <a:t>&lt;дата/время&gt;</a:t>
            </a:r>
          </a:p>
        </p:txBody>
      </p:sp>
      <p:sp>
        <p:nvSpPr>
          <p:cNvPr id="92" name="PlaceHolder 4"/>
          <p:cNvSpPr>
            <a:spLocks noGrp="1"/>
          </p:cNvSpPr>
          <p:nvPr>
            <p:ph type="ftr" idx="7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ru-RU" sz="1800" b="1" strike="noStrike" spc="-1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lang="ru-RU" sz="1800" b="1" strike="noStrike" spc="-1">
                <a:solidFill>
                  <a:srgbClr val="FFFFFF"/>
                </a:solidFill>
                <a:latin typeface="Source Sans Pro Black"/>
              </a:rPr>
              <a:t>&lt;нижний колонтитул&gt;</a:t>
            </a:r>
          </a:p>
        </p:txBody>
      </p:sp>
      <p:sp>
        <p:nvSpPr>
          <p:cNvPr id="93" name="PlaceHolder 5"/>
          <p:cNvSpPr>
            <a:spLocks noGrp="1"/>
          </p:cNvSpPr>
          <p:nvPr>
            <p:ph type="sldNum" idx="8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 lang="ru-RU" sz="1800" b="1" strike="noStrike" spc="-1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3FEBAD2D-A33E-4944-8623-4B7A67594C71}" type="slidenum">
              <a:rPr lang="ru-RU" sz="1800" b="1" strike="noStrike" spc="-1">
                <a:solidFill>
                  <a:srgbClr val="FFFFFF"/>
                </a:solidFill>
                <a:latin typeface="Source Sans Pro Black"/>
              </a:rPr>
              <a:t>‹#›</a:t>
            </a:fld>
            <a:endParaRPr lang="ru-RU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28520"/>
            <a:ext cx="9360000" cy="731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lnSpc>
                <a:spcPct val="150000"/>
              </a:lnSpc>
              <a:buNone/>
            </a:pPr>
            <a:r>
              <a:rPr lang="ru-RU" sz="2700" b="1" strike="noStrike" spc="-1">
                <a:solidFill>
                  <a:srgbClr val="FFFFFF"/>
                </a:solidFill>
                <a:latin typeface="Source Sans Pro Black"/>
              </a:rPr>
              <a:t>ТРАНСФОРМЕРЫ. BERT И GPT.</a:t>
            </a: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2200" b="0" strike="noStrike" spc="-1">
                <a:solidFill>
                  <a:srgbClr val="FFFFFF"/>
                </a:solidFill>
                <a:latin typeface="Source Sans Pro"/>
              </a:rPr>
              <a:t>Выполнили:</a:t>
            </a:r>
          </a:p>
          <a:p>
            <a:pPr indent="0" algn="ctr">
              <a:buNone/>
            </a:pPr>
            <a:r>
              <a:rPr lang="ru-RU" sz="2200" b="0" strike="noStrike" spc="-1">
                <a:solidFill>
                  <a:srgbClr val="FFFFFF"/>
                </a:solidFill>
                <a:latin typeface="Source Sans Pro"/>
              </a:rPr>
              <a:t>Чепасов Дмитрий</a:t>
            </a:r>
          </a:p>
          <a:p>
            <a:pPr indent="0" algn="ctr">
              <a:buNone/>
            </a:pPr>
            <a:r>
              <a:rPr lang="ru-RU" sz="2200" b="0" strike="noStrike" spc="-1">
                <a:solidFill>
                  <a:srgbClr val="FFFFFF"/>
                </a:solidFill>
                <a:latin typeface="Source Sans Pro"/>
              </a:rPr>
              <a:t>Щедрин Арсений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2700" b="1" spc="-1" dirty="0">
                <a:solidFill>
                  <a:srgbClr val="FFFFFF"/>
                </a:solidFill>
                <a:latin typeface="Source Sans Pro Black"/>
              </a:rPr>
              <a:t>GPT</a:t>
            </a:r>
            <a:r>
              <a:rPr lang="ru-RU" sz="2700" b="1" spc="-1" dirty="0">
                <a:solidFill>
                  <a:srgbClr val="FFFFFF"/>
                </a:solidFill>
                <a:latin typeface="Source Sans Pro Black"/>
              </a:rPr>
              <a:t> что это</a:t>
            </a:r>
            <a:endParaRPr lang="ru-RU" sz="2700" b="1" strike="noStrike" spc="-1" dirty="0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3CBDE-7DE9-40C2-AD2F-096463AC3CAD}"/>
              </a:ext>
            </a:extLst>
          </p:cNvPr>
          <p:cNvSpPr txBox="1"/>
          <p:nvPr/>
        </p:nvSpPr>
        <p:spPr>
          <a:xfrm flipH="1">
            <a:off x="1102358" y="1584960"/>
            <a:ext cx="82448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Текст разбивается на токены, которые сопоставляются с целыми числами в соответствии вокабулярия – данных, на которых обучалась модель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Пример: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F02A77-E13A-4758-B1F7-4F7EF282F5C1}"/>
              </a:ext>
            </a:extLst>
          </p:cNvPr>
          <p:cNvSpPr txBox="1"/>
          <p:nvPr/>
        </p:nvSpPr>
        <p:spPr>
          <a:xfrm>
            <a:off x="1102358" y="3254594"/>
            <a:ext cx="6456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D4D4C"/>
                </a:solidFill>
                <a:effectLst/>
                <a:latin typeface="Menlo"/>
              </a:rPr>
              <a:t>vocab = [</a:t>
            </a:r>
            <a:r>
              <a:rPr lang="en-US" b="0" i="0" dirty="0">
                <a:solidFill>
                  <a:srgbClr val="718C00"/>
                </a:solidFill>
                <a:effectLst/>
                <a:latin typeface="Menlo"/>
              </a:rPr>
              <a:t>"all"</a:t>
            </a:r>
            <a:r>
              <a:rPr lang="en-US" b="0" i="0" dirty="0">
                <a:solidFill>
                  <a:srgbClr val="4D4D4C"/>
                </a:solidFill>
                <a:effectLst/>
                <a:latin typeface="Menlo"/>
              </a:rPr>
              <a:t>, </a:t>
            </a:r>
            <a:r>
              <a:rPr lang="en-US" b="0" i="0" dirty="0">
                <a:solidFill>
                  <a:srgbClr val="718C00"/>
                </a:solidFill>
                <a:effectLst/>
                <a:latin typeface="Menlo"/>
              </a:rPr>
              <a:t>"not"</a:t>
            </a:r>
            <a:r>
              <a:rPr lang="en-US" b="0" i="0" dirty="0">
                <a:solidFill>
                  <a:srgbClr val="4D4D4C"/>
                </a:solidFill>
                <a:effectLst/>
                <a:latin typeface="Menlo"/>
              </a:rPr>
              <a:t>, </a:t>
            </a:r>
            <a:r>
              <a:rPr lang="en-US" b="0" i="0" dirty="0">
                <a:solidFill>
                  <a:srgbClr val="718C00"/>
                </a:solidFill>
                <a:effectLst/>
                <a:latin typeface="Menlo"/>
              </a:rPr>
              <a:t>"heroes"</a:t>
            </a:r>
            <a:r>
              <a:rPr lang="en-US" b="0" i="0" dirty="0">
                <a:solidFill>
                  <a:srgbClr val="4D4D4C"/>
                </a:solidFill>
                <a:effectLst/>
                <a:latin typeface="Menlo"/>
              </a:rPr>
              <a:t>, </a:t>
            </a:r>
            <a:r>
              <a:rPr lang="en-US" b="0" i="0" dirty="0">
                <a:solidFill>
                  <a:srgbClr val="718C00"/>
                </a:solidFill>
                <a:effectLst/>
                <a:latin typeface="Menlo"/>
              </a:rPr>
              <a:t>"the"</a:t>
            </a:r>
            <a:r>
              <a:rPr lang="en-US" b="0" i="0" dirty="0">
                <a:solidFill>
                  <a:srgbClr val="4D4D4C"/>
                </a:solidFill>
                <a:effectLst/>
                <a:latin typeface="Menlo"/>
              </a:rPr>
              <a:t>, </a:t>
            </a:r>
            <a:r>
              <a:rPr lang="en-US" b="0" i="0" dirty="0">
                <a:solidFill>
                  <a:srgbClr val="718C00"/>
                </a:solidFill>
                <a:effectLst/>
                <a:latin typeface="Menlo"/>
              </a:rPr>
              <a:t>"wear"</a:t>
            </a:r>
            <a:r>
              <a:rPr lang="en-US" b="0" i="0" dirty="0">
                <a:solidFill>
                  <a:srgbClr val="4D4D4C"/>
                </a:solidFill>
                <a:effectLst/>
                <a:latin typeface="Menlo"/>
              </a:rPr>
              <a:t>, </a:t>
            </a:r>
            <a:r>
              <a:rPr lang="en-US" b="0" i="0" dirty="0">
                <a:solidFill>
                  <a:srgbClr val="718C00"/>
                </a:solidFill>
                <a:effectLst/>
                <a:latin typeface="Menlo"/>
              </a:rPr>
              <a:t>"."</a:t>
            </a:r>
            <a:r>
              <a:rPr lang="en-US" b="0" i="0" dirty="0">
                <a:solidFill>
                  <a:srgbClr val="4D4D4C"/>
                </a:solidFill>
                <a:effectLst/>
                <a:latin typeface="Menlo"/>
              </a:rPr>
              <a:t>, </a:t>
            </a:r>
            <a:r>
              <a:rPr lang="en-US" b="0" i="0" dirty="0">
                <a:solidFill>
                  <a:srgbClr val="718C00"/>
                </a:solidFill>
                <a:effectLst/>
                <a:latin typeface="Menlo"/>
              </a:rPr>
              <a:t>"capes"</a:t>
            </a:r>
            <a:r>
              <a:rPr lang="en-US" b="0" i="0" dirty="0">
                <a:solidFill>
                  <a:srgbClr val="4D4D4C"/>
                </a:solidFill>
                <a:effectLst/>
                <a:latin typeface="Menlo"/>
              </a:rPr>
              <a:t>]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5580BB-111F-4E98-8B27-68CA017263B9}"/>
              </a:ext>
            </a:extLst>
          </p:cNvPr>
          <p:cNvSpPr txBox="1"/>
          <p:nvPr/>
        </p:nvSpPr>
        <p:spPr>
          <a:xfrm>
            <a:off x="1102358" y="3909706"/>
            <a:ext cx="5918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4D4D4C"/>
                </a:solidFill>
                <a:effectLst/>
                <a:latin typeface="Menlo"/>
              </a:rPr>
              <a:t>tokenizer.encode</a:t>
            </a:r>
            <a:r>
              <a:rPr lang="en-US" b="0" i="0" dirty="0">
                <a:solidFill>
                  <a:srgbClr val="4D4D4C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718C00"/>
                </a:solidFill>
                <a:effectLst/>
                <a:latin typeface="Menlo"/>
              </a:rPr>
              <a:t>"not all heroes wear"</a:t>
            </a:r>
            <a:r>
              <a:rPr lang="en-US" b="0" i="0" dirty="0">
                <a:solidFill>
                  <a:srgbClr val="4D4D4C"/>
                </a:solidFill>
                <a:effectLst/>
                <a:latin typeface="Menlo"/>
              </a:rPr>
              <a:t>) </a:t>
            </a:r>
            <a:r>
              <a:rPr lang="en-US" b="0" i="0" dirty="0">
                <a:solidFill>
                  <a:srgbClr val="8E908C"/>
                </a:solidFill>
                <a:effectLst/>
                <a:latin typeface="Menlo"/>
              </a:rPr>
              <a:t># ids = [1, 0, 2, 4]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788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2700" b="1" spc="-1" dirty="0">
                <a:solidFill>
                  <a:srgbClr val="FFFFFF"/>
                </a:solidFill>
                <a:latin typeface="Source Sans Pro Black"/>
              </a:rPr>
              <a:t>GPT</a:t>
            </a:r>
            <a:r>
              <a:rPr lang="ru-RU" sz="2700" b="1" spc="-1" dirty="0">
                <a:solidFill>
                  <a:srgbClr val="FFFFFF"/>
                </a:solidFill>
                <a:latin typeface="Source Sans Pro Black"/>
              </a:rPr>
              <a:t> основная суть</a:t>
            </a:r>
            <a:endParaRPr lang="ru-RU" sz="2700" b="1" strike="noStrike" spc="-1" dirty="0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AE1D9-E4CD-4D0C-90E2-D142BEA0D4E0}"/>
              </a:ext>
            </a:extLst>
          </p:cNvPr>
          <p:cNvSpPr txBox="1"/>
          <p:nvPr/>
        </p:nvSpPr>
        <p:spPr>
          <a:xfrm>
            <a:off x="741680" y="1676400"/>
            <a:ext cx="8978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Результатом является массив i на j, где i - </a:t>
            </a:r>
            <a:r>
              <a:rPr lang="ru-RU" dirty="0" err="1"/>
              <a:t>ая</a:t>
            </a:r>
            <a:r>
              <a:rPr lang="ru-RU" dirty="0"/>
              <a:t> строка – номер слова в вводе, j – </a:t>
            </a:r>
            <a:r>
              <a:rPr lang="ru-RU" dirty="0" err="1"/>
              <a:t>ый</a:t>
            </a:r>
            <a:r>
              <a:rPr lang="ru-RU" dirty="0"/>
              <a:t> столбец в i</a:t>
            </a:r>
          </a:p>
          <a:p>
            <a:r>
              <a:rPr lang="ru-RU" dirty="0"/>
              <a:t>- ой строке – вероятность, что данное слово из вокабулярия было бы встречено в языке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30B7A-C252-4E58-953E-49367C8B2996}"/>
              </a:ext>
            </a:extLst>
          </p:cNvPr>
          <p:cNvSpPr txBox="1"/>
          <p:nvPr/>
        </p:nvSpPr>
        <p:spPr>
          <a:xfrm>
            <a:off x="741680" y="4135120"/>
            <a:ext cx="897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GPT </a:t>
            </a:r>
            <a:r>
              <a:rPr lang="ru-RU" dirty="0"/>
              <a:t>выбирает следующее слово основываясь на этом массиве. Можно </a:t>
            </a:r>
            <a:r>
              <a:rPr lang="ru-RU" dirty="0" err="1"/>
              <a:t>рандомизировать</a:t>
            </a:r>
            <a:r>
              <a:rPr lang="ru-RU" dirty="0"/>
              <a:t> выбор слова, чтобы ответы получались интереснее</a:t>
            </a:r>
          </a:p>
        </p:txBody>
      </p:sp>
    </p:spTree>
    <p:extLst>
      <p:ext uri="{BB962C8B-B14F-4D97-AF65-F5344CB8AC3E}">
        <p14:creationId xmlns:p14="http://schemas.microsoft.com/office/powerpoint/2010/main" val="1040583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2700" b="1" spc="-1" dirty="0">
                <a:solidFill>
                  <a:srgbClr val="FFFFFF"/>
                </a:solidFill>
                <a:latin typeface="Source Sans Pro Black"/>
              </a:rPr>
              <a:t>GPT</a:t>
            </a:r>
            <a:r>
              <a:rPr lang="ru-RU" sz="2700" b="1" spc="-1" dirty="0">
                <a:solidFill>
                  <a:srgbClr val="FFFFFF"/>
                </a:solidFill>
                <a:latin typeface="Source Sans Pro Black"/>
              </a:rPr>
              <a:t> основная суть</a:t>
            </a:r>
            <a:endParaRPr lang="ru-RU" sz="2700" b="1" strike="noStrike" spc="-1" dirty="0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30B7A-C252-4E58-953E-49367C8B2996}"/>
              </a:ext>
            </a:extLst>
          </p:cNvPr>
          <p:cNvSpPr txBox="1"/>
          <p:nvPr/>
        </p:nvSpPr>
        <p:spPr>
          <a:xfrm>
            <a:off x="921294" y="1889942"/>
            <a:ext cx="897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GPT </a:t>
            </a:r>
            <a:r>
              <a:rPr lang="ru-RU" dirty="0"/>
              <a:t>выбирает следующее слово основываясь на этом массиве. Можно </a:t>
            </a:r>
            <a:r>
              <a:rPr lang="ru-RU" dirty="0" err="1"/>
              <a:t>рандомизировать</a:t>
            </a:r>
            <a:r>
              <a:rPr lang="ru-RU" dirty="0"/>
              <a:t> выбор слова, чтобы ответы получались интереснее</a:t>
            </a:r>
          </a:p>
        </p:txBody>
      </p:sp>
    </p:spTree>
    <p:extLst>
      <p:ext uri="{BB962C8B-B14F-4D97-AF65-F5344CB8AC3E}">
        <p14:creationId xmlns:p14="http://schemas.microsoft.com/office/powerpoint/2010/main" val="2855806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2700" b="1" spc="-1" dirty="0">
                <a:solidFill>
                  <a:srgbClr val="FFFFFF"/>
                </a:solidFill>
                <a:latin typeface="Source Sans Pro Black"/>
              </a:rPr>
              <a:t>GPT</a:t>
            </a:r>
            <a:r>
              <a:rPr lang="ru-RU" sz="2700" b="1" spc="-1" dirty="0">
                <a:solidFill>
                  <a:srgbClr val="FFFFFF"/>
                </a:solidFill>
                <a:latin typeface="Source Sans Pro Black"/>
              </a:rPr>
              <a:t> </a:t>
            </a:r>
            <a:r>
              <a:rPr lang="en-US" sz="2700" b="1" spc="-1" dirty="0">
                <a:solidFill>
                  <a:srgbClr val="FFFFFF"/>
                </a:solidFill>
                <a:latin typeface="Source Sans Pro Black"/>
              </a:rPr>
              <a:t>vs</a:t>
            </a:r>
            <a:r>
              <a:rPr lang="ru-RU" sz="2700" b="1" spc="-1" dirty="0">
                <a:solidFill>
                  <a:srgbClr val="FFFFFF"/>
                </a:solidFill>
                <a:latin typeface="Source Sans Pro Black"/>
              </a:rPr>
              <a:t> </a:t>
            </a:r>
            <a:r>
              <a:rPr lang="en-US" sz="2700" b="1" spc="-1" dirty="0">
                <a:solidFill>
                  <a:srgbClr val="FFFFFF"/>
                </a:solidFill>
                <a:latin typeface="Source Sans Pro Black"/>
              </a:rPr>
              <a:t>BERT</a:t>
            </a:r>
            <a:endParaRPr lang="ru-RU" sz="2700" b="1" strike="noStrike" spc="-1" dirty="0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002302-D3AB-4359-80FE-799B9EEFBCDC}"/>
              </a:ext>
            </a:extLst>
          </p:cNvPr>
          <p:cNvSpPr txBox="1"/>
          <p:nvPr/>
        </p:nvSpPr>
        <p:spPr>
          <a:xfrm>
            <a:off x="345536" y="1534593"/>
            <a:ext cx="4694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GPT - это </a:t>
            </a:r>
            <a:r>
              <a:rPr lang="ru-RU" dirty="0" err="1"/>
              <a:t>авторегрессивный</a:t>
            </a:r>
            <a:r>
              <a:rPr lang="ru-RU" dirty="0"/>
              <a:t> декодер трансформер, что означает, что каждый токен предсказывается и обусловливается предыдущим токеном. Нам не нужен кодировщик, потому что предыдущие токены принимаются самим декодером.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AB4C7-510E-4D00-BC5B-057376732CB7}"/>
              </a:ext>
            </a:extLst>
          </p:cNvPr>
          <p:cNvSpPr txBox="1"/>
          <p:nvPr/>
        </p:nvSpPr>
        <p:spPr>
          <a:xfrm>
            <a:off x="5216978" y="1534593"/>
            <a:ext cx="45030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BERT - это кодировщик трансформер, что означает, что для каждой позиции на входе на выходе в одной и той же позиции находится один и тот же токен (или токен [MASK] для замаскированных токенов), то есть входные и выходные позиции каждого токена одинаковы. Модели, использующие только стек кодировщика, такие как BERT, генерируют все его выходные данные одновременно.</a:t>
            </a:r>
          </a:p>
        </p:txBody>
      </p:sp>
    </p:spTree>
    <p:extLst>
      <p:ext uri="{BB962C8B-B14F-4D97-AF65-F5344CB8AC3E}">
        <p14:creationId xmlns:p14="http://schemas.microsoft.com/office/powerpoint/2010/main" val="906608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2700" b="1" spc="-1" dirty="0">
                <a:solidFill>
                  <a:srgbClr val="FFFFFF"/>
                </a:solidFill>
                <a:latin typeface="Source Sans Pro Black"/>
              </a:rPr>
              <a:t>GPT </a:t>
            </a:r>
            <a:r>
              <a:rPr lang="ru-RU" sz="2700" b="1" spc="-1" dirty="0">
                <a:solidFill>
                  <a:srgbClr val="FFFFFF"/>
                </a:solidFill>
                <a:latin typeface="Source Sans Pro Black"/>
              </a:rPr>
              <a:t>и </a:t>
            </a:r>
            <a:r>
              <a:rPr lang="en-US" sz="2700" b="1" spc="-1" dirty="0">
                <a:solidFill>
                  <a:srgbClr val="FFFFFF"/>
                </a:solidFill>
                <a:latin typeface="Source Sans Pro Black"/>
              </a:rPr>
              <a:t>BERT </a:t>
            </a:r>
            <a:r>
              <a:rPr lang="ru-RU" sz="2700" b="1" spc="-1" dirty="0">
                <a:solidFill>
                  <a:srgbClr val="FFFFFF"/>
                </a:solidFill>
                <a:latin typeface="Source Sans Pro Black"/>
              </a:rPr>
              <a:t>применения</a:t>
            </a:r>
            <a:endParaRPr lang="ru-RU" sz="2700" b="1" strike="noStrike" spc="-1" dirty="0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84FC63-B8B3-441E-B487-DB9894CF3776}"/>
              </a:ext>
            </a:extLst>
          </p:cNvPr>
          <p:cNvSpPr txBox="1"/>
          <p:nvPr/>
        </p:nvSpPr>
        <p:spPr>
          <a:xfrm>
            <a:off x="360000" y="2438478"/>
            <a:ext cx="400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Генерация языка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Обучение на любых неразмеченных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F1CB2-A68F-493F-824A-8DD0C10BD3AD}"/>
              </a:ext>
            </a:extLst>
          </p:cNvPr>
          <p:cNvSpPr txBox="1"/>
          <p:nvPr/>
        </p:nvSpPr>
        <p:spPr>
          <a:xfrm>
            <a:off x="5301257" y="2438479"/>
            <a:ext cx="400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Задачи классификации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Задачи, где нужна минимальная вероятность ошибки или неточности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7F26CC-87AD-4CA8-90BE-FB5631D957F9}"/>
              </a:ext>
            </a:extLst>
          </p:cNvPr>
          <p:cNvSpPr txBox="1"/>
          <p:nvPr/>
        </p:nvSpPr>
        <p:spPr>
          <a:xfrm>
            <a:off x="1372373" y="1763486"/>
            <a:ext cx="6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GPT</a:t>
            </a:r>
            <a:endParaRPr lang="ru-R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6F8EB-3666-40C1-A32F-40DE79EB3BC1}"/>
              </a:ext>
            </a:extLst>
          </p:cNvPr>
          <p:cNvSpPr txBox="1"/>
          <p:nvPr/>
        </p:nvSpPr>
        <p:spPr>
          <a:xfrm>
            <a:off x="6407015" y="1763486"/>
            <a:ext cx="121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BERT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4567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700" b="1" strike="noStrike" spc="-1">
                <a:solidFill>
                  <a:srgbClr val="FFFFFF"/>
                </a:solidFill>
                <a:latin typeface="Source Sans Pro Black"/>
              </a:rPr>
              <a:t>Введение</a:t>
            </a: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180000" y="1620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 algn="ctr">
              <a:spcAft>
                <a:spcPts val="1057"/>
              </a:spcAft>
              <a:buNone/>
            </a:pP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</a:rPr>
              <a:t>Что такое внимание?</a:t>
            </a:r>
          </a:p>
        </p:txBody>
      </p:sp>
      <p:pic>
        <p:nvPicPr>
          <p:cNvPr id="134" name="Рисунок 133"/>
          <p:cNvPicPr/>
          <p:nvPr/>
        </p:nvPicPr>
        <p:blipFill>
          <a:blip r:embed="rId2"/>
          <a:stretch/>
        </p:blipFill>
        <p:spPr>
          <a:xfrm>
            <a:off x="3039840" y="2093040"/>
            <a:ext cx="4160160" cy="2946960"/>
          </a:xfrm>
          <a:prstGeom prst="rect">
            <a:avLst/>
          </a:prstGeom>
          <a:ln w="1080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700" b="1" strike="noStrike" spc="-1">
                <a:solidFill>
                  <a:srgbClr val="FFFFFF"/>
                </a:solidFill>
                <a:latin typeface="Source Sans Pro Black"/>
              </a:rPr>
              <a:t>Основная идея в ML</a:t>
            </a: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0" y="1260000"/>
            <a:ext cx="5040000" cy="391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8000" lnSpcReduction="10000"/>
          </a:bodyPr>
          <a:lstStyle/>
          <a:p>
            <a:pPr marL="358560" indent="-26892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</a:rPr>
              <a:t>«Надо сдавать лабораторные работы до срока сдачи»</a:t>
            </a:r>
          </a:p>
          <a:p>
            <a:pPr marL="358560" indent="-26892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</a:rPr>
              <a:t>„Надо“ →w1 [1,0,0,0,0,0,0]</a:t>
            </a:r>
          </a:p>
          <a:p>
            <a:pPr marL="358560" indent="-26892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</a:rPr>
              <a:t>„Cдавать“ →w2 [0,1,0,0,0,0,0]</a:t>
            </a:r>
          </a:p>
          <a:p>
            <a:pPr marL="358560" indent="-26892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</a:rPr>
              <a:t>„Лабораторные“ →w3[0,0,1,0,0,0,0]</a:t>
            </a:r>
          </a:p>
          <a:p>
            <a:pPr marL="358560" indent="-26892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</a:rPr>
              <a:t>„работы“ →w3[0,0,0,1,0,0,0]</a:t>
            </a:r>
          </a:p>
          <a:p>
            <a:pPr marL="358560" indent="-26892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</a:rPr>
              <a:t>„до“ →w3 [0,0,0,0,1,0,0]</a:t>
            </a:r>
          </a:p>
          <a:p>
            <a:pPr marL="358560" indent="-26892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</a:rPr>
              <a:t>„срока“ → w4[0,0,0,0,0,1,0]</a:t>
            </a:r>
          </a:p>
          <a:p>
            <a:pPr marL="358560" indent="-26892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</a:rPr>
              <a:t>„сдачи“ →w5 [0,0,0,0,0,0,1]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580000" y="1710000"/>
            <a:ext cx="2340000" cy="8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6500" lnSpcReduction="10000"/>
          </a:bodyPr>
          <a:lstStyle/>
          <a:p>
            <a:pPr marL="384480" indent="-28836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800" b="1" strike="noStrike" spc="-1">
                <a:solidFill>
                  <a:srgbClr val="2C3E50"/>
                </a:solidFill>
                <a:latin typeface="Source Sans Pro Semibold"/>
              </a:rPr>
              <a:t>wi x wj i,j[1,5] </a:t>
            </a: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</a:rPr>
              <a:t> </a:t>
            </a:r>
          </a:p>
        </p:txBody>
      </p:sp>
      <p:pic>
        <p:nvPicPr>
          <p:cNvPr id="138" name="Рисунок 137"/>
          <p:cNvPicPr/>
          <p:nvPr/>
        </p:nvPicPr>
        <p:blipFill>
          <a:blip r:embed="rId2"/>
          <a:stretch/>
        </p:blipFill>
        <p:spPr>
          <a:xfrm>
            <a:off x="3780000" y="3758760"/>
            <a:ext cx="6095160" cy="921240"/>
          </a:xfrm>
          <a:prstGeom prst="rect">
            <a:avLst/>
          </a:prstGeom>
          <a:ln w="10800">
            <a:noFill/>
          </a:ln>
        </p:spPr>
      </p:pic>
      <p:sp>
        <p:nvSpPr>
          <p:cNvPr id="139" name="TextBox 138"/>
          <p:cNvSpPr txBox="1"/>
          <p:nvPr/>
        </p:nvSpPr>
        <p:spPr>
          <a:xfrm>
            <a:off x="4860000" y="3287880"/>
            <a:ext cx="2700000" cy="672120"/>
          </a:xfrm>
          <a:prstGeom prst="rect">
            <a:avLst/>
          </a:prstGeom>
          <a:noFill/>
          <a:ln w="1080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/>
            <a:r>
              <a:rPr lang="ru-RU" sz="2800" b="1" strike="noStrike" spc="-1">
                <a:solidFill>
                  <a:srgbClr val="2C3E50"/>
                </a:solidFill>
                <a:latin typeface="Source Sans Pro"/>
              </a:rPr>
              <a:t>Нормализуем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700" b="1" strike="noStrike" spc="-1">
                <a:solidFill>
                  <a:srgbClr val="FFFFFF"/>
                </a:solidFill>
                <a:latin typeface="Source Sans Pro Black"/>
              </a:rPr>
              <a:t>Encoder and Decoder</a:t>
            </a: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</a:rPr>
              <a:t>Что это? Кратко говоря, две RNN</a:t>
            </a:r>
          </a:p>
        </p:txBody>
      </p:sp>
      <p:pic>
        <p:nvPicPr>
          <p:cNvPr id="142" name="Рисунок 141"/>
          <p:cNvPicPr/>
          <p:nvPr/>
        </p:nvPicPr>
        <p:blipFill>
          <a:blip r:embed="rId2"/>
          <a:stretch/>
        </p:blipFill>
        <p:spPr>
          <a:xfrm>
            <a:off x="1837440" y="1980000"/>
            <a:ext cx="5542560" cy="2675520"/>
          </a:xfrm>
          <a:prstGeom prst="rect">
            <a:avLst/>
          </a:prstGeom>
          <a:ln w="1080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700" b="1" strike="noStrike" spc="-1">
                <a:solidFill>
                  <a:srgbClr val="FFFFFF"/>
                </a:solidFill>
                <a:latin typeface="Source Sans Pro Black"/>
              </a:rPr>
              <a:t>Веса внимания в структуре decode encode</a:t>
            </a: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0" y="1440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</a:rPr>
              <a:t>V</a:t>
            </a: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  <a:ea typeface="Source Sans Pro Semibold"/>
              </a:rPr>
              <a:t>α : α — ячейка скрытого состояние в енкодере → Vα — вектор скрытого состояние в енкодере</a:t>
            </a: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  <a:ea typeface="Source Sans Pro Semibold"/>
              </a:rPr>
              <a:t> Vβ : β — ячейка скрытого состояние в декодере → Vβ — вектор скрытого состояние в декодере</a:t>
            </a: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45" name="Рисунок 144"/>
          <p:cNvPicPr/>
          <p:nvPr/>
        </p:nvPicPr>
        <p:blipFill>
          <a:blip r:embed="rId2"/>
          <a:srcRect r="38462"/>
          <a:stretch/>
        </p:blipFill>
        <p:spPr>
          <a:xfrm>
            <a:off x="5580000" y="4251960"/>
            <a:ext cx="3420000" cy="1148040"/>
          </a:xfrm>
          <a:prstGeom prst="rect">
            <a:avLst/>
          </a:prstGeom>
          <a:ln w="10800">
            <a:noFill/>
          </a:ln>
        </p:spPr>
      </p:pic>
      <p:pic>
        <p:nvPicPr>
          <p:cNvPr id="146" name="Рисунок 145"/>
          <p:cNvPicPr/>
          <p:nvPr/>
        </p:nvPicPr>
        <p:blipFill>
          <a:blip r:embed="rId3"/>
          <a:stretch/>
        </p:blipFill>
        <p:spPr>
          <a:xfrm>
            <a:off x="78480" y="4599000"/>
            <a:ext cx="5321520" cy="666000"/>
          </a:xfrm>
          <a:prstGeom prst="rect">
            <a:avLst/>
          </a:prstGeom>
          <a:ln w="10800">
            <a:noFill/>
          </a:ln>
        </p:spPr>
      </p:pic>
      <p:sp>
        <p:nvSpPr>
          <p:cNvPr id="147" name="TextBox 146"/>
          <p:cNvSpPr txBox="1"/>
          <p:nvPr/>
        </p:nvSpPr>
        <p:spPr>
          <a:xfrm>
            <a:off x="-180000" y="3960000"/>
            <a:ext cx="5400000" cy="720000"/>
          </a:xfrm>
          <a:prstGeom prst="rect">
            <a:avLst/>
          </a:prstGeom>
          <a:noFill/>
          <a:ln w="1080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/>
            <a:r>
              <a:rPr lang="ru-RU" sz="2000" b="1" strike="noStrike" spc="-1">
                <a:solidFill>
                  <a:srgbClr val="2C3E50"/>
                </a:solidFill>
                <a:latin typeface="Source Sans Pro Semibold"/>
                <a:ea typeface="Source Sans Pro Semibold"/>
              </a:rPr>
              <a:t>Вес внимания к скрытым состоянием декодера</a:t>
            </a:r>
            <a:endParaRPr lang="ru-RU" sz="2000" b="0" strike="noStrike" spc="-1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212080" y="3780000"/>
            <a:ext cx="4327920" cy="360000"/>
          </a:xfrm>
          <a:prstGeom prst="rect">
            <a:avLst/>
          </a:prstGeom>
          <a:noFill/>
          <a:ln w="1080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/>
            <a:r>
              <a:rPr lang="ru-RU" sz="2000" b="1" strike="noStrike" spc="-1">
                <a:solidFill>
                  <a:srgbClr val="2C3E50"/>
                </a:solidFill>
                <a:latin typeface="Source Sans Pro Semibold"/>
                <a:ea typeface="Source Sans Pro Semibold"/>
              </a:rPr>
              <a:t>Расчет следующего скрытого состояния</a:t>
            </a:r>
            <a:endParaRPr lang="ru-RU" sz="2000" b="0" strike="noStrike" spc="-1">
              <a:solidFill>
                <a:srgbClr val="2C3E50"/>
              </a:solidFill>
              <a:latin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700" b="1" strike="noStrike" spc="-1">
                <a:solidFill>
                  <a:srgbClr val="FFFFFF"/>
                </a:solidFill>
                <a:latin typeface="Source Sans Pro Black"/>
              </a:rPr>
              <a:t>Функция внимания</a:t>
            </a: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180000" y="1260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</a:rPr>
              <a:t>Q — матрица запросов, K — матрица ключей, V — матрица значений, E - размерность</a:t>
            </a:r>
          </a:p>
        </p:txBody>
      </p:sp>
      <p:pic>
        <p:nvPicPr>
          <p:cNvPr id="151" name="Рисунок 150"/>
          <p:cNvPicPr/>
          <p:nvPr/>
        </p:nvPicPr>
        <p:blipFill>
          <a:blip r:embed="rId2"/>
          <a:stretch/>
        </p:blipFill>
        <p:spPr>
          <a:xfrm>
            <a:off x="180000" y="2340000"/>
            <a:ext cx="5705640" cy="900000"/>
          </a:xfrm>
          <a:prstGeom prst="rect">
            <a:avLst/>
          </a:prstGeom>
          <a:ln w="1080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700" b="1" strike="noStrike" spc="-1">
                <a:solidFill>
                  <a:srgbClr val="FFFFFF"/>
                </a:solidFill>
                <a:latin typeface="Source Sans Pro Black"/>
              </a:rPr>
              <a:t>MultiHead</a:t>
            </a: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54" name="Рисунок 153"/>
          <p:cNvPicPr/>
          <p:nvPr/>
        </p:nvPicPr>
        <p:blipFill>
          <a:blip r:embed="rId2"/>
          <a:stretch/>
        </p:blipFill>
        <p:spPr>
          <a:xfrm>
            <a:off x="540000" y="2160000"/>
            <a:ext cx="8640000" cy="360000"/>
          </a:xfrm>
          <a:prstGeom prst="rect">
            <a:avLst/>
          </a:prstGeom>
          <a:ln w="1080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ru-RU" sz="2700" b="1" strike="noStrike" spc="-1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883279E-E5CF-42B8-8C1E-29207197885E}" type="slidenum"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2700" b="1" spc="-1" dirty="0">
                <a:solidFill>
                  <a:srgbClr val="FFFFFF"/>
                </a:solidFill>
                <a:latin typeface="Source Sans Pro Black"/>
              </a:rPr>
              <a:t>GPT</a:t>
            </a:r>
            <a:endParaRPr lang="ru-RU" sz="2700" b="1" strike="noStrike" spc="-1" dirty="0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r>
              <a:rPr lang="en-US" sz="2400" b="1" spc="-1" dirty="0">
                <a:solidFill>
                  <a:srgbClr val="2C3E50"/>
                </a:solidFill>
                <a:latin typeface="Source Sans Pro Semibold"/>
              </a:rPr>
              <a:t>GPT (Generative Pre-trained Transformer) – </a:t>
            </a:r>
            <a:r>
              <a:rPr lang="ru-RU" sz="2400" b="1" spc="-1" dirty="0">
                <a:solidFill>
                  <a:srgbClr val="2C3E50"/>
                </a:solidFill>
                <a:latin typeface="Source Sans Pro Semibold"/>
              </a:rPr>
              <a:t>нейросеть, генерирующая продолжение текста, на основе вероятности такой последовательности слов в языке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38A236-FBC0-4067-B046-958FD3D97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99" y="4230882"/>
            <a:ext cx="1046773" cy="7881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886D4B-F68B-468D-9018-FF3964BCC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542" y="4358640"/>
            <a:ext cx="3053633" cy="5840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F7E99B-7E64-4A8C-BE12-60C76AE1E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283" y="4358640"/>
            <a:ext cx="1818243" cy="58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471</Words>
  <Application>Microsoft Office PowerPoint</Application>
  <PresentationFormat>Произвольный</PresentationFormat>
  <Paragraphs>53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14</vt:i4>
      </vt:variant>
    </vt:vector>
  </HeadingPairs>
  <TitlesOfParts>
    <vt:vector size="24" baseType="lpstr">
      <vt:lpstr>Arial</vt:lpstr>
      <vt:lpstr>Menlo</vt:lpstr>
      <vt:lpstr>Source Sans Pro</vt:lpstr>
      <vt:lpstr>Source Sans Pro Black</vt:lpstr>
      <vt:lpstr>Source Sans Pro Semibold</vt:lpstr>
      <vt:lpstr>Symbol</vt:lpstr>
      <vt:lpstr>Wingdings</vt:lpstr>
      <vt:lpstr>Office Theme</vt:lpstr>
      <vt:lpstr>Office Theme</vt:lpstr>
      <vt:lpstr>Office Theme</vt:lpstr>
      <vt:lpstr>ТРАНСФОРМЕРЫ. BERT И GPT.</vt:lpstr>
      <vt:lpstr>Введение</vt:lpstr>
      <vt:lpstr>Основная идея в ML</vt:lpstr>
      <vt:lpstr>Encoder and Decoder</vt:lpstr>
      <vt:lpstr>Веса внимания в структуре decode encode</vt:lpstr>
      <vt:lpstr>Функция внимания</vt:lpstr>
      <vt:lpstr>MultiHead</vt:lpstr>
      <vt:lpstr>Презентация PowerPoint</vt:lpstr>
      <vt:lpstr>GPT</vt:lpstr>
      <vt:lpstr>GPT что это</vt:lpstr>
      <vt:lpstr>GPT основная суть</vt:lpstr>
      <vt:lpstr>GPT основная суть</vt:lpstr>
      <vt:lpstr>GPT vs BERT</vt:lpstr>
      <vt:lpstr>GPT и BERT применения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subject/>
  <dc:creator>Арсений Щедрин</dc:creator>
  <dc:description/>
  <cp:lastModifiedBy>Арсений</cp:lastModifiedBy>
  <cp:revision>12</cp:revision>
  <dcterms:created xsi:type="dcterms:W3CDTF">2023-11-21T18:52:31Z</dcterms:created>
  <dcterms:modified xsi:type="dcterms:W3CDTF">2023-11-25T14:24:26Z</dcterms:modified>
  <dc:language>ru-RU</dc:language>
</cp:coreProperties>
</file>