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F5CC6-3A36-46A3-83D7-BC594B453353}">
          <p14:sldIdLst>
            <p14:sldId id="256"/>
            <p14:sldId id="257"/>
            <p14:sldId id="258"/>
            <p14:sldId id="259"/>
          </p14:sldIdLst>
        </p14:section>
        <p14:section name="Isomap" id="{2FB7761F-C7E1-4272-B96E-897D12B21D99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878C-AFC8-4D5A-B1E6-66EA3A6D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18AA5-081D-4D9C-AACE-2D17BA15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E294-1529-4F9F-9F51-6248FCC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36DAD-01A5-4252-924F-32EE150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6FC3-622C-44E8-A3B4-BFD1F32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5FE-3A17-46AB-B9D1-4A8058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899A-0BCD-4916-A046-7C5AC273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C0999-4D1B-415B-BB23-071F153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1F11-783A-4EF9-BA76-DFEB98A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94449-A7EC-4187-BB2C-9EA4711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0D231-C1D0-4E35-87FB-D39E7064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C2F4E-F722-4581-8A19-E19C7F6F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5A162-78D6-4190-B445-BA39909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6B3FD-0D08-4FC5-8309-DA2BBCE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72168-71C6-4926-B278-332171D6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F3BC-C164-463B-A0B9-DE39055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94A8-7EAD-4C34-AA76-0CFC9849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B440-3B25-48E8-83A6-3C99010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70BC-E975-4AD4-A420-D2BC0886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07F6-9A50-4E94-A8BB-D0788C4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67B7-BE4F-45C2-9D40-9424314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11723-6091-44A5-8F9F-8E6F5911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40E54-7031-49C6-AF2F-B1B2D9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F724A-F9D1-470F-8516-5193100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28E1-FB27-4931-ABC0-3631839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FC3-718B-4A34-BBF2-85524B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F27A-8521-4830-89C1-92642F4A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5D1A-53D3-4B3C-B382-310A9728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4D91-8D54-4741-9F41-A6AFD5B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9CD6D-72D5-4672-A72F-40C39DA0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DEAC-6649-4543-8C18-496F762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65EB-52DD-4BC1-934C-6502B31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6AAB3-FACE-42D9-8779-56672515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63A12-4E58-4904-B8EE-55D01DC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DFF93-F430-4863-AA13-A1FF5813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D291E3-4C2A-486D-9C84-2FF678BC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685A-0758-42C6-9066-52E8E9E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F8C7D-3355-4880-A3AE-2D8E5B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3AB26-4152-46C7-BCB3-6808A7EC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5240-5B21-4035-915E-486FDD7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3A174-8B9C-41CA-B9AD-EAD7677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449DC0-C084-404F-8021-FFA542E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7E2BF-92C7-4F08-B87F-942DA94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59A22-4E49-46C4-94A2-E6AF31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97085-0DAB-4C83-B9DA-EDBC838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3A080-FD88-4D65-8834-18C0DC2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A44E-BD44-4C94-BFBF-DB17FD9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0EE43-6A8A-48D9-8F7C-47B2729A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60C59-C05E-48B4-82DA-D2FEC776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64FE4-7173-49E7-84F7-BDFFA4E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3D89-22B0-4912-B49C-C16C200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CA0DB-C9A5-4B02-8FB1-FBC40764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090C-197F-4641-B71F-9AC4110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5E9A0B-E62E-4BA5-9073-78E0A496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8FDD5-3C8F-45BF-BE2E-93D4CC57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EC01D-C93F-4593-BE3E-68A347C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65CEF-9FEE-491F-8A80-2707A98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0C6FE-D268-4E39-825F-A3D1DD0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5149-AB1E-4D3B-BDFC-0856F7B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C8BE-A1B1-4C1F-804B-D2BA154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8681-E7C9-48E8-BD1C-C77D6AAE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A8E5-3A9C-4CA4-93C0-6C5CDDA7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215D-5022-4DEF-9845-016EF16B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3F8D-33D6-443B-947F-BF07B79B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952976"/>
            <a:ext cx="4053840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Franklin Gothic Medium" panose="020B0603020102020204" pitchFamily="34" charset="0"/>
              </a:rPr>
              <a:t>Методы редукции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A797D-0116-44D8-959D-D7C18F4B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200" y="5019040"/>
            <a:ext cx="6182360" cy="17678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Дмитрий, Щедрин Арсений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2382</a:t>
            </a:r>
          </a:p>
        </p:txBody>
      </p:sp>
    </p:spTree>
    <p:extLst>
      <p:ext uri="{BB962C8B-B14F-4D97-AF65-F5344CB8AC3E}">
        <p14:creationId xmlns:p14="http://schemas.microsoft.com/office/powerpoint/2010/main" val="32736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0D8E-31DF-4D7B-A99D-627E735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K-NN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B1DD-B729-44F6-8080-BC3EFEB8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D9E4-3695-4A79-BB1F-281BF2A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ISOMAP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6ADC-17D9-4658-9923-0BCAF85B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8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27F4-19B7-4725-B9A4-E7132C3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E0F5-B110-4410-8B1E-E98B97DE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				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dirty="0">
                <a:latin typeface="Arial Black" panose="020B0A040201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3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4CAD-420E-4A63-9A86-D2AFF64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PCA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A198-E0B4-4295-8011-29419D71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8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838C-DD4F-42F8-B1A2-B70384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МПП(Метод максимального правдоподобия)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6336A-2715-41AD-AE7A-5F63AFC9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5B76-80B3-4887-A6B1-208579E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Матрицы и действия над ними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Стандартизированная матрица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Центрированная матрица(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𝐼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Спектральное разложение матрицы: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𝑉𝑆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Singular Value Decomposition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).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любой вещественной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существуют две ортогональные матрицы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x n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такие, что </a:t>
                </a:r>
                <a14:m>
                  <m:oMath xmlns:m="http://schemas.openxmlformats.org/officeDocument/2006/math"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𝐴𝑉</m:t>
                    </m:r>
                    <m:d>
                      <m:d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𝑈𝐿</m:t>
                        </m:r>
                        <m:sSup>
                          <m:sSupPr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Где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диагональная матрица,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≥… 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EE5-E30D-44D2-B0CD-311F31A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Топология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41155-68D0-4C4C-8CF3-8BBA282D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1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53DCA-2C27-4D43-80F3-F4B930D8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Графы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у нас есть пара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где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объектов, названные вершинами( узлы, точки),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семейство элементов, названные, дугами.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граф.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Простой граф – граф без петель и кратных ребер.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Степень вершины – количество ребер, концов которых является эта вершина.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смежности – один из способов представления графа в виде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−вес ребра из 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в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−ю вершину.</m:t>
                    </m:r>
                  </m:oMath>
                </a14:m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7DFB5-CE7D-4B2F-9FC4-AC77879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Флойд-</a:t>
            </a:r>
            <a:r>
              <a:rPr lang="ru-RU" dirty="0" err="1">
                <a:latin typeface="Arial Black" panose="020B0A04020102020204" pitchFamily="34" charset="0"/>
              </a:rPr>
              <a:t>Уоршелл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ru-RU" dirty="0" err="1">
                <a:latin typeface="Arial Black" panose="020B0A04020102020204" pitchFamily="34" charset="0"/>
              </a:rPr>
              <a:t>Дейкстра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BA0DD-CFBF-443E-8783-35BCC5F0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EE0E-3276-4784-8C2E-324A9D2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MDS(Multidimensional scaling)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665DB-A18F-4D16-86D8-5016CB27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24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205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Franklin Gothic Medium</vt:lpstr>
      <vt:lpstr>Times New Roman</vt:lpstr>
      <vt:lpstr>Тема Office</vt:lpstr>
      <vt:lpstr>Методы редукции данных</vt:lpstr>
      <vt:lpstr>Презентация PowerPoint</vt:lpstr>
      <vt:lpstr>PCA</vt:lpstr>
      <vt:lpstr>МПП(Метод максимального правдоподобия)</vt:lpstr>
      <vt:lpstr>Матрицы и действия над ними</vt:lpstr>
      <vt:lpstr>Топология</vt:lpstr>
      <vt:lpstr>Графы</vt:lpstr>
      <vt:lpstr>Флойд-Уоршелл и Дейкстра</vt:lpstr>
      <vt:lpstr>MDS(Multidimensional scaling)</vt:lpstr>
      <vt:lpstr>K-NN</vt:lpstr>
      <vt:lpstr>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редукции данных</dc:title>
  <dc:creator>Samurai</dc:creator>
  <cp:lastModifiedBy>Samurai</cp:lastModifiedBy>
  <cp:revision>4</cp:revision>
  <dcterms:created xsi:type="dcterms:W3CDTF">2023-05-03T18:13:02Z</dcterms:created>
  <dcterms:modified xsi:type="dcterms:W3CDTF">2023-05-03T19:22:23Z</dcterms:modified>
</cp:coreProperties>
</file>