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42" r:id="rId5"/>
    <p:sldId id="359" r:id="rId6"/>
    <p:sldId id="373" r:id="rId7"/>
    <p:sldId id="374" r:id="rId8"/>
    <p:sldId id="372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91" d="100"/>
          <a:sy n="91" d="100"/>
        </p:scale>
        <p:origin x="7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19.11.2024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48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78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1BA6450-E291-DC40-F198-C02B485137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=""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7123B0D0-B01D-0BB0-6127-A878BE49D1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=""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F0712911-615E-724B-FC0F-996291526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BCFFF0E2-6B47-67EB-D6AA-D972E7B7C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94827F6F-999F-23E9-8C09-325D1A76B0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=""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4196A82D-0723-4BA3-0283-9F0D67B0CE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6A20A5FD-BDFB-45F2-E644-E93FB81CA5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=""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02D51531-1219-2E4B-DCE7-C6FD9D809F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BEC02E56-87A4-158A-F0B0-DB8E9BE3AE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=""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6468DE94-FC46-A848-7949-ABFEADADE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289F5C3D-E9E6-75E0-BF7D-799B5CFE5E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=""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="" xmlns:a16="http://schemas.microsoft.com/office/drawing/2014/main" id="{7C904D88-E1BE-F1FA-D405-F55DA966DA8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="" xmlns:a16="http://schemas.microsoft.com/office/drawing/2014/main" id="{1D8F0816-C429-D32E-058B-33405874DF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="" xmlns:a16="http://schemas.microsoft.com/office/drawing/2014/main" id="{14AC0A97-7D79-3DBE-FB53-A9EBFD806E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=""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61CFC792-44F7-2497-E19D-8FB08AFF94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1BA6450-E291-DC40-F198-C02B485137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9A084D09-1B2D-4EE2-82A7-83196133B8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="" xmlns:a16="http://schemas.microsoft.com/office/drawing/2014/main" id="{53860AA6-1B14-DF89-B725-CC444E5020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="" xmlns:a16="http://schemas.microsoft.com/office/drawing/2014/main" id="{D172E570-D67F-4980-88C2-CF6560C1C1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=""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="" xmlns:a16="http://schemas.microsoft.com/office/drawing/2014/main" id="{1066F635-8DB9-B091-8467-D8F0327217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="" xmlns:a16="http://schemas.microsoft.com/office/drawing/2014/main" id="{882D2FD3-A05B-400C-6347-115486FFD94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="" xmlns:a16="http://schemas.microsoft.com/office/drawing/2014/main" id="{34F613B1-323C-4C25-4526-1D3313A716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=""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EB5B81B-FCE8-FE9C-8F0A-6488B25F0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=""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3664209F-41AB-70E5-1B9E-7490900C59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032D3409-585B-54E2-1DCC-AC58804E4A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=""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=""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="" xmlns:a16="http://schemas.microsoft.com/office/drawing/2014/main" id="{318CE367-BBCB-F4AB-635F-4C9995EAE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5CE3FBBA-81E2-31F1-EF51-02706B5B5C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9AD3746D-3CD1-FFA5-0019-AD0C588B19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=""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4361F2FA-20C7-5447-C138-CE2CA1867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=""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="" xmlns:a16="http://schemas.microsoft.com/office/drawing/2014/main" id="{CDC952AF-CE06-54F7-CB4A-1722F90AC3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=""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="" xmlns:a16="http://schemas.microsoft.com/office/drawing/2014/main" id="{312F4F85-6C79-201D-E20D-64CD4728E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="" xmlns:a16="http://schemas.microsoft.com/office/drawing/2014/main" id="{01D71DAD-ECC6-A850-88E4-A4EDCF494A2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=""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="" xmlns:a16="http://schemas.microsoft.com/office/drawing/2014/main" id="{B05BE7BE-7D54-A09B-8A67-6B28CF6BB6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="" xmlns:a16="http://schemas.microsoft.com/office/drawing/2014/main" id="{258346A9-F75C-6704-EEED-CF7A8A0F80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9C7D5518-914C-92E3-E9EC-26752C9F05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="" xmlns:a16="http://schemas.microsoft.com/office/drawing/2014/main" id="{C82D0B82-F74C-65EF-3BF6-8EEA16F36B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=""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=""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="" xmlns:a16="http://schemas.microsoft.com/office/drawing/2014/main" id="{2BC89B10-C93E-8CE5-73B3-F6049168C3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="" xmlns:a16="http://schemas.microsoft.com/office/drawing/2014/main" id="{39DB2AA2-9661-AC91-932D-2F1BEC47BD8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="" xmlns:a16="http://schemas.microsoft.com/office/drawing/2014/main" id="{86C9AC9B-3792-E880-03FE-D46FB046AB6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=""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="" xmlns:a16="http://schemas.microsoft.com/office/drawing/2014/main" id="{A746B023-387D-4EAC-052B-60F131E6E70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="" xmlns:a16="http://schemas.microsoft.com/office/drawing/2014/main" id="{20760125-21CF-A296-3EA7-3C6C0E9BCB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7F851D11-41E3-33F2-CBA6-B2A9A5A2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=""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B3A7247A-846A-F316-B494-69B42CBF34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884B3AF6-983E-0901-0045-6CDF4E93E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3C5B7647-403E-A66E-6CF4-0D3A99AA5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="" xmlns:a16="http://schemas.microsoft.com/office/drawing/2014/main" id="{E48E731E-FEF1-9C59-64B0-9CB6E88539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="" xmlns:a16="http://schemas.microsoft.com/office/drawing/2014/main" id="{AFE83BB3-4D12-8E20-CA93-1834D7F0A4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="" xmlns:a16="http://schemas.microsoft.com/office/drawing/2014/main" id="{3EB1D810-BC05-6C0E-0DE4-3604EBAADC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smtClean="0"/>
              <a:t>Проект на тему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=""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Авиация РФ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396087" y="6398588"/>
            <a:ext cx="379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Презентация Зинчука Владимира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Справочник лётчика</a:t>
            </a:r>
            <a:endParaRPr lang="ru-RU" dirty="0"/>
          </a:p>
        </p:txBody>
      </p:sp>
      <p:sp>
        <p:nvSpPr>
          <p:cNvPr id="31" name="Текст 3">
            <a:extLst>
              <a:ext uri="{FF2B5EF4-FFF2-40B4-BE49-F238E27FC236}">
                <a16:creationId xmlns=""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ru-RU" dirty="0" smtClean="0"/>
              <a:t>Основным названием проекта я решил выбрать </a:t>
            </a:r>
            <a:r>
              <a:rPr lang="en-US" dirty="0" smtClean="0"/>
              <a:t>“</a:t>
            </a:r>
            <a:r>
              <a:rPr lang="ru-RU" dirty="0" smtClean="0"/>
              <a:t>Справочник Лётчика РФ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Что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1" name="Текст 3">
            <a:extLst>
              <a:ext uri="{FF2B5EF4-FFF2-40B4-BE49-F238E27FC236}">
                <a16:creationId xmlns=""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ru-RU" dirty="0" smtClean="0"/>
              <a:t>Программу можно использовать для получения информации о технике военной авиации РФ. В ней реализованы такие функции как</a:t>
            </a:r>
            <a:r>
              <a:rPr lang="en-US" dirty="0" smtClean="0"/>
              <a:t>:</a:t>
            </a:r>
            <a:endParaRPr lang="ru-RU" dirty="0" smtClean="0"/>
          </a:p>
          <a:p>
            <a:pPr rtl="0"/>
            <a:r>
              <a:rPr lang="ru-RU" dirty="0" smtClean="0"/>
              <a:t>Интуитивно понятный интерфейс</a:t>
            </a:r>
            <a:endParaRPr lang="en-US" dirty="0" smtClean="0"/>
          </a:p>
          <a:p>
            <a:pPr rtl="0"/>
            <a:r>
              <a:rPr lang="ru-RU" dirty="0" smtClean="0"/>
              <a:t>Удобная таблица с техникой</a:t>
            </a:r>
          </a:p>
          <a:p>
            <a:pPr rtl="0"/>
            <a:r>
              <a:rPr lang="ru-RU" dirty="0" smtClean="0"/>
              <a:t>Поиск информации по </a:t>
            </a:r>
            <a:r>
              <a:rPr lang="en-US" dirty="0" smtClean="0"/>
              <a:t>id</a:t>
            </a:r>
          </a:p>
          <a:p>
            <a:pPr rtl="0"/>
            <a:r>
              <a:rPr lang="ru-RU" dirty="0" smtClean="0"/>
              <a:t>Редактирование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41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Для кого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1" name="Текст 3">
            <a:extLst>
              <a:ext uri="{FF2B5EF4-FFF2-40B4-BE49-F238E27FC236}">
                <a16:creationId xmlns=""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ru-RU" dirty="0" smtClean="0"/>
              <a:t>Проект могут использовать люди, интересующиеся темой военной авиации и получить информацию в удобном виде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18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=""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0" y="173735"/>
            <a:ext cx="9608463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terms/"/>
    <ds:schemaRef ds:uri="http://schemas.microsoft.com/sharepoint/v3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81</Words>
  <Application>Microsoft Office PowerPoint</Application>
  <PresentationFormat>Широкоэкранный</PresentationFormat>
  <Paragraphs>19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Nova</vt:lpstr>
      <vt:lpstr>Biome</vt:lpstr>
      <vt:lpstr>Biome Light</vt:lpstr>
      <vt:lpstr>Calibri</vt:lpstr>
      <vt:lpstr>Пользовательская</vt:lpstr>
      <vt:lpstr>Проект на тему</vt:lpstr>
      <vt:lpstr>Справочник лётчика</vt:lpstr>
      <vt:lpstr>Что?</vt:lpstr>
      <vt:lpstr>Для кого?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БАЗОВАЯ</dc:title>
  <dc:creator>Владимир Зинчук</dc:creator>
  <cp:lastModifiedBy>Учетная запись Майкрософт</cp:lastModifiedBy>
  <cp:revision>4</cp:revision>
  <dcterms:created xsi:type="dcterms:W3CDTF">2024-11-19T10:53:11Z</dcterms:created>
  <dcterms:modified xsi:type="dcterms:W3CDTF">2024-11-19T11:10:56Z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