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Для перемещения страницы щёлкните мышью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&lt;верхний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AFA03C7-0FD1-4A80-8130-13EB527B7303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DCB473-0420-448D-8B53-628D06948C21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79F0B1-647B-4F76-8732-74A9BD46E3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D6A0AA8-9AF7-44CC-8E62-001FFCA5F5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004CFC9-1AF2-44BE-A5F3-764A1434A8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608A090-4074-4305-9A60-9AA8E0D180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C4092C-8BB4-41A3-B7F9-F7D40484A1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92D0EC-8659-4ADC-BF16-6A851CAE99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D26D78-F7FA-44CF-89AA-A5529D756E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54A6D52-51CD-4461-A4A3-4007E58B98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F269888-6F69-4799-AFDF-7E2FEC5654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BC584D7-8226-4A87-A06A-A8A15B6C52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68D729A-AF44-4085-9626-300BD2369E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513005A-9212-4F48-A044-D8486AC7DB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E28DB8-1C7A-4389-A32B-A21B19C1D2C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Второй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Второй уровень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Третий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Четвертый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Пятый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D0A0B5-6382-4EA8-9CE3-BC2F2D93BDA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Click icon to add picture</a:t>
            </a:r>
            <a:endParaRPr b="0" lang="ru-RU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0ED3D9-FD18-40A1-9919-2DFDE540DBD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D69843D-8985-45ED-973B-713E806A12F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584DFB-D805-4E7F-8A3F-0F06E9CDB2D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870675-252F-435C-8EFD-B23ECAF5CAD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3AE2AA1-7E58-4E8F-A454-D5C110AA52EC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FBF890-5956-4EB1-B773-9DD83AB4C24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Click to edit Master text styles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A97ADA-FD4A-40E4-BB04-21D14EFA3FAC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24BCF6-2064-4D84-9222-0E6D9EF4D559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AFB3D9-76F4-4EC7-B82C-992B527F810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40000" y="1328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Arial"/>
              </a:rPr>
              <a:t>Проект PyGame</a:t>
            </a:r>
            <a:endParaRPr b="0" lang="ru-RU" sz="6000" strike="noStrike" u="none">
              <a:solidFill>
                <a:schemeClr val="dk1"/>
              </a:solidFill>
              <a:uFillTx/>
              <a:latin typeface="Arial"/>
              <a:ea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2880000" y="2520000"/>
            <a:ext cx="6913800" cy="178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6360" y="-36000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Arial"/>
              </a:rPr>
              <a:t>Начальный экран</a:t>
            </a:r>
            <a:endParaRPr b="0" lang="ru-RU" sz="6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4480" y="1260000"/>
            <a:ext cx="9695520" cy="545328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9900000" y="2160000"/>
            <a:ext cx="2160000" cy="34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1. Сверху название игры.</a:t>
            </a:r>
            <a:br>
              <a:rPr sz="1800"/>
            </a:b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2. Кнопки «начать игру», «настройки», «выход».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3. В настройках можно обнулить статистику и создать ярлык на рабочем столе.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96360" y="-4071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Arial"/>
              </a:rPr>
              <a:t>Основной экран</a:t>
            </a:r>
            <a:endParaRPr b="0" lang="ru-RU" sz="6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4480" y="1260000"/>
            <a:ext cx="9069840" cy="5101560"/>
          </a:xfrm>
          <a:prstGeom prst="rect">
            <a:avLst/>
          </a:prstGeom>
          <a:ln w="0">
            <a:noFill/>
          </a:ln>
        </p:spPr>
      </p:pic>
      <p:sp>
        <p:nvSpPr>
          <p:cNvPr id="81" name=""/>
          <p:cNvSpPr txBox="1"/>
          <p:nvPr/>
        </p:nvSpPr>
        <p:spPr>
          <a:xfrm>
            <a:off x="9180000" y="1980000"/>
            <a:ext cx="2880000" cy="37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1. Два экрана для двух игроков.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2. из одной карты можно перейти в другую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3. есть ключи, которые нужно собрать, чтобы открыть перейти на следующий уровень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4. имеются 3 уровня, каждый из которых состоит из 12 карт.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40000" y="-5871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Arial"/>
              </a:rPr>
              <a:t>Пауза</a:t>
            </a:r>
            <a:endParaRPr b="0" lang="ru-RU" sz="6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00000" y="1080000"/>
            <a:ext cx="9975600" cy="561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 txBox="1"/>
          <p:nvPr/>
        </p:nvSpPr>
        <p:spPr>
          <a:xfrm>
            <a:off x="1800000" y="180000"/>
            <a:ext cx="7380000" cy="179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6000" strike="noStrike" u="none">
                <a:solidFill>
                  <a:srgbClr val="000000"/>
                </a:solidFill>
                <a:uFillTx/>
                <a:latin typeface="Arial"/>
              </a:rPr>
              <a:t>Финальный экран</a:t>
            </a:r>
            <a:endParaRPr b="0" lang="ru-RU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4080" y="1229040"/>
            <a:ext cx="9655920" cy="543096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 txBox="1"/>
          <p:nvPr/>
        </p:nvSpPr>
        <p:spPr>
          <a:xfrm>
            <a:off x="9900000" y="2520000"/>
            <a:ext cx="2160000" cy="27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1. Отображение счёта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br>
              <a:rPr sz="1800"/>
            </a:b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2. Отображение лучшего результата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3. Кнопки «Выйти в меню» и «Выйти из игры».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 pitchFamily="0" charset="1"/>
        <a:ea typeface="Arial" pitchFamily="0" charset="1"/>
        <a:cs typeface="Arial" pitchFamily="0" charset="1"/>
      </a:majorFont>
      <a:minorFont>
        <a:latin typeface="Arial" panose="020F0502020204030204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 pitchFamily="0" charset="1"/>
        <a:ea typeface="Arial" pitchFamily="0" charset="1"/>
        <a:cs typeface="Arial" pitchFamily="0" charset="1"/>
      </a:majorFont>
      <a:minorFont>
        <a:latin typeface="Arial" panose="020F0502020204030204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 pitchFamily="0" charset="1"/>
        <a:ea typeface="Arial" pitchFamily="0" charset="1"/>
        <a:cs typeface="Arial" pitchFamily="0" charset="1"/>
      </a:majorFont>
      <a:minorFont>
        <a:latin typeface="Arial" panose="020F0502020204030204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 pitchFamily="0" charset="1"/>
        <a:ea typeface="Arial" pitchFamily="0" charset="1"/>
        <a:cs typeface="Arial" pitchFamily="0" charset="1"/>
      </a:majorFont>
      <a:minorFont>
        <a:latin typeface="Arial" panose="020F0502020204030204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 pitchFamily="0" charset="1"/>
        <a:ea typeface="Arial" pitchFamily="0" charset="1"/>
        <a:cs typeface="Arial" pitchFamily="0" charset="1"/>
      </a:majorFont>
      <a:minorFont>
        <a:latin typeface="Arial" panose="020F0502020204030204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 pitchFamily="0" charset="1"/>
        <a:ea typeface="Arial" pitchFamily="0" charset="1"/>
        <a:cs typeface="Arial" pitchFamily="0" charset="1"/>
      </a:majorFont>
      <a:minorFont>
        <a:latin typeface="Arial" panose="020F0502020204030204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 pitchFamily="0" charset="1"/>
        <a:ea typeface="Arial" pitchFamily="0" charset="1"/>
        <a:cs typeface="Arial" pitchFamily="0" charset="1"/>
      </a:majorFont>
      <a:minorFont>
        <a:latin typeface="Arial" panose="020F0502020204030204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 pitchFamily="0" charset="1"/>
        <a:ea typeface="Arial" pitchFamily="0" charset="1"/>
        <a:cs typeface="Arial" pitchFamily="0" charset="1"/>
      </a:majorFont>
      <a:minorFont>
        <a:latin typeface="Arial" panose="020F0502020204030204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 pitchFamily="0" charset="1"/>
        <a:ea typeface="Arial" pitchFamily="0" charset="1"/>
        <a:cs typeface="Arial" pitchFamily="0" charset="1"/>
      </a:majorFont>
      <a:minorFont>
        <a:latin typeface="Arial" panose="020F0502020204030204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 pitchFamily="0" charset="1"/>
        <a:ea typeface="Arial" pitchFamily="0" charset="1"/>
        <a:cs typeface="Arial" pitchFamily="0" charset="1"/>
      </a:majorFont>
      <a:minorFont>
        <a:latin typeface="Arial" panose="020F0502020204030204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 pitchFamily="0" charset="1"/>
        <a:ea typeface="Arial" pitchFamily="0" charset="1"/>
        <a:cs typeface="Arial" pitchFamily="0" charset="1"/>
      </a:majorFont>
      <a:minorFont>
        <a:latin typeface="Arial" panose="020F0502020204030204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Application>LibreOffice/24.8.3.2$Linux_X86_64 LibreOffice_project/480$Build-2</Application>
  <AppVersion>15.0000</AppVersion>
  <Pages>0</Pages>
  <Words>1</Words>
  <Characters>0</Characters>
  <CharactersWithSpaces>0</CharactersWithSpace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2012-12-03T06:56:55Z</dcterms:created>
  <dc:creator/>
  <dc:description/>
  <dc:language>ru-RU</dc:language>
  <cp:lastModifiedBy/>
  <dcterms:modified xsi:type="dcterms:W3CDTF">2025-02-14T16:24:07Z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