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42" r:id="rId5"/>
    <p:sldId id="359" r:id="rId6"/>
    <p:sldId id="373" r:id="rId7"/>
    <p:sldId id="374" r:id="rId8"/>
    <p:sldId id="372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91" d="100"/>
          <a:sy n="91" d="100"/>
        </p:scale>
        <p:origin x="77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05.05.2025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05.05.2025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48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782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xmlns="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123B0D0-B01D-0BB0-6127-A878BE49D1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xmlns="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F0712911-615E-724B-FC0F-99629152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BCFFF0E2-6B47-67EB-D6AA-D972E7B7C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94827F6F-999F-23E9-8C09-325D1A76B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xmlns="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xmlns="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4196A82D-0723-4BA3-0283-9F0D67B0C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6A20A5FD-BDFB-45F2-E644-E93FB81CA5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xmlns="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xmlns="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2D51531-1219-2E4B-DCE7-C6FD9D809F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BEC02E56-87A4-158A-F0B0-DB8E9BE3AE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xmlns="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6468DE94-FC46-A848-7949-ABFEADADE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289F5C3D-E9E6-75E0-BF7D-799B5CFE5E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xmlns="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xmlns="" id="{7C904D88-E1BE-F1FA-D405-F55DA966DA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xmlns="" id="{1D8F0816-C429-D32E-058B-33405874DF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xmlns="" id="{14AC0A97-7D79-3DBE-FB53-A9EBFD806E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61CFC792-44F7-2497-E19D-8FB08AFF94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1BA6450-E291-DC40-F198-C02B485137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9A084D09-1B2D-4EE2-82A7-83196133B8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xmlns="" id="{53860AA6-1B14-DF89-B725-CC444E5020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xmlns="" id="{D172E570-D67F-4980-88C2-CF6560C1C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xmlns="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xmlns="" id="{1066F635-8DB9-B091-8467-D8F0327217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xmlns="" id="{882D2FD3-A05B-400C-6347-115486FFD94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34F613B1-323C-4C25-4526-1D3313A716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xmlns="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8EB5B81B-FCE8-FE9C-8F0A-6488B25F0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xmlns="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3664209F-41AB-70E5-1B9E-7490900C59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32D3409-585B-54E2-1DCC-AC58804E4A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xmlns="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xmlns="" id="{318CE367-BBCB-F4AB-635F-4C9995EAE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5CE3FBBA-81E2-31F1-EF51-02706B5B5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9AD3746D-3CD1-FFA5-0019-AD0C588B19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xmlns="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4361F2FA-20C7-5447-C138-CE2CA1867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xmlns="" id="{CDC952AF-CE06-54F7-CB4A-1722F90AC3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xmlns="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xmlns="" id="{312F4F85-6C79-201D-E20D-64CD4728E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xmlns="" id="{01D71DAD-ECC6-A850-88E4-A4EDCF494A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xmlns="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xmlns="" id="{B05BE7BE-7D54-A09B-8A67-6B28CF6BB6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xmlns="" id="{258346A9-F75C-6704-EEED-CF7A8A0F80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9C7D5518-914C-92E3-E9EC-26752C9F0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xmlns="" id="{C82D0B82-F74C-65EF-3BF6-8EEA16F36B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xmlns="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xmlns="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xmlns="" id="{2BC89B10-C93E-8CE5-73B3-F6049168C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xmlns="" id="{39DB2AA2-9661-AC91-932D-2F1BEC47BD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xmlns="" id="{86C9AC9B-3792-E880-03FE-D46FB046AB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xmlns="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xmlns="" id="{A746B023-387D-4EAC-052B-60F131E6E7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xmlns="" id="{20760125-21CF-A296-3EA7-3C6C0E9BCB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7F851D11-41E3-33F2-CBA6-B2A9A5A2A5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xmlns="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B3A7247A-846A-F316-B494-69B42CBF34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884B3AF6-983E-0901-0045-6CDF4E93E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xmlns="" id="{3C5B7647-403E-A66E-6CF4-0D3A99AA51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xmlns="" id="{E48E731E-FEF1-9C59-64B0-9CB6E88539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xmlns="" id="{AFE83BB3-4D12-8E20-CA93-1834D7F0A4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xmlns="" id="{3EB1D810-BC05-6C0E-0DE4-3604EBAA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xmlns="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smtClean="0"/>
              <a:t>Проект на тему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xmlns="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 smtClean="0"/>
              <a:t>Telegram </a:t>
            </a:r>
            <a:r>
              <a:rPr lang="ru-RU" dirty="0" smtClean="0"/>
              <a:t>бот на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Лабиринт-бот</a:t>
            </a:r>
            <a:endParaRPr lang="ru-RU" dirty="0"/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xmlns="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ru-RU" dirty="0" smtClean="0"/>
              <a:t>Лабиринт-бот представляет собой диалоговый бот для </a:t>
            </a:r>
            <a:r>
              <a:rPr lang="ru-RU" dirty="0" err="1" smtClean="0"/>
              <a:t>соц</a:t>
            </a:r>
            <a:r>
              <a:rPr lang="ru-RU" dirty="0" smtClean="0"/>
              <a:t> сети </a:t>
            </a:r>
            <a:r>
              <a:rPr lang="en-US" dirty="0" smtClean="0"/>
              <a:t>telegram.</a:t>
            </a:r>
          </a:p>
          <a:p>
            <a:pPr rtl="0"/>
            <a:r>
              <a:rPr lang="ru-RU" dirty="0" smtClean="0"/>
              <a:t>Сам же бот является текстовым лабиринтом, где основная цель открыть кабинет информатики.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Как пользоваться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xmlns="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pPr marL="342900" indent="-342900" rtl="0">
              <a:buAutoNum type="arabicPeriod"/>
            </a:pPr>
            <a:r>
              <a:rPr lang="ru-RU" dirty="0" smtClean="0"/>
              <a:t>Открыть </a:t>
            </a:r>
            <a:r>
              <a:rPr lang="en-US" dirty="0" smtClean="0"/>
              <a:t>telegram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Открыть бот </a:t>
            </a:r>
            <a:r>
              <a:rPr lang="en-US" dirty="0"/>
              <a:t>@</a:t>
            </a:r>
            <a:r>
              <a:rPr lang="en-US" dirty="0" err="1" smtClean="0"/>
              <a:t>Yandex_API_Project_bot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Написать команду </a:t>
            </a:r>
            <a:r>
              <a:rPr lang="en-US" dirty="0" smtClean="0"/>
              <a:t>/start</a:t>
            </a:r>
          </a:p>
          <a:p>
            <a:pPr marL="342900" indent="-342900">
              <a:buAutoNum type="arabicPeriod"/>
            </a:pPr>
            <a:r>
              <a:rPr lang="ru-RU" dirty="0" smtClean="0"/>
              <a:t>Наслаждаться прохождением лабиринта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841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Какие есть интересные функции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xmlns="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pPr rtl="0"/>
            <a:r>
              <a:rPr lang="en-US" dirty="0" smtClean="0"/>
              <a:t>1. </a:t>
            </a:r>
            <a:r>
              <a:rPr lang="ru-RU" dirty="0" smtClean="0"/>
              <a:t>Интересный и забавный сюжет</a:t>
            </a:r>
          </a:p>
          <a:p>
            <a:pPr rtl="0"/>
            <a:r>
              <a:rPr lang="ru-RU" dirty="0" smtClean="0"/>
              <a:t>2. Вы можете вбивать ответы как с помощью обычной клавиатуры, так и с помощью встроенной в </a:t>
            </a:r>
            <a:r>
              <a:rPr lang="en-US" dirty="0" smtClean="0"/>
              <a:t>telegram </a:t>
            </a:r>
            <a:r>
              <a:rPr lang="ru-RU" dirty="0" smtClean="0"/>
              <a:t>клавиатуры.</a:t>
            </a:r>
          </a:p>
          <a:p>
            <a:pPr rtl="0"/>
            <a:r>
              <a:rPr lang="ru-RU" dirty="0" smtClean="0"/>
              <a:t>3. Система </a:t>
            </a:r>
            <a:r>
              <a:rPr lang="ru-RU" dirty="0" err="1" smtClean="0"/>
              <a:t>пасхалок</a:t>
            </a:r>
            <a:r>
              <a:rPr lang="ru-RU" dirty="0" smtClean="0"/>
              <a:t>, которая сделает прохождение лабиринта более увлекательным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18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xmlns="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0" y="173735"/>
            <a:ext cx="9608463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E6C21-1752-4E06-9FE3-208D45ADB668}">
  <ds:schemaRefs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terms/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99</Words>
  <Application>Microsoft Office PowerPoint</Application>
  <PresentationFormat>Широкоэкранный</PresentationFormat>
  <Paragraphs>20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Nova</vt:lpstr>
      <vt:lpstr>Biome</vt:lpstr>
      <vt:lpstr>Biome Light</vt:lpstr>
      <vt:lpstr>Calibri</vt:lpstr>
      <vt:lpstr>Пользовательская</vt:lpstr>
      <vt:lpstr>Проект на тему</vt:lpstr>
      <vt:lpstr>Лабиринт-бот</vt:lpstr>
      <vt:lpstr>Как пользоваться?</vt:lpstr>
      <vt:lpstr>Какие есть интересные функции?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БАЗОВАЯ</dc:title>
  <dc:creator>Владимир Зинчук</dc:creator>
  <cp:lastModifiedBy>Учетная запись Майкрософт</cp:lastModifiedBy>
  <cp:revision>6</cp:revision>
  <dcterms:created xsi:type="dcterms:W3CDTF">2024-11-19T10:53:11Z</dcterms:created>
  <dcterms:modified xsi:type="dcterms:W3CDTF">2025-05-05T18:36:23Z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