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69385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MORTION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490623"/>
            <a:ext cx="3485072" cy="169385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Bora GÜNERAL</a:t>
            </a:r>
          </a:p>
          <a:p>
            <a:pPr algn="l"/>
            <a:r>
              <a:rPr lang="en-US" dirty="0" err="1"/>
              <a:t>Dinçer</a:t>
            </a:r>
            <a:r>
              <a:rPr lang="en-US" dirty="0"/>
              <a:t> İNCE</a:t>
            </a:r>
          </a:p>
          <a:p>
            <a:pPr algn="l"/>
            <a:r>
              <a:rPr lang="en-US" dirty="0" err="1"/>
              <a:t>Barkın</a:t>
            </a:r>
            <a:r>
              <a:rPr lang="en-US" dirty="0"/>
              <a:t> ZORLU</a:t>
            </a:r>
          </a:p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What is </a:t>
            </a:r>
            <a:r>
              <a:rPr lang="en-US" sz="4000" dirty="0" err="1"/>
              <a:t>Mortion</a:t>
            </a:r>
            <a:r>
              <a:rPr lang="en-US" sz="4000" dirty="0"/>
              <a:t>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400" dirty="0"/>
              <a:t>3D</a:t>
            </a:r>
          </a:p>
          <a:p>
            <a:pPr marL="36900" indent="0">
              <a:buNone/>
            </a:pPr>
            <a:r>
              <a:rPr lang="en-US" sz="2400" dirty="0"/>
              <a:t>Single player</a:t>
            </a:r>
          </a:p>
          <a:p>
            <a:pPr marL="36900" indent="0">
              <a:buNone/>
            </a:pPr>
            <a:r>
              <a:rPr lang="en-US" sz="2400" dirty="0"/>
              <a:t>Rouge-lite</a:t>
            </a:r>
          </a:p>
          <a:p>
            <a:pPr marL="36900" indent="0">
              <a:buNone/>
            </a:pPr>
            <a:r>
              <a:rPr lang="en-US" sz="2400" dirty="0"/>
              <a:t>Fast paced</a:t>
            </a:r>
          </a:p>
          <a:p>
            <a:pPr marL="369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26E5-714D-976A-E6AB-4CA54F6A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and Environment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1CFA1E-7410-A815-3DD7-1F76CA107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201" y="1866900"/>
            <a:ext cx="6211598" cy="1929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83CDB4-0D88-4C10-6CA0-B1C51CC0ACA6}"/>
              </a:ext>
            </a:extLst>
          </p:cNvPr>
          <p:cNvSpPr txBox="1"/>
          <p:nvPr/>
        </p:nvSpPr>
        <p:spPr>
          <a:xfrm>
            <a:off x="3073138" y="3940404"/>
            <a:ext cx="590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Destroy All Humans! (Inspiration)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358C5-B39D-BCF7-FA3F-5DA572C41F0A}"/>
              </a:ext>
            </a:extLst>
          </p:cNvPr>
          <p:cNvSpPr txBox="1"/>
          <p:nvPr/>
        </p:nvSpPr>
        <p:spPr>
          <a:xfrm>
            <a:off x="3073138" y="4454172"/>
            <a:ext cx="6504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character is an alien</a:t>
            </a:r>
          </a:p>
          <a:p>
            <a:r>
              <a:rPr lang="en-US" dirty="0"/>
              <a:t>	Superhuman abilities</a:t>
            </a:r>
          </a:p>
          <a:p>
            <a:r>
              <a:rPr lang="en-US" dirty="0"/>
              <a:t>	Alien guns</a:t>
            </a:r>
          </a:p>
          <a:p>
            <a:r>
              <a:rPr lang="en-US" dirty="0"/>
              <a:t>Everything around us is hostile.</a:t>
            </a:r>
          </a:p>
          <a:p>
            <a:r>
              <a:rPr lang="en-US" dirty="0"/>
              <a:t>Main point is survive and finish the stage.</a:t>
            </a:r>
          </a:p>
        </p:txBody>
      </p:sp>
    </p:spTree>
    <p:extLst>
      <p:ext uri="{BB962C8B-B14F-4D97-AF65-F5344CB8AC3E}">
        <p14:creationId xmlns:p14="http://schemas.microsoft.com/office/powerpoint/2010/main" val="136350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C0EB-A333-D856-0C07-356622D8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01AC78-516A-FE83-B184-4C91BE399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325" y="1866900"/>
            <a:ext cx="5280107" cy="2970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41A866-567E-38F0-0A32-0E91573E5516}"/>
              </a:ext>
            </a:extLst>
          </p:cNvPr>
          <p:cNvSpPr txBox="1"/>
          <p:nvPr/>
        </p:nvSpPr>
        <p:spPr>
          <a:xfrm>
            <a:off x="5967167" y="1866900"/>
            <a:ext cx="4477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enemies will search for us.</a:t>
            </a:r>
          </a:p>
          <a:p>
            <a:r>
              <a:rPr lang="en-US" dirty="0"/>
              <a:t>They have slow bullet so that we can evade them.</a:t>
            </a:r>
          </a:p>
          <a:p>
            <a:r>
              <a:rPr lang="en-US" dirty="0"/>
              <a:t>They give XP once they killed.</a:t>
            </a:r>
          </a:p>
        </p:txBody>
      </p:sp>
    </p:spTree>
    <p:extLst>
      <p:ext uri="{BB962C8B-B14F-4D97-AF65-F5344CB8AC3E}">
        <p14:creationId xmlns:p14="http://schemas.microsoft.com/office/powerpoint/2010/main" val="149091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4A45-C317-C177-ED38-D900A68D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39D9-0C0F-0795-F17A-318FDF4E6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Fast paced movement.</a:t>
            </a:r>
          </a:p>
          <a:p>
            <a:pPr marL="36900" indent="0">
              <a:buNone/>
            </a:pPr>
            <a:r>
              <a:rPr lang="en-US" dirty="0"/>
              <a:t>Based on evasion.</a:t>
            </a:r>
          </a:p>
          <a:p>
            <a:pPr marL="36900" indent="0">
              <a:buNone/>
            </a:pPr>
            <a:r>
              <a:rPr lang="en-US" dirty="0"/>
              <a:t>Skill based movement.</a:t>
            </a:r>
          </a:p>
        </p:txBody>
      </p:sp>
    </p:spTree>
    <p:extLst>
      <p:ext uri="{BB962C8B-B14F-4D97-AF65-F5344CB8AC3E}">
        <p14:creationId xmlns:p14="http://schemas.microsoft.com/office/powerpoint/2010/main" val="288182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17DC-9BF5-5AB9-36F3-B80BB9EC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2E7F-D23A-F5CA-67F3-A399A5B68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Alien guns.</a:t>
            </a:r>
          </a:p>
          <a:p>
            <a:pPr marL="36900" indent="0">
              <a:buNone/>
            </a:pPr>
            <a:r>
              <a:rPr lang="en-US" dirty="0"/>
              <a:t>Unlimited ammo (aliens invented that).</a:t>
            </a:r>
          </a:p>
          <a:p>
            <a:pPr marL="36900" indent="0">
              <a:buNone/>
            </a:pPr>
            <a:r>
              <a:rPr lang="en-US" dirty="0"/>
              <a:t>Varity in guns.</a:t>
            </a:r>
          </a:p>
          <a:p>
            <a:pPr marL="36900" indent="0">
              <a:buNone/>
            </a:pPr>
            <a:r>
              <a:rPr lang="en-US" dirty="0"/>
              <a:t>Hit scan, traces (after hit).</a:t>
            </a:r>
          </a:p>
          <a:p>
            <a:pPr marL="36900" indent="0">
              <a:buNone/>
            </a:pPr>
            <a:r>
              <a:rPr lang="en-US" dirty="0"/>
              <a:t>Some weapons are projectile-based.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7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5070-AFA7-4FDF-A404-0AF3165B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Level, XP and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F6FEA-566E-02F6-FD0A-AB76154CD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Basic leveling system.</a:t>
            </a:r>
          </a:p>
          <a:p>
            <a:pPr marL="36900" indent="0">
              <a:buNone/>
            </a:pPr>
            <a:r>
              <a:rPr lang="en-US" dirty="0"/>
              <a:t>Unlock abilities.</a:t>
            </a:r>
          </a:p>
          <a:p>
            <a:pPr marL="36900" indent="0">
              <a:buNone/>
            </a:pPr>
            <a:r>
              <a:rPr lang="en-US" dirty="0"/>
              <a:t>Improve abilities.</a:t>
            </a:r>
          </a:p>
          <a:p>
            <a:pPr marL="36900" indent="0">
              <a:buNone/>
            </a:pPr>
            <a:r>
              <a:rPr lang="en-US" dirty="0"/>
              <a:t>Keep XP after death.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b="1" dirty="0"/>
              <a:t>Fear system.</a:t>
            </a:r>
          </a:p>
        </p:txBody>
      </p:sp>
    </p:spTree>
    <p:extLst>
      <p:ext uri="{BB962C8B-B14F-4D97-AF65-F5344CB8AC3E}">
        <p14:creationId xmlns:p14="http://schemas.microsoft.com/office/powerpoint/2010/main" val="353429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264A-C800-5F62-24DA-D7842BF3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48EE-06EC-A89F-1CBE-457E75BAD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Minimal UI.</a:t>
            </a:r>
          </a:p>
          <a:p>
            <a:pPr marL="36900" indent="0">
              <a:buNone/>
            </a:pPr>
            <a:r>
              <a:rPr lang="en-US" dirty="0"/>
              <a:t>Fps limiter.</a:t>
            </a:r>
          </a:p>
          <a:p>
            <a:pPr marL="36900" indent="0">
              <a:buNone/>
            </a:pPr>
            <a:r>
              <a:rPr lang="en-US" dirty="0"/>
              <a:t>V-Sync.</a:t>
            </a:r>
          </a:p>
        </p:txBody>
      </p:sp>
    </p:spTree>
    <p:extLst>
      <p:ext uri="{BB962C8B-B14F-4D97-AF65-F5344CB8AC3E}">
        <p14:creationId xmlns:p14="http://schemas.microsoft.com/office/powerpoint/2010/main" val="16378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{AE60FBE0-4BB6-4742-9A85-6357A02E018C}tf55705232_win32</Template>
  <TotalTime>38</TotalTime>
  <Words>155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MORTION </vt:lpstr>
      <vt:lpstr>What is Mortion?</vt:lpstr>
      <vt:lpstr>Concept and Environment</vt:lpstr>
      <vt:lpstr>Enemies</vt:lpstr>
      <vt:lpstr>Movement</vt:lpstr>
      <vt:lpstr>Shooting</vt:lpstr>
      <vt:lpstr>Level, XP and Skills</vt:lpstr>
      <vt:lpstr>Additional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MORTION </dc:title>
  <dc:creator>Bora Güneral</dc:creator>
  <cp:lastModifiedBy>Bora GÜNERAL</cp:lastModifiedBy>
  <cp:revision>4</cp:revision>
  <dcterms:created xsi:type="dcterms:W3CDTF">2022-05-09T15:39:37Z</dcterms:created>
  <dcterms:modified xsi:type="dcterms:W3CDTF">2022-05-09T16:17:39Z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