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361B6-E75E-4026-B362-568F89D0236A}" v="8" dt="2020-02-10T22:45:0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Vera Usman" userId="aee759da35fbf519" providerId="LiveId" clId="{786361B6-E75E-4026-B362-568F89D0236A}"/>
    <pc:docChg chg="custSel delSld modSld sldOrd">
      <pc:chgData name="Juan David Vera Usman" userId="aee759da35fbf519" providerId="LiveId" clId="{786361B6-E75E-4026-B362-568F89D0236A}" dt="2020-02-10T22:45:02.848" v="203" actId="1076"/>
      <pc:docMkLst>
        <pc:docMk/>
      </pc:docMkLst>
      <pc:sldChg chg="del">
        <pc:chgData name="Juan David Vera Usman" userId="aee759da35fbf519" providerId="LiveId" clId="{786361B6-E75E-4026-B362-568F89D0236A}" dt="2020-02-10T22:43:04.140" v="196" actId="2696"/>
        <pc:sldMkLst>
          <pc:docMk/>
          <pc:sldMk cId="2909069513" sldId="256"/>
        </pc:sldMkLst>
      </pc:sldChg>
      <pc:sldChg chg="addSp delSp modSp mod">
        <pc:chgData name="Juan David Vera Usman" userId="aee759da35fbf519" providerId="LiveId" clId="{786361B6-E75E-4026-B362-568F89D0236A}" dt="2020-02-10T22:39:26.081" v="104" actId="1076"/>
        <pc:sldMkLst>
          <pc:docMk/>
          <pc:sldMk cId="198898217" sldId="257"/>
        </pc:sldMkLst>
        <pc:spChg chg="mod">
          <ac:chgData name="Juan David Vera Usman" userId="aee759da35fbf519" providerId="LiveId" clId="{786361B6-E75E-4026-B362-568F89D0236A}" dt="2020-02-10T22:39:26.081" v="104" actId="1076"/>
          <ac:spMkLst>
            <pc:docMk/>
            <pc:sldMk cId="198898217" sldId="257"/>
            <ac:spMk id="2" creationId="{6A31B57B-E927-45CD-BC5D-88CD4B8292A2}"/>
          </ac:spMkLst>
        </pc:spChg>
        <pc:spChg chg="del">
          <ac:chgData name="Juan David Vera Usman" userId="aee759da35fbf519" providerId="LiveId" clId="{786361B6-E75E-4026-B362-568F89D0236A}" dt="2020-02-10T22:03:47.735" v="1"/>
          <ac:spMkLst>
            <pc:docMk/>
            <pc:sldMk cId="198898217" sldId="257"/>
            <ac:spMk id="3" creationId="{87B73108-4444-488A-9A11-BDDF24EFE19C}"/>
          </ac:spMkLst>
        </pc:spChg>
        <pc:spChg chg="add del mod">
          <ac:chgData name="Juan David Vera Usman" userId="aee759da35fbf519" providerId="LiveId" clId="{786361B6-E75E-4026-B362-568F89D0236A}" dt="2020-02-10T22:03:51.688" v="4" actId="478"/>
          <ac:spMkLst>
            <pc:docMk/>
            <pc:sldMk cId="198898217" sldId="257"/>
            <ac:spMk id="4" creationId="{21BA914C-9EC1-416F-8612-501F40250413}"/>
          </ac:spMkLst>
        </pc:spChg>
        <pc:spChg chg="add del mod">
          <ac:chgData name="Juan David Vera Usman" userId="aee759da35fbf519" providerId="LiveId" clId="{786361B6-E75E-4026-B362-568F89D0236A}" dt="2020-02-10T22:37:46.509" v="49"/>
          <ac:spMkLst>
            <pc:docMk/>
            <pc:sldMk cId="198898217" sldId="257"/>
            <ac:spMk id="8" creationId="{627F734D-7DF2-41BE-BCF9-1F56169A1218}"/>
          </ac:spMkLst>
        </pc:spChg>
        <pc:picChg chg="add del mod">
          <ac:chgData name="Juan David Vera Usman" userId="aee759da35fbf519" providerId="LiveId" clId="{786361B6-E75E-4026-B362-568F89D0236A}" dt="2020-02-10T22:14:21.595" v="13" actId="478"/>
          <ac:picMkLst>
            <pc:docMk/>
            <pc:sldMk cId="198898217" sldId="257"/>
            <ac:picMk id="6" creationId="{41E1E616-42F6-4B63-A1F8-FBC9F32622D7}"/>
          </ac:picMkLst>
        </pc:picChg>
        <pc:picChg chg="add mod">
          <ac:chgData name="Juan David Vera Usman" userId="aee759da35fbf519" providerId="LiveId" clId="{786361B6-E75E-4026-B362-568F89D0236A}" dt="2020-02-10T22:38:28.729" v="55" actId="14100"/>
          <ac:picMkLst>
            <pc:docMk/>
            <pc:sldMk cId="198898217" sldId="257"/>
            <ac:picMk id="10" creationId="{65E0A168-2980-4DFE-8832-33DEADF6C23C}"/>
          </ac:picMkLst>
        </pc:picChg>
      </pc:sldChg>
      <pc:sldChg chg="addSp modSp mod ord">
        <pc:chgData name="Juan David Vera Usman" userId="aee759da35fbf519" providerId="LiveId" clId="{786361B6-E75E-4026-B362-568F89D0236A}" dt="2020-02-10T22:45:02.848" v="203" actId="1076"/>
        <pc:sldMkLst>
          <pc:docMk/>
          <pc:sldMk cId="3304812596" sldId="259"/>
        </pc:sldMkLst>
        <pc:spChg chg="mod">
          <ac:chgData name="Juan David Vera Usman" userId="aee759da35fbf519" providerId="LiveId" clId="{786361B6-E75E-4026-B362-568F89D0236A}" dt="2020-02-10T22:41:27.769" v="188" actId="20577"/>
          <ac:spMkLst>
            <pc:docMk/>
            <pc:sldMk cId="3304812596" sldId="259"/>
            <ac:spMk id="2" creationId="{C531DF91-0674-47A7-8DAE-CD87C9EB7C30}"/>
          </ac:spMkLst>
        </pc:spChg>
        <pc:spChg chg="mod">
          <ac:chgData name="Juan David Vera Usman" userId="aee759da35fbf519" providerId="LiveId" clId="{786361B6-E75E-4026-B362-568F89D0236A}" dt="2020-02-10T22:44:48.055" v="201" actId="1076"/>
          <ac:spMkLst>
            <pc:docMk/>
            <pc:sldMk cId="3304812596" sldId="259"/>
            <ac:spMk id="3" creationId="{94927493-6753-46CF-A2AD-4DE3CAFC0C44}"/>
          </ac:spMkLst>
        </pc:spChg>
        <pc:picChg chg="add mod">
          <ac:chgData name="Juan David Vera Usman" userId="aee759da35fbf519" providerId="LiveId" clId="{786361B6-E75E-4026-B362-568F89D0236A}" dt="2020-02-10T22:45:02.848" v="203" actId="1076"/>
          <ac:picMkLst>
            <pc:docMk/>
            <pc:sldMk cId="3304812596" sldId="259"/>
            <ac:picMk id="1026" creationId="{88ABE0A9-29D8-48CA-9374-EFFEA2282ACD}"/>
          </ac:picMkLst>
        </pc:picChg>
      </pc:sldChg>
      <pc:sldChg chg="addSp delSp modSp mod ord">
        <pc:chgData name="Juan David Vera Usman" userId="aee759da35fbf519" providerId="LiveId" clId="{786361B6-E75E-4026-B362-568F89D0236A}" dt="2020-02-10T22:43:14.849" v="198" actId="1076"/>
        <pc:sldMkLst>
          <pc:docMk/>
          <pc:sldMk cId="2722340060" sldId="260"/>
        </pc:sldMkLst>
        <pc:spChg chg="mod">
          <ac:chgData name="Juan David Vera Usman" userId="aee759da35fbf519" providerId="LiveId" clId="{786361B6-E75E-4026-B362-568F89D0236A}" dt="2020-02-10T22:43:14.849" v="198" actId="1076"/>
          <ac:spMkLst>
            <pc:docMk/>
            <pc:sldMk cId="2722340060" sldId="260"/>
            <ac:spMk id="2" creationId="{CD6803CE-2F57-4060-A2DE-8AF3891DCA3D}"/>
          </ac:spMkLst>
        </pc:spChg>
        <pc:spChg chg="del">
          <ac:chgData name="Juan David Vera Usman" userId="aee759da35fbf519" providerId="LiveId" clId="{786361B6-E75E-4026-B362-568F89D0236A}" dt="2020-02-10T22:38:21.960" v="51"/>
          <ac:spMkLst>
            <pc:docMk/>
            <pc:sldMk cId="2722340060" sldId="260"/>
            <ac:spMk id="3" creationId="{BFFB866D-9D24-463F-A51B-6E2D1AE7F676}"/>
          </ac:spMkLst>
        </pc:spChg>
        <pc:picChg chg="add mod">
          <ac:chgData name="Juan David Vera Usman" userId="aee759da35fbf519" providerId="LiveId" clId="{786361B6-E75E-4026-B362-568F89D0236A}" dt="2020-02-10T22:38:34.532" v="57" actId="14100"/>
          <ac:picMkLst>
            <pc:docMk/>
            <pc:sldMk cId="2722340060" sldId="260"/>
            <ac:picMk id="5" creationId="{8267BE38-78AB-48EA-926E-73246BB203B2}"/>
          </ac:picMkLst>
        </pc:picChg>
      </pc:sldChg>
      <pc:sldChg chg="modSp mod">
        <pc:chgData name="Juan David Vera Usman" userId="aee759da35fbf519" providerId="LiveId" clId="{786361B6-E75E-4026-B362-568F89D0236A}" dt="2020-02-10T22:16:01.364" v="48" actId="20577"/>
        <pc:sldMkLst>
          <pc:docMk/>
          <pc:sldMk cId="3352069384" sldId="261"/>
        </pc:sldMkLst>
        <pc:spChg chg="mod">
          <ac:chgData name="Juan David Vera Usman" userId="aee759da35fbf519" providerId="LiveId" clId="{786361B6-E75E-4026-B362-568F89D0236A}" dt="2020-02-10T22:16:01.364" v="48" actId="20577"/>
          <ac:spMkLst>
            <pc:docMk/>
            <pc:sldMk cId="3352069384" sldId="261"/>
            <ac:spMk id="2" creationId="{F792C6B9-7610-416B-A8BA-682913CA3F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5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3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81D4B-83D1-4B00-99FF-F49735EF7610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DE3B9C-42F1-4256-BF4A-3413A127C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6B9-7610-416B-A8BA-682913CA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28" y="-336755"/>
            <a:ext cx="10018713" cy="1752599"/>
          </a:xfrm>
        </p:spPr>
        <p:txBody>
          <a:bodyPr/>
          <a:lstStyle/>
          <a:p>
            <a:r>
              <a:rPr lang="en-US" dirty="0"/>
              <a:t>Simply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1A3D-431D-4476-AB5F-F90C7CBA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059" y="2438399"/>
            <a:ext cx="3392490" cy="3124201"/>
          </a:xfrm>
        </p:spPr>
        <p:txBody>
          <a:bodyPr/>
          <a:lstStyle/>
          <a:p>
            <a:r>
              <a:rPr lang="en-US" dirty="0"/>
              <a:t>Cruz Gabriel</a:t>
            </a:r>
          </a:p>
          <a:p>
            <a:r>
              <a:rPr lang="en-US" dirty="0"/>
              <a:t>Mora </a:t>
            </a:r>
            <a:r>
              <a:rPr lang="en-US" dirty="0" err="1"/>
              <a:t>Jhon</a:t>
            </a:r>
            <a:endParaRPr lang="en-US" dirty="0"/>
          </a:p>
          <a:p>
            <a:r>
              <a:rPr lang="en-US" dirty="0" err="1"/>
              <a:t>Rosero</a:t>
            </a:r>
            <a:r>
              <a:rPr lang="en-US" dirty="0"/>
              <a:t> Santiago</a:t>
            </a:r>
          </a:p>
          <a:p>
            <a:r>
              <a:rPr lang="en-US" dirty="0"/>
              <a:t>Vera Juan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BE54F-C98D-4D25-BE1D-CC7A272D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582"/>
            <a:ext cx="7846142" cy="59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DF91-0674-47A7-8DAE-CD87C9E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7493-6753-46CF-A2AD-4DE3CAFC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157413"/>
            <a:ext cx="10018713" cy="3124201"/>
          </a:xfrm>
        </p:spPr>
        <p:txBody>
          <a:bodyPr/>
          <a:lstStyle/>
          <a:p>
            <a:r>
              <a:rPr lang="es-CO" dirty="0"/>
              <a:t>Eliminación de datos</a:t>
            </a:r>
          </a:p>
          <a:p>
            <a:r>
              <a:rPr lang="es-CO" dirty="0"/>
              <a:t>Persistencia</a:t>
            </a:r>
          </a:p>
          <a:p>
            <a:r>
              <a:rPr lang="es-CO" dirty="0"/>
              <a:t>Apartado visual</a:t>
            </a:r>
          </a:p>
        </p:txBody>
      </p:sp>
      <p:pic>
        <p:nvPicPr>
          <p:cNvPr id="1026" name="Picture 2" descr="Image result for data base">
            <a:extLst>
              <a:ext uri="{FF2B5EF4-FFF2-40B4-BE49-F238E27FC236}">
                <a16:creationId xmlns:a16="http://schemas.microsoft.com/office/drawing/2014/main" id="{88ABE0A9-29D8-48CA-9374-EFFEA228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10" y="27884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1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03CE-2F57-4060-A2DE-8AF3891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95299"/>
            <a:ext cx="5043313" cy="1390957"/>
          </a:xfrm>
        </p:spPr>
        <p:txBody>
          <a:bodyPr/>
          <a:lstStyle/>
          <a:p>
            <a:r>
              <a:rPr lang="en-US" dirty="0" err="1"/>
              <a:t>Busqueda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67BE38-78AB-48EA-926E-73246BB2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2" y="199103"/>
            <a:ext cx="5043313" cy="6103374"/>
          </a:xfrm>
        </p:spPr>
      </p:pic>
    </p:spTree>
    <p:extLst>
      <p:ext uri="{BB962C8B-B14F-4D97-AF65-F5344CB8AC3E}">
        <p14:creationId xmlns:p14="http://schemas.microsoft.com/office/powerpoint/2010/main" val="27223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B57B-E927-45CD-BC5D-88CD4B82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1909916"/>
            <a:ext cx="2143433" cy="4948084"/>
          </a:xfrm>
        </p:spPr>
        <p:txBody>
          <a:bodyPr/>
          <a:lstStyle/>
          <a:p>
            <a:r>
              <a:rPr lang="en-US" dirty="0" err="1"/>
              <a:t>Reporte</a:t>
            </a:r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0A168-2980-4DFE-8832-33DEADF6C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6" y="361335"/>
            <a:ext cx="8365559" cy="6166683"/>
          </a:xfrm>
        </p:spPr>
      </p:pic>
    </p:spTree>
    <p:extLst>
      <p:ext uri="{BB962C8B-B14F-4D97-AF65-F5344CB8AC3E}">
        <p14:creationId xmlns:p14="http://schemas.microsoft.com/office/powerpoint/2010/main" val="198898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</TotalTime>
  <Words>19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Simply Contacts</vt:lpstr>
      <vt:lpstr>Dificultades</vt:lpstr>
      <vt:lpstr>Busqueda</vt:lpstr>
      <vt:lpstr>Reporte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introduccion en que consiste video dificultates conclusions</dc:title>
  <dc:creator>Juan David Vera Usman</dc:creator>
  <cp:lastModifiedBy>Juan David Vera Usman</cp:lastModifiedBy>
  <cp:revision>2</cp:revision>
  <dcterms:created xsi:type="dcterms:W3CDTF">2020-02-10T21:52:05Z</dcterms:created>
  <dcterms:modified xsi:type="dcterms:W3CDTF">2020-02-10T22:59:12Z</dcterms:modified>
</cp:coreProperties>
</file>