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7" autoAdjust="0"/>
    <p:restoredTop sz="94660"/>
  </p:normalViewPr>
  <p:slideViewPr>
    <p:cSldViewPr snapToGrid="0">
      <p:cViewPr>
        <p:scale>
          <a:sx n="108" d="100"/>
          <a:sy n="108" d="100"/>
        </p:scale>
        <p:origin x="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03D9E72-35B5-E707-E1BD-236DAEA8294C}"/>
              </a:ext>
            </a:extLst>
          </p:cNvPr>
          <p:cNvSpPr/>
          <p:nvPr/>
        </p:nvSpPr>
        <p:spPr>
          <a:xfrm>
            <a:off x="696684" y="446315"/>
            <a:ext cx="10798627" cy="63082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2E61F9-1D10-EBF2-0900-78312774D979}"/>
              </a:ext>
            </a:extLst>
          </p:cNvPr>
          <p:cNvSpPr/>
          <p:nvPr/>
        </p:nvSpPr>
        <p:spPr>
          <a:xfrm>
            <a:off x="696685" y="446315"/>
            <a:ext cx="10798629" cy="566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295979-8AF4-C6BD-A7DE-88535024E73A}"/>
              </a:ext>
            </a:extLst>
          </p:cNvPr>
          <p:cNvSpPr/>
          <p:nvPr/>
        </p:nvSpPr>
        <p:spPr>
          <a:xfrm>
            <a:off x="3799112" y="566058"/>
            <a:ext cx="4593773" cy="326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0E09D8-5AFD-5E9D-C213-F1F848B48409}"/>
              </a:ext>
            </a:extLst>
          </p:cNvPr>
          <p:cNvSpPr/>
          <p:nvPr/>
        </p:nvSpPr>
        <p:spPr>
          <a:xfrm>
            <a:off x="9840682" y="566058"/>
            <a:ext cx="1654630" cy="326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2DDE66-5F14-17C3-DDC0-3EA96C22504F}"/>
              </a:ext>
            </a:extLst>
          </p:cNvPr>
          <p:cNvSpPr/>
          <p:nvPr/>
        </p:nvSpPr>
        <p:spPr>
          <a:xfrm>
            <a:off x="696685" y="566058"/>
            <a:ext cx="1654630" cy="326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6E0DED-6E83-823E-B75A-1327762C7D6D}"/>
              </a:ext>
            </a:extLst>
          </p:cNvPr>
          <p:cNvSpPr/>
          <p:nvPr/>
        </p:nvSpPr>
        <p:spPr>
          <a:xfrm>
            <a:off x="4038593" y="598712"/>
            <a:ext cx="783776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H" dirty="0"/>
              <a:t>link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C235F0-5FAA-690D-6EEF-7A30608F18A9}"/>
              </a:ext>
            </a:extLst>
          </p:cNvPr>
          <p:cNvSpPr/>
          <p:nvPr/>
        </p:nvSpPr>
        <p:spPr>
          <a:xfrm>
            <a:off x="5099953" y="598712"/>
            <a:ext cx="783776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H" dirty="0"/>
              <a:t>link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1558D8-EEC4-525B-659B-DB4A8C9FE2F5}"/>
              </a:ext>
            </a:extLst>
          </p:cNvPr>
          <p:cNvSpPr/>
          <p:nvPr/>
        </p:nvSpPr>
        <p:spPr>
          <a:xfrm>
            <a:off x="6215739" y="598713"/>
            <a:ext cx="783776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H" dirty="0"/>
              <a:t>link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334386-B0CB-68A6-645C-E21B070E0872}"/>
              </a:ext>
            </a:extLst>
          </p:cNvPr>
          <p:cNvSpPr/>
          <p:nvPr/>
        </p:nvSpPr>
        <p:spPr>
          <a:xfrm>
            <a:off x="7331525" y="598713"/>
            <a:ext cx="783776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H" dirty="0"/>
              <a:t>link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D547D9-AFED-37E1-1CA6-D4B2ADA0327A}"/>
              </a:ext>
            </a:extLst>
          </p:cNvPr>
          <p:cNvSpPr/>
          <p:nvPr/>
        </p:nvSpPr>
        <p:spPr>
          <a:xfrm>
            <a:off x="2177143" y="1208314"/>
            <a:ext cx="7413171" cy="15784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7202B2-B4B9-23B9-EE34-2A937BB06DB8}"/>
              </a:ext>
            </a:extLst>
          </p:cNvPr>
          <p:cNvSpPr/>
          <p:nvPr/>
        </p:nvSpPr>
        <p:spPr>
          <a:xfrm>
            <a:off x="2177143" y="2982687"/>
            <a:ext cx="7413171" cy="35922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74C525-8FCC-325D-3FFE-DB859F554E0F}"/>
              </a:ext>
            </a:extLst>
          </p:cNvPr>
          <p:cNvSpPr/>
          <p:nvPr/>
        </p:nvSpPr>
        <p:spPr>
          <a:xfrm>
            <a:off x="4272637" y="2982687"/>
            <a:ext cx="5197933" cy="35922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286AB3-850D-A157-A17D-D9CD188A75D0}"/>
              </a:ext>
            </a:extLst>
          </p:cNvPr>
          <p:cNvSpPr/>
          <p:nvPr/>
        </p:nvSpPr>
        <p:spPr>
          <a:xfrm>
            <a:off x="2339062" y="2982687"/>
            <a:ext cx="1771657" cy="35922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133137-5EC8-79A0-F1BD-6BC4630E7AEB}"/>
              </a:ext>
            </a:extLst>
          </p:cNvPr>
          <p:cNvSpPr/>
          <p:nvPr/>
        </p:nvSpPr>
        <p:spPr>
          <a:xfrm>
            <a:off x="4371630" y="3165010"/>
            <a:ext cx="4999946" cy="4272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957DFD-5459-8EED-DD36-600BF0B299BC}"/>
              </a:ext>
            </a:extLst>
          </p:cNvPr>
          <p:cNvSpPr/>
          <p:nvPr/>
        </p:nvSpPr>
        <p:spPr>
          <a:xfrm>
            <a:off x="4371630" y="3720184"/>
            <a:ext cx="4999946" cy="4272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18A3E8-CE26-8B92-3D1C-1644FA8FD53A}"/>
              </a:ext>
            </a:extLst>
          </p:cNvPr>
          <p:cNvSpPr/>
          <p:nvPr/>
        </p:nvSpPr>
        <p:spPr>
          <a:xfrm>
            <a:off x="4371630" y="4290321"/>
            <a:ext cx="4999946" cy="4272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4F3D19-4999-3E0C-B931-2978DB773887}"/>
              </a:ext>
            </a:extLst>
          </p:cNvPr>
          <p:cNvSpPr/>
          <p:nvPr/>
        </p:nvSpPr>
        <p:spPr>
          <a:xfrm>
            <a:off x="4371630" y="4849580"/>
            <a:ext cx="4999946" cy="4272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F95A5F-DBDE-9DFB-FA92-DDD1F66EAAA9}"/>
              </a:ext>
            </a:extLst>
          </p:cNvPr>
          <p:cNvSpPr/>
          <p:nvPr/>
        </p:nvSpPr>
        <p:spPr>
          <a:xfrm>
            <a:off x="4371630" y="5408839"/>
            <a:ext cx="4999946" cy="4272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B7387B-183B-1C7F-D11A-6F5CA19911C4}"/>
              </a:ext>
            </a:extLst>
          </p:cNvPr>
          <p:cNvSpPr/>
          <p:nvPr/>
        </p:nvSpPr>
        <p:spPr>
          <a:xfrm>
            <a:off x="4402924" y="5968098"/>
            <a:ext cx="4999946" cy="4272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6824B4-438D-03A2-987C-7F361076FB35}"/>
              </a:ext>
            </a:extLst>
          </p:cNvPr>
          <p:cNvSpPr/>
          <p:nvPr/>
        </p:nvSpPr>
        <p:spPr>
          <a:xfrm>
            <a:off x="2466633" y="3165009"/>
            <a:ext cx="1475348" cy="7865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96486F-F26D-6ED0-F073-375B61678F2C}"/>
              </a:ext>
            </a:extLst>
          </p:cNvPr>
          <p:cNvSpPr/>
          <p:nvPr/>
        </p:nvSpPr>
        <p:spPr>
          <a:xfrm>
            <a:off x="2466633" y="4018170"/>
            <a:ext cx="1475348" cy="7865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69A7E5-FDCC-D2EE-A832-0343573AF795}"/>
              </a:ext>
            </a:extLst>
          </p:cNvPr>
          <p:cNvSpPr/>
          <p:nvPr/>
        </p:nvSpPr>
        <p:spPr>
          <a:xfrm>
            <a:off x="2466633" y="4871331"/>
            <a:ext cx="1475348" cy="16165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B90B7D-BCAE-F850-9B77-235F7CD9650D}"/>
              </a:ext>
            </a:extLst>
          </p:cNvPr>
          <p:cNvSpPr txBox="1"/>
          <p:nvPr/>
        </p:nvSpPr>
        <p:spPr>
          <a:xfrm>
            <a:off x="4190989" y="13231"/>
            <a:ext cx="361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Root: height  100vh</a:t>
            </a:r>
            <a:endParaRPr lang="en-KH" sz="2400" dirty="0">
              <a:ln w="63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53AFB6-33D6-AF2F-8539-87A8AE37644A}"/>
              </a:ext>
            </a:extLst>
          </p:cNvPr>
          <p:cNvSpPr txBox="1"/>
          <p:nvPr/>
        </p:nvSpPr>
        <p:spPr>
          <a:xfrm>
            <a:off x="3425851" y="383666"/>
            <a:ext cx="3439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N</a:t>
            </a:r>
            <a:r>
              <a:rPr lang="en-KH" sz="2400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av-link container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C1F9A5-2287-B0BA-C21F-EDDA85CC0DC9}"/>
              </a:ext>
            </a:extLst>
          </p:cNvPr>
          <p:cNvSpPr txBox="1"/>
          <p:nvPr/>
        </p:nvSpPr>
        <p:spPr>
          <a:xfrm>
            <a:off x="1880507" y="1071658"/>
            <a:ext cx="283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2400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Header: flex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CEFB96-00C2-27AF-7E71-F356D1191B53}"/>
              </a:ext>
            </a:extLst>
          </p:cNvPr>
          <p:cNvSpPr txBox="1"/>
          <p:nvPr/>
        </p:nvSpPr>
        <p:spPr>
          <a:xfrm>
            <a:off x="1859405" y="2705298"/>
            <a:ext cx="2962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2400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Main: flex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29E440-22B5-9847-39B1-6CE03FC98AB7}"/>
              </a:ext>
            </a:extLst>
          </p:cNvPr>
          <p:cNvSpPr txBox="1"/>
          <p:nvPr/>
        </p:nvSpPr>
        <p:spPr>
          <a:xfrm>
            <a:off x="2322714" y="3013300"/>
            <a:ext cx="2282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Main-left-section</a:t>
            </a:r>
          </a:p>
          <a:p>
            <a:r>
              <a:rPr lang="en-US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F</a:t>
            </a:r>
            <a:r>
              <a:rPr lang="en-KH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lex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D8E583-B45C-B8EE-1D31-9F0AEB5A9564}"/>
              </a:ext>
            </a:extLst>
          </p:cNvPr>
          <p:cNvSpPr txBox="1"/>
          <p:nvPr/>
        </p:nvSpPr>
        <p:spPr>
          <a:xfrm>
            <a:off x="4281826" y="2994676"/>
            <a:ext cx="2282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Main-right-section</a:t>
            </a:r>
          </a:p>
          <a:p>
            <a:r>
              <a:rPr lang="en-US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F</a:t>
            </a:r>
            <a:r>
              <a:rPr lang="en-KH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lex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41761B-8850-AFC2-3B1F-3F74603023F1}"/>
              </a:ext>
            </a:extLst>
          </p:cNvPr>
          <p:cNvSpPr txBox="1"/>
          <p:nvPr/>
        </p:nvSpPr>
        <p:spPr>
          <a:xfrm>
            <a:off x="579662" y="294889"/>
            <a:ext cx="361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N</a:t>
            </a:r>
            <a:r>
              <a:rPr lang="en-KH" sz="2400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av-container: flex 0</a:t>
            </a:r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56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Lim Ieangzorng</cp:lastModifiedBy>
  <cp:revision>3</cp:revision>
  <dcterms:created xsi:type="dcterms:W3CDTF">2024-08-04T11:27:57Z</dcterms:created>
  <dcterms:modified xsi:type="dcterms:W3CDTF">2024-11-13T01:38:11Z</dcterms:modified>
</cp:coreProperties>
</file>