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</p14:sldIdLst>
        </p14:section>
        <p14:section name="Abstraction vs. Encapsulation" id="{2BDE7A3F-AF56-44B3-80A1-70AB5A37F072}">
          <p14:sldIdLst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1" d="100"/>
          <a:sy n="91" d="100"/>
        </p:scale>
        <p:origin x="168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1275780" cy="429457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4529" y="1790679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7000" y="1790678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80548" y="5382344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28274" y="5382344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9248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98582" y="3780319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5083" y="4717800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1524000" y="2209800"/>
            <a:ext cx="9144000" cy="1981200"/>
            <a:chOff x="1370012" y="2590800"/>
            <a:chExt cx="9144000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351212" y="3275076"/>
              <a:ext cx="7162800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012" y="2590800"/>
              <a:ext cx="1981200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2097</Words>
  <Application>Microsoft Office PowerPoint</Application>
  <PresentationFormat>Widescreen</PresentationFormat>
  <Paragraphs>357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ivet atanasova</cp:lastModifiedBy>
  <cp:revision>10</cp:revision>
  <dcterms:created xsi:type="dcterms:W3CDTF">2018-05-23T13:08:44Z</dcterms:created>
  <dcterms:modified xsi:type="dcterms:W3CDTF">2020-05-20T09:51:06Z</dcterms:modified>
  <cp:category>programming;education;software engineering;software development</cp:category>
</cp:coreProperties>
</file>