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6A59B-4BF6-423C-B149-68D08F0CE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ReWired</a:t>
            </a:r>
            <a:r>
              <a:rPr lang="es-ES" dirty="0"/>
              <a:t> </a:t>
            </a:r>
            <a:r>
              <a:rPr lang="es-ES" dirty="0" err="1"/>
              <a:t>Filament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656B3-898F-427F-BFEB-812DB0742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HackForGood</a:t>
            </a:r>
            <a:r>
              <a:rPr lang="es-E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4823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Cada año: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77483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100 millones de toneladas de plástico desechado</a:t>
            </a:r>
          </a:p>
          <a:p>
            <a:pPr>
              <a:buFontTx/>
              <a:buChar char="-"/>
            </a:pPr>
            <a:r>
              <a:rPr lang="es-ES" sz="3600" dirty="0"/>
              <a:t>80% en los mares y océanos</a:t>
            </a:r>
          </a:p>
          <a:p>
            <a:pPr>
              <a:buFontTx/>
              <a:buChar char="-"/>
            </a:pPr>
            <a:r>
              <a:rPr lang="es-ES" sz="3600" dirty="0"/>
              <a:t>Forman el 80% de la basura marina</a:t>
            </a:r>
          </a:p>
        </p:txBody>
      </p:sp>
    </p:spTree>
    <p:extLst>
      <p:ext uri="{BB962C8B-B14F-4D97-AF65-F5344CB8AC3E}">
        <p14:creationId xmlns:p14="http://schemas.microsoft.com/office/powerpoint/2010/main" val="41688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El problema: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221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No solo contamina</a:t>
            </a:r>
          </a:p>
          <a:p>
            <a:pPr>
              <a:buFontTx/>
              <a:buChar char="-"/>
            </a:pPr>
            <a:r>
              <a:rPr lang="es-ES" sz="3600" b="1" dirty="0"/>
              <a:t>Lo más importante: </a:t>
            </a:r>
          </a:p>
          <a:p>
            <a:pPr lvl="1">
              <a:buFontTx/>
              <a:buChar char="-"/>
            </a:pPr>
            <a:r>
              <a:rPr lang="es-ES" sz="3400" dirty="0"/>
              <a:t>Efecto </a:t>
            </a:r>
            <a:r>
              <a:rPr lang="es-ES" sz="3400" b="1" dirty="0"/>
              <a:t>nocivo</a:t>
            </a:r>
            <a:r>
              <a:rPr lang="es-ES" sz="3400" dirty="0"/>
              <a:t> sobre la salud de </a:t>
            </a:r>
            <a:r>
              <a:rPr lang="es-ES" sz="3400" b="1" dirty="0"/>
              <a:t>TODOS </a:t>
            </a:r>
            <a:r>
              <a:rPr lang="es-ES" sz="3400" dirty="0"/>
              <a:t>los </a:t>
            </a:r>
            <a:r>
              <a:rPr lang="es-ES" sz="3400" b="1" dirty="0"/>
              <a:t>seres vivos</a:t>
            </a:r>
          </a:p>
        </p:txBody>
      </p:sp>
    </p:spTree>
    <p:extLst>
      <p:ext uri="{BB962C8B-B14F-4D97-AF65-F5344CB8AC3E}">
        <p14:creationId xmlns:p14="http://schemas.microsoft.com/office/powerpoint/2010/main" val="393926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600" dirty="0"/>
              <a:t>La Solución: </a:t>
            </a:r>
            <a:br>
              <a:rPr lang="es-ES" sz="6600" dirty="0"/>
            </a:br>
            <a:r>
              <a:rPr lang="es-ES" sz="6600" dirty="0"/>
              <a:t>				</a:t>
            </a:r>
            <a:r>
              <a:rPr lang="es-ES" sz="6600" dirty="0" err="1"/>
              <a:t>ReWired</a:t>
            </a:r>
            <a:r>
              <a:rPr lang="es-ES" sz="6600" dirty="0"/>
              <a:t> </a:t>
            </a:r>
            <a:r>
              <a:rPr lang="es-ES" sz="6600" dirty="0" err="1"/>
              <a:t>Filament</a:t>
            </a:r>
            <a:endParaRPr lang="es-ES" sz="6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34748"/>
            <a:ext cx="9155779" cy="300661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Basado en la Economía Circular </a:t>
            </a:r>
            <a:br>
              <a:rPr lang="es-ES" sz="3600" dirty="0"/>
            </a:br>
            <a:r>
              <a:rPr lang="es-ES" sz="2800" dirty="0">
                <a:solidFill>
                  <a:schemeClr val="bg1"/>
                </a:solidFill>
              </a:rPr>
              <a:t>_</a:t>
            </a:r>
          </a:p>
          <a:p>
            <a:pPr>
              <a:buFontTx/>
              <a:buChar char="-"/>
            </a:pPr>
            <a:r>
              <a:rPr lang="es-ES" sz="3600" b="1" dirty="0"/>
              <a:t>Reduce la contaminación generada por el nuevo auge de la impresión 3D</a:t>
            </a:r>
            <a:endParaRPr lang="es-ES" sz="3400" b="1" dirty="0"/>
          </a:p>
        </p:txBody>
      </p:sp>
    </p:spTree>
    <p:extLst>
      <p:ext uri="{BB962C8B-B14F-4D97-AF65-F5344CB8AC3E}">
        <p14:creationId xmlns:p14="http://schemas.microsoft.com/office/powerpoint/2010/main" val="7554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000" dirty="0"/>
              <a:t>Colaborando con </a:t>
            </a:r>
            <a:r>
              <a:rPr lang="es-ES" sz="6000" dirty="0" err="1"/>
              <a:t>Ecotisa</a:t>
            </a:r>
            <a:r>
              <a:rPr lang="es-ES" sz="6000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13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800" dirty="0"/>
              <a:t>Habilitación de puntos de recogida en las principales ciudades de España</a:t>
            </a:r>
          </a:p>
          <a:p>
            <a:pPr>
              <a:buFontTx/>
              <a:buChar char="-"/>
            </a:pPr>
            <a:r>
              <a:rPr lang="es-ES" sz="2800" dirty="0"/>
              <a:t>Motivando el reciclaje, premiando al cliente </a:t>
            </a:r>
          </a:p>
          <a:p>
            <a:pPr>
              <a:buFontTx/>
              <a:buChar char="-"/>
            </a:pPr>
            <a:r>
              <a:rPr lang="es-ES" sz="2800" b="1" dirty="0"/>
              <a:t>Por Ejemplo</a:t>
            </a:r>
            <a:r>
              <a:rPr lang="es-ES" sz="2800" dirty="0"/>
              <a:t>: </a:t>
            </a:r>
          </a:p>
          <a:p>
            <a:pPr lvl="1">
              <a:buFontTx/>
              <a:buChar char="-"/>
            </a:pPr>
            <a:r>
              <a:rPr lang="es-ES" sz="2600" dirty="0"/>
              <a:t>Por cada 5kg de PLA se ofrece 1 Kg de filamento nuevo</a:t>
            </a:r>
          </a:p>
          <a:p>
            <a:pPr lvl="1">
              <a:buFontTx/>
              <a:buChar char="-"/>
            </a:pPr>
            <a:r>
              <a:rPr lang="es-ES" sz="2600" dirty="0"/>
              <a:t>Por cada 7kg de PETG se ofrece 1 Kg de filamento nuevo</a:t>
            </a:r>
          </a:p>
        </p:txBody>
      </p:sp>
    </p:spTree>
    <p:extLst>
      <p:ext uri="{BB962C8B-B14F-4D97-AF65-F5344CB8AC3E}">
        <p14:creationId xmlns:p14="http://schemas.microsoft.com/office/powerpoint/2010/main" val="22915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Empresas: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13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5 Niveles de </a:t>
            </a:r>
            <a:r>
              <a:rPr lang="es-ES" sz="3600" b="1" dirty="0"/>
              <a:t>Certificados de Responsabilidad </a:t>
            </a:r>
            <a:r>
              <a:rPr lang="es-ES" sz="3600" dirty="0"/>
              <a:t>con el </a:t>
            </a:r>
            <a:r>
              <a:rPr lang="es-ES" sz="3600" b="1" dirty="0"/>
              <a:t>Medio Ambiente</a:t>
            </a:r>
            <a:br>
              <a:rPr lang="es-ES" sz="3600" b="1" dirty="0"/>
            </a:br>
            <a:r>
              <a:rPr lang="es-ES" sz="2800" b="1" dirty="0">
                <a:solidFill>
                  <a:schemeClr val="bg1"/>
                </a:solidFill>
              </a:rPr>
              <a:t>_</a:t>
            </a:r>
          </a:p>
          <a:p>
            <a:pPr>
              <a:buFontTx/>
              <a:buChar char="-"/>
            </a:pPr>
            <a:r>
              <a:rPr lang="es-ES" sz="3600" b="1" dirty="0"/>
              <a:t>Remuneración económica a empresas Afiliadas</a:t>
            </a:r>
          </a:p>
          <a:p>
            <a:pPr>
              <a:buFontTx/>
              <a:buChar char="-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5534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Nuestra App: 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41C6F4C-3F4B-4BD1-B6A5-B1B93A54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55" b="9516"/>
          <a:stretch/>
        </p:blipFill>
        <p:spPr>
          <a:xfrm>
            <a:off x="1607590" y="2062921"/>
            <a:ext cx="2771775" cy="4318001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4DF437-E755-46EC-80DD-6C621CDF7662}"/>
              </a:ext>
            </a:extLst>
          </p:cNvPr>
          <p:cNvSpPr txBox="1"/>
          <p:nvPr/>
        </p:nvSpPr>
        <p:spPr>
          <a:xfrm>
            <a:off x="5433391" y="2517913"/>
            <a:ext cx="3299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Analítica de datos para saber cuales son las ciudades que más reciclan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Publicación de los Datos de forma trimestral para incentivar el reciclaje</a:t>
            </a:r>
          </a:p>
        </p:txBody>
      </p:sp>
    </p:spTree>
    <p:extLst>
      <p:ext uri="{BB962C8B-B14F-4D97-AF65-F5344CB8AC3E}">
        <p14:creationId xmlns:p14="http://schemas.microsoft.com/office/powerpoint/2010/main" val="29881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El Equipo: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13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800" b="1" dirty="0"/>
              <a:t>Pablo Sánchez</a:t>
            </a:r>
          </a:p>
          <a:p>
            <a:pPr>
              <a:buFontTx/>
              <a:buChar char="-"/>
            </a:pPr>
            <a:r>
              <a:rPr lang="es-ES" sz="2800" b="1" dirty="0"/>
              <a:t>Mario Pérez</a:t>
            </a:r>
          </a:p>
          <a:p>
            <a:pPr>
              <a:buFontTx/>
              <a:buChar char="-"/>
            </a:pPr>
            <a:r>
              <a:rPr lang="es-ES" sz="2800" b="1" dirty="0"/>
              <a:t>Elías Prieto</a:t>
            </a:r>
          </a:p>
          <a:p>
            <a:pPr>
              <a:buFontTx/>
              <a:buChar char="-"/>
            </a:pPr>
            <a:r>
              <a:rPr lang="es-ES" sz="2800" b="1" dirty="0"/>
              <a:t>David Gonzáles</a:t>
            </a:r>
          </a:p>
          <a:p>
            <a:pPr>
              <a:buFontTx/>
              <a:buChar char="-"/>
            </a:pPr>
            <a:r>
              <a:rPr lang="es-ES" sz="2800" b="1" dirty="0"/>
              <a:t>Pedro Pérez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558037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157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ReWired Filament</vt:lpstr>
      <vt:lpstr>Cada año: </vt:lpstr>
      <vt:lpstr>El problema: </vt:lpstr>
      <vt:lpstr>La Solución:      ReWired Filament</vt:lpstr>
      <vt:lpstr>Colaborando con Ecotisa: </vt:lpstr>
      <vt:lpstr>Empresas: </vt:lpstr>
      <vt:lpstr>Nuestra App: </vt:lpstr>
      <vt:lpstr>El Equipo: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ReWired Filament</dc:title>
  <dc:creator>Pedro Perez</dc:creator>
  <cp:lastModifiedBy>Pedro Perez</cp:lastModifiedBy>
  <cp:revision>7</cp:revision>
  <dcterms:created xsi:type="dcterms:W3CDTF">2019-03-23T09:38:32Z</dcterms:created>
  <dcterms:modified xsi:type="dcterms:W3CDTF">2019-03-23T10:41:23Z</dcterms:modified>
</cp:coreProperties>
</file>