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4" r:id="rId2"/>
    <p:sldId id="269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92D050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4" autoAdjust="0"/>
  </p:normalViewPr>
  <p:slideViewPr>
    <p:cSldViewPr snapToGrid="0" snapToObject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700" dirty="0" smtClean="0"/>
            <a:t>F</a:t>
          </a:r>
          <a:br>
            <a:rPr lang="fr-CH" sz="700" dirty="0" smtClean="0"/>
          </a:br>
          <a:r>
            <a:rPr lang="fr-CH" sz="700" dirty="0" smtClean="0"/>
            <a:t>3</a:t>
          </a:r>
          <a:endParaRPr lang="fr-CH" sz="7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7008C066-6D10-41E6-BB21-E97C8AF09F2D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61FA6ED-912B-4300-9253-8664012AE86A}" type="parTrans" cxnId="{340BF778-58C4-4D4F-A962-AAE29D852CA1}">
      <dgm:prSet/>
      <dgm:spPr/>
      <dgm:t>
        <a:bodyPr/>
        <a:lstStyle/>
        <a:p>
          <a:endParaRPr lang="fr-CH" sz="2400"/>
        </a:p>
      </dgm:t>
    </dgm:pt>
    <dgm:pt modelId="{FC8B494F-F8CE-41CE-99DC-A06D12E30743}" type="sibTrans" cxnId="{340BF778-58C4-4D4F-A962-AAE29D852CA1}">
      <dgm:prSet/>
      <dgm:spPr/>
      <dgm:t>
        <a:bodyPr/>
        <a:lstStyle/>
        <a:p>
          <a:endParaRPr lang="fr-CH" sz="2400"/>
        </a:p>
      </dgm:t>
    </dgm:pt>
    <dgm:pt modelId="{28CFAFA8-074C-4D89-9CDA-C22BC4F3B90D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82DC11A6-E844-4077-9B25-8CA53AF4A514}" type="parTrans" cxnId="{D98D083C-A00A-48E5-B3AB-F60EF52E6A35}">
      <dgm:prSet/>
      <dgm:spPr/>
      <dgm:t>
        <a:bodyPr/>
        <a:lstStyle/>
        <a:p>
          <a:endParaRPr lang="fr-CH" sz="2400"/>
        </a:p>
      </dgm:t>
    </dgm:pt>
    <dgm:pt modelId="{E4F31E10-8A47-4F00-B44F-07CDA3B61BF9}" type="sibTrans" cxnId="{D98D083C-A00A-48E5-B3AB-F60EF52E6A35}">
      <dgm:prSet/>
      <dgm:spPr/>
      <dgm:t>
        <a:bodyPr/>
        <a:lstStyle/>
        <a:p>
          <a:endParaRPr lang="fr-CH" sz="2400"/>
        </a:p>
      </dgm:t>
    </dgm:pt>
    <dgm:pt modelId="{E686E0CD-FBEE-4F5D-B928-EE0AC8A6D9D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5C94DC59-7E67-45C0-96E8-E359AE8E7533}" type="parTrans" cxnId="{F6252F75-48DD-40B7-8EF5-D347495EC9C9}">
      <dgm:prSet/>
      <dgm:spPr/>
      <dgm:t>
        <a:bodyPr/>
        <a:lstStyle/>
        <a:p>
          <a:endParaRPr lang="fr-CH" sz="2400"/>
        </a:p>
      </dgm:t>
    </dgm:pt>
    <dgm:pt modelId="{E4E1A2CF-02C0-4D96-B8CD-FE2474699F79}" type="sibTrans" cxnId="{F6252F75-48DD-40B7-8EF5-D347495EC9C9}">
      <dgm:prSet/>
      <dgm:spPr/>
      <dgm:t>
        <a:bodyPr/>
        <a:lstStyle/>
        <a:p>
          <a:endParaRPr lang="fr-CH" sz="2400"/>
        </a:p>
      </dgm:t>
    </dgm:pt>
    <dgm:pt modelId="{58132CAE-CDDF-43B3-846E-BC7B40F8BBAB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CF0C24C6-5DE0-48AC-A0F8-C9B3F69F0052}" type="parTrans" cxnId="{EFEFDA3D-62AC-4681-AAE0-F2BA94487F29}">
      <dgm:prSet/>
      <dgm:spPr/>
      <dgm:t>
        <a:bodyPr/>
        <a:lstStyle/>
        <a:p>
          <a:endParaRPr lang="fr-CH" sz="2400"/>
        </a:p>
      </dgm:t>
    </dgm:pt>
    <dgm:pt modelId="{69EB8C6F-20C5-4F9D-8D07-D049CF3B12EA}" type="sibTrans" cxnId="{EFEFDA3D-62AC-4681-AAE0-F2BA94487F29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595DF717-99C1-4557-B068-D30BCFAF3D38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7880F1A2-C5F8-4EC1-B9C6-2C29B8B4E48B}" type="parTrans" cxnId="{18956153-CCAE-4F17-9F51-9ADC1F3A2839}">
      <dgm:prSet/>
      <dgm:spPr/>
      <dgm:t>
        <a:bodyPr/>
        <a:lstStyle/>
        <a:p>
          <a:endParaRPr lang="fr-CH" sz="2400"/>
        </a:p>
      </dgm:t>
    </dgm:pt>
    <dgm:pt modelId="{CAA3BE6E-49EE-4E0B-ADEE-1A45264836A3}" type="sibTrans" cxnId="{18956153-CCAE-4F17-9F51-9ADC1F3A2839}">
      <dgm:prSet/>
      <dgm:spPr/>
      <dgm:t>
        <a:bodyPr/>
        <a:lstStyle/>
        <a:p>
          <a:endParaRPr lang="fr-CH" sz="2400"/>
        </a:p>
      </dgm:t>
    </dgm:pt>
    <dgm:pt modelId="{519E5B6E-E3E0-4AFF-98B8-76EA0421F610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F46835C7-2324-44F8-B9C9-453A84A336B1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A726441B-58EB-4FCB-BE05-F2CD37B89CF1}" type="pres">
      <dgm:prSet presAssocID="{3F3C2526-3E63-420D-8011-533980F2E012}" presName="rootComposite1" presStyleCnt="0"/>
      <dgm:spPr/>
    </dgm:pt>
    <dgm:pt modelId="{C695AE9D-34A4-4405-B2BA-AF8A6F00536D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5C73D34-7BE5-44D0-A804-9502731C3991}" type="pres">
      <dgm:prSet presAssocID="{3F3C2526-3E63-420D-8011-533980F2E012}" presName="topArc1" presStyleLbl="parChTrans1D1" presStyleIdx="0" presStyleCnt="32"/>
      <dgm:spPr/>
    </dgm:pt>
    <dgm:pt modelId="{A5492634-1C8B-49A2-A74F-348FECD91DD1}" type="pres">
      <dgm:prSet presAssocID="{3F3C2526-3E63-420D-8011-533980F2E012}" presName="bottomArc1" presStyleLbl="parChTrans1D1" presStyleIdx="1" presStyleCnt="32"/>
      <dgm:spPr/>
    </dgm:pt>
    <dgm:pt modelId="{206ACF37-B8C7-4C91-BBAE-6114D56D2F15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1AB92438-7EB5-43B1-B213-9F3099C0F4F6}" type="pres">
      <dgm:prSet presAssocID="{3F3C2526-3E63-420D-8011-533980F2E012}" presName="hierChild2" presStyleCnt="0"/>
      <dgm:spPr/>
    </dgm:pt>
    <dgm:pt modelId="{DEFF1DB6-66C3-4448-800B-F22CD85B64DD}" type="pres">
      <dgm:prSet presAssocID="{3F3C2526-3E63-420D-8011-533980F2E012}" presName="hierChild3" presStyleCnt="0"/>
      <dgm:spPr/>
    </dgm:pt>
    <dgm:pt modelId="{F8189E20-4024-47FC-8B65-6927663BF9D9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37D149E0-C326-45C0-8FA3-08198BA33A2E}" type="pres">
      <dgm:prSet presAssocID="{33B34BA9-A957-4D09-83CA-7C2765478269}" presName="rootComposite1" presStyleCnt="0"/>
      <dgm:spPr/>
    </dgm:pt>
    <dgm:pt modelId="{F0EE97AF-9139-4807-A721-66EC942BC6C4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961CC7-4F74-426D-917B-94EEBBA77273}" type="pres">
      <dgm:prSet presAssocID="{33B34BA9-A957-4D09-83CA-7C2765478269}" presName="topArc1" presStyleLbl="parChTrans1D1" presStyleIdx="2" presStyleCnt="32"/>
      <dgm:spPr/>
    </dgm:pt>
    <dgm:pt modelId="{69100249-458A-4F9E-A3DE-E3CC6FCDEC14}" type="pres">
      <dgm:prSet presAssocID="{33B34BA9-A957-4D09-83CA-7C2765478269}" presName="bottomArc1" presStyleLbl="parChTrans1D1" presStyleIdx="3" presStyleCnt="32"/>
      <dgm:spPr/>
    </dgm:pt>
    <dgm:pt modelId="{06052D95-5A55-4DF5-A03C-270DD02D0EBA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3407BE39-312F-4BCD-9B7F-9E804828AF54}" type="pres">
      <dgm:prSet presAssocID="{33B34BA9-A957-4D09-83CA-7C2765478269}" presName="hierChild2" presStyleCnt="0"/>
      <dgm:spPr/>
    </dgm:pt>
    <dgm:pt modelId="{C322F368-2492-469D-A27A-84165B5C9F34}" type="pres">
      <dgm:prSet presAssocID="{33B34BA9-A957-4D09-83CA-7C2765478269}" presName="hierChild3" presStyleCnt="0"/>
      <dgm:spPr/>
    </dgm:pt>
    <dgm:pt modelId="{C5ADB346-B97F-49EB-9FC9-719AC1235FE7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34E138AB-6397-4B96-900D-A93F66A205BA}" type="pres">
      <dgm:prSet presAssocID="{4AAB9C7D-9A36-4B24-B934-F31B3BE0DEBF}" presName="rootComposite1" presStyleCnt="0"/>
      <dgm:spPr/>
    </dgm:pt>
    <dgm:pt modelId="{86B60187-8EE8-418A-A652-449AC375469A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63A5062-7A80-494C-9E06-02A05985E034}" type="pres">
      <dgm:prSet presAssocID="{4AAB9C7D-9A36-4B24-B934-F31B3BE0DEBF}" presName="topArc1" presStyleLbl="parChTrans1D1" presStyleIdx="4" presStyleCnt="32"/>
      <dgm:spPr/>
    </dgm:pt>
    <dgm:pt modelId="{B63349B4-5170-480E-9112-106F83C8C860}" type="pres">
      <dgm:prSet presAssocID="{4AAB9C7D-9A36-4B24-B934-F31B3BE0DEBF}" presName="bottomArc1" presStyleLbl="parChTrans1D1" presStyleIdx="5" presStyleCnt="32"/>
      <dgm:spPr/>
    </dgm:pt>
    <dgm:pt modelId="{5FC75BF7-8E22-4954-8AC0-E1640CF3F977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3F708287-7A37-450C-884B-EA31C2E5A835}" type="pres">
      <dgm:prSet presAssocID="{4AAB9C7D-9A36-4B24-B934-F31B3BE0DEBF}" presName="hierChild2" presStyleCnt="0"/>
      <dgm:spPr/>
    </dgm:pt>
    <dgm:pt modelId="{057DEEB2-BA81-47F1-B39A-FDE6F730B621}" type="pres">
      <dgm:prSet presAssocID="{4AAB9C7D-9A36-4B24-B934-F31B3BE0DEBF}" presName="hierChild3" presStyleCnt="0"/>
      <dgm:spPr/>
    </dgm:pt>
    <dgm:pt modelId="{B8B1A91C-1B1C-4A41-93F0-3C471D6EBE13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1F6E7B27-15B9-48E8-A710-674BD1DB1301}" type="pres">
      <dgm:prSet presAssocID="{35EAAC8D-73D7-4646-A23B-32A89C50576A}" presName="rootComposite1" presStyleCnt="0"/>
      <dgm:spPr/>
    </dgm:pt>
    <dgm:pt modelId="{72E40498-DF3D-4AEE-8A4A-928C7497BC5C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6BFE672-4735-4813-9236-268CF0CF6C54}" type="pres">
      <dgm:prSet presAssocID="{35EAAC8D-73D7-4646-A23B-32A89C50576A}" presName="topArc1" presStyleLbl="parChTrans1D1" presStyleIdx="6" presStyleCnt="32"/>
      <dgm:spPr/>
    </dgm:pt>
    <dgm:pt modelId="{8F18B88E-50C3-45FD-8E6A-D35D19343FDB}" type="pres">
      <dgm:prSet presAssocID="{35EAAC8D-73D7-4646-A23B-32A89C50576A}" presName="bottomArc1" presStyleLbl="parChTrans1D1" presStyleIdx="7" presStyleCnt="32"/>
      <dgm:spPr/>
    </dgm:pt>
    <dgm:pt modelId="{AAA97774-9C68-4395-8F04-07D953CEA74C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E6459C51-74A2-4F27-B146-25C65A9D79BC}" type="pres">
      <dgm:prSet presAssocID="{35EAAC8D-73D7-4646-A23B-32A89C50576A}" presName="hierChild2" presStyleCnt="0"/>
      <dgm:spPr/>
    </dgm:pt>
    <dgm:pt modelId="{E90CF520-DDED-415A-9140-846728099B11}" type="pres">
      <dgm:prSet presAssocID="{35EAAC8D-73D7-4646-A23B-32A89C50576A}" presName="hierChild3" presStyleCnt="0"/>
      <dgm:spPr/>
    </dgm:pt>
    <dgm:pt modelId="{B8CD9AEF-F673-4B67-8C91-1982915B3340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FB3BCBF0-D982-442C-A52E-FC1A959FFEA3}" type="pres">
      <dgm:prSet presAssocID="{A44A937F-6A72-4C33-AB7E-031FCC7D7D9F}" presName="rootComposite1" presStyleCnt="0"/>
      <dgm:spPr/>
    </dgm:pt>
    <dgm:pt modelId="{F249D30C-68C3-4899-835C-5B9B2D7D06D4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46FD809-CD75-47BF-B903-573885BE9CED}" type="pres">
      <dgm:prSet presAssocID="{A44A937F-6A72-4C33-AB7E-031FCC7D7D9F}" presName="topArc1" presStyleLbl="parChTrans1D1" presStyleIdx="8" presStyleCnt="32"/>
      <dgm:spPr/>
    </dgm:pt>
    <dgm:pt modelId="{F6B2FE69-9000-4868-A747-702CC261F79B}" type="pres">
      <dgm:prSet presAssocID="{A44A937F-6A72-4C33-AB7E-031FCC7D7D9F}" presName="bottomArc1" presStyleLbl="parChTrans1D1" presStyleIdx="9" presStyleCnt="32"/>
      <dgm:spPr/>
    </dgm:pt>
    <dgm:pt modelId="{13DD91D8-BE8F-43FF-BEF8-7861EA613C0F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BDB185C8-905B-427D-858A-D6E9D141F4F5}" type="pres">
      <dgm:prSet presAssocID="{A44A937F-6A72-4C33-AB7E-031FCC7D7D9F}" presName="hierChild2" presStyleCnt="0"/>
      <dgm:spPr/>
    </dgm:pt>
    <dgm:pt modelId="{0B26D5C5-65DB-4C58-893E-D9F175299251}" type="pres">
      <dgm:prSet presAssocID="{A44A937F-6A72-4C33-AB7E-031FCC7D7D9F}" presName="hierChild3" presStyleCnt="0"/>
      <dgm:spPr/>
    </dgm:pt>
    <dgm:pt modelId="{F78934C3-3C83-4E4F-AA43-543200DB4437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3B4DCBBF-710D-4D6A-A761-67101A92725F}" type="pres">
      <dgm:prSet presAssocID="{7CAF7F5F-20B0-4ECD-8FB0-7EC7E8B6500B}" presName="rootComposite1" presStyleCnt="0"/>
      <dgm:spPr/>
    </dgm:pt>
    <dgm:pt modelId="{074826D0-F2BD-4530-967B-C116F6A1B764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F346505-7142-4D3B-9A30-E4565132B342}" type="pres">
      <dgm:prSet presAssocID="{7CAF7F5F-20B0-4ECD-8FB0-7EC7E8B6500B}" presName="topArc1" presStyleLbl="parChTrans1D1" presStyleIdx="10" presStyleCnt="32"/>
      <dgm:spPr/>
    </dgm:pt>
    <dgm:pt modelId="{E133CE47-3940-47E8-9F75-355517A946FA}" type="pres">
      <dgm:prSet presAssocID="{7CAF7F5F-20B0-4ECD-8FB0-7EC7E8B6500B}" presName="bottomArc1" presStyleLbl="parChTrans1D1" presStyleIdx="11" presStyleCnt="32"/>
      <dgm:spPr/>
    </dgm:pt>
    <dgm:pt modelId="{23D907B1-D1FA-42E7-B5D4-1D67B1E63DB9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93F86866-853A-406E-8162-512598EA563F}" type="pres">
      <dgm:prSet presAssocID="{7CAF7F5F-20B0-4ECD-8FB0-7EC7E8B6500B}" presName="hierChild2" presStyleCnt="0"/>
      <dgm:spPr/>
    </dgm:pt>
    <dgm:pt modelId="{6744D726-E630-4F5D-B981-0C54A8D0E9EA}" type="pres">
      <dgm:prSet presAssocID="{7CAF7F5F-20B0-4ECD-8FB0-7EC7E8B6500B}" presName="hierChild3" presStyleCnt="0"/>
      <dgm:spPr/>
    </dgm:pt>
    <dgm:pt modelId="{282864F4-F178-488D-B2C1-885A2AED58AB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19422F4A-80BE-49E0-9F45-65AD31B864C9}" type="pres">
      <dgm:prSet presAssocID="{F998F8E7-925E-4F28-BCDB-CF162CE9B0B4}" presName="rootComposite1" presStyleCnt="0"/>
      <dgm:spPr/>
    </dgm:pt>
    <dgm:pt modelId="{4D3E243D-FFB0-4AE2-915D-66476ED45579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6A11E07-BEBB-435A-9FC7-9CBE4C7CD3E8}" type="pres">
      <dgm:prSet presAssocID="{F998F8E7-925E-4F28-BCDB-CF162CE9B0B4}" presName="topArc1" presStyleLbl="parChTrans1D1" presStyleIdx="12" presStyleCnt="32"/>
      <dgm:spPr/>
    </dgm:pt>
    <dgm:pt modelId="{760B0C89-070E-49FD-A186-E302FB799931}" type="pres">
      <dgm:prSet presAssocID="{F998F8E7-925E-4F28-BCDB-CF162CE9B0B4}" presName="bottomArc1" presStyleLbl="parChTrans1D1" presStyleIdx="13" presStyleCnt="32"/>
      <dgm:spPr/>
    </dgm:pt>
    <dgm:pt modelId="{19CBC156-7677-427E-96E8-511ABBD8E86B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F37431F4-54CE-4D13-9256-B5D40798D4EF}" type="pres">
      <dgm:prSet presAssocID="{F998F8E7-925E-4F28-BCDB-CF162CE9B0B4}" presName="hierChild2" presStyleCnt="0"/>
      <dgm:spPr/>
    </dgm:pt>
    <dgm:pt modelId="{D6D71BDE-2BCB-446A-A577-1293C6A83719}" type="pres">
      <dgm:prSet presAssocID="{F998F8E7-925E-4F28-BCDB-CF162CE9B0B4}" presName="hierChild3" presStyleCnt="0"/>
      <dgm:spPr/>
    </dgm:pt>
    <dgm:pt modelId="{1C4905D1-B306-42C1-B329-D0B4E511EC65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1C983E0E-801E-43D4-85BD-308E3DB80597}" type="pres">
      <dgm:prSet presAssocID="{06E25994-2F25-4132-A39F-A55A9E54AD3E}" presName="rootComposite1" presStyleCnt="0"/>
      <dgm:spPr/>
    </dgm:pt>
    <dgm:pt modelId="{FF21E8A5-1A2F-4601-91B2-C4721F969AEE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C411796-A234-4FD5-8CEB-3A099B628895}" type="pres">
      <dgm:prSet presAssocID="{06E25994-2F25-4132-A39F-A55A9E54AD3E}" presName="topArc1" presStyleLbl="parChTrans1D1" presStyleIdx="14" presStyleCnt="32"/>
      <dgm:spPr/>
    </dgm:pt>
    <dgm:pt modelId="{558678B2-0B0F-4080-93D1-50D10653D2CD}" type="pres">
      <dgm:prSet presAssocID="{06E25994-2F25-4132-A39F-A55A9E54AD3E}" presName="bottomArc1" presStyleLbl="parChTrans1D1" presStyleIdx="15" presStyleCnt="32"/>
      <dgm:spPr/>
    </dgm:pt>
    <dgm:pt modelId="{08CC9E84-30C3-4CB3-85D4-EC478A70264F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B83010BF-ED05-44A5-86B7-B4C9B6B25C1D}" type="pres">
      <dgm:prSet presAssocID="{06E25994-2F25-4132-A39F-A55A9E54AD3E}" presName="hierChild2" presStyleCnt="0"/>
      <dgm:spPr/>
    </dgm:pt>
    <dgm:pt modelId="{D3CE6486-0060-403F-B19B-6AFCEB4D8A46}" type="pres">
      <dgm:prSet presAssocID="{06E25994-2F25-4132-A39F-A55A9E54AD3E}" presName="hierChild3" presStyleCnt="0"/>
      <dgm:spPr/>
    </dgm:pt>
    <dgm:pt modelId="{D568ECC1-903A-4BF9-AC69-EDB253F1D420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41C1D563-7347-4097-A3A2-CDFEEEB3CA03}" type="pres">
      <dgm:prSet presAssocID="{40C3DC95-6E36-4DF7-9021-3538B6C01BFB}" presName="rootComposite1" presStyleCnt="0"/>
      <dgm:spPr/>
    </dgm:pt>
    <dgm:pt modelId="{FF786E50-41C1-4170-B0D8-23A1F5F8992A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8910572-45BD-4B29-A27A-E71B5F048001}" type="pres">
      <dgm:prSet presAssocID="{40C3DC95-6E36-4DF7-9021-3538B6C01BFB}" presName="topArc1" presStyleLbl="parChTrans1D1" presStyleIdx="16" presStyleCnt="32"/>
      <dgm:spPr/>
    </dgm:pt>
    <dgm:pt modelId="{DADF1078-97CB-4E69-AC4E-3B5984681A56}" type="pres">
      <dgm:prSet presAssocID="{40C3DC95-6E36-4DF7-9021-3538B6C01BFB}" presName="bottomArc1" presStyleLbl="parChTrans1D1" presStyleIdx="17" presStyleCnt="32"/>
      <dgm:spPr/>
    </dgm:pt>
    <dgm:pt modelId="{542DAB8F-6B7A-49C4-98C8-CBAD48800AB8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E86525B3-CABA-4872-AA2D-D0803A3688CF}" type="pres">
      <dgm:prSet presAssocID="{40C3DC95-6E36-4DF7-9021-3538B6C01BFB}" presName="hierChild2" presStyleCnt="0"/>
      <dgm:spPr/>
    </dgm:pt>
    <dgm:pt modelId="{5B1894B0-ECCF-45AF-AA6B-E02D5789A5F9}" type="pres">
      <dgm:prSet presAssocID="{40C3DC95-6E36-4DF7-9021-3538B6C01BFB}" presName="hierChild3" presStyleCnt="0"/>
      <dgm:spPr/>
    </dgm:pt>
    <dgm:pt modelId="{35005062-B97A-434F-BA13-0B1A52DA140A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1DBAA2D9-E4A8-45FD-8CE7-E172503C6FCC}" type="pres">
      <dgm:prSet presAssocID="{987BB1AA-A369-4D2A-8D69-7397AFD5617D}" presName="rootComposite1" presStyleCnt="0"/>
      <dgm:spPr/>
    </dgm:pt>
    <dgm:pt modelId="{00502718-5DCC-42B4-8FBE-8525AA3B041F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27655E-C42D-4BA4-B938-B2847B7585ED}" type="pres">
      <dgm:prSet presAssocID="{987BB1AA-A369-4D2A-8D69-7397AFD5617D}" presName="topArc1" presStyleLbl="parChTrans1D1" presStyleIdx="18" presStyleCnt="32"/>
      <dgm:spPr/>
    </dgm:pt>
    <dgm:pt modelId="{F25AB5AA-0CEA-4805-BB1C-76F2DA7EC269}" type="pres">
      <dgm:prSet presAssocID="{987BB1AA-A369-4D2A-8D69-7397AFD5617D}" presName="bottomArc1" presStyleLbl="parChTrans1D1" presStyleIdx="19" presStyleCnt="32"/>
      <dgm:spPr/>
    </dgm:pt>
    <dgm:pt modelId="{7D296E09-3B68-4442-8EA1-8F275E588708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130ECA31-CFC2-413D-AF5B-B554848D58BA}" type="pres">
      <dgm:prSet presAssocID="{987BB1AA-A369-4D2A-8D69-7397AFD5617D}" presName="hierChild2" presStyleCnt="0"/>
      <dgm:spPr/>
    </dgm:pt>
    <dgm:pt modelId="{FA630401-083B-4CC0-B04A-F656A59BBEB9}" type="pres">
      <dgm:prSet presAssocID="{987BB1AA-A369-4D2A-8D69-7397AFD5617D}" presName="hierChild3" presStyleCnt="0"/>
      <dgm:spPr/>
    </dgm:pt>
    <dgm:pt modelId="{E93C0DF3-8ED4-43B2-8D91-5810771943C3}" type="pres">
      <dgm:prSet presAssocID="{7008C066-6D10-41E6-BB21-E97C8AF09F2D}" presName="hierRoot1" presStyleCnt="0">
        <dgm:presLayoutVars>
          <dgm:hierBranch val="init"/>
        </dgm:presLayoutVars>
      </dgm:prSet>
      <dgm:spPr/>
    </dgm:pt>
    <dgm:pt modelId="{BCD7C327-1A12-42D9-9C9B-2410897729CD}" type="pres">
      <dgm:prSet presAssocID="{7008C066-6D10-41E6-BB21-E97C8AF09F2D}" presName="rootComposite1" presStyleCnt="0"/>
      <dgm:spPr/>
    </dgm:pt>
    <dgm:pt modelId="{D935373D-98BA-4F90-B796-0C7422080875}" type="pres">
      <dgm:prSet presAssocID="{7008C066-6D10-41E6-BB21-E97C8AF09F2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2C69D2A-0BB3-4F33-AAC1-8B7DFC21FED0}" type="pres">
      <dgm:prSet presAssocID="{7008C066-6D10-41E6-BB21-E97C8AF09F2D}" presName="topArc1" presStyleLbl="parChTrans1D1" presStyleIdx="20" presStyleCnt="32"/>
      <dgm:spPr/>
    </dgm:pt>
    <dgm:pt modelId="{9D7E6450-1B94-4257-8DAC-CBED0743EFA2}" type="pres">
      <dgm:prSet presAssocID="{7008C066-6D10-41E6-BB21-E97C8AF09F2D}" presName="bottomArc1" presStyleLbl="parChTrans1D1" presStyleIdx="21" presStyleCnt="32"/>
      <dgm:spPr/>
    </dgm:pt>
    <dgm:pt modelId="{8E254744-2A60-40C2-B1A8-91921FC826CD}" type="pres">
      <dgm:prSet presAssocID="{7008C066-6D10-41E6-BB21-E97C8AF09F2D}" presName="topConnNode1" presStyleLbl="node1" presStyleIdx="0" presStyleCnt="0"/>
      <dgm:spPr/>
      <dgm:t>
        <a:bodyPr/>
        <a:lstStyle/>
        <a:p>
          <a:endParaRPr lang="fr-CH"/>
        </a:p>
      </dgm:t>
    </dgm:pt>
    <dgm:pt modelId="{B22ABC22-BBE1-447C-9E1A-59DA32ACDB01}" type="pres">
      <dgm:prSet presAssocID="{7008C066-6D10-41E6-BB21-E97C8AF09F2D}" presName="hierChild2" presStyleCnt="0"/>
      <dgm:spPr/>
    </dgm:pt>
    <dgm:pt modelId="{F0C5BA07-4284-49BA-B66E-31C0B621BDEE}" type="pres">
      <dgm:prSet presAssocID="{7008C066-6D10-41E6-BB21-E97C8AF09F2D}" presName="hierChild3" presStyleCnt="0"/>
      <dgm:spPr/>
    </dgm:pt>
    <dgm:pt modelId="{FEBBB323-A3FD-4ACE-8857-F0A221AEE95B}" type="pres">
      <dgm:prSet presAssocID="{28CFAFA8-074C-4D89-9CDA-C22BC4F3B90D}" presName="hierRoot1" presStyleCnt="0">
        <dgm:presLayoutVars>
          <dgm:hierBranch val="init"/>
        </dgm:presLayoutVars>
      </dgm:prSet>
      <dgm:spPr/>
    </dgm:pt>
    <dgm:pt modelId="{44E0110A-EE59-4C54-AFFB-54C8AC97BAD4}" type="pres">
      <dgm:prSet presAssocID="{28CFAFA8-074C-4D89-9CDA-C22BC4F3B90D}" presName="rootComposite1" presStyleCnt="0"/>
      <dgm:spPr/>
    </dgm:pt>
    <dgm:pt modelId="{214A3C89-6AF7-4C3D-95E9-93B112F15116}" type="pres">
      <dgm:prSet presAssocID="{28CFAFA8-074C-4D89-9CDA-C22BC4F3B90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98D9CEF-B50A-48FC-8471-BB63F377A0B1}" type="pres">
      <dgm:prSet presAssocID="{28CFAFA8-074C-4D89-9CDA-C22BC4F3B90D}" presName="topArc1" presStyleLbl="parChTrans1D1" presStyleIdx="22" presStyleCnt="32"/>
      <dgm:spPr/>
    </dgm:pt>
    <dgm:pt modelId="{C5A85C52-3901-4095-B810-C33EF5BC0E4A}" type="pres">
      <dgm:prSet presAssocID="{28CFAFA8-074C-4D89-9CDA-C22BC4F3B90D}" presName="bottomArc1" presStyleLbl="parChTrans1D1" presStyleIdx="23" presStyleCnt="32"/>
      <dgm:spPr/>
    </dgm:pt>
    <dgm:pt modelId="{DA408DE4-7467-470E-911F-8E4797B35848}" type="pres">
      <dgm:prSet presAssocID="{28CFAFA8-074C-4D89-9CDA-C22BC4F3B90D}" presName="topConnNode1" presStyleLbl="node1" presStyleIdx="0" presStyleCnt="0"/>
      <dgm:spPr/>
      <dgm:t>
        <a:bodyPr/>
        <a:lstStyle/>
        <a:p>
          <a:endParaRPr lang="fr-CH"/>
        </a:p>
      </dgm:t>
    </dgm:pt>
    <dgm:pt modelId="{C243E648-F986-4229-B870-399821812AA2}" type="pres">
      <dgm:prSet presAssocID="{28CFAFA8-074C-4D89-9CDA-C22BC4F3B90D}" presName="hierChild2" presStyleCnt="0"/>
      <dgm:spPr/>
    </dgm:pt>
    <dgm:pt modelId="{287AB21D-B7C9-4826-9663-E6755C830104}" type="pres">
      <dgm:prSet presAssocID="{28CFAFA8-074C-4D89-9CDA-C22BC4F3B90D}" presName="hierChild3" presStyleCnt="0"/>
      <dgm:spPr/>
    </dgm:pt>
    <dgm:pt modelId="{880020B1-00F3-4428-AAC0-C3CDC0F2B4AC}" type="pres">
      <dgm:prSet presAssocID="{E686E0CD-FBEE-4F5D-B928-EE0AC8A6D9D0}" presName="hierRoot1" presStyleCnt="0">
        <dgm:presLayoutVars>
          <dgm:hierBranch val="init"/>
        </dgm:presLayoutVars>
      </dgm:prSet>
      <dgm:spPr/>
    </dgm:pt>
    <dgm:pt modelId="{3DB09537-FB88-4A60-98AC-A445E76E4FF8}" type="pres">
      <dgm:prSet presAssocID="{E686E0CD-FBEE-4F5D-B928-EE0AC8A6D9D0}" presName="rootComposite1" presStyleCnt="0"/>
      <dgm:spPr/>
    </dgm:pt>
    <dgm:pt modelId="{6CDFEE45-1D73-4A64-BCAD-BFCAF7D9B717}" type="pres">
      <dgm:prSet presAssocID="{E686E0CD-FBEE-4F5D-B928-EE0AC8A6D9D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AED9A4B-7B42-4920-8755-A45196A32D30}" type="pres">
      <dgm:prSet presAssocID="{E686E0CD-FBEE-4F5D-B928-EE0AC8A6D9D0}" presName="topArc1" presStyleLbl="parChTrans1D1" presStyleIdx="24" presStyleCnt="32"/>
      <dgm:spPr/>
    </dgm:pt>
    <dgm:pt modelId="{5BE9EADB-ABEF-4D92-860A-C8E37DFFCD12}" type="pres">
      <dgm:prSet presAssocID="{E686E0CD-FBEE-4F5D-B928-EE0AC8A6D9D0}" presName="bottomArc1" presStyleLbl="parChTrans1D1" presStyleIdx="25" presStyleCnt="32"/>
      <dgm:spPr/>
    </dgm:pt>
    <dgm:pt modelId="{DD5F8E3C-20A9-497C-BFA8-00B7A349A1C0}" type="pres">
      <dgm:prSet presAssocID="{E686E0CD-FBEE-4F5D-B928-EE0AC8A6D9D0}" presName="topConnNode1" presStyleLbl="node1" presStyleIdx="0" presStyleCnt="0"/>
      <dgm:spPr/>
      <dgm:t>
        <a:bodyPr/>
        <a:lstStyle/>
        <a:p>
          <a:endParaRPr lang="fr-CH"/>
        </a:p>
      </dgm:t>
    </dgm:pt>
    <dgm:pt modelId="{BBEE746C-7591-4B73-9B77-14974F40E98B}" type="pres">
      <dgm:prSet presAssocID="{E686E0CD-FBEE-4F5D-B928-EE0AC8A6D9D0}" presName="hierChild2" presStyleCnt="0"/>
      <dgm:spPr/>
    </dgm:pt>
    <dgm:pt modelId="{A69AB9E9-32A2-4B8F-9744-A5677B7BE6FC}" type="pres">
      <dgm:prSet presAssocID="{E686E0CD-FBEE-4F5D-B928-EE0AC8A6D9D0}" presName="hierChild3" presStyleCnt="0"/>
      <dgm:spPr/>
    </dgm:pt>
    <dgm:pt modelId="{D71A872E-3DAA-48D6-83F7-68A08AA5C660}" type="pres">
      <dgm:prSet presAssocID="{58132CAE-CDDF-43B3-846E-BC7B40F8BBAB}" presName="hierRoot1" presStyleCnt="0">
        <dgm:presLayoutVars>
          <dgm:hierBranch val="init"/>
        </dgm:presLayoutVars>
      </dgm:prSet>
      <dgm:spPr/>
    </dgm:pt>
    <dgm:pt modelId="{E90FA4B8-D719-4B6F-A5D0-5A099C95C1FC}" type="pres">
      <dgm:prSet presAssocID="{58132CAE-CDDF-43B3-846E-BC7B40F8BBAB}" presName="rootComposite1" presStyleCnt="0"/>
      <dgm:spPr/>
    </dgm:pt>
    <dgm:pt modelId="{0F60BB26-7599-4DE7-9D3E-E81B67AF5F1F}" type="pres">
      <dgm:prSet presAssocID="{58132CAE-CDDF-43B3-846E-BC7B40F8BBA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585B720-E90F-4148-B70F-AB6A33BB9C19}" type="pres">
      <dgm:prSet presAssocID="{58132CAE-CDDF-43B3-846E-BC7B40F8BBAB}" presName="topArc1" presStyleLbl="parChTrans1D1" presStyleIdx="26" presStyleCnt="32"/>
      <dgm:spPr/>
    </dgm:pt>
    <dgm:pt modelId="{15B0C6AE-5837-4E58-830B-D3C6FD0CBFFD}" type="pres">
      <dgm:prSet presAssocID="{58132CAE-CDDF-43B3-846E-BC7B40F8BBAB}" presName="bottomArc1" presStyleLbl="parChTrans1D1" presStyleIdx="27" presStyleCnt="32"/>
      <dgm:spPr/>
    </dgm:pt>
    <dgm:pt modelId="{19D2F4FA-4742-4ABC-A70D-F69ED3109A1E}" type="pres">
      <dgm:prSet presAssocID="{58132CAE-CDDF-43B3-846E-BC7B40F8BBAB}" presName="topConnNode1" presStyleLbl="node1" presStyleIdx="0" presStyleCnt="0"/>
      <dgm:spPr/>
      <dgm:t>
        <a:bodyPr/>
        <a:lstStyle/>
        <a:p>
          <a:endParaRPr lang="fr-CH"/>
        </a:p>
      </dgm:t>
    </dgm:pt>
    <dgm:pt modelId="{16342AE4-7122-433A-9433-9BC2ABA3964D}" type="pres">
      <dgm:prSet presAssocID="{58132CAE-CDDF-43B3-846E-BC7B40F8BBAB}" presName="hierChild2" presStyleCnt="0"/>
      <dgm:spPr/>
    </dgm:pt>
    <dgm:pt modelId="{BD3D7B76-87F2-4061-B153-CBFF123DE606}" type="pres">
      <dgm:prSet presAssocID="{58132CAE-CDDF-43B3-846E-BC7B40F8BBAB}" presName="hierChild3" presStyleCnt="0"/>
      <dgm:spPr/>
    </dgm:pt>
    <dgm:pt modelId="{B5F1FC0F-8FDA-4D82-AA77-D664F9923E58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058DC2CD-39CC-4A3A-8D7A-E9008831BE8C}" type="pres">
      <dgm:prSet presAssocID="{5FBFB480-6708-4FC0-93E5-AFA78BE556C9}" presName="rootComposite1" presStyleCnt="0"/>
      <dgm:spPr/>
    </dgm:pt>
    <dgm:pt modelId="{271F9185-4F12-4616-838E-C1BB233DD2EA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BC307DE-5D2D-45B5-9712-3A80D48E19DF}" type="pres">
      <dgm:prSet presAssocID="{5FBFB480-6708-4FC0-93E5-AFA78BE556C9}" presName="topArc1" presStyleLbl="parChTrans1D1" presStyleIdx="28" presStyleCnt="32"/>
      <dgm:spPr/>
    </dgm:pt>
    <dgm:pt modelId="{6414A725-503A-4FD4-9564-C85FE94FA8F4}" type="pres">
      <dgm:prSet presAssocID="{5FBFB480-6708-4FC0-93E5-AFA78BE556C9}" presName="bottomArc1" presStyleLbl="parChTrans1D1" presStyleIdx="29" presStyleCnt="32"/>
      <dgm:spPr/>
    </dgm:pt>
    <dgm:pt modelId="{3EBAFA16-7F1C-4875-809A-C62E2BD192BA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030211BE-9A65-45F2-ADFA-556E1AF9287F}" type="pres">
      <dgm:prSet presAssocID="{5FBFB480-6708-4FC0-93E5-AFA78BE556C9}" presName="hierChild2" presStyleCnt="0"/>
      <dgm:spPr/>
    </dgm:pt>
    <dgm:pt modelId="{8D321200-2011-4438-95EF-C90EBC5448D6}" type="pres">
      <dgm:prSet presAssocID="{5FBFB480-6708-4FC0-93E5-AFA78BE556C9}" presName="hierChild3" presStyleCnt="0"/>
      <dgm:spPr/>
    </dgm:pt>
    <dgm:pt modelId="{1C3840F9-F42A-4CB2-A6F8-E8D8A68117CD}" type="pres">
      <dgm:prSet presAssocID="{595DF717-99C1-4557-B068-D30BCFAF3D38}" presName="hierRoot1" presStyleCnt="0">
        <dgm:presLayoutVars>
          <dgm:hierBranch val="init"/>
        </dgm:presLayoutVars>
      </dgm:prSet>
      <dgm:spPr/>
    </dgm:pt>
    <dgm:pt modelId="{165FA7E8-4FA6-4185-8D31-8E3D8F3606B1}" type="pres">
      <dgm:prSet presAssocID="{595DF717-99C1-4557-B068-D30BCFAF3D38}" presName="rootComposite1" presStyleCnt="0"/>
      <dgm:spPr/>
    </dgm:pt>
    <dgm:pt modelId="{A5781FC3-C849-4315-9702-5FD4A248D42E}" type="pres">
      <dgm:prSet presAssocID="{595DF717-99C1-4557-B068-D30BCFAF3D3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89FB52F-D85D-4FA8-B8B2-839884F27B45}" type="pres">
      <dgm:prSet presAssocID="{595DF717-99C1-4557-B068-D30BCFAF3D38}" presName="topArc1" presStyleLbl="parChTrans1D1" presStyleIdx="30" presStyleCnt="32"/>
      <dgm:spPr/>
    </dgm:pt>
    <dgm:pt modelId="{A00F06FB-F5EE-4054-A9F8-1A4C49B07CD6}" type="pres">
      <dgm:prSet presAssocID="{595DF717-99C1-4557-B068-D30BCFAF3D38}" presName="bottomArc1" presStyleLbl="parChTrans1D1" presStyleIdx="31" presStyleCnt="32"/>
      <dgm:spPr/>
    </dgm:pt>
    <dgm:pt modelId="{07BC0C8C-97CA-42C0-BFE4-ED2C4987BBBB}" type="pres">
      <dgm:prSet presAssocID="{595DF717-99C1-4557-B068-D30BCFAF3D38}" presName="topConnNode1" presStyleLbl="node1" presStyleIdx="0" presStyleCnt="0"/>
      <dgm:spPr/>
      <dgm:t>
        <a:bodyPr/>
        <a:lstStyle/>
        <a:p>
          <a:endParaRPr lang="fr-CH"/>
        </a:p>
      </dgm:t>
    </dgm:pt>
    <dgm:pt modelId="{5004FEDC-75ED-4BE0-BA3E-55FE1D818744}" type="pres">
      <dgm:prSet presAssocID="{595DF717-99C1-4557-B068-D30BCFAF3D38}" presName="hierChild2" presStyleCnt="0"/>
      <dgm:spPr/>
    </dgm:pt>
    <dgm:pt modelId="{070FF0DB-424B-4308-9222-825ED584602C}" type="pres">
      <dgm:prSet presAssocID="{595DF717-99C1-4557-B068-D30BCFAF3D38}" presName="hierChild3" presStyleCnt="0"/>
      <dgm:spPr/>
    </dgm:pt>
  </dgm:ptLst>
  <dgm:cxnLst>
    <dgm:cxn modelId="{C74A3486-1093-4F41-BBA0-D2A27BB8CC05}" type="presOf" srcId="{28CFAFA8-074C-4D89-9CDA-C22BC4F3B90D}" destId="{DA408DE4-7467-470E-911F-8E4797B35848}" srcOrd="1" destOrd="0" presId="urn:microsoft.com/office/officeart/2008/layout/HalfCircleOrganizationChart"/>
    <dgm:cxn modelId="{18956153-CCAE-4F17-9F51-9ADC1F3A2839}" srcId="{07406146-8A23-48FC-BA88-13BA049FAC90}" destId="{595DF717-99C1-4557-B068-D30BCFAF3D38}" srcOrd="15" destOrd="0" parTransId="{7880F1A2-C5F8-4EC1-B9C6-2C29B8B4E48B}" sibTransId="{CAA3BE6E-49EE-4E0B-ADEE-1A45264836A3}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AE7BECD6-63CD-4F06-B0CB-588679C734F2}" type="presOf" srcId="{28CFAFA8-074C-4D89-9CDA-C22BC4F3B90D}" destId="{214A3C89-6AF7-4C3D-95E9-93B112F15116}" srcOrd="0" destOrd="0" presId="urn:microsoft.com/office/officeart/2008/layout/HalfCircleOrganizationChart"/>
    <dgm:cxn modelId="{B208DA8B-111F-4CDA-B872-9803AE774A32}" type="presOf" srcId="{987BB1AA-A369-4D2A-8D69-7397AFD5617D}" destId="{7D296E09-3B68-4442-8EA1-8F275E588708}" srcOrd="1" destOrd="0" presId="urn:microsoft.com/office/officeart/2008/layout/HalfCircleOrganizationChart"/>
    <dgm:cxn modelId="{7193D1F1-8D5F-4985-A1DD-26EF9DAF40A1}" type="presOf" srcId="{A44A937F-6A72-4C33-AB7E-031FCC7D7D9F}" destId="{13DD91D8-BE8F-43FF-BEF8-7861EA613C0F}" srcOrd="1" destOrd="0" presId="urn:microsoft.com/office/officeart/2008/layout/HalfCircleOrganizationChart"/>
    <dgm:cxn modelId="{D98D083C-A00A-48E5-B3AB-F60EF52E6A35}" srcId="{07406146-8A23-48FC-BA88-13BA049FAC90}" destId="{28CFAFA8-074C-4D89-9CDA-C22BC4F3B90D}" srcOrd="11" destOrd="0" parTransId="{82DC11A6-E844-4077-9B25-8CA53AF4A514}" sibTransId="{E4F31E10-8A47-4F00-B44F-07CDA3B61BF9}"/>
    <dgm:cxn modelId="{EFEFDA3D-62AC-4681-AAE0-F2BA94487F29}" srcId="{07406146-8A23-48FC-BA88-13BA049FAC90}" destId="{58132CAE-CDDF-43B3-846E-BC7B40F8BBAB}" srcOrd="13" destOrd="0" parTransId="{CF0C24C6-5DE0-48AC-A0F8-C9B3F69F0052}" sibTransId="{69EB8C6F-20C5-4F9D-8D07-D049CF3B12EA}"/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C9A39D44-E54E-4244-8BA2-2E9B8799E3E2}" type="presOf" srcId="{33B34BA9-A957-4D09-83CA-7C2765478269}" destId="{F0EE97AF-9139-4807-A721-66EC942BC6C4}" srcOrd="0" destOrd="0" presId="urn:microsoft.com/office/officeart/2008/layout/HalfCircleOrganizationChart"/>
    <dgm:cxn modelId="{6C4BF2A2-E469-4635-A4DD-C90CAB698A39}" type="presOf" srcId="{F998F8E7-925E-4F28-BCDB-CF162CE9B0B4}" destId="{19CBC156-7677-427E-96E8-511ABBD8E86B}" srcOrd="1" destOrd="0" presId="urn:microsoft.com/office/officeart/2008/layout/HalfCircleOrganizationChart"/>
    <dgm:cxn modelId="{2A4C1F22-76A0-4E67-8577-E5ED35C811A7}" type="presOf" srcId="{595DF717-99C1-4557-B068-D30BCFAF3D38}" destId="{A5781FC3-C849-4315-9702-5FD4A248D42E}" srcOrd="0" destOrd="0" presId="urn:microsoft.com/office/officeart/2008/layout/HalfCircleOrganizationChart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B4E66A0A-895D-44B8-9274-37DAD1F2EAA3}" type="presOf" srcId="{40C3DC95-6E36-4DF7-9021-3538B6C01BFB}" destId="{FF786E50-41C1-4170-B0D8-23A1F5F8992A}" srcOrd="0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33C6B4E8-3553-4F81-B097-A02C6F8C5284}" type="presOf" srcId="{3F3C2526-3E63-420D-8011-533980F2E012}" destId="{206ACF37-B8C7-4C91-BBAE-6114D56D2F15}" srcOrd="1" destOrd="0" presId="urn:microsoft.com/office/officeart/2008/layout/HalfCircleOrganizationChart"/>
    <dgm:cxn modelId="{37E20E40-4EB7-4102-827D-499F2EE6DECC}" type="presOf" srcId="{4AAB9C7D-9A36-4B24-B934-F31B3BE0DEBF}" destId="{5FC75BF7-8E22-4954-8AC0-E1640CF3F977}" srcOrd="1" destOrd="0" presId="urn:microsoft.com/office/officeart/2008/layout/HalfCircleOrganizationChart"/>
    <dgm:cxn modelId="{5CA3BAC9-C611-4411-85A2-BC66D3E09A8F}" type="presOf" srcId="{3F3C2526-3E63-420D-8011-533980F2E012}" destId="{C695AE9D-34A4-4405-B2BA-AF8A6F00536D}" srcOrd="0" destOrd="0" presId="urn:microsoft.com/office/officeart/2008/layout/HalfCircleOrganizationChart"/>
    <dgm:cxn modelId="{356BD558-4CFE-48B8-A204-C1A9CD43C5D2}" type="presOf" srcId="{35EAAC8D-73D7-4646-A23B-32A89C50576A}" destId="{72E40498-DF3D-4AEE-8A4A-928C7497BC5C}" srcOrd="0" destOrd="0" presId="urn:microsoft.com/office/officeart/2008/layout/HalfCircleOrganizationChart"/>
    <dgm:cxn modelId="{C1D0D31E-C27D-40EA-88FE-995CAE3501E2}" type="presOf" srcId="{7CAF7F5F-20B0-4ECD-8FB0-7EC7E8B6500B}" destId="{074826D0-F2BD-4530-967B-C116F6A1B764}" srcOrd="0" destOrd="0" presId="urn:microsoft.com/office/officeart/2008/layout/HalfCircleOrganizationChart"/>
    <dgm:cxn modelId="{0709E66B-446D-44D6-B174-0EC165A8F66D}" type="presOf" srcId="{4AAB9C7D-9A36-4B24-B934-F31B3BE0DEBF}" destId="{86B60187-8EE8-418A-A652-449AC375469A}" srcOrd="0" destOrd="0" presId="urn:microsoft.com/office/officeart/2008/layout/HalfCircleOrganizationChart"/>
    <dgm:cxn modelId="{08D4265C-01E9-4313-A30A-D7A0C6840858}" type="presOf" srcId="{07406146-8A23-48FC-BA88-13BA049FAC90}" destId="{519E5B6E-E3E0-4AFF-98B8-76EA0421F610}" srcOrd="0" destOrd="0" presId="urn:microsoft.com/office/officeart/2008/layout/HalfCircleOrganizationChart"/>
    <dgm:cxn modelId="{1CBCD913-9C59-4414-A7F8-0AD73BD43EA1}" type="presOf" srcId="{58132CAE-CDDF-43B3-846E-BC7B40F8BBAB}" destId="{19D2F4FA-4742-4ABC-A70D-F69ED3109A1E}" srcOrd="1" destOrd="0" presId="urn:microsoft.com/office/officeart/2008/layout/HalfCircleOrganizationChart"/>
    <dgm:cxn modelId="{115DF4A2-C98A-4A90-B242-EBD94DEAC929}" type="presOf" srcId="{E686E0CD-FBEE-4F5D-B928-EE0AC8A6D9D0}" destId="{DD5F8E3C-20A9-497C-BFA8-00B7A349A1C0}" srcOrd="1" destOrd="0" presId="urn:microsoft.com/office/officeart/2008/layout/HalfCircleOrganizationChart"/>
    <dgm:cxn modelId="{151E2FD7-3B2D-4407-BB10-01DB985A71E4}" type="presOf" srcId="{F998F8E7-925E-4F28-BCDB-CF162CE9B0B4}" destId="{4D3E243D-FFB0-4AE2-915D-66476ED45579}" srcOrd="0" destOrd="0" presId="urn:microsoft.com/office/officeart/2008/layout/HalfCircleOrganizationChart"/>
    <dgm:cxn modelId="{0804AFDA-2E0F-4CAF-ABE5-AA3726C5522A}" type="presOf" srcId="{5FBFB480-6708-4FC0-93E5-AFA78BE556C9}" destId="{3EBAFA16-7F1C-4875-809A-C62E2BD192BA}" srcOrd="1" destOrd="0" presId="urn:microsoft.com/office/officeart/2008/layout/HalfCircleOrganizationChart"/>
    <dgm:cxn modelId="{76388F03-EBBE-4F5B-9A25-D8E6153943C6}" type="presOf" srcId="{7CAF7F5F-20B0-4ECD-8FB0-7EC7E8B6500B}" destId="{23D907B1-D1FA-42E7-B5D4-1D67B1E63DB9}" srcOrd="1" destOrd="0" presId="urn:microsoft.com/office/officeart/2008/layout/HalfCircleOrganizationChart"/>
    <dgm:cxn modelId="{141E8481-22DE-49F6-91E6-0803E78279C0}" type="presOf" srcId="{06E25994-2F25-4132-A39F-A55A9E54AD3E}" destId="{08CC9E84-30C3-4CB3-85D4-EC478A70264F}" srcOrd="1" destOrd="0" presId="urn:microsoft.com/office/officeart/2008/layout/HalfCircleOrganizationChart"/>
    <dgm:cxn modelId="{F6252F75-48DD-40B7-8EF5-D347495EC9C9}" srcId="{07406146-8A23-48FC-BA88-13BA049FAC90}" destId="{E686E0CD-FBEE-4F5D-B928-EE0AC8A6D9D0}" srcOrd="12" destOrd="0" parTransId="{5C94DC59-7E67-45C0-96E8-E359AE8E7533}" sibTransId="{E4E1A2CF-02C0-4D96-B8CD-FE2474699F79}"/>
    <dgm:cxn modelId="{F148489A-77CA-4785-A815-32FAB52E2290}" type="presOf" srcId="{58132CAE-CDDF-43B3-846E-BC7B40F8BBAB}" destId="{0F60BB26-7599-4DE7-9D3E-E81B67AF5F1F}" srcOrd="0" destOrd="0" presId="urn:microsoft.com/office/officeart/2008/layout/HalfCircleOrganizationChart"/>
    <dgm:cxn modelId="{340BF778-58C4-4D4F-A962-AAE29D852CA1}" srcId="{07406146-8A23-48FC-BA88-13BA049FAC90}" destId="{7008C066-6D10-41E6-BB21-E97C8AF09F2D}" srcOrd="10" destOrd="0" parTransId="{D61FA6ED-912B-4300-9253-8664012AE86A}" sibTransId="{FC8B494F-F8CE-41CE-99DC-A06D12E30743}"/>
    <dgm:cxn modelId="{E15F2F7C-D892-487D-9E03-24BF6D0C8A47}" type="presOf" srcId="{06E25994-2F25-4132-A39F-A55A9E54AD3E}" destId="{FF21E8A5-1A2F-4601-91B2-C4721F969AEE}" srcOrd="0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B2F4F07D-90FE-4D5E-A9AD-12E8E87C1B90}" type="presOf" srcId="{A44A937F-6A72-4C33-AB7E-031FCC7D7D9F}" destId="{F249D30C-68C3-4899-835C-5B9B2D7D06D4}" srcOrd="0" destOrd="0" presId="urn:microsoft.com/office/officeart/2008/layout/HalfCircleOrganizationChart"/>
    <dgm:cxn modelId="{D2C1B49C-7A8F-411B-9902-0EA319979DBC}" type="presOf" srcId="{595DF717-99C1-4557-B068-D30BCFAF3D38}" destId="{07BC0C8C-97CA-42C0-BFE4-ED2C4987BBBB}" srcOrd="1" destOrd="0" presId="urn:microsoft.com/office/officeart/2008/layout/HalfCircleOrganizationChart"/>
    <dgm:cxn modelId="{D56E645A-B195-4A23-B3EB-F69DB76CE985}" type="presOf" srcId="{7008C066-6D10-41E6-BB21-E97C8AF09F2D}" destId="{D935373D-98BA-4F90-B796-0C7422080875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EF5A343A-C4D6-4AC0-90E9-E954926AC536}" type="presOf" srcId="{987BB1AA-A369-4D2A-8D69-7397AFD5617D}" destId="{00502718-5DCC-42B4-8FBE-8525AA3B041F}" srcOrd="0" destOrd="0" presId="urn:microsoft.com/office/officeart/2008/layout/HalfCircleOrganizationChart"/>
    <dgm:cxn modelId="{612E366C-E665-414D-B011-B984EA838C17}" type="presOf" srcId="{33B34BA9-A957-4D09-83CA-7C2765478269}" destId="{06052D95-5A55-4DF5-A03C-270DD02D0EBA}" srcOrd="1" destOrd="0" presId="urn:microsoft.com/office/officeart/2008/layout/HalfCircleOrganizationChart"/>
    <dgm:cxn modelId="{0379533E-DDCA-4A34-B30D-D1198A2151E7}" type="presOf" srcId="{E686E0CD-FBEE-4F5D-B928-EE0AC8A6D9D0}" destId="{6CDFEE45-1D73-4A64-BCAD-BFCAF7D9B717}" srcOrd="0" destOrd="0" presId="urn:microsoft.com/office/officeart/2008/layout/HalfCircleOrganizationChart"/>
    <dgm:cxn modelId="{2439109D-1B75-463E-934D-D6FEB53F320F}" type="presOf" srcId="{7008C066-6D10-41E6-BB21-E97C8AF09F2D}" destId="{8E254744-2A60-40C2-B1A8-91921FC826CD}" srcOrd="1" destOrd="0" presId="urn:microsoft.com/office/officeart/2008/layout/HalfCircleOrganizationChart"/>
    <dgm:cxn modelId="{FB6D4B3A-DAD6-4219-B068-16248B2E3E3D}" type="presOf" srcId="{35EAAC8D-73D7-4646-A23B-32A89C50576A}" destId="{AAA97774-9C68-4395-8F04-07D953CEA74C}" srcOrd="1" destOrd="0" presId="urn:microsoft.com/office/officeart/2008/layout/HalfCircleOrganizationChart"/>
    <dgm:cxn modelId="{2C030AF6-E313-4065-895A-C3E105EA5944}" srcId="{07406146-8A23-48FC-BA88-13BA049FAC90}" destId="{5FBFB480-6708-4FC0-93E5-AFA78BE556C9}" srcOrd="14" destOrd="0" parTransId="{560275CE-BC6D-4583-B321-DBB629518457}" sibTransId="{490A541D-4F6C-4BDA-ACEF-FAFA0CA203E3}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5BCC4BAB-892A-4B0F-B0F4-3E769111975C}" type="presOf" srcId="{40C3DC95-6E36-4DF7-9021-3538B6C01BFB}" destId="{542DAB8F-6B7A-49C4-98C8-CBAD48800AB8}" srcOrd="1" destOrd="0" presId="urn:microsoft.com/office/officeart/2008/layout/HalfCircleOrganizationChart"/>
    <dgm:cxn modelId="{442A014D-24C8-461B-B773-2DD214407024}" type="presOf" srcId="{5FBFB480-6708-4FC0-93E5-AFA78BE556C9}" destId="{271F9185-4F12-4616-838E-C1BB233DD2EA}" srcOrd="0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A0663726-7826-495D-A3BD-E975B56C5A2E}" type="presParOf" srcId="{519E5B6E-E3E0-4AFF-98B8-76EA0421F610}" destId="{F46835C7-2324-44F8-B9C9-453A84A336B1}" srcOrd="0" destOrd="0" presId="urn:microsoft.com/office/officeart/2008/layout/HalfCircleOrganizationChart"/>
    <dgm:cxn modelId="{4D5DA0EB-18E6-4BD9-BCF8-CE265ADCD451}" type="presParOf" srcId="{F46835C7-2324-44F8-B9C9-453A84A336B1}" destId="{A726441B-58EB-4FCB-BE05-F2CD37B89CF1}" srcOrd="0" destOrd="0" presId="urn:microsoft.com/office/officeart/2008/layout/HalfCircleOrganizationChart"/>
    <dgm:cxn modelId="{12B64034-E55B-4C90-9DC1-CB56C382E8F6}" type="presParOf" srcId="{A726441B-58EB-4FCB-BE05-F2CD37B89CF1}" destId="{C695AE9D-34A4-4405-B2BA-AF8A6F00536D}" srcOrd="0" destOrd="0" presId="urn:microsoft.com/office/officeart/2008/layout/HalfCircleOrganizationChart"/>
    <dgm:cxn modelId="{5F4575F0-5696-4DB2-B7D3-5B19F841CCED}" type="presParOf" srcId="{A726441B-58EB-4FCB-BE05-F2CD37B89CF1}" destId="{65C73D34-7BE5-44D0-A804-9502731C3991}" srcOrd="1" destOrd="0" presId="urn:microsoft.com/office/officeart/2008/layout/HalfCircleOrganizationChart"/>
    <dgm:cxn modelId="{EEFE9056-9B52-470E-B607-4C62D0621C37}" type="presParOf" srcId="{A726441B-58EB-4FCB-BE05-F2CD37B89CF1}" destId="{A5492634-1C8B-49A2-A74F-348FECD91DD1}" srcOrd="2" destOrd="0" presId="urn:microsoft.com/office/officeart/2008/layout/HalfCircleOrganizationChart"/>
    <dgm:cxn modelId="{06CD9A87-3C7C-4364-8B61-2793E91003DA}" type="presParOf" srcId="{A726441B-58EB-4FCB-BE05-F2CD37B89CF1}" destId="{206ACF37-B8C7-4C91-BBAE-6114D56D2F15}" srcOrd="3" destOrd="0" presId="urn:microsoft.com/office/officeart/2008/layout/HalfCircleOrganizationChart"/>
    <dgm:cxn modelId="{97C727D4-40BE-4233-B4E7-D1C54899FBC8}" type="presParOf" srcId="{F46835C7-2324-44F8-B9C9-453A84A336B1}" destId="{1AB92438-7EB5-43B1-B213-9F3099C0F4F6}" srcOrd="1" destOrd="0" presId="urn:microsoft.com/office/officeart/2008/layout/HalfCircleOrganizationChart"/>
    <dgm:cxn modelId="{CF5A7770-877B-417D-A979-32357A25CD5F}" type="presParOf" srcId="{F46835C7-2324-44F8-B9C9-453A84A336B1}" destId="{DEFF1DB6-66C3-4448-800B-F22CD85B64DD}" srcOrd="2" destOrd="0" presId="urn:microsoft.com/office/officeart/2008/layout/HalfCircleOrganizationChart"/>
    <dgm:cxn modelId="{58D39D53-6AB9-4D6E-AF82-1961CF550E5B}" type="presParOf" srcId="{519E5B6E-E3E0-4AFF-98B8-76EA0421F610}" destId="{F8189E20-4024-47FC-8B65-6927663BF9D9}" srcOrd="1" destOrd="0" presId="urn:microsoft.com/office/officeart/2008/layout/HalfCircleOrganizationChart"/>
    <dgm:cxn modelId="{6EB95B62-D64A-45C8-B685-E33CF15CF58A}" type="presParOf" srcId="{F8189E20-4024-47FC-8B65-6927663BF9D9}" destId="{37D149E0-C326-45C0-8FA3-08198BA33A2E}" srcOrd="0" destOrd="0" presId="urn:microsoft.com/office/officeart/2008/layout/HalfCircleOrganizationChart"/>
    <dgm:cxn modelId="{5E7E8DDC-25D7-4F45-A98E-74921F6FF3AF}" type="presParOf" srcId="{37D149E0-C326-45C0-8FA3-08198BA33A2E}" destId="{F0EE97AF-9139-4807-A721-66EC942BC6C4}" srcOrd="0" destOrd="0" presId="urn:microsoft.com/office/officeart/2008/layout/HalfCircleOrganizationChart"/>
    <dgm:cxn modelId="{13AA3F60-81A0-47EF-B5F2-EBD918EBD1E6}" type="presParOf" srcId="{37D149E0-C326-45C0-8FA3-08198BA33A2E}" destId="{5F961CC7-4F74-426D-917B-94EEBBA77273}" srcOrd="1" destOrd="0" presId="urn:microsoft.com/office/officeart/2008/layout/HalfCircleOrganizationChart"/>
    <dgm:cxn modelId="{FDED6809-4D1E-4886-B4DF-0163DA2458EE}" type="presParOf" srcId="{37D149E0-C326-45C0-8FA3-08198BA33A2E}" destId="{69100249-458A-4F9E-A3DE-E3CC6FCDEC14}" srcOrd="2" destOrd="0" presId="urn:microsoft.com/office/officeart/2008/layout/HalfCircleOrganizationChart"/>
    <dgm:cxn modelId="{95F908A0-9F51-43B1-B6C4-091808D5163D}" type="presParOf" srcId="{37D149E0-C326-45C0-8FA3-08198BA33A2E}" destId="{06052D95-5A55-4DF5-A03C-270DD02D0EBA}" srcOrd="3" destOrd="0" presId="urn:microsoft.com/office/officeart/2008/layout/HalfCircleOrganizationChart"/>
    <dgm:cxn modelId="{AD204B76-0C44-49F3-BF5F-C37C13FB443F}" type="presParOf" srcId="{F8189E20-4024-47FC-8B65-6927663BF9D9}" destId="{3407BE39-312F-4BCD-9B7F-9E804828AF54}" srcOrd="1" destOrd="0" presId="urn:microsoft.com/office/officeart/2008/layout/HalfCircleOrganizationChart"/>
    <dgm:cxn modelId="{89715921-3608-4EB6-B303-003699B03768}" type="presParOf" srcId="{F8189E20-4024-47FC-8B65-6927663BF9D9}" destId="{C322F368-2492-469D-A27A-84165B5C9F34}" srcOrd="2" destOrd="0" presId="urn:microsoft.com/office/officeart/2008/layout/HalfCircleOrganizationChart"/>
    <dgm:cxn modelId="{A3FCD9A9-B212-4882-9277-DD5F5B53CA5F}" type="presParOf" srcId="{519E5B6E-E3E0-4AFF-98B8-76EA0421F610}" destId="{C5ADB346-B97F-49EB-9FC9-719AC1235FE7}" srcOrd="2" destOrd="0" presId="urn:microsoft.com/office/officeart/2008/layout/HalfCircleOrganizationChart"/>
    <dgm:cxn modelId="{72047DDC-C6D2-4272-86EF-4EBAA137D416}" type="presParOf" srcId="{C5ADB346-B97F-49EB-9FC9-719AC1235FE7}" destId="{34E138AB-6397-4B96-900D-A93F66A205BA}" srcOrd="0" destOrd="0" presId="urn:microsoft.com/office/officeart/2008/layout/HalfCircleOrganizationChart"/>
    <dgm:cxn modelId="{70E14784-99A0-40AC-9BC4-254DF5FDEB2A}" type="presParOf" srcId="{34E138AB-6397-4B96-900D-A93F66A205BA}" destId="{86B60187-8EE8-418A-A652-449AC375469A}" srcOrd="0" destOrd="0" presId="urn:microsoft.com/office/officeart/2008/layout/HalfCircleOrganizationChart"/>
    <dgm:cxn modelId="{CD1B17D4-03C9-465F-8248-BD5538601CCA}" type="presParOf" srcId="{34E138AB-6397-4B96-900D-A93F66A205BA}" destId="{463A5062-7A80-494C-9E06-02A05985E034}" srcOrd="1" destOrd="0" presId="urn:microsoft.com/office/officeart/2008/layout/HalfCircleOrganizationChart"/>
    <dgm:cxn modelId="{AC29928A-3F8B-4D6D-8359-F38DA83DA43D}" type="presParOf" srcId="{34E138AB-6397-4B96-900D-A93F66A205BA}" destId="{B63349B4-5170-480E-9112-106F83C8C860}" srcOrd="2" destOrd="0" presId="urn:microsoft.com/office/officeart/2008/layout/HalfCircleOrganizationChart"/>
    <dgm:cxn modelId="{1C1760E9-5FFB-4A61-B82C-598E24A3C9BB}" type="presParOf" srcId="{34E138AB-6397-4B96-900D-A93F66A205BA}" destId="{5FC75BF7-8E22-4954-8AC0-E1640CF3F977}" srcOrd="3" destOrd="0" presId="urn:microsoft.com/office/officeart/2008/layout/HalfCircleOrganizationChart"/>
    <dgm:cxn modelId="{1C03C7BD-7F86-4E47-82CC-3C051D1955B9}" type="presParOf" srcId="{C5ADB346-B97F-49EB-9FC9-719AC1235FE7}" destId="{3F708287-7A37-450C-884B-EA31C2E5A835}" srcOrd="1" destOrd="0" presId="urn:microsoft.com/office/officeart/2008/layout/HalfCircleOrganizationChart"/>
    <dgm:cxn modelId="{CDA8634E-01F4-42E7-99E5-8589D1D81D08}" type="presParOf" srcId="{C5ADB346-B97F-49EB-9FC9-719AC1235FE7}" destId="{057DEEB2-BA81-47F1-B39A-FDE6F730B621}" srcOrd="2" destOrd="0" presId="urn:microsoft.com/office/officeart/2008/layout/HalfCircleOrganizationChart"/>
    <dgm:cxn modelId="{DF3DE164-955C-4D3C-B4D6-C5779030027F}" type="presParOf" srcId="{519E5B6E-E3E0-4AFF-98B8-76EA0421F610}" destId="{B8B1A91C-1B1C-4A41-93F0-3C471D6EBE13}" srcOrd="3" destOrd="0" presId="urn:microsoft.com/office/officeart/2008/layout/HalfCircleOrganizationChart"/>
    <dgm:cxn modelId="{D62CC9F3-97E4-4796-85FA-1FB2E3824123}" type="presParOf" srcId="{B8B1A91C-1B1C-4A41-93F0-3C471D6EBE13}" destId="{1F6E7B27-15B9-48E8-A710-674BD1DB1301}" srcOrd="0" destOrd="0" presId="urn:microsoft.com/office/officeart/2008/layout/HalfCircleOrganizationChart"/>
    <dgm:cxn modelId="{1B15F0D6-B5DE-4F1A-B6A3-91F1E08A8773}" type="presParOf" srcId="{1F6E7B27-15B9-48E8-A710-674BD1DB1301}" destId="{72E40498-DF3D-4AEE-8A4A-928C7497BC5C}" srcOrd="0" destOrd="0" presId="urn:microsoft.com/office/officeart/2008/layout/HalfCircleOrganizationChart"/>
    <dgm:cxn modelId="{2CD13A3D-14E0-4892-8B02-76119E8F73B2}" type="presParOf" srcId="{1F6E7B27-15B9-48E8-A710-674BD1DB1301}" destId="{96BFE672-4735-4813-9236-268CF0CF6C54}" srcOrd="1" destOrd="0" presId="urn:microsoft.com/office/officeart/2008/layout/HalfCircleOrganizationChart"/>
    <dgm:cxn modelId="{E9CB35E0-4A71-47A9-A1F7-896FCC028E17}" type="presParOf" srcId="{1F6E7B27-15B9-48E8-A710-674BD1DB1301}" destId="{8F18B88E-50C3-45FD-8E6A-D35D19343FDB}" srcOrd="2" destOrd="0" presId="urn:microsoft.com/office/officeart/2008/layout/HalfCircleOrganizationChart"/>
    <dgm:cxn modelId="{5C411462-DBE0-400A-948A-FCC87C23C710}" type="presParOf" srcId="{1F6E7B27-15B9-48E8-A710-674BD1DB1301}" destId="{AAA97774-9C68-4395-8F04-07D953CEA74C}" srcOrd="3" destOrd="0" presId="urn:microsoft.com/office/officeart/2008/layout/HalfCircleOrganizationChart"/>
    <dgm:cxn modelId="{58AF6F9F-FA99-43F1-BE08-10C5B2095F1C}" type="presParOf" srcId="{B8B1A91C-1B1C-4A41-93F0-3C471D6EBE13}" destId="{E6459C51-74A2-4F27-B146-25C65A9D79BC}" srcOrd="1" destOrd="0" presId="urn:microsoft.com/office/officeart/2008/layout/HalfCircleOrganizationChart"/>
    <dgm:cxn modelId="{D506FC27-1332-4CEB-82F2-F5153E95BBE6}" type="presParOf" srcId="{B8B1A91C-1B1C-4A41-93F0-3C471D6EBE13}" destId="{E90CF520-DDED-415A-9140-846728099B11}" srcOrd="2" destOrd="0" presId="urn:microsoft.com/office/officeart/2008/layout/HalfCircleOrganizationChart"/>
    <dgm:cxn modelId="{F4E044B7-980D-4216-B26B-25CD8B9A28F1}" type="presParOf" srcId="{519E5B6E-E3E0-4AFF-98B8-76EA0421F610}" destId="{B8CD9AEF-F673-4B67-8C91-1982915B3340}" srcOrd="4" destOrd="0" presId="urn:microsoft.com/office/officeart/2008/layout/HalfCircleOrganizationChart"/>
    <dgm:cxn modelId="{96871FA6-B6FF-443B-B817-E06B77CBEA94}" type="presParOf" srcId="{B8CD9AEF-F673-4B67-8C91-1982915B3340}" destId="{FB3BCBF0-D982-442C-A52E-FC1A959FFEA3}" srcOrd="0" destOrd="0" presId="urn:microsoft.com/office/officeart/2008/layout/HalfCircleOrganizationChart"/>
    <dgm:cxn modelId="{D14449BC-7819-416C-A076-22D6F4EEEE4E}" type="presParOf" srcId="{FB3BCBF0-D982-442C-A52E-FC1A959FFEA3}" destId="{F249D30C-68C3-4899-835C-5B9B2D7D06D4}" srcOrd="0" destOrd="0" presId="urn:microsoft.com/office/officeart/2008/layout/HalfCircleOrganizationChart"/>
    <dgm:cxn modelId="{C151C822-8BD5-4A8A-AD8D-543A3C65BB39}" type="presParOf" srcId="{FB3BCBF0-D982-442C-A52E-FC1A959FFEA3}" destId="{546FD809-CD75-47BF-B903-573885BE9CED}" srcOrd="1" destOrd="0" presId="urn:microsoft.com/office/officeart/2008/layout/HalfCircleOrganizationChart"/>
    <dgm:cxn modelId="{E3DFC173-FA9A-4044-8896-F2EF90B3BDEC}" type="presParOf" srcId="{FB3BCBF0-D982-442C-A52E-FC1A959FFEA3}" destId="{F6B2FE69-9000-4868-A747-702CC261F79B}" srcOrd="2" destOrd="0" presId="urn:microsoft.com/office/officeart/2008/layout/HalfCircleOrganizationChart"/>
    <dgm:cxn modelId="{F1625D1A-C310-41AA-B0CE-86278B70A45B}" type="presParOf" srcId="{FB3BCBF0-D982-442C-A52E-FC1A959FFEA3}" destId="{13DD91D8-BE8F-43FF-BEF8-7861EA613C0F}" srcOrd="3" destOrd="0" presId="urn:microsoft.com/office/officeart/2008/layout/HalfCircleOrganizationChart"/>
    <dgm:cxn modelId="{3B302F76-805E-4BE0-8C7E-C7916683D7F4}" type="presParOf" srcId="{B8CD9AEF-F673-4B67-8C91-1982915B3340}" destId="{BDB185C8-905B-427D-858A-D6E9D141F4F5}" srcOrd="1" destOrd="0" presId="urn:microsoft.com/office/officeart/2008/layout/HalfCircleOrganizationChart"/>
    <dgm:cxn modelId="{76EEAB0A-D696-433B-9EE0-074DFD6ADC02}" type="presParOf" srcId="{B8CD9AEF-F673-4B67-8C91-1982915B3340}" destId="{0B26D5C5-65DB-4C58-893E-D9F175299251}" srcOrd="2" destOrd="0" presId="urn:microsoft.com/office/officeart/2008/layout/HalfCircleOrganizationChart"/>
    <dgm:cxn modelId="{FE9F2C5F-1C7E-4DC7-A478-2E9EB681FC34}" type="presParOf" srcId="{519E5B6E-E3E0-4AFF-98B8-76EA0421F610}" destId="{F78934C3-3C83-4E4F-AA43-543200DB4437}" srcOrd="5" destOrd="0" presId="urn:microsoft.com/office/officeart/2008/layout/HalfCircleOrganizationChart"/>
    <dgm:cxn modelId="{8105E6D8-0806-4B56-9858-217E3B21C513}" type="presParOf" srcId="{F78934C3-3C83-4E4F-AA43-543200DB4437}" destId="{3B4DCBBF-710D-4D6A-A761-67101A92725F}" srcOrd="0" destOrd="0" presId="urn:microsoft.com/office/officeart/2008/layout/HalfCircleOrganizationChart"/>
    <dgm:cxn modelId="{8B998CDB-36F1-4E4F-A4E4-FCAADC9FCCAD}" type="presParOf" srcId="{3B4DCBBF-710D-4D6A-A761-67101A92725F}" destId="{074826D0-F2BD-4530-967B-C116F6A1B764}" srcOrd="0" destOrd="0" presId="urn:microsoft.com/office/officeart/2008/layout/HalfCircleOrganizationChart"/>
    <dgm:cxn modelId="{91CEBB65-9CAC-40DD-A104-C80C80346D44}" type="presParOf" srcId="{3B4DCBBF-710D-4D6A-A761-67101A92725F}" destId="{BF346505-7142-4D3B-9A30-E4565132B342}" srcOrd="1" destOrd="0" presId="urn:microsoft.com/office/officeart/2008/layout/HalfCircleOrganizationChart"/>
    <dgm:cxn modelId="{0D182155-5106-4111-ABE7-B257345A03B1}" type="presParOf" srcId="{3B4DCBBF-710D-4D6A-A761-67101A92725F}" destId="{E133CE47-3940-47E8-9F75-355517A946FA}" srcOrd="2" destOrd="0" presId="urn:microsoft.com/office/officeart/2008/layout/HalfCircleOrganizationChart"/>
    <dgm:cxn modelId="{E8E61DE4-67E6-4E0B-A404-9F3D5F8AAA41}" type="presParOf" srcId="{3B4DCBBF-710D-4D6A-A761-67101A92725F}" destId="{23D907B1-D1FA-42E7-B5D4-1D67B1E63DB9}" srcOrd="3" destOrd="0" presId="urn:microsoft.com/office/officeart/2008/layout/HalfCircleOrganizationChart"/>
    <dgm:cxn modelId="{096D412D-C548-41D9-B7B5-F59DD1139064}" type="presParOf" srcId="{F78934C3-3C83-4E4F-AA43-543200DB4437}" destId="{93F86866-853A-406E-8162-512598EA563F}" srcOrd="1" destOrd="0" presId="urn:microsoft.com/office/officeart/2008/layout/HalfCircleOrganizationChart"/>
    <dgm:cxn modelId="{EF8A17EC-B434-4FA8-BDF1-22A6AE553C6B}" type="presParOf" srcId="{F78934C3-3C83-4E4F-AA43-543200DB4437}" destId="{6744D726-E630-4F5D-B981-0C54A8D0E9EA}" srcOrd="2" destOrd="0" presId="urn:microsoft.com/office/officeart/2008/layout/HalfCircleOrganizationChart"/>
    <dgm:cxn modelId="{AA93015F-63DE-4F20-A74C-8EE39027898C}" type="presParOf" srcId="{519E5B6E-E3E0-4AFF-98B8-76EA0421F610}" destId="{282864F4-F178-488D-B2C1-885A2AED58AB}" srcOrd="6" destOrd="0" presId="urn:microsoft.com/office/officeart/2008/layout/HalfCircleOrganizationChart"/>
    <dgm:cxn modelId="{06C40165-94AD-442C-A0DB-84CA1A4D5A03}" type="presParOf" srcId="{282864F4-F178-488D-B2C1-885A2AED58AB}" destId="{19422F4A-80BE-49E0-9F45-65AD31B864C9}" srcOrd="0" destOrd="0" presId="urn:microsoft.com/office/officeart/2008/layout/HalfCircleOrganizationChart"/>
    <dgm:cxn modelId="{3A6480E4-68FD-44FE-8323-B78FDE71CC79}" type="presParOf" srcId="{19422F4A-80BE-49E0-9F45-65AD31B864C9}" destId="{4D3E243D-FFB0-4AE2-915D-66476ED45579}" srcOrd="0" destOrd="0" presId="urn:microsoft.com/office/officeart/2008/layout/HalfCircleOrganizationChart"/>
    <dgm:cxn modelId="{5E495372-9F4E-478C-8415-EB5BCF9262B1}" type="presParOf" srcId="{19422F4A-80BE-49E0-9F45-65AD31B864C9}" destId="{46A11E07-BEBB-435A-9FC7-9CBE4C7CD3E8}" srcOrd="1" destOrd="0" presId="urn:microsoft.com/office/officeart/2008/layout/HalfCircleOrganizationChart"/>
    <dgm:cxn modelId="{0F6DDA53-2149-44FA-A9D7-A8091535D273}" type="presParOf" srcId="{19422F4A-80BE-49E0-9F45-65AD31B864C9}" destId="{760B0C89-070E-49FD-A186-E302FB799931}" srcOrd="2" destOrd="0" presId="urn:microsoft.com/office/officeart/2008/layout/HalfCircleOrganizationChart"/>
    <dgm:cxn modelId="{CA8171F2-3A99-4AEC-B8E4-65364376A50D}" type="presParOf" srcId="{19422F4A-80BE-49E0-9F45-65AD31B864C9}" destId="{19CBC156-7677-427E-96E8-511ABBD8E86B}" srcOrd="3" destOrd="0" presId="urn:microsoft.com/office/officeart/2008/layout/HalfCircleOrganizationChart"/>
    <dgm:cxn modelId="{C8A7C30E-56DF-4682-93B2-0C8E16B0ADF0}" type="presParOf" srcId="{282864F4-F178-488D-B2C1-885A2AED58AB}" destId="{F37431F4-54CE-4D13-9256-B5D40798D4EF}" srcOrd="1" destOrd="0" presId="urn:microsoft.com/office/officeart/2008/layout/HalfCircleOrganizationChart"/>
    <dgm:cxn modelId="{60D7461F-682C-4C45-A0EA-E22EEFAB7514}" type="presParOf" srcId="{282864F4-F178-488D-B2C1-885A2AED58AB}" destId="{D6D71BDE-2BCB-446A-A577-1293C6A83719}" srcOrd="2" destOrd="0" presId="urn:microsoft.com/office/officeart/2008/layout/HalfCircleOrganizationChart"/>
    <dgm:cxn modelId="{461093BA-A10B-466E-957C-40282AB6BAAD}" type="presParOf" srcId="{519E5B6E-E3E0-4AFF-98B8-76EA0421F610}" destId="{1C4905D1-B306-42C1-B329-D0B4E511EC65}" srcOrd="7" destOrd="0" presId="urn:microsoft.com/office/officeart/2008/layout/HalfCircleOrganizationChart"/>
    <dgm:cxn modelId="{AB8E4E6D-21DE-484B-A272-86B3658C33E1}" type="presParOf" srcId="{1C4905D1-B306-42C1-B329-D0B4E511EC65}" destId="{1C983E0E-801E-43D4-85BD-308E3DB80597}" srcOrd="0" destOrd="0" presId="urn:microsoft.com/office/officeart/2008/layout/HalfCircleOrganizationChart"/>
    <dgm:cxn modelId="{5BA3E055-7CDA-4513-B41D-08A93367B224}" type="presParOf" srcId="{1C983E0E-801E-43D4-85BD-308E3DB80597}" destId="{FF21E8A5-1A2F-4601-91B2-C4721F969AEE}" srcOrd="0" destOrd="0" presId="urn:microsoft.com/office/officeart/2008/layout/HalfCircleOrganizationChart"/>
    <dgm:cxn modelId="{4EA182A7-3EA9-48B9-9798-A5E73386D20D}" type="presParOf" srcId="{1C983E0E-801E-43D4-85BD-308E3DB80597}" destId="{EC411796-A234-4FD5-8CEB-3A099B628895}" srcOrd="1" destOrd="0" presId="urn:microsoft.com/office/officeart/2008/layout/HalfCircleOrganizationChart"/>
    <dgm:cxn modelId="{4D48E9C2-08E1-4F5B-AFF4-E1E7BD337547}" type="presParOf" srcId="{1C983E0E-801E-43D4-85BD-308E3DB80597}" destId="{558678B2-0B0F-4080-93D1-50D10653D2CD}" srcOrd="2" destOrd="0" presId="urn:microsoft.com/office/officeart/2008/layout/HalfCircleOrganizationChart"/>
    <dgm:cxn modelId="{6364DBE5-A876-458D-9784-801E2F6DCF5D}" type="presParOf" srcId="{1C983E0E-801E-43D4-85BD-308E3DB80597}" destId="{08CC9E84-30C3-4CB3-85D4-EC478A70264F}" srcOrd="3" destOrd="0" presId="urn:microsoft.com/office/officeart/2008/layout/HalfCircleOrganizationChart"/>
    <dgm:cxn modelId="{A2E7507C-FDA2-4BC1-BB17-066FAB499BDC}" type="presParOf" srcId="{1C4905D1-B306-42C1-B329-D0B4E511EC65}" destId="{B83010BF-ED05-44A5-86B7-B4C9B6B25C1D}" srcOrd="1" destOrd="0" presId="urn:microsoft.com/office/officeart/2008/layout/HalfCircleOrganizationChart"/>
    <dgm:cxn modelId="{E9B8FF63-F4B3-4FD5-A84E-98E59CE854F0}" type="presParOf" srcId="{1C4905D1-B306-42C1-B329-D0B4E511EC65}" destId="{D3CE6486-0060-403F-B19B-6AFCEB4D8A46}" srcOrd="2" destOrd="0" presId="urn:microsoft.com/office/officeart/2008/layout/HalfCircleOrganizationChart"/>
    <dgm:cxn modelId="{92BD682A-4D68-4827-A4E1-0BB64CEDFA4C}" type="presParOf" srcId="{519E5B6E-E3E0-4AFF-98B8-76EA0421F610}" destId="{D568ECC1-903A-4BF9-AC69-EDB253F1D420}" srcOrd="8" destOrd="0" presId="urn:microsoft.com/office/officeart/2008/layout/HalfCircleOrganizationChart"/>
    <dgm:cxn modelId="{8F13037E-713B-48D0-B07C-1D9D7202BD10}" type="presParOf" srcId="{D568ECC1-903A-4BF9-AC69-EDB253F1D420}" destId="{41C1D563-7347-4097-A3A2-CDFEEEB3CA03}" srcOrd="0" destOrd="0" presId="urn:microsoft.com/office/officeart/2008/layout/HalfCircleOrganizationChart"/>
    <dgm:cxn modelId="{DDC165EB-3209-47F2-AA72-09F88D2AA707}" type="presParOf" srcId="{41C1D563-7347-4097-A3A2-CDFEEEB3CA03}" destId="{FF786E50-41C1-4170-B0D8-23A1F5F8992A}" srcOrd="0" destOrd="0" presId="urn:microsoft.com/office/officeart/2008/layout/HalfCircleOrganizationChart"/>
    <dgm:cxn modelId="{A4155781-77A4-42D8-AC51-7B463E58E7DD}" type="presParOf" srcId="{41C1D563-7347-4097-A3A2-CDFEEEB3CA03}" destId="{58910572-45BD-4B29-A27A-E71B5F048001}" srcOrd="1" destOrd="0" presId="urn:microsoft.com/office/officeart/2008/layout/HalfCircleOrganizationChart"/>
    <dgm:cxn modelId="{676F32CB-780B-486D-B5A4-C68333D6741E}" type="presParOf" srcId="{41C1D563-7347-4097-A3A2-CDFEEEB3CA03}" destId="{DADF1078-97CB-4E69-AC4E-3B5984681A56}" srcOrd="2" destOrd="0" presId="urn:microsoft.com/office/officeart/2008/layout/HalfCircleOrganizationChart"/>
    <dgm:cxn modelId="{662F4778-9E83-4C5E-AAA2-5C1D8522B68E}" type="presParOf" srcId="{41C1D563-7347-4097-A3A2-CDFEEEB3CA03}" destId="{542DAB8F-6B7A-49C4-98C8-CBAD48800AB8}" srcOrd="3" destOrd="0" presId="urn:microsoft.com/office/officeart/2008/layout/HalfCircleOrganizationChart"/>
    <dgm:cxn modelId="{01F55C07-0C54-488B-B3CD-98B28AFF3E2A}" type="presParOf" srcId="{D568ECC1-903A-4BF9-AC69-EDB253F1D420}" destId="{E86525B3-CABA-4872-AA2D-D0803A3688CF}" srcOrd="1" destOrd="0" presId="urn:microsoft.com/office/officeart/2008/layout/HalfCircleOrganizationChart"/>
    <dgm:cxn modelId="{8D95E905-E732-4662-9C6D-84E6D0664E04}" type="presParOf" srcId="{D568ECC1-903A-4BF9-AC69-EDB253F1D420}" destId="{5B1894B0-ECCF-45AF-AA6B-E02D5789A5F9}" srcOrd="2" destOrd="0" presId="urn:microsoft.com/office/officeart/2008/layout/HalfCircleOrganizationChart"/>
    <dgm:cxn modelId="{90792610-D207-46A2-9BC6-FF8E7E697FEF}" type="presParOf" srcId="{519E5B6E-E3E0-4AFF-98B8-76EA0421F610}" destId="{35005062-B97A-434F-BA13-0B1A52DA140A}" srcOrd="9" destOrd="0" presId="urn:microsoft.com/office/officeart/2008/layout/HalfCircleOrganizationChart"/>
    <dgm:cxn modelId="{0731C5B1-9DC7-4861-82C0-8E9BAE054B58}" type="presParOf" srcId="{35005062-B97A-434F-BA13-0B1A52DA140A}" destId="{1DBAA2D9-E4A8-45FD-8CE7-E172503C6FCC}" srcOrd="0" destOrd="0" presId="urn:microsoft.com/office/officeart/2008/layout/HalfCircleOrganizationChart"/>
    <dgm:cxn modelId="{71D4201B-F7E4-4431-A878-D0CEA81BF46D}" type="presParOf" srcId="{1DBAA2D9-E4A8-45FD-8CE7-E172503C6FCC}" destId="{00502718-5DCC-42B4-8FBE-8525AA3B041F}" srcOrd="0" destOrd="0" presId="urn:microsoft.com/office/officeart/2008/layout/HalfCircleOrganizationChart"/>
    <dgm:cxn modelId="{0B94B64A-D611-4881-9C43-C340DA34B8B1}" type="presParOf" srcId="{1DBAA2D9-E4A8-45FD-8CE7-E172503C6FCC}" destId="{7F27655E-C42D-4BA4-B938-B2847B7585ED}" srcOrd="1" destOrd="0" presId="urn:microsoft.com/office/officeart/2008/layout/HalfCircleOrganizationChart"/>
    <dgm:cxn modelId="{B1E1FCD1-6F20-42B9-B38D-F7A13016B0DD}" type="presParOf" srcId="{1DBAA2D9-E4A8-45FD-8CE7-E172503C6FCC}" destId="{F25AB5AA-0CEA-4805-BB1C-76F2DA7EC269}" srcOrd="2" destOrd="0" presId="urn:microsoft.com/office/officeart/2008/layout/HalfCircleOrganizationChart"/>
    <dgm:cxn modelId="{653F0DD0-B4CC-4DDF-B783-C285CCC70A38}" type="presParOf" srcId="{1DBAA2D9-E4A8-45FD-8CE7-E172503C6FCC}" destId="{7D296E09-3B68-4442-8EA1-8F275E588708}" srcOrd="3" destOrd="0" presId="urn:microsoft.com/office/officeart/2008/layout/HalfCircleOrganizationChart"/>
    <dgm:cxn modelId="{E478E71C-CD06-4CDB-80D7-2AA2ADBCF08B}" type="presParOf" srcId="{35005062-B97A-434F-BA13-0B1A52DA140A}" destId="{130ECA31-CFC2-413D-AF5B-B554848D58BA}" srcOrd="1" destOrd="0" presId="urn:microsoft.com/office/officeart/2008/layout/HalfCircleOrganizationChart"/>
    <dgm:cxn modelId="{D3E7D001-ECE5-4729-BFAD-CAA91E3D7978}" type="presParOf" srcId="{35005062-B97A-434F-BA13-0B1A52DA140A}" destId="{FA630401-083B-4CC0-B04A-F656A59BBEB9}" srcOrd="2" destOrd="0" presId="urn:microsoft.com/office/officeart/2008/layout/HalfCircleOrganizationChart"/>
    <dgm:cxn modelId="{C93D627C-587C-4595-B34F-0528364BAE52}" type="presParOf" srcId="{519E5B6E-E3E0-4AFF-98B8-76EA0421F610}" destId="{E93C0DF3-8ED4-43B2-8D91-5810771943C3}" srcOrd="10" destOrd="0" presId="urn:microsoft.com/office/officeart/2008/layout/HalfCircleOrganizationChart"/>
    <dgm:cxn modelId="{CAA97782-A9E2-4786-81F6-1FA52E8E6D1A}" type="presParOf" srcId="{E93C0DF3-8ED4-43B2-8D91-5810771943C3}" destId="{BCD7C327-1A12-42D9-9C9B-2410897729CD}" srcOrd="0" destOrd="0" presId="urn:microsoft.com/office/officeart/2008/layout/HalfCircleOrganizationChart"/>
    <dgm:cxn modelId="{CE684CFF-7525-4B4A-905C-3FC7417582C1}" type="presParOf" srcId="{BCD7C327-1A12-42D9-9C9B-2410897729CD}" destId="{D935373D-98BA-4F90-B796-0C7422080875}" srcOrd="0" destOrd="0" presId="urn:microsoft.com/office/officeart/2008/layout/HalfCircleOrganizationChart"/>
    <dgm:cxn modelId="{790C6920-52B0-40C2-8428-5C42D00931D6}" type="presParOf" srcId="{BCD7C327-1A12-42D9-9C9B-2410897729CD}" destId="{A2C69D2A-0BB3-4F33-AAC1-8B7DFC21FED0}" srcOrd="1" destOrd="0" presId="urn:microsoft.com/office/officeart/2008/layout/HalfCircleOrganizationChart"/>
    <dgm:cxn modelId="{CD619311-D766-41F9-9BEE-AD93DC1FF1E4}" type="presParOf" srcId="{BCD7C327-1A12-42D9-9C9B-2410897729CD}" destId="{9D7E6450-1B94-4257-8DAC-CBED0743EFA2}" srcOrd="2" destOrd="0" presId="urn:microsoft.com/office/officeart/2008/layout/HalfCircleOrganizationChart"/>
    <dgm:cxn modelId="{F77439AD-E2B9-4F48-A711-A0A08B6F9E61}" type="presParOf" srcId="{BCD7C327-1A12-42D9-9C9B-2410897729CD}" destId="{8E254744-2A60-40C2-B1A8-91921FC826CD}" srcOrd="3" destOrd="0" presId="urn:microsoft.com/office/officeart/2008/layout/HalfCircleOrganizationChart"/>
    <dgm:cxn modelId="{46B2C266-1EA1-49D1-A768-B1E4C94BE8C8}" type="presParOf" srcId="{E93C0DF3-8ED4-43B2-8D91-5810771943C3}" destId="{B22ABC22-BBE1-447C-9E1A-59DA32ACDB01}" srcOrd="1" destOrd="0" presId="urn:microsoft.com/office/officeart/2008/layout/HalfCircleOrganizationChart"/>
    <dgm:cxn modelId="{F129B6A2-F03A-4408-9BF9-49AF7DB3758B}" type="presParOf" srcId="{E93C0DF3-8ED4-43B2-8D91-5810771943C3}" destId="{F0C5BA07-4284-49BA-B66E-31C0B621BDEE}" srcOrd="2" destOrd="0" presId="urn:microsoft.com/office/officeart/2008/layout/HalfCircleOrganizationChart"/>
    <dgm:cxn modelId="{6E3DE18F-B3B2-4B9C-8999-F15B958F4336}" type="presParOf" srcId="{519E5B6E-E3E0-4AFF-98B8-76EA0421F610}" destId="{FEBBB323-A3FD-4ACE-8857-F0A221AEE95B}" srcOrd="11" destOrd="0" presId="urn:microsoft.com/office/officeart/2008/layout/HalfCircleOrganizationChart"/>
    <dgm:cxn modelId="{39EEC03C-1F41-4CF9-B9A9-787DF24CAC7C}" type="presParOf" srcId="{FEBBB323-A3FD-4ACE-8857-F0A221AEE95B}" destId="{44E0110A-EE59-4C54-AFFB-54C8AC97BAD4}" srcOrd="0" destOrd="0" presId="urn:microsoft.com/office/officeart/2008/layout/HalfCircleOrganizationChart"/>
    <dgm:cxn modelId="{F6A652F6-1C41-47FE-A2DB-C54CB91037E2}" type="presParOf" srcId="{44E0110A-EE59-4C54-AFFB-54C8AC97BAD4}" destId="{214A3C89-6AF7-4C3D-95E9-93B112F15116}" srcOrd="0" destOrd="0" presId="urn:microsoft.com/office/officeart/2008/layout/HalfCircleOrganizationChart"/>
    <dgm:cxn modelId="{737ECE7B-7D2A-43E7-AFB1-AF87DFB15D48}" type="presParOf" srcId="{44E0110A-EE59-4C54-AFFB-54C8AC97BAD4}" destId="{E98D9CEF-B50A-48FC-8471-BB63F377A0B1}" srcOrd="1" destOrd="0" presId="urn:microsoft.com/office/officeart/2008/layout/HalfCircleOrganizationChart"/>
    <dgm:cxn modelId="{0395858A-5430-40B5-99BF-509F355AC3D5}" type="presParOf" srcId="{44E0110A-EE59-4C54-AFFB-54C8AC97BAD4}" destId="{C5A85C52-3901-4095-B810-C33EF5BC0E4A}" srcOrd="2" destOrd="0" presId="urn:microsoft.com/office/officeart/2008/layout/HalfCircleOrganizationChart"/>
    <dgm:cxn modelId="{EC6140E1-89EB-4A9A-A52B-DBA34E8F391C}" type="presParOf" srcId="{44E0110A-EE59-4C54-AFFB-54C8AC97BAD4}" destId="{DA408DE4-7467-470E-911F-8E4797B35848}" srcOrd="3" destOrd="0" presId="urn:microsoft.com/office/officeart/2008/layout/HalfCircleOrganizationChart"/>
    <dgm:cxn modelId="{AB8952D4-E900-47F7-B916-3F4DB693C379}" type="presParOf" srcId="{FEBBB323-A3FD-4ACE-8857-F0A221AEE95B}" destId="{C243E648-F986-4229-B870-399821812AA2}" srcOrd="1" destOrd="0" presId="urn:microsoft.com/office/officeart/2008/layout/HalfCircleOrganizationChart"/>
    <dgm:cxn modelId="{BF005968-B264-4DBD-A9EB-65603A4E3D92}" type="presParOf" srcId="{FEBBB323-A3FD-4ACE-8857-F0A221AEE95B}" destId="{287AB21D-B7C9-4826-9663-E6755C830104}" srcOrd="2" destOrd="0" presId="urn:microsoft.com/office/officeart/2008/layout/HalfCircleOrganizationChart"/>
    <dgm:cxn modelId="{6968D67C-E675-402F-9579-0E5AD5F555DF}" type="presParOf" srcId="{519E5B6E-E3E0-4AFF-98B8-76EA0421F610}" destId="{880020B1-00F3-4428-AAC0-C3CDC0F2B4AC}" srcOrd="12" destOrd="0" presId="urn:microsoft.com/office/officeart/2008/layout/HalfCircleOrganizationChart"/>
    <dgm:cxn modelId="{9257A60D-29D2-49F7-89B7-C9F0ED8B7714}" type="presParOf" srcId="{880020B1-00F3-4428-AAC0-C3CDC0F2B4AC}" destId="{3DB09537-FB88-4A60-98AC-A445E76E4FF8}" srcOrd="0" destOrd="0" presId="urn:microsoft.com/office/officeart/2008/layout/HalfCircleOrganizationChart"/>
    <dgm:cxn modelId="{F24A2B69-EDC7-4791-9402-325EBED1890A}" type="presParOf" srcId="{3DB09537-FB88-4A60-98AC-A445E76E4FF8}" destId="{6CDFEE45-1D73-4A64-BCAD-BFCAF7D9B717}" srcOrd="0" destOrd="0" presId="urn:microsoft.com/office/officeart/2008/layout/HalfCircleOrganizationChart"/>
    <dgm:cxn modelId="{D1A10234-F3FF-45BC-B7E5-99DB720160B0}" type="presParOf" srcId="{3DB09537-FB88-4A60-98AC-A445E76E4FF8}" destId="{4AED9A4B-7B42-4920-8755-A45196A32D30}" srcOrd="1" destOrd="0" presId="urn:microsoft.com/office/officeart/2008/layout/HalfCircleOrganizationChart"/>
    <dgm:cxn modelId="{06152DD2-FBC8-4633-A059-11F9570416B3}" type="presParOf" srcId="{3DB09537-FB88-4A60-98AC-A445E76E4FF8}" destId="{5BE9EADB-ABEF-4D92-860A-C8E37DFFCD12}" srcOrd="2" destOrd="0" presId="urn:microsoft.com/office/officeart/2008/layout/HalfCircleOrganizationChart"/>
    <dgm:cxn modelId="{5D0E3AFE-0DAD-4B29-B772-A84F55004287}" type="presParOf" srcId="{3DB09537-FB88-4A60-98AC-A445E76E4FF8}" destId="{DD5F8E3C-20A9-497C-BFA8-00B7A349A1C0}" srcOrd="3" destOrd="0" presId="urn:microsoft.com/office/officeart/2008/layout/HalfCircleOrganizationChart"/>
    <dgm:cxn modelId="{014F85B4-9741-451A-A46D-E686181387DF}" type="presParOf" srcId="{880020B1-00F3-4428-AAC0-C3CDC0F2B4AC}" destId="{BBEE746C-7591-4B73-9B77-14974F40E98B}" srcOrd="1" destOrd="0" presId="urn:microsoft.com/office/officeart/2008/layout/HalfCircleOrganizationChart"/>
    <dgm:cxn modelId="{73316E26-BEBF-4932-A87C-4EA2D36BE068}" type="presParOf" srcId="{880020B1-00F3-4428-AAC0-C3CDC0F2B4AC}" destId="{A69AB9E9-32A2-4B8F-9744-A5677B7BE6FC}" srcOrd="2" destOrd="0" presId="urn:microsoft.com/office/officeart/2008/layout/HalfCircleOrganizationChart"/>
    <dgm:cxn modelId="{DA219859-D29B-42E0-91F7-87FE16DE1CFC}" type="presParOf" srcId="{519E5B6E-E3E0-4AFF-98B8-76EA0421F610}" destId="{D71A872E-3DAA-48D6-83F7-68A08AA5C660}" srcOrd="13" destOrd="0" presId="urn:microsoft.com/office/officeart/2008/layout/HalfCircleOrganizationChart"/>
    <dgm:cxn modelId="{A168B91F-1C1C-4DD4-B1E3-4F4E753D9DE0}" type="presParOf" srcId="{D71A872E-3DAA-48D6-83F7-68A08AA5C660}" destId="{E90FA4B8-D719-4B6F-A5D0-5A099C95C1FC}" srcOrd="0" destOrd="0" presId="urn:microsoft.com/office/officeart/2008/layout/HalfCircleOrganizationChart"/>
    <dgm:cxn modelId="{6490CC2B-F3C3-4016-86B8-029803FBC669}" type="presParOf" srcId="{E90FA4B8-D719-4B6F-A5D0-5A099C95C1FC}" destId="{0F60BB26-7599-4DE7-9D3E-E81B67AF5F1F}" srcOrd="0" destOrd="0" presId="urn:microsoft.com/office/officeart/2008/layout/HalfCircleOrganizationChart"/>
    <dgm:cxn modelId="{791EA9F0-FC08-455A-AB27-B2A65660B1F1}" type="presParOf" srcId="{E90FA4B8-D719-4B6F-A5D0-5A099C95C1FC}" destId="{B585B720-E90F-4148-B70F-AB6A33BB9C19}" srcOrd="1" destOrd="0" presId="urn:microsoft.com/office/officeart/2008/layout/HalfCircleOrganizationChart"/>
    <dgm:cxn modelId="{041A2FCF-BC32-41E8-9172-19450A9072ED}" type="presParOf" srcId="{E90FA4B8-D719-4B6F-A5D0-5A099C95C1FC}" destId="{15B0C6AE-5837-4E58-830B-D3C6FD0CBFFD}" srcOrd="2" destOrd="0" presId="urn:microsoft.com/office/officeart/2008/layout/HalfCircleOrganizationChart"/>
    <dgm:cxn modelId="{869D4DD0-D652-4CDE-8678-C50B0870C988}" type="presParOf" srcId="{E90FA4B8-D719-4B6F-A5D0-5A099C95C1FC}" destId="{19D2F4FA-4742-4ABC-A70D-F69ED3109A1E}" srcOrd="3" destOrd="0" presId="urn:microsoft.com/office/officeart/2008/layout/HalfCircleOrganizationChart"/>
    <dgm:cxn modelId="{4519A8E9-F918-4D89-8B7D-A81B00FC55A4}" type="presParOf" srcId="{D71A872E-3DAA-48D6-83F7-68A08AA5C660}" destId="{16342AE4-7122-433A-9433-9BC2ABA3964D}" srcOrd="1" destOrd="0" presId="urn:microsoft.com/office/officeart/2008/layout/HalfCircleOrganizationChart"/>
    <dgm:cxn modelId="{415E1B5C-1AC3-45D4-AD68-1760060B12F2}" type="presParOf" srcId="{D71A872E-3DAA-48D6-83F7-68A08AA5C660}" destId="{BD3D7B76-87F2-4061-B153-CBFF123DE606}" srcOrd="2" destOrd="0" presId="urn:microsoft.com/office/officeart/2008/layout/HalfCircleOrganizationChart"/>
    <dgm:cxn modelId="{D77D23FB-3375-4B27-9ECC-8F8D448EEDBB}" type="presParOf" srcId="{519E5B6E-E3E0-4AFF-98B8-76EA0421F610}" destId="{B5F1FC0F-8FDA-4D82-AA77-D664F9923E58}" srcOrd="14" destOrd="0" presId="urn:microsoft.com/office/officeart/2008/layout/HalfCircleOrganizationChart"/>
    <dgm:cxn modelId="{4094404A-5B5B-4365-878C-5D95B6214992}" type="presParOf" srcId="{B5F1FC0F-8FDA-4D82-AA77-D664F9923E58}" destId="{058DC2CD-39CC-4A3A-8D7A-E9008831BE8C}" srcOrd="0" destOrd="0" presId="urn:microsoft.com/office/officeart/2008/layout/HalfCircleOrganizationChart"/>
    <dgm:cxn modelId="{262B52B3-072C-4070-9B0A-3FA74E61B5C7}" type="presParOf" srcId="{058DC2CD-39CC-4A3A-8D7A-E9008831BE8C}" destId="{271F9185-4F12-4616-838E-C1BB233DD2EA}" srcOrd="0" destOrd="0" presId="urn:microsoft.com/office/officeart/2008/layout/HalfCircleOrganizationChart"/>
    <dgm:cxn modelId="{D80A5CA3-A293-4E89-B617-125664138F74}" type="presParOf" srcId="{058DC2CD-39CC-4A3A-8D7A-E9008831BE8C}" destId="{7BC307DE-5D2D-45B5-9712-3A80D48E19DF}" srcOrd="1" destOrd="0" presId="urn:microsoft.com/office/officeart/2008/layout/HalfCircleOrganizationChart"/>
    <dgm:cxn modelId="{BB5A070D-D9A2-4A1E-9652-4954C2AD3F2E}" type="presParOf" srcId="{058DC2CD-39CC-4A3A-8D7A-E9008831BE8C}" destId="{6414A725-503A-4FD4-9564-C85FE94FA8F4}" srcOrd="2" destOrd="0" presId="urn:microsoft.com/office/officeart/2008/layout/HalfCircleOrganizationChart"/>
    <dgm:cxn modelId="{5AD0B063-FD86-4D57-9ED6-FF9328FA0DEC}" type="presParOf" srcId="{058DC2CD-39CC-4A3A-8D7A-E9008831BE8C}" destId="{3EBAFA16-7F1C-4875-809A-C62E2BD192BA}" srcOrd="3" destOrd="0" presId="urn:microsoft.com/office/officeart/2008/layout/HalfCircleOrganizationChart"/>
    <dgm:cxn modelId="{992AA540-E6DA-45B8-8B83-F2B10D173A48}" type="presParOf" srcId="{B5F1FC0F-8FDA-4D82-AA77-D664F9923E58}" destId="{030211BE-9A65-45F2-ADFA-556E1AF9287F}" srcOrd="1" destOrd="0" presId="urn:microsoft.com/office/officeart/2008/layout/HalfCircleOrganizationChart"/>
    <dgm:cxn modelId="{723CAD1F-D466-4B32-BB1E-FCC668C0E762}" type="presParOf" srcId="{B5F1FC0F-8FDA-4D82-AA77-D664F9923E58}" destId="{8D321200-2011-4438-95EF-C90EBC5448D6}" srcOrd="2" destOrd="0" presId="urn:microsoft.com/office/officeart/2008/layout/HalfCircleOrganizationChart"/>
    <dgm:cxn modelId="{11CAE674-8499-4556-A256-95DA56C16896}" type="presParOf" srcId="{519E5B6E-E3E0-4AFF-98B8-76EA0421F610}" destId="{1C3840F9-F42A-4CB2-A6F8-E8D8A68117CD}" srcOrd="15" destOrd="0" presId="urn:microsoft.com/office/officeart/2008/layout/HalfCircleOrganizationChart"/>
    <dgm:cxn modelId="{51D500C9-3913-40C5-B3B8-86C3C5D0DCAF}" type="presParOf" srcId="{1C3840F9-F42A-4CB2-A6F8-E8D8A68117CD}" destId="{165FA7E8-4FA6-4185-8D31-8E3D8F3606B1}" srcOrd="0" destOrd="0" presId="urn:microsoft.com/office/officeart/2008/layout/HalfCircleOrganizationChart"/>
    <dgm:cxn modelId="{4FF7BB94-297A-486D-92BE-8F54B5D055C8}" type="presParOf" srcId="{165FA7E8-4FA6-4185-8D31-8E3D8F3606B1}" destId="{A5781FC3-C849-4315-9702-5FD4A248D42E}" srcOrd="0" destOrd="0" presId="urn:microsoft.com/office/officeart/2008/layout/HalfCircleOrganizationChart"/>
    <dgm:cxn modelId="{3EDBF267-F7F2-4690-BBC9-2DCBF88F0352}" type="presParOf" srcId="{165FA7E8-4FA6-4185-8D31-8E3D8F3606B1}" destId="{689FB52F-D85D-4FA8-B8B2-839884F27B45}" srcOrd="1" destOrd="0" presId="urn:microsoft.com/office/officeart/2008/layout/HalfCircleOrganizationChart"/>
    <dgm:cxn modelId="{E5790221-BD35-444B-8141-9A7C485AA778}" type="presParOf" srcId="{165FA7E8-4FA6-4185-8D31-8E3D8F3606B1}" destId="{A00F06FB-F5EE-4054-A9F8-1A4C49B07CD6}" srcOrd="2" destOrd="0" presId="urn:microsoft.com/office/officeart/2008/layout/HalfCircleOrganizationChart"/>
    <dgm:cxn modelId="{95FAE38B-0977-46E2-B056-FA26571939BE}" type="presParOf" srcId="{165FA7E8-4FA6-4185-8D31-8E3D8F3606B1}" destId="{07BC0C8C-97CA-42C0-BFE4-ED2C4987BBBB}" srcOrd="3" destOrd="0" presId="urn:microsoft.com/office/officeart/2008/layout/HalfCircleOrganizationChart"/>
    <dgm:cxn modelId="{AB41ACBB-AF85-4874-BDE0-BB5AD824926A}" type="presParOf" srcId="{1C3840F9-F42A-4CB2-A6F8-E8D8A68117CD}" destId="{5004FEDC-75ED-4BE0-BA3E-55FE1D818744}" srcOrd="1" destOrd="0" presId="urn:microsoft.com/office/officeart/2008/layout/HalfCircleOrganizationChart"/>
    <dgm:cxn modelId="{762AE85C-5606-469C-8DA2-3BAF6BF3E73A}" type="presParOf" srcId="{1C3840F9-F42A-4CB2-A6F8-E8D8A68117CD}" destId="{070FF0DB-424B-4308-9222-825ED584602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543BB022-CFA1-47C4-8203-3F455082BAF0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984A462-3883-4C2A-8C89-C7C7047CDD46}" type="parTrans" cxnId="{911EC3CC-3BCF-4AC0-8629-7807D358C629}">
      <dgm:prSet/>
      <dgm:spPr/>
      <dgm:t>
        <a:bodyPr/>
        <a:lstStyle/>
        <a:p>
          <a:endParaRPr lang="fr-CH" sz="2400"/>
        </a:p>
      </dgm:t>
    </dgm:pt>
    <dgm:pt modelId="{3DBDA925-31CF-4C5B-A095-1DCEEFCBF267}" type="sibTrans" cxnId="{911EC3CC-3BCF-4AC0-8629-7807D358C629}">
      <dgm:prSet/>
      <dgm:spPr/>
      <dgm:t>
        <a:bodyPr/>
        <a:lstStyle/>
        <a:p>
          <a:endParaRPr lang="fr-CH" sz="2400"/>
        </a:p>
      </dgm:t>
    </dgm:pt>
    <dgm:pt modelId="{B206752D-0B48-4A98-9188-DC0B2A0B14B1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6AB18D3-3266-428A-9AB6-A7828AF403B0}" type="parTrans" cxnId="{4E08333C-E892-4C82-9264-08DFE115BF15}">
      <dgm:prSet/>
      <dgm:spPr/>
      <dgm:t>
        <a:bodyPr/>
        <a:lstStyle/>
        <a:p>
          <a:endParaRPr lang="fr-CH" sz="2400"/>
        </a:p>
      </dgm:t>
    </dgm:pt>
    <dgm:pt modelId="{A9BF37A3-D1C9-4592-A8CA-71B9C1688D28}" type="sibTrans" cxnId="{4E08333C-E892-4C82-9264-08DFE115BF15}">
      <dgm:prSet/>
      <dgm:spPr/>
      <dgm:t>
        <a:bodyPr/>
        <a:lstStyle/>
        <a:p>
          <a:endParaRPr lang="fr-CH" sz="2400"/>
        </a:p>
      </dgm:t>
    </dgm:pt>
    <dgm:pt modelId="{39617E56-06DE-4CD8-A616-D2D7E643337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8A72B0E-303D-4EEF-A99E-08E467CCAA01}" type="parTrans" cxnId="{B522B1CA-4D7C-4C02-A051-369914A4570A}">
      <dgm:prSet/>
      <dgm:spPr/>
      <dgm:t>
        <a:bodyPr/>
        <a:lstStyle/>
        <a:p>
          <a:endParaRPr lang="fr-CH" sz="2400"/>
        </a:p>
      </dgm:t>
    </dgm:pt>
    <dgm:pt modelId="{A2DAA74E-158C-4D62-ACE1-A656CE0A0DF0}" type="sibTrans" cxnId="{B522B1CA-4D7C-4C02-A051-369914A4570A}">
      <dgm:prSet/>
      <dgm:spPr/>
      <dgm:t>
        <a:bodyPr/>
        <a:lstStyle/>
        <a:p>
          <a:endParaRPr lang="fr-CH" sz="2400"/>
        </a:p>
      </dgm:t>
    </dgm:pt>
    <dgm:pt modelId="{4477114D-4ED1-4B10-B898-FC8A1CEDF017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A7E4CC50-27FC-48EC-B4AB-2D2BE40EF82C}" type="parTrans" cxnId="{56A144F0-4A62-4F64-A0B3-1AC9ABC006B4}">
      <dgm:prSet/>
      <dgm:spPr/>
      <dgm:t>
        <a:bodyPr/>
        <a:lstStyle/>
        <a:p>
          <a:endParaRPr lang="fr-CH" sz="2400"/>
        </a:p>
      </dgm:t>
    </dgm:pt>
    <dgm:pt modelId="{94721760-982B-4FD9-AB35-2AA316E82CA9}" type="sibTrans" cxnId="{56A144F0-4A62-4F64-A0B3-1AC9ABC006B4}">
      <dgm:prSet/>
      <dgm:spPr/>
      <dgm:t>
        <a:bodyPr/>
        <a:lstStyle/>
        <a:p>
          <a:endParaRPr lang="fr-CH" sz="24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700" smtClean="0"/>
            <a:t>M,U,R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4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4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4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4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4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4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4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4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4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400"/>
        </a:p>
      </dgm:t>
    </dgm:pt>
    <dgm:pt modelId="{6A14C908-6C4F-493F-9451-49839802F434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9A1EF777-E04F-4D4E-935A-415AFCCB59E5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20C0B090-4112-4D40-9E9F-A5B6FDCA4A49}" type="pres">
      <dgm:prSet presAssocID="{3F3C2526-3E63-420D-8011-533980F2E012}" presName="rootComposite1" presStyleCnt="0"/>
      <dgm:spPr/>
    </dgm:pt>
    <dgm:pt modelId="{C060C8BC-F1BB-48BD-AF2F-D6CAF0B1E32E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FB651C1-2E74-49AC-8423-54969049DA7B}" type="pres">
      <dgm:prSet presAssocID="{3F3C2526-3E63-420D-8011-533980F2E012}" presName="topArc1" presStyleLbl="parChTrans1D1" presStyleIdx="0" presStyleCnt="42"/>
      <dgm:spPr/>
    </dgm:pt>
    <dgm:pt modelId="{D9541ABE-4547-4FFE-A826-0248942C1536}" type="pres">
      <dgm:prSet presAssocID="{3F3C2526-3E63-420D-8011-533980F2E012}" presName="bottomArc1" presStyleLbl="parChTrans1D1" presStyleIdx="1" presStyleCnt="42"/>
      <dgm:spPr/>
    </dgm:pt>
    <dgm:pt modelId="{1C15EF84-8554-4059-B6B2-17BA59A4CFE0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8E373C3C-8A7D-4B7F-A1A5-ECF04CB4AD10}" type="pres">
      <dgm:prSet presAssocID="{3F3C2526-3E63-420D-8011-533980F2E012}" presName="hierChild2" presStyleCnt="0"/>
      <dgm:spPr/>
    </dgm:pt>
    <dgm:pt modelId="{9BD50CD4-4800-4557-B5F5-05D511EE9217}" type="pres">
      <dgm:prSet presAssocID="{3F3C2526-3E63-420D-8011-533980F2E012}" presName="hierChild3" presStyleCnt="0"/>
      <dgm:spPr/>
    </dgm:pt>
    <dgm:pt modelId="{66F62B97-FC18-42A8-BCDA-F85136ACAD1A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29222062-B861-4126-A4C5-FB39289513F9}" type="pres">
      <dgm:prSet presAssocID="{33B34BA9-A957-4D09-83CA-7C2765478269}" presName="rootComposite1" presStyleCnt="0"/>
      <dgm:spPr/>
    </dgm:pt>
    <dgm:pt modelId="{DBEF2845-C06F-42D6-8C42-1C9F4622013F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4004E11-2BFF-4529-B1EF-F221E6559B49}" type="pres">
      <dgm:prSet presAssocID="{33B34BA9-A957-4D09-83CA-7C2765478269}" presName="topArc1" presStyleLbl="parChTrans1D1" presStyleIdx="2" presStyleCnt="42"/>
      <dgm:spPr/>
    </dgm:pt>
    <dgm:pt modelId="{92E14547-DC24-4035-8A7F-0F7AAE2D39FB}" type="pres">
      <dgm:prSet presAssocID="{33B34BA9-A957-4D09-83CA-7C2765478269}" presName="bottomArc1" presStyleLbl="parChTrans1D1" presStyleIdx="3" presStyleCnt="42"/>
      <dgm:spPr/>
    </dgm:pt>
    <dgm:pt modelId="{5F5C189D-9DC9-4B70-AAAD-671C08CA5125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C4B4A0B1-050C-4E7C-BFCD-FBB548C55E24}" type="pres">
      <dgm:prSet presAssocID="{33B34BA9-A957-4D09-83CA-7C2765478269}" presName="hierChild2" presStyleCnt="0"/>
      <dgm:spPr/>
    </dgm:pt>
    <dgm:pt modelId="{0C002CAB-89D8-4A1F-9269-0567B67BF251}" type="pres">
      <dgm:prSet presAssocID="{33B34BA9-A957-4D09-83CA-7C2765478269}" presName="hierChild3" presStyleCnt="0"/>
      <dgm:spPr/>
    </dgm:pt>
    <dgm:pt modelId="{BD33DC3B-322F-45E2-B329-1227B8FDCA72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9B390F8D-99EC-46EF-B75A-9AB4BDE6B6EF}" type="pres">
      <dgm:prSet presAssocID="{4AAB9C7D-9A36-4B24-B934-F31B3BE0DEBF}" presName="rootComposite1" presStyleCnt="0"/>
      <dgm:spPr/>
    </dgm:pt>
    <dgm:pt modelId="{D2474725-8307-431C-A132-7B06D7BE36CE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E5676FC-241D-4D95-9DD2-464A1AE017B4}" type="pres">
      <dgm:prSet presAssocID="{4AAB9C7D-9A36-4B24-B934-F31B3BE0DEBF}" presName="topArc1" presStyleLbl="parChTrans1D1" presStyleIdx="4" presStyleCnt="42"/>
      <dgm:spPr/>
    </dgm:pt>
    <dgm:pt modelId="{0CA2B982-8570-4000-B150-9F9252EE16D5}" type="pres">
      <dgm:prSet presAssocID="{4AAB9C7D-9A36-4B24-B934-F31B3BE0DEBF}" presName="bottomArc1" presStyleLbl="parChTrans1D1" presStyleIdx="5" presStyleCnt="42"/>
      <dgm:spPr/>
    </dgm:pt>
    <dgm:pt modelId="{C20FB4C6-7CF4-4D88-9290-038D8D49B580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EBF446CD-B22D-40E0-9FB7-9CE6A7969575}" type="pres">
      <dgm:prSet presAssocID="{4AAB9C7D-9A36-4B24-B934-F31B3BE0DEBF}" presName="hierChild2" presStyleCnt="0"/>
      <dgm:spPr/>
    </dgm:pt>
    <dgm:pt modelId="{4A7066D3-6D63-4550-A7B8-72563F083108}" type="pres">
      <dgm:prSet presAssocID="{4AAB9C7D-9A36-4B24-B934-F31B3BE0DEBF}" presName="hierChild3" presStyleCnt="0"/>
      <dgm:spPr/>
    </dgm:pt>
    <dgm:pt modelId="{E2968E0A-2F9C-4F48-9B86-BDAD9DC904DE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1CE33B6B-28D4-479A-9E21-585F18CB5273}" type="pres">
      <dgm:prSet presAssocID="{18E1FA0D-4E29-4776-BA4C-D3E6799F267E}" presName="rootComposite1" presStyleCnt="0"/>
      <dgm:spPr/>
    </dgm:pt>
    <dgm:pt modelId="{AACAA62A-4ED2-45FC-9277-5ECD0F13A936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5115D91-0800-465F-A188-B8710A6B47E1}" type="pres">
      <dgm:prSet presAssocID="{18E1FA0D-4E29-4776-BA4C-D3E6799F267E}" presName="topArc1" presStyleLbl="parChTrans1D1" presStyleIdx="6" presStyleCnt="42"/>
      <dgm:spPr/>
    </dgm:pt>
    <dgm:pt modelId="{C7A07036-63EC-4332-B13D-D666096DC883}" type="pres">
      <dgm:prSet presAssocID="{18E1FA0D-4E29-4776-BA4C-D3E6799F267E}" presName="bottomArc1" presStyleLbl="parChTrans1D1" presStyleIdx="7" presStyleCnt="42"/>
      <dgm:spPr/>
    </dgm:pt>
    <dgm:pt modelId="{F588EB66-D85A-4702-917C-B174F122357E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1F38236F-33A4-4BAB-8C6E-E11BD62B0FD7}" type="pres">
      <dgm:prSet presAssocID="{18E1FA0D-4E29-4776-BA4C-D3E6799F267E}" presName="hierChild2" presStyleCnt="0"/>
      <dgm:spPr/>
    </dgm:pt>
    <dgm:pt modelId="{6DD03C9A-FB2C-4515-82BF-7E220EFD5D93}" type="pres">
      <dgm:prSet presAssocID="{752E67A4-0087-4F4D-8C4C-2BE7E7544744}" presName="Name28" presStyleLbl="parChTrans1D2" presStyleIdx="0" presStyleCnt="4"/>
      <dgm:spPr/>
      <dgm:t>
        <a:bodyPr/>
        <a:lstStyle/>
        <a:p>
          <a:endParaRPr lang="fr-CH"/>
        </a:p>
      </dgm:t>
    </dgm:pt>
    <dgm:pt modelId="{1C58E7BE-9C3B-4FB6-A8AE-44448EB4F536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96B53D63-95C7-4D26-B3E8-BAE05D977005}" type="pres">
      <dgm:prSet presAssocID="{B47694F9-F87D-4502-9516-C706D9D83F25}" presName="rootComposite2" presStyleCnt="0"/>
      <dgm:spPr/>
    </dgm:pt>
    <dgm:pt modelId="{644059DE-AF9B-4EA8-A999-E8FA6F406F93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49342C3-8AEA-4723-91B7-467FB73888B2}" type="pres">
      <dgm:prSet presAssocID="{B47694F9-F87D-4502-9516-C706D9D83F25}" presName="topArc2" presStyleLbl="parChTrans1D1" presStyleIdx="8" presStyleCnt="42"/>
      <dgm:spPr/>
    </dgm:pt>
    <dgm:pt modelId="{3171ED0B-9BA6-4ADC-B842-8C06F5E154B8}" type="pres">
      <dgm:prSet presAssocID="{B47694F9-F87D-4502-9516-C706D9D83F25}" presName="bottomArc2" presStyleLbl="parChTrans1D1" presStyleIdx="9" presStyleCnt="42"/>
      <dgm:spPr/>
    </dgm:pt>
    <dgm:pt modelId="{4973D7BE-FA5D-46FC-8756-727324D87093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10C72840-5363-4B9F-AF11-2774B27D8C02}" type="pres">
      <dgm:prSet presAssocID="{B47694F9-F87D-4502-9516-C706D9D83F25}" presName="hierChild4" presStyleCnt="0"/>
      <dgm:spPr/>
    </dgm:pt>
    <dgm:pt modelId="{7E988495-A45A-4445-8424-D71E05F5AE73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C31038CE-FAFF-4111-9436-53FF3912FDF2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967212D7-ECC4-4A86-BC78-9F374230B9B6}" type="pres">
      <dgm:prSet presAssocID="{E2E084DF-F39B-4878-AB4A-A8D119AC57A0}" presName="rootComposite2" presStyleCnt="0"/>
      <dgm:spPr/>
    </dgm:pt>
    <dgm:pt modelId="{1750CF90-40AE-451B-8CC3-0B86720D08CA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66A25E7-3CE0-4AF8-AAEC-10B33FE5DCE7}" type="pres">
      <dgm:prSet presAssocID="{E2E084DF-F39B-4878-AB4A-A8D119AC57A0}" presName="topArc2" presStyleLbl="parChTrans1D1" presStyleIdx="10" presStyleCnt="42"/>
      <dgm:spPr/>
    </dgm:pt>
    <dgm:pt modelId="{56D8082F-11E0-42CF-B124-1DD7097FA7CA}" type="pres">
      <dgm:prSet presAssocID="{E2E084DF-F39B-4878-AB4A-A8D119AC57A0}" presName="bottomArc2" presStyleLbl="parChTrans1D1" presStyleIdx="11" presStyleCnt="42"/>
      <dgm:spPr/>
    </dgm:pt>
    <dgm:pt modelId="{95A91C1F-2F2E-4B4F-BFDD-B38873DAF9A1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BE7E7406-8AB8-434E-9F7A-AECF608CE095}" type="pres">
      <dgm:prSet presAssocID="{E2E084DF-F39B-4878-AB4A-A8D119AC57A0}" presName="hierChild4" presStyleCnt="0"/>
      <dgm:spPr/>
    </dgm:pt>
    <dgm:pt modelId="{9509EF92-B474-4EE5-88D7-81088A028EE5}" type="pres">
      <dgm:prSet presAssocID="{E2E084DF-F39B-4878-AB4A-A8D119AC57A0}" presName="hierChild5" presStyleCnt="0"/>
      <dgm:spPr/>
    </dgm:pt>
    <dgm:pt modelId="{D42A449E-7D31-44E1-9A1A-2D668E8F7DCE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BDBF6AEE-CDB4-47F9-A71E-185ADB38F146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406388E8-A490-4582-863C-37B4784BAD85}" type="pres">
      <dgm:prSet presAssocID="{6C544CE6-B3EA-4F4B-B883-034577FB54B0}" presName="rootComposite2" presStyleCnt="0"/>
      <dgm:spPr/>
    </dgm:pt>
    <dgm:pt modelId="{85223FCB-03F6-455F-955E-6CDA0A51E46B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FF0A96A-5790-4FF8-A20B-6F0BB2294FE8}" type="pres">
      <dgm:prSet presAssocID="{6C544CE6-B3EA-4F4B-B883-034577FB54B0}" presName="topArc2" presStyleLbl="parChTrans1D1" presStyleIdx="12" presStyleCnt="42"/>
      <dgm:spPr/>
    </dgm:pt>
    <dgm:pt modelId="{5237A189-D956-4249-A356-5CD29C28C0C6}" type="pres">
      <dgm:prSet presAssocID="{6C544CE6-B3EA-4F4B-B883-034577FB54B0}" presName="bottomArc2" presStyleLbl="parChTrans1D1" presStyleIdx="13" presStyleCnt="42"/>
      <dgm:spPr/>
    </dgm:pt>
    <dgm:pt modelId="{C7C86F46-B78E-4078-BFD1-D8D132F7409A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5FEE292B-8DAF-45D6-A37D-6D0EDF215D3D}" type="pres">
      <dgm:prSet presAssocID="{6C544CE6-B3EA-4F4B-B883-034577FB54B0}" presName="hierChild4" presStyleCnt="0"/>
      <dgm:spPr/>
    </dgm:pt>
    <dgm:pt modelId="{1CA0C33E-CB13-4B22-AF55-E9CCE852F179}" type="pres">
      <dgm:prSet presAssocID="{6C544CE6-B3EA-4F4B-B883-034577FB54B0}" presName="hierChild5" presStyleCnt="0"/>
      <dgm:spPr/>
    </dgm:pt>
    <dgm:pt modelId="{59CB43C5-493E-4419-AB82-5C3C366FC5C2}" type="pres">
      <dgm:prSet presAssocID="{B47694F9-F87D-4502-9516-C706D9D83F25}" presName="hierChild5" presStyleCnt="0"/>
      <dgm:spPr/>
    </dgm:pt>
    <dgm:pt modelId="{9F596DF9-4F79-4F80-87F9-D1D619B1CED2}" type="pres">
      <dgm:prSet presAssocID="{6E820660-CF39-42C3-992F-3915E9C88F7D}" presName="Name28" presStyleLbl="parChTrans1D2" presStyleIdx="1" presStyleCnt="4"/>
      <dgm:spPr/>
      <dgm:t>
        <a:bodyPr/>
        <a:lstStyle/>
        <a:p>
          <a:endParaRPr lang="fr-CH"/>
        </a:p>
      </dgm:t>
    </dgm:pt>
    <dgm:pt modelId="{DF0BCD35-7214-468F-8343-AE38403EADC0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4628B174-0DB9-4559-AF77-B2E9315CAD9B}" type="pres">
      <dgm:prSet presAssocID="{244767F1-5EF6-41E9-A078-1A9C0562A037}" presName="rootComposite2" presStyleCnt="0"/>
      <dgm:spPr/>
    </dgm:pt>
    <dgm:pt modelId="{B11779B6-9AD3-45D0-9463-63BEF9E08145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3597F15-A51B-4E5E-B812-CAB766D71761}" type="pres">
      <dgm:prSet presAssocID="{244767F1-5EF6-41E9-A078-1A9C0562A037}" presName="topArc2" presStyleLbl="parChTrans1D1" presStyleIdx="14" presStyleCnt="42"/>
      <dgm:spPr/>
    </dgm:pt>
    <dgm:pt modelId="{D51911EB-A075-4956-A158-0F05A020BAEE}" type="pres">
      <dgm:prSet presAssocID="{244767F1-5EF6-41E9-A078-1A9C0562A037}" presName="bottomArc2" presStyleLbl="parChTrans1D1" presStyleIdx="15" presStyleCnt="42"/>
      <dgm:spPr/>
    </dgm:pt>
    <dgm:pt modelId="{1BCEA66E-9A35-458A-9453-1145E0CEFBCA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9BACA939-7F51-4206-8DB1-7FCC5AE82F95}" type="pres">
      <dgm:prSet presAssocID="{244767F1-5EF6-41E9-A078-1A9C0562A037}" presName="hierChild4" presStyleCnt="0"/>
      <dgm:spPr/>
    </dgm:pt>
    <dgm:pt modelId="{60A181A5-105C-4DE7-B214-984A2E61B8FE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9154D4D5-22DF-4AB1-A8E9-7CA5F84E61DA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5F67A54C-7DA3-4D67-B31D-FDBA1F1716D4}" type="pres">
      <dgm:prSet presAssocID="{D335B0CC-85C6-4594-9612-47758211A5DF}" presName="rootComposite2" presStyleCnt="0"/>
      <dgm:spPr/>
    </dgm:pt>
    <dgm:pt modelId="{7EA648DF-A90F-4D72-958A-E8A57EB6B4E8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1197DE-484F-47DC-8693-5EB6F0F0829C}" type="pres">
      <dgm:prSet presAssocID="{D335B0CC-85C6-4594-9612-47758211A5DF}" presName="topArc2" presStyleLbl="parChTrans1D1" presStyleIdx="16" presStyleCnt="42"/>
      <dgm:spPr/>
    </dgm:pt>
    <dgm:pt modelId="{32DA0A54-A3BF-4230-A8C8-8A4D66C347A1}" type="pres">
      <dgm:prSet presAssocID="{D335B0CC-85C6-4594-9612-47758211A5DF}" presName="bottomArc2" presStyleLbl="parChTrans1D1" presStyleIdx="17" presStyleCnt="42"/>
      <dgm:spPr/>
    </dgm:pt>
    <dgm:pt modelId="{03AA4DD1-52C1-4500-86A5-ED6E97A8DF46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7706406D-DE37-452C-9C93-13FB14043C75}" type="pres">
      <dgm:prSet presAssocID="{D335B0CC-85C6-4594-9612-47758211A5DF}" presName="hierChild4" presStyleCnt="0"/>
      <dgm:spPr/>
    </dgm:pt>
    <dgm:pt modelId="{95E10FCD-07E3-409C-9FB2-98D18ADD5D9D}" type="pres">
      <dgm:prSet presAssocID="{D335B0CC-85C6-4594-9612-47758211A5DF}" presName="hierChild5" presStyleCnt="0"/>
      <dgm:spPr/>
    </dgm:pt>
    <dgm:pt modelId="{B4826884-F131-49C4-8AA7-789063966443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8DA3F8EE-4411-42FE-B214-E063081D4106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40ADD055-84B2-4F6B-BABE-A34F81E12EBD}" type="pres">
      <dgm:prSet presAssocID="{9D8B7065-F864-4700-967D-9B05CB1D6C3F}" presName="rootComposite2" presStyleCnt="0"/>
      <dgm:spPr/>
    </dgm:pt>
    <dgm:pt modelId="{D8514D30-2841-4258-BA70-6236FF02653A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4912C55-7E08-4A61-95E8-5B14CBFB87EC}" type="pres">
      <dgm:prSet presAssocID="{9D8B7065-F864-4700-967D-9B05CB1D6C3F}" presName="topArc2" presStyleLbl="parChTrans1D1" presStyleIdx="18" presStyleCnt="42"/>
      <dgm:spPr/>
    </dgm:pt>
    <dgm:pt modelId="{BBFE4CDC-5BFA-4BC5-B984-9346F07387AE}" type="pres">
      <dgm:prSet presAssocID="{9D8B7065-F864-4700-967D-9B05CB1D6C3F}" presName="bottomArc2" presStyleLbl="parChTrans1D1" presStyleIdx="19" presStyleCnt="42"/>
      <dgm:spPr/>
    </dgm:pt>
    <dgm:pt modelId="{8CFECA3C-7A96-4028-9DD5-11F3C138C6D9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0BA3544E-3E9D-4D7A-B59F-C1977C2B5FF5}" type="pres">
      <dgm:prSet presAssocID="{9D8B7065-F864-4700-967D-9B05CB1D6C3F}" presName="hierChild4" presStyleCnt="0"/>
      <dgm:spPr/>
    </dgm:pt>
    <dgm:pt modelId="{958B927D-F1F0-4948-B3D0-0484AF311D45}" type="pres">
      <dgm:prSet presAssocID="{9D8B7065-F864-4700-967D-9B05CB1D6C3F}" presName="hierChild5" presStyleCnt="0"/>
      <dgm:spPr/>
    </dgm:pt>
    <dgm:pt modelId="{05FE77DB-642D-4997-9888-A4389F5ACD38}" type="pres">
      <dgm:prSet presAssocID="{244767F1-5EF6-41E9-A078-1A9C0562A037}" presName="hierChild5" presStyleCnt="0"/>
      <dgm:spPr/>
    </dgm:pt>
    <dgm:pt modelId="{2B1F944A-C6F0-40C0-B819-30257C39C50C}" type="pres">
      <dgm:prSet presAssocID="{18E1FA0D-4E29-4776-BA4C-D3E6799F267E}" presName="hierChild3" presStyleCnt="0"/>
      <dgm:spPr/>
    </dgm:pt>
    <dgm:pt modelId="{1DA8BA5F-3D57-4C30-9221-1D87B169917E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B4B89FEC-EFEE-4E42-88AD-F11C8D708BF0}" type="pres">
      <dgm:prSet presAssocID="{98990B08-0F76-45E0-9D65-E01C6D49467A}" presName="rootComposite1" presStyleCnt="0"/>
      <dgm:spPr/>
    </dgm:pt>
    <dgm:pt modelId="{9F050367-BBE9-48B1-87AA-F6D478A1741C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785D78D-FF90-4A01-9DD5-7CB916574219}" type="pres">
      <dgm:prSet presAssocID="{98990B08-0F76-45E0-9D65-E01C6D49467A}" presName="topArc1" presStyleLbl="parChTrans1D1" presStyleIdx="20" presStyleCnt="42"/>
      <dgm:spPr/>
    </dgm:pt>
    <dgm:pt modelId="{64D15B00-3EEE-4186-8CFB-7308BBBB197E}" type="pres">
      <dgm:prSet presAssocID="{98990B08-0F76-45E0-9D65-E01C6D49467A}" presName="bottomArc1" presStyleLbl="parChTrans1D1" presStyleIdx="21" presStyleCnt="42"/>
      <dgm:spPr/>
    </dgm:pt>
    <dgm:pt modelId="{997770C4-C307-4377-971C-DFD55242CDE3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D83953B9-068D-4BA7-B5D8-BA1D733EC5DD}" type="pres">
      <dgm:prSet presAssocID="{98990B08-0F76-45E0-9D65-E01C6D49467A}" presName="hierChild2" presStyleCnt="0"/>
      <dgm:spPr/>
    </dgm:pt>
    <dgm:pt modelId="{D8EE87FF-F413-45CD-8021-50D8C9FBEAB4}" type="pres">
      <dgm:prSet presAssocID="{0A214D0F-6557-4119-97D3-8D8C9854BDFD}" presName="Name28" presStyleLbl="parChTrans1D2" presStyleIdx="2" presStyleCnt="4"/>
      <dgm:spPr/>
      <dgm:t>
        <a:bodyPr/>
        <a:lstStyle/>
        <a:p>
          <a:endParaRPr lang="fr-CH"/>
        </a:p>
      </dgm:t>
    </dgm:pt>
    <dgm:pt modelId="{CBAE4732-0564-4302-BD28-43DE38CC5020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EAE2FDB1-DFC0-49A6-BD00-93390E982A55}" type="pres">
      <dgm:prSet presAssocID="{C1147146-35B1-4385-BFD3-24B0A8D6DBA9}" presName="rootComposite2" presStyleCnt="0"/>
      <dgm:spPr/>
    </dgm:pt>
    <dgm:pt modelId="{8B2AAF23-7A51-4227-AC09-F97CF8E2158E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018CA75-0A08-4CCD-A2FC-DBF5E0D163DA}" type="pres">
      <dgm:prSet presAssocID="{C1147146-35B1-4385-BFD3-24B0A8D6DBA9}" presName="topArc2" presStyleLbl="parChTrans1D1" presStyleIdx="22" presStyleCnt="42"/>
      <dgm:spPr/>
    </dgm:pt>
    <dgm:pt modelId="{CE68BF10-4B6F-4EB2-913A-C65CEF03762C}" type="pres">
      <dgm:prSet presAssocID="{C1147146-35B1-4385-BFD3-24B0A8D6DBA9}" presName="bottomArc2" presStyleLbl="parChTrans1D1" presStyleIdx="23" presStyleCnt="42"/>
      <dgm:spPr/>
    </dgm:pt>
    <dgm:pt modelId="{E671F43F-D03C-44E9-BDE7-C23C122C90ED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3F4C6449-9A71-431F-92E0-5B99ACE2EE20}" type="pres">
      <dgm:prSet presAssocID="{C1147146-35B1-4385-BFD3-24B0A8D6DBA9}" presName="hierChild4" presStyleCnt="0"/>
      <dgm:spPr/>
    </dgm:pt>
    <dgm:pt modelId="{02C76A07-2EE1-4CCC-8FE4-A78AADA70156}" type="pres">
      <dgm:prSet presAssocID="{C1147146-35B1-4385-BFD3-24B0A8D6DBA9}" presName="hierChild5" presStyleCnt="0"/>
      <dgm:spPr/>
    </dgm:pt>
    <dgm:pt modelId="{C1B72A23-02B9-4F80-A48C-A1B6097B627B}" type="pres">
      <dgm:prSet presAssocID="{3AA22C8B-D847-4D42-BF9F-DA7E8433379A}" presName="Name28" presStyleLbl="parChTrans1D2" presStyleIdx="3" presStyleCnt="4"/>
      <dgm:spPr/>
      <dgm:t>
        <a:bodyPr/>
        <a:lstStyle/>
        <a:p>
          <a:endParaRPr lang="fr-CH"/>
        </a:p>
      </dgm:t>
    </dgm:pt>
    <dgm:pt modelId="{16EC30F4-05CF-4B75-B9A9-F3293BE5F673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86684CAB-2D6A-436F-823D-4357A071AA75}" type="pres">
      <dgm:prSet presAssocID="{E6A5C52F-61AE-4E3F-BFAB-ED4521513D90}" presName="rootComposite2" presStyleCnt="0"/>
      <dgm:spPr/>
    </dgm:pt>
    <dgm:pt modelId="{02FF5238-0225-45DA-8AD7-B6F376C2D402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4B7A51F-C9FB-4890-9AEE-30D5CF929D9A}" type="pres">
      <dgm:prSet presAssocID="{E6A5C52F-61AE-4E3F-BFAB-ED4521513D90}" presName="topArc2" presStyleLbl="parChTrans1D1" presStyleIdx="24" presStyleCnt="42"/>
      <dgm:spPr/>
    </dgm:pt>
    <dgm:pt modelId="{45E9F51E-2144-42F6-8968-21426B185A4C}" type="pres">
      <dgm:prSet presAssocID="{E6A5C52F-61AE-4E3F-BFAB-ED4521513D90}" presName="bottomArc2" presStyleLbl="parChTrans1D1" presStyleIdx="25" presStyleCnt="42"/>
      <dgm:spPr/>
    </dgm:pt>
    <dgm:pt modelId="{B5089B34-E7AB-4CA3-BDE2-8DFBE3D18C09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49393624-7446-42F7-B9A0-3D31B062183F}" type="pres">
      <dgm:prSet presAssocID="{E6A5C52F-61AE-4E3F-BFAB-ED4521513D90}" presName="hierChild4" presStyleCnt="0"/>
      <dgm:spPr/>
    </dgm:pt>
    <dgm:pt modelId="{62E37D08-BCDA-4005-9C46-14BDFA3CF3AB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EE312C9A-C065-4BE1-B952-25E99786E321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544D75E8-630D-4CEC-A8D1-7F4D414B5E3A}" type="pres">
      <dgm:prSet presAssocID="{49458C69-2698-4BC0-862E-E8E202699966}" presName="rootComposite2" presStyleCnt="0"/>
      <dgm:spPr/>
    </dgm:pt>
    <dgm:pt modelId="{DB63BAA8-4067-483F-BDD6-1C6D6FA9E8BD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BE46683-B782-4671-938C-91C5BE965F2C}" type="pres">
      <dgm:prSet presAssocID="{49458C69-2698-4BC0-862E-E8E202699966}" presName="topArc2" presStyleLbl="parChTrans1D1" presStyleIdx="26" presStyleCnt="42"/>
      <dgm:spPr/>
    </dgm:pt>
    <dgm:pt modelId="{0D26E65B-E7A7-4E2B-8FF5-CA642BF12EB5}" type="pres">
      <dgm:prSet presAssocID="{49458C69-2698-4BC0-862E-E8E202699966}" presName="bottomArc2" presStyleLbl="parChTrans1D1" presStyleIdx="27" presStyleCnt="42"/>
      <dgm:spPr/>
    </dgm:pt>
    <dgm:pt modelId="{4DF8DCE1-9D6F-4C64-B98A-FF6BEAE7085A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A4D05EE6-30C2-47D9-8DFB-71597700F1C4}" type="pres">
      <dgm:prSet presAssocID="{49458C69-2698-4BC0-862E-E8E202699966}" presName="hierChild4" presStyleCnt="0"/>
      <dgm:spPr/>
    </dgm:pt>
    <dgm:pt modelId="{077F41D7-CC5A-4C9D-9E3E-299A16BF1E45}" type="pres">
      <dgm:prSet presAssocID="{49458C69-2698-4BC0-862E-E8E202699966}" presName="hierChild5" presStyleCnt="0"/>
      <dgm:spPr/>
    </dgm:pt>
    <dgm:pt modelId="{04AD4F25-B3AA-4E7A-BC2D-02628A6ED7AE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5FF4CAC8-769E-4405-A28A-7332CF0EE6B3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05F4B0DF-BA91-4E1D-8774-CA85CAF5D464}" type="pres">
      <dgm:prSet presAssocID="{038058D8-0706-49FF-8E2C-67E7A0069FD9}" presName="rootComposite2" presStyleCnt="0"/>
      <dgm:spPr/>
    </dgm:pt>
    <dgm:pt modelId="{DCF1AE5D-F397-4424-8DD5-7E37F68B6181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F7D0E46-67C9-46E1-A32C-C215FBEDB052}" type="pres">
      <dgm:prSet presAssocID="{038058D8-0706-49FF-8E2C-67E7A0069FD9}" presName="topArc2" presStyleLbl="parChTrans1D1" presStyleIdx="28" presStyleCnt="42"/>
      <dgm:spPr/>
    </dgm:pt>
    <dgm:pt modelId="{6B2B4093-A3C9-49AA-AE72-B5791EC8DAF7}" type="pres">
      <dgm:prSet presAssocID="{038058D8-0706-49FF-8E2C-67E7A0069FD9}" presName="bottomArc2" presStyleLbl="parChTrans1D1" presStyleIdx="29" presStyleCnt="42"/>
      <dgm:spPr/>
    </dgm:pt>
    <dgm:pt modelId="{6648FE43-B5C2-4991-89D1-F37B8CE6BD40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9E3A4599-30BE-4597-B20C-19393598E7E3}" type="pres">
      <dgm:prSet presAssocID="{038058D8-0706-49FF-8E2C-67E7A0069FD9}" presName="hierChild4" presStyleCnt="0"/>
      <dgm:spPr/>
    </dgm:pt>
    <dgm:pt modelId="{16A226BF-6D12-43C5-9F71-E8122578C581}" type="pres">
      <dgm:prSet presAssocID="{038058D8-0706-49FF-8E2C-67E7A0069FD9}" presName="hierChild5" presStyleCnt="0"/>
      <dgm:spPr/>
    </dgm:pt>
    <dgm:pt modelId="{80C1B0D8-8183-407D-932D-213248278432}" type="pres">
      <dgm:prSet presAssocID="{E6A5C52F-61AE-4E3F-BFAB-ED4521513D90}" presName="hierChild5" presStyleCnt="0"/>
      <dgm:spPr/>
    </dgm:pt>
    <dgm:pt modelId="{0E1A443E-DDF4-4080-9919-E6808737CD04}" type="pres">
      <dgm:prSet presAssocID="{98990B08-0F76-45E0-9D65-E01C6D49467A}" presName="hierChild3" presStyleCnt="0"/>
      <dgm:spPr/>
    </dgm:pt>
    <dgm:pt modelId="{FFAA3BAD-4316-4323-8F89-A06D91EBDBE5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8D4C25FA-F168-4B5D-9492-3FB18E33413E}" type="pres">
      <dgm:prSet presAssocID="{FA1BDB7B-6EFF-4638-8409-13A4084777AD}" presName="rootComposite1" presStyleCnt="0"/>
      <dgm:spPr/>
    </dgm:pt>
    <dgm:pt modelId="{E742BF26-FDFD-436A-A316-4C7CEC448315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03B0C21-F8E3-4F31-BE22-18702246CC9C}" type="pres">
      <dgm:prSet presAssocID="{FA1BDB7B-6EFF-4638-8409-13A4084777AD}" presName="topArc1" presStyleLbl="parChTrans1D1" presStyleIdx="30" presStyleCnt="42"/>
      <dgm:spPr/>
    </dgm:pt>
    <dgm:pt modelId="{7E1FC15E-9028-4EE0-A187-5FE94B7074ED}" type="pres">
      <dgm:prSet presAssocID="{FA1BDB7B-6EFF-4638-8409-13A4084777AD}" presName="bottomArc1" presStyleLbl="parChTrans1D1" presStyleIdx="31" presStyleCnt="42"/>
      <dgm:spPr/>
    </dgm:pt>
    <dgm:pt modelId="{C0217D93-FAB1-4E31-A7E2-F5AC5CC24294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ED2F71F9-B9F1-4611-96E9-8F6D2BD7F47B}" type="pres">
      <dgm:prSet presAssocID="{FA1BDB7B-6EFF-4638-8409-13A4084777AD}" presName="hierChild2" presStyleCnt="0"/>
      <dgm:spPr/>
    </dgm:pt>
    <dgm:pt modelId="{2E887178-E527-4935-832A-582AA602E627}" type="pres">
      <dgm:prSet presAssocID="{FA1BDB7B-6EFF-4638-8409-13A4084777AD}" presName="hierChild3" presStyleCnt="0"/>
      <dgm:spPr/>
    </dgm:pt>
    <dgm:pt modelId="{9E72EDCA-44C2-41F9-916B-BCB5948D6975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6CB0E061-6E5D-46EF-83B0-DCC7E85837E6}" type="pres">
      <dgm:prSet presAssocID="{92AC7F90-D278-44CB-9D1C-C628414FCE02}" presName="rootComposite1" presStyleCnt="0"/>
      <dgm:spPr/>
    </dgm:pt>
    <dgm:pt modelId="{1D8375F2-C12C-4734-89C7-C203C6CCF0DE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F62EE55-8266-4E40-9AF6-49025BB2F294}" type="pres">
      <dgm:prSet presAssocID="{92AC7F90-D278-44CB-9D1C-C628414FCE02}" presName="topArc1" presStyleLbl="parChTrans1D1" presStyleIdx="32" presStyleCnt="42"/>
      <dgm:spPr/>
    </dgm:pt>
    <dgm:pt modelId="{5C688A2C-C7B7-4893-B24E-C07BFD778042}" type="pres">
      <dgm:prSet presAssocID="{92AC7F90-D278-44CB-9D1C-C628414FCE02}" presName="bottomArc1" presStyleLbl="parChTrans1D1" presStyleIdx="33" presStyleCnt="42"/>
      <dgm:spPr/>
    </dgm:pt>
    <dgm:pt modelId="{9D13CE5E-5B1D-4AA6-B127-DF432C7F027A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A7EA2E23-BACE-4491-97C5-8F29EAD278A0}" type="pres">
      <dgm:prSet presAssocID="{92AC7F90-D278-44CB-9D1C-C628414FCE02}" presName="hierChild2" presStyleCnt="0"/>
      <dgm:spPr/>
    </dgm:pt>
    <dgm:pt modelId="{173D56D8-C4E2-4722-97B9-B9C05354A301}" type="pres">
      <dgm:prSet presAssocID="{92AC7F90-D278-44CB-9D1C-C628414FCE02}" presName="hierChild3" presStyleCnt="0"/>
      <dgm:spPr/>
    </dgm:pt>
    <dgm:pt modelId="{6E294CA6-B9CD-4474-A2E3-A6C125B93DCC}" type="pres">
      <dgm:prSet presAssocID="{543BB022-CFA1-47C4-8203-3F455082BAF0}" presName="hierRoot1" presStyleCnt="0">
        <dgm:presLayoutVars>
          <dgm:hierBranch val="init"/>
        </dgm:presLayoutVars>
      </dgm:prSet>
      <dgm:spPr/>
    </dgm:pt>
    <dgm:pt modelId="{F20DD2B8-57C6-40AA-AD1E-0379E57C7C4C}" type="pres">
      <dgm:prSet presAssocID="{543BB022-CFA1-47C4-8203-3F455082BAF0}" presName="rootComposite1" presStyleCnt="0"/>
      <dgm:spPr/>
    </dgm:pt>
    <dgm:pt modelId="{1F0981B1-42F7-4E9B-A60C-BBA8A263E8EE}" type="pres">
      <dgm:prSet presAssocID="{543BB022-CFA1-47C4-8203-3F455082BAF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6B02C99-4EA9-45AE-97F1-EC4EF13B57C7}" type="pres">
      <dgm:prSet presAssocID="{543BB022-CFA1-47C4-8203-3F455082BAF0}" presName="topArc1" presStyleLbl="parChTrans1D1" presStyleIdx="34" presStyleCnt="42"/>
      <dgm:spPr/>
    </dgm:pt>
    <dgm:pt modelId="{79E5C6FD-2A45-4CD4-89FA-45495287E954}" type="pres">
      <dgm:prSet presAssocID="{543BB022-CFA1-47C4-8203-3F455082BAF0}" presName="bottomArc1" presStyleLbl="parChTrans1D1" presStyleIdx="35" presStyleCnt="42"/>
      <dgm:spPr/>
    </dgm:pt>
    <dgm:pt modelId="{7BCAF9F9-4BC6-49CD-800A-8CD16A46173A}" type="pres">
      <dgm:prSet presAssocID="{543BB022-CFA1-47C4-8203-3F455082BAF0}" presName="topConnNode1" presStyleLbl="node1" presStyleIdx="0" presStyleCnt="0"/>
      <dgm:spPr/>
      <dgm:t>
        <a:bodyPr/>
        <a:lstStyle/>
        <a:p>
          <a:endParaRPr lang="fr-CH"/>
        </a:p>
      </dgm:t>
    </dgm:pt>
    <dgm:pt modelId="{23A84415-57B9-4749-8547-47A3AD982961}" type="pres">
      <dgm:prSet presAssocID="{543BB022-CFA1-47C4-8203-3F455082BAF0}" presName="hierChild2" presStyleCnt="0"/>
      <dgm:spPr/>
    </dgm:pt>
    <dgm:pt modelId="{75140C8B-8C8A-4B17-B03D-FE3132A1BDE0}" type="pres">
      <dgm:prSet presAssocID="{543BB022-CFA1-47C4-8203-3F455082BAF0}" presName="hierChild3" presStyleCnt="0"/>
      <dgm:spPr/>
    </dgm:pt>
    <dgm:pt modelId="{76E2DF52-BE99-4F9B-919A-055DF82C8D4B}" type="pres">
      <dgm:prSet presAssocID="{B206752D-0B48-4A98-9188-DC0B2A0B14B1}" presName="hierRoot1" presStyleCnt="0">
        <dgm:presLayoutVars>
          <dgm:hierBranch val="init"/>
        </dgm:presLayoutVars>
      </dgm:prSet>
      <dgm:spPr/>
    </dgm:pt>
    <dgm:pt modelId="{ABBD0BB6-51F6-430D-A87C-DA6429D20FC9}" type="pres">
      <dgm:prSet presAssocID="{B206752D-0B48-4A98-9188-DC0B2A0B14B1}" presName="rootComposite1" presStyleCnt="0"/>
      <dgm:spPr/>
    </dgm:pt>
    <dgm:pt modelId="{7A59EE91-B857-41CB-BF7C-00304888C3E9}" type="pres">
      <dgm:prSet presAssocID="{B206752D-0B48-4A98-9188-DC0B2A0B14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85A6FCD-37C9-4601-A126-D961BD66C058}" type="pres">
      <dgm:prSet presAssocID="{B206752D-0B48-4A98-9188-DC0B2A0B14B1}" presName="topArc1" presStyleLbl="parChTrans1D1" presStyleIdx="36" presStyleCnt="42"/>
      <dgm:spPr/>
    </dgm:pt>
    <dgm:pt modelId="{E36E1CD1-4FCF-481A-BC90-DE6E7CCCDF42}" type="pres">
      <dgm:prSet presAssocID="{B206752D-0B48-4A98-9188-DC0B2A0B14B1}" presName="bottomArc1" presStyleLbl="parChTrans1D1" presStyleIdx="37" presStyleCnt="42"/>
      <dgm:spPr/>
    </dgm:pt>
    <dgm:pt modelId="{40EFB435-3136-4E48-A9B0-5470B50E9E46}" type="pres">
      <dgm:prSet presAssocID="{B206752D-0B48-4A98-9188-DC0B2A0B14B1}" presName="topConnNode1" presStyleLbl="node1" presStyleIdx="0" presStyleCnt="0"/>
      <dgm:spPr/>
      <dgm:t>
        <a:bodyPr/>
        <a:lstStyle/>
        <a:p>
          <a:endParaRPr lang="fr-CH"/>
        </a:p>
      </dgm:t>
    </dgm:pt>
    <dgm:pt modelId="{562FA417-7525-436B-9230-BF8D2A5754A6}" type="pres">
      <dgm:prSet presAssocID="{B206752D-0B48-4A98-9188-DC0B2A0B14B1}" presName="hierChild2" presStyleCnt="0"/>
      <dgm:spPr/>
    </dgm:pt>
    <dgm:pt modelId="{BA07616C-8238-4EDC-A278-FC999CD5F6F7}" type="pres">
      <dgm:prSet presAssocID="{B206752D-0B48-4A98-9188-DC0B2A0B14B1}" presName="hierChild3" presStyleCnt="0"/>
      <dgm:spPr/>
    </dgm:pt>
    <dgm:pt modelId="{35DDBC5F-E03C-40AE-B057-EAE01C73587B}" type="pres">
      <dgm:prSet presAssocID="{39617E56-06DE-4CD8-A616-D2D7E643337E}" presName="hierRoot1" presStyleCnt="0">
        <dgm:presLayoutVars>
          <dgm:hierBranch val="init"/>
        </dgm:presLayoutVars>
      </dgm:prSet>
      <dgm:spPr/>
    </dgm:pt>
    <dgm:pt modelId="{7368132B-F332-4734-B562-2014D38B6177}" type="pres">
      <dgm:prSet presAssocID="{39617E56-06DE-4CD8-A616-D2D7E643337E}" presName="rootComposite1" presStyleCnt="0"/>
      <dgm:spPr/>
    </dgm:pt>
    <dgm:pt modelId="{A816B8B8-41B4-4CBC-8B4F-B82923DDB0EA}" type="pres">
      <dgm:prSet presAssocID="{39617E56-06DE-4CD8-A616-D2D7E64333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4CC3EAE-D48A-4D83-9183-01E9B87E4198}" type="pres">
      <dgm:prSet presAssocID="{39617E56-06DE-4CD8-A616-D2D7E643337E}" presName="topArc1" presStyleLbl="parChTrans1D1" presStyleIdx="38" presStyleCnt="42"/>
      <dgm:spPr/>
    </dgm:pt>
    <dgm:pt modelId="{9531B633-DDB3-40FC-852A-C97DDD9F46A0}" type="pres">
      <dgm:prSet presAssocID="{39617E56-06DE-4CD8-A616-D2D7E643337E}" presName="bottomArc1" presStyleLbl="parChTrans1D1" presStyleIdx="39" presStyleCnt="42"/>
      <dgm:spPr/>
    </dgm:pt>
    <dgm:pt modelId="{EA373772-B464-4DE3-ACA7-F584EC225114}" type="pres">
      <dgm:prSet presAssocID="{39617E56-06DE-4CD8-A616-D2D7E643337E}" presName="topConnNode1" presStyleLbl="node1" presStyleIdx="0" presStyleCnt="0"/>
      <dgm:spPr/>
      <dgm:t>
        <a:bodyPr/>
        <a:lstStyle/>
        <a:p>
          <a:endParaRPr lang="fr-CH"/>
        </a:p>
      </dgm:t>
    </dgm:pt>
    <dgm:pt modelId="{AD22EB93-94FA-441C-A7D8-82B493E76F8D}" type="pres">
      <dgm:prSet presAssocID="{39617E56-06DE-4CD8-A616-D2D7E643337E}" presName="hierChild2" presStyleCnt="0"/>
      <dgm:spPr/>
    </dgm:pt>
    <dgm:pt modelId="{39D4CD05-3765-4BC8-9AFD-FB708934A40F}" type="pres">
      <dgm:prSet presAssocID="{39617E56-06DE-4CD8-A616-D2D7E643337E}" presName="hierChild3" presStyleCnt="0"/>
      <dgm:spPr/>
    </dgm:pt>
    <dgm:pt modelId="{79253394-B0E0-481D-822D-50E3F41A89F7}" type="pres">
      <dgm:prSet presAssocID="{4477114D-4ED1-4B10-B898-FC8A1CEDF017}" presName="hierRoot1" presStyleCnt="0">
        <dgm:presLayoutVars>
          <dgm:hierBranch val="init"/>
        </dgm:presLayoutVars>
      </dgm:prSet>
      <dgm:spPr/>
    </dgm:pt>
    <dgm:pt modelId="{A0403C47-2B6D-4D17-AB53-7330677B219E}" type="pres">
      <dgm:prSet presAssocID="{4477114D-4ED1-4B10-B898-FC8A1CEDF017}" presName="rootComposite1" presStyleCnt="0"/>
      <dgm:spPr/>
    </dgm:pt>
    <dgm:pt modelId="{0B17C70A-9899-4D55-9023-F5789A4AA9ED}" type="pres">
      <dgm:prSet presAssocID="{4477114D-4ED1-4B10-B898-FC8A1CEDF01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D40B30E-4821-491D-AF86-E05EA59B9B6C}" type="pres">
      <dgm:prSet presAssocID="{4477114D-4ED1-4B10-B898-FC8A1CEDF017}" presName="topArc1" presStyleLbl="parChTrans1D1" presStyleIdx="40" presStyleCnt="42"/>
      <dgm:spPr/>
    </dgm:pt>
    <dgm:pt modelId="{46201BC8-8EC2-47BA-81F1-8C6216EE039C}" type="pres">
      <dgm:prSet presAssocID="{4477114D-4ED1-4B10-B898-FC8A1CEDF017}" presName="bottomArc1" presStyleLbl="parChTrans1D1" presStyleIdx="41" presStyleCnt="42"/>
      <dgm:spPr/>
    </dgm:pt>
    <dgm:pt modelId="{EA2BB796-3C6F-4167-8BF8-08E0D2DEFB8B}" type="pres">
      <dgm:prSet presAssocID="{4477114D-4ED1-4B10-B898-FC8A1CEDF017}" presName="topConnNode1" presStyleLbl="node1" presStyleIdx="0" presStyleCnt="0"/>
      <dgm:spPr/>
      <dgm:t>
        <a:bodyPr/>
        <a:lstStyle/>
        <a:p>
          <a:endParaRPr lang="fr-CH"/>
        </a:p>
      </dgm:t>
    </dgm:pt>
    <dgm:pt modelId="{D4A00D2E-20BC-43E5-97E4-233E23163349}" type="pres">
      <dgm:prSet presAssocID="{4477114D-4ED1-4B10-B898-FC8A1CEDF017}" presName="hierChild2" presStyleCnt="0"/>
      <dgm:spPr/>
    </dgm:pt>
    <dgm:pt modelId="{5C4EFB44-31A3-4A61-8D63-751CEACF2588}" type="pres">
      <dgm:prSet presAssocID="{4477114D-4ED1-4B10-B898-FC8A1CEDF017}" presName="hierChild3" presStyleCnt="0"/>
      <dgm:spPr/>
    </dgm:pt>
  </dgm:ptLst>
  <dgm:cxnLst>
    <dgm:cxn modelId="{61410498-E235-49A0-B616-21D80AB7CC67}" type="presOf" srcId="{6C544CE6-B3EA-4F4B-B883-034577FB54B0}" destId="{C7C86F46-B78E-4078-BFD1-D8D132F7409A}" srcOrd="1" destOrd="0" presId="urn:microsoft.com/office/officeart/2008/layout/HalfCircleOrganizationChart"/>
    <dgm:cxn modelId="{B34739D1-F3A2-4CDA-9141-2A391B2FA1B8}" srcId="{07406146-8A23-48FC-BA88-13BA049FAC90}" destId="{92AC7F90-D278-44CB-9D1C-C628414FCE02}" srcOrd="6" destOrd="0" parTransId="{F3E4CAD4-E553-4A4C-B7E2-A728A099C938}" sibTransId="{9B4F1DFC-C78D-4A7E-AC17-4DF83B4CB99E}"/>
    <dgm:cxn modelId="{7D65B43E-43A6-43EF-980A-54844E6A9181}" srcId="{07406146-8A23-48FC-BA88-13BA049FAC90}" destId="{98990B08-0F76-45E0-9D65-E01C6D49467A}" srcOrd="4" destOrd="0" parTransId="{3F2AA96A-F286-4FE0-9BBA-90100C910D50}" sibTransId="{1295441F-9FB7-477A-9B71-A667580928D5}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AF071F4F-1EE3-40CB-9DF4-B6AD3710BC1D}" type="presOf" srcId="{F19DE134-47E8-496F-81BC-9F957D3D5945}" destId="{D42A449E-7D31-44E1-9A1A-2D668E8F7DCE}" srcOrd="0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B792D481-5E30-46E3-A419-726AD6E31FF6}" type="presOf" srcId="{98990B08-0F76-45E0-9D65-E01C6D49467A}" destId="{997770C4-C307-4377-971C-DFD55242CDE3}" srcOrd="1" destOrd="0" presId="urn:microsoft.com/office/officeart/2008/layout/HalfCircleOrganizationChart"/>
    <dgm:cxn modelId="{C15747F4-18C3-441C-84FA-B1D238EFE730}" type="presOf" srcId="{98990B08-0F76-45E0-9D65-E01C6D49467A}" destId="{9F050367-BBE9-48B1-87AA-F6D478A1741C}" srcOrd="0" destOrd="0" presId="urn:microsoft.com/office/officeart/2008/layout/HalfCircleOrganizationChart"/>
    <dgm:cxn modelId="{3BFF682D-0AD0-406C-B1C5-DBBBFC5138E3}" type="presOf" srcId="{D335B0CC-85C6-4594-9612-47758211A5DF}" destId="{03AA4DD1-52C1-4500-86A5-ED6E97A8DF46}" srcOrd="1" destOrd="0" presId="urn:microsoft.com/office/officeart/2008/layout/HalfCircleOrganizationChart"/>
    <dgm:cxn modelId="{E504619D-2701-4055-A44B-B8A54B6EBF6D}" type="presOf" srcId="{92AC7F90-D278-44CB-9D1C-C628414FCE02}" destId="{9D13CE5E-5B1D-4AA6-B127-DF432C7F027A}" srcOrd="1" destOrd="0" presId="urn:microsoft.com/office/officeart/2008/layout/HalfCircleOrganizationChart"/>
    <dgm:cxn modelId="{1C3791DD-DF61-4A77-AAD2-0042388BA658}" type="presOf" srcId="{B47694F9-F87D-4502-9516-C706D9D83F25}" destId="{4973D7BE-FA5D-46FC-8756-727324D87093}" srcOrd="1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D8EE767D-968B-4E00-BAC6-88D70A595DCC}" type="presOf" srcId="{D335B0CC-85C6-4594-9612-47758211A5DF}" destId="{7EA648DF-A90F-4D72-958A-E8A57EB6B4E8}" srcOrd="0" destOrd="0" presId="urn:microsoft.com/office/officeart/2008/layout/HalfCircleOrganizationChart"/>
    <dgm:cxn modelId="{1FD5FEA9-967E-4B12-9B93-CCF18C140F69}" type="presOf" srcId="{038058D8-0706-49FF-8E2C-67E7A0069FD9}" destId="{6648FE43-B5C2-4991-89D1-F37B8CE6BD40}" srcOrd="1" destOrd="0" presId="urn:microsoft.com/office/officeart/2008/layout/HalfCircleOrganizationChart"/>
    <dgm:cxn modelId="{D5E0DCDB-9FAC-41A2-933F-62B653A70A85}" type="presOf" srcId="{39617E56-06DE-4CD8-A616-D2D7E643337E}" destId="{EA373772-B464-4DE3-ACA7-F584EC225114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1B2EA1D4-3623-4801-9592-B32441C21714}" type="presOf" srcId="{244767F1-5EF6-41E9-A078-1A9C0562A037}" destId="{B11779B6-9AD3-45D0-9463-63BEF9E08145}" srcOrd="0" destOrd="0" presId="urn:microsoft.com/office/officeart/2008/layout/HalfCircleOrganizationChart"/>
    <dgm:cxn modelId="{D007ABD7-AAE7-4183-BB07-C7E1AECFF8AD}" type="presOf" srcId="{33B34BA9-A957-4D09-83CA-7C2765478269}" destId="{DBEF2845-C06F-42D6-8C42-1C9F4622013F}" srcOrd="0" destOrd="0" presId="urn:microsoft.com/office/officeart/2008/layout/HalfCircleOrganizationChart"/>
    <dgm:cxn modelId="{8107A387-3B19-416D-BD20-A022D9AB1EA3}" type="presOf" srcId="{49458C69-2698-4BC0-862E-E8E202699966}" destId="{4DF8DCE1-9D6F-4C64-B98A-FF6BEAE7085A}" srcOrd="1" destOrd="0" presId="urn:microsoft.com/office/officeart/2008/layout/HalfCircleOrganizationChart"/>
    <dgm:cxn modelId="{3C15B38A-A169-491F-9DC6-D9A164694FF2}" type="presOf" srcId="{E6A5C52F-61AE-4E3F-BFAB-ED4521513D90}" destId="{B5089B34-E7AB-4CA3-BDE2-8DFBE3D18C09}" srcOrd="1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E1AA0371-DFA5-4DE9-9769-2533F44481C1}" type="presOf" srcId="{543BB022-CFA1-47C4-8203-3F455082BAF0}" destId="{1F0981B1-42F7-4E9B-A60C-BBA8A263E8EE}" srcOrd="0" destOrd="0" presId="urn:microsoft.com/office/officeart/2008/layout/HalfCircleOrganizationChart"/>
    <dgm:cxn modelId="{E242EB27-6C3E-4517-B738-D604B163A999}" type="presOf" srcId="{3F3C2526-3E63-420D-8011-533980F2E012}" destId="{1C15EF84-8554-4059-B6B2-17BA59A4CFE0}" srcOrd="1" destOrd="0" presId="urn:microsoft.com/office/officeart/2008/layout/HalfCircleOrganizationChart"/>
    <dgm:cxn modelId="{B522B1CA-4D7C-4C02-A051-369914A4570A}" srcId="{07406146-8A23-48FC-BA88-13BA049FAC90}" destId="{39617E56-06DE-4CD8-A616-D2D7E643337E}" srcOrd="9" destOrd="0" parTransId="{E8A72B0E-303D-4EEF-A99E-08E467CCAA01}" sibTransId="{A2DAA74E-158C-4D62-ACE1-A656CE0A0DF0}"/>
    <dgm:cxn modelId="{0F6C7194-7109-40A4-9130-86DD06B6CFE8}" type="presOf" srcId="{49458C69-2698-4BC0-862E-E8E202699966}" destId="{DB63BAA8-4067-483F-BDD6-1C6D6FA9E8BD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E5907035-D630-4EDE-9B41-5A4B37530173}" type="presOf" srcId="{543BB022-CFA1-47C4-8203-3F455082BAF0}" destId="{7BCAF9F9-4BC6-49CD-800A-8CD16A46173A}" srcOrd="1" destOrd="0" presId="urn:microsoft.com/office/officeart/2008/layout/HalfCircleOrganizationChart"/>
    <dgm:cxn modelId="{973F7B80-7C3A-4553-B20B-D42F24CC0D7F}" type="presOf" srcId="{3F3C2526-3E63-420D-8011-533980F2E012}" destId="{C060C8BC-F1BB-48BD-AF2F-D6CAF0B1E32E}" srcOrd="0" destOrd="0" presId="urn:microsoft.com/office/officeart/2008/layout/HalfCircleOrganizationChart"/>
    <dgm:cxn modelId="{C861CAF4-6707-468A-B748-017AC2D237FD}" type="presOf" srcId="{9D8B7065-F864-4700-967D-9B05CB1D6C3F}" destId="{D8514D30-2841-4258-BA70-6236FF02653A}" srcOrd="0" destOrd="0" presId="urn:microsoft.com/office/officeart/2008/layout/HalfCircleOrganizationChart"/>
    <dgm:cxn modelId="{E1A3A968-CF93-4029-BAD4-42B8C5B39563}" type="presOf" srcId="{E2E084DF-F39B-4878-AB4A-A8D119AC57A0}" destId="{1750CF90-40AE-451B-8CC3-0B86720D08CA}" srcOrd="0" destOrd="0" presId="urn:microsoft.com/office/officeart/2008/layout/HalfCircleOrganizationChart"/>
    <dgm:cxn modelId="{8905D5A4-8385-4201-80CC-238C8133633D}" type="presOf" srcId="{4477114D-4ED1-4B10-B898-FC8A1CEDF017}" destId="{0B17C70A-9899-4D55-9023-F5789A4AA9ED}" srcOrd="0" destOrd="0" presId="urn:microsoft.com/office/officeart/2008/layout/HalfCircleOrganizationChart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32095BED-3577-4D88-BE09-3A0B53D80D39}" type="presOf" srcId="{752E67A4-0087-4F4D-8C4C-2BE7E7544744}" destId="{6DD03C9A-FB2C-4515-82BF-7E220EFD5D93}" srcOrd="0" destOrd="0" presId="urn:microsoft.com/office/officeart/2008/layout/HalfCircleOrganizationChart"/>
    <dgm:cxn modelId="{64E4C7D1-4163-47B8-8DB8-6350712A7E34}" type="presOf" srcId="{9D8B7065-F864-4700-967D-9B05CB1D6C3F}" destId="{8CFECA3C-7A96-4028-9DD5-11F3C138C6D9}" srcOrd="1" destOrd="0" presId="urn:microsoft.com/office/officeart/2008/layout/HalfCircleOrganizationChart"/>
    <dgm:cxn modelId="{050603C0-1C10-4F03-A73B-E3B30E24CC6A}" type="presOf" srcId="{244767F1-5EF6-41E9-A078-1A9C0562A037}" destId="{1BCEA66E-9A35-458A-9453-1145E0CEFBCA}" srcOrd="1" destOrd="0" presId="urn:microsoft.com/office/officeart/2008/layout/HalfCircleOrganizationChart"/>
    <dgm:cxn modelId="{E4D981A4-AC58-44D8-8274-1A4210CF1EBF}" type="presOf" srcId="{07406146-8A23-48FC-BA88-13BA049FAC90}" destId="{6A14C908-6C4F-493F-9451-49839802F434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04DA4323-C4D8-457F-9D5E-4074C20C9811}" type="presOf" srcId="{0A214D0F-6557-4119-97D3-8D8C9854BDFD}" destId="{D8EE87FF-F413-45CD-8021-50D8C9FBEAB4}" srcOrd="0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B55C4811-402E-42C0-9F54-DEB8132752F4}" type="presOf" srcId="{B206752D-0B48-4A98-9188-DC0B2A0B14B1}" destId="{40EFB435-3136-4E48-A9B0-5470B50E9E46}" srcOrd="1" destOrd="0" presId="urn:microsoft.com/office/officeart/2008/layout/HalfCircleOrganizationChart"/>
    <dgm:cxn modelId="{4E08333C-E892-4C82-9264-08DFE115BF15}" srcId="{07406146-8A23-48FC-BA88-13BA049FAC90}" destId="{B206752D-0B48-4A98-9188-DC0B2A0B14B1}" srcOrd="8" destOrd="0" parTransId="{46AB18D3-3266-428A-9AB6-A7828AF403B0}" sibTransId="{A9BF37A3-D1C9-4592-A8CA-71B9C1688D28}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9BE6E23C-5B74-47D3-BC1C-8B3A581DBD5B}" type="presOf" srcId="{6C544CE6-B3EA-4F4B-B883-034577FB54B0}" destId="{85223FCB-03F6-455F-955E-6CDA0A51E46B}" srcOrd="0" destOrd="0" presId="urn:microsoft.com/office/officeart/2008/layout/HalfCircleOrganizationChart"/>
    <dgm:cxn modelId="{E85DC00E-73E2-4B78-85A2-1A1AD9D73F9D}" type="presOf" srcId="{B3D9AC15-00DF-41EE-8D65-A2F47D344CAE}" destId="{7E988495-A45A-4445-8424-D71E05F5AE73}" srcOrd="0" destOrd="0" presId="urn:microsoft.com/office/officeart/2008/layout/HalfCircleOrganizationChart"/>
    <dgm:cxn modelId="{A13E8495-F140-4C81-96CC-1C5191712E76}" type="presOf" srcId="{E2E084DF-F39B-4878-AB4A-A8D119AC57A0}" destId="{95A91C1F-2F2E-4B4F-BFDD-B38873DAF9A1}" srcOrd="1" destOrd="0" presId="urn:microsoft.com/office/officeart/2008/layout/HalfCircleOrganizationChart"/>
    <dgm:cxn modelId="{911EC3CC-3BCF-4AC0-8629-7807D358C629}" srcId="{07406146-8A23-48FC-BA88-13BA049FAC90}" destId="{543BB022-CFA1-47C4-8203-3F455082BAF0}" srcOrd="7" destOrd="0" parTransId="{6984A462-3883-4C2A-8C89-C7C7047CDD46}" sibTransId="{3DBDA925-31CF-4C5B-A095-1DCEEFCBF267}"/>
    <dgm:cxn modelId="{DC004201-E48F-4C9F-AAF5-ED38A17CCB4F}" type="presOf" srcId="{6E820660-CF39-42C3-992F-3915E9C88F7D}" destId="{9F596DF9-4F79-4F80-87F9-D1D619B1CED2}" srcOrd="0" destOrd="0" presId="urn:microsoft.com/office/officeart/2008/layout/HalfCircleOrganizationChart"/>
    <dgm:cxn modelId="{9B0A4D78-3EBE-4D34-8CF9-421133995855}" type="presOf" srcId="{33B34BA9-A957-4D09-83CA-7C2765478269}" destId="{5F5C189D-9DC9-4B70-AAAD-671C08CA5125}" srcOrd="1" destOrd="0" presId="urn:microsoft.com/office/officeart/2008/layout/HalfCircleOrganizationChart"/>
    <dgm:cxn modelId="{EC2C30C6-5611-4734-ACD7-C092141FEB90}" type="presOf" srcId="{3AA22C8B-D847-4D42-BF9F-DA7E8433379A}" destId="{C1B72A23-02B9-4F80-A48C-A1B6097B627B}" srcOrd="0" destOrd="0" presId="urn:microsoft.com/office/officeart/2008/layout/HalfCircleOrganizationChart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B7ED8C24-0B17-4EA3-98EA-2EA6D47C2515}" srcId="{07406146-8A23-48FC-BA88-13BA049FAC90}" destId="{FA1BDB7B-6EFF-4638-8409-13A4084777AD}" srcOrd="5" destOrd="0" parTransId="{F7D92BCE-9B28-4B36-A39B-4F5BC9F8C766}" sibTransId="{D2EF719A-375E-475A-8F79-0A07F533E865}"/>
    <dgm:cxn modelId="{AF4E3B1B-7257-407C-AF14-A3287488DA40}" type="presOf" srcId="{39617E56-06DE-4CD8-A616-D2D7E643337E}" destId="{A816B8B8-41B4-4CBC-8B4F-B82923DDB0EA}" srcOrd="0" destOrd="0" presId="urn:microsoft.com/office/officeart/2008/layout/HalfCircleOrganizationChart"/>
    <dgm:cxn modelId="{ACD45ADA-19CC-4D2A-9E01-8B753B454D1A}" type="presOf" srcId="{E6A5C52F-61AE-4E3F-BFAB-ED4521513D90}" destId="{02FF5238-0225-45DA-8AD7-B6F376C2D402}" srcOrd="0" destOrd="0" presId="urn:microsoft.com/office/officeart/2008/layout/HalfCircleOrganizationChart"/>
    <dgm:cxn modelId="{E044DD16-D43A-47ED-9688-E06CBEE5FAB5}" type="presOf" srcId="{ED36A91A-09CA-44ED-8DE0-92A769D69D0F}" destId="{62E37D08-BCDA-4005-9C46-14BDFA3CF3AB}" srcOrd="0" destOrd="0" presId="urn:microsoft.com/office/officeart/2008/layout/HalfCircleOrganizationChart"/>
    <dgm:cxn modelId="{15D31B8D-C0E8-4839-AB82-709E1FBD2420}" type="presOf" srcId="{92AC7F90-D278-44CB-9D1C-C628414FCE02}" destId="{1D8375F2-C12C-4734-89C7-C203C6CCF0DE}" srcOrd="0" destOrd="0" presId="urn:microsoft.com/office/officeart/2008/layout/HalfCircleOrganizationChart"/>
    <dgm:cxn modelId="{F096B059-8BB0-42D0-8457-6B9382AFB55E}" type="presOf" srcId="{C1147146-35B1-4385-BFD3-24B0A8D6DBA9}" destId="{8B2AAF23-7A51-4227-AC09-F97CF8E2158E}" srcOrd="0" destOrd="0" presId="urn:microsoft.com/office/officeart/2008/layout/HalfCircleOrganizationChart"/>
    <dgm:cxn modelId="{7561D369-43ED-4407-8913-BD3BF42B0834}" type="presOf" srcId="{FA1BDB7B-6EFF-4638-8409-13A4084777AD}" destId="{E742BF26-FDFD-436A-A316-4C7CEC448315}" srcOrd="0" destOrd="0" presId="urn:microsoft.com/office/officeart/2008/layout/HalfCircleOrganizationChart"/>
    <dgm:cxn modelId="{B541E184-D899-4740-AD67-F7E5EBE6AB2D}" type="presOf" srcId="{D760BA08-E59D-4789-9D8C-62A8E7E85DCA}" destId="{60A181A5-105C-4DE7-B214-984A2E61B8FE}" srcOrd="0" destOrd="0" presId="urn:microsoft.com/office/officeart/2008/layout/HalfCircleOrganizationChart"/>
    <dgm:cxn modelId="{D6C79583-7E17-4D22-BA86-62E0A8BB8D08}" type="presOf" srcId="{4AAB9C7D-9A36-4B24-B934-F31B3BE0DEBF}" destId="{C20FB4C6-7CF4-4D88-9290-038D8D49B580}" srcOrd="1" destOrd="0" presId="urn:microsoft.com/office/officeart/2008/layout/HalfCircleOrganizationChart"/>
    <dgm:cxn modelId="{21374EE2-E405-4CE4-94F9-DCB0239B9013}" type="presOf" srcId="{18E1FA0D-4E29-4776-BA4C-D3E6799F267E}" destId="{F588EB66-D85A-4702-917C-B174F122357E}" srcOrd="1" destOrd="0" presId="urn:microsoft.com/office/officeart/2008/layout/HalfCircleOrganizationChart"/>
    <dgm:cxn modelId="{9DA58997-F6B0-45E4-9317-F0C79702B5E5}" type="presOf" srcId="{9E360787-D136-4539-8287-E4F018249AA0}" destId="{B4826884-F131-49C4-8AA7-789063966443}" srcOrd="0" destOrd="0" presId="urn:microsoft.com/office/officeart/2008/layout/HalfCircleOrganizationChart"/>
    <dgm:cxn modelId="{9F860DDD-C709-4323-B864-D1B68EF0CF36}" type="presOf" srcId="{FA1BDB7B-6EFF-4638-8409-13A4084777AD}" destId="{C0217D93-FAB1-4E31-A7E2-F5AC5CC24294}" srcOrd="1" destOrd="0" presId="urn:microsoft.com/office/officeart/2008/layout/HalfCircleOrganizationChart"/>
    <dgm:cxn modelId="{A2A21524-3BA3-4DBE-883A-658E20E170DC}" type="presOf" srcId="{4AAB9C7D-9A36-4B24-B934-F31B3BE0DEBF}" destId="{D2474725-8307-431C-A132-7B06D7BE36CE}" srcOrd="0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4F9E4248-0C92-4775-9BD8-BA037ED9961B}" type="presOf" srcId="{4477114D-4ED1-4B10-B898-FC8A1CEDF017}" destId="{EA2BB796-3C6F-4167-8BF8-08E0D2DEFB8B}" srcOrd="1" destOrd="0" presId="urn:microsoft.com/office/officeart/2008/layout/HalfCircleOrganizationChart"/>
    <dgm:cxn modelId="{56A144F0-4A62-4F64-A0B3-1AC9ABC006B4}" srcId="{07406146-8A23-48FC-BA88-13BA049FAC90}" destId="{4477114D-4ED1-4B10-B898-FC8A1CEDF017}" srcOrd="10" destOrd="0" parTransId="{A7E4CC50-27FC-48EC-B4AB-2D2BE40EF82C}" sibTransId="{94721760-982B-4FD9-AB35-2AA316E82CA9}"/>
    <dgm:cxn modelId="{A9643A48-B766-4052-9AB7-116DF57F5179}" type="presOf" srcId="{B47694F9-F87D-4502-9516-C706D9D83F25}" destId="{644059DE-AF9B-4EA8-A999-E8FA6F406F93}" srcOrd="0" destOrd="0" presId="urn:microsoft.com/office/officeart/2008/layout/HalfCircleOrganizationChart"/>
    <dgm:cxn modelId="{E2ABE525-8CA0-4956-9FD6-7EBD731A4ECE}" type="presOf" srcId="{18E1FA0D-4E29-4776-BA4C-D3E6799F267E}" destId="{AACAA62A-4ED2-45FC-9277-5ECD0F13A936}" srcOrd="0" destOrd="0" presId="urn:microsoft.com/office/officeart/2008/layout/HalfCircleOrganizationChart"/>
    <dgm:cxn modelId="{78A1042E-29EA-4C58-A4A7-3AAF08A5E158}" type="presOf" srcId="{C1147146-35B1-4385-BFD3-24B0A8D6DBA9}" destId="{E671F43F-D03C-44E9-BDE7-C23C122C90ED}" srcOrd="1" destOrd="0" presId="urn:microsoft.com/office/officeart/2008/layout/HalfCircleOrganizationChart"/>
    <dgm:cxn modelId="{AB9B1429-E94E-40F1-A90E-92DCD45E584B}" type="presOf" srcId="{B206752D-0B48-4A98-9188-DC0B2A0B14B1}" destId="{7A59EE91-B857-41CB-BF7C-00304888C3E9}" srcOrd="0" destOrd="0" presId="urn:microsoft.com/office/officeart/2008/layout/HalfCircleOrganizationChart"/>
    <dgm:cxn modelId="{75C7351B-2264-460D-97B0-8C5087232022}" type="presOf" srcId="{B3B0EF58-2678-4D70-9DC7-858E1B62B45E}" destId="{04AD4F25-B3AA-4E7A-BC2D-02628A6ED7AE}" srcOrd="0" destOrd="0" presId="urn:microsoft.com/office/officeart/2008/layout/HalfCircleOrganizationChart"/>
    <dgm:cxn modelId="{F1227212-56AE-495B-925B-731E63780C07}" type="presOf" srcId="{038058D8-0706-49FF-8E2C-67E7A0069FD9}" destId="{DCF1AE5D-F397-4424-8DD5-7E37F68B6181}" srcOrd="0" destOrd="0" presId="urn:microsoft.com/office/officeart/2008/layout/HalfCircleOrganizationChart"/>
    <dgm:cxn modelId="{12A1A1BA-96A5-4806-87D3-929E4AA48D68}" type="presParOf" srcId="{6A14C908-6C4F-493F-9451-49839802F434}" destId="{9A1EF777-E04F-4D4E-935A-415AFCCB59E5}" srcOrd="0" destOrd="0" presId="urn:microsoft.com/office/officeart/2008/layout/HalfCircleOrganizationChart"/>
    <dgm:cxn modelId="{D8A62A10-74C8-494D-88CD-F241E50C0B86}" type="presParOf" srcId="{9A1EF777-E04F-4D4E-935A-415AFCCB59E5}" destId="{20C0B090-4112-4D40-9E9F-A5B6FDCA4A49}" srcOrd="0" destOrd="0" presId="urn:microsoft.com/office/officeart/2008/layout/HalfCircleOrganizationChart"/>
    <dgm:cxn modelId="{7AFB2F70-6B70-46D7-B17A-75AC112BA58F}" type="presParOf" srcId="{20C0B090-4112-4D40-9E9F-A5B6FDCA4A49}" destId="{C060C8BC-F1BB-48BD-AF2F-D6CAF0B1E32E}" srcOrd="0" destOrd="0" presId="urn:microsoft.com/office/officeart/2008/layout/HalfCircleOrganizationChart"/>
    <dgm:cxn modelId="{2FDB8068-1C1F-4FA9-89DB-12BD8C7625AF}" type="presParOf" srcId="{20C0B090-4112-4D40-9E9F-A5B6FDCA4A49}" destId="{AFB651C1-2E74-49AC-8423-54969049DA7B}" srcOrd="1" destOrd="0" presId="urn:microsoft.com/office/officeart/2008/layout/HalfCircleOrganizationChart"/>
    <dgm:cxn modelId="{DCADF3C0-9ED1-4D0C-8758-C36232DE1C64}" type="presParOf" srcId="{20C0B090-4112-4D40-9E9F-A5B6FDCA4A49}" destId="{D9541ABE-4547-4FFE-A826-0248942C1536}" srcOrd="2" destOrd="0" presId="urn:microsoft.com/office/officeart/2008/layout/HalfCircleOrganizationChart"/>
    <dgm:cxn modelId="{13AD282D-EA4C-4D05-B0C6-1C5D73DD49B4}" type="presParOf" srcId="{20C0B090-4112-4D40-9E9F-A5B6FDCA4A49}" destId="{1C15EF84-8554-4059-B6B2-17BA59A4CFE0}" srcOrd="3" destOrd="0" presId="urn:microsoft.com/office/officeart/2008/layout/HalfCircleOrganizationChart"/>
    <dgm:cxn modelId="{4A576245-9F59-468C-AF59-5ABAE2AF7590}" type="presParOf" srcId="{9A1EF777-E04F-4D4E-935A-415AFCCB59E5}" destId="{8E373C3C-8A7D-4B7F-A1A5-ECF04CB4AD10}" srcOrd="1" destOrd="0" presId="urn:microsoft.com/office/officeart/2008/layout/HalfCircleOrganizationChart"/>
    <dgm:cxn modelId="{6FF30D0C-0EBD-45EA-B832-74ED970287E4}" type="presParOf" srcId="{9A1EF777-E04F-4D4E-935A-415AFCCB59E5}" destId="{9BD50CD4-4800-4557-B5F5-05D511EE9217}" srcOrd="2" destOrd="0" presId="urn:microsoft.com/office/officeart/2008/layout/HalfCircleOrganizationChart"/>
    <dgm:cxn modelId="{DB2EC802-DD7A-45D5-957F-8C9ABCBFA59F}" type="presParOf" srcId="{6A14C908-6C4F-493F-9451-49839802F434}" destId="{66F62B97-FC18-42A8-BCDA-F85136ACAD1A}" srcOrd="1" destOrd="0" presId="urn:microsoft.com/office/officeart/2008/layout/HalfCircleOrganizationChart"/>
    <dgm:cxn modelId="{1157A204-FED4-467A-B735-F62FCACAA584}" type="presParOf" srcId="{66F62B97-FC18-42A8-BCDA-F85136ACAD1A}" destId="{29222062-B861-4126-A4C5-FB39289513F9}" srcOrd="0" destOrd="0" presId="urn:microsoft.com/office/officeart/2008/layout/HalfCircleOrganizationChart"/>
    <dgm:cxn modelId="{79D124BB-49F7-474F-BDE2-7F6ECC22ACD4}" type="presParOf" srcId="{29222062-B861-4126-A4C5-FB39289513F9}" destId="{DBEF2845-C06F-42D6-8C42-1C9F4622013F}" srcOrd="0" destOrd="0" presId="urn:microsoft.com/office/officeart/2008/layout/HalfCircleOrganizationChart"/>
    <dgm:cxn modelId="{D56687E2-8C02-42D5-8DB4-9AC0FD1B6DF1}" type="presParOf" srcId="{29222062-B861-4126-A4C5-FB39289513F9}" destId="{44004E11-2BFF-4529-B1EF-F221E6559B49}" srcOrd="1" destOrd="0" presId="urn:microsoft.com/office/officeart/2008/layout/HalfCircleOrganizationChart"/>
    <dgm:cxn modelId="{ADF17B9C-2C95-4356-A429-E0F8CA569FB5}" type="presParOf" srcId="{29222062-B861-4126-A4C5-FB39289513F9}" destId="{92E14547-DC24-4035-8A7F-0F7AAE2D39FB}" srcOrd="2" destOrd="0" presId="urn:microsoft.com/office/officeart/2008/layout/HalfCircleOrganizationChart"/>
    <dgm:cxn modelId="{C7AEEE4A-403A-44F2-A4AE-A8136983D401}" type="presParOf" srcId="{29222062-B861-4126-A4C5-FB39289513F9}" destId="{5F5C189D-9DC9-4B70-AAAD-671C08CA5125}" srcOrd="3" destOrd="0" presId="urn:microsoft.com/office/officeart/2008/layout/HalfCircleOrganizationChart"/>
    <dgm:cxn modelId="{00AEA183-C909-4743-8A86-5572B7B70195}" type="presParOf" srcId="{66F62B97-FC18-42A8-BCDA-F85136ACAD1A}" destId="{C4B4A0B1-050C-4E7C-BFCD-FBB548C55E24}" srcOrd="1" destOrd="0" presId="urn:microsoft.com/office/officeart/2008/layout/HalfCircleOrganizationChart"/>
    <dgm:cxn modelId="{875F919E-37A1-4DF8-B1BF-FA803A38A6A3}" type="presParOf" srcId="{66F62B97-FC18-42A8-BCDA-F85136ACAD1A}" destId="{0C002CAB-89D8-4A1F-9269-0567B67BF251}" srcOrd="2" destOrd="0" presId="urn:microsoft.com/office/officeart/2008/layout/HalfCircleOrganizationChart"/>
    <dgm:cxn modelId="{AD202445-F56C-4568-9F44-CFC10EFED9A9}" type="presParOf" srcId="{6A14C908-6C4F-493F-9451-49839802F434}" destId="{BD33DC3B-322F-45E2-B329-1227B8FDCA72}" srcOrd="2" destOrd="0" presId="urn:microsoft.com/office/officeart/2008/layout/HalfCircleOrganizationChart"/>
    <dgm:cxn modelId="{C09330E4-A300-479F-82E4-76E233907A27}" type="presParOf" srcId="{BD33DC3B-322F-45E2-B329-1227B8FDCA72}" destId="{9B390F8D-99EC-46EF-B75A-9AB4BDE6B6EF}" srcOrd="0" destOrd="0" presId="urn:microsoft.com/office/officeart/2008/layout/HalfCircleOrganizationChart"/>
    <dgm:cxn modelId="{055D9B5A-1361-4899-BEBB-CC24E8D77567}" type="presParOf" srcId="{9B390F8D-99EC-46EF-B75A-9AB4BDE6B6EF}" destId="{D2474725-8307-431C-A132-7B06D7BE36CE}" srcOrd="0" destOrd="0" presId="urn:microsoft.com/office/officeart/2008/layout/HalfCircleOrganizationChart"/>
    <dgm:cxn modelId="{A0F3A82E-E096-4F87-896E-58E50CD4FC1D}" type="presParOf" srcId="{9B390F8D-99EC-46EF-B75A-9AB4BDE6B6EF}" destId="{BE5676FC-241D-4D95-9DD2-464A1AE017B4}" srcOrd="1" destOrd="0" presId="urn:microsoft.com/office/officeart/2008/layout/HalfCircleOrganizationChart"/>
    <dgm:cxn modelId="{885B735B-BB1E-4898-BF6F-20F0D9ECF8B8}" type="presParOf" srcId="{9B390F8D-99EC-46EF-B75A-9AB4BDE6B6EF}" destId="{0CA2B982-8570-4000-B150-9F9252EE16D5}" srcOrd="2" destOrd="0" presId="urn:microsoft.com/office/officeart/2008/layout/HalfCircleOrganizationChart"/>
    <dgm:cxn modelId="{30B58407-AB0D-4CBD-BE36-B1DC363711C1}" type="presParOf" srcId="{9B390F8D-99EC-46EF-B75A-9AB4BDE6B6EF}" destId="{C20FB4C6-7CF4-4D88-9290-038D8D49B580}" srcOrd="3" destOrd="0" presId="urn:microsoft.com/office/officeart/2008/layout/HalfCircleOrganizationChart"/>
    <dgm:cxn modelId="{F568C6B0-B59A-46C5-8BE2-DA6CFD7B820C}" type="presParOf" srcId="{BD33DC3B-322F-45E2-B329-1227B8FDCA72}" destId="{EBF446CD-B22D-40E0-9FB7-9CE6A7969575}" srcOrd="1" destOrd="0" presId="urn:microsoft.com/office/officeart/2008/layout/HalfCircleOrganizationChart"/>
    <dgm:cxn modelId="{3644ABC9-157C-4F40-979D-7B78FCE3C928}" type="presParOf" srcId="{BD33DC3B-322F-45E2-B329-1227B8FDCA72}" destId="{4A7066D3-6D63-4550-A7B8-72563F083108}" srcOrd="2" destOrd="0" presId="urn:microsoft.com/office/officeart/2008/layout/HalfCircleOrganizationChart"/>
    <dgm:cxn modelId="{389A82F1-B434-4A13-BC0D-791BBB29894F}" type="presParOf" srcId="{6A14C908-6C4F-493F-9451-49839802F434}" destId="{E2968E0A-2F9C-4F48-9B86-BDAD9DC904DE}" srcOrd="3" destOrd="0" presId="urn:microsoft.com/office/officeart/2008/layout/HalfCircleOrganizationChart"/>
    <dgm:cxn modelId="{EFB7BAE1-FF75-42C1-99F3-287285149A6C}" type="presParOf" srcId="{E2968E0A-2F9C-4F48-9B86-BDAD9DC904DE}" destId="{1CE33B6B-28D4-479A-9E21-585F18CB5273}" srcOrd="0" destOrd="0" presId="urn:microsoft.com/office/officeart/2008/layout/HalfCircleOrganizationChart"/>
    <dgm:cxn modelId="{9D7DCC29-211E-4BCB-8D2B-CD1E92F523F6}" type="presParOf" srcId="{1CE33B6B-28D4-479A-9E21-585F18CB5273}" destId="{AACAA62A-4ED2-45FC-9277-5ECD0F13A936}" srcOrd="0" destOrd="0" presId="urn:microsoft.com/office/officeart/2008/layout/HalfCircleOrganizationChart"/>
    <dgm:cxn modelId="{952706FE-0C48-4E9E-B91B-9CF614E69C88}" type="presParOf" srcId="{1CE33B6B-28D4-479A-9E21-585F18CB5273}" destId="{85115D91-0800-465F-A188-B8710A6B47E1}" srcOrd="1" destOrd="0" presId="urn:microsoft.com/office/officeart/2008/layout/HalfCircleOrganizationChart"/>
    <dgm:cxn modelId="{F9467AFB-3EE2-4648-B3A0-7A3B309C4232}" type="presParOf" srcId="{1CE33B6B-28D4-479A-9E21-585F18CB5273}" destId="{C7A07036-63EC-4332-B13D-D666096DC883}" srcOrd="2" destOrd="0" presId="urn:microsoft.com/office/officeart/2008/layout/HalfCircleOrganizationChart"/>
    <dgm:cxn modelId="{40D1D284-BE92-4949-83D9-21110429CCEB}" type="presParOf" srcId="{1CE33B6B-28D4-479A-9E21-585F18CB5273}" destId="{F588EB66-D85A-4702-917C-B174F122357E}" srcOrd="3" destOrd="0" presId="urn:microsoft.com/office/officeart/2008/layout/HalfCircleOrganizationChart"/>
    <dgm:cxn modelId="{608A1B52-5E0E-4D3B-B97D-A0ABE8E6E7AE}" type="presParOf" srcId="{E2968E0A-2F9C-4F48-9B86-BDAD9DC904DE}" destId="{1F38236F-33A4-4BAB-8C6E-E11BD62B0FD7}" srcOrd="1" destOrd="0" presId="urn:microsoft.com/office/officeart/2008/layout/HalfCircleOrganizationChart"/>
    <dgm:cxn modelId="{DEF69113-3997-46B4-8C54-393EECCFD659}" type="presParOf" srcId="{1F38236F-33A4-4BAB-8C6E-E11BD62B0FD7}" destId="{6DD03C9A-FB2C-4515-82BF-7E220EFD5D93}" srcOrd="0" destOrd="0" presId="urn:microsoft.com/office/officeart/2008/layout/HalfCircleOrganizationChart"/>
    <dgm:cxn modelId="{6C05AD35-3281-48B2-9568-15AD2FCFC80B}" type="presParOf" srcId="{1F38236F-33A4-4BAB-8C6E-E11BD62B0FD7}" destId="{1C58E7BE-9C3B-4FB6-A8AE-44448EB4F536}" srcOrd="1" destOrd="0" presId="urn:microsoft.com/office/officeart/2008/layout/HalfCircleOrganizationChart"/>
    <dgm:cxn modelId="{99903C6D-A6EF-4917-96B5-5CBD68FD9707}" type="presParOf" srcId="{1C58E7BE-9C3B-4FB6-A8AE-44448EB4F536}" destId="{96B53D63-95C7-4D26-B3E8-BAE05D977005}" srcOrd="0" destOrd="0" presId="urn:microsoft.com/office/officeart/2008/layout/HalfCircleOrganizationChart"/>
    <dgm:cxn modelId="{0E6F2B46-1D11-44B7-8388-223C01AEA13A}" type="presParOf" srcId="{96B53D63-95C7-4D26-B3E8-BAE05D977005}" destId="{644059DE-AF9B-4EA8-A999-E8FA6F406F93}" srcOrd="0" destOrd="0" presId="urn:microsoft.com/office/officeart/2008/layout/HalfCircleOrganizationChart"/>
    <dgm:cxn modelId="{87414C4F-C9A3-4257-A0C6-250DDD56A7DC}" type="presParOf" srcId="{96B53D63-95C7-4D26-B3E8-BAE05D977005}" destId="{549342C3-8AEA-4723-91B7-467FB73888B2}" srcOrd="1" destOrd="0" presId="urn:microsoft.com/office/officeart/2008/layout/HalfCircleOrganizationChart"/>
    <dgm:cxn modelId="{7146F606-A285-4C68-BEF2-0BC0FCCCDFFD}" type="presParOf" srcId="{96B53D63-95C7-4D26-B3E8-BAE05D977005}" destId="{3171ED0B-9BA6-4ADC-B842-8C06F5E154B8}" srcOrd="2" destOrd="0" presId="urn:microsoft.com/office/officeart/2008/layout/HalfCircleOrganizationChart"/>
    <dgm:cxn modelId="{29B2C991-CDD1-498E-B870-98AB8AB4CABA}" type="presParOf" srcId="{96B53D63-95C7-4D26-B3E8-BAE05D977005}" destId="{4973D7BE-FA5D-46FC-8756-727324D87093}" srcOrd="3" destOrd="0" presId="urn:microsoft.com/office/officeart/2008/layout/HalfCircleOrganizationChart"/>
    <dgm:cxn modelId="{E026F19D-E264-44DE-99DD-9307A137060B}" type="presParOf" srcId="{1C58E7BE-9C3B-4FB6-A8AE-44448EB4F536}" destId="{10C72840-5363-4B9F-AF11-2774B27D8C02}" srcOrd="1" destOrd="0" presId="urn:microsoft.com/office/officeart/2008/layout/HalfCircleOrganizationChart"/>
    <dgm:cxn modelId="{44E21A26-5044-4D51-8A56-6C3D5C7F0391}" type="presParOf" srcId="{10C72840-5363-4B9F-AF11-2774B27D8C02}" destId="{7E988495-A45A-4445-8424-D71E05F5AE73}" srcOrd="0" destOrd="0" presId="urn:microsoft.com/office/officeart/2008/layout/HalfCircleOrganizationChart"/>
    <dgm:cxn modelId="{D2A4FF00-70F8-49C6-A178-90370D1E2DCD}" type="presParOf" srcId="{10C72840-5363-4B9F-AF11-2774B27D8C02}" destId="{C31038CE-FAFF-4111-9436-53FF3912FDF2}" srcOrd="1" destOrd="0" presId="urn:microsoft.com/office/officeart/2008/layout/HalfCircleOrganizationChart"/>
    <dgm:cxn modelId="{5CDF13D9-A1B9-40A2-BC81-1F853E0B4FD5}" type="presParOf" srcId="{C31038CE-FAFF-4111-9436-53FF3912FDF2}" destId="{967212D7-ECC4-4A86-BC78-9F374230B9B6}" srcOrd="0" destOrd="0" presId="urn:microsoft.com/office/officeart/2008/layout/HalfCircleOrganizationChart"/>
    <dgm:cxn modelId="{FA0E65A0-C1BB-42D2-9242-E6F70C04F4FD}" type="presParOf" srcId="{967212D7-ECC4-4A86-BC78-9F374230B9B6}" destId="{1750CF90-40AE-451B-8CC3-0B86720D08CA}" srcOrd="0" destOrd="0" presId="urn:microsoft.com/office/officeart/2008/layout/HalfCircleOrganizationChart"/>
    <dgm:cxn modelId="{EA15143E-9D6E-4661-BFCE-CC4077902FFF}" type="presParOf" srcId="{967212D7-ECC4-4A86-BC78-9F374230B9B6}" destId="{966A25E7-3CE0-4AF8-AAEC-10B33FE5DCE7}" srcOrd="1" destOrd="0" presId="urn:microsoft.com/office/officeart/2008/layout/HalfCircleOrganizationChart"/>
    <dgm:cxn modelId="{A22ECB7C-FBE0-4674-BE62-0F7AA28D9BE6}" type="presParOf" srcId="{967212D7-ECC4-4A86-BC78-9F374230B9B6}" destId="{56D8082F-11E0-42CF-B124-1DD7097FA7CA}" srcOrd="2" destOrd="0" presId="urn:microsoft.com/office/officeart/2008/layout/HalfCircleOrganizationChart"/>
    <dgm:cxn modelId="{13FC0865-3A00-4742-911E-CF9F46A23BCF}" type="presParOf" srcId="{967212D7-ECC4-4A86-BC78-9F374230B9B6}" destId="{95A91C1F-2F2E-4B4F-BFDD-B38873DAF9A1}" srcOrd="3" destOrd="0" presId="urn:microsoft.com/office/officeart/2008/layout/HalfCircleOrganizationChart"/>
    <dgm:cxn modelId="{73372A73-1433-408A-810F-64ACE7878F7D}" type="presParOf" srcId="{C31038CE-FAFF-4111-9436-53FF3912FDF2}" destId="{BE7E7406-8AB8-434E-9F7A-AECF608CE095}" srcOrd="1" destOrd="0" presId="urn:microsoft.com/office/officeart/2008/layout/HalfCircleOrganizationChart"/>
    <dgm:cxn modelId="{A59E2B52-035D-45AD-B0A9-DEBB2B624D7F}" type="presParOf" srcId="{C31038CE-FAFF-4111-9436-53FF3912FDF2}" destId="{9509EF92-B474-4EE5-88D7-81088A028EE5}" srcOrd="2" destOrd="0" presId="urn:microsoft.com/office/officeart/2008/layout/HalfCircleOrganizationChart"/>
    <dgm:cxn modelId="{A661E64C-8015-4B31-818D-DDF6536A4580}" type="presParOf" srcId="{10C72840-5363-4B9F-AF11-2774B27D8C02}" destId="{D42A449E-7D31-44E1-9A1A-2D668E8F7DCE}" srcOrd="2" destOrd="0" presId="urn:microsoft.com/office/officeart/2008/layout/HalfCircleOrganizationChart"/>
    <dgm:cxn modelId="{8817EC1C-B274-4507-83C3-041C22D98697}" type="presParOf" srcId="{10C72840-5363-4B9F-AF11-2774B27D8C02}" destId="{BDBF6AEE-CDB4-47F9-A71E-185ADB38F146}" srcOrd="3" destOrd="0" presId="urn:microsoft.com/office/officeart/2008/layout/HalfCircleOrganizationChart"/>
    <dgm:cxn modelId="{6D0CE806-FB9D-4F67-AE72-C1FE834FFFC5}" type="presParOf" srcId="{BDBF6AEE-CDB4-47F9-A71E-185ADB38F146}" destId="{406388E8-A490-4582-863C-37B4784BAD85}" srcOrd="0" destOrd="0" presId="urn:microsoft.com/office/officeart/2008/layout/HalfCircleOrganizationChart"/>
    <dgm:cxn modelId="{F36A9364-076A-4D0A-8279-B102A7E77824}" type="presParOf" srcId="{406388E8-A490-4582-863C-37B4784BAD85}" destId="{85223FCB-03F6-455F-955E-6CDA0A51E46B}" srcOrd="0" destOrd="0" presId="urn:microsoft.com/office/officeart/2008/layout/HalfCircleOrganizationChart"/>
    <dgm:cxn modelId="{CF6B0F91-7B4B-4030-A728-E9D778F74B6B}" type="presParOf" srcId="{406388E8-A490-4582-863C-37B4784BAD85}" destId="{9FF0A96A-5790-4FF8-A20B-6F0BB2294FE8}" srcOrd="1" destOrd="0" presId="urn:microsoft.com/office/officeart/2008/layout/HalfCircleOrganizationChart"/>
    <dgm:cxn modelId="{33A1B3DC-BB9D-4D0F-A5F8-8A87E800EC57}" type="presParOf" srcId="{406388E8-A490-4582-863C-37B4784BAD85}" destId="{5237A189-D956-4249-A356-5CD29C28C0C6}" srcOrd="2" destOrd="0" presId="urn:microsoft.com/office/officeart/2008/layout/HalfCircleOrganizationChart"/>
    <dgm:cxn modelId="{8E4D25E6-71BF-48D8-A2D8-F50E91B8AC4B}" type="presParOf" srcId="{406388E8-A490-4582-863C-37B4784BAD85}" destId="{C7C86F46-B78E-4078-BFD1-D8D132F7409A}" srcOrd="3" destOrd="0" presId="urn:microsoft.com/office/officeart/2008/layout/HalfCircleOrganizationChart"/>
    <dgm:cxn modelId="{7F7270B0-7044-4322-B448-414C11C25BD7}" type="presParOf" srcId="{BDBF6AEE-CDB4-47F9-A71E-185ADB38F146}" destId="{5FEE292B-8DAF-45D6-A37D-6D0EDF215D3D}" srcOrd="1" destOrd="0" presId="urn:microsoft.com/office/officeart/2008/layout/HalfCircleOrganizationChart"/>
    <dgm:cxn modelId="{F13FCE8D-DB03-438A-87B2-8FEC7F541FD5}" type="presParOf" srcId="{BDBF6AEE-CDB4-47F9-A71E-185ADB38F146}" destId="{1CA0C33E-CB13-4B22-AF55-E9CCE852F179}" srcOrd="2" destOrd="0" presId="urn:microsoft.com/office/officeart/2008/layout/HalfCircleOrganizationChart"/>
    <dgm:cxn modelId="{7FE15987-D39C-4C63-B15B-127BB7103C24}" type="presParOf" srcId="{1C58E7BE-9C3B-4FB6-A8AE-44448EB4F536}" destId="{59CB43C5-493E-4419-AB82-5C3C366FC5C2}" srcOrd="2" destOrd="0" presId="urn:microsoft.com/office/officeart/2008/layout/HalfCircleOrganizationChart"/>
    <dgm:cxn modelId="{2F56718F-D813-48F3-986D-95199C03B344}" type="presParOf" srcId="{1F38236F-33A4-4BAB-8C6E-E11BD62B0FD7}" destId="{9F596DF9-4F79-4F80-87F9-D1D619B1CED2}" srcOrd="2" destOrd="0" presId="urn:microsoft.com/office/officeart/2008/layout/HalfCircleOrganizationChart"/>
    <dgm:cxn modelId="{F15AC931-1B64-4877-A880-48F4BBD85265}" type="presParOf" srcId="{1F38236F-33A4-4BAB-8C6E-E11BD62B0FD7}" destId="{DF0BCD35-7214-468F-8343-AE38403EADC0}" srcOrd="3" destOrd="0" presId="urn:microsoft.com/office/officeart/2008/layout/HalfCircleOrganizationChart"/>
    <dgm:cxn modelId="{75FEE90B-5BC6-4031-8832-D7A137F11EB0}" type="presParOf" srcId="{DF0BCD35-7214-468F-8343-AE38403EADC0}" destId="{4628B174-0DB9-4559-AF77-B2E9315CAD9B}" srcOrd="0" destOrd="0" presId="urn:microsoft.com/office/officeart/2008/layout/HalfCircleOrganizationChart"/>
    <dgm:cxn modelId="{DDD37408-EDA5-430A-A24B-D25F29A5C5BD}" type="presParOf" srcId="{4628B174-0DB9-4559-AF77-B2E9315CAD9B}" destId="{B11779B6-9AD3-45D0-9463-63BEF9E08145}" srcOrd="0" destOrd="0" presId="urn:microsoft.com/office/officeart/2008/layout/HalfCircleOrganizationChart"/>
    <dgm:cxn modelId="{87A43271-4B9C-4227-8078-B26C40F0DA61}" type="presParOf" srcId="{4628B174-0DB9-4559-AF77-B2E9315CAD9B}" destId="{13597F15-A51B-4E5E-B812-CAB766D71761}" srcOrd="1" destOrd="0" presId="urn:microsoft.com/office/officeart/2008/layout/HalfCircleOrganizationChart"/>
    <dgm:cxn modelId="{48FE9CF0-3799-4EAE-A4ED-75343292C129}" type="presParOf" srcId="{4628B174-0DB9-4559-AF77-B2E9315CAD9B}" destId="{D51911EB-A075-4956-A158-0F05A020BAEE}" srcOrd="2" destOrd="0" presId="urn:microsoft.com/office/officeart/2008/layout/HalfCircleOrganizationChart"/>
    <dgm:cxn modelId="{725908B8-7EC1-41A0-8269-AED866631B03}" type="presParOf" srcId="{4628B174-0DB9-4559-AF77-B2E9315CAD9B}" destId="{1BCEA66E-9A35-458A-9453-1145E0CEFBCA}" srcOrd="3" destOrd="0" presId="urn:microsoft.com/office/officeart/2008/layout/HalfCircleOrganizationChart"/>
    <dgm:cxn modelId="{56EC4E6E-1D03-4CE9-846D-66DB2CB81F2C}" type="presParOf" srcId="{DF0BCD35-7214-468F-8343-AE38403EADC0}" destId="{9BACA939-7F51-4206-8DB1-7FCC5AE82F95}" srcOrd="1" destOrd="0" presId="urn:microsoft.com/office/officeart/2008/layout/HalfCircleOrganizationChart"/>
    <dgm:cxn modelId="{C45FDCFB-4205-4D6F-BDF0-730EE757F28B}" type="presParOf" srcId="{9BACA939-7F51-4206-8DB1-7FCC5AE82F95}" destId="{60A181A5-105C-4DE7-B214-984A2E61B8FE}" srcOrd="0" destOrd="0" presId="urn:microsoft.com/office/officeart/2008/layout/HalfCircleOrganizationChart"/>
    <dgm:cxn modelId="{2877DAE8-E553-4A09-8B17-DD38C0341A8C}" type="presParOf" srcId="{9BACA939-7F51-4206-8DB1-7FCC5AE82F95}" destId="{9154D4D5-22DF-4AB1-A8E9-7CA5F84E61DA}" srcOrd="1" destOrd="0" presId="urn:microsoft.com/office/officeart/2008/layout/HalfCircleOrganizationChart"/>
    <dgm:cxn modelId="{45F80D34-769F-425A-8C0C-959F3A1A0190}" type="presParOf" srcId="{9154D4D5-22DF-4AB1-A8E9-7CA5F84E61DA}" destId="{5F67A54C-7DA3-4D67-B31D-FDBA1F1716D4}" srcOrd="0" destOrd="0" presId="urn:microsoft.com/office/officeart/2008/layout/HalfCircleOrganizationChart"/>
    <dgm:cxn modelId="{68ED5760-C06C-4894-AA92-50D6B6E3103C}" type="presParOf" srcId="{5F67A54C-7DA3-4D67-B31D-FDBA1F1716D4}" destId="{7EA648DF-A90F-4D72-958A-E8A57EB6B4E8}" srcOrd="0" destOrd="0" presId="urn:microsoft.com/office/officeart/2008/layout/HalfCircleOrganizationChart"/>
    <dgm:cxn modelId="{370C6B28-1523-4302-9C27-12D2CECA25C9}" type="presParOf" srcId="{5F67A54C-7DA3-4D67-B31D-FDBA1F1716D4}" destId="{CF1197DE-484F-47DC-8693-5EB6F0F0829C}" srcOrd="1" destOrd="0" presId="urn:microsoft.com/office/officeart/2008/layout/HalfCircleOrganizationChart"/>
    <dgm:cxn modelId="{0630300E-C890-4FD2-9060-32AFB4EDA679}" type="presParOf" srcId="{5F67A54C-7DA3-4D67-B31D-FDBA1F1716D4}" destId="{32DA0A54-A3BF-4230-A8C8-8A4D66C347A1}" srcOrd="2" destOrd="0" presId="urn:microsoft.com/office/officeart/2008/layout/HalfCircleOrganizationChart"/>
    <dgm:cxn modelId="{B92FE96B-8E50-45A2-98C6-9455E13A77EA}" type="presParOf" srcId="{5F67A54C-7DA3-4D67-B31D-FDBA1F1716D4}" destId="{03AA4DD1-52C1-4500-86A5-ED6E97A8DF46}" srcOrd="3" destOrd="0" presId="urn:microsoft.com/office/officeart/2008/layout/HalfCircleOrganizationChart"/>
    <dgm:cxn modelId="{6093B205-D53F-4527-8E8D-2AA0530B0F9B}" type="presParOf" srcId="{9154D4D5-22DF-4AB1-A8E9-7CA5F84E61DA}" destId="{7706406D-DE37-452C-9C93-13FB14043C75}" srcOrd="1" destOrd="0" presId="urn:microsoft.com/office/officeart/2008/layout/HalfCircleOrganizationChart"/>
    <dgm:cxn modelId="{8B10E0ED-0ACE-4AFE-849D-6702D5CF453C}" type="presParOf" srcId="{9154D4D5-22DF-4AB1-A8E9-7CA5F84E61DA}" destId="{95E10FCD-07E3-409C-9FB2-98D18ADD5D9D}" srcOrd="2" destOrd="0" presId="urn:microsoft.com/office/officeart/2008/layout/HalfCircleOrganizationChart"/>
    <dgm:cxn modelId="{54A19AC4-5A30-48BE-B3F1-2F940FDA577D}" type="presParOf" srcId="{9BACA939-7F51-4206-8DB1-7FCC5AE82F95}" destId="{B4826884-F131-49C4-8AA7-789063966443}" srcOrd="2" destOrd="0" presId="urn:microsoft.com/office/officeart/2008/layout/HalfCircleOrganizationChart"/>
    <dgm:cxn modelId="{F6EE55BA-9700-4D75-A022-0373ED9F7429}" type="presParOf" srcId="{9BACA939-7F51-4206-8DB1-7FCC5AE82F95}" destId="{8DA3F8EE-4411-42FE-B214-E063081D4106}" srcOrd="3" destOrd="0" presId="urn:microsoft.com/office/officeart/2008/layout/HalfCircleOrganizationChart"/>
    <dgm:cxn modelId="{8D570C4F-1B20-4301-9A9A-9EE4C8F33623}" type="presParOf" srcId="{8DA3F8EE-4411-42FE-B214-E063081D4106}" destId="{40ADD055-84B2-4F6B-BABE-A34F81E12EBD}" srcOrd="0" destOrd="0" presId="urn:microsoft.com/office/officeart/2008/layout/HalfCircleOrganizationChart"/>
    <dgm:cxn modelId="{97DDB0E0-4C6F-43BE-8D28-DE01D8A42DEC}" type="presParOf" srcId="{40ADD055-84B2-4F6B-BABE-A34F81E12EBD}" destId="{D8514D30-2841-4258-BA70-6236FF02653A}" srcOrd="0" destOrd="0" presId="urn:microsoft.com/office/officeart/2008/layout/HalfCircleOrganizationChart"/>
    <dgm:cxn modelId="{A563E9BF-9EFB-4F84-A306-2333A00E6068}" type="presParOf" srcId="{40ADD055-84B2-4F6B-BABE-A34F81E12EBD}" destId="{14912C55-7E08-4A61-95E8-5B14CBFB87EC}" srcOrd="1" destOrd="0" presId="urn:microsoft.com/office/officeart/2008/layout/HalfCircleOrganizationChart"/>
    <dgm:cxn modelId="{44698130-A919-401A-A3E0-35F828DE6D1E}" type="presParOf" srcId="{40ADD055-84B2-4F6B-BABE-A34F81E12EBD}" destId="{BBFE4CDC-5BFA-4BC5-B984-9346F07387AE}" srcOrd="2" destOrd="0" presId="urn:microsoft.com/office/officeart/2008/layout/HalfCircleOrganizationChart"/>
    <dgm:cxn modelId="{509FAFAE-9FCE-43AB-8EF8-50F8E614B6E2}" type="presParOf" srcId="{40ADD055-84B2-4F6B-BABE-A34F81E12EBD}" destId="{8CFECA3C-7A96-4028-9DD5-11F3C138C6D9}" srcOrd="3" destOrd="0" presId="urn:microsoft.com/office/officeart/2008/layout/HalfCircleOrganizationChart"/>
    <dgm:cxn modelId="{866B3E8E-4D42-4693-AF61-B83FD99116FF}" type="presParOf" srcId="{8DA3F8EE-4411-42FE-B214-E063081D4106}" destId="{0BA3544E-3E9D-4D7A-B59F-C1977C2B5FF5}" srcOrd="1" destOrd="0" presId="urn:microsoft.com/office/officeart/2008/layout/HalfCircleOrganizationChart"/>
    <dgm:cxn modelId="{6E09DF9A-89AE-4A5B-AFFF-F43F38867827}" type="presParOf" srcId="{8DA3F8EE-4411-42FE-B214-E063081D4106}" destId="{958B927D-F1F0-4948-B3D0-0484AF311D45}" srcOrd="2" destOrd="0" presId="urn:microsoft.com/office/officeart/2008/layout/HalfCircleOrganizationChart"/>
    <dgm:cxn modelId="{CCEB4E90-040F-4A72-A4FD-5D29023260A9}" type="presParOf" srcId="{DF0BCD35-7214-468F-8343-AE38403EADC0}" destId="{05FE77DB-642D-4997-9888-A4389F5ACD38}" srcOrd="2" destOrd="0" presId="urn:microsoft.com/office/officeart/2008/layout/HalfCircleOrganizationChart"/>
    <dgm:cxn modelId="{6C31F63E-103A-4FE9-9BFC-804E354CCE42}" type="presParOf" srcId="{E2968E0A-2F9C-4F48-9B86-BDAD9DC904DE}" destId="{2B1F944A-C6F0-40C0-B819-30257C39C50C}" srcOrd="2" destOrd="0" presId="urn:microsoft.com/office/officeart/2008/layout/HalfCircleOrganizationChart"/>
    <dgm:cxn modelId="{A6AE01D9-FD00-476A-AF16-98FCDE77E4E3}" type="presParOf" srcId="{6A14C908-6C4F-493F-9451-49839802F434}" destId="{1DA8BA5F-3D57-4C30-9221-1D87B169917E}" srcOrd="4" destOrd="0" presId="urn:microsoft.com/office/officeart/2008/layout/HalfCircleOrganizationChart"/>
    <dgm:cxn modelId="{28FA8E1F-5050-4705-A3B3-35FB448577C4}" type="presParOf" srcId="{1DA8BA5F-3D57-4C30-9221-1D87B169917E}" destId="{B4B89FEC-EFEE-4E42-88AD-F11C8D708BF0}" srcOrd="0" destOrd="0" presId="urn:microsoft.com/office/officeart/2008/layout/HalfCircleOrganizationChart"/>
    <dgm:cxn modelId="{653EC7F7-65D5-4398-976E-F06E71CA3039}" type="presParOf" srcId="{B4B89FEC-EFEE-4E42-88AD-F11C8D708BF0}" destId="{9F050367-BBE9-48B1-87AA-F6D478A1741C}" srcOrd="0" destOrd="0" presId="urn:microsoft.com/office/officeart/2008/layout/HalfCircleOrganizationChart"/>
    <dgm:cxn modelId="{C3486C3F-9A54-4C0D-ABAC-A28B21433E30}" type="presParOf" srcId="{B4B89FEC-EFEE-4E42-88AD-F11C8D708BF0}" destId="{C785D78D-FF90-4A01-9DD5-7CB916574219}" srcOrd="1" destOrd="0" presId="urn:microsoft.com/office/officeart/2008/layout/HalfCircleOrganizationChart"/>
    <dgm:cxn modelId="{21128075-FBE2-4BC5-B585-5753516CB5A1}" type="presParOf" srcId="{B4B89FEC-EFEE-4E42-88AD-F11C8D708BF0}" destId="{64D15B00-3EEE-4186-8CFB-7308BBBB197E}" srcOrd="2" destOrd="0" presId="urn:microsoft.com/office/officeart/2008/layout/HalfCircleOrganizationChart"/>
    <dgm:cxn modelId="{00EB7E79-8DC0-4259-95CE-D23BC0202493}" type="presParOf" srcId="{B4B89FEC-EFEE-4E42-88AD-F11C8D708BF0}" destId="{997770C4-C307-4377-971C-DFD55242CDE3}" srcOrd="3" destOrd="0" presId="urn:microsoft.com/office/officeart/2008/layout/HalfCircleOrganizationChart"/>
    <dgm:cxn modelId="{062BD7D3-2CB7-462D-BFCF-1B7A4E2D69C8}" type="presParOf" srcId="{1DA8BA5F-3D57-4C30-9221-1D87B169917E}" destId="{D83953B9-068D-4BA7-B5D8-BA1D733EC5DD}" srcOrd="1" destOrd="0" presId="urn:microsoft.com/office/officeart/2008/layout/HalfCircleOrganizationChart"/>
    <dgm:cxn modelId="{AC75B679-7C25-4205-AC99-858577D938EA}" type="presParOf" srcId="{D83953B9-068D-4BA7-B5D8-BA1D733EC5DD}" destId="{D8EE87FF-F413-45CD-8021-50D8C9FBEAB4}" srcOrd="0" destOrd="0" presId="urn:microsoft.com/office/officeart/2008/layout/HalfCircleOrganizationChart"/>
    <dgm:cxn modelId="{CE3A5147-0954-49DA-9330-B6E93657F95F}" type="presParOf" srcId="{D83953B9-068D-4BA7-B5D8-BA1D733EC5DD}" destId="{CBAE4732-0564-4302-BD28-43DE38CC5020}" srcOrd="1" destOrd="0" presId="urn:microsoft.com/office/officeart/2008/layout/HalfCircleOrganizationChart"/>
    <dgm:cxn modelId="{5089BD7C-715B-4CC6-83F9-CB2F9A4E2F00}" type="presParOf" srcId="{CBAE4732-0564-4302-BD28-43DE38CC5020}" destId="{EAE2FDB1-DFC0-49A6-BD00-93390E982A55}" srcOrd="0" destOrd="0" presId="urn:microsoft.com/office/officeart/2008/layout/HalfCircleOrganizationChart"/>
    <dgm:cxn modelId="{4B16B4AF-2F2E-4145-94E4-FB71D4D54EF6}" type="presParOf" srcId="{EAE2FDB1-DFC0-49A6-BD00-93390E982A55}" destId="{8B2AAF23-7A51-4227-AC09-F97CF8E2158E}" srcOrd="0" destOrd="0" presId="urn:microsoft.com/office/officeart/2008/layout/HalfCircleOrganizationChart"/>
    <dgm:cxn modelId="{F654C26C-590E-46D5-AC59-DE85C1FE8E04}" type="presParOf" srcId="{EAE2FDB1-DFC0-49A6-BD00-93390E982A55}" destId="{F018CA75-0A08-4CCD-A2FC-DBF5E0D163DA}" srcOrd="1" destOrd="0" presId="urn:microsoft.com/office/officeart/2008/layout/HalfCircleOrganizationChart"/>
    <dgm:cxn modelId="{9F95F548-A253-45CE-89BF-FA98D2501857}" type="presParOf" srcId="{EAE2FDB1-DFC0-49A6-BD00-93390E982A55}" destId="{CE68BF10-4B6F-4EB2-913A-C65CEF03762C}" srcOrd="2" destOrd="0" presId="urn:microsoft.com/office/officeart/2008/layout/HalfCircleOrganizationChart"/>
    <dgm:cxn modelId="{882E8EA3-F827-451D-960E-5DB9A364199F}" type="presParOf" srcId="{EAE2FDB1-DFC0-49A6-BD00-93390E982A55}" destId="{E671F43F-D03C-44E9-BDE7-C23C122C90ED}" srcOrd="3" destOrd="0" presId="urn:microsoft.com/office/officeart/2008/layout/HalfCircleOrganizationChart"/>
    <dgm:cxn modelId="{FD6C5033-20D3-4E45-92E8-60A8F1E0481F}" type="presParOf" srcId="{CBAE4732-0564-4302-BD28-43DE38CC5020}" destId="{3F4C6449-9A71-431F-92E0-5B99ACE2EE20}" srcOrd="1" destOrd="0" presId="urn:microsoft.com/office/officeart/2008/layout/HalfCircleOrganizationChart"/>
    <dgm:cxn modelId="{7D93B6F3-A1F8-439A-869F-FC83D0609D32}" type="presParOf" srcId="{CBAE4732-0564-4302-BD28-43DE38CC5020}" destId="{02C76A07-2EE1-4CCC-8FE4-A78AADA70156}" srcOrd="2" destOrd="0" presId="urn:microsoft.com/office/officeart/2008/layout/HalfCircleOrganizationChart"/>
    <dgm:cxn modelId="{76CC0347-06BC-40BF-9546-AE4661103F66}" type="presParOf" srcId="{D83953B9-068D-4BA7-B5D8-BA1D733EC5DD}" destId="{C1B72A23-02B9-4F80-A48C-A1B6097B627B}" srcOrd="2" destOrd="0" presId="urn:microsoft.com/office/officeart/2008/layout/HalfCircleOrganizationChart"/>
    <dgm:cxn modelId="{F4AB087F-232A-42F5-A6FE-86B1B6AD2BB3}" type="presParOf" srcId="{D83953B9-068D-4BA7-B5D8-BA1D733EC5DD}" destId="{16EC30F4-05CF-4B75-B9A9-F3293BE5F673}" srcOrd="3" destOrd="0" presId="urn:microsoft.com/office/officeart/2008/layout/HalfCircleOrganizationChart"/>
    <dgm:cxn modelId="{5FAE9A67-A937-4A0D-B8E1-BBBCAF7C5561}" type="presParOf" srcId="{16EC30F4-05CF-4B75-B9A9-F3293BE5F673}" destId="{86684CAB-2D6A-436F-823D-4357A071AA75}" srcOrd="0" destOrd="0" presId="urn:microsoft.com/office/officeart/2008/layout/HalfCircleOrganizationChart"/>
    <dgm:cxn modelId="{2596E5B7-A679-4AA2-905E-217B78503916}" type="presParOf" srcId="{86684CAB-2D6A-436F-823D-4357A071AA75}" destId="{02FF5238-0225-45DA-8AD7-B6F376C2D402}" srcOrd="0" destOrd="0" presId="urn:microsoft.com/office/officeart/2008/layout/HalfCircleOrganizationChart"/>
    <dgm:cxn modelId="{955CD3D0-A479-43E0-ACF1-EAD2D6383753}" type="presParOf" srcId="{86684CAB-2D6A-436F-823D-4357A071AA75}" destId="{F4B7A51F-C9FB-4890-9AEE-30D5CF929D9A}" srcOrd="1" destOrd="0" presId="urn:microsoft.com/office/officeart/2008/layout/HalfCircleOrganizationChart"/>
    <dgm:cxn modelId="{9BDA9291-2836-4ED5-B9D7-D4C574FFC47F}" type="presParOf" srcId="{86684CAB-2D6A-436F-823D-4357A071AA75}" destId="{45E9F51E-2144-42F6-8968-21426B185A4C}" srcOrd="2" destOrd="0" presId="urn:microsoft.com/office/officeart/2008/layout/HalfCircleOrganizationChart"/>
    <dgm:cxn modelId="{7DA8C4AE-BD23-431A-9732-04CB3EB36D2A}" type="presParOf" srcId="{86684CAB-2D6A-436F-823D-4357A071AA75}" destId="{B5089B34-E7AB-4CA3-BDE2-8DFBE3D18C09}" srcOrd="3" destOrd="0" presId="urn:microsoft.com/office/officeart/2008/layout/HalfCircleOrganizationChart"/>
    <dgm:cxn modelId="{8F37D627-3DC9-4D16-9C63-58CE48F40A2D}" type="presParOf" srcId="{16EC30F4-05CF-4B75-B9A9-F3293BE5F673}" destId="{49393624-7446-42F7-B9A0-3D31B062183F}" srcOrd="1" destOrd="0" presId="urn:microsoft.com/office/officeart/2008/layout/HalfCircleOrganizationChart"/>
    <dgm:cxn modelId="{8B8AC17F-CD20-454E-B950-36378F9A9733}" type="presParOf" srcId="{49393624-7446-42F7-B9A0-3D31B062183F}" destId="{62E37D08-BCDA-4005-9C46-14BDFA3CF3AB}" srcOrd="0" destOrd="0" presId="urn:microsoft.com/office/officeart/2008/layout/HalfCircleOrganizationChart"/>
    <dgm:cxn modelId="{5B8C663E-978F-4F0D-9563-9ADC35EF7AF2}" type="presParOf" srcId="{49393624-7446-42F7-B9A0-3D31B062183F}" destId="{EE312C9A-C065-4BE1-B952-25E99786E321}" srcOrd="1" destOrd="0" presId="urn:microsoft.com/office/officeart/2008/layout/HalfCircleOrganizationChart"/>
    <dgm:cxn modelId="{87F76C97-CE45-41CE-ABCC-E2604A4F3C63}" type="presParOf" srcId="{EE312C9A-C065-4BE1-B952-25E99786E321}" destId="{544D75E8-630D-4CEC-A8D1-7F4D414B5E3A}" srcOrd="0" destOrd="0" presId="urn:microsoft.com/office/officeart/2008/layout/HalfCircleOrganizationChart"/>
    <dgm:cxn modelId="{BA53F66B-9EF5-407E-9DD7-AE5A79EFDFD2}" type="presParOf" srcId="{544D75E8-630D-4CEC-A8D1-7F4D414B5E3A}" destId="{DB63BAA8-4067-483F-BDD6-1C6D6FA9E8BD}" srcOrd="0" destOrd="0" presId="urn:microsoft.com/office/officeart/2008/layout/HalfCircleOrganizationChart"/>
    <dgm:cxn modelId="{20FEDC20-061C-4247-A456-DFC4D8E4D5BF}" type="presParOf" srcId="{544D75E8-630D-4CEC-A8D1-7F4D414B5E3A}" destId="{0BE46683-B782-4671-938C-91C5BE965F2C}" srcOrd="1" destOrd="0" presId="urn:microsoft.com/office/officeart/2008/layout/HalfCircleOrganizationChart"/>
    <dgm:cxn modelId="{73A03F91-7A31-4C6D-9059-10EB8F772DE8}" type="presParOf" srcId="{544D75E8-630D-4CEC-A8D1-7F4D414B5E3A}" destId="{0D26E65B-E7A7-4E2B-8FF5-CA642BF12EB5}" srcOrd="2" destOrd="0" presId="urn:microsoft.com/office/officeart/2008/layout/HalfCircleOrganizationChart"/>
    <dgm:cxn modelId="{1C656912-1F57-4553-9AA7-25215C725834}" type="presParOf" srcId="{544D75E8-630D-4CEC-A8D1-7F4D414B5E3A}" destId="{4DF8DCE1-9D6F-4C64-B98A-FF6BEAE7085A}" srcOrd="3" destOrd="0" presId="urn:microsoft.com/office/officeart/2008/layout/HalfCircleOrganizationChart"/>
    <dgm:cxn modelId="{34AC613A-039C-437A-946F-2070E3F917AA}" type="presParOf" srcId="{EE312C9A-C065-4BE1-B952-25E99786E321}" destId="{A4D05EE6-30C2-47D9-8DFB-71597700F1C4}" srcOrd="1" destOrd="0" presId="urn:microsoft.com/office/officeart/2008/layout/HalfCircleOrganizationChart"/>
    <dgm:cxn modelId="{647254FC-08D5-47DB-99F5-F99964297DAC}" type="presParOf" srcId="{EE312C9A-C065-4BE1-B952-25E99786E321}" destId="{077F41D7-CC5A-4C9D-9E3E-299A16BF1E45}" srcOrd="2" destOrd="0" presId="urn:microsoft.com/office/officeart/2008/layout/HalfCircleOrganizationChart"/>
    <dgm:cxn modelId="{0A2F4A60-0EB5-44A8-9B3D-F367486D5A4A}" type="presParOf" srcId="{49393624-7446-42F7-B9A0-3D31B062183F}" destId="{04AD4F25-B3AA-4E7A-BC2D-02628A6ED7AE}" srcOrd="2" destOrd="0" presId="urn:microsoft.com/office/officeart/2008/layout/HalfCircleOrganizationChart"/>
    <dgm:cxn modelId="{7417A120-7EA4-41FC-83AB-9216117E81D8}" type="presParOf" srcId="{49393624-7446-42F7-B9A0-3D31B062183F}" destId="{5FF4CAC8-769E-4405-A28A-7332CF0EE6B3}" srcOrd="3" destOrd="0" presId="urn:microsoft.com/office/officeart/2008/layout/HalfCircleOrganizationChart"/>
    <dgm:cxn modelId="{58FDEE7D-FA1E-4D9D-8761-5E5F828F3745}" type="presParOf" srcId="{5FF4CAC8-769E-4405-A28A-7332CF0EE6B3}" destId="{05F4B0DF-BA91-4E1D-8774-CA85CAF5D464}" srcOrd="0" destOrd="0" presId="urn:microsoft.com/office/officeart/2008/layout/HalfCircleOrganizationChart"/>
    <dgm:cxn modelId="{A820CBFE-C43D-45CF-BCE0-71079F3E13F4}" type="presParOf" srcId="{05F4B0DF-BA91-4E1D-8774-CA85CAF5D464}" destId="{DCF1AE5D-F397-4424-8DD5-7E37F68B6181}" srcOrd="0" destOrd="0" presId="urn:microsoft.com/office/officeart/2008/layout/HalfCircleOrganizationChart"/>
    <dgm:cxn modelId="{41A590D8-E510-4D46-B80B-8C87FF2A59DF}" type="presParOf" srcId="{05F4B0DF-BA91-4E1D-8774-CA85CAF5D464}" destId="{6F7D0E46-67C9-46E1-A32C-C215FBEDB052}" srcOrd="1" destOrd="0" presId="urn:microsoft.com/office/officeart/2008/layout/HalfCircleOrganizationChart"/>
    <dgm:cxn modelId="{44C97B5A-1974-495B-B7FA-21C07DA9D325}" type="presParOf" srcId="{05F4B0DF-BA91-4E1D-8774-CA85CAF5D464}" destId="{6B2B4093-A3C9-49AA-AE72-B5791EC8DAF7}" srcOrd="2" destOrd="0" presId="urn:microsoft.com/office/officeart/2008/layout/HalfCircleOrganizationChart"/>
    <dgm:cxn modelId="{09490646-B6B6-498D-A45B-589A58E4152D}" type="presParOf" srcId="{05F4B0DF-BA91-4E1D-8774-CA85CAF5D464}" destId="{6648FE43-B5C2-4991-89D1-F37B8CE6BD40}" srcOrd="3" destOrd="0" presId="urn:microsoft.com/office/officeart/2008/layout/HalfCircleOrganizationChart"/>
    <dgm:cxn modelId="{E2BDD1A4-181C-4DD3-B24C-B352C276D147}" type="presParOf" srcId="{5FF4CAC8-769E-4405-A28A-7332CF0EE6B3}" destId="{9E3A4599-30BE-4597-B20C-19393598E7E3}" srcOrd="1" destOrd="0" presId="urn:microsoft.com/office/officeart/2008/layout/HalfCircleOrganizationChart"/>
    <dgm:cxn modelId="{1037FF39-08DD-4EF5-BBA3-619A3C4F58AA}" type="presParOf" srcId="{5FF4CAC8-769E-4405-A28A-7332CF0EE6B3}" destId="{16A226BF-6D12-43C5-9F71-E8122578C581}" srcOrd="2" destOrd="0" presId="urn:microsoft.com/office/officeart/2008/layout/HalfCircleOrganizationChart"/>
    <dgm:cxn modelId="{3B0795BE-ED18-4F75-8BD2-02297D789532}" type="presParOf" srcId="{16EC30F4-05CF-4B75-B9A9-F3293BE5F673}" destId="{80C1B0D8-8183-407D-932D-213248278432}" srcOrd="2" destOrd="0" presId="urn:microsoft.com/office/officeart/2008/layout/HalfCircleOrganizationChart"/>
    <dgm:cxn modelId="{6075A2F3-B0FE-4818-9293-CC5B4EF52B74}" type="presParOf" srcId="{1DA8BA5F-3D57-4C30-9221-1D87B169917E}" destId="{0E1A443E-DDF4-4080-9919-E6808737CD04}" srcOrd="2" destOrd="0" presId="urn:microsoft.com/office/officeart/2008/layout/HalfCircleOrganizationChart"/>
    <dgm:cxn modelId="{852A8AF2-B68E-426D-8DF6-051804EA15F5}" type="presParOf" srcId="{6A14C908-6C4F-493F-9451-49839802F434}" destId="{FFAA3BAD-4316-4323-8F89-A06D91EBDBE5}" srcOrd="5" destOrd="0" presId="urn:microsoft.com/office/officeart/2008/layout/HalfCircleOrganizationChart"/>
    <dgm:cxn modelId="{2D137F79-FA52-4707-821B-1E117824E751}" type="presParOf" srcId="{FFAA3BAD-4316-4323-8F89-A06D91EBDBE5}" destId="{8D4C25FA-F168-4B5D-9492-3FB18E33413E}" srcOrd="0" destOrd="0" presId="urn:microsoft.com/office/officeart/2008/layout/HalfCircleOrganizationChart"/>
    <dgm:cxn modelId="{D287C2EF-12D0-4F67-B1C2-D7B77833836E}" type="presParOf" srcId="{8D4C25FA-F168-4B5D-9492-3FB18E33413E}" destId="{E742BF26-FDFD-436A-A316-4C7CEC448315}" srcOrd="0" destOrd="0" presId="urn:microsoft.com/office/officeart/2008/layout/HalfCircleOrganizationChart"/>
    <dgm:cxn modelId="{21D904DF-3A31-4292-9C2E-438287879600}" type="presParOf" srcId="{8D4C25FA-F168-4B5D-9492-3FB18E33413E}" destId="{103B0C21-F8E3-4F31-BE22-18702246CC9C}" srcOrd="1" destOrd="0" presId="urn:microsoft.com/office/officeart/2008/layout/HalfCircleOrganizationChart"/>
    <dgm:cxn modelId="{C6C956DA-52BC-411E-9FDB-D106E966C366}" type="presParOf" srcId="{8D4C25FA-F168-4B5D-9492-3FB18E33413E}" destId="{7E1FC15E-9028-4EE0-A187-5FE94B7074ED}" srcOrd="2" destOrd="0" presId="urn:microsoft.com/office/officeart/2008/layout/HalfCircleOrganizationChart"/>
    <dgm:cxn modelId="{D8EB3D1B-D07F-489B-9359-C050B20E38B5}" type="presParOf" srcId="{8D4C25FA-F168-4B5D-9492-3FB18E33413E}" destId="{C0217D93-FAB1-4E31-A7E2-F5AC5CC24294}" srcOrd="3" destOrd="0" presId="urn:microsoft.com/office/officeart/2008/layout/HalfCircleOrganizationChart"/>
    <dgm:cxn modelId="{759017DF-7665-4500-AECE-4864AE5745BD}" type="presParOf" srcId="{FFAA3BAD-4316-4323-8F89-A06D91EBDBE5}" destId="{ED2F71F9-B9F1-4611-96E9-8F6D2BD7F47B}" srcOrd="1" destOrd="0" presId="urn:microsoft.com/office/officeart/2008/layout/HalfCircleOrganizationChart"/>
    <dgm:cxn modelId="{08B9740C-46CC-4E2D-9B65-722DA3F99580}" type="presParOf" srcId="{FFAA3BAD-4316-4323-8F89-A06D91EBDBE5}" destId="{2E887178-E527-4935-832A-582AA602E627}" srcOrd="2" destOrd="0" presId="urn:microsoft.com/office/officeart/2008/layout/HalfCircleOrganizationChart"/>
    <dgm:cxn modelId="{B825B1E5-A573-4C69-824B-B24EFAD07BFC}" type="presParOf" srcId="{6A14C908-6C4F-493F-9451-49839802F434}" destId="{9E72EDCA-44C2-41F9-916B-BCB5948D6975}" srcOrd="6" destOrd="0" presId="urn:microsoft.com/office/officeart/2008/layout/HalfCircleOrganizationChart"/>
    <dgm:cxn modelId="{B7DB1599-E042-4442-8BDC-EEE237027B05}" type="presParOf" srcId="{9E72EDCA-44C2-41F9-916B-BCB5948D6975}" destId="{6CB0E061-6E5D-46EF-83B0-DCC7E85837E6}" srcOrd="0" destOrd="0" presId="urn:microsoft.com/office/officeart/2008/layout/HalfCircleOrganizationChart"/>
    <dgm:cxn modelId="{87A5885E-6E37-4272-8B23-8C53872EAB11}" type="presParOf" srcId="{6CB0E061-6E5D-46EF-83B0-DCC7E85837E6}" destId="{1D8375F2-C12C-4734-89C7-C203C6CCF0DE}" srcOrd="0" destOrd="0" presId="urn:microsoft.com/office/officeart/2008/layout/HalfCircleOrganizationChart"/>
    <dgm:cxn modelId="{72DA9CC4-1080-4B7E-A11C-8D9B18DCF421}" type="presParOf" srcId="{6CB0E061-6E5D-46EF-83B0-DCC7E85837E6}" destId="{8F62EE55-8266-4E40-9AF6-49025BB2F294}" srcOrd="1" destOrd="0" presId="urn:microsoft.com/office/officeart/2008/layout/HalfCircleOrganizationChart"/>
    <dgm:cxn modelId="{2BA67928-68D6-4BA5-A5FF-08F458AEDAD4}" type="presParOf" srcId="{6CB0E061-6E5D-46EF-83B0-DCC7E85837E6}" destId="{5C688A2C-C7B7-4893-B24E-C07BFD778042}" srcOrd="2" destOrd="0" presId="urn:microsoft.com/office/officeart/2008/layout/HalfCircleOrganizationChart"/>
    <dgm:cxn modelId="{BA4B3E1A-CB6A-4782-B568-02DD98AD86B5}" type="presParOf" srcId="{6CB0E061-6E5D-46EF-83B0-DCC7E85837E6}" destId="{9D13CE5E-5B1D-4AA6-B127-DF432C7F027A}" srcOrd="3" destOrd="0" presId="urn:microsoft.com/office/officeart/2008/layout/HalfCircleOrganizationChart"/>
    <dgm:cxn modelId="{04EB398B-9788-40D5-9D88-3BE981F8B761}" type="presParOf" srcId="{9E72EDCA-44C2-41F9-916B-BCB5948D6975}" destId="{A7EA2E23-BACE-4491-97C5-8F29EAD278A0}" srcOrd="1" destOrd="0" presId="urn:microsoft.com/office/officeart/2008/layout/HalfCircleOrganizationChart"/>
    <dgm:cxn modelId="{491F8166-87EB-4EE1-9E9C-C28FA0FFAC0F}" type="presParOf" srcId="{9E72EDCA-44C2-41F9-916B-BCB5948D6975}" destId="{173D56D8-C4E2-4722-97B9-B9C05354A301}" srcOrd="2" destOrd="0" presId="urn:microsoft.com/office/officeart/2008/layout/HalfCircleOrganizationChart"/>
    <dgm:cxn modelId="{0831B02D-DAA6-4BCE-AFBA-E0A7DFE5E532}" type="presParOf" srcId="{6A14C908-6C4F-493F-9451-49839802F434}" destId="{6E294CA6-B9CD-4474-A2E3-A6C125B93DCC}" srcOrd="7" destOrd="0" presId="urn:microsoft.com/office/officeart/2008/layout/HalfCircleOrganizationChart"/>
    <dgm:cxn modelId="{89E3F1F3-74F3-4A54-BA98-09EB69C8E748}" type="presParOf" srcId="{6E294CA6-B9CD-4474-A2E3-A6C125B93DCC}" destId="{F20DD2B8-57C6-40AA-AD1E-0379E57C7C4C}" srcOrd="0" destOrd="0" presId="urn:microsoft.com/office/officeart/2008/layout/HalfCircleOrganizationChart"/>
    <dgm:cxn modelId="{DEBCD9FE-06EA-44AF-B0C4-B7C7A6F75F1E}" type="presParOf" srcId="{F20DD2B8-57C6-40AA-AD1E-0379E57C7C4C}" destId="{1F0981B1-42F7-4E9B-A60C-BBA8A263E8EE}" srcOrd="0" destOrd="0" presId="urn:microsoft.com/office/officeart/2008/layout/HalfCircleOrganizationChart"/>
    <dgm:cxn modelId="{CF34B82B-867D-424E-83FD-0F5954C4A170}" type="presParOf" srcId="{F20DD2B8-57C6-40AA-AD1E-0379E57C7C4C}" destId="{56B02C99-4EA9-45AE-97F1-EC4EF13B57C7}" srcOrd="1" destOrd="0" presId="urn:microsoft.com/office/officeart/2008/layout/HalfCircleOrganizationChart"/>
    <dgm:cxn modelId="{597E8F88-0293-4B32-94B3-55CAB4B8A4D5}" type="presParOf" srcId="{F20DD2B8-57C6-40AA-AD1E-0379E57C7C4C}" destId="{79E5C6FD-2A45-4CD4-89FA-45495287E954}" srcOrd="2" destOrd="0" presId="urn:microsoft.com/office/officeart/2008/layout/HalfCircleOrganizationChart"/>
    <dgm:cxn modelId="{16CC626C-3B08-41ED-ABCA-D9FA0EAA5A37}" type="presParOf" srcId="{F20DD2B8-57C6-40AA-AD1E-0379E57C7C4C}" destId="{7BCAF9F9-4BC6-49CD-800A-8CD16A46173A}" srcOrd="3" destOrd="0" presId="urn:microsoft.com/office/officeart/2008/layout/HalfCircleOrganizationChart"/>
    <dgm:cxn modelId="{A415E8FD-2CAD-4BFA-924F-782ED88EFF1D}" type="presParOf" srcId="{6E294CA6-B9CD-4474-A2E3-A6C125B93DCC}" destId="{23A84415-57B9-4749-8547-47A3AD982961}" srcOrd="1" destOrd="0" presId="urn:microsoft.com/office/officeart/2008/layout/HalfCircleOrganizationChart"/>
    <dgm:cxn modelId="{1C8DAF98-8FD6-4521-8A4B-C8BFFC06F433}" type="presParOf" srcId="{6E294CA6-B9CD-4474-A2E3-A6C125B93DCC}" destId="{75140C8B-8C8A-4B17-B03D-FE3132A1BDE0}" srcOrd="2" destOrd="0" presId="urn:microsoft.com/office/officeart/2008/layout/HalfCircleOrganizationChart"/>
    <dgm:cxn modelId="{548FB527-6E4A-4C41-B485-143F8F7AFA77}" type="presParOf" srcId="{6A14C908-6C4F-493F-9451-49839802F434}" destId="{76E2DF52-BE99-4F9B-919A-055DF82C8D4B}" srcOrd="8" destOrd="0" presId="urn:microsoft.com/office/officeart/2008/layout/HalfCircleOrganizationChart"/>
    <dgm:cxn modelId="{43492CD6-BA33-437C-B319-E7B6F32C4E3E}" type="presParOf" srcId="{76E2DF52-BE99-4F9B-919A-055DF82C8D4B}" destId="{ABBD0BB6-51F6-430D-A87C-DA6429D20FC9}" srcOrd="0" destOrd="0" presId="urn:microsoft.com/office/officeart/2008/layout/HalfCircleOrganizationChart"/>
    <dgm:cxn modelId="{6FB57584-0B64-4A20-B92F-2A23EC2F09DF}" type="presParOf" srcId="{ABBD0BB6-51F6-430D-A87C-DA6429D20FC9}" destId="{7A59EE91-B857-41CB-BF7C-00304888C3E9}" srcOrd="0" destOrd="0" presId="urn:microsoft.com/office/officeart/2008/layout/HalfCircleOrganizationChart"/>
    <dgm:cxn modelId="{489897F7-EE27-49F5-A600-251D699D3C7A}" type="presParOf" srcId="{ABBD0BB6-51F6-430D-A87C-DA6429D20FC9}" destId="{985A6FCD-37C9-4601-A126-D961BD66C058}" srcOrd="1" destOrd="0" presId="urn:microsoft.com/office/officeart/2008/layout/HalfCircleOrganizationChart"/>
    <dgm:cxn modelId="{45723D34-71FF-4879-AFCB-D0925BA7C640}" type="presParOf" srcId="{ABBD0BB6-51F6-430D-A87C-DA6429D20FC9}" destId="{E36E1CD1-4FCF-481A-BC90-DE6E7CCCDF42}" srcOrd="2" destOrd="0" presId="urn:microsoft.com/office/officeart/2008/layout/HalfCircleOrganizationChart"/>
    <dgm:cxn modelId="{397EB458-6206-4722-8F04-C654C401AD02}" type="presParOf" srcId="{ABBD0BB6-51F6-430D-A87C-DA6429D20FC9}" destId="{40EFB435-3136-4E48-A9B0-5470B50E9E46}" srcOrd="3" destOrd="0" presId="urn:microsoft.com/office/officeart/2008/layout/HalfCircleOrganizationChart"/>
    <dgm:cxn modelId="{4B2B74B0-94A4-40C0-B16F-C69734935DB1}" type="presParOf" srcId="{76E2DF52-BE99-4F9B-919A-055DF82C8D4B}" destId="{562FA417-7525-436B-9230-BF8D2A5754A6}" srcOrd="1" destOrd="0" presId="urn:microsoft.com/office/officeart/2008/layout/HalfCircleOrganizationChart"/>
    <dgm:cxn modelId="{971D357B-7CCB-4AC8-9010-8FEF8901D33A}" type="presParOf" srcId="{76E2DF52-BE99-4F9B-919A-055DF82C8D4B}" destId="{BA07616C-8238-4EDC-A278-FC999CD5F6F7}" srcOrd="2" destOrd="0" presId="urn:microsoft.com/office/officeart/2008/layout/HalfCircleOrganizationChart"/>
    <dgm:cxn modelId="{53E04222-89EF-4214-A8A1-A174FD844B7D}" type="presParOf" srcId="{6A14C908-6C4F-493F-9451-49839802F434}" destId="{35DDBC5F-E03C-40AE-B057-EAE01C73587B}" srcOrd="9" destOrd="0" presId="urn:microsoft.com/office/officeart/2008/layout/HalfCircleOrganizationChart"/>
    <dgm:cxn modelId="{69ED6C57-BEDB-4DF4-AE9B-97C967C157A0}" type="presParOf" srcId="{35DDBC5F-E03C-40AE-B057-EAE01C73587B}" destId="{7368132B-F332-4734-B562-2014D38B6177}" srcOrd="0" destOrd="0" presId="urn:microsoft.com/office/officeart/2008/layout/HalfCircleOrganizationChart"/>
    <dgm:cxn modelId="{8D8E66EA-6B1A-431A-8910-671C94268674}" type="presParOf" srcId="{7368132B-F332-4734-B562-2014D38B6177}" destId="{A816B8B8-41B4-4CBC-8B4F-B82923DDB0EA}" srcOrd="0" destOrd="0" presId="urn:microsoft.com/office/officeart/2008/layout/HalfCircleOrganizationChart"/>
    <dgm:cxn modelId="{A5B750D5-79C3-46B2-AA16-393752315A63}" type="presParOf" srcId="{7368132B-F332-4734-B562-2014D38B6177}" destId="{B4CC3EAE-D48A-4D83-9183-01E9B87E4198}" srcOrd="1" destOrd="0" presId="urn:microsoft.com/office/officeart/2008/layout/HalfCircleOrganizationChart"/>
    <dgm:cxn modelId="{4D8D6C0A-EDB7-47C2-B1F0-FF16AB36C4A5}" type="presParOf" srcId="{7368132B-F332-4734-B562-2014D38B6177}" destId="{9531B633-DDB3-40FC-852A-C97DDD9F46A0}" srcOrd="2" destOrd="0" presId="urn:microsoft.com/office/officeart/2008/layout/HalfCircleOrganizationChart"/>
    <dgm:cxn modelId="{95A7C58D-94A5-4A01-BE72-3EDFA9A51077}" type="presParOf" srcId="{7368132B-F332-4734-B562-2014D38B6177}" destId="{EA373772-B464-4DE3-ACA7-F584EC225114}" srcOrd="3" destOrd="0" presId="urn:microsoft.com/office/officeart/2008/layout/HalfCircleOrganizationChart"/>
    <dgm:cxn modelId="{C48A0F29-AC30-46AA-837B-316A6FA28905}" type="presParOf" srcId="{35DDBC5F-E03C-40AE-B057-EAE01C73587B}" destId="{AD22EB93-94FA-441C-A7D8-82B493E76F8D}" srcOrd="1" destOrd="0" presId="urn:microsoft.com/office/officeart/2008/layout/HalfCircleOrganizationChart"/>
    <dgm:cxn modelId="{6C4D9CAC-B356-4124-BD76-73011D33ECE9}" type="presParOf" srcId="{35DDBC5F-E03C-40AE-B057-EAE01C73587B}" destId="{39D4CD05-3765-4BC8-9AFD-FB708934A40F}" srcOrd="2" destOrd="0" presId="urn:microsoft.com/office/officeart/2008/layout/HalfCircleOrganizationChart"/>
    <dgm:cxn modelId="{7796D228-95EC-4F54-8C59-DB4D2360FE58}" type="presParOf" srcId="{6A14C908-6C4F-493F-9451-49839802F434}" destId="{79253394-B0E0-481D-822D-50E3F41A89F7}" srcOrd="10" destOrd="0" presId="urn:microsoft.com/office/officeart/2008/layout/HalfCircleOrganizationChart"/>
    <dgm:cxn modelId="{84F6ABB9-94AB-4AC5-BF85-71F0D86B03EA}" type="presParOf" srcId="{79253394-B0E0-481D-822D-50E3F41A89F7}" destId="{A0403C47-2B6D-4D17-AB53-7330677B219E}" srcOrd="0" destOrd="0" presId="urn:microsoft.com/office/officeart/2008/layout/HalfCircleOrganizationChart"/>
    <dgm:cxn modelId="{57703985-4C6A-4CA3-A927-DA6801520412}" type="presParOf" srcId="{A0403C47-2B6D-4D17-AB53-7330677B219E}" destId="{0B17C70A-9899-4D55-9023-F5789A4AA9ED}" srcOrd="0" destOrd="0" presId="urn:microsoft.com/office/officeart/2008/layout/HalfCircleOrganizationChart"/>
    <dgm:cxn modelId="{01083EF1-15AA-4C43-A329-7D64534EECB7}" type="presParOf" srcId="{A0403C47-2B6D-4D17-AB53-7330677B219E}" destId="{9D40B30E-4821-491D-AF86-E05EA59B9B6C}" srcOrd="1" destOrd="0" presId="urn:microsoft.com/office/officeart/2008/layout/HalfCircleOrganizationChart"/>
    <dgm:cxn modelId="{4649A540-2D9C-4D84-AE4F-D5752D6E3F50}" type="presParOf" srcId="{A0403C47-2B6D-4D17-AB53-7330677B219E}" destId="{46201BC8-8EC2-47BA-81F1-8C6216EE039C}" srcOrd="2" destOrd="0" presId="urn:microsoft.com/office/officeart/2008/layout/HalfCircleOrganizationChart"/>
    <dgm:cxn modelId="{50D84D84-237B-4645-B00B-9F2F16866149}" type="presParOf" srcId="{A0403C47-2B6D-4D17-AB53-7330677B219E}" destId="{EA2BB796-3C6F-4167-8BF8-08E0D2DEFB8B}" srcOrd="3" destOrd="0" presId="urn:microsoft.com/office/officeart/2008/layout/HalfCircleOrganizationChart"/>
    <dgm:cxn modelId="{B58732BF-A66A-466B-9C32-862D88037055}" type="presParOf" srcId="{79253394-B0E0-481D-822D-50E3F41A89F7}" destId="{D4A00D2E-20BC-43E5-97E4-233E23163349}" srcOrd="1" destOrd="0" presId="urn:microsoft.com/office/officeart/2008/layout/HalfCircleOrganizationChart"/>
    <dgm:cxn modelId="{820824F0-C4E6-490F-9544-6996A47ED7F7}" type="presParOf" srcId="{79253394-B0E0-481D-822D-50E3F41A89F7}" destId="{5C4EFB44-31A3-4A61-8D63-751CEACF258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543BB022-CFA1-47C4-8203-3F455082BAF0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984A462-3883-4C2A-8C89-C7C7047CDD46}" type="parTrans" cxnId="{911EC3CC-3BCF-4AC0-8629-7807D358C629}">
      <dgm:prSet/>
      <dgm:spPr/>
      <dgm:t>
        <a:bodyPr/>
        <a:lstStyle/>
        <a:p>
          <a:endParaRPr lang="fr-CH" sz="2400"/>
        </a:p>
      </dgm:t>
    </dgm:pt>
    <dgm:pt modelId="{3DBDA925-31CF-4C5B-A095-1DCEEFCBF267}" type="sibTrans" cxnId="{911EC3CC-3BCF-4AC0-8629-7807D358C629}">
      <dgm:prSet/>
      <dgm:spPr/>
      <dgm:t>
        <a:bodyPr/>
        <a:lstStyle/>
        <a:p>
          <a:endParaRPr lang="fr-CH" sz="2400"/>
        </a:p>
      </dgm:t>
    </dgm:pt>
    <dgm:pt modelId="{B206752D-0B48-4A98-9188-DC0B2A0B14B1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6AB18D3-3266-428A-9AB6-A7828AF403B0}" type="parTrans" cxnId="{4E08333C-E892-4C82-9264-08DFE115BF15}">
      <dgm:prSet/>
      <dgm:spPr/>
      <dgm:t>
        <a:bodyPr/>
        <a:lstStyle/>
        <a:p>
          <a:endParaRPr lang="fr-CH" sz="2400"/>
        </a:p>
      </dgm:t>
    </dgm:pt>
    <dgm:pt modelId="{A9BF37A3-D1C9-4592-A8CA-71B9C1688D28}" type="sibTrans" cxnId="{4E08333C-E892-4C82-9264-08DFE115BF15}">
      <dgm:prSet/>
      <dgm:spPr/>
      <dgm:t>
        <a:bodyPr/>
        <a:lstStyle/>
        <a:p>
          <a:endParaRPr lang="fr-CH" sz="2400"/>
        </a:p>
      </dgm:t>
    </dgm:pt>
    <dgm:pt modelId="{39617E56-06DE-4CD8-A616-D2D7E643337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8A72B0E-303D-4EEF-A99E-08E467CCAA01}" type="parTrans" cxnId="{B522B1CA-4D7C-4C02-A051-369914A4570A}">
      <dgm:prSet/>
      <dgm:spPr/>
      <dgm:t>
        <a:bodyPr/>
        <a:lstStyle/>
        <a:p>
          <a:endParaRPr lang="fr-CH" sz="2400"/>
        </a:p>
      </dgm:t>
    </dgm:pt>
    <dgm:pt modelId="{A2DAA74E-158C-4D62-ACE1-A656CE0A0DF0}" type="sibTrans" cxnId="{B522B1CA-4D7C-4C02-A051-369914A4570A}">
      <dgm:prSet/>
      <dgm:spPr/>
      <dgm:t>
        <a:bodyPr/>
        <a:lstStyle/>
        <a:p>
          <a:endParaRPr lang="fr-CH" sz="2400"/>
        </a:p>
      </dgm:t>
    </dgm:pt>
    <dgm:pt modelId="{4477114D-4ED1-4B10-B898-FC8A1CEDF017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A7E4CC50-27FC-48EC-B4AB-2D2BE40EF82C}" type="parTrans" cxnId="{56A144F0-4A62-4F64-A0B3-1AC9ABC006B4}">
      <dgm:prSet/>
      <dgm:spPr/>
      <dgm:t>
        <a:bodyPr/>
        <a:lstStyle/>
        <a:p>
          <a:endParaRPr lang="fr-CH" sz="2400"/>
        </a:p>
      </dgm:t>
    </dgm:pt>
    <dgm:pt modelId="{94721760-982B-4FD9-AB35-2AA316E82CA9}" type="sibTrans" cxnId="{56A144F0-4A62-4F64-A0B3-1AC9ABC006B4}">
      <dgm:prSet/>
      <dgm:spPr/>
      <dgm:t>
        <a:bodyPr/>
        <a:lstStyle/>
        <a:p>
          <a:endParaRPr lang="fr-CH" sz="24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700" smtClean="0"/>
            <a:t>M,U,R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4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4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4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4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4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4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4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4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4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400"/>
        </a:p>
      </dgm:t>
    </dgm:pt>
    <dgm:pt modelId="{1CA96233-A43D-4A14-9565-36441EEBF47B}">
      <dgm:prSet phldrT="[Text]" custT="1"/>
      <dgm:spPr/>
      <dgm:t>
        <a:bodyPr/>
        <a:lstStyle/>
        <a:p>
          <a:r>
            <a:rPr lang="fr-CH" sz="700" dirty="0" smtClean="0"/>
            <a:t>S,N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9554B4A0-E102-4198-BF6F-E21B813BE551}" type="parTrans" cxnId="{F0C8E7A7-F2F2-4651-998C-345D862D5887}">
      <dgm:prSet/>
      <dgm:spPr/>
      <dgm:t>
        <a:bodyPr/>
        <a:lstStyle/>
        <a:p>
          <a:endParaRPr lang="fr-CH" sz="2400"/>
        </a:p>
      </dgm:t>
    </dgm:pt>
    <dgm:pt modelId="{DE7A6401-417A-4010-BA1D-0B8E8E7DA257}" type="sibTrans" cxnId="{F0C8E7A7-F2F2-4651-998C-345D862D5887}">
      <dgm:prSet/>
      <dgm:spPr/>
      <dgm:t>
        <a:bodyPr/>
        <a:lstStyle/>
        <a:p>
          <a:endParaRPr lang="fr-CH" sz="2400"/>
        </a:p>
      </dgm:t>
    </dgm:pt>
    <dgm:pt modelId="{AD76A5ED-E5FE-468F-AA6A-A687413A1674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C1E227B0-E556-42DA-9BBF-3BBB757A822E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53E9EB0C-919A-4CCC-9926-1F4E016DF369}" type="pres">
      <dgm:prSet presAssocID="{3F3C2526-3E63-420D-8011-533980F2E012}" presName="rootComposite1" presStyleCnt="0"/>
      <dgm:spPr/>
    </dgm:pt>
    <dgm:pt modelId="{81E67CDB-BFF5-45DF-B938-EB7E47C55F89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58C0BA1-3241-4FDB-A4B7-31C95DF33D89}" type="pres">
      <dgm:prSet presAssocID="{3F3C2526-3E63-420D-8011-533980F2E012}" presName="topArc1" presStyleLbl="parChTrans1D1" presStyleIdx="0" presStyleCnt="44"/>
      <dgm:spPr/>
    </dgm:pt>
    <dgm:pt modelId="{6CA0E5B7-BCB7-45ED-8757-E8540FB9C2C5}" type="pres">
      <dgm:prSet presAssocID="{3F3C2526-3E63-420D-8011-533980F2E012}" presName="bottomArc1" presStyleLbl="parChTrans1D1" presStyleIdx="1" presStyleCnt="44"/>
      <dgm:spPr/>
    </dgm:pt>
    <dgm:pt modelId="{DC397F99-784A-48FE-A285-92E30477C257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47B0588F-E863-48C1-B6CB-95F2A4077989}" type="pres">
      <dgm:prSet presAssocID="{3F3C2526-3E63-420D-8011-533980F2E012}" presName="hierChild2" presStyleCnt="0"/>
      <dgm:spPr/>
    </dgm:pt>
    <dgm:pt modelId="{C5499171-58FE-42C2-8FCD-D39238657BDA}" type="pres">
      <dgm:prSet presAssocID="{3F3C2526-3E63-420D-8011-533980F2E012}" presName="hierChild3" presStyleCnt="0"/>
      <dgm:spPr/>
    </dgm:pt>
    <dgm:pt modelId="{03DE037E-DFAF-436D-8D74-0DB46C526A18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A661B1E2-A754-41BB-98DE-AAB2869D6D26}" type="pres">
      <dgm:prSet presAssocID="{33B34BA9-A957-4D09-83CA-7C2765478269}" presName="rootComposite1" presStyleCnt="0"/>
      <dgm:spPr/>
    </dgm:pt>
    <dgm:pt modelId="{70A4024D-5773-46F1-A161-439454FD1ABE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E93842A-DB0B-4B19-B82E-02336E2DF6E0}" type="pres">
      <dgm:prSet presAssocID="{33B34BA9-A957-4D09-83CA-7C2765478269}" presName="topArc1" presStyleLbl="parChTrans1D1" presStyleIdx="2" presStyleCnt="44"/>
      <dgm:spPr/>
    </dgm:pt>
    <dgm:pt modelId="{F4DD6230-0860-413C-AE4C-D76D17972429}" type="pres">
      <dgm:prSet presAssocID="{33B34BA9-A957-4D09-83CA-7C2765478269}" presName="bottomArc1" presStyleLbl="parChTrans1D1" presStyleIdx="3" presStyleCnt="44"/>
      <dgm:spPr/>
    </dgm:pt>
    <dgm:pt modelId="{F67843F6-71CF-4907-9C23-39978C981BA7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917BA280-607D-42F2-810E-C26E86AA3E97}" type="pres">
      <dgm:prSet presAssocID="{33B34BA9-A957-4D09-83CA-7C2765478269}" presName="hierChild2" presStyleCnt="0"/>
      <dgm:spPr/>
    </dgm:pt>
    <dgm:pt modelId="{87992596-300A-4D24-B9FB-5F311D56E6A4}" type="pres">
      <dgm:prSet presAssocID="{33B34BA9-A957-4D09-83CA-7C2765478269}" presName="hierChild3" presStyleCnt="0"/>
      <dgm:spPr/>
    </dgm:pt>
    <dgm:pt modelId="{FA401609-BB00-48BB-BF3E-D1FD1B29B1E7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117375B1-ABB0-4E76-ACE4-8D2EC8448897}" type="pres">
      <dgm:prSet presAssocID="{4AAB9C7D-9A36-4B24-B934-F31B3BE0DEBF}" presName="rootComposite1" presStyleCnt="0"/>
      <dgm:spPr/>
    </dgm:pt>
    <dgm:pt modelId="{40F29EEC-E246-4833-863C-47A4704DCE05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1A34598-B781-474F-9E0F-769BD4C17E7F}" type="pres">
      <dgm:prSet presAssocID="{4AAB9C7D-9A36-4B24-B934-F31B3BE0DEBF}" presName="topArc1" presStyleLbl="parChTrans1D1" presStyleIdx="4" presStyleCnt="44"/>
      <dgm:spPr/>
    </dgm:pt>
    <dgm:pt modelId="{86378065-2A6A-4898-87EA-4434C175E285}" type="pres">
      <dgm:prSet presAssocID="{4AAB9C7D-9A36-4B24-B934-F31B3BE0DEBF}" presName="bottomArc1" presStyleLbl="parChTrans1D1" presStyleIdx="5" presStyleCnt="44"/>
      <dgm:spPr/>
    </dgm:pt>
    <dgm:pt modelId="{2810A166-BEE4-4031-B2BC-D9FF869446A0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C01795A2-82CC-4596-9E2C-F21BF1A2D2E0}" type="pres">
      <dgm:prSet presAssocID="{4AAB9C7D-9A36-4B24-B934-F31B3BE0DEBF}" presName="hierChild2" presStyleCnt="0"/>
      <dgm:spPr/>
    </dgm:pt>
    <dgm:pt modelId="{69739A98-3588-4BC5-A7A5-4D67E4D0EA77}" type="pres">
      <dgm:prSet presAssocID="{4AAB9C7D-9A36-4B24-B934-F31B3BE0DEBF}" presName="hierChild3" presStyleCnt="0"/>
      <dgm:spPr/>
    </dgm:pt>
    <dgm:pt modelId="{7706CF5B-0F90-4C8E-841A-CD11FCD0C4C6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49F65215-C892-4D9D-B0E9-6158B52C9484}" type="pres">
      <dgm:prSet presAssocID="{18E1FA0D-4E29-4776-BA4C-D3E6799F267E}" presName="rootComposite1" presStyleCnt="0"/>
      <dgm:spPr/>
    </dgm:pt>
    <dgm:pt modelId="{4224FD00-1FEA-49AE-A854-68858C5FF898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29D57C2-894D-41D3-84E2-F145FDED6FFB}" type="pres">
      <dgm:prSet presAssocID="{18E1FA0D-4E29-4776-BA4C-D3E6799F267E}" presName="topArc1" presStyleLbl="parChTrans1D1" presStyleIdx="6" presStyleCnt="44"/>
      <dgm:spPr/>
    </dgm:pt>
    <dgm:pt modelId="{F41937D2-1482-4602-8A6E-4727A90C0744}" type="pres">
      <dgm:prSet presAssocID="{18E1FA0D-4E29-4776-BA4C-D3E6799F267E}" presName="bottomArc1" presStyleLbl="parChTrans1D1" presStyleIdx="7" presStyleCnt="44"/>
      <dgm:spPr/>
    </dgm:pt>
    <dgm:pt modelId="{A0253670-A993-4DC8-B087-03AFC3A680AA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C0FB3A9C-1356-4D99-8C90-93F71B6EBD7F}" type="pres">
      <dgm:prSet presAssocID="{18E1FA0D-4E29-4776-BA4C-D3E6799F267E}" presName="hierChild2" presStyleCnt="0"/>
      <dgm:spPr/>
    </dgm:pt>
    <dgm:pt modelId="{CC35BBC2-7359-43E4-BD49-3B79DBA7EC8A}" type="pres">
      <dgm:prSet presAssocID="{752E67A4-0087-4F4D-8C4C-2BE7E7544744}" presName="Name28" presStyleLbl="parChTrans1D2" presStyleIdx="0" presStyleCnt="6"/>
      <dgm:spPr/>
      <dgm:t>
        <a:bodyPr/>
        <a:lstStyle/>
        <a:p>
          <a:endParaRPr lang="fr-CH"/>
        </a:p>
      </dgm:t>
    </dgm:pt>
    <dgm:pt modelId="{20816B98-9788-422A-B583-52E0CB8DD7D5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BE5F5772-3FD5-45CB-B163-BD84390606B6}" type="pres">
      <dgm:prSet presAssocID="{B47694F9-F87D-4502-9516-C706D9D83F25}" presName="rootComposite2" presStyleCnt="0"/>
      <dgm:spPr/>
    </dgm:pt>
    <dgm:pt modelId="{B38D07E4-78BD-4463-BEF4-2FBB006A93DA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878CA78-DC26-406E-8CE4-62BE82797AFC}" type="pres">
      <dgm:prSet presAssocID="{B47694F9-F87D-4502-9516-C706D9D83F25}" presName="topArc2" presStyleLbl="parChTrans1D1" presStyleIdx="8" presStyleCnt="44"/>
      <dgm:spPr/>
    </dgm:pt>
    <dgm:pt modelId="{179CD77C-A7AA-4CE2-905E-3631F0837440}" type="pres">
      <dgm:prSet presAssocID="{B47694F9-F87D-4502-9516-C706D9D83F25}" presName="bottomArc2" presStyleLbl="parChTrans1D1" presStyleIdx="9" presStyleCnt="44"/>
      <dgm:spPr/>
    </dgm:pt>
    <dgm:pt modelId="{6216CF2E-436E-4902-8345-9B8F16328436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8B22E3A5-F2A1-498B-ACF6-F4B4AA7307F2}" type="pres">
      <dgm:prSet presAssocID="{B47694F9-F87D-4502-9516-C706D9D83F25}" presName="hierChild4" presStyleCnt="0"/>
      <dgm:spPr/>
    </dgm:pt>
    <dgm:pt modelId="{848BB71F-B2E1-46BE-933F-CD2CB2CB8E58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21850597-16DD-4601-BBB1-9E52DC1EE9D2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B42ADA5E-B742-4216-A191-18C6F4808BC2}" type="pres">
      <dgm:prSet presAssocID="{E2E084DF-F39B-4878-AB4A-A8D119AC57A0}" presName="rootComposite2" presStyleCnt="0"/>
      <dgm:spPr/>
    </dgm:pt>
    <dgm:pt modelId="{EA9628E5-A3FC-47A7-8048-20D85A2A62B9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9860358-A482-4409-AE53-564E4036B682}" type="pres">
      <dgm:prSet presAssocID="{E2E084DF-F39B-4878-AB4A-A8D119AC57A0}" presName="topArc2" presStyleLbl="parChTrans1D1" presStyleIdx="10" presStyleCnt="44"/>
      <dgm:spPr/>
    </dgm:pt>
    <dgm:pt modelId="{492F4741-85FB-4FBF-A512-57E31E2137F4}" type="pres">
      <dgm:prSet presAssocID="{E2E084DF-F39B-4878-AB4A-A8D119AC57A0}" presName="bottomArc2" presStyleLbl="parChTrans1D1" presStyleIdx="11" presStyleCnt="44"/>
      <dgm:spPr/>
    </dgm:pt>
    <dgm:pt modelId="{FC358DF4-4932-42F1-A13E-298EE98F765F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BBB33518-8A42-43B4-865F-808C2AB64CAA}" type="pres">
      <dgm:prSet presAssocID="{E2E084DF-F39B-4878-AB4A-A8D119AC57A0}" presName="hierChild4" presStyleCnt="0"/>
      <dgm:spPr/>
    </dgm:pt>
    <dgm:pt modelId="{AE14B573-5877-4787-A568-4D34B1B315BA}" type="pres">
      <dgm:prSet presAssocID="{E2E084DF-F39B-4878-AB4A-A8D119AC57A0}" presName="hierChild5" presStyleCnt="0"/>
      <dgm:spPr/>
    </dgm:pt>
    <dgm:pt modelId="{257FD493-118B-42C3-9C8C-A0C19B8CE2A0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BA2B8921-ED08-4CCA-9B45-F3A9EC32C636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3193C5D8-98FC-4B3D-A830-24BAF1FBA4D7}" type="pres">
      <dgm:prSet presAssocID="{6C544CE6-B3EA-4F4B-B883-034577FB54B0}" presName="rootComposite2" presStyleCnt="0"/>
      <dgm:spPr/>
    </dgm:pt>
    <dgm:pt modelId="{BB57E361-59E7-4C40-871D-AB8DF1BF8342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5586ACE-C623-4B3A-83E0-C413196D05D8}" type="pres">
      <dgm:prSet presAssocID="{6C544CE6-B3EA-4F4B-B883-034577FB54B0}" presName="topArc2" presStyleLbl="parChTrans1D1" presStyleIdx="12" presStyleCnt="44"/>
      <dgm:spPr/>
    </dgm:pt>
    <dgm:pt modelId="{A5D9DE68-3FC0-471C-ADA9-CF6CA0480963}" type="pres">
      <dgm:prSet presAssocID="{6C544CE6-B3EA-4F4B-B883-034577FB54B0}" presName="bottomArc2" presStyleLbl="parChTrans1D1" presStyleIdx="13" presStyleCnt="44"/>
      <dgm:spPr/>
    </dgm:pt>
    <dgm:pt modelId="{06187F5B-7E34-4508-8E9E-46466318837A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E977C5F3-B76F-415B-9AC6-1C6E04585CB3}" type="pres">
      <dgm:prSet presAssocID="{6C544CE6-B3EA-4F4B-B883-034577FB54B0}" presName="hierChild4" presStyleCnt="0"/>
      <dgm:spPr/>
    </dgm:pt>
    <dgm:pt modelId="{798FE664-7AED-4906-899A-22BCAB39333B}" type="pres">
      <dgm:prSet presAssocID="{6C544CE6-B3EA-4F4B-B883-034577FB54B0}" presName="hierChild5" presStyleCnt="0"/>
      <dgm:spPr/>
    </dgm:pt>
    <dgm:pt modelId="{9D0BF9D8-B35D-4CEE-92C3-E39EE687449D}" type="pres">
      <dgm:prSet presAssocID="{B47694F9-F87D-4502-9516-C706D9D83F25}" presName="hierChild5" presStyleCnt="0"/>
      <dgm:spPr/>
    </dgm:pt>
    <dgm:pt modelId="{058545DB-A961-4714-A4F1-EFF6E0046F04}" type="pres">
      <dgm:prSet presAssocID="{6E820660-CF39-42C3-992F-3915E9C88F7D}" presName="Name28" presStyleLbl="parChTrans1D2" presStyleIdx="1" presStyleCnt="6"/>
      <dgm:spPr/>
      <dgm:t>
        <a:bodyPr/>
        <a:lstStyle/>
        <a:p>
          <a:endParaRPr lang="fr-CH"/>
        </a:p>
      </dgm:t>
    </dgm:pt>
    <dgm:pt modelId="{C8A09765-F05A-4C42-978A-84CCF1F801F4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6D6D9174-67CF-44EB-83C0-C2B82994B678}" type="pres">
      <dgm:prSet presAssocID="{244767F1-5EF6-41E9-A078-1A9C0562A037}" presName="rootComposite2" presStyleCnt="0"/>
      <dgm:spPr/>
    </dgm:pt>
    <dgm:pt modelId="{9070DF6E-268D-4A65-A964-88968D4D9112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0964CAE-24D6-41D2-BD62-556CEDFB5B25}" type="pres">
      <dgm:prSet presAssocID="{244767F1-5EF6-41E9-A078-1A9C0562A037}" presName="topArc2" presStyleLbl="parChTrans1D1" presStyleIdx="14" presStyleCnt="44"/>
      <dgm:spPr/>
    </dgm:pt>
    <dgm:pt modelId="{13ED37D1-8842-4709-B41C-266A60BDC172}" type="pres">
      <dgm:prSet presAssocID="{244767F1-5EF6-41E9-A078-1A9C0562A037}" presName="bottomArc2" presStyleLbl="parChTrans1D1" presStyleIdx="15" presStyleCnt="44"/>
      <dgm:spPr/>
    </dgm:pt>
    <dgm:pt modelId="{2D90A4C4-CA6B-45DD-9A55-27BCDD5A3FE8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485E0E79-1895-41BD-AC55-7FA186DEC0CC}" type="pres">
      <dgm:prSet presAssocID="{244767F1-5EF6-41E9-A078-1A9C0562A037}" presName="hierChild4" presStyleCnt="0"/>
      <dgm:spPr/>
    </dgm:pt>
    <dgm:pt modelId="{ECC1EEE5-3509-4D5F-94A3-621DC3CF4EB1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4AADD4A0-9E75-42A6-8651-2DE89F8B84EC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328864AA-6F33-4099-8453-D18AD7AD439A}" type="pres">
      <dgm:prSet presAssocID="{D335B0CC-85C6-4594-9612-47758211A5DF}" presName="rootComposite2" presStyleCnt="0"/>
      <dgm:spPr/>
    </dgm:pt>
    <dgm:pt modelId="{4346021E-AEA0-4588-830C-2FF11573808A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64970DA-D89F-44D6-AA0C-281A567DFDBA}" type="pres">
      <dgm:prSet presAssocID="{D335B0CC-85C6-4594-9612-47758211A5DF}" presName="topArc2" presStyleLbl="parChTrans1D1" presStyleIdx="16" presStyleCnt="44"/>
      <dgm:spPr/>
    </dgm:pt>
    <dgm:pt modelId="{B45C0033-4F5D-44D2-9191-0544F112CA93}" type="pres">
      <dgm:prSet presAssocID="{D335B0CC-85C6-4594-9612-47758211A5DF}" presName="bottomArc2" presStyleLbl="parChTrans1D1" presStyleIdx="17" presStyleCnt="44"/>
      <dgm:spPr/>
    </dgm:pt>
    <dgm:pt modelId="{AED4A048-B2B8-4189-82F0-4616B81F3EFA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398060A6-8465-4072-8B72-10745E0AF8EE}" type="pres">
      <dgm:prSet presAssocID="{D335B0CC-85C6-4594-9612-47758211A5DF}" presName="hierChild4" presStyleCnt="0"/>
      <dgm:spPr/>
    </dgm:pt>
    <dgm:pt modelId="{11C7EBED-28EF-42FB-A227-E50F05FC84A0}" type="pres">
      <dgm:prSet presAssocID="{D335B0CC-85C6-4594-9612-47758211A5DF}" presName="hierChild5" presStyleCnt="0"/>
      <dgm:spPr/>
    </dgm:pt>
    <dgm:pt modelId="{F6A83834-CE58-4689-94BE-64326F2E8101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82E6C700-41AF-43E0-91E6-BE9C290E2D63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5BFCC34A-67AB-41E2-AC3E-0F99ED650A73}" type="pres">
      <dgm:prSet presAssocID="{9D8B7065-F864-4700-967D-9B05CB1D6C3F}" presName="rootComposite2" presStyleCnt="0"/>
      <dgm:spPr/>
    </dgm:pt>
    <dgm:pt modelId="{76655EE2-E2B1-4774-ADEE-6C98AF5F6217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919C178-879B-42D5-94D0-C3E84512AAF2}" type="pres">
      <dgm:prSet presAssocID="{9D8B7065-F864-4700-967D-9B05CB1D6C3F}" presName="topArc2" presStyleLbl="parChTrans1D1" presStyleIdx="18" presStyleCnt="44"/>
      <dgm:spPr/>
    </dgm:pt>
    <dgm:pt modelId="{4391C3E1-BB24-430B-A930-23E9111A715A}" type="pres">
      <dgm:prSet presAssocID="{9D8B7065-F864-4700-967D-9B05CB1D6C3F}" presName="bottomArc2" presStyleLbl="parChTrans1D1" presStyleIdx="19" presStyleCnt="44"/>
      <dgm:spPr/>
    </dgm:pt>
    <dgm:pt modelId="{89F0FAE4-C2B4-4DB0-8281-F5CF5A6A9837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B92B0CC5-46C4-4112-854A-FDF36B45E241}" type="pres">
      <dgm:prSet presAssocID="{9D8B7065-F864-4700-967D-9B05CB1D6C3F}" presName="hierChild4" presStyleCnt="0"/>
      <dgm:spPr/>
    </dgm:pt>
    <dgm:pt modelId="{4B02CAA0-1F9E-4319-ADB4-140ACAEA0102}" type="pres">
      <dgm:prSet presAssocID="{9D8B7065-F864-4700-967D-9B05CB1D6C3F}" presName="hierChild5" presStyleCnt="0"/>
      <dgm:spPr/>
    </dgm:pt>
    <dgm:pt modelId="{2225FEB8-CE79-4F2B-A783-0F7E301E118D}" type="pres">
      <dgm:prSet presAssocID="{244767F1-5EF6-41E9-A078-1A9C0562A037}" presName="hierChild5" presStyleCnt="0"/>
      <dgm:spPr/>
    </dgm:pt>
    <dgm:pt modelId="{88795A73-4622-43E6-9384-1ABA02359147}" type="pres">
      <dgm:prSet presAssocID="{18E1FA0D-4E29-4776-BA4C-D3E6799F267E}" presName="hierChild3" presStyleCnt="0"/>
      <dgm:spPr/>
    </dgm:pt>
    <dgm:pt modelId="{19CE832E-140F-4772-98FE-4051CA536B81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B7BD8F24-CD3C-47F0-B1EA-1E78485813EB}" type="pres">
      <dgm:prSet presAssocID="{98990B08-0F76-45E0-9D65-E01C6D49467A}" presName="rootComposite1" presStyleCnt="0"/>
      <dgm:spPr/>
    </dgm:pt>
    <dgm:pt modelId="{2E57A7D0-6423-4CDC-8BEA-1FAEE3599E05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E2052EA-283F-4583-9BB6-1F030BC52E1A}" type="pres">
      <dgm:prSet presAssocID="{98990B08-0F76-45E0-9D65-E01C6D49467A}" presName="topArc1" presStyleLbl="parChTrans1D1" presStyleIdx="20" presStyleCnt="44"/>
      <dgm:spPr/>
    </dgm:pt>
    <dgm:pt modelId="{44FA2CD4-F3C3-47A9-BC8A-E5F65903CB62}" type="pres">
      <dgm:prSet presAssocID="{98990B08-0F76-45E0-9D65-E01C6D49467A}" presName="bottomArc1" presStyleLbl="parChTrans1D1" presStyleIdx="21" presStyleCnt="44"/>
      <dgm:spPr/>
    </dgm:pt>
    <dgm:pt modelId="{E7610305-DF86-4939-B0E8-B8D611140AEE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0909F5AF-4B00-4B8A-8996-11012CA1E1AE}" type="pres">
      <dgm:prSet presAssocID="{98990B08-0F76-45E0-9D65-E01C6D49467A}" presName="hierChild2" presStyleCnt="0"/>
      <dgm:spPr/>
    </dgm:pt>
    <dgm:pt modelId="{20867385-172C-4661-B3AE-553577A6B161}" type="pres">
      <dgm:prSet presAssocID="{0A214D0F-6557-4119-97D3-8D8C9854BDFD}" presName="Name28" presStyleLbl="parChTrans1D2" presStyleIdx="2" presStyleCnt="6"/>
      <dgm:spPr/>
      <dgm:t>
        <a:bodyPr/>
        <a:lstStyle/>
        <a:p>
          <a:endParaRPr lang="fr-CH"/>
        </a:p>
      </dgm:t>
    </dgm:pt>
    <dgm:pt modelId="{D860295C-2A18-4611-8E5F-1FF2AAC0DBB0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20B3B968-B15B-4C70-8D43-B9426B44FFF4}" type="pres">
      <dgm:prSet presAssocID="{C1147146-35B1-4385-BFD3-24B0A8D6DBA9}" presName="rootComposite2" presStyleCnt="0"/>
      <dgm:spPr/>
    </dgm:pt>
    <dgm:pt modelId="{FF0BA548-8404-4AAC-A893-0485EEA51E98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112E54E-6FD1-424D-8AAA-A287042B96DB}" type="pres">
      <dgm:prSet presAssocID="{C1147146-35B1-4385-BFD3-24B0A8D6DBA9}" presName="topArc2" presStyleLbl="parChTrans1D1" presStyleIdx="22" presStyleCnt="44"/>
      <dgm:spPr/>
    </dgm:pt>
    <dgm:pt modelId="{EDEA2E1E-0B5F-4119-A777-9B73F81A69EA}" type="pres">
      <dgm:prSet presAssocID="{C1147146-35B1-4385-BFD3-24B0A8D6DBA9}" presName="bottomArc2" presStyleLbl="parChTrans1D1" presStyleIdx="23" presStyleCnt="44"/>
      <dgm:spPr/>
    </dgm:pt>
    <dgm:pt modelId="{19D58311-D13D-4BE8-9A61-1A0C85DB0FB0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41C36E10-7B1E-4DD8-8488-60DCDA25858B}" type="pres">
      <dgm:prSet presAssocID="{C1147146-35B1-4385-BFD3-24B0A8D6DBA9}" presName="hierChild4" presStyleCnt="0"/>
      <dgm:spPr/>
    </dgm:pt>
    <dgm:pt modelId="{4FA9F455-6B82-4AD1-B649-8C020BCB1825}" type="pres">
      <dgm:prSet presAssocID="{C1147146-35B1-4385-BFD3-24B0A8D6DBA9}" presName="hierChild5" presStyleCnt="0"/>
      <dgm:spPr/>
    </dgm:pt>
    <dgm:pt modelId="{4B7A5D10-7097-449E-BAA0-282F889E424F}" type="pres">
      <dgm:prSet presAssocID="{3AA22C8B-D847-4D42-BF9F-DA7E8433379A}" presName="Name28" presStyleLbl="parChTrans1D2" presStyleIdx="3" presStyleCnt="6"/>
      <dgm:spPr/>
      <dgm:t>
        <a:bodyPr/>
        <a:lstStyle/>
        <a:p>
          <a:endParaRPr lang="fr-CH"/>
        </a:p>
      </dgm:t>
    </dgm:pt>
    <dgm:pt modelId="{851D4327-BE7F-4CBF-A1F1-BF3D13CD0DDD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FCDAB7E7-DF29-48AB-9E00-5DEDC0DAE300}" type="pres">
      <dgm:prSet presAssocID="{E6A5C52F-61AE-4E3F-BFAB-ED4521513D90}" presName="rootComposite2" presStyleCnt="0"/>
      <dgm:spPr/>
    </dgm:pt>
    <dgm:pt modelId="{5D64F1E3-2322-487C-977A-40D449F364A8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A7FE09E-9A05-4A4B-9531-1CC0B7CDB4EB}" type="pres">
      <dgm:prSet presAssocID="{E6A5C52F-61AE-4E3F-BFAB-ED4521513D90}" presName="topArc2" presStyleLbl="parChTrans1D1" presStyleIdx="24" presStyleCnt="44"/>
      <dgm:spPr/>
    </dgm:pt>
    <dgm:pt modelId="{27A8622E-BCC3-4337-8A5D-C1C4CF104D64}" type="pres">
      <dgm:prSet presAssocID="{E6A5C52F-61AE-4E3F-BFAB-ED4521513D90}" presName="bottomArc2" presStyleLbl="parChTrans1D1" presStyleIdx="25" presStyleCnt="44"/>
      <dgm:spPr/>
    </dgm:pt>
    <dgm:pt modelId="{A57C0E70-DA7D-4512-8906-22CF82B592C6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5EF45022-96F6-4EF4-816E-8B9938C68216}" type="pres">
      <dgm:prSet presAssocID="{E6A5C52F-61AE-4E3F-BFAB-ED4521513D90}" presName="hierChild4" presStyleCnt="0"/>
      <dgm:spPr/>
    </dgm:pt>
    <dgm:pt modelId="{3904279D-08DF-470F-825F-4A69E7D00EC6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393FE1F5-46B9-49F9-8E33-A2396311846B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AF43A4E4-16F8-4555-8837-A82E4AF02EA5}" type="pres">
      <dgm:prSet presAssocID="{49458C69-2698-4BC0-862E-E8E202699966}" presName="rootComposite2" presStyleCnt="0"/>
      <dgm:spPr/>
    </dgm:pt>
    <dgm:pt modelId="{5CBC3182-B5BF-4EA2-AF54-AA4C6AA6320D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6C9CDF1-0F3B-4070-B902-59EC73D9DEB2}" type="pres">
      <dgm:prSet presAssocID="{49458C69-2698-4BC0-862E-E8E202699966}" presName="topArc2" presStyleLbl="parChTrans1D1" presStyleIdx="26" presStyleCnt="44"/>
      <dgm:spPr/>
    </dgm:pt>
    <dgm:pt modelId="{37F4B3A1-E2E2-442E-8DBB-22BE0E371AC9}" type="pres">
      <dgm:prSet presAssocID="{49458C69-2698-4BC0-862E-E8E202699966}" presName="bottomArc2" presStyleLbl="parChTrans1D1" presStyleIdx="27" presStyleCnt="44"/>
      <dgm:spPr/>
    </dgm:pt>
    <dgm:pt modelId="{60F9EB82-0E99-4EE8-8C4C-3FB5AD63BD24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B8EBE063-1D39-4AE6-9737-820239A9DC62}" type="pres">
      <dgm:prSet presAssocID="{49458C69-2698-4BC0-862E-E8E202699966}" presName="hierChild4" presStyleCnt="0"/>
      <dgm:spPr/>
    </dgm:pt>
    <dgm:pt modelId="{927F6208-7406-495D-9338-30844877EEBE}" type="pres">
      <dgm:prSet presAssocID="{49458C69-2698-4BC0-862E-E8E202699966}" presName="hierChild5" presStyleCnt="0"/>
      <dgm:spPr/>
    </dgm:pt>
    <dgm:pt modelId="{AB419714-5DCD-4D6F-81E2-0B3061C96C89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B9F46B09-1182-44F1-AC42-927BF42220BD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C7372B37-C37A-4D27-91A3-2C12FE104CDF}" type="pres">
      <dgm:prSet presAssocID="{038058D8-0706-49FF-8E2C-67E7A0069FD9}" presName="rootComposite2" presStyleCnt="0"/>
      <dgm:spPr/>
    </dgm:pt>
    <dgm:pt modelId="{D10ADCDB-5DC8-40BA-8A72-43552F074080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1081002-759A-4323-9841-C9F2C1C084D4}" type="pres">
      <dgm:prSet presAssocID="{038058D8-0706-49FF-8E2C-67E7A0069FD9}" presName="topArc2" presStyleLbl="parChTrans1D1" presStyleIdx="28" presStyleCnt="44"/>
      <dgm:spPr/>
    </dgm:pt>
    <dgm:pt modelId="{48C33E25-9338-4759-AC2D-DDA7AB2B977D}" type="pres">
      <dgm:prSet presAssocID="{038058D8-0706-49FF-8E2C-67E7A0069FD9}" presName="bottomArc2" presStyleLbl="parChTrans1D1" presStyleIdx="29" presStyleCnt="44"/>
      <dgm:spPr/>
    </dgm:pt>
    <dgm:pt modelId="{BE8A73B0-4731-4C76-ABB8-48DC6CB567F8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B3F5162D-D310-4F75-8928-4A0131E514F8}" type="pres">
      <dgm:prSet presAssocID="{038058D8-0706-49FF-8E2C-67E7A0069FD9}" presName="hierChild4" presStyleCnt="0"/>
      <dgm:spPr/>
    </dgm:pt>
    <dgm:pt modelId="{B45A6E07-0723-4115-95C1-B6FD9875FDB2}" type="pres">
      <dgm:prSet presAssocID="{038058D8-0706-49FF-8E2C-67E7A0069FD9}" presName="hierChild5" presStyleCnt="0"/>
      <dgm:spPr/>
    </dgm:pt>
    <dgm:pt modelId="{BA342EBD-7DFF-4F51-9ED7-04EAA3CE78E8}" type="pres">
      <dgm:prSet presAssocID="{E6A5C52F-61AE-4E3F-BFAB-ED4521513D90}" presName="hierChild5" presStyleCnt="0"/>
      <dgm:spPr/>
    </dgm:pt>
    <dgm:pt modelId="{76FE6BC8-7414-48AC-8B4B-6C22F91DABF2}" type="pres">
      <dgm:prSet presAssocID="{98990B08-0F76-45E0-9D65-E01C6D49467A}" presName="hierChild3" presStyleCnt="0"/>
      <dgm:spPr/>
    </dgm:pt>
    <dgm:pt modelId="{2B09E225-FF8E-4B32-98C3-9D37F9AF93B2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D810C545-BEBC-46A7-9EBD-2625F3C6B2FD}" type="pres">
      <dgm:prSet presAssocID="{FA1BDB7B-6EFF-4638-8409-13A4084777AD}" presName="rootComposite1" presStyleCnt="0"/>
      <dgm:spPr/>
    </dgm:pt>
    <dgm:pt modelId="{DF7044DA-3F17-41EB-89EC-CF00D8F3EF78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608583F-9F38-4973-B81F-D121A0D9F80F}" type="pres">
      <dgm:prSet presAssocID="{FA1BDB7B-6EFF-4638-8409-13A4084777AD}" presName="topArc1" presStyleLbl="parChTrans1D1" presStyleIdx="30" presStyleCnt="44"/>
      <dgm:spPr/>
    </dgm:pt>
    <dgm:pt modelId="{7C3AE1AE-FDC0-48AC-8C82-4A7431E1E400}" type="pres">
      <dgm:prSet presAssocID="{FA1BDB7B-6EFF-4638-8409-13A4084777AD}" presName="bottomArc1" presStyleLbl="parChTrans1D1" presStyleIdx="31" presStyleCnt="44"/>
      <dgm:spPr/>
    </dgm:pt>
    <dgm:pt modelId="{90822C5E-080E-4895-A34E-BB9A8CD090F0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73760313-CC8B-408F-B2DD-6117A59FBCF3}" type="pres">
      <dgm:prSet presAssocID="{FA1BDB7B-6EFF-4638-8409-13A4084777AD}" presName="hierChild2" presStyleCnt="0"/>
      <dgm:spPr/>
    </dgm:pt>
    <dgm:pt modelId="{C71B2550-D872-43F5-B7C1-1316F3EA477E}" type="pres">
      <dgm:prSet presAssocID="{FA1BDB7B-6EFF-4638-8409-13A4084777AD}" presName="hierChild3" presStyleCnt="0"/>
      <dgm:spPr/>
    </dgm:pt>
    <dgm:pt modelId="{86B211AD-70BC-4B8B-9E3E-D1ADEA4221A3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7279212B-4F37-4B13-923E-524A8D52D067}" type="pres">
      <dgm:prSet presAssocID="{92AC7F90-D278-44CB-9D1C-C628414FCE02}" presName="rootComposite1" presStyleCnt="0"/>
      <dgm:spPr/>
    </dgm:pt>
    <dgm:pt modelId="{3D129B41-D96B-40BA-9AFE-D67B4693D89A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2B90A83-A61E-4F0B-B001-40A8CBDCA73E}" type="pres">
      <dgm:prSet presAssocID="{92AC7F90-D278-44CB-9D1C-C628414FCE02}" presName="topArc1" presStyleLbl="parChTrans1D1" presStyleIdx="32" presStyleCnt="44"/>
      <dgm:spPr/>
    </dgm:pt>
    <dgm:pt modelId="{B40D755E-8B32-4373-8D69-92AD0D7395CD}" type="pres">
      <dgm:prSet presAssocID="{92AC7F90-D278-44CB-9D1C-C628414FCE02}" presName="bottomArc1" presStyleLbl="parChTrans1D1" presStyleIdx="33" presStyleCnt="44"/>
      <dgm:spPr/>
    </dgm:pt>
    <dgm:pt modelId="{79899462-34D6-49CC-94DF-0DF8169F7BCB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595FA0A9-CC34-4C5F-A355-8423A0A8B5F8}" type="pres">
      <dgm:prSet presAssocID="{92AC7F90-D278-44CB-9D1C-C628414FCE02}" presName="hierChild2" presStyleCnt="0"/>
      <dgm:spPr/>
    </dgm:pt>
    <dgm:pt modelId="{1FED700F-B344-4FE5-AEC2-A36280BCA2C7}" type="pres">
      <dgm:prSet presAssocID="{92AC7F90-D278-44CB-9D1C-C628414FCE02}" presName="hierChild3" presStyleCnt="0"/>
      <dgm:spPr/>
    </dgm:pt>
    <dgm:pt modelId="{CAE77D04-2D5C-459E-9252-D1BCCFD328F3}" type="pres">
      <dgm:prSet presAssocID="{543BB022-CFA1-47C4-8203-3F455082BAF0}" presName="hierRoot1" presStyleCnt="0">
        <dgm:presLayoutVars>
          <dgm:hierBranch val="init"/>
        </dgm:presLayoutVars>
      </dgm:prSet>
      <dgm:spPr/>
    </dgm:pt>
    <dgm:pt modelId="{2206D536-3845-42E2-8596-D1FCD81D4581}" type="pres">
      <dgm:prSet presAssocID="{543BB022-CFA1-47C4-8203-3F455082BAF0}" presName="rootComposite1" presStyleCnt="0"/>
      <dgm:spPr/>
    </dgm:pt>
    <dgm:pt modelId="{C2470830-B6EE-45C3-9385-76386122F700}" type="pres">
      <dgm:prSet presAssocID="{543BB022-CFA1-47C4-8203-3F455082BAF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411EEDA-6506-4BB2-9713-85E06866DB4B}" type="pres">
      <dgm:prSet presAssocID="{543BB022-CFA1-47C4-8203-3F455082BAF0}" presName="topArc1" presStyleLbl="parChTrans1D1" presStyleIdx="34" presStyleCnt="44"/>
      <dgm:spPr/>
    </dgm:pt>
    <dgm:pt modelId="{09C151D9-2A35-4F29-8ABA-05B2D47E6FB2}" type="pres">
      <dgm:prSet presAssocID="{543BB022-CFA1-47C4-8203-3F455082BAF0}" presName="bottomArc1" presStyleLbl="parChTrans1D1" presStyleIdx="35" presStyleCnt="44"/>
      <dgm:spPr/>
    </dgm:pt>
    <dgm:pt modelId="{688589D7-4319-498B-A5B7-93BD17125CE1}" type="pres">
      <dgm:prSet presAssocID="{543BB022-CFA1-47C4-8203-3F455082BAF0}" presName="topConnNode1" presStyleLbl="node1" presStyleIdx="0" presStyleCnt="0"/>
      <dgm:spPr/>
      <dgm:t>
        <a:bodyPr/>
        <a:lstStyle/>
        <a:p>
          <a:endParaRPr lang="fr-CH"/>
        </a:p>
      </dgm:t>
    </dgm:pt>
    <dgm:pt modelId="{22B9322A-05D9-4515-ABE2-00399F4D4CDC}" type="pres">
      <dgm:prSet presAssocID="{543BB022-CFA1-47C4-8203-3F455082BAF0}" presName="hierChild2" presStyleCnt="0"/>
      <dgm:spPr/>
    </dgm:pt>
    <dgm:pt modelId="{1F829378-5762-417A-B649-ED399B0AD5FE}" type="pres">
      <dgm:prSet presAssocID="{543BB022-CFA1-47C4-8203-3F455082BAF0}" presName="hierChild3" presStyleCnt="0"/>
      <dgm:spPr/>
    </dgm:pt>
    <dgm:pt modelId="{3B9B5A34-FB25-4A1C-AB81-CB7C6E92FD5C}" type="pres">
      <dgm:prSet presAssocID="{B206752D-0B48-4A98-9188-DC0B2A0B14B1}" presName="hierRoot1" presStyleCnt="0">
        <dgm:presLayoutVars>
          <dgm:hierBranch val="init"/>
        </dgm:presLayoutVars>
      </dgm:prSet>
      <dgm:spPr/>
    </dgm:pt>
    <dgm:pt modelId="{8915A999-1F9F-409B-B62B-F0E3F94A0982}" type="pres">
      <dgm:prSet presAssocID="{B206752D-0B48-4A98-9188-DC0B2A0B14B1}" presName="rootComposite1" presStyleCnt="0"/>
      <dgm:spPr/>
    </dgm:pt>
    <dgm:pt modelId="{122CC2CD-EB8A-4787-9744-1D4761ED0FE7}" type="pres">
      <dgm:prSet presAssocID="{B206752D-0B48-4A98-9188-DC0B2A0B14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525E696-E482-4D1D-90C3-BE28EFB92D90}" type="pres">
      <dgm:prSet presAssocID="{B206752D-0B48-4A98-9188-DC0B2A0B14B1}" presName="topArc1" presStyleLbl="parChTrans1D1" presStyleIdx="36" presStyleCnt="44"/>
      <dgm:spPr/>
    </dgm:pt>
    <dgm:pt modelId="{402AB73D-3348-4157-95A5-BE9361EB870B}" type="pres">
      <dgm:prSet presAssocID="{B206752D-0B48-4A98-9188-DC0B2A0B14B1}" presName="bottomArc1" presStyleLbl="parChTrans1D1" presStyleIdx="37" presStyleCnt="44"/>
      <dgm:spPr/>
    </dgm:pt>
    <dgm:pt modelId="{D71D509A-55F8-444F-B759-C0BBF41AC00E}" type="pres">
      <dgm:prSet presAssocID="{B206752D-0B48-4A98-9188-DC0B2A0B14B1}" presName="topConnNode1" presStyleLbl="node1" presStyleIdx="0" presStyleCnt="0"/>
      <dgm:spPr/>
      <dgm:t>
        <a:bodyPr/>
        <a:lstStyle/>
        <a:p>
          <a:endParaRPr lang="fr-CH"/>
        </a:p>
      </dgm:t>
    </dgm:pt>
    <dgm:pt modelId="{4868E50C-BE41-4FF9-AB76-E5A9D18B84F8}" type="pres">
      <dgm:prSet presAssocID="{B206752D-0B48-4A98-9188-DC0B2A0B14B1}" presName="hierChild2" presStyleCnt="0"/>
      <dgm:spPr/>
    </dgm:pt>
    <dgm:pt modelId="{3A9E466E-D25D-434C-9572-C1C41E0792CD}" type="pres">
      <dgm:prSet presAssocID="{B206752D-0B48-4A98-9188-DC0B2A0B14B1}" presName="hierChild3" presStyleCnt="0"/>
      <dgm:spPr/>
    </dgm:pt>
    <dgm:pt modelId="{88FB8740-9288-4DC2-8D67-CB28E28CDBB9}" type="pres">
      <dgm:prSet presAssocID="{1CA96233-A43D-4A14-9565-36441EEBF47B}" presName="hierRoot1" presStyleCnt="0">
        <dgm:presLayoutVars>
          <dgm:hierBranch val="init"/>
        </dgm:presLayoutVars>
      </dgm:prSet>
      <dgm:spPr/>
    </dgm:pt>
    <dgm:pt modelId="{A5E4C35B-ED4B-47D2-80EF-111782D106DD}" type="pres">
      <dgm:prSet presAssocID="{1CA96233-A43D-4A14-9565-36441EEBF47B}" presName="rootComposite1" presStyleCnt="0"/>
      <dgm:spPr/>
    </dgm:pt>
    <dgm:pt modelId="{79C54FA4-EC40-47BF-ADBA-32369E17210D}" type="pres">
      <dgm:prSet presAssocID="{1CA96233-A43D-4A14-9565-36441EEBF47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DF34826-D9A7-432F-8978-7F82A2CDC0F0}" type="pres">
      <dgm:prSet presAssocID="{1CA96233-A43D-4A14-9565-36441EEBF47B}" presName="topArc1" presStyleLbl="parChTrans1D1" presStyleIdx="38" presStyleCnt="44"/>
      <dgm:spPr/>
    </dgm:pt>
    <dgm:pt modelId="{11BEB3DB-B3C9-4D06-B85E-09D0456856A2}" type="pres">
      <dgm:prSet presAssocID="{1CA96233-A43D-4A14-9565-36441EEBF47B}" presName="bottomArc1" presStyleLbl="parChTrans1D1" presStyleIdx="39" presStyleCnt="44"/>
      <dgm:spPr/>
    </dgm:pt>
    <dgm:pt modelId="{E5289C32-96FE-40B9-92B0-D6454E918A4F}" type="pres">
      <dgm:prSet presAssocID="{1CA96233-A43D-4A14-9565-36441EEBF47B}" presName="topConnNode1" presStyleLbl="node1" presStyleIdx="0" presStyleCnt="0"/>
      <dgm:spPr/>
      <dgm:t>
        <a:bodyPr/>
        <a:lstStyle/>
        <a:p>
          <a:endParaRPr lang="fr-CH"/>
        </a:p>
      </dgm:t>
    </dgm:pt>
    <dgm:pt modelId="{26BB23C5-3117-4DA3-9916-0136938BC996}" type="pres">
      <dgm:prSet presAssocID="{1CA96233-A43D-4A14-9565-36441EEBF47B}" presName="hierChild2" presStyleCnt="0"/>
      <dgm:spPr/>
    </dgm:pt>
    <dgm:pt modelId="{C793D885-5D3B-4FF1-8D7C-595B30E63F57}" type="pres">
      <dgm:prSet presAssocID="{E8A72B0E-303D-4EEF-A99E-08E467CCAA01}" presName="Name28" presStyleLbl="parChTrans1D2" presStyleIdx="4" presStyleCnt="6"/>
      <dgm:spPr/>
      <dgm:t>
        <a:bodyPr/>
        <a:lstStyle/>
        <a:p>
          <a:endParaRPr lang="fr-CH"/>
        </a:p>
      </dgm:t>
    </dgm:pt>
    <dgm:pt modelId="{18B29B68-3642-4799-9046-7E7F516B1AA8}" type="pres">
      <dgm:prSet presAssocID="{39617E56-06DE-4CD8-A616-D2D7E643337E}" presName="hierRoot2" presStyleCnt="0">
        <dgm:presLayoutVars>
          <dgm:hierBranch val="init"/>
        </dgm:presLayoutVars>
      </dgm:prSet>
      <dgm:spPr/>
    </dgm:pt>
    <dgm:pt modelId="{6D061871-1A8E-4118-8FA7-6BDC4362AF32}" type="pres">
      <dgm:prSet presAssocID="{39617E56-06DE-4CD8-A616-D2D7E643337E}" presName="rootComposite2" presStyleCnt="0"/>
      <dgm:spPr/>
    </dgm:pt>
    <dgm:pt modelId="{80352C52-EBDD-446E-A9F3-3086A25B5211}" type="pres">
      <dgm:prSet presAssocID="{39617E56-06DE-4CD8-A616-D2D7E64333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2E69D4-8DAA-4C7E-826A-71908E1D9789}" type="pres">
      <dgm:prSet presAssocID="{39617E56-06DE-4CD8-A616-D2D7E643337E}" presName="topArc2" presStyleLbl="parChTrans1D1" presStyleIdx="40" presStyleCnt="44"/>
      <dgm:spPr/>
    </dgm:pt>
    <dgm:pt modelId="{AA0C3E07-D50F-463A-8CBB-C807C7AE9587}" type="pres">
      <dgm:prSet presAssocID="{39617E56-06DE-4CD8-A616-D2D7E643337E}" presName="bottomArc2" presStyleLbl="parChTrans1D1" presStyleIdx="41" presStyleCnt="44"/>
      <dgm:spPr/>
    </dgm:pt>
    <dgm:pt modelId="{755DCA99-42DF-42FE-999E-0896258E297A}" type="pres">
      <dgm:prSet presAssocID="{39617E56-06DE-4CD8-A616-D2D7E643337E}" presName="topConnNode2" presStyleLbl="node2" presStyleIdx="0" presStyleCnt="0"/>
      <dgm:spPr/>
      <dgm:t>
        <a:bodyPr/>
        <a:lstStyle/>
        <a:p>
          <a:endParaRPr lang="fr-CH"/>
        </a:p>
      </dgm:t>
    </dgm:pt>
    <dgm:pt modelId="{4664D9E8-15A7-41E7-8705-CCFC2F5C3F49}" type="pres">
      <dgm:prSet presAssocID="{39617E56-06DE-4CD8-A616-D2D7E643337E}" presName="hierChild4" presStyleCnt="0"/>
      <dgm:spPr/>
    </dgm:pt>
    <dgm:pt modelId="{A40DE1C3-81E4-486D-8902-8F8706E1A021}" type="pres">
      <dgm:prSet presAssocID="{39617E56-06DE-4CD8-A616-D2D7E643337E}" presName="hierChild5" presStyleCnt="0"/>
      <dgm:spPr/>
    </dgm:pt>
    <dgm:pt modelId="{D8584325-070B-4C7F-94DE-58A9C66F5636}" type="pres">
      <dgm:prSet presAssocID="{A7E4CC50-27FC-48EC-B4AB-2D2BE40EF82C}" presName="Name28" presStyleLbl="parChTrans1D2" presStyleIdx="5" presStyleCnt="6"/>
      <dgm:spPr/>
      <dgm:t>
        <a:bodyPr/>
        <a:lstStyle/>
        <a:p>
          <a:endParaRPr lang="fr-CH"/>
        </a:p>
      </dgm:t>
    </dgm:pt>
    <dgm:pt modelId="{3062BC6E-CAC3-48FA-8278-CB81DA4E73DF}" type="pres">
      <dgm:prSet presAssocID="{4477114D-4ED1-4B10-B898-FC8A1CEDF017}" presName="hierRoot2" presStyleCnt="0">
        <dgm:presLayoutVars>
          <dgm:hierBranch val="init"/>
        </dgm:presLayoutVars>
      </dgm:prSet>
      <dgm:spPr/>
    </dgm:pt>
    <dgm:pt modelId="{44979EBD-B953-4736-9AF4-027CE2FB319F}" type="pres">
      <dgm:prSet presAssocID="{4477114D-4ED1-4B10-B898-FC8A1CEDF017}" presName="rootComposite2" presStyleCnt="0"/>
      <dgm:spPr/>
    </dgm:pt>
    <dgm:pt modelId="{AB40AA40-3A20-457A-949F-EB04B8669E11}" type="pres">
      <dgm:prSet presAssocID="{4477114D-4ED1-4B10-B898-FC8A1CEDF0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4D888EF-D09B-4C8F-AF1A-D0E1B196BE9F}" type="pres">
      <dgm:prSet presAssocID="{4477114D-4ED1-4B10-B898-FC8A1CEDF017}" presName="topArc2" presStyleLbl="parChTrans1D1" presStyleIdx="42" presStyleCnt="44"/>
      <dgm:spPr/>
    </dgm:pt>
    <dgm:pt modelId="{70DDCEF1-DA4B-4DA6-90AC-EE377EFCCD11}" type="pres">
      <dgm:prSet presAssocID="{4477114D-4ED1-4B10-B898-FC8A1CEDF017}" presName="bottomArc2" presStyleLbl="parChTrans1D1" presStyleIdx="43" presStyleCnt="44"/>
      <dgm:spPr/>
    </dgm:pt>
    <dgm:pt modelId="{8B74E9CE-6921-48E0-9F7D-DF140DC76F3D}" type="pres">
      <dgm:prSet presAssocID="{4477114D-4ED1-4B10-B898-FC8A1CEDF017}" presName="topConnNode2" presStyleLbl="node2" presStyleIdx="0" presStyleCnt="0"/>
      <dgm:spPr/>
      <dgm:t>
        <a:bodyPr/>
        <a:lstStyle/>
        <a:p>
          <a:endParaRPr lang="fr-CH"/>
        </a:p>
      </dgm:t>
    </dgm:pt>
    <dgm:pt modelId="{5B933D79-8D2E-4F8B-BF78-3EEB9BA8416F}" type="pres">
      <dgm:prSet presAssocID="{4477114D-4ED1-4B10-B898-FC8A1CEDF017}" presName="hierChild4" presStyleCnt="0"/>
      <dgm:spPr/>
    </dgm:pt>
    <dgm:pt modelId="{E3FB76C5-06F6-4FC7-8C4D-575254E606CB}" type="pres">
      <dgm:prSet presAssocID="{4477114D-4ED1-4B10-B898-FC8A1CEDF017}" presName="hierChild5" presStyleCnt="0"/>
      <dgm:spPr/>
    </dgm:pt>
    <dgm:pt modelId="{8E972189-2377-407A-A4BA-5DCBD6538D09}" type="pres">
      <dgm:prSet presAssocID="{1CA96233-A43D-4A14-9565-36441EEBF47B}" presName="hierChild3" presStyleCnt="0"/>
      <dgm:spPr/>
    </dgm:pt>
  </dgm:ptLst>
  <dgm:cxnLst>
    <dgm:cxn modelId="{D06A2573-C906-4003-9E50-63B3C0DCE605}" type="presOf" srcId="{FA1BDB7B-6EFF-4638-8409-13A4084777AD}" destId="{90822C5E-080E-4895-A34E-BB9A8CD090F0}" srcOrd="1" destOrd="0" presId="urn:microsoft.com/office/officeart/2008/layout/HalfCircleOrganizationChart"/>
    <dgm:cxn modelId="{B34739D1-F3A2-4CDA-9141-2A391B2FA1B8}" srcId="{07406146-8A23-48FC-BA88-13BA049FAC90}" destId="{92AC7F90-D278-44CB-9D1C-C628414FCE02}" srcOrd="6" destOrd="0" parTransId="{F3E4CAD4-E553-4A4C-B7E2-A728A099C938}" sibTransId="{9B4F1DFC-C78D-4A7E-AC17-4DF83B4CB99E}"/>
    <dgm:cxn modelId="{7D65B43E-43A6-43EF-980A-54844E6A9181}" srcId="{07406146-8A23-48FC-BA88-13BA049FAC90}" destId="{98990B08-0F76-45E0-9D65-E01C6D49467A}" srcOrd="4" destOrd="0" parTransId="{3F2AA96A-F286-4FE0-9BBA-90100C910D50}" sibTransId="{1295441F-9FB7-477A-9B71-A667580928D5}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DC400E8D-F078-4534-A5D2-DCEABBFE751A}" type="presOf" srcId="{4AAB9C7D-9A36-4B24-B934-F31B3BE0DEBF}" destId="{40F29EEC-E246-4833-863C-47A4704DCE05}" srcOrd="0" destOrd="0" presId="urn:microsoft.com/office/officeart/2008/layout/HalfCircleOrganizationChart"/>
    <dgm:cxn modelId="{31B9F102-4A86-4187-B4E5-6C2E97412642}" type="presOf" srcId="{D335B0CC-85C6-4594-9612-47758211A5DF}" destId="{AED4A048-B2B8-4189-82F0-4616B81F3EFA}" srcOrd="1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246F381C-A592-43DF-9284-AC41F4231941}" type="presOf" srcId="{F19DE134-47E8-496F-81BC-9F957D3D5945}" destId="{257FD493-118B-42C3-9C8C-A0C19B8CE2A0}" srcOrd="0" destOrd="0" presId="urn:microsoft.com/office/officeart/2008/layout/HalfCircleOrganizationChart"/>
    <dgm:cxn modelId="{D8A8239F-DD25-4169-A863-E9E6952238AB}" type="presOf" srcId="{B3D9AC15-00DF-41EE-8D65-A2F47D344CAE}" destId="{848BB71F-B2E1-46BE-933F-CD2CB2CB8E58}" srcOrd="0" destOrd="0" presId="urn:microsoft.com/office/officeart/2008/layout/HalfCircleOrganizationChart"/>
    <dgm:cxn modelId="{6939EF1B-708E-4541-820D-3B63478AA464}" type="presOf" srcId="{E8A72B0E-303D-4EEF-A99E-08E467CCAA01}" destId="{C793D885-5D3B-4FF1-8D7C-595B30E63F57}" srcOrd="0" destOrd="0" presId="urn:microsoft.com/office/officeart/2008/layout/HalfCircleOrganizationChart"/>
    <dgm:cxn modelId="{0C5B6D52-BA5B-4A36-B851-88BB109696A4}" type="presOf" srcId="{6E820660-CF39-42C3-992F-3915E9C88F7D}" destId="{058545DB-A961-4714-A4F1-EFF6E0046F04}" srcOrd="0" destOrd="0" presId="urn:microsoft.com/office/officeart/2008/layout/HalfCircleOrganizationChart"/>
    <dgm:cxn modelId="{80F8449E-23B7-454F-BD69-0F7B75AFF7FE}" type="presOf" srcId="{038058D8-0706-49FF-8E2C-67E7A0069FD9}" destId="{D10ADCDB-5DC8-40BA-8A72-43552F074080}" srcOrd="0" destOrd="0" presId="urn:microsoft.com/office/officeart/2008/layout/HalfCircleOrganizationChart"/>
    <dgm:cxn modelId="{8FF60C93-54CE-41A4-92BA-AD50962602C7}" type="presOf" srcId="{C1147146-35B1-4385-BFD3-24B0A8D6DBA9}" destId="{FF0BA548-8404-4AAC-A893-0485EEA51E98}" srcOrd="0" destOrd="0" presId="urn:microsoft.com/office/officeart/2008/layout/HalfCircleOrganizationChart"/>
    <dgm:cxn modelId="{86CE4C47-FF6E-429B-96DE-12DC815DE6B3}" type="presOf" srcId="{1CA96233-A43D-4A14-9565-36441EEBF47B}" destId="{E5289C32-96FE-40B9-92B0-D6454E918A4F}" srcOrd="1" destOrd="0" presId="urn:microsoft.com/office/officeart/2008/layout/HalfCircleOrganizationChart"/>
    <dgm:cxn modelId="{393B424F-4032-43AE-B369-1F25757A1313}" type="presOf" srcId="{B47694F9-F87D-4502-9516-C706D9D83F25}" destId="{6216CF2E-436E-4902-8345-9B8F16328436}" srcOrd="1" destOrd="0" presId="urn:microsoft.com/office/officeart/2008/layout/HalfCircleOrganizationChart"/>
    <dgm:cxn modelId="{3043EABF-7396-4FE9-857D-AF7CBEDADC9F}" type="presOf" srcId="{ED36A91A-09CA-44ED-8DE0-92A769D69D0F}" destId="{3904279D-08DF-470F-825F-4A69E7D00EC6}" srcOrd="0" destOrd="0" presId="urn:microsoft.com/office/officeart/2008/layout/HalfCircleOrganizationChart"/>
    <dgm:cxn modelId="{79D4C91A-F80D-4312-913E-F6966ADDB6B8}" type="presOf" srcId="{752E67A4-0087-4F4D-8C4C-2BE7E7544744}" destId="{CC35BBC2-7359-43E4-BD49-3B79DBA7EC8A}" srcOrd="0" destOrd="0" presId="urn:microsoft.com/office/officeart/2008/layout/HalfCircleOrganizationChart"/>
    <dgm:cxn modelId="{B03BAEDA-3D4E-44E5-AC4F-DD320E3C2B04}" type="presOf" srcId="{B206752D-0B48-4A98-9188-DC0B2A0B14B1}" destId="{122CC2CD-EB8A-4787-9744-1D4761ED0FE7}" srcOrd="0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AC4D8C42-75C8-4DE4-BFED-BAA68E5BBE1F}" type="presOf" srcId="{D760BA08-E59D-4789-9D8C-62A8E7E85DCA}" destId="{ECC1EEE5-3509-4D5F-94A3-621DC3CF4EB1}" srcOrd="0" destOrd="0" presId="urn:microsoft.com/office/officeart/2008/layout/HalfCircleOrganizationChart"/>
    <dgm:cxn modelId="{70356F8C-F1EB-4835-8AF1-5A0EFA88D822}" type="presOf" srcId="{98990B08-0F76-45E0-9D65-E01C6D49467A}" destId="{2E57A7D0-6423-4CDC-8BEA-1FAEE3599E05}" srcOrd="0" destOrd="0" presId="urn:microsoft.com/office/officeart/2008/layout/HalfCircleOrganizationChart"/>
    <dgm:cxn modelId="{0BDD7422-23AC-4A34-8BB6-EAE36FB69C0A}" type="presOf" srcId="{49458C69-2698-4BC0-862E-E8E202699966}" destId="{60F9EB82-0E99-4EE8-8C4C-3FB5AD63BD24}" srcOrd="1" destOrd="0" presId="urn:microsoft.com/office/officeart/2008/layout/HalfCircleOrganizationChart"/>
    <dgm:cxn modelId="{DDC95742-F259-4108-A6BA-78E0889A076C}" type="presOf" srcId="{B3B0EF58-2678-4D70-9DC7-858E1B62B45E}" destId="{AB419714-5DCD-4D6F-81E2-0B3061C96C89}" srcOrd="0" destOrd="0" presId="urn:microsoft.com/office/officeart/2008/layout/HalfCircleOrganizationChart"/>
    <dgm:cxn modelId="{AE74D537-5F5D-4BCB-999B-35FAD565DC9B}" type="presOf" srcId="{18E1FA0D-4E29-4776-BA4C-D3E6799F267E}" destId="{4224FD00-1FEA-49AE-A854-68858C5FF898}" srcOrd="0" destOrd="0" presId="urn:microsoft.com/office/officeart/2008/layout/HalfCircleOrganizationChart"/>
    <dgm:cxn modelId="{98754E6C-7881-43A9-B671-EA65A16223DA}" type="presOf" srcId="{543BB022-CFA1-47C4-8203-3F455082BAF0}" destId="{C2470830-B6EE-45C3-9385-76386122F700}" srcOrd="0" destOrd="0" presId="urn:microsoft.com/office/officeart/2008/layout/HalfCircleOrganizationChart"/>
    <dgm:cxn modelId="{A6BAB9EE-7984-451D-BEB6-58F8D7848934}" type="presOf" srcId="{92AC7F90-D278-44CB-9D1C-C628414FCE02}" destId="{79899462-34D6-49CC-94DF-0DF8169F7BCB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BC0C2C9A-ECB8-46FE-9134-5227F24DD08B}" type="presOf" srcId="{FA1BDB7B-6EFF-4638-8409-13A4084777AD}" destId="{DF7044DA-3F17-41EB-89EC-CF00D8F3EF78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DFF4167C-D220-441B-87D9-3269BCEF30AB}" type="presOf" srcId="{E6A5C52F-61AE-4E3F-BFAB-ED4521513D90}" destId="{5D64F1E3-2322-487C-977A-40D449F364A8}" srcOrd="0" destOrd="0" presId="urn:microsoft.com/office/officeart/2008/layout/HalfCircleOrganizationChart"/>
    <dgm:cxn modelId="{547C4D00-F42E-4BB6-90E1-223B858ED095}" type="presOf" srcId="{6C544CE6-B3EA-4F4B-B883-034577FB54B0}" destId="{06187F5B-7E34-4508-8E9E-46466318837A}" srcOrd="1" destOrd="0" presId="urn:microsoft.com/office/officeart/2008/layout/HalfCircleOrganizationChart"/>
    <dgm:cxn modelId="{D09A0389-730C-4EEE-87C3-96E254D0E734}" type="presOf" srcId="{4AAB9C7D-9A36-4B24-B934-F31B3BE0DEBF}" destId="{2810A166-BEE4-4031-B2BC-D9FF869446A0}" srcOrd="1" destOrd="0" presId="urn:microsoft.com/office/officeart/2008/layout/HalfCircleOrganizationChart"/>
    <dgm:cxn modelId="{B522B1CA-4D7C-4C02-A051-369914A4570A}" srcId="{1CA96233-A43D-4A14-9565-36441EEBF47B}" destId="{39617E56-06DE-4CD8-A616-D2D7E643337E}" srcOrd="0" destOrd="0" parTransId="{E8A72B0E-303D-4EEF-A99E-08E467CCAA01}" sibTransId="{A2DAA74E-158C-4D62-ACE1-A656CE0A0DF0}"/>
    <dgm:cxn modelId="{5104717C-7532-4F0A-9662-530A49B9528F}" type="presOf" srcId="{9D8B7065-F864-4700-967D-9B05CB1D6C3F}" destId="{76655EE2-E2B1-4774-ADEE-6C98AF5F6217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E093BF84-3D1D-4794-9DE4-31CF83E21331}" type="presOf" srcId="{39617E56-06DE-4CD8-A616-D2D7E643337E}" destId="{80352C52-EBDD-446E-A9F3-3086A25B5211}" srcOrd="0" destOrd="0" presId="urn:microsoft.com/office/officeart/2008/layout/HalfCircleOrganizationChart"/>
    <dgm:cxn modelId="{A7CAE250-2236-4FFF-AA79-BA747B40A8C6}" type="presOf" srcId="{244767F1-5EF6-41E9-A078-1A9C0562A037}" destId="{2D90A4C4-CA6B-45DD-9A55-27BCDD5A3FE8}" srcOrd="1" destOrd="0" presId="urn:microsoft.com/office/officeart/2008/layout/HalfCircleOrganizationChart"/>
    <dgm:cxn modelId="{6821CF77-7B5C-4877-B0AB-6EADB9688F18}" type="presOf" srcId="{3AA22C8B-D847-4D42-BF9F-DA7E8433379A}" destId="{4B7A5D10-7097-449E-BAA0-282F889E424F}" srcOrd="0" destOrd="0" presId="urn:microsoft.com/office/officeart/2008/layout/HalfCircleOrganizationChart"/>
    <dgm:cxn modelId="{C6FB15F8-B687-4D74-8786-BD35C02F9EFF}" type="presOf" srcId="{1CA96233-A43D-4A14-9565-36441EEBF47B}" destId="{79C54FA4-EC40-47BF-ADBA-32369E17210D}" srcOrd="0" destOrd="0" presId="urn:microsoft.com/office/officeart/2008/layout/HalfCircleOrganizationChart"/>
    <dgm:cxn modelId="{6FDEC78B-2D75-4249-A873-7769885A9B3E}" type="presOf" srcId="{B206752D-0B48-4A98-9188-DC0B2A0B14B1}" destId="{D71D509A-55F8-444F-B759-C0BBF41AC00E}" srcOrd="1" destOrd="0" presId="urn:microsoft.com/office/officeart/2008/layout/HalfCircleOrganizationChart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B8126626-5F46-4E1F-AB79-914A538E9354}" type="presOf" srcId="{244767F1-5EF6-41E9-A078-1A9C0562A037}" destId="{9070DF6E-268D-4A65-A964-88968D4D9112}" srcOrd="0" destOrd="0" presId="urn:microsoft.com/office/officeart/2008/layout/HalfCircleOrganizationChart"/>
    <dgm:cxn modelId="{F0C8E7A7-F2F2-4651-998C-345D862D5887}" srcId="{07406146-8A23-48FC-BA88-13BA049FAC90}" destId="{1CA96233-A43D-4A14-9565-36441EEBF47B}" srcOrd="9" destOrd="0" parTransId="{9554B4A0-E102-4198-BF6F-E21B813BE551}" sibTransId="{DE7A6401-417A-4010-BA1D-0B8E8E7DA257}"/>
    <dgm:cxn modelId="{2E902849-DC63-447A-A1E0-0AA19436FAF5}" type="presOf" srcId="{E2E084DF-F39B-4878-AB4A-A8D119AC57A0}" destId="{FC358DF4-4932-42F1-A13E-298EE98F765F}" srcOrd="1" destOrd="0" presId="urn:microsoft.com/office/officeart/2008/layout/HalfCircleOrganizationChart"/>
    <dgm:cxn modelId="{4FD98525-F846-45C1-A5B6-DDF137E67C2E}" type="presOf" srcId="{4477114D-4ED1-4B10-B898-FC8A1CEDF017}" destId="{8B74E9CE-6921-48E0-9F7D-DF140DC76F3D}" srcOrd="1" destOrd="0" presId="urn:microsoft.com/office/officeart/2008/layout/HalfCircleOrganizationChart"/>
    <dgm:cxn modelId="{7AAFCA41-1958-4713-8F22-E0465AD04F43}" type="presOf" srcId="{9E360787-D136-4539-8287-E4F018249AA0}" destId="{F6A83834-CE58-4689-94BE-64326F2E8101}" srcOrd="0" destOrd="0" presId="urn:microsoft.com/office/officeart/2008/layout/HalfCircleOrganizationChart"/>
    <dgm:cxn modelId="{76F78A46-954B-4CDE-8EC5-2EE2F1BD843A}" type="presOf" srcId="{038058D8-0706-49FF-8E2C-67E7A0069FD9}" destId="{BE8A73B0-4731-4C76-ABB8-48DC6CB567F8}" srcOrd="1" destOrd="0" presId="urn:microsoft.com/office/officeart/2008/layout/HalfCircleOrganizationChart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2B86121D-74CF-4736-876E-8CDDEBC5B25B}" type="presOf" srcId="{6C544CE6-B3EA-4F4B-B883-034577FB54B0}" destId="{BB57E361-59E7-4C40-871D-AB8DF1BF8342}" srcOrd="0" destOrd="0" presId="urn:microsoft.com/office/officeart/2008/layout/HalfCircleOrganizationChart"/>
    <dgm:cxn modelId="{4E08333C-E892-4C82-9264-08DFE115BF15}" srcId="{07406146-8A23-48FC-BA88-13BA049FAC90}" destId="{B206752D-0B48-4A98-9188-DC0B2A0B14B1}" srcOrd="8" destOrd="0" parTransId="{46AB18D3-3266-428A-9AB6-A7828AF403B0}" sibTransId="{A9BF37A3-D1C9-4592-A8CA-71B9C1688D28}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911EC3CC-3BCF-4AC0-8629-7807D358C629}" srcId="{07406146-8A23-48FC-BA88-13BA049FAC90}" destId="{543BB022-CFA1-47C4-8203-3F455082BAF0}" srcOrd="7" destOrd="0" parTransId="{6984A462-3883-4C2A-8C89-C7C7047CDD46}" sibTransId="{3DBDA925-31CF-4C5B-A095-1DCEEFCBF267}"/>
    <dgm:cxn modelId="{F9DB2B5D-3770-40E3-8EEC-455FD9934DE2}" type="presOf" srcId="{0A214D0F-6557-4119-97D3-8D8C9854BDFD}" destId="{20867385-172C-4661-B3AE-553577A6B161}" srcOrd="0" destOrd="0" presId="urn:microsoft.com/office/officeart/2008/layout/HalfCircleOrganizationChart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B7ED8C24-0B17-4EA3-98EA-2EA6D47C2515}" srcId="{07406146-8A23-48FC-BA88-13BA049FAC90}" destId="{FA1BDB7B-6EFF-4638-8409-13A4084777AD}" srcOrd="5" destOrd="0" parTransId="{F7D92BCE-9B28-4B36-A39B-4F5BC9F8C766}" sibTransId="{D2EF719A-375E-475A-8F79-0A07F533E865}"/>
    <dgm:cxn modelId="{21A10323-3C92-4393-8E04-39D8C51240CF}" type="presOf" srcId="{E6A5C52F-61AE-4E3F-BFAB-ED4521513D90}" destId="{A57C0E70-DA7D-4512-8906-22CF82B592C6}" srcOrd="1" destOrd="0" presId="urn:microsoft.com/office/officeart/2008/layout/HalfCircleOrganizationChart"/>
    <dgm:cxn modelId="{85B552BD-2BFE-4BFF-A660-71BB4A9695FE}" type="presOf" srcId="{A7E4CC50-27FC-48EC-B4AB-2D2BE40EF82C}" destId="{D8584325-070B-4C7F-94DE-58A9C66F5636}" srcOrd="0" destOrd="0" presId="urn:microsoft.com/office/officeart/2008/layout/HalfCircleOrganizationChart"/>
    <dgm:cxn modelId="{336C87D5-AA22-4622-8FFD-C33C22E1DB0B}" type="presOf" srcId="{98990B08-0F76-45E0-9D65-E01C6D49467A}" destId="{E7610305-DF86-4939-B0E8-B8D611140AEE}" srcOrd="1" destOrd="0" presId="urn:microsoft.com/office/officeart/2008/layout/HalfCircleOrganizationChart"/>
    <dgm:cxn modelId="{E82FBC4B-95F2-4F00-B3EE-B2EDCCB99DDF}" type="presOf" srcId="{92AC7F90-D278-44CB-9D1C-C628414FCE02}" destId="{3D129B41-D96B-40BA-9AFE-D67B4693D89A}" srcOrd="0" destOrd="0" presId="urn:microsoft.com/office/officeart/2008/layout/HalfCircleOrganizationChart"/>
    <dgm:cxn modelId="{6017ABF7-D43A-4068-BD9A-4A5C318A0C20}" type="presOf" srcId="{07406146-8A23-48FC-BA88-13BA049FAC90}" destId="{AD76A5ED-E5FE-468F-AA6A-A687413A1674}" srcOrd="0" destOrd="0" presId="urn:microsoft.com/office/officeart/2008/layout/HalfCircleOrganizationChart"/>
    <dgm:cxn modelId="{B725F65F-38D0-4F80-9169-90EC391F8017}" type="presOf" srcId="{B47694F9-F87D-4502-9516-C706D9D83F25}" destId="{B38D07E4-78BD-4463-BEF4-2FBB006A93DA}" srcOrd="0" destOrd="0" presId="urn:microsoft.com/office/officeart/2008/layout/HalfCircleOrganizationChart"/>
    <dgm:cxn modelId="{4A5BF047-4089-45F5-9189-3B25C3A652B2}" type="presOf" srcId="{33B34BA9-A957-4D09-83CA-7C2765478269}" destId="{70A4024D-5773-46F1-A161-439454FD1ABE}" srcOrd="0" destOrd="0" presId="urn:microsoft.com/office/officeart/2008/layout/HalfCircleOrganizationChart"/>
    <dgm:cxn modelId="{D1B46C2F-EF14-43A2-8DD4-2CA977C6BA5C}" type="presOf" srcId="{33B34BA9-A957-4D09-83CA-7C2765478269}" destId="{F67843F6-71CF-4907-9C23-39978C981BA7}" srcOrd="1" destOrd="0" presId="urn:microsoft.com/office/officeart/2008/layout/HalfCircleOrganizationChart"/>
    <dgm:cxn modelId="{9F4466CA-A557-4677-964F-773012FBB8FD}" type="presOf" srcId="{39617E56-06DE-4CD8-A616-D2D7E643337E}" destId="{755DCA99-42DF-42FE-999E-0896258E297A}" srcOrd="1" destOrd="0" presId="urn:microsoft.com/office/officeart/2008/layout/HalfCircleOrganizationChart"/>
    <dgm:cxn modelId="{480BC84A-7180-4C9F-8384-2AACE754D051}" type="presOf" srcId="{543BB022-CFA1-47C4-8203-3F455082BAF0}" destId="{688589D7-4319-498B-A5B7-93BD17125CE1}" srcOrd="1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054B4579-8291-4C02-B83A-679C04D5EB95}" type="presOf" srcId="{9D8B7065-F864-4700-967D-9B05CB1D6C3F}" destId="{89F0FAE4-C2B4-4DB0-8281-F5CF5A6A9837}" srcOrd="1" destOrd="0" presId="urn:microsoft.com/office/officeart/2008/layout/HalfCircleOrganizationChart"/>
    <dgm:cxn modelId="{D7B055FB-2F19-4E8B-8B69-E7660E19D8F0}" type="presOf" srcId="{49458C69-2698-4BC0-862E-E8E202699966}" destId="{5CBC3182-B5BF-4EA2-AF54-AA4C6AA6320D}" srcOrd="0" destOrd="0" presId="urn:microsoft.com/office/officeart/2008/layout/HalfCircleOrganizationChart"/>
    <dgm:cxn modelId="{71762687-1355-4012-BC92-2E86B296C2B6}" type="presOf" srcId="{C1147146-35B1-4385-BFD3-24B0A8D6DBA9}" destId="{19D58311-D13D-4BE8-9A61-1A0C85DB0FB0}" srcOrd="1" destOrd="0" presId="urn:microsoft.com/office/officeart/2008/layout/HalfCircleOrganizationChart"/>
    <dgm:cxn modelId="{0E22327C-188F-4058-AEF2-D28082F0599E}" type="presOf" srcId="{3F3C2526-3E63-420D-8011-533980F2E012}" destId="{DC397F99-784A-48FE-A285-92E30477C257}" srcOrd="1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00650779-8A7E-405D-A823-F7740A32E666}" type="presOf" srcId="{4477114D-4ED1-4B10-B898-FC8A1CEDF017}" destId="{AB40AA40-3A20-457A-949F-EB04B8669E11}" srcOrd="0" destOrd="0" presId="urn:microsoft.com/office/officeart/2008/layout/HalfCircleOrganizationChart"/>
    <dgm:cxn modelId="{983B5F4A-8152-40A2-AE8C-6691C2864BF1}" type="presOf" srcId="{18E1FA0D-4E29-4776-BA4C-D3E6799F267E}" destId="{A0253670-A993-4DC8-B087-03AFC3A680AA}" srcOrd="1" destOrd="0" presId="urn:microsoft.com/office/officeart/2008/layout/HalfCircleOrganizationChart"/>
    <dgm:cxn modelId="{56A144F0-4A62-4F64-A0B3-1AC9ABC006B4}" srcId="{1CA96233-A43D-4A14-9565-36441EEBF47B}" destId="{4477114D-4ED1-4B10-B898-FC8A1CEDF017}" srcOrd="1" destOrd="0" parTransId="{A7E4CC50-27FC-48EC-B4AB-2D2BE40EF82C}" sibTransId="{94721760-982B-4FD9-AB35-2AA316E82CA9}"/>
    <dgm:cxn modelId="{00A36D1C-3D64-4997-B8F1-930C032F436B}" type="presOf" srcId="{3F3C2526-3E63-420D-8011-533980F2E012}" destId="{81E67CDB-BFF5-45DF-B938-EB7E47C55F89}" srcOrd="0" destOrd="0" presId="urn:microsoft.com/office/officeart/2008/layout/HalfCircleOrganizationChart"/>
    <dgm:cxn modelId="{5D8A71E7-73BA-423A-8A3A-37CDDC1B85C4}" type="presOf" srcId="{E2E084DF-F39B-4878-AB4A-A8D119AC57A0}" destId="{EA9628E5-A3FC-47A7-8048-20D85A2A62B9}" srcOrd="0" destOrd="0" presId="urn:microsoft.com/office/officeart/2008/layout/HalfCircleOrganizationChart"/>
    <dgm:cxn modelId="{E696CC50-C246-4022-BBFA-B5C0D641BC5C}" type="presOf" srcId="{D335B0CC-85C6-4594-9612-47758211A5DF}" destId="{4346021E-AEA0-4588-830C-2FF11573808A}" srcOrd="0" destOrd="0" presId="urn:microsoft.com/office/officeart/2008/layout/HalfCircleOrganizationChart"/>
    <dgm:cxn modelId="{135CED40-3339-47F3-BE8F-6B4944BA5A50}" type="presParOf" srcId="{AD76A5ED-E5FE-468F-AA6A-A687413A1674}" destId="{C1E227B0-E556-42DA-9BBF-3BBB757A822E}" srcOrd="0" destOrd="0" presId="urn:microsoft.com/office/officeart/2008/layout/HalfCircleOrganizationChart"/>
    <dgm:cxn modelId="{A94C36C5-AC7D-4EA0-82B3-290FD26F00FE}" type="presParOf" srcId="{C1E227B0-E556-42DA-9BBF-3BBB757A822E}" destId="{53E9EB0C-919A-4CCC-9926-1F4E016DF369}" srcOrd="0" destOrd="0" presId="urn:microsoft.com/office/officeart/2008/layout/HalfCircleOrganizationChart"/>
    <dgm:cxn modelId="{1ACAF0CE-DDEF-44BD-9848-BB934EBCFA5E}" type="presParOf" srcId="{53E9EB0C-919A-4CCC-9926-1F4E016DF369}" destId="{81E67CDB-BFF5-45DF-B938-EB7E47C55F89}" srcOrd="0" destOrd="0" presId="urn:microsoft.com/office/officeart/2008/layout/HalfCircleOrganizationChart"/>
    <dgm:cxn modelId="{B41478B2-405C-4A94-8B95-A781FC346CEF}" type="presParOf" srcId="{53E9EB0C-919A-4CCC-9926-1F4E016DF369}" destId="{358C0BA1-3241-4FDB-A4B7-31C95DF33D89}" srcOrd="1" destOrd="0" presId="urn:microsoft.com/office/officeart/2008/layout/HalfCircleOrganizationChart"/>
    <dgm:cxn modelId="{3AFF1A89-0CE6-4D48-A491-439368DC0F17}" type="presParOf" srcId="{53E9EB0C-919A-4CCC-9926-1F4E016DF369}" destId="{6CA0E5B7-BCB7-45ED-8757-E8540FB9C2C5}" srcOrd="2" destOrd="0" presId="urn:microsoft.com/office/officeart/2008/layout/HalfCircleOrganizationChart"/>
    <dgm:cxn modelId="{4D279AA6-2D8A-4A72-ACCF-55A90A818E5A}" type="presParOf" srcId="{53E9EB0C-919A-4CCC-9926-1F4E016DF369}" destId="{DC397F99-784A-48FE-A285-92E30477C257}" srcOrd="3" destOrd="0" presId="urn:microsoft.com/office/officeart/2008/layout/HalfCircleOrganizationChart"/>
    <dgm:cxn modelId="{24D4C53A-5156-4944-94D9-E73E2A70C382}" type="presParOf" srcId="{C1E227B0-E556-42DA-9BBF-3BBB757A822E}" destId="{47B0588F-E863-48C1-B6CB-95F2A4077989}" srcOrd="1" destOrd="0" presId="urn:microsoft.com/office/officeart/2008/layout/HalfCircleOrganizationChart"/>
    <dgm:cxn modelId="{1F4C15C2-6EC2-43A9-9FD0-FDF925AA1A39}" type="presParOf" srcId="{C1E227B0-E556-42DA-9BBF-3BBB757A822E}" destId="{C5499171-58FE-42C2-8FCD-D39238657BDA}" srcOrd="2" destOrd="0" presId="urn:microsoft.com/office/officeart/2008/layout/HalfCircleOrganizationChart"/>
    <dgm:cxn modelId="{11F66F7D-0204-4D99-A189-0C53E7E25113}" type="presParOf" srcId="{AD76A5ED-E5FE-468F-AA6A-A687413A1674}" destId="{03DE037E-DFAF-436D-8D74-0DB46C526A18}" srcOrd="1" destOrd="0" presId="urn:microsoft.com/office/officeart/2008/layout/HalfCircleOrganizationChart"/>
    <dgm:cxn modelId="{E11E96D6-3646-49A0-A5FE-5B4680F477C5}" type="presParOf" srcId="{03DE037E-DFAF-436D-8D74-0DB46C526A18}" destId="{A661B1E2-A754-41BB-98DE-AAB2869D6D26}" srcOrd="0" destOrd="0" presId="urn:microsoft.com/office/officeart/2008/layout/HalfCircleOrganizationChart"/>
    <dgm:cxn modelId="{2D834C12-71D1-4BF1-B9BB-5D1496E8A2CC}" type="presParOf" srcId="{A661B1E2-A754-41BB-98DE-AAB2869D6D26}" destId="{70A4024D-5773-46F1-A161-439454FD1ABE}" srcOrd="0" destOrd="0" presId="urn:microsoft.com/office/officeart/2008/layout/HalfCircleOrganizationChart"/>
    <dgm:cxn modelId="{BFBCBF0D-387F-4512-A71B-2DC2AD11E9AC}" type="presParOf" srcId="{A661B1E2-A754-41BB-98DE-AAB2869D6D26}" destId="{BE93842A-DB0B-4B19-B82E-02336E2DF6E0}" srcOrd="1" destOrd="0" presId="urn:microsoft.com/office/officeart/2008/layout/HalfCircleOrganizationChart"/>
    <dgm:cxn modelId="{7CE75521-82A0-41A7-A7BF-D7081095C718}" type="presParOf" srcId="{A661B1E2-A754-41BB-98DE-AAB2869D6D26}" destId="{F4DD6230-0860-413C-AE4C-D76D17972429}" srcOrd="2" destOrd="0" presId="urn:microsoft.com/office/officeart/2008/layout/HalfCircleOrganizationChart"/>
    <dgm:cxn modelId="{9D27CDD5-C847-470F-A527-67E9791AD76E}" type="presParOf" srcId="{A661B1E2-A754-41BB-98DE-AAB2869D6D26}" destId="{F67843F6-71CF-4907-9C23-39978C981BA7}" srcOrd="3" destOrd="0" presId="urn:microsoft.com/office/officeart/2008/layout/HalfCircleOrganizationChart"/>
    <dgm:cxn modelId="{722A8A70-23E0-4F6B-80C0-D6830DEB6A6C}" type="presParOf" srcId="{03DE037E-DFAF-436D-8D74-0DB46C526A18}" destId="{917BA280-607D-42F2-810E-C26E86AA3E97}" srcOrd="1" destOrd="0" presId="urn:microsoft.com/office/officeart/2008/layout/HalfCircleOrganizationChart"/>
    <dgm:cxn modelId="{BBC15CB9-6838-4655-8C72-C02EC6FD1D6A}" type="presParOf" srcId="{03DE037E-DFAF-436D-8D74-0DB46C526A18}" destId="{87992596-300A-4D24-B9FB-5F311D56E6A4}" srcOrd="2" destOrd="0" presId="urn:microsoft.com/office/officeart/2008/layout/HalfCircleOrganizationChart"/>
    <dgm:cxn modelId="{341D3188-5C99-4CC7-84A8-12A3DA94F8B8}" type="presParOf" srcId="{AD76A5ED-E5FE-468F-AA6A-A687413A1674}" destId="{FA401609-BB00-48BB-BF3E-D1FD1B29B1E7}" srcOrd="2" destOrd="0" presId="urn:microsoft.com/office/officeart/2008/layout/HalfCircleOrganizationChart"/>
    <dgm:cxn modelId="{9B9E4570-5001-47C5-A110-548B3B45C914}" type="presParOf" srcId="{FA401609-BB00-48BB-BF3E-D1FD1B29B1E7}" destId="{117375B1-ABB0-4E76-ACE4-8D2EC8448897}" srcOrd="0" destOrd="0" presId="urn:microsoft.com/office/officeart/2008/layout/HalfCircleOrganizationChart"/>
    <dgm:cxn modelId="{6855FA67-7446-4351-A885-B8D6ACEC173D}" type="presParOf" srcId="{117375B1-ABB0-4E76-ACE4-8D2EC8448897}" destId="{40F29EEC-E246-4833-863C-47A4704DCE05}" srcOrd="0" destOrd="0" presId="urn:microsoft.com/office/officeart/2008/layout/HalfCircleOrganizationChart"/>
    <dgm:cxn modelId="{D40E4F3D-3436-46AA-8EC0-05C15E8B1A6C}" type="presParOf" srcId="{117375B1-ABB0-4E76-ACE4-8D2EC8448897}" destId="{61A34598-B781-474F-9E0F-769BD4C17E7F}" srcOrd="1" destOrd="0" presId="urn:microsoft.com/office/officeart/2008/layout/HalfCircleOrganizationChart"/>
    <dgm:cxn modelId="{F3C49CD4-6814-4D10-A8A0-75DC7666F8EB}" type="presParOf" srcId="{117375B1-ABB0-4E76-ACE4-8D2EC8448897}" destId="{86378065-2A6A-4898-87EA-4434C175E285}" srcOrd="2" destOrd="0" presId="urn:microsoft.com/office/officeart/2008/layout/HalfCircleOrganizationChart"/>
    <dgm:cxn modelId="{323EDA7E-E6A9-4B9A-ADD0-14219ACDB752}" type="presParOf" srcId="{117375B1-ABB0-4E76-ACE4-8D2EC8448897}" destId="{2810A166-BEE4-4031-B2BC-D9FF869446A0}" srcOrd="3" destOrd="0" presId="urn:microsoft.com/office/officeart/2008/layout/HalfCircleOrganizationChart"/>
    <dgm:cxn modelId="{F299B901-0371-4BFF-A108-67B6C43E223C}" type="presParOf" srcId="{FA401609-BB00-48BB-BF3E-D1FD1B29B1E7}" destId="{C01795A2-82CC-4596-9E2C-F21BF1A2D2E0}" srcOrd="1" destOrd="0" presId="urn:microsoft.com/office/officeart/2008/layout/HalfCircleOrganizationChart"/>
    <dgm:cxn modelId="{42F431F5-77A9-4E5D-A64C-602F40BF8FB6}" type="presParOf" srcId="{FA401609-BB00-48BB-BF3E-D1FD1B29B1E7}" destId="{69739A98-3588-4BC5-A7A5-4D67E4D0EA77}" srcOrd="2" destOrd="0" presId="urn:microsoft.com/office/officeart/2008/layout/HalfCircleOrganizationChart"/>
    <dgm:cxn modelId="{71920A0A-E9C7-49E0-BB93-E37170C55A40}" type="presParOf" srcId="{AD76A5ED-E5FE-468F-AA6A-A687413A1674}" destId="{7706CF5B-0F90-4C8E-841A-CD11FCD0C4C6}" srcOrd="3" destOrd="0" presId="urn:microsoft.com/office/officeart/2008/layout/HalfCircleOrganizationChart"/>
    <dgm:cxn modelId="{5A53D7A9-A112-4482-B23F-E3EE693BB145}" type="presParOf" srcId="{7706CF5B-0F90-4C8E-841A-CD11FCD0C4C6}" destId="{49F65215-C892-4D9D-B0E9-6158B52C9484}" srcOrd="0" destOrd="0" presId="urn:microsoft.com/office/officeart/2008/layout/HalfCircleOrganizationChart"/>
    <dgm:cxn modelId="{27309F22-ABA4-4A6D-874F-1D9CE7C5C8B0}" type="presParOf" srcId="{49F65215-C892-4D9D-B0E9-6158B52C9484}" destId="{4224FD00-1FEA-49AE-A854-68858C5FF898}" srcOrd="0" destOrd="0" presId="urn:microsoft.com/office/officeart/2008/layout/HalfCircleOrganizationChart"/>
    <dgm:cxn modelId="{E29E7739-239D-48AB-BFE5-A8EB65DA4CCF}" type="presParOf" srcId="{49F65215-C892-4D9D-B0E9-6158B52C9484}" destId="{D29D57C2-894D-41D3-84E2-F145FDED6FFB}" srcOrd="1" destOrd="0" presId="urn:microsoft.com/office/officeart/2008/layout/HalfCircleOrganizationChart"/>
    <dgm:cxn modelId="{B089CD7E-628F-4410-B874-F2C592362627}" type="presParOf" srcId="{49F65215-C892-4D9D-B0E9-6158B52C9484}" destId="{F41937D2-1482-4602-8A6E-4727A90C0744}" srcOrd="2" destOrd="0" presId="urn:microsoft.com/office/officeart/2008/layout/HalfCircleOrganizationChart"/>
    <dgm:cxn modelId="{C14B3903-8E9A-4271-B1FA-19A5A716FFF4}" type="presParOf" srcId="{49F65215-C892-4D9D-B0E9-6158B52C9484}" destId="{A0253670-A993-4DC8-B087-03AFC3A680AA}" srcOrd="3" destOrd="0" presId="urn:microsoft.com/office/officeart/2008/layout/HalfCircleOrganizationChart"/>
    <dgm:cxn modelId="{50E16EAE-AE6C-46A7-9E8D-620DBEA4B463}" type="presParOf" srcId="{7706CF5B-0F90-4C8E-841A-CD11FCD0C4C6}" destId="{C0FB3A9C-1356-4D99-8C90-93F71B6EBD7F}" srcOrd="1" destOrd="0" presId="urn:microsoft.com/office/officeart/2008/layout/HalfCircleOrganizationChart"/>
    <dgm:cxn modelId="{B0B77D88-BEC2-44A2-BF27-DE1596930DC6}" type="presParOf" srcId="{C0FB3A9C-1356-4D99-8C90-93F71B6EBD7F}" destId="{CC35BBC2-7359-43E4-BD49-3B79DBA7EC8A}" srcOrd="0" destOrd="0" presId="urn:microsoft.com/office/officeart/2008/layout/HalfCircleOrganizationChart"/>
    <dgm:cxn modelId="{A1E22578-FA4D-4E2A-A2C8-C0F3AFAEAADD}" type="presParOf" srcId="{C0FB3A9C-1356-4D99-8C90-93F71B6EBD7F}" destId="{20816B98-9788-422A-B583-52E0CB8DD7D5}" srcOrd="1" destOrd="0" presId="urn:microsoft.com/office/officeart/2008/layout/HalfCircleOrganizationChart"/>
    <dgm:cxn modelId="{F813CAA6-B458-44BD-8445-0EB6C106FAF9}" type="presParOf" srcId="{20816B98-9788-422A-B583-52E0CB8DD7D5}" destId="{BE5F5772-3FD5-45CB-B163-BD84390606B6}" srcOrd="0" destOrd="0" presId="urn:microsoft.com/office/officeart/2008/layout/HalfCircleOrganizationChart"/>
    <dgm:cxn modelId="{CE19B74B-8AB9-4089-8855-529E627B0394}" type="presParOf" srcId="{BE5F5772-3FD5-45CB-B163-BD84390606B6}" destId="{B38D07E4-78BD-4463-BEF4-2FBB006A93DA}" srcOrd="0" destOrd="0" presId="urn:microsoft.com/office/officeart/2008/layout/HalfCircleOrganizationChart"/>
    <dgm:cxn modelId="{D8016D6B-F71F-479F-9EAB-BFC54D2FB92B}" type="presParOf" srcId="{BE5F5772-3FD5-45CB-B163-BD84390606B6}" destId="{D878CA78-DC26-406E-8CE4-62BE82797AFC}" srcOrd="1" destOrd="0" presId="urn:microsoft.com/office/officeart/2008/layout/HalfCircleOrganizationChart"/>
    <dgm:cxn modelId="{1F89FD8C-4BE5-4485-A95D-0F8FE1D9010A}" type="presParOf" srcId="{BE5F5772-3FD5-45CB-B163-BD84390606B6}" destId="{179CD77C-A7AA-4CE2-905E-3631F0837440}" srcOrd="2" destOrd="0" presId="urn:microsoft.com/office/officeart/2008/layout/HalfCircleOrganizationChart"/>
    <dgm:cxn modelId="{9DB9ACED-61BB-43E5-8234-ECC24CFE3DA8}" type="presParOf" srcId="{BE5F5772-3FD5-45CB-B163-BD84390606B6}" destId="{6216CF2E-436E-4902-8345-9B8F16328436}" srcOrd="3" destOrd="0" presId="urn:microsoft.com/office/officeart/2008/layout/HalfCircleOrganizationChart"/>
    <dgm:cxn modelId="{2DC67B2F-CBAC-4A3A-ACEA-7DA2C57167E1}" type="presParOf" srcId="{20816B98-9788-422A-B583-52E0CB8DD7D5}" destId="{8B22E3A5-F2A1-498B-ACF6-F4B4AA7307F2}" srcOrd="1" destOrd="0" presId="urn:microsoft.com/office/officeart/2008/layout/HalfCircleOrganizationChart"/>
    <dgm:cxn modelId="{FC7C970A-7BD4-4CDA-8F4C-04BFFFE33C63}" type="presParOf" srcId="{8B22E3A5-F2A1-498B-ACF6-F4B4AA7307F2}" destId="{848BB71F-B2E1-46BE-933F-CD2CB2CB8E58}" srcOrd="0" destOrd="0" presId="urn:microsoft.com/office/officeart/2008/layout/HalfCircleOrganizationChart"/>
    <dgm:cxn modelId="{4F4A8120-3777-4204-91D9-DE220E6197CD}" type="presParOf" srcId="{8B22E3A5-F2A1-498B-ACF6-F4B4AA7307F2}" destId="{21850597-16DD-4601-BBB1-9E52DC1EE9D2}" srcOrd="1" destOrd="0" presId="urn:microsoft.com/office/officeart/2008/layout/HalfCircleOrganizationChart"/>
    <dgm:cxn modelId="{823005FE-B78A-4E5D-BFCD-76C6621C4F0D}" type="presParOf" srcId="{21850597-16DD-4601-BBB1-9E52DC1EE9D2}" destId="{B42ADA5E-B742-4216-A191-18C6F4808BC2}" srcOrd="0" destOrd="0" presId="urn:microsoft.com/office/officeart/2008/layout/HalfCircleOrganizationChart"/>
    <dgm:cxn modelId="{F2DE79A8-DE66-48D6-BC2E-4D4E519BE118}" type="presParOf" srcId="{B42ADA5E-B742-4216-A191-18C6F4808BC2}" destId="{EA9628E5-A3FC-47A7-8048-20D85A2A62B9}" srcOrd="0" destOrd="0" presId="urn:microsoft.com/office/officeart/2008/layout/HalfCircleOrganizationChart"/>
    <dgm:cxn modelId="{41DA62E3-47A2-433B-8D8A-E73BD19E934D}" type="presParOf" srcId="{B42ADA5E-B742-4216-A191-18C6F4808BC2}" destId="{29860358-A482-4409-AE53-564E4036B682}" srcOrd="1" destOrd="0" presId="urn:microsoft.com/office/officeart/2008/layout/HalfCircleOrganizationChart"/>
    <dgm:cxn modelId="{176C5B2B-72E8-414E-8060-8F5A928DB06A}" type="presParOf" srcId="{B42ADA5E-B742-4216-A191-18C6F4808BC2}" destId="{492F4741-85FB-4FBF-A512-57E31E2137F4}" srcOrd="2" destOrd="0" presId="urn:microsoft.com/office/officeart/2008/layout/HalfCircleOrganizationChart"/>
    <dgm:cxn modelId="{ECE37AA8-1A82-47D1-B3C6-63EB000E3005}" type="presParOf" srcId="{B42ADA5E-B742-4216-A191-18C6F4808BC2}" destId="{FC358DF4-4932-42F1-A13E-298EE98F765F}" srcOrd="3" destOrd="0" presId="urn:microsoft.com/office/officeart/2008/layout/HalfCircleOrganizationChart"/>
    <dgm:cxn modelId="{52C4118C-3C56-4343-8CDD-D2278F99D031}" type="presParOf" srcId="{21850597-16DD-4601-BBB1-9E52DC1EE9D2}" destId="{BBB33518-8A42-43B4-865F-808C2AB64CAA}" srcOrd="1" destOrd="0" presId="urn:microsoft.com/office/officeart/2008/layout/HalfCircleOrganizationChart"/>
    <dgm:cxn modelId="{7BB71D7A-2D22-4A61-BFAB-ACE8DF1EFB0D}" type="presParOf" srcId="{21850597-16DD-4601-BBB1-9E52DC1EE9D2}" destId="{AE14B573-5877-4787-A568-4D34B1B315BA}" srcOrd="2" destOrd="0" presId="urn:microsoft.com/office/officeart/2008/layout/HalfCircleOrganizationChart"/>
    <dgm:cxn modelId="{FACAC354-62F2-4E26-87FF-51361647188F}" type="presParOf" srcId="{8B22E3A5-F2A1-498B-ACF6-F4B4AA7307F2}" destId="{257FD493-118B-42C3-9C8C-A0C19B8CE2A0}" srcOrd="2" destOrd="0" presId="urn:microsoft.com/office/officeart/2008/layout/HalfCircleOrganizationChart"/>
    <dgm:cxn modelId="{315846A3-8729-4E68-B76F-E8E9F5457558}" type="presParOf" srcId="{8B22E3A5-F2A1-498B-ACF6-F4B4AA7307F2}" destId="{BA2B8921-ED08-4CCA-9B45-F3A9EC32C636}" srcOrd="3" destOrd="0" presId="urn:microsoft.com/office/officeart/2008/layout/HalfCircleOrganizationChart"/>
    <dgm:cxn modelId="{448BEF9F-8871-4D0C-9C05-B860936CC062}" type="presParOf" srcId="{BA2B8921-ED08-4CCA-9B45-F3A9EC32C636}" destId="{3193C5D8-98FC-4B3D-A830-24BAF1FBA4D7}" srcOrd="0" destOrd="0" presId="urn:microsoft.com/office/officeart/2008/layout/HalfCircleOrganizationChart"/>
    <dgm:cxn modelId="{35D2ACE3-A883-4267-A347-704546A8DE03}" type="presParOf" srcId="{3193C5D8-98FC-4B3D-A830-24BAF1FBA4D7}" destId="{BB57E361-59E7-4C40-871D-AB8DF1BF8342}" srcOrd="0" destOrd="0" presId="urn:microsoft.com/office/officeart/2008/layout/HalfCircleOrganizationChart"/>
    <dgm:cxn modelId="{88465D41-C360-408E-BD51-417408BC53BE}" type="presParOf" srcId="{3193C5D8-98FC-4B3D-A830-24BAF1FBA4D7}" destId="{25586ACE-C623-4B3A-83E0-C413196D05D8}" srcOrd="1" destOrd="0" presId="urn:microsoft.com/office/officeart/2008/layout/HalfCircleOrganizationChart"/>
    <dgm:cxn modelId="{D886E80E-A6DF-4421-9C71-AB6BA3572B4E}" type="presParOf" srcId="{3193C5D8-98FC-4B3D-A830-24BAF1FBA4D7}" destId="{A5D9DE68-3FC0-471C-ADA9-CF6CA0480963}" srcOrd="2" destOrd="0" presId="urn:microsoft.com/office/officeart/2008/layout/HalfCircleOrganizationChart"/>
    <dgm:cxn modelId="{5E149FF6-0B44-4E96-BBA0-5749F01043DA}" type="presParOf" srcId="{3193C5D8-98FC-4B3D-A830-24BAF1FBA4D7}" destId="{06187F5B-7E34-4508-8E9E-46466318837A}" srcOrd="3" destOrd="0" presId="urn:microsoft.com/office/officeart/2008/layout/HalfCircleOrganizationChart"/>
    <dgm:cxn modelId="{ED7F4CD8-A103-4972-BBDF-445179B0C54E}" type="presParOf" srcId="{BA2B8921-ED08-4CCA-9B45-F3A9EC32C636}" destId="{E977C5F3-B76F-415B-9AC6-1C6E04585CB3}" srcOrd="1" destOrd="0" presId="urn:microsoft.com/office/officeart/2008/layout/HalfCircleOrganizationChart"/>
    <dgm:cxn modelId="{1EFE28BD-A93E-4F8E-9F27-EFA14927F45D}" type="presParOf" srcId="{BA2B8921-ED08-4CCA-9B45-F3A9EC32C636}" destId="{798FE664-7AED-4906-899A-22BCAB39333B}" srcOrd="2" destOrd="0" presId="urn:microsoft.com/office/officeart/2008/layout/HalfCircleOrganizationChart"/>
    <dgm:cxn modelId="{421844FB-F6AD-4A8E-87CB-CA12F4730F81}" type="presParOf" srcId="{20816B98-9788-422A-B583-52E0CB8DD7D5}" destId="{9D0BF9D8-B35D-4CEE-92C3-E39EE687449D}" srcOrd="2" destOrd="0" presId="urn:microsoft.com/office/officeart/2008/layout/HalfCircleOrganizationChart"/>
    <dgm:cxn modelId="{FB3CEE63-F18D-437E-A25D-569CC9E41AD8}" type="presParOf" srcId="{C0FB3A9C-1356-4D99-8C90-93F71B6EBD7F}" destId="{058545DB-A961-4714-A4F1-EFF6E0046F04}" srcOrd="2" destOrd="0" presId="urn:microsoft.com/office/officeart/2008/layout/HalfCircleOrganizationChart"/>
    <dgm:cxn modelId="{B46FFCC3-21CE-48D9-B2CF-5D00621011E6}" type="presParOf" srcId="{C0FB3A9C-1356-4D99-8C90-93F71B6EBD7F}" destId="{C8A09765-F05A-4C42-978A-84CCF1F801F4}" srcOrd="3" destOrd="0" presId="urn:microsoft.com/office/officeart/2008/layout/HalfCircleOrganizationChart"/>
    <dgm:cxn modelId="{F2322784-6070-4A14-B7D4-9D5D0F8A28B3}" type="presParOf" srcId="{C8A09765-F05A-4C42-978A-84CCF1F801F4}" destId="{6D6D9174-67CF-44EB-83C0-C2B82994B678}" srcOrd="0" destOrd="0" presId="urn:microsoft.com/office/officeart/2008/layout/HalfCircleOrganizationChart"/>
    <dgm:cxn modelId="{90485F8B-711E-4C5E-B79A-BA6472DFAC03}" type="presParOf" srcId="{6D6D9174-67CF-44EB-83C0-C2B82994B678}" destId="{9070DF6E-268D-4A65-A964-88968D4D9112}" srcOrd="0" destOrd="0" presId="urn:microsoft.com/office/officeart/2008/layout/HalfCircleOrganizationChart"/>
    <dgm:cxn modelId="{A11B72AF-F719-4179-A2C4-7C746EE3E50E}" type="presParOf" srcId="{6D6D9174-67CF-44EB-83C0-C2B82994B678}" destId="{A0964CAE-24D6-41D2-BD62-556CEDFB5B25}" srcOrd="1" destOrd="0" presId="urn:microsoft.com/office/officeart/2008/layout/HalfCircleOrganizationChart"/>
    <dgm:cxn modelId="{D8FC5DFB-46D6-4AFE-92E0-FE6D0BE827FF}" type="presParOf" srcId="{6D6D9174-67CF-44EB-83C0-C2B82994B678}" destId="{13ED37D1-8842-4709-B41C-266A60BDC172}" srcOrd="2" destOrd="0" presId="urn:microsoft.com/office/officeart/2008/layout/HalfCircleOrganizationChart"/>
    <dgm:cxn modelId="{FD54DED0-8487-404C-A2F2-46B61221443B}" type="presParOf" srcId="{6D6D9174-67CF-44EB-83C0-C2B82994B678}" destId="{2D90A4C4-CA6B-45DD-9A55-27BCDD5A3FE8}" srcOrd="3" destOrd="0" presId="urn:microsoft.com/office/officeart/2008/layout/HalfCircleOrganizationChart"/>
    <dgm:cxn modelId="{B789980E-C1E0-4BE6-AFCB-716F8F90BF77}" type="presParOf" srcId="{C8A09765-F05A-4C42-978A-84CCF1F801F4}" destId="{485E0E79-1895-41BD-AC55-7FA186DEC0CC}" srcOrd="1" destOrd="0" presId="urn:microsoft.com/office/officeart/2008/layout/HalfCircleOrganizationChart"/>
    <dgm:cxn modelId="{69864B69-7240-40E0-B173-8C4AF0858E8F}" type="presParOf" srcId="{485E0E79-1895-41BD-AC55-7FA186DEC0CC}" destId="{ECC1EEE5-3509-4D5F-94A3-621DC3CF4EB1}" srcOrd="0" destOrd="0" presId="urn:microsoft.com/office/officeart/2008/layout/HalfCircleOrganizationChart"/>
    <dgm:cxn modelId="{F1574FE4-479F-488C-A147-D9962F73DC88}" type="presParOf" srcId="{485E0E79-1895-41BD-AC55-7FA186DEC0CC}" destId="{4AADD4A0-9E75-42A6-8651-2DE89F8B84EC}" srcOrd="1" destOrd="0" presId="urn:microsoft.com/office/officeart/2008/layout/HalfCircleOrganizationChart"/>
    <dgm:cxn modelId="{6807C9BC-678F-48F9-B102-8DB2A03F2403}" type="presParOf" srcId="{4AADD4A0-9E75-42A6-8651-2DE89F8B84EC}" destId="{328864AA-6F33-4099-8453-D18AD7AD439A}" srcOrd="0" destOrd="0" presId="urn:microsoft.com/office/officeart/2008/layout/HalfCircleOrganizationChart"/>
    <dgm:cxn modelId="{1B5F6FF5-9BFA-4E58-B1E1-BE93286E723A}" type="presParOf" srcId="{328864AA-6F33-4099-8453-D18AD7AD439A}" destId="{4346021E-AEA0-4588-830C-2FF11573808A}" srcOrd="0" destOrd="0" presId="urn:microsoft.com/office/officeart/2008/layout/HalfCircleOrganizationChart"/>
    <dgm:cxn modelId="{DB124746-7E5F-4D77-B451-C65604DD4B65}" type="presParOf" srcId="{328864AA-6F33-4099-8453-D18AD7AD439A}" destId="{A64970DA-D89F-44D6-AA0C-281A567DFDBA}" srcOrd="1" destOrd="0" presId="urn:microsoft.com/office/officeart/2008/layout/HalfCircleOrganizationChart"/>
    <dgm:cxn modelId="{03A89C25-707B-44D3-B015-956D8F5F83C4}" type="presParOf" srcId="{328864AA-6F33-4099-8453-D18AD7AD439A}" destId="{B45C0033-4F5D-44D2-9191-0544F112CA93}" srcOrd="2" destOrd="0" presId="urn:microsoft.com/office/officeart/2008/layout/HalfCircleOrganizationChart"/>
    <dgm:cxn modelId="{D2EB3B75-84A2-4DBD-B624-B6C6933B5B77}" type="presParOf" srcId="{328864AA-6F33-4099-8453-D18AD7AD439A}" destId="{AED4A048-B2B8-4189-82F0-4616B81F3EFA}" srcOrd="3" destOrd="0" presId="urn:microsoft.com/office/officeart/2008/layout/HalfCircleOrganizationChart"/>
    <dgm:cxn modelId="{94F27F9F-A227-4AC8-9F55-C7ED2FF533E5}" type="presParOf" srcId="{4AADD4A0-9E75-42A6-8651-2DE89F8B84EC}" destId="{398060A6-8465-4072-8B72-10745E0AF8EE}" srcOrd="1" destOrd="0" presId="urn:microsoft.com/office/officeart/2008/layout/HalfCircleOrganizationChart"/>
    <dgm:cxn modelId="{BD788E50-BD76-4CE0-A085-BCC2536692DF}" type="presParOf" srcId="{4AADD4A0-9E75-42A6-8651-2DE89F8B84EC}" destId="{11C7EBED-28EF-42FB-A227-E50F05FC84A0}" srcOrd="2" destOrd="0" presId="urn:microsoft.com/office/officeart/2008/layout/HalfCircleOrganizationChart"/>
    <dgm:cxn modelId="{282404B8-5755-4896-B50C-A70F3C265E6C}" type="presParOf" srcId="{485E0E79-1895-41BD-AC55-7FA186DEC0CC}" destId="{F6A83834-CE58-4689-94BE-64326F2E8101}" srcOrd="2" destOrd="0" presId="urn:microsoft.com/office/officeart/2008/layout/HalfCircleOrganizationChart"/>
    <dgm:cxn modelId="{8A203090-90BB-4323-B3E9-15A214F4F4EA}" type="presParOf" srcId="{485E0E79-1895-41BD-AC55-7FA186DEC0CC}" destId="{82E6C700-41AF-43E0-91E6-BE9C290E2D63}" srcOrd="3" destOrd="0" presId="urn:microsoft.com/office/officeart/2008/layout/HalfCircleOrganizationChart"/>
    <dgm:cxn modelId="{21462B3F-B869-473F-93F5-409473C79B2F}" type="presParOf" srcId="{82E6C700-41AF-43E0-91E6-BE9C290E2D63}" destId="{5BFCC34A-67AB-41E2-AC3E-0F99ED650A73}" srcOrd="0" destOrd="0" presId="urn:microsoft.com/office/officeart/2008/layout/HalfCircleOrganizationChart"/>
    <dgm:cxn modelId="{B4CD2A4E-1623-488B-858E-60DCF008C098}" type="presParOf" srcId="{5BFCC34A-67AB-41E2-AC3E-0F99ED650A73}" destId="{76655EE2-E2B1-4774-ADEE-6C98AF5F6217}" srcOrd="0" destOrd="0" presId="urn:microsoft.com/office/officeart/2008/layout/HalfCircleOrganizationChart"/>
    <dgm:cxn modelId="{0CC0F402-056B-499C-B950-450234C0A476}" type="presParOf" srcId="{5BFCC34A-67AB-41E2-AC3E-0F99ED650A73}" destId="{A919C178-879B-42D5-94D0-C3E84512AAF2}" srcOrd="1" destOrd="0" presId="urn:microsoft.com/office/officeart/2008/layout/HalfCircleOrganizationChart"/>
    <dgm:cxn modelId="{5AD8EE78-7AE5-42BE-A2FF-AC81A4344AAF}" type="presParOf" srcId="{5BFCC34A-67AB-41E2-AC3E-0F99ED650A73}" destId="{4391C3E1-BB24-430B-A930-23E9111A715A}" srcOrd="2" destOrd="0" presId="urn:microsoft.com/office/officeart/2008/layout/HalfCircleOrganizationChart"/>
    <dgm:cxn modelId="{2BCE5643-B2D6-4CB9-AAC9-195E0D7908C6}" type="presParOf" srcId="{5BFCC34A-67AB-41E2-AC3E-0F99ED650A73}" destId="{89F0FAE4-C2B4-4DB0-8281-F5CF5A6A9837}" srcOrd="3" destOrd="0" presId="urn:microsoft.com/office/officeart/2008/layout/HalfCircleOrganizationChart"/>
    <dgm:cxn modelId="{84AAA139-1723-4881-AFAD-0B893BFC3182}" type="presParOf" srcId="{82E6C700-41AF-43E0-91E6-BE9C290E2D63}" destId="{B92B0CC5-46C4-4112-854A-FDF36B45E241}" srcOrd="1" destOrd="0" presId="urn:microsoft.com/office/officeart/2008/layout/HalfCircleOrganizationChart"/>
    <dgm:cxn modelId="{AD7BD839-CF18-4B8A-9806-A8726A1A88C5}" type="presParOf" srcId="{82E6C700-41AF-43E0-91E6-BE9C290E2D63}" destId="{4B02CAA0-1F9E-4319-ADB4-140ACAEA0102}" srcOrd="2" destOrd="0" presId="urn:microsoft.com/office/officeart/2008/layout/HalfCircleOrganizationChart"/>
    <dgm:cxn modelId="{BCB7DDF7-19A6-4D77-B742-E6C18143DA8D}" type="presParOf" srcId="{C8A09765-F05A-4C42-978A-84CCF1F801F4}" destId="{2225FEB8-CE79-4F2B-A783-0F7E301E118D}" srcOrd="2" destOrd="0" presId="urn:microsoft.com/office/officeart/2008/layout/HalfCircleOrganizationChart"/>
    <dgm:cxn modelId="{58696100-3362-4526-B18B-4BC03286BF98}" type="presParOf" srcId="{7706CF5B-0F90-4C8E-841A-CD11FCD0C4C6}" destId="{88795A73-4622-43E6-9384-1ABA02359147}" srcOrd="2" destOrd="0" presId="urn:microsoft.com/office/officeart/2008/layout/HalfCircleOrganizationChart"/>
    <dgm:cxn modelId="{15379CE5-9947-4705-B2B6-E20C84BC4A12}" type="presParOf" srcId="{AD76A5ED-E5FE-468F-AA6A-A687413A1674}" destId="{19CE832E-140F-4772-98FE-4051CA536B81}" srcOrd="4" destOrd="0" presId="urn:microsoft.com/office/officeart/2008/layout/HalfCircleOrganizationChart"/>
    <dgm:cxn modelId="{10B64793-89FE-4EF3-8EC2-D076FEA48013}" type="presParOf" srcId="{19CE832E-140F-4772-98FE-4051CA536B81}" destId="{B7BD8F24-CD3C-47F0-B1EA-1E78485813EB}" srcOrd="0" destOrd="0" presId="urn:microsoft.com/office/officeart/2008/layout/HalfCircleOrganizationChart"/>
    <dgm:cxn modelId="{F604B9AB-C206-4093-ACC2-391863409DC7}" type="presParOf" srcId="{B7BD8F24-CD3C-47F0-B1EA-1E78485813EB}" destId="{2E57A7D0-6423-4CDC-8BEA-1FAEE3599E05}" srcOrd="0" destOrd="0" presId="urn:microsoft.com/office/officeart/2008/layout/HalfCircleOrganizationChart"/>
    <dgm:cxn modelId="{6FF637F6-E31D-46D5-AD07-FD3D86D460FB}" type="presParOf" srcId="{B7BD8F24-CD3C-47F0-B1EA-1E78485813EB}" destId="{2E2052EA-283F-4583-9BB6-1F030BC52E1A}" srcOrd="1" destOrd="0" presId="urn:microsoft.com/office/officeart/2008/layout/HalfCircleOrganizationChart"/>
    <dgm:cxn modelId="{6AB38AFF-E457-43E5-AE1F-5AB23B9F6DAC}" type="presParOf" srcId="{B7BD8F24-CD3C-47F0-B1EA-1E78485813EB}" destId="{44FA2CD4-F3C3-47A9-BC8A-E5F65903CB62}" srcOrd="2" destOrd="0" presId="urn:microsoft.com/office/officeart/2008/layout/HalfCircleOrganizationChart"/>
    <dgm:cxn modelId="{52D4DA05-670C-4213-B7AE-3E69FA250082}" type="presParOf" srcId="{B7BD8F24-CD3C-47F0-B1EA-1E78485813EB}" destId="{E7610305-DF86-4939-B0E8-B8D611140AEE}" srcOrd="3" destOrd="0" presId="urn:microsoft.com/office/officeart/2008/layout/HalfCircleOrganizationChart"/>
    <dgm:cxn modelId="{0DD0A6FA-B40E-4F68-9400-AD69B01ABC99}" type="presParOf" srcId="{19CE832E-140F-4772-98FE-4051CA536B81}" destId="{0909F5AF-4B00-4B8A-8996-11012CA1E1AE}" srcOrd="1" destOrd="0" presId="urn:microsoft.com/office/officeart/2008/layout/HalfCircleOrganizationChart"/>
    <dgm:cxn modelId="{F0D5E533-EDB0-4627-92FA-C48F90C56500}" type="presParOf" srcId="{0909F5AF-4B00-4B8A-8996-11012CA1E1AE}" destId="{20867385-172C-4661-B3AE-553577A6B161}" srcOrd="0" destOrd="0" presId="urn:microsoft.com/office/officeart/2008/layout/HalfCircleOrganizationChart"/>
    <dgm:cxn modelId="{804E1897-18DD-4F0C-9AB3-3BC16CE18AED}" type="presParOf" srcId="{0909F5AF-4B00-4B8A-8996-11012CA1E1AE}" destId="{D860295C-2A18-4611-8E5F-1FF2AAC0DBB0}" srcOrd="1" destOrd="0" presId="urn:microsoft.com/office/officeart/2008/layout/HalfCircleOrganizationChart"/>
    <dgm:cxn modelId="{D86ABC0A-03D3-444F-AD9E-3ECF3DC59FA4}" type="presParOf" srcId="{D860295C-2A18-4611-8E5F-1FF2AAC0DBB0}" destId="{20B3B968-B15B-4C70-8D43-B9426B44FFF4}" srcOrd="0" destOrd="0" presId="urn:microsoft.com/office/officeart/2008/layout/HalfCircleOrganizationChart"/>
    <dgm:cxn modelId="{16EFB1DA-C347-4FAB-BFE9-9E01459A58F7}" type="presParOf" srcId="{20B3B968-B15B-4C70-8D43-B9426B44FFF4}" destId="{FF0BA548-8404-4AAC-A893-0485EEA51E98}" srcOrd="0" destOrd="0" presId="urn:microsoft.com/office/officeart/2008/layout/HalfCircleOrganizationChart"/>
    <dgm:cxn modelId="{ACE8E75F-586B-43E2-B02E-AFC642AD0394}" type="presParOf" srcId="{20B3B968-B15B-4C70-8D43-B9426B44FFF4}" destId="{E112E54E-6FD1-424D-8AAA-A287042B96DB}" srcOrd="1" destOrd="0" presId="urn:microsoft.com/office/officeart/2008/layout/HalfCircleOrganizationChart"/>
    <dgm:cxn modelId="{BE138496-42B9-436D-9764-EABAE60D2FB3}" type="presParOf" srcId="{20B3B968-B15B-4C70-8D43-B9426B44FFF4}" destId="{EDEA2E1E-0B5F-4119-A777-9B73F81A69EA}" srcOrd="2" destOrd="0" presId="urn:microsoft.com/office/officeart/2008/layout/HalfCircleOrganizationChart"/>
    <dgm:cxn modelId="{C9BF634D-DE81-4E13-97B5-624DE8C20C8A}" type="presParOf" srcId="{20B3B968-B15B-4C70-8D43-B9426B44FFF4}" destId="{19D58311-D13D-4BE8-9A61-1A0C85DB0FB0}" srcOrd="3" destOrd="0" presId="urn:microsoft.com/office/officeart/2008/layout/HalfCircleOrganizationChart"/>
    <dgm:cxn modelId="{51CF40F3-C016-4883-8DF6-4E8C743EBEAD}" type="presParOf" srcId="{D860295C-2A18-4611-8E5F-1FF2AAC0DBB0}" destId="{41C36E10-7B1E-4DD8-8488-60DCDA25858B}" srcOrd="1" destOrd="0" presId="urn:microsoft.com/office/officeart/2008/layout/HalfCircleOrganizationChart"/>
    <dgm:cxn modelId="{679A8BCD-7E36-4BA1-A3AC-F7FD4668D1EE}" type="presParOf" srcId="{D860295C-2A18-4611-8E5F-1FF2AAC0DBB0}" destId="{4FA9F455-6B82-4AD1-B649-8C020BCB1825}" srcOrd="2" destOrd="0" presId="urn:microsoft.com/office/officeart/2008/layout/HalfCircleOrganizationChart"/>
    <dgm:cxn modelId="{E3FBCAA7-C231-466B-B572-4A51831BFD24}" type="presParOf" srcId="{0909F5AF-4B00-4B8A-8996-11012CA1E1AE}" destId="{4B7A5D10-7097-449E-BAA0-282F889E424F}" srcOrd="2" destOrd="0" presId="urn:microsoft.com/office/officeart/2008/layout/HalfCircleOrganizationChart"/>
    <dgm:cxn modelId="{3E68287A-D37F-44EA-AED1-F0D7C6F8B310}" type="presParOf" srcId="{0909F5AF-4B00-4B8A-8996-11012CA1E1AE}" destId="{851D4327-BE7F-4CBF-A1F1-BF3D13CD0DDD}" srcOrd="3" destOrd="0" presId="urn:microsoft.com/office/officeart/2008/layout/HalfCircleOrganizationChart"/>
    <dgm:cxn modelId="{2FA33C0E-FA52-4CDB-9D17-4A26D54C5DDB}" type="presParOf" srcId="{851D4327-BE7F-4CBF-A1F1-BF3D13CD0DDD}" destId="{FCDAB7E7-DF29-48AB-9E00-5DEDC0DAE300}" srcOrd="0" destOrd="0" presId="urn:microsoft.com/office/officeart/2008/layout/HalfCircleOrganizationChart"/>
    <dgm:cxn modelId="{17179FA3-D6E4-4C3F-9895-C95347E1456B}" type="presParOf" srcId="{FCDAB7E7-DF29-48AB-9E00-5DEDC0DAE300}" destId="{5D64F1E3-2322-487C-977A-40D449F364A8}" srcOrd="0" destOrd="0" presId="urn:microsoft.com/office/officeart/2008/layout/HalfCircleOrganizationChart"/>
    <dgm:cxn modelId="{B4F3175F-C1DD-49B9-8E4A-5509EBC09966}" type="presParOf" srcId="{FCDAB7E7-DF29-48AB-9E00-5DEDC0DAE300}" destId="{AA7FE09E-9A05-4A4B-9531-1CC0B7CDB4EB}" srcOrd="1" destOrd="0" presId="urn:microsoft.com/office/officeart/2008/layout/HalfCircleOrganizationChart"/>
    <dgm:cxn modelId="{926B4506-7C24-4EB6-97BC-648903F443A6}" type="presParOf" srcId="{FCDAB7E7-DF29-48AB-9E00-5DEDC0DAE300}" destId="{27A8622E-BCC3-4337-8A5D-C1C4CF104D64}" srcOrd="2" destOrd="0" presId="urn:microsoft.com/office/officeart/2008/layout/HalfCircleOrganizationChart"/>
    <dgm:cxn modelId="{4A15E917-FEA9-4D27-8FC7-5BE68C05B36B}" type="presParOf" srcId="{FCDAB7E7-DF29-48AB-9E00-5DEDC0DAE300}" destId="{A57C0E70-DA7D-4512-8906-22CF82B592C6}" srcOrd="3" destOrd="0" presId="urn:microsoft.com/office/officeart/2008/layout/HalfCircleOrganizationChart"/>
    <dgm:cxn modelId="{6B954530-57E9-4872-B3AC-F1540CD25EEF}" type="presParOf" srcId="{851D4327-BE7F-4CBF-A1F1-BF3D13CD0DDD}" destId="{5EF45022-96F6-4EF4-816E-8B9938C68216}" srcOrd="1" destOrd="0" presId="urn:microsoft.com/office/officeart/2008/layout/HalfCircleOrganizationChart"/>
    <dgm:cxn modelId="{80811CA2-F4E9-4901-8891-760ED390F9FC}" type="presParOf" srcId="{5EF45022-96F6-4EF4-816E-8B9938C68216}" destId="{3904279D-08DF-470F-825F-4A69E7D00EC6}" srcOrd="0" destOrd="0" presId="urn:microsoft.com/office/officeart/2008/layout/HalfCircleOrganizationChart"/>
    <dgm:cxn modelId="{29A7EC52-D081-40AE-9E80-EBCE66FA248C}" type="presParOf" srcId="{5EF45022-96F6-4EF4-816E-8B9938C68216}" destId="{393FE1F5-46B9-49F9-8E33-A2396311846B}" srcOrd="1" destOrd="0" presId="urn:microsoft.com/office/officeart/2008/layout/HalfCircleOrganizationChart"/>
    <dgm:cxn modelId="{FD37B427-865B-4A8D-A59D-FFC6C1B656B3}" type="presParOf" srcId="{393FE1F5-46B9-49F9-8E33-A2396311846B}" destId="{AF43A4E4-16F8-4555-8837-A82E4AF02EA5}" srcOrd="0" destOrd="0" presId="urn:microsoft.com/office/officeart/2008/layout/HalfCircleOrganizationChart"/>
    <dgm:cxn modelId="{577A472B-A106-4115-AB7F-337064661803}" type="presParOf" srcId="{AF43A4E4-16F8-4555-8837-A82E4AF02EA5}" destId="{5CBC3182-B5BF-4EA2-AF54-AA4C6AA6320D}" srcOrd="0" destOrd="0" presId="urn:microsoft.com/office/officeart/2008/layout/HalfCircleOrganizationChart"/>
    <dgm:cxn modelId="{5D1858DF-3052-4531-B0E8-C3A79C61D7F8}" type="presParOf" srcId="{AF43A4E4-16F8-4555-8837-A82E4AF02EA5}" destId="{F6C9CDF1-0F3B-4070-B902-59EC73D9DEB2}" srcOrd="1" destOrd="0" presId="urn:microsoft.com/office/officeart/2008/layout/HalfCircleOrganizationChart"/>
    <dgm:cxn modelId="{A763B51D-F9B5-4751-BDE9-776198E08914}" type="presParOf" srcId="{AF43A4E4-16F8-4555-8837-A82E4AF02EA5}" destId="{37F4B3A1-E2E2-442E-8DBB-22BE0E371AC9}" srcOrd="2" destOrd="0" presId="urn:microsoft.com/office/officeart/2008/layout/HalfCircleOrganizationChart"/>
    <dgm:cxn modelId="{768E3D3F-A9E7-4AE1-9B0E-97DB0B77021C}" type="presParOf" srcId="{AF43A4E4-16F8-4555-8837-A82E4AF02EA5}" destId="{60F9EB82-0E99-4EE8-8C4C-3FB5AD63BD24}" srcOrd="3" destOrd="0" presId="urn:microsoft.com/office/officeart/2008/layout/HalfCircleOrganizationChart"/>
    <dgm:cxn modelId="{BECDB901-B76A-4944-9831-702F37543DB2}" type="presParOf" srcId="{393FE1F5-46B9-49F9-8E33-A2396311846B}" destId="{B8EBE063-1D39-4AE6-9737-820239A9DC62}" srcOrd="1" destOrd="0" presId="urn:microsoft.com/office/officeart/2008/layout/HalfCircleOrganizationChart"/>
    <dgm:cxn modelId="{62238656-2310-4D7E-8647-85B6F7CB67AF}" type="presParOf" srcId="{393FE1F5-46B9-49F9-8E33-A2396311846B}" destId="{927F6208-7406-495D-9338-30844877EEBE}" srcOrd="2" destOrd="0" presId="urn:microsoft.com/office/officeart/2008/layout/HalfCircleOrganizationChart"/>
    <dgm:cxn modelId="{614D1151-B03C-44D2-8E87-56ECDBFDA34D}" type="presParOf" srcId="{5EF45022-96F6-4EF4-816E-8B9938C68216}" destId="{AB419714-5DCD-4D6F-81E2-0B3061C96C89}" srcOrd="2" destOrd="0" presId="urn:microsoft.com/office/officeart/2008/layout/HalfCircleOrganizationChart"/>
    <dgm:cxn modelId="{618F2CE4-8E22-4628-A81F-90FDBE16FD78}" type="presParOf" srcId="{5EF45022-96F6-4EF4-816E-8B9938C68216}" destId="{B9F46B09-1182-44F1-AC42-927BF42220BD}" srcOrd="3" destOrd="0" presId="urn:microsoft.com/office/officeart/2008/layout/HalfCircleOrganizationChart"/>
    <dgm:cxn modelId="{6E15BF4D-C2E8-49DE-9909-5F1E339F4F3F}" type="presParOf" srcId="{B9F46B09-1182-44F1-AC42-927BF42220BD}" destId="{C7372B37-C37A-4D27-91A3-2C12FE104CDF}" srcOrd="0" destOrd="0" presId="urn:microsoft.com/office/officeart/2008/layout/HalfCircleOrganizationChart"/>
    <dgm:cxn modelId="{1BADDE91-DA1C-4881-ABF2-6B820D74E03F}" type="presParOf" srcId="{C7372B37-C37A-4D27-91A3-2C12FE104CDF}" destId="{D10ADCDB-5DC8-40BA-8A72-43552F074080}" srcOrd="0" destOrd="0" presId="urn:microsoft.com/office/officeart/2008/layout/HalfCircleOrganizationChart"/>
    <dgm:cxn modelId="{2297ED66-3AB8-4A6D-B25E-ED3310032AA7}" type="presParOf" srcId="{C7372B37-C37A-4D27-91A3-2C12FE104CDF}" destId="{11081002-759A-4323-9841-C9F2C1C084D4}" srcOrd="1" destOrd="0" presId="urn:microsoft.com/office/officeart/2008/layout/HalfCircleOrganizationChart"/>
    <dgm:cxn modelId="{E120E8D0-2B66-43E2-9428-359F8252DF80}" type="presParOf" srcId="{C7372B37-C37A-4D27-91A3-2C12FE104CDF}" destId="{48C33E25-9338-4759-AC2D-DDA7AB2B977D}" srcOrd="2" destOrd="0" presId="urn:microsoft.com/office/officeart/2008/layout/HalfCircleOrganizationChart"/>
    <dgm:cxn modelId="{32B94B14-E91B-4F42-8394-88AA950C7BC8}" type="presParOf" srcId="{C7372B37-C37A-4D27-91A3-2C12FE104CDF}" destId="{BE8A73B0-4731-4C76-ABB8-48DC6CB567F8}" srcOrd="3" destOrd="0" presId="urn:microsoft.com/office/officeart/2008/layout/HalfCircleOrganizationChart"/>
    <dgm:cxn modelId="{89E3E33F-D63D-41EB-A264-8CC6FD3BC2F2}" type="presParOf" srcId="{B9F46B09-1182-44F1-AC42-927BF42220BD}" destId="{B3F5162D-D310-4F75-8928-4A0131E514F8}" srcOrd="1" destOrd="0" presId="urn:microsoft.com/office/officeart/2008/layout/HalfCircleOrganizationChart"/>
    <dgm:cxn modelId="{3C326467-A157-4499-BE7C-8926E3B546AB}" type="presParOf" srcId="{B9F46B09-1182-44F1-AC42-927BF42220BD}" destId="{B45A6E07-0723-4115-95C1-B6FD9875FDB2}" srcOrd="2" destOrd="0" presId="urn:microsoft.com/office/officeart/2008/layout/HalfCircleOrganizationChart"/>
    <dgm:cxn modelId="{C510C81E-1A66-4B38-8B21-4E84566F91EF}" type="presParOf" srcId="{851D4327-BE7F-4CBF-A1F1-BF3D13CD0DDD}" destId="{BA342EBD-7DFF-4F51-9ED7-04EAA3CE78E8}" srcOrd="2" destOrd="0" presId="urn:microsoft.com/office/officeart/2008/layout/HalfCircleOrganizationChart"/>
    <dgm:cxn modelId="{E6E44FD4-D0BC-4D65-A0E7-C23F89394C87}" type="presParOf" srcId="{19CE832E-140F-4772-98FE-4051CA536B81}" destId="{76FE6BC8-7414-48AC-8B4B-6C22F91DABF2}" srcOrd="2" destOrd="0" presId="urn:microsoft.com/office/officeart/2008/layout/HalfCircleOrganizationChart"/>
    <dgm:cxn modelId="{D024BD30-4A78-4DB2-91AE-2DE0858D95BE}" type="presParOf" srcId="{AD76A5ED-E5FE-468F-AA6A-A687413A1674}" destId="{2B09E225-FF8E-4B32-98C3-9D37F9AF93B2}" srcOrd="5" destOrd="0" presId="urn:microsoft.com/office/officeart/2008/layout/HalfCircleOrganizationChart"/>
    <dgm:cxn modelId="{F8E40815-CAB5-499A-B600-731FF27B9974}" type="presParOf" srcId="{2B09E225-FF8E-4B32-98C3-9D37F9AF93B2}" destId="{D810C545-BEBC-46A7-9EBD-2625F3C6B2FD}" srcOrd="0" destOrd="0" presId="urn:microsoft.com/office/officeart/2008/layout/HalfCircleOrganizationChart"/>
    <dgm:cxn modelId="{B5A5E2A4-E9BF-41E7-BB66-5DFE968B64AB}" type="presParOf" srcId="{D810C545-BEBC-46A7-9EBD-2625F3C6B2FD}" destId="{DF7044DA-3F17-41EB-89EC-CF00D8F3EF78}" srcOrd="0" destOrd="0" presId="urn:microsoft.com/office/officeart/2008/layout/HalfCircleOrganizationChart"/>
    <dgm:cxn modelId="{157AE313-174F-40B3-BDC4-D99DBDC0B2E9}" type="presParOf" srcId="{D810C545-BEBC-46A7-9EBD-2625F3C6B2FD}" destId="{8608583F-9F38-4973-B81F-D121A0D9F80F}" srcOrd="1" destOrd="0" presId="urn:microsoft.com/office/officeart/2008/layout/HalfCircleOrganizationChart"/>
    <dgm:cxn modelId="{850A1AF2-062B-42E3-9446-F53A08DE0182}" type="presParOf" srcId="{D810C545-BEBC-46A7-9EBD-2625F3C6B2FD}" destId="{7C3AE1AE-FDC0-48AC-8C82-4A7431E1E400}" srcOrd="2" destOrd="0" presId="urn:microsoft.com/office/officeart/2008/layout/HalfCircleOrganizationChart"/>
    <dgm:cxn modelId="{383CD29E-4842-4184-81A8-EF5FD6526815}" type="presParOf" srcId="{D810C545-BEBC-46A7-9EBD-2625F3C6B2FD}" destId="{90822C5E-080E-4895-A34E-BB9A8CD090F0}" srcOrd="3" destOrd="0" presId="urn:microsoft.com/office/officeart/2008/layout/HalfCircleOrganizationChart"/>
    <dgm:cxn modelId="{0D208309-DE71-44A8-9491-9F2C759FCAAB}" type="presParOf" srcId="{2B09E225-FF8E-4B32-98C3-9D37F9AF93B2}" destId="{73760313-CC8B-408F-B2DD-6117A59FBCF3}" srcOrd="1" destOrd="0" presId="urn:microsoft.com/office/officeart/2008/layout/HalfCircleOrganizationChart"/>
    <dgm:cxn modelId="{31DA589F-EAB6-4559-8338-38C49A6CB4F1}" type="presParOf" srcId="{2B09E225-FF8E-4B32-98C3-9D37F9AF93B2}" destId="{C71B2550-D872-43F5-B7C1-1316F3EA477E}" srcOrd="2" destOrd="0" presId="urn:microsoft.com/office/officeart/2008/layout/HalfCircleOrganizationChart"/>
    <dgm:cxn modelId="{326CF4E6-6847-4085-9591-E5A60B99FE0B}" type="presParOf" srcId="{AD76A5ED-E5FE-468F-AA6A-A687413A1674}" destId="{86B211AD-70BC-4B8B-9E3E-D1ADEA4221A3}" srcOrd="6" destOrd="0" presId="urn:microsoft.com/office/officeart/2008/layout/HalfCircleOrganizationChart"/>
    <dgm:cxn modelId="{FA17AE29-4EB3-4856-9F10-2998F195D908}" type="presParOf" srcId="{86B211AD-70BC-4B8B-9E3E-D1ADEA4221A3}" destId="{7279212B-4F37-4B13-923E-524A8D52D067}" srcOrd="0" destOrd="0" presId="urn:microsoft.com/office/officeart/2008/layout/HalfCircleOrganizationChart"/>
    <dgm:cxn modelId="{6975512D-F464-4A98-A98A-189FA3394F6B}" type="presParOf" srcId="{7279212B-4F37-4B13-923E-524A8D52D067}" destId="{3D129B41-D96B-40BA-9AFE-D67B4693D89A}" srcOrd="0" destOrd="0" presId="urn:microsoft.com/office/officeart/2008/layout/HalfCircleOrganizationChart"/>
    <dgm:cxn modelId="{6E09E5AE-440E-4F7A-B717-F34C76EA4A92}" type="presParOf" srcId="{7279212B-4F37-4B13-923E-524A8D52D067}" destId="{32B90A83-A61E-4F0B-B001-40A8CBDCA73E}" srcOrd="1" destOrd="0" presId="urn:microsoft.com/office/officeart/2008/layout/HalfCircleOrganizationChart"/>
    <dgm:cxn modelId="{F1961573-667E-4234-9392-64EF387C0275}" type="presParOf" srcId="{7279212B-4F37-4B13-923E-524A8D52D067}" destId="{B40D755E-8B32-4373-8D69-92AD0D7395CD}" srcOrd="2" destOrd="0" presId="urn:microsoft.com/office/officeart/2008/layout/HalfCircleOrganizationChart"/>
    <dgm:cxn modelId="{C1F5316E-204D-46EB-8D5B-EE1A0DD8D616}" type="presParOf" srcId="{7279212B-4F37-4B13-923E-524A8D52D067}" destId="{79899462-34D6-49CC-94DF-0DF8169F7BCB}" srcOrd="3" destOrd="0" presId="urn:microsoft.com/office/officeart/2008/layout/HalfCircleOrganizationChart"/>
    <dgm:cxn modelId="{1A856439-1C9F-49DD-9D82-2D3F5FA6C910}" type="presParOf" srcId="{86B211AD-70BC-4B8B-9E3E-D1ADEA4221A3}" destId="{595FA0A9-CC34-4C5F-A355-8423A0A8B5F8}" srcOrd="1" destOrd="0" presId="urn:microsoft.com/office/officeart/2008/layout/HalfCircleOrganizationChart"/>
    <dgm:cxn modelId="{BA95FD10-7928-42F0-8131-BCAC5E5836AA}" type="presParOf" srcId="{86B211AD-70BC-4B8B-9E3E-D1ADEA4221A3}" destId="{1FED700F-B344-4FE5-AEC2-A36280BCA2C7}" srcOrd="2" destOrd="0" presId="urn:microsoft.com/office/officeart/2008/layout/HalfCircleOrganizationChart"/>
    <dgm:cxn modelId="{36CBEF1C-758D-414B-AF44-5055B4AD15D3}" type="presParOf" srcId="{AD76A5ED-E5FE-468F-AA6A-A687413A1674}" destId="{CAE77D04-2D5C-459E-9252-D1BCCFD328F3}" srcOrd="7" destOrd="0" presId="urn:microsoft.com/office/officeart/2008/layout/HalfCircleOrganizationChart"/>
    <dgm:cxn modelId="{86F7A4A0-C299-49AA-B5D4-7A4D392F0390}" type="presParOf" srcId="{CAE77D04-2D5C-459E-9252-D1BCCFD328F3}" destId="{2206D536-3845-42E2-8596-D1FCD81D4581}" srcOrd="0" destOrd="0" presId="urn:microsoft.com/office/officeart/2008/layout/HalfCircleOrganizationChart"/>
    <dgm:cxn modelId="{A4F2519A-0350-4A37-965E-B066A211A7E9}" type="presParOf" srcId="{2206D536-3845-42E2-8596-D1FCD81D4581}" destId="{C2470830-B6EE-45C3-9385-76386122F700}" srcOrd="0" destOrd="0" presId="urn:microsoft.com/office/officeart/2008/layout/HalfCircleOrganizationChart"/>
    <dgm:cxn modelId="{3D158247-6BB0-4756-9435-7EB6ED4F6F87}" type="presParOf" srcId="{2206D536-3845-42E2-8596-D1FCD81D4581}" destId="{8411EEDA-6506-4BB2-9713-85E06866DB4B}" srcOrd="1" destOrd="0" presId="urn:microsoft.com/office/officeart/2008/layout/HalfCircleOrganizationChart"/>
    <dgm:cxn modelId="{A2FEE424-44C5-4BF6-A5A2-5A5D3E2BB284}" type="presParOf" srcId="{2206D536-3845-42E2-8596-D1FCD81D4581}" destId="{09C151D9-2A35-4F29-8ABA-05B2D47E6FB2}" srcOrd="2" destOrd="0" presId="urn:microsoft.com/office/officeart/2008/layout/HalfCircleOrganizationChart"/>
    <dgm:cxn modelId="{8E7BF6B5-E6A0-484F-877B-BBF9A7429E9D}" type="presParOf" srcId="{2206D536-3845-42E2-8596-D1FCD81D4581}" destId="{688589D7-4319-498B-A5B7-93BD17125CE1}" srcOrd="3" destOrd="0" presId="urn:microsoft.com/office/officeart/2008/layout/HalfCircleOrganizationChart"/>
    <dgm:cxn modelId="{610DCD9B-278F-4744-8072-CB06A29CD9F8}" type="presParOf" srcId="{CAE77D04-2D5C-459E-9252-D1BCCFD328F3}" destId="{22B9322A-05D9-4515-ABE2-00399F4D4CDC}" srcOrd="1" destOrd="0" presId="urn:microsoft.com/office/officeart/2008/layout/HalfCircleOrganizationChart"/>
    <dgm:cxn modelId="{26F77EA9-8CAE-43C5-83D5-F71E265F5A13}" type="presParOf" srcId="{CAE77D04-2D5C-459E-9252-D1BCCFD328F3}" destId="{1F829378-5762-417A-B649-ED399B0AD5FE}" srcOrd="2" destOrd="0" presId="urn:microsoft.com/office/officeart/2008/layout/HalfCircleOrganizationChart"/>
    <dgm:cxn modelId="{93030064-533A-42CA-B455-31404E8D6135}" type="presParOf" srcId="{AD76A5ED-E5FE-468F-AA6A-A687413A1674}" destId="{3B9B5A34-FB25-4A1C-AB81-CB7C6E92FD5C}" srcOrd="8" destOrd="0" presId="urn:microsoft.com/office/officeart/2008/layout/HalfCircleOrganizationChart"/>
    <dgm:cxn modelId="{15F4A761-7653-4D5D-B141-595778E8BF12}" type="presParOf" srcId="{3B9B5A34-FB25-4A1C-AB81-CB7C6E92FD5C}" destId="{8915A999-1F9F-409B-B62B-F0E3F94A0982}" srcOrd="0" destOrd="0" presId="urn:microsoft.com/office/officeart/2008/layout/HalfCircleOrganizationChart"/>
    <dgm:cxn modelId="{8B7CCF36-9C98-4F14-A95F-9606952BAA99}" type="presParOf" srcId="{8915A999-1F9F-409B-B62B-F0E3F94A0982}" destId="{122CC2CD-EB8A-4787-9744-1D4761ED0FE7}" srcOrd="0" destOrd="0" presId="urn:microsoft.com/office/officeart/2008/layout/HalfCircleOrganizationChart"/>
    <dgm:cxn modelId="{8D30CA9D-1F00-430A-8D82-7453E1D3347E}" type="presParOf" srcId="{8915A999-1F9F-409B-B62B-F0E3F94A0982}" destId="{F525E696-E482-4D1D-90C3-BE28EFB92D90}" srcOrd="1" destOrd="0" presId="urn:microsoft.com/office/officeart/2008/layout/HalfCircleOrganizationChart"/>
    <dgm:cxn modelId="{187339C6-5064-4678-8751-9284F2AA814E}" type="presParOf" srcId="{8915A999-1F9F-409B-B62B-F0E3F94A0982}" destId="{402AB73D-3348-4157-95A5-BE9361EB870B}" srcOrd="2" destOrd="0" presId="urn:microsoft.com/office/officeart/2008/layout/HalfCircleOrganizationChart"/>
    <dgm:cxn modelId="{3A204EAF-F52F-4015-9C37-050186D0AF09}" type="presParOf" srcId="{8915A999-1F9F-409B-B62B-F0E3F94A0982}" destId="{D71D509A-55F8-444F-B759-C0BBF41AC00E}" srcOrd="3" destOrd="0" presId="urn:microsoft.com/office/officeart/2008/layout/HalfCircleOrganizationChart"/>
    <dgm:cxn modelId="{051E4F6C-F2E7-4D60-AFEF-444B982520F4}" type="presParOf" srcId="{3B9B5A34-FB25-4A1C-AB81-CB7C6E92FD5C}" destId="{4868E50C-BE41-4FF9-AB76-E5A9D18B84F8}" srcOrd="1" destOrd="0" presId="urn:microsoft.com/office/officeart/2008/layout/HalfCircleOrganizationChart"/>
    <dgm:cxn modelId="{D307F159-00DD-4AAC-868A-AD18BC9F4007}" type="presParOf" srcId="{3B9B5A34-FB25-4A1C-AB81-CB7C6E92FD5C}" destId="{3A9E466E-D25D-434C-9572-C1C41E0792CD}" srcOrd="2" destOrd="0" presId="urn:microsoft.com/office/officeart/2008/layout/HalfCircleOrganizationChart"/>
    <dgm:cxn modelId="{ABA97A92-4130-455C-A03F-AAEC5E5BD5F9}" type="presParOf" srcId="{AD76A5ED-E5FE-468F-AA6A-A687413A1674}" destId="{88FB8740-9288-4DC2-8D67-CB28E28CDBB9}" srcOrd="9" destOrd="0" presId="urn:microsoft.com/office/officeart/2008/layout/HalfCircleOrganizationChart"/>
    <dgm:cxn modelId="{F6DD3D33-4B62-424C-9361-1A836D006346}" type="presParOf" srcId="{88FB8740-9288-4DC2-8D67-CB28E28CDBB9}" destId="{A5E4C35B-ED4B-47D2-80EF-111782D106DD}" srcOrd="0" destOrd="0" presId="urn:microsoft.com/office/officeart/2008/layout/HalfCircleOrganizationChart"/>
    <dgm:cxn modelId="{472186CD-E7DE-47D7-AEF5-6DFB2C214EB0}" type="presParOf" srcId="{A5E4C35B-ED4B-47D2-80EF-111782D106DD}" destId="{79C54FA4-EC40-47BF-ADBA-32369E17210D}" srcOrd="0" destOrd="0" presId="urn:microsoft.com/office/officeart/2008/layout/HalfCircleOrganizationChart"/>
    <dgm:cxn modelId="{0C63CB75-F020-4062-AFD0-F54CFBEE46B8}" type="presParOf" srcId="{A5E4C35B-ED4B-47D2-80EF-111782D106DD}" destId="{ADF34826-D9A7-432F-8978-7F82A2CDC0F0}" srcOrd="1" destOrd="0" presId="urn:microsoft.com/office/officeart/2008/layout/HalfCircleOrganizationChart"/>
    <dgm:cxn modelId="{B15DFFB7-676B-49E6-945A-C9A35FAB7DEA}" type="presParOf" srcId="{A5E4C35B-ED4B-47D2-80EF-111782D106DD}" destId="{11BEB3DB-B3C9-4D06-B85E-09D0456856A2}" srcOrd="2" destOrd="0" presId="urn:microsoft.com/office/officeart/2008/layout/HalfCircleOrganizationChart"/>
    <dgm:cxn modelId="{F6156A6B-D06E-4C8C-ABD0-47C37D101852}" type="presParOf" srcId="{A5E4C35B-ED4B-47D2-80EF-111782D106DD}" destId="{E5289C32-96FE-40B9-92B0-D6454E918A4F}" srcOrd="3" destOrd="0" presId="urn:microsoft.com/office/officeart/2008/layout/HalfCircleOrganizationChart"/>
    <dgm:cxn modelId="{EDC13DF1-3CF4-4D07-964B-4F40FE6D2E40}" type="presParOf" srcId="{88FB8740-9288-4DC2-8D67-CB28E28CDBB9}" destId="{26BB23C5-3117-4DA3-9916-0136938BC996}" srcOrd="1" destOrd="0" presId="urn:microsoft.com/office/officeart/2008/layout/HalfCircleOrganizationChart"/>
    <dgm:cxn modelId="{54DF56AF-26BC-4C15-AD62-1E74215C5687}" type="presParOf" srcId="{26BB23C5-3117-4DA3-9916-0136938BC996}" destId="{C793D885-5D3B-4FF1-8D7C-595B30E63F57}" srcOrd="0" destOrd="0" presId="urn:microsoft.com/office/officeart/2008/layout/HalfCircleOrganizationChart"/>
    <dgm:cxn modelId="{EEE09DAC-E56A-4202-B093-B2F41F66C1DC}" type="presParOf" srcId="{26BB23C5-3117-4DA3-9916-0136938BC996}" destId="{18B29B68-3642-4799-9046-7E7F516B1AA8}" srcOrd="1" destOrd="0" presId="urn:microsoft.com/office/officeart/2008/layout/HalfCircleOrganizationChart"/>
    <dgm:cxn modelId="{7BA6B4E1-0CB9-4304-B3D7-3B92C2DB5D00}" type="presParOf" srcId="{18B29B68-3642-4799-9046-7E7F516B1AA8}" destId="{6D061871-1A8E-4118-8FA7-6BDC4362AF32}" srcOrd="0" destOrd="0" presId="urn:microsoft.com/office/officeart/2008/layout/HalfCircleOrganizationChart"/>
    <dgm:cxn modelId="{94797B28-0431-4A9B-9933-E9F9D12FDB70}" type="presParOf" srcId="{6D061871-1A8E-4118-8FA7-6BDC4362AF32}" destId="{80352C52-EBDD-446E-A9F3-3086A25B5211}" srcOrd="0" destOrd="0" presId="urn:microsoft.com/office/officeart/2008/layout/HalfCircleOrganizationChart"/>
    <dgm:cxn modelId="{5923F5EE-7336-44E9-83C7-30555460608D}" type="presParOf" srcId="{6D061871-1A8E-4118-8FA7-6BDC4362AF32}" destId="{CF2E69D4-8DAA-4C7E-826A-71908E1D9789}" srcOrd="1" destOrd="0" presId="urn:microsoft.com/office/officeart/2008/layout/HalfCircleOrganizationChart"/>
    <dgm:cxn modelId="{D446F928-AA4C-45FE-A325-31BDE6066A6D}" type="presParOf" srcId="{6D061871-1A8E-4118-8FA7-6BDC4362AF32}" destId="{AA0C3E07-D50F-463A-8CBB-C807C7AE9587}" srcOrd="2" destOrd="0" presId="urn:microsoft.com/office/officeart/2008/layout/HalfCircleOrganizationChart"/>
    <dgm:cxn modelId="{7526B02C-E337-49A2-9683-A1C7EC658392}" type="presParOf" srcId="{6D061871-1A8E-4118-8FA7-6BDC4362AF32}" destId="{755DCA99-42DF-42FE-999E-0896258E297A}" srcOrd="3" destOrd="0" presId="urn:microsoft.com/office/officeart/2008/layout/HalfCircleOrganizationChart"/>
    <dgm:cxn modelId="{797DB38A-21A0-46BB-B00E-C8CD50913B96}" type="presParOf" srcId="{18B29B68-3642-4799-9046-7E7F516B1AA8}" destId="{4664D9E8-15A7-41E7-8705-CCFC2F5C3F49}" srcOrd="1" destOrd="0" presId="urn:microsoft.com/office/officeart/2008/layout/HalfCircleOrganizationChart"/>
    <dgm:cxn modelId="{BC829813-F98D-40A9-8E24-37DA618AC6AF}" type="presParOf" srcId="{18B29B68-3642-4799-9046-7E7F516B1AA8}" destId="{A40DE1C3-81E4-486D-8902-8F8706E1A021}" srcOrd="2" destOrd="0" presId="urn:microsoft.com/office/officeart/2008/layout/HalfCircleOrganizationChart"/>
    <dgm:cxn modelId="{06F8B257-E332-4B39-8E16-A1B6B012103B}" type="presParOf" srcId="{26BB23C5-3117-4DA3-9916-0136938BC996}" destId="{D8584325-070B-4C7F-94DE-58A9C66F5636}" srcOrd="2" destOrd="0" presId="urn:microsoft.com/office/officeart/2008/layout/HalfCircleOrganizationChart"/>
    <dgm:cxn modelId="{AB115C7F-8E8C-437E-AC05-52F334EEFA9B}" type="presParOf" srcId="{26BB23C5-3117-4DA3-9916-0136938BC996}" destId="{3062BC6E-CAC3-48FA-8278-CB81DA4E73DF}" srcOrd="3" destOrd="0" presId="urn:microsoft.com/office/officeart/2008/layout/HalfCircleOrganizationChart"/>
    <dgm:cxn modelId="{D0AA953A-8E9B-4F51-B1BA-3361171E4C8B}" type="presParOf" srcId="{3062BC6E-CAC3-48FA-8278-CB81DA4E73DF}" destId="{44979EBD-B953-4736-9AF4-027CE2FB319F}" srcOrd="0" destOrd="0" presId="urn:microsoft.com/office/officeart/2008/layout/HalfCircleOrganizationChart"/>
    <dgm:cxn modelId="{AFB9960B-7622-4379-87E7-74367D72FB3B}" type="presParOf" srcId="{44979EBD-B953-4736-9AF4-027CE2FB319F}" destId="{AB40AA40-3A20-457A-949F-EB04B8669E11}" srcOrd="0" destOrd="0" presId="urn:microsoft.com/office/officeart/2008/layout/HalfCircleOrganizationChart"/>
    <dgm:cxn modelId="{7CCB6629-9309-4965-A707-655CA4D3C00F}" type="presParOf" srcId="{44979EBD-B953-4736-9AF4-027CE2FB319F}" destId="{74D888EF-D09B-4C8F-AF1A-D0E1B196BE9F}" srcOrd="1" destOrd="0" presId="urn:microsoft.com/office/officeart/2008/layout/HalfCircleOrganizationChart"/>
    <dgm:cxn modelId="{95961A4A-77A8-4F88-86EF-21A898B6FF22}" type="presParOf" srcId="{44979EBD-B953-4736-9AF4-027CE2FB319F}" destId="{70DDCEF1-DA4B-4DA6-90AC-EE377EFCCD11}" srcOrd="2" destOrd="0" presId="urn:microsoft.com/office/officeart/2008/layout/HalfCircleOrganizationChart"/>
    <dgm:cxn modelId="{3415E3BB-849F-41C5-9286-937742B0DAE5}" type="presParOf" srcId="{44979EBD-B953-4736-9AF4-027CE2FB319F}" destId="{8B74E9CE-6921-48E0-9F7D-DF140DC76F3D}" srcOrd="3" destOrd="0" presId="urn:microsoft.com/office/officeart/2008/layout/HalfCircleOrganizationChart"/>
    <dgm:cxn modelId="{12D3145D-DA08-41C7-BBE8-62B411ABE886}" type="presParOf" srcId="{3062BC6E-CAC3-48FA-8278-CB81DA4E73DF}" destId="{5B933D79-8D2E-4F8B-BF78-3EEB9BA8416F}" srcOrd="1" destOrd="0" presId="urn:microsoft.com/office/officeart/2008/layout/HalfCircleOrganizationChart"/>
    <dgm:cxn modelId="{A27C9ADE-FA5B-4035-9E4C-4E1DF804B132}" type="presParOf" srcId="{3062BC6E-CAC3-48FA-8278-CB81DA4E73DF}" destId="{E3FB76C5-06F6-4FC7-8C4D-575254E606CB}" srcOrd="2" destOrd="0" presId="urn:microsoft.com/office/officeart/2008/layout/HalfCircleOrganizationChart"/>
    <dgm:cxn modelId="{BD211AF9-833C-4731-9FFC-00F47F6EB48E}" type="presParOf" srcId="{88FB8740-9288-4DC2-8D67-CB28E28CDBB9}" destId="{8E972189-2377-407A-A4BA-5DCBD6538D0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543BB022-CFA1-47C4-8203-3F455082BAF0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984A462-3883-4C2A-8C89-C7C7047CDD46}" type="parTrans" cxnId="{911EC3CC-3BCF-4AC0-8629-7807D358C629}">
      <dgm:prSet/>
      <dgm:spPr/>
      <dgm:t>
        <a:bodyPr/>
        <a:lstStyle/>
        <a:p>
          <a:endParaRPr lang="fr-CH" sz="2400"/>
        </a:p>
      </dgm:t>
    </dgm:pt>
    <dgm:pt modelId="{3DBDA925-31CF-4C5B-A095-1DCEEFCBF267}" type="sibTrans" cxnId="{911EC3CC-3BCF-4AC0-8629-7807D358C629}">
      <dgm:prSet/>
      <dgm:spPr/>
      <dgm:t>
        <a:bodyPr/>
        <a:lstStyle/>
        <a:p>
          <a:endParaRPr lang="fr-CH" sz="2400"/>
        </a:p>
      </dgm:t>
    </dgm:pt>
    <dgm:pt modelId="{B206752D-0B48-4A98-9188-DC0B2A0B14B1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6AB18D3-3266-428A-9AB6-A7828AF403B0}" type="parTrans" cxnId="{4E08333C-E892-4C82-9264-08DFE115BF15}">
      <dgm:prSet/>
      <dgm:spPr/>
      <dgm:t>
        <a:bodyPr/>
        <a:lstStyle/>
        <a:p>
          <a:endParaRPr lang="fr-CH" sz="2400"/>
        </a:p>
      </dgm:t>
    </dgm:pt>
    <dgm:pt modelId="{A9BF37A3-D1C9-4592-A8CA-71B9C1688D28}" type="sibTrans" cxnId="{4E08333C-E892-4C82-9264-08DFE115BF15}">
      <dgm:prSet/>
      <dgm:spPr/>
      <dgm:t>
        <a:bodyPr/>
        <a:lstStyle/>
        <a:p>
          <a:endParaRPr lang="fr-CH" sz="24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700" smtClean="0"/>
            <a:t>M,U,R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4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4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4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4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4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4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4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4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4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400"/>
        </a:p>
      </dgm:t>
    </dgm:pt>
    <dgm:pt modelId="{075248C3-6DB6-4191-A9DE-5E6113B1EDEA}">
      <dgm:prSet phldrT="[Text]" custT="1"/>
      <dgm:spPr/>
      <dgm:t>
        <a:bodyPr/>
        <a:lstStyle/>
        <a:p>
          <a:r>
            <a:rPr lang="fr-CH" sz="700" smtClean="0"/>
            <a:t>S,N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C2741C95-4126-44B5-ACCB-5ADA563B00EE}" type="parTrans" cxnId="{F5CEC699-39DA-4B7A-9977-95128F97B594}">
      <dgm:prSet/>
      <dgm:spPr/>
      <dgm:t>
        <a:bodyPr/>
        <a:lstStyle/>
        <a:p>
          <a:endParaRPr lang="fr-CH" sz="2400"/>
        </a:p>
      </dgm:t>
    </dgm:pt>
    <dgm:pt modelId="{24E57623-0E2E-4673-A098-00DD0BEF77E8}" type="sibTrans" cxnId="{F5CEC699-39DA-4B7A-9977-95128F97B594}">
      <dgm:prSet/>
      <dgm:spPr/>
      <dgm:t>
        <a:bodyPr/>
        <a:lstStyle/>
        <a:p>
          <a:endParaRPr lang="fr-CH" sz="2400"/>
        </a:p>
      </dgm:t>
    </dgm:pt>
    <dgm:pt modelId="{9B382438-ACEC-4C3F-A74F-3F5C26EB719F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B089806-2977-47E2-9B6B-B7E27A9D4F52}" type="parTrans" cxnId="{35E2463B-100A-4394-8325-0BDDA7802657}">
      <dgm:prSet/>
      <dgm:spPr/>
      <dgm:t>
        <a:bodyPr/>
        <a:lstStyle/>
        <a:p>
          <a:endParaRPr lang="fr-CH" sz="2400"/>
        </a:p>
      </dgm:t>
    </dgm:pt>
    <dgm:pt modelId="{F2E2858D-74DC-4BA8-8D80-87D25E4F7642}" type="sibTrans" cxnId="{35E2463B-100A-4394-8325-0BDDA7802657}">
      <dgm:prSet/>
      <dgm:spPr/>
      <dgm:t>
        <a:bodyPr/>
        <a:lstStyle/>
        <a:p>
          <a:endParaRPr lang="fr-CH" sz="2400"/>
        </a:p>
      </dgm:t>
    </dgm:pt>
    <dgm:pt modelId="{8A446F3E-042B-4180-974B-70972E893CE5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1415DDE-85CC-4B14-BACD-0849027C94D0}" type="parTrans" cxnId="{2F7D12E4-F774-4FB5-ABB3-9A1B62F9283E}">
      <dgm:prSet/>
      <dgm:spPr/>
      <dgm:t>
        <a:bodyPr/>
        <a:lstStyle/>
        <a:p>
          <a:endParaRPr lang="fr-CH" sz="2400"/>
        </a:p>
      </dgm:t>
    </dgm:pt>
    <dgm:pt modelId="{2202FC9B-A7EF-4D5E-B3F5-25D07892DF80}" type="sibTrans" cxnId="{2F7D12E4-F774-4FB5-ABB3-9A1B62F9283E}">
      <dgm:prSet/>
      <dgm:spPr/>
      <dgm:t>
        <a:bodyPr/>
        <a:lstStyle/>
        <a:p>
          <a:endParaRPr lang="fr-CH" sz="2400"/>
        </a:p>
      </dgm:t>
    </dgm:pt>
    <dgm:pt modelId="{3DAC93F8-1FA7-43D7-802B-A12F68B0B0E1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8F5A430E-867C-4268-8A3A-BD3AA0BF706C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D47F563D-AF54-410E-981D-D91488DB940F}" type="pres">
      <dgm:prSet presAssocID="{3F3C2526-3E63-420D-8011-533980F2E012}" presName="rootComposite1" presStyleCnt="0"/>
      <dgm:spPr/>
    </dgm:pt>
    <dgm:pt modelId="{1E45AC07-A20A-4FBA-9384-FA07545F0F4B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870517-4F22-41A5-B0D5-4D8422ED97E3}" type="pres">
      <dgm:prSet presAssocID="{3F3C2526-3E63-420D-8011-533980F2E012}" presName="topArc1" presStyleLbl="parChTrans1D1" presStyleIdx="0" presStyleCnt="44"/>
      <dgm:spPr/>
    </dgm:pt>
    <dgm:pt modelId="{D2D85042-8BF4-4E1B-8279-BAF4A35B4CA1}" type="pres">
      <dgm:prSet presAssocID="{3F3C2526-3E63-420D-8011-533980F2E012}" presName="bottomArc1" presStyleLbl="parChTrans1D1" presStyleIdx="1" presStyleCnt="44"/>
      <dgm:spPr/>
    </dgm:pt>
    <dgm:pt modelId="{D5298B8F-45B7-43D8-8290-715ADAD947D5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3FC38179-9846-40D6-88F3-11E0FB2F29F7}" type="pres">
      <dgm:prSet presAssocID="{3F3C2526-3E63-420D-8011-533980F2E012}" presName="hierChild2" presStyleCnt="0"/>
      <dgm:spPr/>
    </dgm:pt>
    <dgm:pt modelId="{6A210DB9-66AF-4CC7-B293-D8EB8943D635}" type="pres">
      <dgm:prSet presAssocID="{3F3C2526-3E63-420D-8011-533980F2E012}" presName="hierChild3" presStyleCnt="0"/>
      <dgm:spPr/>
    </dgm:pt>
    <dgm:pt modelId="{14371C38-A2A2-4EA3-BFB6-AC68CAB06FE0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F2279AEC-E2A7-409A-932D-DBCF86BC40C6}" type="pres">
      <dgm:prSet presAssocID="{33B34BA9-A957-4D09-83CA-7C2765478269}" presName="rootComposite1" presStyleCnt="0"/>
      <dgm:spPr/>
    </dgm:pt>
    <dgm:pt modelId="{9201A0F3-7D6A-4DF5-A9BC-374F0A7C1022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164C100-4CBA-41FF-82CF-88D3AC86B0C8}" type="pres">
      <dgm:prSet presAssocID="{33B34BA9-A957-4D09-83CA-7C2765478269}" presName="topArc1" presStyleLbl="parChTrans1D1" presStyleIdx="2" presStyleCnt="44"/>
      <dgm:spPr/>
    </dgm:pt>
    <dgm:pt modelId="{45AE9400-AAD3-4BEB-92F2-B37E6CF1BDA3}" type="pres">
      <dgm:prSet presAssocID="{33B34BA9-A957-4D09-83CA-7C2765478269}" presName="bottomArc1" presStyleLbl="parChTrans1D1" presStyleIdx="3" presStyleCnt="44"/>
      <dgm:spPr/>
    </dgm:pt>
    <dgm:pt modelId="{19CC0122-588D-4D98-BEAB-C46E4643568B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E3E1B102-59D0-4005-A5FF-A6EC546F9363}" type="pres">
      <dgm:prSet presAssocID="{33B34BA9-A957-4D09-83CA-7C2765478269}" presName="hierChild2" presStyleCnt="0"/>
      <dgm:spPr/>
    </dgm:pt>
    <dgm:pt modelId="{FEB8B4F3-F713-4440-8C33-46F8791355F9}" type="pres">
      <dgm:prSet presAssocID="{33B34BA9-A957-4D09-83CA-7C2765478269}" presName="hierChild3" presStyleCnt="0"/>
      <dgm:spPr/>
    </dgm:pt>
    <dgm:pt modelId="{428C55C8-CA5E-4768-A0A1-4465BE7F450D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7CBC8649-543E-4B05-9E30-A4258A8D22A5}" type="pres">
      <dgm:prSet presAssocID="{4AAB9C7D-9A36-4B24-B934-F31B3BE0DEBF}" presName="rootComposite1" presStyleCnt="0"/>
      <dgm:spPr/>
    </dgm:pt>
    <dgm:pt modelId="{29482E0A-7F55-4476-A985-D349AB27EB19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5DD5719-A252-4B5C-ABB9-9FC1351B095C}" type="pres">
      <dgm:prSet presAssocID="{4AAB9C7D-9A36-4B24-B934-F31B3BE0DEBF}" presName="topArc1" presStyleLbl="parChTrans1D1" presStyleIdx="4" presStyleCnt="44"/>
      <dgm:spPr/>
    </dgm:pt>
    <dgm:pt modelId="{D3019B08-8184-45A2-A334-039FA828F0B6}" type="pres">
      <dgm:prSet presAssocID="{4AAB9C7D-9A36-4B24-B934-F31B3BE0DEBF}" presName="bottomArc1" presStyleLbl="parChTrans1D1" presStyleIdx="5" presStyleCnt="44"/>
      <dgm:spPr/>
    </dgm:pt>
    <dgm:pt modelId="{DF7EF55B-1485-46E9-9768-F28D48D0631B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74B853C6-84FC-468F-AF3F-F25E7D8EB01F}" type="pres">
      <dgm:prSet presAssocID="{4AAB9C7D-9A36-4B24-B934-F31B3BE0DEBF}" presName="hierChild2" presStyleCnt="0"/>
      <dgm:spPr/>
    </dgm:pt>
    <dgm:pt modelId="{716FD02F-E7B6-4DCE-B8F8-8B98CCF14366}" type="pres">
      <dgm:prSet presAssocID="{4AAB9C7D-9A36-4B24-B934-F31B3BE0DEBF}" presName="hierChild3" presStyleCnt="0"/>
      <dgm:spPr/>
    </dgm:pt>
    <dgm:pt modelId="{43862CDC-3230-406E-B782-68B9D4C33F29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4D4691E9-80C2-4819-BFF0-382DF9FAD1AF}" type="pres">
      <dgm:prSet presAssocID="{18E1FA0D-4E29-4776-BA4C-D3E6799F267E}" presName="rootComposite1" presStyleCnt="0"/>
      <dgm:spPr/>
    </dgm:pt>
    <dgm:pt modelId="{6352A24F-D4C0-474E-B81F-E1545DDA0759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DBE7353-D630-4ADB-A2DB-DF46DF26F901}" type="pres">
      <dgm:prSet presAssocID="{18E1FA0D-4E29-4776-BA4C-D3E6799F267E}" presName="topArc1" presStyleLbl="parChTrans1D1" presStyleIdx="6" presStyleCnt="44"/>
      <dgm:spPr/>
    </dgm:pt>
    <dgm:pt modelId="{4307BCCA-599D-411A-B7EA-5C6EFAA16522}" type="pres">
      <dgm:prSet presAssocID="{18E1FA0D-4E29-4776-BA4C-D3E6799F267E}" presName="bottomArc1" presStyleLbl="parChTrans1D1" presStyleIdx="7" presStyleCnt="44"/>
      <dgm:spPr/>
    </dgm:pt>
    <dgm:pt modelId="{822409E5-BB69-4D0E-AC6A-41C391C116D7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4797275E-AD9C-44B5-A26A-6A2DE712904B}" type="pres">
      <dgm:prSet presAssocID="{18E1FA0D-4E29-4776-BA4C-D3E6799F267E}" presName="hierChild2" presStyleCnt="0"/>
      <dgm:spPr/>
    </dgm:pt>
    <dgm:pt modelId="{252A5BEB-95E1-4644-88AE-504900C27452}" type="pres">
      <dgm:prSet presAssocID="{752E67A4-0087-4F4D-8C4C-2BE7E7544744}" presName="Name28" presStyleLbl="parChTrans1D2" presStyleIdx="0" presStyleCnt="6"/>
      <dgm:spPr/>
      <dgm:t>
        <a:bodyPr/>
        <a:lstStyle/>
        <a:p>
          <a:endParaRPr lang="fr-CH"/>
        </a:p>
      </dgm:t>
    </dgm:pt>
    <dgm:pt modelId="{868D9ED9-F70E-47A3-85BA-30CD47F8ECEB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FBAD05B7-052A-4283-BF29-CF66BCFF76CA}" type="pres">
      <dgm:prSet presAssocID="{B47694F9-F87D-4502-9516-C706D9D83F25}" presName="rootComposite2" presStyleCnt="0"/>
      <dgm:spPr/>
    </dgm:pt>
    <dgm:pt modelId="{33AB0EA8-FF3D-4ED0-8263-A3B9A5DE7290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A501BEB-AE9D-4411-B1DA-5E4A279FBB82}" type="pres">
      <dgm:prSet presAssocID="{B47694F9-F87D-4502-9516-C706D9D83F25}" presName="topArc2" presStyleLbl="parChTrans1D1" presStyleIdx="8" presStyleCnt="44"/>
      <dgm:spPr/>
    </dgm:pt>
    <dgm:pt modelId="{D79E2D3E-865F-4533-9C0C-8A12234579EB}" type="pres">
      <dgm:prSet presAssocID="{B47694F9-F87D-4502-9516-C706D9D83F25}" presName="bottomArc2" presStyleLbl="parChTrans1D1" presStyleIdx="9" presStyleCnt="44"/>
      <dgm:spPr/>
    </dgm:pt>
    <dgm:pt modelId="{0635EAF0-63FA-447D-8592-AE3888163638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0D734400-6B2C-4013-A1E4-D4B28FF35C74}" type="pres">
      <dgm:prSet presAssocID="{B47694F9-F87D-4502-9516-C706D9D83F25}" presName="hierChild4" presStyleCnt="0"/>
      <dgm:spPr/>
    </dgm:pt>
    <dgm:pt modelId="{37F05A53-9079-464E-AA5F-E628B1C5D20A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84324F99-0F7F-46A3-B57E-4028F91B33FB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FDF80094-1256-42BB-8CE4-D9CA6F98D9D1}" type="pres">
      <dgm:prSet presAssocID="{E2E084DF-F39B-4878-AB4A-A8D119AC57A0}" presName="rootComposite2" presStyleCnt="0"/>
      <dgm:spPr/>
    </dgm:pt>
    <dgm:pt modelId="{BFBF1771-6D59-46A7-A920-DF9B861A2481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4BD0130-10ED-4D36-9FD8-9D91D4C3F6DA}" type="pres">
      <dgm:prSet presAssocID="{E2E084DF-F39B-4878-AB4A-A8D119AC57A0}" presName="topArc2" presStyleLbl="parChTrans1D1" presStyleIdx="10" presStyleCnt="44"/>
      <dgm:spPr/>
    </dgm:pt>
    <dgm:pt modelId="{6D9FC52A-73DB-4264-B964-5DDC52F9F32A}" type="pres">
      <dgm:prSet presAssocID="{E2E084DF-F39B-4878-AB4A-A8D119AC57A0}" presName="bottomArc2" presStyleLbl="parChTrans1D1" presStyleIdx="11" presStyleCnt="44"/>
      <dgm:spPr/>
    </dgm:pt>
    <dgm:pt modelId="{4CEF948D-4316-4AEA-8361-8B65096E5E79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DCF097B7-BD4F-4AA5-805E-11EC0FD1098A}" type="pres">
      <dgm:prSet presAssocID="{E2E084DF-F39B-4878-AB4A-A8D119AC57A0}" presName="hierChild4" presStyleCnt="0"/>
      <dgm:spPr/>
    </dgm:pt>
    <dgm:pt modelId="{ABAB1857-450E-4CD5-9F95-165FD0A2CD51}" type="pres">
      <dgm:prSet presAssocID="{E2E084DF-F39B-4878-AB4A-A8D119AC57A0}" presName="hierChild5" presStyleCnt="0"/>
      <dgm:spPr/>
    </dgm:pt>
    <dgm:pt modelId="{5B3DD85C-F86E-47B3-8196-A4AC929A880C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C789A733-41BE-482F-B70C-D2DF3E19A09F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9E7F0751-FCF1-49C6-9579-9800D33A7D10}" type="pres">
      <dgm:prSet presAssocID="{6C544CE6-B3EA-4F4B-B883-034577FB54B0}" presName="rootComposite2" presStyleCnt="0"/>
      <dgm:spPr/>
    </dgm:pt>
    <dgm:pt modelId="{E081EE47-058C-4549-9A44-159773218AB6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1D32C36-B4F4-4232-B4E9-0732A9723810}" type="pres">
      <dgm:prSet presAssocID="{6C544CE6-B3EA-4F4B-B883-034577FB54B0}" presName="topArc2" presStyleLbl="parChTrans1D1" presStyleIdx="12" presStyleCnt="44"/>
      <dgm:spPr/>
    </dgm:pt>
    <dgm:pt modelId="{7B58B040-C0EB-4972-8595-37381A21C0D5}" type="pres">
      <dgm:prSet presAssocID="{6C544CE6-B3EA-4F4B-B883-034577FB54B0}" presName="bottomArc2" presStyleLbl="parChTrans1D1" presStyleIdx="13" presStyleCnt="44"/>
      <dgm:spPr/>
    </dgm:pt>
    <dgm:pt modelId="{BF735DA2-B8B6-4FA7-8167-AE2F691AF172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392D4F8E-5F57-44D4-9CCF-5B5C187D0E90}" type="pres">
      <dgm:prSet presAssocID="{6C544CE6-B3EA-4F4B-B883-034577FB54B0}" presName="hierChild4" presStyleCnt="0"/>
      <dgm:spPr/>
    </dgm:pt>
    <dgm:pt modelId="{E8E4FA52-6727-4D38-A15F-E0EAC4238B0C}" type="pres">
      <dgm:prSet presAssocID="{6C544CE6-B3EA-4F4B-B883-034577FB54B0}" presName="hierChild5" presStyleCnt="0"/>
      <dgm:spPr/>
    </dgm:pt>
    <dgm:pt modelId="{A762C8EB-EA43-4B8E-8149-0A564576B649}" type="pres">
      <dgm:prSet presAssocID="{B47694F9-F87D-4502-9516-C706D9D83F25}" presName="hierChild5" presStyleCnt="0"/>
      <dgm:spPr/>
    </dgm:pt>
    <dgm:pt modelId="{EEE0FF55-C29F-4766-A28F-511F6336E107}" type="pres">
      <dgm:prSet presAssocID="{6E820660-CF39-42C3-992F-3915E9C88F7D}" presName="Name28" presStyleLbl="parChTrans1D2" presStyleIdx="1" presStyleCnt="6"/>
      <dgm:spPr/>
      <dgm:t>
        <a:bodyPr/>
        <a:lstStyle/>
        <a:p>
          <a:endParaRPr lang="fr-CH"/>
        </a:p>
      </dgm:t>
    </dgm:pt>
    <dgm:pt modelId="{83821580-6938-4F5B-8F1D-AD6D80D4D0B0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374C2B38-5DD8-4F1D-B751-1EA427288CBF}" type="pres">
      <dgm:prSet presAssocID="{244767F1-5EF6-41E9-A078-1A9C0562A037}" presName="rootComposite2" presStyleCnt="0"/>
      <dgm:spPr/>
    </dgm:pt>
    <dgm:pt modelId="{4207242A-7CF7-4196-A66A-9462A4908B12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B856CB5-A7F4-4FDB-A7B9-FBE71B3E56B6}" type="pres">
      <dgm:prSet presAssocID="{244767F1-5EF6-41E9-A078-1A9C0562A037}" presName="topArc2" presStyleLbl="parChTrans1D1" presStyleIdx="14" presStyleCnt="44"/>
      <dgm:spPr/>
    </dgm:pt>
    <dgm:pt modelId="{8737D3BE-5E08-46E7-AF48-36DDA03572D6}" type="pres">
      <dgm:prSet presAssocID="{244767F1-5EF6-41E9-A078-1A9C0562A037}" presName="bottomArc2" presStyleLbl="parChTrans1D1" presStyleIdx="15" presStyleCnt="44"/>
      <dgm:spPr/>
    </dgm:pt>
    <dgm:pt modelId="{62AEB3C5-786D-40B5-8EF3-1DEE375DB08F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FF6EB86C-B605-428B-8234-21A5E224EE83}" type="pres">
      <dgm:prSet presAssocID="{244767F1-5EF6-41E9-A078-1A9C0562A037}" presName="hierChild4" presStyleCnt="0"/>
      <dgm:spPr/>
    </dgm:pt>
    <dgm:pt modelId="{ECA31C2B-CC3A-423E-A970-EED1628D260C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825A4433-2CE1-46F5-8F3A-017BE1EE2F3A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52794092-3551-47F3-B5DA-E6875BE67B94}" type="pres">
      <dgm:prSet presAssocID="{D335B0CC-85C6-4594-9612-47758211A5DF}" presName="rootComposite2" presStyleCnt="0"/>
      <dgm:spPr/>
    </dgm:pt>
    <dgm:pt modelId="{7C76D908-6FB8-4A29-8466-9E13092AA593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3C5D774-A245-40F1-A43E-965ECD7B3ACE}" type="pres">
      <dgm:prSet presAssocID="{D335B0CC-85C6-4594-9612-47758211A5DF}" presName="topArc2" presStyleLbl="parChTrans1D1" presStyleIdx="16" presStyleCnt="44"/>
      <dgm:spPr/>
    </dgm:pt>
    <dgm:pt modelId="{788378F8-E437-4D5A-96CE-BC7B7E2B331C}" type="pres">
      <dgm:prSet presAssocID="{D335B0CC-85C6-4594-9612-47758211A5DF}" presName="bottomArc2" presStyleLbl="parChTrans1D1" presStyleIdx="17" presStyleCnt="44"/>
      <dgm:spPr/>
    </dgm:pt>
    <dgm:pt modelId="{58C17D23-560E-4A1A-9E63-E8E6A644650A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1538473F-9759-465F-8D30-F444618DA878}" type="pres">
      <dgm:prSet presAssocID="{D335B0CC-85C6-4594-9612-47758211A5DF}" presName="hierChild4" presStyleCnt="0"/>
      <dgm:spPr/>
    </dgm:pt>
    <dgm:pt modelId="{34BC4E5C-B2A8-43EF-ABF3-A7541689AC51}" type="pres">
      <dgm:prSet presAssocID="{D335B0CC-85C6-4594-9612-47758211A5DF}" presName="hierChild5" presStyleCnt="0"/>
      <dgm:spPr/>
    </dgm:pt>
    <dgm:pt modelId="{12E23D45-EF34-4F72-9CB7-CD73397F4FD9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EB84138A-0D8A-4528-A4FC-9F5BD0810C64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4DC0977F-30D5-4E34-8280-2F75B34A62B4}" type="pres">
      <dgm:prSet presAssocID="{9D8B7065-F864-4700-967D-9B05CB1D6C3F}" presName="rootComposite2" presStyleCnt="0"/>
      <dgm:spPr/>
    </dgm:pt>
    <dgm:pt modelId="{BED4D74C-4D6F-4E74-B105-753E0D75B401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914AD2D-5DA6-46EE-8D17-255D0AE19BF0}" type="pres">
      <dgm:prSet presAssocID="{9D8B7065-F864-4700-967D-9B05CB1D6C3F}" presName="topArc2" presStyleLbl="parChTrans1D1" presStyleIdx="18" presStyleCnt="44"/>
      <dgm:spPr/>
    </dgm:pt>
    <dgm:pt modelId="{0E8EFBB1-E970-42E8-B738-58E55E0A946B}" type="pres">
      <dgm:prSet presAssocID="{9D8B7065-F864-4700-967D-9B05CB1D6C3F}" presName="bottomArc2" presStyleLbl="parChTrans1D1" presStyleIdx="19" presStyleCnt="44"/>
      <dgm:spPr/>
    </dgm:pt>
    <dgm:pt modelId="{60CA612E-EE7F-461D-83D2-58A4995D0B83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C29CBDCB-F46A-43E8-B822-5F2000D4C423}" type="pres">
      <dgm:prSet presAssocID="{9D8B7065-F864-4700-967D-9B05CB1D6C3F}" presName="hierChild4" presStyleCnt="0"/>
      <dgm:spPr/>
    </dgm:pt>
    <dgm:pt modelId="{56763659-01DD-483C-ACC3-1496B00AE933}" type="pres">
      <dgm:prSet presAssocID="{9D8B7065-F864-4700-967D-9B05CB1D6C3F}" presName="hierChild5" presStyleCnt="0"/>
      <dgm:spPr/>
    </dgm:pt>
    <dgm:pt modelId="{2F12F041-04DB-40E2-88F6-527571801BC7}" type="pres">
      <dgm:prSet presAssocID="{244767F1-5EF6-41E9-A078-1A9C0562A037}" presName="hierChild5" presStyleCnt="0"/>
      <dgm:spPr/>
    </dgm:pt>
    <dgm:pt modelId="{E09DC05C-AB2E-4C9F-8933-37D0FC12617B}" type="pres">
      <dgm:prSet presAssocID="{18E1FA0D-4E29-4776-BA4C-D3E6799F267E}" presName="hierChild3" presStyleCnt="0"/>
      <dgm:spPr/>
    </dgm:pt>
    <dgm:pt modelId="{B0509D25-33AA-4C1C-9729-411A717CB7FE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3036886E-5200-4D3F-8899-A4A99874B8E7}" type="pres">
      <dgm:prSet presAssocID="{98990B08-0F76-45E0-9D65-E01C6D49467A}" presName="rootComposite1" presStyleCnt="0"/>
      <dgm:spPr/>
    </dgm:pt>
    <dgm:pt modelId="{5CCB583E-AE88-47D6-A0A0-4ED7E354429A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7224BCB-5C4F-4122-8187-34D0E1D5B2CF}" type="pres">
      <dgm:prSet presAssocID="{98990B08-0F76-45E0-9D65-E01C6D49467A}" presName="topArc1" presStyleLbl="parChTrans1D1" presStyleIdx="20" presStyleCnt="44"/>
      <dgm:spPr/>
    </dgm:pt>
    <dgm:pt modelId="{B1D33225-2C3B-44EE-BBD3-91D26DECD0C3}" type="pres">
      <dgm:prSet presAssocID="{98990B08-0F76-45E0-9D65-E01C6D49467A}" presName="bottomArc1" presStyleLbl="parChTrans1D1" presStyleIdx="21" presStyleCnt="44"/>
      <dgm:spPr/>
    </dgm:pt>
    <dgm:pt modelId="{8011E8B9-43B2-46EB-A873-4A53E930847F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3E29EC58-E17A-45C1-9592-1FE0A7C81DFC}" type="pres">
      <dgm:prSet presAssocID="{98990B08-0F76-45E0-9D65-E01C6D49467A}" presName="hierChild2" presStyleCnt="0"/>
      <dgm:spPr/>
    </dgm:pt>
    <dgm:pt modelId="{882D01C6-69BB-46A0-B93A-A8C5C9CB42E9}" type="pres">
      <dgm:prSet presAssocID="{0A214D0F-6557-4119-97D3-8D8C9854BDFD}" presName="Name28" presStyleLbl="parChTrans1D2" presStyleIdx="2" presStyleCnt="6"/>
      <dgm:spPr/>
      <dgm:t>
        <a:bodyPr/>
        <a:lstStyle/>
        <a:p>
          <a:endParaRPr lang="fr-CH"/>
        </a:p>
      </dgm:t>
    </dgm:pt>
    <dgm:pt modelId="{6782740B-4F20-4D61-8251-93078ACB16FF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2541F02A-45A8-4D5F-A411-1F1114D35CCB}" type="pres">
      <dgm:prSet presAssocID="{C1147146-35B1-4385-BFD3-24B0A8D6DBA9}" presName="rootComposite2" presStyleCnt="0"/>
      <dgm:spPr/>
    </dgm:pt>
    <dgm:pt modelId="{19181145-4FAF-4165-BDD1-6A5730DEE85D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9D31D07-8CB7-48E6-9FC7-89DA432C77F9}" type="pres">
      <dgm:prSet presAssocID="{C1147146-35B1-4385-BFD3-24B0A8D6DBA9}" presName="topArc2" presStyleLbl="parChTrans1D1" presStyleIdx="22" presStyleCnt="44"/>
      <dgm:spPr/>
    </dgm:pt>
    <dgm:pt modelId="{9B18C830-B5F6-498F-A987-E042FE000F2A}" type="pres">
      <dgm:prSet presAssocID="{C1147146-35B1-4385-BFD3-24B0A8D6DBA9}" presName="bottomArc2" presStyleLbl="parChTrans1D1" presStyleIdx="23" presStyleCnt="44"/>
      <dgm:spPr/>
    </dgm:pt>
    <dgm:pt modelId="{0D4CFAFD-95F9-449A-804B-094E9B3FD250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C5958C39-BCDC-410E-ABA0-4EDA20D4B660}" type="pres">
      <dgm:prSet presAssocID="{C1147146-35B1-4385-BFD3-24B0A8D6DBA9}" presName="hierChild4" presStyleCnt="0"/>
      <dgm:spPr/>
    </dgm:pt>
    <dgm:pt modelId="{946BE7BA-9B24-49C8-B6A1-C7303C2CA27C}" type="pres">
      <dgm:prSet presAssocID="{C1147146-35B1-4385-BFD3-24B0A8D6DBA9}" presName="hierChild5" presStyleCnt="0"/>
      <dgm:spPr/>
    </dgm:pt>
    <dgm:pt modelId="{CEEDA225-D473-4B22-9552-467A3E6A6C6E}" type="pres">
      <dgm:prSet presAssocID="{3AA22C8B-D847-4D42-BF9F-DA7E8433379A}" presName="Name28" presStyleLbl="parChTrans1D2" presStyleIdx="3" presStyleCnt="6"/>
      <dgm:spPr/>
      <dgm:t>
        <a:bodyPr/>
        <a:lstStyle/>
        <a:p>
          <a:endParaRPr lang="fr-CH"/>
        </a:p>
      </dgm:t>
    </dgm:pt>
    <dgm:pt modelId="{82A4DB3C-380A-4381-847E-5CFF1F157119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15B57D8A-4DDE-4768-8637-70D961E1EA34}" type="pres">
      <dgm:prSet presAssocID="{E6A5C52F-61AE-4E3F-BFAB-ED4521513D90}" presName="rootComposite2" presStyleCnt="0"/>
      <dgm:spPr/>
    </dgm:pt>
    <dgm:pt modelId="{4EA61A49-6701-472B-B945-7B8C13D3AA4E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B6F94D8-E73B-499E-BAB6-03F63661BA1E}" type="pres">
      <dgm:prSet presAssocID="{E6A5C52F-61AE-4E3F-BFAB-ED4521513D90}" presName="topArc2" presStyleLbl="parChTrans1D1" presStyleIdx="24" presStyleCnt="44"/>
      <dgm:spPr/>
    </dgm:pt>
    <dgm:pt modelId="{DC42DFD2-A70C-47EE-A00E-251E8B867701}" type="pres">
      <dgm:prSet presAssocID="{E6A5C52F-61AE-4E3F-BFAB-ED4521513D90}" presName="bottomArc2" presStyleLbl="parChTrans1D1" presStyleIdx="25" presStyleCnt="44"/>
      <dgm:spPr/>
    </dgm:pt>
    <dgm:pt modelId="{ACA3936B-E182-4A61-993A-77371FD0A190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D5E92C3C-0B57-4E11-B81E-C590A2E3D59F}" type="pres">
      <dgm:prSet presAssocID="{E6A5C52F-61AE-4E3F-BFAB-ED4521513D90}" presName="hierChild4" presStyleCnt="0"/>
      <dgm:spPr/>
    </dgm:pt>
    <dgm:pt modelId="{04B27A90-CE43-4B49-9E45-589913FFF29A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BD61B461-5E7F-4B94-9631-995C9B57AE41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84AC0675-36BB-41F8-B57C-A7EC95C33EC5}" type="pres">
      <dgm:prSet presAssocID="{49458C69-2698-4BC0-862E-E8E202699966}" presName="rootComposite2" presStyleCnt="0"/>
      <dgm:spPr/>
    </dgm:pt>
    <dgm:pt modelId="{B3F3E242-2096-4390-BE89-549B688B90ED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ACA15B6-8C08-4460-9A8E-EA9283A5A0CE}" type="pres">
      <dgm:prSet presAssocID="{49458C69-2698-4BC0-862E-E8E202699966}" presName="topArc2" presStyleLbl="parChTrans1D1" presStyleIdx="26" presStyleCnt="44"/>
      <dgm:spPr/>
    </dgm:pt>
    <dgm:pt modelId="{2ED021AC-7F58-414B-911B-B3144DA65EF6}" type="pres">
      <dgm:prSet presAssocID="{49458C69-2698-4BC0-862E-E8E202699966}" presName="bottomArc2" presStyleLbl="parChTrans1D1" presStyleIdx="27" presStyleCnt="44"/>
      <dgm:spPr/>
    </dgm:pt>
    <dgm:pt modelId="{207A2F3F-0DBA-4488-8CB2-E7A7A402FDF4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10C6DE8D-7040-4865-A595-59B2858E71BE}" type="pres">
      <dgm:prSet presAssocID="{49458C69-2698-4BC0-862E-E8E202699966}" presName="hierChild4" presStyleCnt="0"/>
      <dgm:spPr/>
    </dgm:pt>
    <dgm:pt modelId="{51E76A54-AB2D-4A8F-9D15-475697971D0F}" type="pres">
      <dgm:prSet presAssocID="{49458C69-2698-4BC0-862E-E8E202699966}" presName="hierChild5" presStyleCnt="0"/>
      <dgm:spPr/>
    </dgm:pt>
    <dgm:pt modelId="{F2946F3A-B1B1-408C-BB30-2BB5511A0D48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6B8943E6-6A74-4814-AF49-6466768C9EE0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1403F406-FCED-4CFB-A55D-FF4B4F32640C}" type="pres">
      <dgm:prSet presAssocID="{038058D8-0706-49FF-8E2C-67E7A0069FD9}" presName="rootComposite2" presStyleCnt="0"/>
      <dgm:spPr/>
    </dgm:pt>
    <dgm:pt modelId="{4A6A0948-C986-4AED-A46C-5EE4359D46D0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E8AAB50-4655-4999-BD09-9976250973D2}" type="pres">
      <dgm:prSet presAssocID="{038058D8-0706-49FF-8E2C-67E7A0069FD9}" presName="topArc2" presStyleLbl="parChTrans1D1" presStyleIdx="28" presStyleCnt="44"/>
      <dgm:spPr/>
    </dgm:pt>
    <dgm:pt modelId="{EAF599FF-BA58-4EDC-86F7-96727E94E92E}" type="pres">
      <dgm:prSet presAssocID="{038058D8-0706-49FF-8E2C-67E7A0069FD9}" presName="bottomArc2" presStyleLbl="parChTrans1D1" presStyleIdx="29" presStyleCnt="44"/>
      <dgm:spPr/>
    </dgm:pt>
    <dgm:pt modelId="{86AEE70B-22C7-416E-8F8B-48EF246F0711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892AA545-81E1-4AA4-92FD-6327986FBC1D}" type="pres">
      <dgm:prSet presAssocID="{038058D8-0706-49FF-8E2C-67E7A0069FD9}" presName="hierChild4" presStyleCnt="0"/>
      <dgm:spPr/>
    </dgm:pt>
    <dgm:pt modelId="{DED728B3-5388-44AA-812C-43BFD10A1595}" type="pres">
      <dgm:prSet presAssocID="{038058D8-0706-49FF-8E2C-67E7A0069FD9}" presName="hierChild5" presStyleCnt="0"/>
      <dgm:spPr/>
    </dgm:pt>
    <dgm:pt modelId="{A40E1C98-4435-46B5-A951-BD95A47934BE}" type="pres">
      <dgm:prSet presAssocID="{E6A5C52F-61AE-4E3F-BFAB-ED4521513D90}" presName="hierChild5" presStyleCnt="0"/>
      <dgm:spPr/>
    </dgm:pt>
    <dgm:pt modelId="{C4C417DD-B94F-4479-8D25-36A5CBF3A985}" type="pres">
      <dgm:prSet presAssocID="{98990B08-0F76-45E0-9D65-E01C6D49467A}" presName="hierChild3" presStyleCnt="0"/>
      <dgm:spPr/>
    </dgm:pt>
    <dgm:pt modelId="{49C1E79B-AD9C-4A24-AE31-8DC2CA3C771A}" type="pres">
      <dgm:prSet presAssocID="{075248C3-6DB6-4191-A9DE-5E6113B1EDEA}" presName="hierRoot1" presStyleCnt="0">
        <dgm:presLayoutVars>
          <dgm:hierBranch val="init"/>
        </dgm:presLayoutVars>
      </dgm:prSet>
      <dgm:spPr/>
    </dgm:pt>
    <dgm:pt modelId="{CA9D98C2-296C-4414-8194-353B4D383F3E}" type="pres">
      <dgm:prSet presAssocID="{075248C3-6DB6-4191-A9DE-5E6113B1EDEA}" presName="rootComposite1" presStyleCnt="0"/>
      <dgm:spPr/>
    </dgm:pt>
    <dgm:pt modelId="{FA2B0497-D11B-4CB3-9237-54EAD7FA7AD2}" type="pres">
      <dgm:prSet presAssocID="{075248C3-6DB6-4191-A9DE-5E6113B1EDE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1E5E492-9CE2-4D58-BA1A-CF12199EAAF4}" type="pres">
      <dgm:prSet presAssocID="{075248C3-6DB6-4191-A9DE-5E6113B1EDEA}" presName="topArc1" presStyleLbl="parChTrans1D1" presStyleIdx="30" presStyleCnt="44"/>
      <dgm:spPr/>
    </dgm:pt>
    <dgm:pt modelId="{8C726A75-A463-41E2-815B-5D1C812A90F0}" type="pres">
      <dgm:prSet presAssocID="{075248C3-6DB6-4191-A9DE-5E6113B1EDEA}" presName="bottomArc1" presStyleLbl="parChTrans1D1" presStyleIdx="31" presStyleCnt="44"/>
      <dgm:spPr/>
    </dgm:pt>
    <dgm:pt modelId="{AE4258DA-821D-41F6-8154-8532671E2D97}" type="pres">
      <dgm:prSet presAssocID="{075248C3-6DB6-4191-A9DE-5E6113B1EDEA}" presName="topConnNode1" presStyleLbl="node1" presStyleIdx="0" presStyleCnt="0"/>
      <dgm:spPr/>
      <dgm:t>
        <a:bodyPr/>
        <a:lstStyle/>
        <a:p>
          <a:endParaRPr lang="fr-CH"/>
        </a:p>
      </dgm:t>
    </dgm:pt>
    <dgm:pt modelId="{26B88BDF-7927-407B-8B87-8BD2B7AE5000}" type="pres">
      <dgm:prSet presAssocID="{075248C3-6DB6-4191-A9DE-5E6113B1EDEA}" presName="hierChild2" presStyleCnt="0"/>
      <dgm:spPr/>
    </dgm:pt>
    <dgm:pt modelId="{B8C5D774-B0D5-4012-83BA-6E6A35540962}" type="pres">
      <dgm:prSet presAssocID="{EB089806-2977-47E2-9B6B-B7E27A9D4F52}" presName="Name28" presStyleLbl="parChTrans1D2" presStyleIdx="4" presStyleCnt="6"/>
      <dgm:spPr/>
      <dgm:t>
        <a:bodyPr/>
        <a:lstStyle/>
        <a:p>
          <a:endParaRPr lang="fr-CH"/>
        </a:p>
      </dgm:t>
    </dgm:pt>
    <dgm:pt modelId="{434CB340-385B-4EBC-9DB4-720D1B591959}" type="pres">
      <dgm:prSet presAssocID="{9B382438-ACEC-4C3F-A74F-3F5C26EB719F}" presName="hierRoot2" presStyleCnt="0">
        <dgm:presLayoutVars>
          <dgm:hierBranch val="init"/>
        </dgm:presLayoutVars>
      </dgm:prSet>
      <dgm:spPr/>
    </dgm:pt>
    <dgm:pt modelId="{4B7EA049-3BF5-41C0-B993-56B8F2B58EC4}" type="pres">
      <dgm:prSet presAssocID="{9B382438-ACEC-4C3F-A74F-3F5C26EB719F}" presName="rootComposite2" presStyleCnt="0"/>
      <dgm:spPr/>
    </dgm:pt>
    <dgm:pt modelId="{91BEFEA8-2263-4C30-ACEE-668B67F46AF6}" type="pres">
      <dgm:prSet presAssocID="{9B382438-ACEC-4C3F-A74F-3F5C26EB719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B4392BB-21BD-4FFE-BDF3-478FF8EA637D}" type="pres">
      <dgm:prSet presAssocID="{9B382438-ACEC-4C3F-A74F-3F5C26EB719F}" presName="topArc2" presStyleLbl="parChTrans1D1" presStyleIdx="32" presStyleCnt="44"/>
      <dgm:spPr/>
    </dgm:pt>
    <dgm:pt modelId="{816FE846-9659-45DA-993A-1199431B91B9}" type="pres">
      <dgm:prSet presAssocID="{9B382438-ACEC-4C3F-A74F-3F5C26EB719F}" presName="bottomArc2" presStyleLbl="parChTrans1D1" presStyleIdx="33" presStyleCnt="44"/>
      <dgm:spPr/>
    </dgm:pt>
    <dgm:pt modelId="{7AB40F2B-ABA1-4491-B33A-4EED3960C4FA}" type="pres">
      <dgm:prSet presAssocID="{9B382438-ACEC-4C3F-A74F-3F5C26EB719F}" presName="topConnNode2" presStyleLbl="node2" presStyleIdx="0" presStyleCnt="0"/>
      <dgm:spPr/>
      <dgm:t>
        <a:bodyPr/>
        <a:lstStyle/>
        <a:p>
          <a:endParaRPr lang="fr-CH"/>
        </a:p>
      </dgm:t>
    </dgm:pt>
    <dgm:pt modelId="{E7BCF2C5-23A5-426C-B562-8F50DB4E66D7}" type="pres">
      <dgm:prSet presAssocID="{9B382438-ACEC-4C3F-A74F-3F5C26EB719F}" presName="hierChild4" presStyleCnt="0"/>
      <dgm:spPr/>
    </dgm:pt>
    <dgm:pt modelId="{8E5F1E16-5E4F-4B5D-AF33-12D839C87E9D}" type="pres">
      <dgm:prSet presAssocID="{9B382438-ACEC-4C3F-A74F-3F5C26EB719F}" presName="hierChild5" presStyleCnt="0"/>
      <dgm:spPr/>
    </dgm:pt>
    <dgm:pt modelId="{B296C066-8BB2-4104-9EAE-90F6913F5BED}" type="pres">
      <dgm:prSet presAssocID="{71415DDE-85CC-4B14-BACD-0849027C94D0}" presName="Name28" presStyleLbl="parChTrans1D2" presStyleIdx="5" presStyleCnt="6"/>
      <dgm:spPr/>
      <dgm:t>
        <a:bodyPr/>
        <a:lstStyle/>
        <a:p>
          <a:endParaRPr lang="fr-CH"/>
        </a:p>
      </dgm:t>
    </dgm:pt>
    <dgm:pt modelId="{93036AC8-7620-4294-AF9C-17DD6AC0AFFF}" type="pres">
      <dgm:prSet presAssocID="{8A446F3E-042B-4180-974B-70972E893CE5}" presName="hierRoot2" presStyleCnt="0">
        <dgm:presLayoutVars>
          <dgm:hierBranch val="init"/>
        </dgm:presLayoutVars>
      </dgm:prSet>
      <dgm:spPr/>
    </dgm:pt>
    <dgm:pt modelId="{E51C22B6-EDEC-4184-93A2-FAFFF7B34B41}" type="pres">
      <dgm:prSet presAssocID="{8A446F3E-042B-4180-974B-70972E893CE5}" presName="rootComposite2" presStyleCnt="0"/>
      <dgm:spPr/>
    </dgm:pt>
    <dgm:pt modelId="{52A16296-8E16-4CBD-89B4-2DEC16ADE931}" type="pres">
      <dgm:prSet presAssocID="{8A446F3E-042B-4180-974B-70972E893C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F7D4CAB-6799-42E4-AFBE-20D75B6E111D}" type="pres">
      <dgm:prSet presAssocID="{8A446F3E-042B-4180-974B-70972E893CE5}" presName="topArc2" presStyleLbl="parChTrans1D1" presStyleIdx="34" presStyleCnt="44"/>
      <dgm:spPr/>
    </dgm:pt>
    <dgm:pt modelId="{3355F2C7-BE05-448A-B607-10AA0B0FBD49}" type="pres">
      <dgm:prSet presAssocID="{8A446F3E-042B-4180-974B-70972E893CE5}" presName="bottomArc2" presStyleLbl="parChTrans1D1" presStyleIdx="35" presStyleCnt="44"/>
      <dgm:spPr/>
    </dgm:pt>
    <dgm:pt modelId="{B00CCF85-8F9D-458C-9E58-07FDDAAC101B}" type="pres">
      <dgm:prSet presAssocID="{8A446F3E-042B-4180-974B-70972E893CE5}" presName="topConnNode2" presStyleLbl="node2" presStyleIdx="0" presStyleCnt="0"/>
      <dgm:spPr/>
      <dgm:t>
        <a:bodyPr/>
        <a:lstStyle/>
        <a:p>
          <a:endParaRPr lang="fr-CH"/>
        </a:p>
      </dgm:t>
    </dgm:pt>
    <dgm:pt modelId="{F228FE1E-14F8-48F0-8D69-1A40E05AC636}" type="pres">
      <dgm:prSet presAssocID="{8A446F3E-042B-4180-974B-70972E893CE5}" presName="hierChild4" presStyleCnt="0"/>
      <dgm:spPr/>
    </dgm:pt>
    <dgm:pt modelId="{C700EE80-D5E7-48B0-B371-80DD9104B441}" type="pres">
      <dgm:prSet presAssocID="{8A446F3E-042B-4180-974B-70972E893CE5}" presName="hierChild5" presStyleCnt="0"/>
      <dgm:spPr/>
    </dgm:pt>
    <dgm:pt modelId="{B1470960-CA82-4F18-94CC-BD5609B8C470}" type="pres">
      <dgm:prSet presAssocID="{075248C3-6DB6-4191-A9DE-5E6113B1EDEA}" presName="hierChild3" presStyleCnt="0"/>
      <dgm:spPr/>
    </dgm:pt>
    <dgm:pt modelId="{A86B3413-0CCD-46A1-837C-766C04C2B2A7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1508D201-8281-422B-A68C-1AEEE10F8AE4}" type="pres">
      <dgm:prSet presAssocID="{FA1BDB7B-6EFF-4638-8409-13A4084777AD}" presName="rootComposite1" presStyleCnt="0"/>
      <dgm:spPr/>
    </dgm:pt>
    <dgm:pt modelId="{4E8A1AB3-FD40-4046-A05D-2FF9FA3D468B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B87DBAB-B739-4751-8A9A-4E1E5D485088}" type="pres">
      <dgm:prSet presAssocID="{FA1BDB7B-6EFF-4638-8409-13A4084777AD}" presName="topArc1" presStyleLbl="parChTrans1D1" presStyleIdx="36" presStyleCnt="44"/>
      <dgm:spPr/>
    </dgm:pt>
    <dgm:pt modelId="{0A883694-D8E5-4482-A8DB-060E18F3B3AB}" type="pres">
      <dgm:prSet presAssocID="{FA1BDB7B-6EFF-4638-8409-13A4084777AD}" presName="bottomArc1" presStyleLbl="parChTrans1D1" presStyleIdx="37" presStyleCnt="44"/>
      <dgm:spPr/>
    </dgm:pt>
    <dgm:pt modelId="{1AC6D4C6-F7AE-40A3-AE51-1942E36458AC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CDBE4F5A-8C19-45F8-9BEA-BD87F1FC417B}" type="pres">
      <dgm:prSet presAssocID="{FA1BDB7B-6EFF-4638-8409-13A4084777AD}" presName="hierChild2" presStyleCnt="0"/>
      <dgm:spPr/>
    </dgm:pt>
    <dgm:pt modelId="{F97D57DE-A51A-4644-B1FA-98798DA7788C}" type="pres">
      <dgm:prSet presAssocID="{FA1BDB7B-6EFF-4638-8409-13A4084777AD}" presName="hierChild3" presStyleCnt="0"/>
      <dgm:spPr/>
    </dgm:pt>
    <dgm:pt modelId="{3F64E24E-4490-491F-B7A7-35BEBA762B41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166089BF-792D-4D5E-A7BC-FA976CD71FBA}" type="pres">
      <dgm:prSet presAssocID="{92AC7F90-D278-44CB-9D1C-C628414FCE02}" presName="rootComposite1" presStyleCnt="0"/>
      <dgm:spPr/>
    </dgm:pt>
    <dgm:pt modelId="{BA76FB3E-06AB-45C0-AF41-7B146FE39E50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D2CBB49-660C-4AE6-BB9C-A9E44971BB32}" type="pres">
      <dgm:prSet presAssocID="{92AC7F90-D278-44CB-9D1C-C628414FCE02}" presName="topArc1" presStyleLbl="parChTrans1D1" presStyleIdx="38" presStyleCnt="44"/>
      <dgm:spPr/>
    </dgm:pt>
    <dgm:pt modelId="{9BACB4C7-C17A-42FA-BC8C-F00B463D347C}" type="pres">
      <dgm:prSet presAssocID="{92AC7F90-D278-44CB-9D1C-C628414FCE02}" presName="bottomArc1" presStyleLbl="parChTrans1D1" presStyleIdx="39" presStyleCnt="44"/>
      <dgm:spPr/>
    </dgm:pt>
    <dgm:pt modelId="{20DF5869-8476-4393-A331-5D29DB2650DB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39B51E81-62AF-48F6-8170-018F12D9E0F8}" type="pres">
      <dgm:prSet presAssocID="{92AC7F90-D278-44CB-9D1C-C628414FCE02}" presName="hierChild2" presStyleCnt="0"/>
      <dgm:spPr/>
    </dgm:pt>
    <dgm:pt modelId="{9188D19B-CA27-45F0-8459-3A62B66EC2D2}" type="pres">
      <dgm:prSet presAssocID="{92AC7F90-D278-44CB-9D1C-C628414FCE02}" presName="hierChild3" presStyleCnt="0"/>
      <dgm:spPr/>
    </dgm:pt>
    <dgm:pt modelId="{CB777827-5784-4175-8A38-77CA470F40EF}" type="pres">
      <dgm:prSet presAssocID="{543BB022-CFA1-47C4-8203-3F455082BAF0}" presName="hierRoot1" presStyleCnt="0">
        <dgm:presLayoutVars>
          <dgm:hierBranch val="init"/>
        </dgm:presLayoutVars>
      </dgm:prSet>
      <dgm:spPr/>
    </dgm:pt>
    <dgm:pt modelId="{B89DA3D4-F611-4599-9B9A-ABC95E996D38}" type="pres">
      <dgm:prSet presAssocID="{543BB022-CFA1-47C4-8203-3F455082BAF0}" presName="rootComposite1" presStyleCnt="0"/>
      <dgm:spPr/>
    </dgm:pt>
    <dgm:pt modelId="{BFE81DA3-D6A6-4776-8F08-2ED06EE600E6}" type="pres">
      <dgm:prSet presAssocID="{543BB022-CFA1-47C4-8203-3F455082BAF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E35E35E-3856-4F45-83C0-ECDAAAE28454}" type="pres">
      <dgm:prSet presAssocID="{543BB022-CFA1-47C4-8203-3F455082BAF0}" presName="topArc1" presStyleLbl="parChTrans1D1" presStyleIdx="40" presStyleCnt="44"/>
      <dgm:spPr/>
    </dgm:pt>
    <dgm:pt modelId="{86BD15C3-E72A-4059-B015-E4B26ED58748}" type="pres">
      <dgm:prSet presAssocID="{543BB022-CFA1-47C4-8203-3F455082BAF0}" presName="bottomArc1" presStyleLbl="parChTrans1D1" presStyleIdx="41" presStyleCnt="44"/>
      <dgm:spPr/>
    </dgm:pt>
    <dgm:pt modelId="{810220D2-B51D-4D8B-90B4-76E104A887FD}" type="pres">
      <dgm:prSet presAssocID="{543BB022-CFA1-47C4-8203-3F455082BAF0}" presName="topConnNode1" presStyleLbl="node1" presStyleIdx="0" presStyleCnt="0"/>
      <dgm:spPr/>
      <dgm:t>
        <a:bodyPr/>
        <a:lstStyle/>
        <a:p>
          <a:endParaRPr lang="fr-CH"/>
        </a:p>
      </dgm:t>
    </dgm:pt>
    <dgm:pt modelId="{EEE3E10C-4E40-4D6C-89C5-4D38423D8FDC}" type="pres">
      <dgm:prSet presAssocID="{543BB022-CFA1-47C4-8203-3F455082BAF0}" presName="hierChild2" presStyleCnt="0"/>
      <dgm:spPr/>
    </dgm:pt>
    <dgm:pt modelId="{8DF66621-D2FD-4318-9F70-9B2F9A9D2A45}" type="pres">
      <dgm:prSet presAssocID="{543BB022-CFA1-47C4-8203-3F455082BAF0}" presName="hierChild3" presStyleCnt="0"/>
      <dgm:spPr/>
    </dgm:pt>
    <dgm:pt modelId="{BA52F76F-3B7A-4572-B7BF-8F86BB1AAA50}" type="pres">
      <dgm:prSet presAssocID="{B206752D-0B48-4A98-9188-DC0B2A0B14B1}" presName="hierRoot1" presStyleCnt="0">
        <dgm:presLayoutVars>
          <dgm:hierBranch val="init"/>
        </dgm:presLayoutVars>
      </dgm:prSet>
      <dgm:spPr/>
    </dgm:pt>
    <dgm:pt modelId="{0AE49257-88EB-4A15-9414-F14C72C21E59}" type="pres">
      <dgm:prSet presAssocID="{B206752D-0B48-4A98-9188-DC0B2A0B14B1}" presName="rootComposite1" presStyleCnt="0"/>
      <dgm:spPr/>
    </dgm:pt>
    <dgm:pt modelId="{E56B2E25-B786-48CB-B9E5-D31532430A00}" type="pres">
      <dgm:prSet presAssocID="{B206752D-0B48-4A98-9188-DC0B2A0B14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89F3075-C6A2-42FE-BB04-82E19A627955}" type="pres">
      <dgm:prSet presAssocID="{B206752D-0B48-4A98-9188-DC0B2A0B14B1}" presName="topArc1" presStyleLbl="parChTrans1D1" presStyleIdx="42" presStyleCnt="44"/>
      <dgm:spPr/>
    </dgm:pt>
    <dgm:pt modelId="{51F26AED-7D8D-4CBF-93B0-162EE485B4E8}" type="pres">
      <dgm:prSet presAssocID="{B206752D-0B48-4A98-9188-DC0B2A0B14B1}" presName="bottomArc1" presStyleLbl="parChTrans1D1" presStyleIdx="43" presStyleCnt="44"/>
      <dgm:spPr/>
    </dgm:pt>
    <dgm:pt modelId="{15EDDE45-1848-4D51-9909-3B6906E34B73}" type="pres">
      <dgm:prSet presAssocID="{B206752D-0B48-4A98-9188-DC0B2A0B14B1}" presName="topConnNode1" presStyleLbl="node1" presStyleIdx="0" presStyleCnt="0"/>
      <dgm:spPr/>
      <dgm:t>
        <a:bodyPr/>
        <a:lstStyle/>
        <a:p>
          <a:endParaRPr lang="fr-CH"/>
        </a:p>
      </dgm:t>
    </dgm:pt>
    <dgm:pt modelId="{F2F55948-CBD4-4624-B222-C8D5BD50F1DC}" type="pres">
      <dgm:prSet presAssocID="{B206752D-0B48-4A98-9188-DC0B2A0B14B1}" presName="hierChild2" presStyleCnt="0"/>
      <dgm:spPr/>
    </dgm:pt>
    <dgm:pt modelId="{B17B3BCA-C114-479C-BF08-0ABA20690AAF}" type="pres">
      <dgm:prSet presAssocID="{B206752D-0B48-4A98-9188-DC0B2A0B14B1}" presName="hierChild3" presStyleCnt="0"/>
      <dgm:spPr/>
    </dgm:pt>
  </dgm:ptLst>
  <dgm:cxnLst>
    <dgm:cxn modelId="{F2B023DC-8435-42F0-82CB-B4B90636C476}" type="presOf" srcId="{B47694F9-F87D-4502-9516-C706D9D83F25}" destId="{33AB0EA8-FF3D-4ED0-8263-A3B9A5DE7290}" srcOrd="0" destOrd="0" presId="urn:microsoft.com/office/officeart/2008/layout/HalfCircleOrganizationChart"/>
    <dgm:cxn modelId="{76CB83E4-120E-485A-B76B-A9FD63594D1B}" type="presOf" srcId="{543BB022-CFA1-47C4-8203-3F455082BAF0}" destId="{810220D2-B51D-4D8B-90B4-76E104A887FD}" srcOrd="1" destOrd="0" presId="urn:microsoft.com/office/officeart/2008/layout/HalfCircleOrganizationChart"/>
    <dgm:cxn modelId="{D84B4020-76C2-460E-AEAB-3D56112C156B}" type="presOf" srcId="{D760BA08-E59D-4789-9D8C-62A8E7E85DCA}" destId="{ECA31C2B-CC3A-423E-A970-EED1628D260C}" srcOrd="0" destOrd="0" presId="urn:microsoft.com/office/officeart/2008/layout/HalfCircleOrganizationChart"/>
    <dgm:cxn modelId="{B34739D1-F3A2-4CDA-9141-2A391B2FA1B8}" srcId="{07406146-8A23-48FC-BA88-13BA049FAC90}" destId="{92AC7F90-D278-44CB-9D1C-C628414FCE02}" srcOrd="7" destOrd="0" parTransId="{F3E4CAD4-E553-4A4C-B7E2-A728A099C938}" sibTransId="{9B4F1DFC-C78D-4A7E-AC17-4DF83B4CB99E}"/>
    <dgm:cxn modelId="{747C8576-D2B3-4D80-9E0C-1564E255E25E}" type="presOf" srcId="{9D8B7065-F864-4700-967D-9B05CB1D6C3F}" destId="{BED4D74C-4D6F-4E74-B105-753E0D75B401}" srcOrd="0" destOrd="0" presId="urn:microsoft.com/office/officeart/2008/layout/HalfCircleOrganizationChart"/>
    <dgm:cxn modelId="{2ADEB2BD-0E5E-4FAE-A86F-5CB68067176E}" type="presOf" srcId="{6C544CE6-B3EA-4F4B-B883-034577FB54B0}" destId="{E081EE47-058C-4549-9A44-159773218AB6}" srcOrd="0" destOrd="0" presId="urn:microsoft.com/office/officeart/2008/layout/HalfCircleOrganizationChart"/>
    <dgm:cxn modelId="{47FB3631-9949-4061-A298-9C2A016DBC5C}" type="presOf" srcId="{ED36A91A-09CA-44ED-8DE0-92A769D69D0F}" destId="{04B27A90-CE43-4B49-9E45-589913FFF29A}" srcOrd="0" destOrd="0" presId="urn:microsoft.com/office/officeart/2008/layout/HalfCircleOrganizationChart"/>
    <dgm:cxn modelId="{35E2463B-100A-4394-8325-0BDDA7802657}" srcId="{075248C3-6DB6-4191-A9DE-5E6113B1EDEA}" destId="{9B382438-ACEC-4C3F-A74F-3F5C26EB719F}" srcOrd="0" destOrd="0" parTransId="{EB089806-2977-47E2-9B6B-B7E27A9D4F52}" sibTransId="{F2E2858D-74DC-4BA8-8D80-87D25E4F7642}"/>
    <dgm:cxn modelId="{4E08333C-E892-4C82-9264-08DFE115BF15}" srcId="{07406146-8A23-48FC-BA88-13BA049FAC90}" destId="{B206752D-0B48-4A98-9188-DC0B2A0B14B1}" srcOrd="9" destOrd="0" parTransId="{46AB18D3-3266-428A-9AB6-A7828AF403B0}" sibTransId="{A9BF37A3-D1C9-4592-A8CA-71B9C1688D28}"/>
    <dgm:cxn modelId="{415D7108-3512-4F88-8AE6-17775CDD8D3E}" type="presOf" srcId="{B3B0EF58-2678-4D70-9DC7-858E1B62B45E}" destId="{F2946F3A-B1B1-408C-BB30-2BB5511A0D48}" srcOrd="0" destOrd="0" presId="urn:microsoft.com/office/officeart/2008/layout/HalfCircleOrganizationChart"/>
    <dgm:cxn modelId="{CB93DE13-1795-4486-9CD7-AE3AB92AFED3}" type="presOf" srcId="{B47694F9-F87D-4502-9516-C706D9D83F25}" destId="{0635EAF0-63FA-447D-8592-AE3888163638}" srcOrd="1" destOrd="0" presId="urn:microsoft.com/office/officeart/2008/layout/HalfCircleOrganizationChart"/>
    <dgm:cxn modelId="{F2383114-46EF-437B-9903-CE15EEA931F5}" type="presOf" srcId="{49458C69-2698-4BC0-862E-E8E202699966}" destId="{B3F3E242-2096-4390-BE89-549B688B90ED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0EDD8779-6EF6-489C-87DD-34ABA21A5582}" type="presOf" srcId="{9E360787-D136-4539-8287-E4F018249AA0}" destId="{12E23D45-EF34-4F72-9CB7-CD73397F4FD9}" srcOrd="0" destOrd="0" presId="urn:microsoft.com/office/officeart/2008/layout/HalfCircleOrganizationChart"/>
    <dgm:cxn modelId="{911EC3CC-3BCF-4AC0-8629-7807D358C629}" srcId="{07406146-8A23-48FC-BA88-13BA049FAC90}" destId="{543BB022-CFA1-47C4-8203-3F455082BAF0}" srcOrd="8" destOrd="0" parTransId="{6984A462-3883-4C2A-8C89-C7C7047CDD46}" sibTransId="{3DBDA925-31CF-4C5B-A095-1DCEEFCBF267}"/>
    <dgm:cxn modelId="{1C926704-3ACE-4C0D-AAF6-D964B8F66A02}" type="presOf" srcId="{33B34BA9-A957-4D09-83CA-7C2765478269}" destId="{19CC0122-588D-4D98-BEAB-C46E4643568B}" srcOrd="1" destOrd="0" presId="urn:microsoft.com/office/officeart/2008/layout/HalfCircleOrganizationChart"/>
    <dgm:cxn modelId="{92C30CDA-FE7D-4454-952D-13EFA1E50794}" type="presOf" srcId="{752E67A4-0087-4F4D-8C4C-2BE7E7544744}" destId="{252A5BEB-95E1-4644-88AE-504900C27452}" srcOrd="0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2F7D12E4-F774-4FB5-ABB3-9A1B62F9283E}" srcId="{075248C3-6DB6-4191-A9DE-5E6113B1EDEA}" destId="{8A446F3E-042B-4180-974B-70972E893CE5}" srcOrd="1" destOrd="0" parTransId="{71415DDE-85CC-4B14-BACD-0849027C94D0}" sibTransId="{2202FC9B-A7EF-4D5E-B3F5-25D07892DF80}"/>
    <dgm:cxn modelId="{AD7A2F20-DBE7-4658-A94E-B9F853EC9CDE}" type="presOf" srcId="{E2E084DF-F39B-4878-AB4A-A8D119AC57A0}" destId="{4CEF948D-4316-4AEA-8361-8B65096E5E79}" srcOrd="1" destOrd="0" presId="urn:microsoft.com/office/officeart/2008/layout/HalfCircleOrganizationChart"/>
    <dgm:cxn modelId="{97570A3E-F485-4266-B2C4-4AAE6495B6BF}" type="presOf" srcId="{49458C69-2698-4BC0-862E-E8E202699966}" destId="{207A2F3F-0DBA-4488-8CB2-E7A7A402FDF4}" srcOrd="1" destOrd="0" presId="urn:microsoft.com/office/officeart/2008/layout/HalfCircleOrganizationChart"/>
    <dgm:cxn modelId="{80AF185B-3CB0-4C51-B66D-44F95AAA11FA}" type="presOf" srcId="{B206752D-0B48-4A98-9188-DC0B2A0B14B1}" destId="{15EDDE45-1848-4D51-9909-3B6906E34B73}" srcOrd="1" destOrd="0" presId="urn:microsoft.com/office/officeart/2008/layout/HalfCircleOrganizationChart"/>
    <dgm:cxn modelId="{049D3E76-5048-4F21-8189-B4C60AD8ECF5}" type="presOf" srcId="{92AC7F90-D278-44CB-9D1C-C628414FCE02}" destId="{BA76FB3E-06AB-45C0-AF41-7B146FE39E50}" srcOrd="0" destOrd="0" presId="urn:microsoft.com/office/officeart/2008/layout/HalfCircleOrganizationChart"/>
    <dgm:cxn modelId="{EDCB8E89-8852-4DD0-90C9-9D83EAD89492}" type="presOf" srcId="{18E1FA0D-4E29-4776-BA4C-D3E6799F267E}" destId="{6352A24F-D4C0-474E-B81F-E1545DDA0759}" srcOrd="0" destOrd="0" presId="urn:microsoft.com/office/officeart/2008/layout/HalfCircleOrganizationChart"/>
    <dgm:cxn modelId="{B26562BC-E0F9-4F23-ACDB-FCF69BCF3A92}" type="presOf" srcId="{038058D8-0706-49FF-8E2C-67E7A0069FD9}" destId="{86AEE70B-22C7-416E-8F8B-48EF246F0711}" srcOrd="1" destOrd="0" presId="urn:microsoft.com/office/officeart/2008/layout/HalfCircleOrganizationChart"/>
    <dgm:cxn modelId="{C40D8111-2620-4192-A19E-FA06E132E4B3}" type="presOf" srcId="{9B382438-ACEC-4C3F-A74F-3F5C26EB719F}" destId="{91BEFEA8-2263-4C30-ACEE-668B67F46AF6}" srcOrd="0" destOrd="0" presId="urn:microsoft.com/office/officeart/2008/layout/HalfCircleOrganizationChart"/>
    <dgm:cxn modelId="{B70AE8E8-1FED-4E44-A2BA-38F48B21E785}" type="presOf" srcId="{71415DDE-85CC-4B14-BACD-0849027C94D0}" destId="{B296C066-8BB2-4104-9EAE-90F6913F5BED}" srcOrd="0" destOrd="0" presId="urn:microsoft.com/office/officeart/2008/layout/HalfCircleOrganizationChart"/>
    <dgm:cxn modelId="{348A0FF8-58C9-4DD1-8275-49D1B386E8C2}" type="presOf" srcId="{3F3C2526-3E63-420D-8011-533980F2E012}" destId="{D5298B8F-45B7-43D8-8290-715ADAD947D5}" srcOrd="1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789C3101-B9A1-421D-8F0E-1D34C3788B94}" type="presOf" srcId="{6C544CE6-B3EA-4F4B-B883-034577FB54B0}" destId="{BF735DA2-B8B6-4FA7-8167-AE2F691AF172}" srcOrd="1" destOrd="0" presId="urn:microsoft.com/office/officeart/2008/layout/HalfCircleOrganizationChart"/>
    <dgm:cxn modelId="{8640F290-91CE-4334-BE25-57E7DA03FDB6}" type="presOf" srcId="{E2E084DF-F39B-4878-AB4A-A8D119AC57A0}" destId="{BFBF1771-6D59-46A7-A920-DF9B861A2481}" srcOrd="0" destOrd="0" presId="urn:microsoft.com/office/officeart/2008/layout/HalfCircleOrganizationChart"/>
    <dgm:cxn modelId="{B2215A6E-9CEB-4226-81BB-ABA5071D69A4}" type="presOf" srcId="{C1147146-35B1-4385-BFD3-24B0A8D6DBA9}" destId="{0D4CFAFD-95F9-449A-804B-094E9B3FD250}" srcOrd="1" destOrd="0" presId="urn:microsoft.com/office/officeart/2008/layout/HalfCircleOrganizationChart"/>
    <dgm:cxn modelId="{F71C8A53-6EF9-472E-AE8A-081F1E6A8866}" type="presOf" srcId="{98990B08-0F76-45E0-9D65-E01C6D49467A}" destId="{8011E8B9-43B2-46EB-A873-4A53E930847F}" srcOrd="1" destOrd="0" presId="urn:microsoft.com/office/officeart/2008/layout/HalfCircleOrganizationChart"/>
    <dgm:cxn modelId="{EEAD8507-E41C-4F86-AB57-AAE0A542DB6D}" type="presOf" srcId="{543BB022-CFA1-47C4-8203-3F455082BAF0}" destId="{BFE81DA3-D6A6-4776-8F08-2ED06EE600E6}" srcOrd="0" destOrd="0" presId="urn:microsoft.com/office/officeart/2008/layout/HalfCircleOrganizationChart"/>
    <dgm:cxn modelId="{40AA9580-88AA-4A01-BC7A-35D284AD71F0}" type="presOf" srcId="{F19DE134-47E8-496F-81BC-9F957D3D5945}" destId="{5B3DD85C-F86E-47B3-8196-A4AC929A880C}" srcOrd="0" destOrd="0" presId="urn:microsoft.com/office/officeart/2008/layout/HalfCircleOrganizationChart"/>
    <dgm:cxn modelId="{AD2B2E91-887D-47D0-889F-FC6CD9CEAB6B}" type="presOf" srcId="{07406146-8A23-48FC-BA88-13BA049FAC90}" destId="{3DAC93F8-1FA7-43D7-802B-A12F68B0B0E1}" srcOrd="0" destOrd="0" presId="urn:microsoft.com/office/officeart/2008/layout/HalfCircleOrganizationChart"/>
    <dgm:cxn modelId="{A6C153D2-631F-4565-9E71-2BD7EAF2AF73}" type="presOf" srcId="{D335B0CC-85C6-4594-9612-47758211A5DF}" destId="{7C76D908-6FB8-4A29-8466-9E13092AA593}" srcOrd="0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A27E2CA4-F0FF-446B-A3F4-AB569D80686A}" type="presOf" srcId="{244767F1-5EF6-41E9-A078-1A9C0562A037}" destId="{4207242A-7CF7-4196-A66A-9462A4908B12}" srcOrd="0" destOrd="0" presId="urn:microsoft.com/office/officeart/2008/layout/HalfCircleOrganizationChart"/>
    <dgm:cxn modelId="{EC2B3AB9-17FC-4BD4-ADB2-21441611A0B0}" type="presOf" srcId="{9B382438-ACEC-4C3F-A74F-3F5C26EB719F}" destId="{7AB40F2B-ABA1-4491-B33A-4EED3960C4FA}" srcOrd="1" destOrd="0" presId="urn:microsoft.com/office/officeart/2008/layout/HalfCircleOrganizationChart"/>
    <dgm:cxn modelId="{3758C005-D667-4EAA-A93B-D933D12C6B6E}" type="presOf" srcId="{3F3C2526-3E63-420D-8011-533980F2E012}" destId="{1E45AC07-A20A-4FBA-9384-FA07545F0F4B}" srcOrd="0" destOrd="0" presId="urn:microsoft.com/office/officeart/2008/layout/HalfCircleOrganizationChart"/>
    <dgm:cxn modelId="{F5CEC699-39DA-4B7A-9977-95128F97B594}" srcId="{07406146-8A23-48FC-BA88-13BA049FAC90}" destId="{075248C3-6DB6-4191-A9DE-5E6113B1EDEA}" srcOrd="5" destOrd="0" parTransId="{C2741C95-4126-44B5-ACCB-5ADA563B00EE}" sibTransId="{24E57623-0E2E-4673-A098-00DD0BEF77E8}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1E5E13C6-45AF-46AA-895B-59F7AB8324B8}" type="presOf" srcId="{3AA22C8B-D847-4D42-BF9F-DA7E8433379A}" destId="{CEEDA225-D473-4B22-9552-467A3E6A6C6E}" srcOrd="0" destOrd="0" presId="urn:microsoft.com/office/officeart/2008/layout/HalfCircleOrganizationChart"/>
    <dgm:cxn modelId="{7C552BB7-D36E-43B5-860C-0F61D0FDBA84}" type="presOf" srcId="{D335B0CC-85C6-4594-9612-47758211A5DF}" destId="{58C17D23-560E-4A1A-9E63-E8E6A644650A}" srcOrd="1" destOrd="0" presId="urn:microsoft.com/office/officeart/2008/layout/HalfCircleOrganizationChart"/>
    <dgm:cxn modelId="{2A06B7A5-1CE8-465D-ACDD-35ACD12EF5D1}" type="presOf" srcId="{6E820660-CF39-42C3-992F-3915E9C88F7D}" destId="{EEE0FF55-C29F-4766-A28F-511F6336E107}" srcOrd="0" destOrd="0" presId="urn:microsoft.com/office/officeart/2008/layout/HalfCircleOrganizationChart"/>
    <dgm:cxn modelId="{9F756C9B-E3DD-4CA4-8D94-4590A506DF58}" type="presOf" srcId="{B206752D-0B48-4A98-9188-DC0B2A0B14B1}" destId="{E56B2E25-B786-48CB-B9E5-D31532430A00}" srcOrd="0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7D65B43E-43A6-43EF-980A-54844E6A9181}" srcId="{07406146-8A23-48FC-BA88-13BA049FAC90}" destId="{98990B08-0F76-45E0-9D65-E01C6D49467A}" srcOrd="4" destOrd="0" parTransId="{3F2AA96A-F286-4FE0-9BBA-90100C910D50}" sibTransId="{1295441F-9FB7-477A-9B71-A667580928D5}"/>
    <dgm:cxn modelId="{9223F013-E487-4C64-BA31-F0FEC9971BA1}" type="presOf" srcId="{244767F1-5EF6-41E9-A078-1A9C0562A037}" destId="{62AEB3C5-786D-40B5-8EF3-1DEE375DB08F}" srcOrd="1" destOrd="0" presId="urn:microsoft.com/office/officeart/2008/layout/HalfCircleOrganizationChart"/>
    <dgm:cxn modelId="{A70A0765-75CB-42C0-9C48-400B0E81E315}" type="presOf" srcId="{FA1BDB7B-6EFF-4638-8409-13A4084777AD}" destId="{1AC6D4C6-F7AE-40A3-AE51-1942E36458AC}" srcOrd="1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0FB7A368-337C-4EB2-92B3-4A7002507B4B}" type="presOf" srcId="{C1147146-35B1-4385-BFD3-24B0A8D6DBA9}" destId="{19181145-4FAF-4165-BDD1-6A5730DEE85D}" srcOrd="0" destOrd="0" presId="urn:microsoft.com/office/officeart/2008/layout/HalfCircleOrganizationChart"/>
    <dgm:cxn modelId="{D97803FF-5698-4258-9CFE-3B5FC2F34F06}" type="presOf" srcId="{4AAB9C7D-9A36-4B24-B934-F31B3BE0DEBF}" destId="{29482E0A-7F55-4476-A985-D349AB27EB19}" srcOrd="0" destOrd="0" presId="urn:microsoft.com/office/officeart/2008/layout/HalfCircleOrganizationChart"/>
    <dgm:cxn modelId="{BB9A2A73-8BF5-48FA-B9EE-1408C3E1DCEE}" type="presOf" srcId="{E6A5C52F-61AE-4E3F-BFAB-ED4521513D90}" destId="{4EA61A49-6701-472B-B945-7B8C13D3AA4E}" srcOrd="0" destOrd="0" presId="urn:microsoft.com/office/officeart/2008/layout/HalfCircleOrganizationChart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8039E42B-9B0F-41B8-BBC6-6514643B052C}" type="presOf" srcId="{92AC7F90-D278-44CB-9D1C-C628414FCE02}" destId="{20DF5869-8476-4393-A331-5D29DB2650DB}" srcOrd="1" destOrd="0" presId="urn:microsoft.com/office/officeart/2008/layout/HalfCircleOrganizationChart"/>
    <dgm:cxn modelId="{05A0D0F6-52BB-4847-850B-8FD0239CAE4E}" type="presOf" srcId="{FA1BDB7B-6EFF-4638-8409-13A4084777AD}" destId="{4E8A1AB3-FD40-4046-A05D-2FF9FA3D468B}" srcOrd="0" destOrd="0" presId="urn:microsoft.com/office/officeart/2008/layout/HalfCircleOrganizationChart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84E92D2C-7A85-474B-A74C-926CCA958861}" type="presOf" srcId="{8A446F3E-042B-4180-974B-70972E893CE5}" destId="{52A16296-8E16-4CBD-89B4-2DEC16ADE931}" srcOrd="0" destOrd="0" presId="urn:microsoft.com/office/officeart/2008/layout/HalfCircleOrganizationChart"/>
    <dgm:cxn modelId="{9A699559-5161-4A93-A1B7-035C7F176811}" type="presOf" srcId="{B3D9AC15-00DF-41EE-8D65-A2F47D344CAE}" destId="{37F05A53-9079-464E-AA5F-E628B1C5D20A}" srcOrd="0" destOrd="0" presId="urn:microsoft.com/office/officeart/2008/layout/HalfCircleOrganizationChart"/>
    <dgm:cxn modelId="{05597C11-15F6-4058-B69F-DFD8E443935B}" type="presOf" srcId="{E6A5C52F-61AE-4E3F-BFAB-ED4521513D90}" destId="{ACA3936B-E182-4A61-993A-77371FD0A190}" srcOrd="1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D4BC1DB9-D99D-4DDA-9D50-A8171DCD7E8E}" type="presOf" srcId="{4AAB9C7D-9A36-4B24-B934-F31B3BE0DEBF}" destId="{DF7EF55B-1485-46E9-9768-F28D48D0631B}" srcOrd="1" destOrd="0" presId="urn:microsoft.com/office/officeart/2008/layout/HalfCircleOrganizationChart"/>
    <dgm:cxn modelId="{8207570B-13EA-493E-BB0C-B215A62BE5F1}" type="presOf" srcId="{33B34BA9-A957-4D09-83CA-7C2765478269}" destId="{9201A0F3-7D6A-4DF5-A9BC-374F0A7C1022}" srcOrd="0" destOrd="0" presId="urn:microsoft.com/office/officeart/2008/layout/HalfCircleOrganizationChart"/>
    <dgm:cxn modelId="{4898E222-DAE1-4582-A746-2532E1D2C993}" type="presOf" srcId="{EB089806-2977-47E2-9B6B-B7E27A9D4F52}" destId="{B8C5D774-B0D5-4012-83BA-6E6A35540962}" srcOrd="0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46389663-7B8C-452F-9812-3808621A756D}" type="presOf" srcId="{9D8B7065-F864-4700-967D-9B05CB1D6C3F}" destId="{60CA612E-EE7F-461D-83D2-58A4995D0B83}" srcOrd="1" destOrd="0" presId="urn:microsoft.com/office/officeart/2008/layout/HalfCircleOrganizationChart"/>
    <dgm:cxn modelId="{7E24D876-87EC-4FD9-82C5-13BBA0422A18}" type="presOf" srcId="{8A446F3E-042B-4180-974B-70972E893CE5}" destId="{B00CCF85-8F9D-458C-9E58-07FDDAAC101B}" srcOrd="1" destOrd="0" presId="urn:microsoft.com/office/officeart/2008/layout/HalfCircleOrganizationChart"/>
    <dgm:cxn modelId="{0B6E7F72-CF4A-417D-A85A-A1D66E4BE37F}" type="presOf" srcId="{038058D8-0706-49FF-8E2C-67E7A0069FD9}" destId="{4A6A0948-C986-4AED-A46C-5EE4359D46D0}" srcOrd="0" destOrd="0" presId="urn:microsoft.com/office/officeart/2008/layout/HalfCircleOrganizationChart"/>
    <dgm:cxn modelId="{D54AE06B-BEE8-4FF5-881C-E114DBB706E7}" type="presOf" srcId="{075248C3-6DB6-4191-A9DE-5E6113B1EDEA}" destId="{FA2B0497-D11B-4CB3-9237-54EAD7FA7AD2}" srcOrd="0" destOrd="0" presId="urn:microsoft.com/office/officeart/2008/layout/HalfCircleOrganizationChart"/>
    <dgm:cxn modelId="{8676A19E-B175-45E4-A0C9-90DC7FEA573F}" type="presOf" srcId="{98990B08-0F76-45E0-9D65-E01C6D49467A}" destId="{5CCB583E-AE88-47D6-A0A0-4ED7E354429A}" srcOrd="0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5E93F529-FDB7-4E26-8FF3-061442A79C14}" type="presOf" srcId="{0A214D0F-6557-4119-97D3-8D8C9854BDFD}" destId="{882D01C6-69BB-46A0-B93A-A8C5C9CB42E9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52FCAB23-BA3A-4B9A-9AB5-0DA261FDB3C7}" type="presOf" srcId="{18E1FA0D-4E29-4776-BA4C-D3E6799F267E}" destId="{822409E5-BB69-4D0E-AC6A-41C391C116D7}" srcOrd="1" destOrd="0" presId="urn:microsoft.com/office/officeart/2008/layout/HalfCircleOrganizationChart"/>
    <dgm:cxn modelId="{0EAC1576-3E47-4C96-BE24-0E975894C578}" type="presOf" srcId="{075248C3-6DB6-4191-A9DE-5E6113B1EDEA}" destId="{AE4258DA-821D-41F6-8154-8532671E2D97}" srcOrd="1" destOrd="0" presId="urn:microsoft.com/office/officeart/2008/layout/HalfCircleOrganizationChart"/>
    <dgm:cxn modelId="{B7ED8C24-0B17-4EA3-98EA-2EA6D47C2515}" srcId="{07406146-8A23-48FC-BA88-13BA049FAC90}" destId="{FA1BDB7B-6EFF-4638-8409-13A4084777AD}" srcOrd="6" destOrd="0" parTransId="{F7D92BCE-9B28-4B36-A39B-4F5BC9F8C766}" sibTransId="{D2EF719A-375E-475A-8F79-0A07F533E865}"/>
    <dgm:cxn modelId="{4ECC01B9-309E-4059-A7B8-F7AE2B47DB02}" type="presParOf" srcId="{3DAC93F8-1FA7-43D7-802B-A12F68B0B0E1}" destId="{8F5A430E-867C-4268-8A3A-BD3AA0BF706C}" srcOrd="0" destOrd="0" presId="urn:microsoft.com/office/officeart/2008/layout/HalfCircleOrganizationChart"/>
    <dgm:cxn modelId="{B87FA7D3-C090-42A3-96ED-FA206458720A}" type="presParOf" srcId="{8F5A430E-867C-4268-8A3A-BD3AA0BF706C}" destId="{D47F563D-AF54-410E-981D-D91488DB940F}" srcOrd="0" destOrd="0" presId="urn:microsoft.com/office/officeart/2008/layout/HalfCircleOrganizationChart"/>
    <dgm:cxn modelId="{98B2F6F0-A6A0-42ED-BCEC-8F07E6B41439}" type="presParOf" srcId="{D47F563D-AF54-410E-981D-D91488DB940F}" destId="{1E45AC07-A20A-4FBA-9384-FA07545F0F4B}" srcOrd="0" destOrd="0" presId="urn:microsoft.com/office/officeart/2008/layout/HalfCircleOrganizationChart"/>
    <dgm:cxn modelId="{225F9DFF-4720-495F-BFD7-7C8A53D1DFB9}" type="presParOf" srcId="{D47F563D-AF54-410E-981D-D91488DB940F}" destId="{5F870517-4F22-41A5-B0D5-4D8422ED97E3}" srcOrd="1" destOrd="0" presId="urn:microsoft.com/office/officeart/2008/layout/HalfCircleOrganizationChart"/>
    <dgm:cxn modelId="{A9DA6508-CAA8-4EEB-A717-C0BD6935A491}" type="presParOf" srcId="{D47F563D-AF54-410E-981D-D91488DB940F}" destId="{D2D85042-8BF4-4E1B-8279-BAF4A35B4CA1}" srcOrd="2" destOrd="0" presId="urn:microsoft.com/office/officeart/2008/layout/HalfCircleOrganizationChart"/>
    <dgm:cxn modelId="{94E42D3E-0CCA-45EB-A1EC-31F62E501C64}" type="presParOf" srcId="{D47F563D-AF54-410E-981D-D91488DB940F}" destId="{D5298B8F-45B7-43D8-8290-715ADAD947D5}" srcOrd="3" destOrd="0" presId="urn:microsoft.com/office/officeart/2008/layout/HalfCircleOrganizationChart"/>
    <dgm:cxn modelId="{2587C2F8-5124-4125-90C4-1F819AA5BCA3}" type="presParOf" srcId="{8F5A430E-867C-4268-8A3A-BD3AA0BF706C}" destId="{3FC38179-9846-40D6-88F3-11E0FB2F29F7}" srcOrd="1" destOrd="0" presId="urn:microsoft.com/office/officeart/2008/layout/HalfCircleOrganizationChart"/>
    <dgm:cxn modelId="{2E45C04C-3931-490B-BCBE-78060DA9523A}" type="presParOf" srcId="{8F5A430E-867C-4268-8A3A-BD3AA0BF706C}" destId="{6A210DB9-66AF-4CC7-B293-D8EB8943D635}" srcOrd="2" destOrd="0" presId="urn:microsoft.com/office/officeart/2008/layout/HalfCircleOrganizationChart"/>
    <dgm:cxn modelId="{9590D503-4A33-4A0D-955E-3639C5E7B44C}" type="presParOf" srcId="{3DAC93F8-1FA7-43D7-802B-A12F68B0B0E1}" destId="{14371C38-A2A2-4EA3-BFB6-AC68CAB06FE0}" srcOrd="1" destOrd="0" presId="urn:microsoft.com/office/officeart/2008/layout/HalfCircleOrganizationChart"/>
    <dgm:cxn modelId="{3DE749F8-C768-4130-B45E-4B760D548AAA}" type="presParOf" srcId="{14371C38-A2A2-4EA3-BFB6-AC68CAB06FE0}" destId="{F2279AEC-E2A7-409A-932D-DBCF86BC40C6}" srcOrd="0" destOrd="0" presId="urn:microsoft.com/office/officeart/2008/layout/HalfCircleOrganizationChart"/>
    <dgm:cxn modelId="{09CDF2D6-09D9-4885-827F-63376CB95243}" type="presParOf" srcId="{F2279AEC-E2A7-409A-932D-DBCF86BC40C6}" destId="{9201A0F3-7D6A-4DF5-A9BC-374F0A7C1022}" srcOrd="0" destOrd="0" presId="urn:microsoft.com/office/officeart/2008/layout/HalfCircleOrganizationChart"/>
    <dgm:cxn modelId="{21BC2BE7-F4FF-4BE1-9D54-22E575454A97}" type="presParOf" srcId="{F2279AEC-E2A7-409A-932D-DBCF86BC40C6}" destId="{7164C100-4CBA-41FF-82CF-88D3AC86B0C8}" srcOrd="1" destOrd="0" presId="urn:microsoft.com/office/officeart/2008/layout/HalfCircleOrganizationChart"/>
    <dgm:cxn modelId="{02039322-B596-40A6-8635-529FE0CD8D5B}" type="presParOf" srcId="{F2279AEC-E2A7-409A-932D-DBCF86BC40C6}" destId="{45AE9400-AAD3-4BEB-92F2-B37E6CF1BDA3}" srcOrd="2" destOrd="0" presId="urn:microsoft.com/office/officeart/2008/layout/HalfCircleOrganizationChart"/>
    <dgm:cxn modelId="{33C1BA1E-A40A-4838-B18F-CB74BCD768FC}" type="presParOf" srcId="{F2279AEC-E2A7-409A-932D-DBCF86BC40C6}" destId="{19CC0122-588D-4D98-BEAB-C46E4643568B}" srcOrd="3" destOrd="0" presId="urn:microsoft.com/office/officeart/2008/layout/HalfCircleOrganizationChart"/>
    <dgm:cxn modelId="{1D86B815-32C8-47DD-B1EA-A5F54741F6A8}" type="presParOf" srcId="{14371C38-A2A2-4EA3-BFB6-AC68CAB06FE0}" destId="{E3E1B102-59D0-4005-A5FF-A6EC546F9363}" srcOrd="1" destOrd="0" presId="urn:microsoft.com/office/officeart/2008/layout/HalfCircleOrganizationChart"/>
    <dgm:cxn modelId="{77453236-90AA-4B2D-AF55-3E4569A3DEC5}" type="presParOf" srcId="{14371C38-A2A2-4EA3-BFB6-AC68CAB06FE0}" destId="{FEB8B4F3-F713-4440-8C33-46F8791355F9}" srcOrd="2" destOrd="0" presId="urn:microsoft.com/office/officeart/2008/layout/HalfCircleOrganizationChart"/>
    <dgm:cxn modelId="{2196520C-4CD6-4607-B2E6-8C3397EE0B5E}" type="presParOf" srcId="{3DAC93F8-1FA7-43D7-802B-A12F68B0B0E1}" destId="{428C55C8-CA5E-4768-A0A1-4465BE7F450D}" srcOrd="2" destOrd="0" presId="urn:microsoft.com/office/officeart/2008/layout/HalfCircleOrganizationChart"/>
    <dgm:cxn modelId="{3261F9BF-5C91-44F2-A703-D9D3DF1E9287}" type="presParOf" srcId="{428C55C8-CA5E-4768-A0A1-4465BE7F450D}" destId="{7CBC8649-543E-4B05-9E30-A4258A8D22A5}" srcOrd="0" destOrd="0" presId="urn:microsoft.com/office/officeart/2008/layout/HalfCircleOrganizationChart"/>
    <dgm:cxn modelId="{3D9283FB-BA6F-4E9E-BD1B-AA8C22E2BF03}" type="presParOf" srcId="{7CBC8649-543E-4B05-9E30-A4258A8D22A5}" destId="{29482E0A-7F55-4476-A985-D349AB27EB19}" srcOrd="0" destOrd="0" presId="urn:microsoft.com/office/officeart/2008/layout/HalfCircleOrganizationChart"/>
    <dgm:cxn modelId="{65919277-F38B-4E13-A026-E1E93526B4C0}" type="presParOf" srcId="{7CBC8649-543E-4B05-9E30-A4258A8D22A5}" destId="{55DD5719-A252-4B5C-ABB9-9FC1351B095C}" srcOrd="1" destOrd="0" presId="urn:microsoft.com/office/officeart/2008/layout/HalfCircleOrganizationChart"/>
    <dgm:cxn modelId="{71E9A9E1-1268-4492-981C-2C880B933F1F}" type="presParOf" srcId="{7CBC8649-543E-4B05-9E30-A4258A8D22A5}" destId="{D3019B08-8184-45A2-A334-039FA828F0B6}" srcOrd="2" destOrd="0" presId="urn:microsoft.com/office/officeart/2008/layout/HalfCircleOrganizationChart"/>
    <dgm:cxn modelId="{D7D88B03-55F7-493C-9B87-5A40B8BEEE84}" type="presParOf" srcId="{7CBC8649-543E-4B05-9E30-A4258A8D22A5}" destId="{DF7EF55B-1485-46E9-9768-F28D48D0631B}" srcOrd="3" destOrd="0" presId="urn:microsoft.com/office/officeart/2008/layout/HalfCircleOrganizationChart"/>
    <dgm:cxn modelId="{AB5AC9A9-797B-43FC-988A-7D40A7A015FA}" type="presParOf" srcId="{428C55C8-CA5E-4768-A0A1-4465BE7F450D}" destId="{74B853C6-84FC-468F-AF3F-F25E7D8EB01F}" srcOrd="1" destOrd="0" presId="urn:microsoft.com/office/officeart/2008/layout/HalfCircleOrganizationChart"/>
    <dgm:cxn modelId="{973EADD5-51F1-4BA1-958F-31396ED91C03}" type="presParOf" srcId="{428C55C8-CA5E-4768-A0A1-4465BE7F450D}" destId="{716FD02F-E7B6-4DCE-B8F8-8B98CCF14366}" srcOrd="2" destOrd="0" presId="urn:microsoft.com/office/officeart/2008/layout/HalfCircleOrganizationChart"/>
    <dgm:cxn modelId="{4FDDEAC6-DE0F-4C37-A441-7D09337FB99E}" type="presParOf" srcId="{3DAC93F8-1FA7-43D7-802B-A12F68B0B0E1}" destId="{43862CDC-3230-406E-B782-68B9D4C33F29}" srcOrd="3" destOrd="0" presId="urn:microsoft.com/office/officeart/2008/layout/HalfCircleOrganizationChart"/>
    <dgm:cxn modelId="{B4CE3784-24C8-42C5-836A-5AC805DDC245}" type="presParOf" srcId="{43862CDC-3230-406E-B782-68B9D4C33F29}" destId="{4D4691E9-80C2-4819-BFF0-382DF9FAD1AF}" srcOrd="0" destOrd="0" presId="urn:microsoft.com/office/officeart/2008/layout/HalfCircleOrganizationChart"/>
    <dgm:cxn modelId="{E152097A-1878-4489-BC58-FAAA1DADB6CB}" type="presParOf" srcId="{4D4691E9-80C2-4819-BFF0-382DF9FAD1AF}" destId="{6352A24F-D4C0-474E-B81F-E1545DDA0759}" srcOrd="0" destOrd="0" presId="urn:microsoft.com/office/officeart/2008/layout/HalfCircleOrganizationChart"/>
    <dgm:cxn modelId="{ED6E9EC5-FDAE-48F3-8A9F-E310C9499DE2}" type="presParOf" srcId="{4D4691E9-80C2-4819-BFF0-382DF9FAD1AF}" destId="{8DBE7353-D630-4ADB-A2DB-DF46DF26F901}" srcOrd="1" destOrd="0" presId="urn:microsoft.com/office/officeart/2008/layout/HalfCircleOrganizationChart"/>
    <dgm:cxn modelId="{DF64FA29-7EC7-4DC8-99CE-33B909E5DD48}" type="presParOf" srcId="{4D4691E9-80C2-4819-BFF0-382DF9FAD1AF}" destId="{4307BCCA-599D-411A-B7EA-5C6EFAA16522}" srcOrd="2" destOrd="0" presId="urn:microsoft.com/office/officeart/2008/layout/HalfCircleOrganizationChart"/>
    <dgm:cxn modelId="{CB0C75DD-762B-4657-B1D0-A352162FECAE}" type="presParOf" srcId="{4D4691E9-80C2-4819-BFF0-382DF9FAD1AF}" destId="{822409E5-BB69-4D0E-AC6A-41C391C116D7}" srcOrd="3" destOrd="0" presId="urn:microsoft.com/office/officeart/2008/layout/HalfCircleOrganizationChart"/>
    <dgm:cxn modelId="{B4FFA7A6-C526-46BB-88E6-A4AE2AF70F16}" type="presParOf" srcId="{43862CDC-3230-406E-B782-68B9D4C33F29}" destId="{4797275E-AD9C-44B5-A26A-6A2DE712904B}" srcOrd="1" destOrd="0" presId="urn:microsoft.com/office/officeart/2008/layout/HalfCircleOrganizationChart"/>
    <dgm:cxn modelId="{B3B2CE80-8958-48E8-9F98-DF6FA5B2E03F}" type="presParOf" srcId="{4797275E-AD9C-44B5-A26A-6A2DE712904B}" destId="{252A5BEB-95E1-4644-88AE-504900C27452}" srcOrd="0" destOrd="0" presId="urn:microsoft.com/office/officeart/2008/layout/HalfCircleOrganizationChart"/>
    <dgm:cxn modelId="{BD97D6CE-9958-441D-847C-CE5D85B0F2EC}" type="presParOf" srcId="{4797275E-AD9C-44B5-A26A-6A2DE712904B}" destId="{868D9ED9-F70E-47A3-85BA-30CD47F8ECEB}" srcOrd="1" destOrd="0" presId="urn:microsoft.com/office/officeart/2008/layout/HalfCircleOrganizationChart"/>
    <dgm:cxn modelId="{4C29DD1B-0189-4B19-90C4-CD7A5727BC91}" type="presParOf" srcId="{868D9ED9-F70E-47A3-85BA-30CD47F8ECEB}" destId="{FBAD05B7-052A-4283-BF29-CF66BCFF76CA}" srcOrd="0" destOrd="0" presId="urn:microsoft.com/office/officeart/2008/layout/HalfCircleOrganizationChart"/>
    <dgm:cxn modelId="{0E980296-31C5-4CD2-A141-665D10FB02F5}" type="presParOf" srcId="{FBAD05B7-052A-4283-BF29-CF66BCFF76CA}" destId="{33AB0EA8-FF3D-4ED0-8263-A3B9A5DE7290}" srcOrd="0" destOrd="0" presId="urn:microsoft.com/office/officeart/2008/layout/HalfCircleOrganizationChart"/>
    <dgm:cxn modelId="{9E62384E-30F8-4EF9-BB5F-C41F2A2C6DCB}" type="presParOf" srcId="{FBAD05B7-052A-4283-BF29-CF66BCFF76CA}" destId="{EA501BEB-AE9D-4411-B1DA-5E4A279FBB82}" srcOrd="1" destOrd="0" presId="urn:microsoft.com/office/officeart/2008/layout/HalfCircleOrganizationChart"/>
    <dgm:cxn modelId="{FB8B8284-F4B2-48A6-B1C1-236D3AC6B17E}" type="presParOf" srcId="{FBAD05B7-052A-4283-BF29-CF66BCFF76CA}" destId="{D79E2D3E-865F-4533-9C0C-8A12234579EB}" srcOrd="2" destOrd="0" presId="urn:microsoft.com/office/officeart/2008/layout/HalfCircleOrganizationChart"/>
    <dgm:cxn modelId="{A0FA7658-7085-4928-8A42-C1DF03C9CB04}" type="presParOf" srcId="{FBAD05B7-052A-4283-BF29-CF66BCFF76CA}" destId="{0635EAF0-63FA-447D-8592-AE3888163638}" srcOrd="3" destOrd="0" presId="urn:microsoft.com/office/officeart/2008/layout/HalfCircleOrganizationChart"/>
    <dgm:cxn modelId="{8635A03D-7A07-476B-8021-44AF083F4B87}" type="presParOf" srcId="{868D9ED9-F70E-47A3-85BA-30CD47F8ECEB}" destId="{0D734400-6B2C-4013-A1E4-D4B28FF35C74}" srcOrd="1" destOrd="0" presId="urn:microsoft.com/office/officeart/2008/layout/HalfCircleOrganizationChart"/>
    <dgm:cxn modelId="{A997854B-6385-4DD3-8276-6C10B544A431}" type="presParOf" srcId="{0D734400-6B2C-4013-A1E4-D4B28FF35C74}" destId="{37F05A53-9079-464E-AA5F-E628B1C5D20A}" srcOrd="0" destOrd="0" presId="urn:microsoft.com/office/officeart/2008/layout/HalfCircleOrganizationChart"/>
    <dgm:cxn modelId="{45ACE123-01E6-47DE-AD33-863936DEE21E}" type="presParOf" srcId="{0D734400-6B2C-4013-A1E4-D4B28FF35C74}" destId="{84324F99-0F7F-46A3-B57E-4028F91B33FB}" srcOrd="1" destOrd="0" presId="urn:microsoft.com/office/officeart/2008/layout/HalfCircleOrganizationChart"/>
    <dgm:cxn modelId="{D961F18E-2063-4760-9906-E600D4BBA0E2}" type="presParOf" srcId="{84324F99-0F7F-46A3-B57E-4028F91B33FB}" destId="{FDF80094-1256-42BB-8CE4-D9CA6F98D9D1}" srcOrd="0" destOrd="0" presId="urn:microsoft.com/office/officeart/2008/layout/HalfCircleOrganizationChart"/>
    <dgm:cxn modelId="{FB64CA37-B7B2-4330-8432-4AE600955AEC}" type="presParOf" srcId="{FDF80094-1256-42BB-8CE4-D9CA6F98D9D1}" destId="{BFBF1771-6D59-46A7-A920-DF9B861A2481}" srcOrd="0" destOrd="0" presId="urn:microsoft.com/office/officeart/2008/layout/HalfCircleOrganizationChart"/>
    <dgm:cxn modelId="{A1930C29-838B-4A74-B517-C7DEDAC4DF03}" type="presParOf" srcId="{FDF80094-1256-42BB-8CE4-D9CA6F98D9D1}" destId="{64BD0130-10ED-4D36-9FD8-9D91D4C3F6DA}" srcOrd="1" destOrd="0" presId="urn:microsoft.com/office/officeart/2008/layout/HalfCircleOrganizationChart"/>
    <dgm:cxn modelId="{F9C9016C-214E-49C6-98D1-1F5AB8E4232B}" type="presParOf" srcId="{FDF80094-1256-42BB-8CE4-D9CA6F98D9D1}" destId="{6D9FC52A-73DB-4264-B964-5DDC52F9F32A}" srcOrd="2" destOrd="0" presId="urn:microsoft.com/office/officeart/2008/layout/HalfCircleOrganizationChart"/>
    <dgm:cxn modelId="{9DE1C7FC-904B-4BA3-A252-505E3A12664D}" type="presParOf" srcId="{FDF80094-1256-42BB-8CE4-D9CA6F98D9D1}" destId="{4CEF948D-4316-4AEA-8361-8B65096E5E79}" srcOrd="3" destOrd="0" presId="urn:microsoft.com/office/officeart/2008/layout/HalfCircleOrganizationChart"/>
    <dgm:cxn modelId="{D9BCB80E-D6DB-49B1-A614-10984915AAD2}" type="presParOf" srcId="{84324F99-0F7F-46A3-B57E-4028F91B33FB}" destId="{DCF097B7-BD4F-4AA5-805E-11EC0FD1098A}" srcOrd="1" destOrd="0" presId="urn:microsoft.com/office/officeart/2008/layout/HalfCircleOrganizationChart"/>
    <dgm:cxn modelId="{17212367-252F-4E00-9AC6-0172B22545F1}" type="presParOf" srcId="{84324F99-0F7F-46A3-B57E-4028F91B33FB}" destId="{ABAB1857-450E-4CD5-9F95-165FD0A2CD51}" srcOrd="2" destOrd="0" presId="urn:microsoft.com/office/officeart/2008/layout/HalfCircleOrganizationChart"/>
    <dgm:cxn modelId="{AE6C21B9-0F90-4B58-A4DA-83027120FF48}" type="presParOf" srcId="{0D734400-6B2C-4013-A1E4-D4B28FF35C74}" destId="{5B3DD85C-F86E-47B3-8196-A4AC929A880C}" srcOrd="2" destOrd="0" presId="urn:microsoft.com/office/officeart/2008/layout/HalfCircleOrganizationChart"/>
    <dgm:cxn modelId="{70F1FD75-C986-4753-861D-4A038AC70ED5}" type="presParOf" srcId="{0D734400-6B2C-4013-A1E4-D4B28FF35C74}" destId="{C789A733-41BE-482F-B70C-D2DF3E19A09F}" srcOrd="3" destOrd="0" presId="urn:microsoft.com/office/officeart/2008/layout/HalfCircleOrganizationChart"/>
    <dgm:cxn modelId="{B90865BE-6D43-4E0E-918E-AD1E5A00AF7C}" type="presParOf" srcId="{C789A733-41BE-482F-B70C-D2DF3E19A09F}" destId="{9E7F0751-FCF1-49C6-9579-9800D33A7D10}" srcOrd="0" destOrd="0" presId="urn:microsoft.com/office/officeart/2008/layout/HalfCircleOrganizationChart"/>
    <dgm:cxn modelId="{1E8013E4-20F7-42BC-A615-20CC72FEED17}" type="presParOf" srcId="{9E7F0751-FCF1-49C6-9579-9800D33A7D10}" destId="{E081EE47-058C-4549-9A44-159773218AB6}" srcOrd="0" destOrd="0" presId="urn:microsoft.com/office/officeart/2008/layout/HalfCircleOrganizationChart"/>
    <dgm:cxn modelId="{9A6F96DC-BF7D-44EF-A998-9B47D510948A}" type="presParOf" srcId="{9E7F0751-FCF1-49C6-9579-9800D33A7D10}" destId="{41D32C36-B4F4-4232-B4E9-0732A9723810}" srcOrd="1" destOrd="0" presId="urn:microsoft.com/office/officeart/2008/layout/HalfCircleOrganizationChart"/>
    <dgm:cxn modelId="{1C1EF376-E4B4-4A2A-BD2B-1F66D8C06F16}" type="presParOf" srcId="{9E7F0751-FCF1-49C6-9579-9800D33A7D10}" destId="{7B58B040-C0EB-4972-8595-37381A21C0D5}" srcOrd="2" destOrd="0" presId="urn:microsoft.com/office/officeart/2008/layout/HalfCircleOrganizationChart"/>
    <dgm:cxn modelId="{8F5B6B85-D9F6-460A-A0F5-F74A5AF6678B}" type="presParOf" srcId="{9E7F0751-FCF1-49C6-9579-9800D33A7D10}" destId="{BF735DA2-B8B6-4FA7-8167-AE2F691AF172}" srcOrd="3" destOrd="0" presId="urn:microsoft.com/office/officeart/2008/layout/HalfCircleOrganizationChart"/>
    <dgm:cxn modelId="{A48987F0-7AB0-43D9-BF32-E0FAC5432B65}" type="presParOf" srcId="{C789A733-41BE-482F-B70C-D2DF3E19A09F}" destId="{392D4F8E-5F57-44D4-9CCF-5B5C187D0E90}" srcOrd="1" destOrd="0" presId="urn:microsoft.com/office/officeart/2008/layout/HalfCircleOrganizationChart"/>
    <dgm:cxn modelId="{61D47771-47CF-464F-8643-677E848E69FE}" type="presParOf" srcId="{C789A733-41BE-482F-B70C-D2DF3E19A09F}" destId="{E8E4FA52-6727-4D38-A15F-E0EAC4238B0C}" srcOrd="2" destOrd="0" presId="urn:microsoft.com/office/officeart/2008/layout/HalfCircleOrganizationChart"/>
    <dgm:cxn modelId="{06235F73-D53C-40DE-9141-E5BB508768D0}" type="presParOf" srcId="{868D9ED9-F70E-47A3-85BA-30CD47F8ECEB}" destId="{A762C8EB-EA43-4B8E-8149-0A564576B649}" srcOrd="2" destOrd="0" presId="urn:microsoft.com/office/officeart/2008/layout/HalfCircleOrganizationChart"/>
    <dgm:cxn modelId="{8A73312E-5820-4565-9275-A557FC549335}" type="presParOf" srcId="{4797275E-AD9C-44B5-A26A-6A2DE712904B}" destId="{EEE0FF55-C29F-4766-A28F-511F6336E107}" srcOrd="2" destOrd="0" presId="urn:microsoft.com/office/officeart/2008/layout/HalfCircleOrganizationChart"/>
    <dgm:cxn modelId="{2015C3FB-2DB7-4581-A4CF-1884962D6AB8}" type="presParOf" srcId="{4797275E-AD9C-44B5-A26A-6A2DE712904B}" destId="{83821580-6938-4F5B-8F1D-AD6D80D4D0B0}" srcOrd="3" destOrd="0" presId="urn:microsoft.com/office/officeart/2008/layout/HalfCircleOrganizationChart"/>
    <dgm:cxn modelId="{1AABADF3-A4DC-4E6D-AC5F-24F9AE6FD557}" type="presParOf" srcId="{83821580-6938-4F5B-8F1D-AD6D80D4D0B0}" destId="{374C2B38-5DD8-4F1D-B751-1EA427288CBF}" srcOrd="0" destOrd="0" presId="urn:microsoft.com/office/officeart/2008/layout/HalfCircleOrganizationChart"/>
    <dgm:cxn modelId="{7CE48190-222D-4579-8BAC-DFC9FDB2F28D}" type="presParOf" srcId="{374C2B38-5DD8-4F1D-B751-1EA427288CBF}" destId="{4207242A-7CF7-4196-A66A-9462A4908B12}" srcOrd="0" destOrd="0" presId="urn:microsoft.com/office/officeart/2008/layout/HalfCircleOrganizationChart"/>
    <dgm:cxn modelId="{17466BB7-24ED-4446-9386-29FF111E8A0F}" type="presParOf" srcId="{374C2B38-5DD8-4F1D-B751-1EA427288CBF}" destId="{0B856CB5-A7F4-4FDB-A7B9-FBE71B3E56B6}" srcOrd="1" destOrd="0" presId="urn:microsoft.com/office/officeart/2008/layout/HalfCircleOrganizationChart"/>
    <dgm:cxn modelId="{CBA67CBA-E76F-439E-AB93-2C4041850926}" type="presParOf" srcId="{374C2B38-5DD8-4F1D-B751-1EA427288CBF}" destId="{8737D3BE-5E08-46E7-AF48-36DDA03572D6}" srcOrd="2" destOrd="0" presId="urn:microsoft.com/office/officeart/2008/layout/HalfCircleOrganizationChart"/>
    <dgm:cxn modelId="{6D1F1175-2801-4902-B62C-6216E52B67BD}" type="presParOf" srcId="{374C2B38-5DD8-4F1D-B751-1EA427288CBF}" destId="{62AEB3C5-786D-40B5-8EF3-1DEE375DB08F}" srcOrd="3" destOrd="0" presId="urn:microsoft.com/office/officeart/2008/layout/HalfCircleOrganizationChart"/>
    <dgm:cxn modelId="{952C0099-7E77-4744-A303-BBD035B9103F}" type="presParOf" srcId="{83821580-6938-4F5B-8F1D-AD6D80D4D0B0}" destId="{FF6EB86C-B605-428B-8234-21A5E224EE83}" srcOrd="1" destOrd="0" presId="urn:microsoft.com/office/officeart/2008/layout/HalfCircleOrganizationChart"/>
    <dgm:cxn modelId="{DD102C6A-227F-4D76-8988-E18FCD292F4C}" type="presParOf" srcId="{FF6EB86C-B605-428B-8234-21A5E224EE83}" destId="{ECA31C2B-CC3A-423E-A970-EED1628D260C}" srcOrd="0" destOrd="0" presId="urn:microsoft.com/office/officeart/2008/layout/HalfCircleOrganizationChart"/>
    <dgm:cxn modelId="{5B23B59C-CE70-4CE2-90CE-E7154289CD9C}" type="presParOf" srcId="{FF6EB86C-B605-428B-8234-21A5E224EE83}" destId="{825A4433-2CE1-46F5-8F3A-017BE1EE2F3A}" srcOrd="1" destOrd="0" presId="urn:microsoft.com/office/officeart/2008/layout/HalfCircleOrganizationChart"/>
    <dgm:cxn modelId="{4A7A6569-9B75-434C-8D16-41A3D40AB44C}" type="presParOf" srcId="{825A4433-2CE1-46F5-8F3A-017BE1EE2F3A}" destId="{52794092-3551-47F3-B5DA-E6875BE67B94}" srcOrd="0" destOrd="0" presId="urn:microsoft.com/office/officeart/2008/layout/HalfCircleOrganizationChart"/>
    <dgm:cxn modelId="{91371CD0-C2C4-4CCE-B720-6C9427E5DD32}" type="presParOf" srcId="{52794092-3551-47F3-B5DA-E6875BE67B94}" destId="{7C76D908-6FB8-4A29-8466-9E13092AA593}" srcOrd="0" destOrd="0" presId="urn:microsoft.com/office/officeart/2008/layout/HalfCircleOrganizationChart"/>
    <dgm:cxn modelId="{95222EB5-1A68-4FBC-9385-FD2AFD2FE0A6}" type="presParOf" srcId="{52794092-3551-47F3-B5DA-E6875BE67B94}" destId="{C3C5D774-A245-40F1-A43E-965ECD7B3ACE}" srcOrd="1" destOrd="0" presId="urn:microsoft.com/office/officeart/2008/layout/HalfCircleOrganizationChart"/>
    <dgm:cxn modelId="{CF0EF25A-8202-46EE-95D4-B22FA1C30C56}" type="presParOf" srcId="{52794092-3551-47F3-B5DA-E6875BE67B94}" destId="{788378F8-E437-4D5A-96CE-BC7B7E2B331C}" srcOrd="2" destOrd="0" presId="urn:microsoft.com/office/officeart/2008/layout/HalfCircleOrganizationChart"/>
    <dgm:cxn modelId="{E225B53D-D294-4580-AE7C-AC80C46818F4}" type="presParOf" srcId="{52794092-3551-47F3-B5DA-E6875BE67B94}" destId="{58C17D23-560E-4A1A-9E63-E8E6A644650A}" srcOrd="3" destOrd="0" presId="urn:microsoft.com/office/officeart/2008/layout/HalfCircleOrganizationChart"/>
    <dgm:cxn modelId="{86D54E41-4E9C-4231-A015-F36BCA5783E5}" type="presParOf" srcId="{825A4433-2CE1-46F5-8F3A-017BE1EE2F3A}" destId="{1538473F-9759-465F-8D30-F444618DA878}" srcOrd="1" destOrd="0" presId="urn:microsoft.com/office/officeart/2008/layout/HalfCircleOrganizationChart"/>
    <dgm:cxn modelId="{C946F4EA-56FA-4BBF-81A3-DCFA64630650}" type="presParOf" srcId="{825A4433-2CE1-46F5-8F3A-017BE1EE2F3A}" destId="{34BC4E5C-B2A8-43EF-ABF3-A7541689AC51}" srcOrd="2" destOrd="0" presId="urn:microsoft.com/office/officeart/2008/layout/HalfCircleOrganizationChart"/>
    <dgm:cxn modelId="{6D354316-0C10-42F3-BD96-217F3683D1F6}" type="presParOf" srcId="{FF6EB86C-B605-428B-8234-21A5E224EE83}" destId="{12E23D45-EF34-4F72-9CB7-CD73397F4FD9}" srcOrd="2" destOrd="0" presId="urn:microsoft.com/office/officeart/2008/layout/HalfCircleOrganizationChart"/>
    <dgm:cxn modelId="{4A07C2CF-08BB-4887-9B5E-415137FEEBD4}" type="presParOf" srcId="{FF6EB86C-B605-428B-8234-21A5E224EE83}" destId="{EB84138A-0D8A-4528-A4FC-9F5BD0810C64}" srcOrd="3" destOrd="0" presId="urn:microsoft.com/office/officeart/2008/layout/HalfCircleOrganizationChart"/>
    <dgm:cxn modelId="{7F4D1BC9-03A2-4C0A-A022-2EBCD79C4F64}" type="presParOf" srcId="{EB84138A-0D8A-4528-A4FC-9F5BD0810C64}" destId="{4DC0977F-30D5-4E34-8280-2F75B34A62B4}" srcOrd="0" destOrd="0" presId="urn:microsoft.com/office/officeart/2008/layout/HalfCircleOrganizationChart"/>
    <dgm:cxn modelId="{710C7FC4-693D-4B5C-893C-0EB5A5F72142}" type="presParOf" srcId="{4DC0977F-30D5-4E34-8280-2F75B34A62B4}" destId="{BED4D74C-4D6F-4E74-B105-753E0D75B401}" srcOrd="0" destOrd="0" presId="urn:microsoft.com/office/officeart/2008/layout/HalfCircleOrganizationChart"/>
    <dgm:cxn modelId="{82440EDF-5B07-46BA-B876-2D5CDDA2C733}" type="presParOf" srcId="{4DC0977F-30D5-4E34-8280-2F75B34A62B4}" destId="{7914AD2D-5DA6-46EE-8D17-255D0AE19BF0}" srcOrd="1" destOrd="0" presId="urn:microsoft.com/office/officeart/2008/layout/HalfCircleOrganizationChart"/>
    <dgm:cxn modelId="{0FF72D7E-D1FB-4160-A0D4-E6CEB194AF53}" type="presParOf" srcId="{4DC0977F-30D5-4E34-8280-2F75B34A62B4}" destId="{0E8EFBB1-E970-42E8-B738-58E55E0A946B}" srcOrd="2" destOrd="0" presId="urn:microsoft.com/office/officeart/2008/layout/HalfCircleOrganizationChart"/>
    <dgm:cxn modelId="{B1826C05-0597-41F8-BE13-49D133A8AC4C}" type="presParOf" srcId="{4DC0977F-30D5-4E34-8280-2F75B34A62B4}" destId="{60CA612E-EE7F-461D-83D2-58A4995D0B83}" srcOrd="3" destOrd="0" presId="urn:microsoft.com/office/officeart/2008/layout/HalfCircleOrganizationChart"/>
    <dgm:cxn modelId="{D7007BF2-00B5-49C9-9B86-F3348AE8687A}" type="presParOf" srcId="{EB84138A-0D8A-4528-A4FC-9F5BD0810C64}" destId="{C29CBDCB-F46A-43E8-B822-5F2000D4C423}" srcOrd="1" destOrd="0" presId="urn:microsoft.com/office/officeart/2008/layout/HalfCircleOrganizationChart"/>
    <dgm:cxn modelId="{28DD97DA-77A5-424F-A6F7-34DAED1146FB}" type="presParOf" srcId="{EB84138A-0D8A-4528-A4FC-9F5BD0810C64}" destId="{56763659-01DD-483C-ACC3-1496B00AE933}" srcOrd="2" destOrd="0" presId="urn:microsoft.com/office/officeart/2008/layout/HalfCircleOrganizationChart"/>
    <dgm:cxn modelId="{2134CCE0-C39C-4C99-8EB5-E9C204CE44AD}" type="presParOf" srcId="{83821580-6938-4F5B-8F1D-AD6D80D4D0B0}" destId="{2F12F041-04DB-40E2-88F6-527571801BC7}" srcOrd="2" destOrd="0" presId="urn:microsoft.com/office/officeart/2008/layout/HalfCircleOrganizationChart"/>
    <dgm:cxn modelId="{3874C859-F8EB-446E-9672-3DCCEBC1927E}" type="presParOf" srcId="{43862CDC-3230-406E-B782-68B9D4C33F29}" destId="{E09DC05C-AB2E-4C9F-8933-37D0FC12617B}" srcOrd="2" destOrd="0" presId="urn:microsoft.com/office/officeart/2008/layout/HalfCircleOrganizationChart"/>
    <dgm:cxn modelId="{D653867D-3BAE-42BA-9A10-5D57B08A783D}" type="presParOf" srcId="{3DAC93F8-1FA7-43D7-802B-A12F68B0B0E1}" destId="{B0509D25-33AA-4C1C-9729-411A717CB7FE}" srcOrd="4" destOrd="0" presId="urn:microsoft.com/office/officeart/2008/layout/HalfCircleOrganizationChart"/>
    <dgm:cxn modelId="{FAD141CA-4136-4B9F-9840-629D2AA8F49D}" type="presParOf" srcId="{B0509D25-33AA-4C1C-9729-411A717CB7FE}" destId="{3036886E-5200-4D3F-8899-A4A99874B8E7}" srcOrd="0" destOrd="0" presId="urn:microsoft.com/office/officeart/2008/layout/HalfCircleOrganizationChart"/>
    <dgm:cxn modelId="{50744F7F-6B34-4366-90DB-62737EBD89A6}" type="presParOf" srcId="{3036886E-5200-4D3F-8899-A4A99874B8E7}" destId="{5CCB583E-AE88-47D6-A0A0-4ED7E354429A}" srcOrd="0" destOrd="0" presId="urn:microsoft.com/office/officeart/2008/layout/HalfCircleOrganizationChart"/>
    <dgm:cxn modelId="{82CC0CEF-8056-4D67-9C6F-5D73359E29B8}" type="presParOf" srcId="{3036886E-5200-4D3F-8899-A4A99874B8E7}" destId="{17224BCB-5C4F-4122-8187-34D0E1D5B2CF}" srcOrd="1" destOrd="0" presId="urn:microsoft.com/office/officeart/2008/layout/HalfCircleOrganizationChart"/>
    <dgm:cxn modelId="{2FE54E9B-AD13-42B9-86BD-C2D7164C09E4}" type="presParOf" srcId="{3036886E-5200-4D3F-8899-A4A99874B8E7}" destId="{B1D33225-2C3B-44EE-BBD3-91D26DECD0C3}" srcOrd="2" destOrd="0" presId="urn:microsoft.com/office/officeart/2008/layout/HalfCircleOrganizationChart"/>
    <dgm:cxn modelId="{8FC3B96D-CE33-46E7-B666-BEDF444C844D}" type="presParOf" srcId="{3036886E-5200-4D3F-8899-A4A99874B8E7}" destId="{8011E8B9-43B2-46EB-A873-4A53E930847F}" srcOrd="3" destOrd="0" presId="urn:microsoft.com/office/officeart/2008/layout/HalfCircleOrganizationChart"/>
    <dgm:cxn modelId="{C1F0B66A-1B80-4EA7-91F3-3419CFC04B16}" type="presParOf" srcId="{B0509D25-33AA-4C1C-9729-411A717CB7FE}" destId="{3E29EC58-E17A-45C1-9592-1FE0A7C81DFC}" srcOrd="1" destOrd="0" presId="urn:microsoft.com/office/officeart/2008/layout/HalfCircleOrganizationChart"/>
    <dgm:cxn modelId="{9EF98DED-F6D3-46B0-8A54-BB4B4CB54B6C}" type="presParOf" srcId="{3E29EC58-E17A-45C1-9592-1FE0A7C81DFC}" destId="{882D01C6-69BB-46A0-B93A-A8C5C9CB42E9}" srcOrd="0" destOrd="0" presId="urn:microsoft.com/office/officeart/2008/layout/HalfCircleOrganizationChart"/>
    <dgm:cxn modelId="{5B18E9F6-6EAF-4B82-AD60-277B20AAF30E}" type="presParOf" srcId="{3E29EC58-E17A-45C1-9592-1FE0A7C81DFC}" destId="{6782740B-4F20-4D61-8251-93078ACB16FF}" srcOrd="1" destOrd="0" presId="urn:microsoft.com/office/officeart/2008/layout/HalfCircleOrganizationChart"/>
    <dgm:cxn modelId="{DA03583E-9967-41BB-B829-D8BAF85F36ED}" type="presParOf" srcId="{6782740B-4F20-4D61-8251-93078ACB16FF}" destId="{2541F02A-45A8-4D5F-A411-1F1114D35CCB}" srcOrd="0" destOrd="0" presId="urn:microsoft.com/office/officeart/2008/layout/HalfCircleOrganizationChart"/>
    <dgm:cxn modelId="{A25E8FFF-991F-4C2A-A5B8-ACA23C63056C}" type="presParOf" srcId="{2541F02A-45A8-4D5F-A411-1F1114D35CCB}" destId="{19181145-4FAF-4165-BDD1-6A5730DEE85D}" srcOrd="0" destOrd="0" presId="urn:microsoft.com/office/officeart/2008/layout/HalfCircleOrganizationChart"/>
    <dgm:cxn modelId="{10851B74-F579-4FC4-939E-7D4BDAE866AD}" type="presParOf" srcId="{2541F02A-45A8-4D5F-A411-1F1114D35CCB}" destId="{E9D31D07-8CB7-48E6-9FC7-89DA432C77F9}" srcOrd="1" destOrd="0" presId="urn:microsoft.com/office/officeart/2008/layout/HalfCircleOrganizationChart"/>
    <dgm:cxn modelId="{6DF7AAEB-4E2D-48C3-BFE1-C5761092E60C}" type="presParOf" srcId="{2541F02A-45A8-4D5F-A411-1F1114D35CCB}" destId="{9B18C830-B5F6-498F-A987-E042FE000F2A}" srcOrd="2" destOrd="0" presId="urn:microsoft.com/office/officeart/2008/layout/HalfCircleOrganizationChart"/>
    <dgm:cxn modelId="{718E1FEF-497F-4014-A2CB-56530931272C}" type="presParOf" srcId="{2541F02A-45A8-4D5F-A411-1F1114D35CCB}" destId="{0D4CFAFD-95F9-449A-804B-094E9B3FD250}" srcOrd="3" destOrd="0" presId="urn:microsoft.com/office/officeart/2008/layout/HalfCircleOrganizationChart"/>
    <dgm:cxn modelId="{BECF97B6-7774-4610-BFD2-EA06A6E258AB}" type="presParOf" srcId="{6782740B-4F20-4D61-8251-93078ACB16FF}" destId="{C5958C39-BCDC-410E-ABA0-4EDA20D4B660}" srcOrd="1" destOrd="0" presId="urn:microsoft.com/office/officeart/2008/layout/HalfCircleOrganizationChart"/>
    <dgm:cxn modelId="{7102BCE4-90AC-4A9F-8936-D1C52CC8283D}" type="presParOf" srcId="{6782740B-4F20-4D61-8251-93078ACB16FF}" destId="{946BE7BA-9B24-49C8-B6A1-C7303C2CA27C}" srcOrd="2" destOrd="0" presId="urn:microsoft.com/office/officeart/2008/layout/HalfCircleOrganizationChart"/>
    <dgm:cxn modelId="{89479AA5-3DD2-4117-81B1-C2F7D67F8289}" type="presParOf" srcId="{3E29EC58-E17A-45C1-9592-1FE0A7C81DFC}" destId="{CEEDA225-D473-4B22-9552-467A3E6A6C6E}" srcOrd="2" destOrd="0" presId="urn:microsoft.com/office/officeart/2008/layout/HalfCircleOrganizationChart"/>
    <dgm:cxn modelId="{0A2DE3D4-0B74-4375-8B3A-02621D88CB3C}" type="presParOf" srcId="{3E29EC58-E17A-45C1-9592-1FE0A7C81DFC}" destId="{82A4DB3C-380A-4381-847E-5CFF1F157119}" srcOrd="3" destOrd="0" presId="urn:microsoft.com/office/officeart/2008/layout/HalfCircleOrganizationChart"/>
    <dgm:cxn modelId="{86208D92-CB95-418B-898D-AF16C2509D0F}" type="presParOf" srcId="{82A4DB3C-380A-4381-847E-5CFF1F157119}" destId="{15B57D8A-4DDE-4768-8637-70D961E1EA34}" srcOrd="0" destOrd="0" presId="urn:microsoft.com/office/officeart/2008/layout/HalfCircleOrganizationChart"/>
    <dgm:cxn modelId="{C6578437-F6E0-4F28-BF55-330078BF06DC}" type="presParOf" srcId="{15B57D8A-4DDE-4768-8637-70D961E1EA34}" destId="{4EA61A49-6701-472B-B945-7B8C13D3AA4E}" srcOrd="0" destOrd="0" presId="urn:microsoft.com/office/officeart/2008/layout/HalfCircleOrganizationChart"/>
    <dgm:cxn modelId="{9EC02FD5-8D66-4C5A-8726-A2D040759BF5}" type="presParOf" srcId="{15B57D8A-4DDE-4768-8637-70D961E1EA34}" destId="{1B6F94D8-E73B-499E-BAB6-03F63661BA1E}" srcOrd="1" destOrd="0" presId="urn:microsoft.com/office/officeart/2008/layout/HalfCircleOrganizationChart"/>
    <dgm:cxn modelId="{AC9F008D-DBC9-43D2-ABE3-0921087759D3}" type="presParOf" srcId="{15B57D8A-4DDE-4768-8637-70D961E1EA34}" destId="{DC42DFD2-A70C-47EE-A00E-251E8B867701}" srcOrd="2" destOrd="0" presId="urn:microsoft.com/office/officeart/2008/layout/HalfCircleOrganizationChart"/>
    <dgm:cxn modelId="{9408E1D0-6BFE-4A0C-8F0D-7CD3154DC096}" type="presParOf" srcId="{15B57D8A-4DDE-4768-8637-70D961E1EA34}" destId="{ACA3936B-E182-4A61-993A-77371FD0A190}" srcOrd="3" destOrd="0" presId="urn:microsoft.com/office/officeart/2008/layout/HalfCircleOrganizationChart"/>
    <dgm:cxn modelId="{01EAB53E-C85F-4BC8-9DE4-92630498D309}" type="presParOf" srcId="{82A4DB3C-380A-4381-847E-5CFF1F157119}" destId="{D5E92C3C-0B57-4E11-B81E-C590A2E3D59F}" srcOrd="1" destOrd="0" presId="urn:microsoft.com/office/officeart/2008/layout/HalfCircleOrganizationChart"/>
    <dgm:cxn modelId="{91EE03D9-7243-4C2D-8E3A-9D59704F1D44}" type="presParOf" srcId="{D5E92C3C-0B57-4E11-B81E-C590A2E3D59F}" destId="{04B27A90-CE43-4B49-9E45-589913FFF29A}" srcOrd="0" destOrd="0" presId="urn:microsoft.com/office/officeart/2008/layout/HalfCircleOrganizationChart"/>
    <dgm:cxn modelId="{877B1262-B8EE-48B2-8EC4-93117830E02B}" type="presParOf" srcId="{D5E92C3C-0B57-4E11-B81E-C590A2E3D59F}" destId="{BD61B461-5E7F-4B94-9631-995C9B57AE41}" srcOrd="1" destOrd="0" presId="urn:microsoft.com/office/officeart/2008/layout/HalfCircleOrganizationChart"/>
    <dgm:cxn modelId="{6E31677B-BBC0-45A0-8D3E-31AF27A64E38}" type="presParOf" srcId="{BD61B461-5E7F-4B94-9631-995C9B57AE41}" destId="{84AC0675-36BB-41F8-B57C-A7EC95C33EC5}" srcOrd="0" destOrd="0" presId="urn:microsoft.com/office/officeart/2008/layout/HalfCircleOrganizationChart"/>
    <dgm:cxn modelId="{496923E1-87A4-4C5C-BACA-3EB721467565}" type="presParOf" srcId="{84AC0675-36BB-41F8-B57C-A7EC95C33EC5}" destId="{B3F3E242-2096-4390-BE89-549B688B90ED}" srcOrd="0" destOrd="0" presId="urn:microsoft.com/office/officeart/2008/layout/HalfCircleOrganizationChart"/>
    <dgm:cxn modelId="{4FD49C66-14B2-4390-9484-41D4D0A07D53}" type="presParOf" srcId="{84AC0675-36BB-41F8-B57C-A7EC95C33EC5}" destId="{BACA15B6-8C08-4460-9A8E-EA9283A5A0CE}" srcOrd="1" destOrd="0" presId="urn:microsoft.com/office/officeart/2008/layout/HalfCircleOrganizationChart"/>
    <dgm:cxn modelId="{D9F2E55B-6711-44DB-9859-3A3CD81A9075}" type="presParOf" srcId="{84AC0675-36BB-41F8-B57C-A7EC95C33EC5}" destId="{2ED021AC-7F58-414B-911B-B3144DA65EF6}" srcOrd="2" destOrd="0" presId="urn:microsoft.com/office/officeart/2008/layout/HalfCircleOrganizationChart"/>
    <dgm:cxn modelId="{0CFFF42D-18B4-4EB0-B68F-0B0A7E2DE885}" type="presParOf" srcId="{84AC0675-36BB-41F8-B57C-A7EC95C33EC5}" destId="{207A2F3F-0DBA-4488-8CB2-E7A7A402FDF4}" srcOrd="3" destOrd="0" presId="urn:microsoft.com/office/officeart/2008/layout/HalfCircleOrganizationChart"/>
    <dgm:cxn modelId="{11CE36C0-2460-4422-AA04-49622264C68E}" type="presParOf" srcId="{BD61B461-5E7F-4B94-9631-995C9B57AE41}" destId="{10C6DE8D-7040-4865-A595-59B2858E71BE}" srcOrd="1" destOrd="0" presId="urn:microsoft.com/office/officeart/2008/layout/HalfCircleOrganizationChart"/>
    <dgm:cxn modelId="{91F3FC32-A661-45B1-A7F3-593E851896DD}" type="presParOf" srcId="{BD61B461-5E7F-4B94-9631-995C9B57AE41}" destId="{51E76A54-AB2D-4A8F-9D15-475697971D0F}" srcOrd="2" destOrd="0" presId="urn:microsoft.com/office/officeart/2008/layout/HalfCircleOrganizationChart"/>
    <dgm:cxn modelId="{43661450-2177-4C9A-9D36-BE843C24DA4D}" type="presParOf" srcId="{D5E92C3C-0B57-4E11-B81E-C590A2E3D59F}" destId="{F2946F3A-B1B1-408C-BB30-2BB5511A0D48}" srcOrd="2" destOrd="0" presId="urn:microsoft.com/office/officeart/2008/layout/HalfCircleOrganizationChart"/>
    <dgm:cxn modelId="{EE8B3A1C-AF77-41F1-B014-48C098CDB955}" type="presParOf" srcId="{D5E92C3C-0B57-4E11-B81E-C590A2E3D59F}" destId="{6B8943E6-6A74-4814-AF49-6466768C9EE0}" srcOrd="3" destOrd="0" presId="urn:microsoft.com/office/officeart/2008/layout/HalfCircleOrganizationChart"/>
    <dgm:cxn modelId="{0C171730-B32D-414E-8F8F-1FC89067AAD6}" type="presParOf" srcId="{6B8943E6-6A74-4814-AF49-6466768C9EE0}" destId="{1403F406-FCED-4CFB-A55D-FF4B4F32640C}" srcOrd="0" destOrd="0" presId="urn:microsoft.com/office/officeart/2008/layout/HalfCircleOrganizationChart"/>
    <dgm:cxn modelId="{3A812717-14C4-4408-86F8-F40611DB7ACE}" type="presParOf" srcId="{1403F406-FCED-4CFB-A55D-FF4B4F32640C}" destId="{4A6A0948-C986-4AED-A46C-5EE4359D46D0}" srcOrd="0" destOrd="0" presId="urn:microsoft.com/office/officeart/2008/layout/HalfCircleOrganizationChart"/>
    <dgm:cxn modelId="{F8EFCC2C-EE01-4154-BC15-70D08391632B}" type="presParOf" srcId="{1403F406-FCED-4CFB-A55D-FF4B4F32640C}" destId="{0E8AAB50-4655-4999-BD09-9976250973D2}" srcOrd="1" destOrd="0" presId="urn:microsoft.com/office/officeart/2008/layout/HalfCircleOrganizationChart"/>
    <dgm:cxn modelId="{8D91DB5D-0112-46DF-821B-499063D13EC6}" type="presParOf" srcId="{1403F406-FCED-4CFB-A55D-FF4B4F32640C}" destId="{EAF599FF-BA58-4EDC-86F7-96727E94E92E}" srcOrd="2" destOrd="0" presId="urn:microsoft.com/office/officeart/2008/layout/HalfCircleOrganizationChart"/>
    <dgm:cxn modelId="{7F0C7FFA-EF4A-4340-898C-A15AF6DFC388}" type="presParOf" srcId="{1403F406-FCED-4CFB-A55D-FF4B4F32640C}" destId="{86AEE70B-22C7-416E-8F8B-48EF246F0711}" srcOrd="3" destOrd="0" presId="urn:microsoft.com/office/officeart/2008/layout/HalfCircleOrganizationChart"/>
    <dgm:cxn modelId="{1BA23FCC-93DC-4E95-A51A-9AE890403CE9}" type="presParOf" srcId="{6B8943E6-6A74-4814-AF49-6466768C9EE0}" destId="{892AA545-81E1-4AA4-92FD-6327986FBC1D}" srcOrd="1" destOrd="0" presId="urn:microsoft.com/office/officeart/2008/layout/HalfCircleOrganizationChart"/>
    <dgm:cxn modelId="{51C19CEB-CF13-47C3-8BF1-79BB85D3957F}" type="presParOf" srcId="{6B8943E6-6A74-4814-AF49-6466768C9EE0}" destId="{DED728B3-5388-44AA-812C-43BFD10A1595}" srcOrd="2" destOrd="0" presId="urn:microsoft.com/office/officeart/2008/layout/HalfCircleOrganizationChart"/>
    <dgm:cxn modelId="{7C5433FD-ED4A-443E-9E77-5A29F1F38940}" type="presParOf" srcId="{82A4DB3C-380A-4381-847E-5CFF1F157119}" destId="{A40E1C98-4435-46B5-A951-BD95A47934BE}" srcOrd="2" destOrd="0" presId="urn:microsoft.com/office/officeart/2008/layout/HalfCircleOrganizationChart"/>
    <dgm:cxn modelId="{5395813D-5B62-4E0F-B36F-97EAFC4527A5}" type="presParOf" srcId="{B0509D25-33AA-4C1C-9729-411A717CB7FE}" destId="{C4C417DD-B94F-4479-8D25-36A5CBF3A985}" srcOrd="2" destOrd="0" presId="urn:microsoft.com/office/officeart/2008/layout/HalfCircleOrganizationChart"/>
    <dgm:cxn modelId="{26DE4574-9299-401F-A831-3015F4620A22}" type="presParOf" srcId="{3DAC93F8-1FA7-43D7-802B-A12F68B0B0E1}" destId="{49C1E79B-AD9C-4A24-AE31-8DC2CA3C771A}" srcOrd="5" destOrd="0" presId="urn:microsoft.com/office/officeart/2008/layout/HalfCircleOrganizationChart"/>
    <dgm:cxn modelId="{BADF4FF1-83BA-40D6-89D4-292BB07B6CCB}" type="presParOf" srcId="{49C1E79B-AD9C-4A24-AE31-8DC2CA3C771A}" destId="{CA9D98C2-296C-4414-8194-353B4D383F3E}" srcOrd="0" destOrd="0" presId="urn:microsoft.com/office/officeart/2008/layout/HalfCircleOrganizationChart"/>
    <dgm:cxn modelId="{50360677-A1DD-4854-81D7-1AECCEB260CF}" type="presParOf" srcId="{CA9D98C2-296C-4414-8194-353B4D383F3E}" destId="{FA2B0497-D11B-4CB3-9237-54EAD7FA7AD2}" srcOrd="0" destOrd="0" presId="urn:microsoft.com/office/officeart/2008/layout/HalfCircleOrganizationChart"/>
    <dgm:cxn modelId="{CA69284A-8637-4E29-97D2-6866CEB823CA}" type="presParOf" srcId="{CA9D98C2-296C-4414-8194-353B4D383F3E}" destId="{41E5E492-9CE2-4D58-BA1A-CF12199EAAF4}" srcOrd="1" destOrd="0" presId="urn:microsoft.com/office/officeart/2008/layout/HalfCircleOrganizationChart"/>
    <dgm:cxn modelId="{93CA8B2A-A7C2-433A-976C-B9F095F5DEE2}" type="presParOf" srcId="{CA9D98C2-296C-4414-8194-353B4D383F3E}" destId="{8C726A75-A463-41E2-815B-5D1C812A90F0}" srcOrd="2" destOrd="0" presId="urn:microsoft.com/office/officeart/2008/layout/HalfCircleOrganizationChart"/>
    <dgm:cxn modelId="{689677E3-14F9-47CA-8BD4-7415EAC69D0D}" type="presParOf" srcId="{CA9D98C2-296C-4414-8194-353B4D383F3E}" destId="{AE4258DA-821D-41F6-8154-8532671E2D97}" srcOrd="3" destOrd="0" presId="urn:microsoft.com/office/officeart/2008/layout/HalfCircleOrganizationChart"/>
    <dgm:cxn modelId="{3B9FE05E-0081-46F7-AEAA-E414014AD9D4}" type="presParOf" srcId="{49C1E79B-AD9C-4A24-AE31-8DC2CA3C771A}" destId="{26B88BDF-7927-407B-8B87-8BD2B7AE5000}" srcOrd="1" destOrd="0" presId="urn:microsoft.com/office/officeart/2008/layout/HalfCircleOrganizationChart"/>
    <dgm:cxn modelId="{ECE667C8-DE65-4059-B73E-34B06E6A8B6B}" type="presParOf" srcId="{26B88BDF-7927-407B-8B87-8BD2B7AE5000}" destId="{B8C5D774-B0D5-4012-83BA-6E6A35540962}" srcOrd="0" destOrd="0" presId="urn:microsoft.com/office/officeart/2008/layout/HalfCircleOrganizationChart"/>
    <dgm:cxn modelId="{1C4234CA-6FE7-4B1A-9553-1273CE1F8CF1}" type="presParOf" srcId="{26B88BDF-7927-407B-8B87-8BD2B7AE5000}" destId="{434CB340-385B-4EBC-9DB4-720D1B591959}" srcOrd="1" destOrd="0" presId="urn:microsoft.com/office/officeart/2008/layout/HalfCircleOrganizationChart"/>
    <dgm:cxn modelId="{FB394FD1-0B8E-4271-9A84-8EF6218EA53D}" type="presParOf" srcId="{434CB340-385B-4EBC-9DB4-720D1B591959}" destId="{4B7EA049-3BF5-41C0-B993-56B8F2B58EC4}" srcOrd="0" destOrd="0" presId="urn:microsoft.com/office/officeart/2008/layout/HalfCircleOrganizationChart"/>
    <dgm:cxn modelId="{2822D6E5-1079-425E-A8CD-6CA16835AC5D}" type="presParOf" srcId="{4B7EA049-3BF5-41C0-B993-56B8F2B58EC4}" destId="{91BEFEA8-2263-4C30-ACEE-668B67F46AF6}" srcOrd="0" destOrd="0" presId="urn:microsoft.com/office/officeart/2008/layout/HalfCircleOrganizationChart"/>
    <dgm:cxn modelId="{E40B3252-DCA0-4D04-8A87-0CFF9B0E8AC5}" type="presParOf" srcId="{4B7EA049-3BF5-41C0-B993-56B8F2B58EC4}" destId="{CB4392BB-21BD-4FFE-BDF3-478FF8EA637D}" srcOrd="1" destOrd="0" presId="urn:microsoft.com/office/officeart/2008/layout/HalfCircleOrganizationChart"/>
    <dgm:cxn modelId="{F163EC08-1760-452E-9798-F3544A69C8DF}" type="presParOf" srcId="{4B7EA049-3BF5-41C0-B993-56B8F2B58EC4}" destId="{816FE846-9659-45DA-993A-1199431B91B9}" srcOrd="2" destOrd="0" presId="urn:microsoft.com/office/officeart/2008/layout/HalfCircleOrganizationChart"/>
    <dgm:cxn modelId="{76E48E5A-A6FB-4802-9E18-B95EB9EF93EE}" type="presParOf" srcId="{4B7EA049-3BF5-41C0-B993-56B8F2B58EC4}" destId="{7AB40F2B-ABA1-4491-B33A-4EED3960C4FA}" srcOrd="3" destOrd="0" presId="urn:microsoft.com/office/officeart/2008/layout/HalfCircleOrganizationChart"/>
    <dgm:cxn modelId="{3C2B5119-E23E-4278-94DB-8EF108FF78C2}" type="presParOf" srcId="{434CB340-385B-4EBC-9DB4-720D1B591959}" destId="{E7BCF2C5-23A5-426C-B562-8F50DB4E66D7}" srcOrd="1" destOrd="0" presId="urn:microsoft.com/office/officeart/2008/layout/HalfCircleOrganizationChart"/>
    <dgm:cxn modelId="{46D4FC39-0868-477E-BDC1-9EC2BC683FB8}" type="presParOf" srcId="{434CB340-385B-4EBC-9DB4-720D1B591959}" destId="{8E5F1E16-5E4F-4B5D-AF33-12D839C87E9D}" srcOrd="2" destOrd="0" presId="urn:microsoft.com/office/officeart/2008/layout/HalfCircleOrganizationChart"/>
    <dgm:cxn modelId="{FB8BAC25-458B-4808-8D8D-8140471AAEE0}" type="presParOf" srcId="{26B88BDF-7927-407B-8B87-8BD2B7AE5000}" destId="{B296C066-8BB2-4104-9EAE-90F6913F5BED}" srcOrd="2" destOrd="0" presId="urn:microsoft.com/office/officeart/2008/layout/HalfCircleOrganizationChart"/>
    <dgm:cxn modelId="{AC3D5808-142F-4F7E-A59D-83C53F03067B}" type="presParOf" srcId="{26B88BDF-7927-407B-8B87-8BD2B7AE5000}" destId="{93036AC8-7620-4294-AF9C-17DD6AC0AFFF}" srcOrd="3" destOrd="0" presId="urn:microsoft.com/office/officeart/2008/layout/HalfCircleOrganizationChart"/>
    <dgm:cxn modelId="{10FB429E-CB67-4252-A089-6A6589F8CEFD}" type="presParOf" srcId="{93036AC8-7620-4294-AF9C-17DD6AC0AFFF}" destId="{E51C22B6-EDEC-4184-93A2-FAFFF7B34B41}" srcOrd="0" destOrd="0" presId="urn:microsoft.com/office/officeart/2008/layout/HalfCircleOrganizationChart"/>
    <dgm:cxn modelId="{83D63E4D-8B5A-4066-B804-A99A77C8F397}" type="presParOf" srcId="{E51C22B6-EDEC-4184-93A2-FAFFF7B34B41}" destId="{52A16296-8E16-4CBD-89B4-2DEC16ADE931}" srcOrd="0" destOrd="0" presId="urn:microsoft.com/office/officeart/2008/layout/HalfCircleOrganizationChart"/>
    <dgm:cxn modelId="{D8152044-6AE5-4A81-AC05-290884AE5447}" type="presParOf" srcId="{E51C22B6-EDEC-4184-93A2-FAFFF7B34B41}" destId="{4F7D4CAB-6799-42E4-AFBE-20D75B6E111D}" srcOrd="1" destOrd="0" presId="urn:microsoft.com/office/officeart/2008/layout/HalfCircleOrganizationChart"/>
    <dgm:cxn modelId="{FF243491-1638-46D6-9120-BAD51AA74424}" type="presParOf" srcId="{E51C22B6-EDEC-4184-93A2-FAFFF7B34B41}" destId="{3355F2C7-BE05-448A-B607-10AA0B0FBD49}" srcOrd="2" destOrd="0" presId="urn:microsoft.com/office/officeart/2008/layout/HalfCircleOrganizationChart"/>
    <dgm:cxn modelId="{A58CEFEC-15ED-478E-8AB0-41DEABF8A76E}" type="presParOf" srcId="{E51C22B6-EDEC-4184-93A2-FAFFF7B34B41}" destId="{B00CCF85-8F9D-458C-9E58-07FDDAAC101B}" srcOrd="3" destOrd="0" presId="urn:microsoft.com/office/officeart/2008/layout/HalfCircleOrganizationChart"/>
    <dgm:cxn modelId="{36C66896-A0F3-4E2C-A923-8D5245137210}" type="presParOf" srcId="{93036AC8-7620-4294-AF9C-17DD6AC0AFFF}" destId="{F228FE1E-14F8-48F0-8D69-1A40E05AC636}" srcOrd="1" destOrd="0" presId="urn:microsoft.com/office/officeart/2008/layout/HalfCircleOrganizationChart"/>
    <dgm:cxn modelId="{3DB08198-B422-4475-8819-CC6D48293006}" type="presParOf" srcId="{93036AC8-7620-4294-AF9C-17DD6AC0AFFF}" destId="{C700EE80-D5E7-48B0-B371-80DD9104B441}" srcOrd="2" destOrd="0" presId="urn:microsoft.com/office/officeart/2008/layout/HalfCircleOrganizationChart"/>
    <dgm:cxn modelId="{526772C2-81F1-4BB7-953A-7727B4B8D8BD}" type="presParOf" srcId="{49C1E79B-AD9C-4A24-AE31-8DC2CA3C771A}" destId="{B1470960-CA82-4F18-94CC-BD5609B8C470}" srcOrd="2" destOrd="0" presId="urn:microsoft.com/office/officeart/2008/layout/HalfCircleOrganizationChart"/>
    <dgm:cxn modelId="{BA2CE35E-4012-4D81-8564-B1702D751B11}" type="presParOf" srcId="{3DAC93F8-1FA7-43D7-802B-A12F68B0B0E1}" destId="{A86B3413-0CCD-46A1-837C-766C04C2B2A7}" srcOrd="6" destOrd="0" presId="urn:microsoft.com/office/officeart/2008/layout/HalfCircleOrganizationChart"/>
    <dgm:cxn modelId="{99968F37-2E59-4267-92CB-9165A0808559}" type="presParOf" srcId="{A86B3413-0CCD-46A1-837C-766C04C2B2A7}" destId="{1508D201-8281-422B-A68C-1AEEE10F8AE4}" srcOrd="0" destOrd="0" presId="urn:microsoft.com/office/officeart/2008/layout/HalfCircleOrganizationChart"/>
    <dgm:cxn modelId="{E2299EA1-D53E-45D2-B32C-027D70AA4E56}" type="presParOf" srcId="{1508D201-8281-422B-A68C-1AEEE10F8AE4}" destId="{4E8A1AB3-FD40-4046-A05D-2FF9FA3D468B}" srcOrd="0" destOrd="0" presId="urn:microsoft.com/office/officeart/2008/layout/HalfCircleOrganizationChart"/>
    <dgm:cxn modelId="{B948472A-45E5-408F-BC50-AE539DA69812}" type="presParOf" srcId="{1508D201-8281-422B-A68C-1AEEE10F8AE4}" destId="{2B87DBAB-B739-4751-8A9A-4E1E5D485088}" srcOrd="1" destOrd="0" presId="urn:microsoft.com/office/officeart/2008/layout/HalfCircleOrganizationChart"/>
    <dgm:cxn modelId="{C09BE51D-E551-40B1-84CA-BBEEF80DCF8C}" type="presParOf" srcId="{1508D201-8281-422B-A68C-1AEEE10F8AE4}" destId="{0A883694-D8E5-4482-A8DB-060E18F3B3AB}" srcOrd="2" destOrd="0" presId="urn:microsoft.com/office/officeart/2008/layout/HalfCircleOrganizationChart"/>
    <dgm:cxn modelId="{0706B98D-2153-495B-A3DC-E8136B5F5AD6}" type="presParOf" srcId="{1508D201-8281-422B-A68C-1AEEE10F8AE4}" destId="{1AC6D4C6-F7AE-40A3-AE51-1942E36458AC}" srcOrd="3" destOrd="0" presId="urn:microsoft.com/office/officeart/2008/layout/HalfCircleOrganizationChart"/>
    <dgm:cxn modelId="{701DD54E-EB31-498D-88CF-AC4819D41BA2}" type="presParOf" srcId="{A86B3413-0CCD-46A1-837C-766C04C2B2A7}" destId="{CDBE4F5A-8C19-45F8-9BEA-BD87F1FC417B}" srcOrd="1" destOrd="0" presId="urn:microsoft.com/office/officeart/2008/layout/HalfCircleOrganizationChart"/>
    <dgm:cxn modelId="{F6FD1336-1A40-44C3-A7A8-D9AC67091DE6}" type="presParOf" srcId="{A86B3413-0CCD-46A1-837C-766C04C2B2A7}" destId="{F97D57DE-A51A-4644-B1FA-98798DA7788C}" srcOrd="2" destOrd="0" presId="urn:microsoft.com/office/officeart/2008/layout/HalfCircleOrganizationChart"/>
    <dgm:cxn modelId="{9F435C02-B2B7-477A-A271-BC7157C750D1}" type="presParOf" srcId="{3DAC93F8-1FA7-43D7-802B-A12F68B0B0E1}" destId="{3F64E24E-4490-491F-B7A7-35BEBA762B41}" srcOrd="7" destOrd="0" presId="urn:microsoft.com/office/officeart/2008/layout/HalfCircleOrganizationChart"/>
    <dgm:cxn modelId="{229B7A50-EE82-4ED8-8821-96BFB4AAE0A9}" type="presParOf" srcId="{3F64E24E-4490-491F-B7A7-35BEBA762B41}" destId="{166089BF-792D-4D5E-A7BC-FA976CD71FBA}" srcOrd="0" destOrd="0" presId="urn:microsoft.com/office/officeart/2008/layout/HalfCircleOrganizationChart"/>
    <dgm:cxn modelId="{8059F90D-1999-4C96-BABF-A7E36FA66945}" type="presParOf" srcId="{166089BF-792D-4D5E-A7BC-FA976CD71FBA}" destId="{BA76FB3E-06AB-45C0-AF41-7B146FE39E50}" srcOrd="0" destOrd="0" presId="urn:microsoft.com/office/officeart/2008/layout/HalfCircleOrganizationChart"/>
    <dgm:cxn modelId="{DF16B77A-5FEC-4C8D-B086-3296DB14824A}" type="presParOf" srcId="{166089BF-792D-4D5E-A7BC-FA976CD71FBA}" destId="{CD2CBB49-660C-4AE6-BB9C-A9E44971BB32}" srcOrd="1" destOrd="0" presId="urn:microsoft.com/office/officeart/2008/layout/HalfCircleOrganizationChart"/>
    <dgm:cxn modelId="{37870F09-870A-4636-B4CF-E9022EBC36B1}" type="presParOf" srcId="{166089BF-792D-4D5E-A7BC-FA976CD71FBA}" destId="{9BACB4C7-C17A-42FA-BC8C-F00B463D347C}" srcOrd="2" destOrd="0" presId="urn:microsoft.com/office/officeart/2008/layout/HalfCircleOrganizationChart"/>
    <dgm:cxn modelId="{89C52D58-3706-4C05-8EF6-90DACB562BE1}" type="presParOf" srcId="{166089BF-792D-4D5E-A7BC-FA976CD71FBA}" destId="{20DF5869-8476-4393-A331-5D29DB2650DB}" srcOrd="3" destOrd="0" presId="urn:microsoft.com/office/officeart/2008/layout/HalfCircleOrganizationChart"/>
    <dgm:cxn modelId="{195F71BB-6F0F-46C8-BD94-05E5DF4A998F}" type="presParOf" srcId="{3F64E24E-4490-491F-B7A7-35BEBA762B41}" destId="{39B51E81-62AF-48F6-8170-018F12D9E0F8}" srcOrd="1" destOrd="0" presId="urn:microsoft.com/office/officeart/2008/layout/HalfCircleOrganizationChart"/>
    <dgm:cxn modelId="{70CC0DD7-2528-4AA3-9DA1-5A5E63A99A3A}" type="presParOf" srcId="{3F64E24E-4490-491F-B7A7-35BEBA762B41}" destId="{9188D19B-CA27-45F0-8459-3A62B66EC2D2}" srcOrd="2" destOrd="0" presId="urn:microsoft.com/office/officeart/2008/layout/HalfCircleOrganizationChart"/>
    <dgm:cxn modelId="{A82D099C-8613-431C-A989-1294D8EA5A44}" type="presParOf" srcId="{3DAC93F8-1FA7-43D7-802B-A12F68B0B0E1}" destId="{CB777827-5784-4175-8A38-77CA470F40EF}" srcOrd="8" destOrd="0" presId="urn:microsoft.com/office/officeart/2008/layout/HalfCircleOrganizationChart"/>
    <dgm:cxn modelId="{225A1AE9-E002-4B84-9A7E-8EEB8FB6E18E}" type="presParOf" srcId="{CB777827-5784-4175-8A38-77CA470F40EF}" destId="{B89DA3D4-F611-4599-9B9A-ABC95E996D38}" srcOrd="0" destOrd="0" presId="urn:microsoft.com/office/officeart/2008/layout/HalfCircleOrganizationChart"/>
    <dgm:cxn modelId="{C67A9FA1-D5A4-4FBA-BB16-AE43CF45818C}" type="presParOf" srcId="{B89DA3D4-F611-4599-9B9A-ABC95E996D38}" destId="{BFE81DA3-D6A6-4776-8F08-2ED06EE600E6}" srcOrd="0" destOrd="0" presId="urn:microsoft.com/office/officeart/2008/layout/HalfCircleOrganizationChart"/>
    <dgm:cxn modelId="{CA8E8493-21AE-4B73-9F92-12E8B812DDA5}" type="presParOf" srcId="{B89DA3D4-F611-4599-9B9A-ABC95E996D38}" destId="{7E35E35E-3856-4F45-83C0-ECDAAAE28454}" srcOrd="1" destOrd="0" presId="urn:microsoft.com/office/officeart/2008/layout/HalfCircleOrganizationChart"/>
    <dgm:cxn modelId="{660CE7EA-6691-4927-B49B-B8582B25B4B9}" type="presParOf" srcId="{B89DA3D4-F611-4599-9B9A-ABC95E996D38}" destId="{86BD15C3-E72A-4059-B015-E4B26ED58748}" srcOrd="2" destOrd="0" presId="urn:microsoft.com/office/officeart/2008/layout/HalfCircleOrganizationChart"/>
    <dgm:cxn modelId="{D57A387C-9D27-4390-B15D-6F964ED5D93A}" type="presParOf" srcId="{B89DA3D4-F611-4599-9B9A-ABC95E996D38}" destId="{810220D2-B51D-4D8B-90B4-76E104A887FD}" srcOrd="3" destOrd="0" presId="urn:microsoft.com/office/officeart/2008/layout/HalfCircleOrganizationChart"/>
    <dgm:cxn modelId="{5A79D450-0F15-40A1-9276-38360F5A676F}" type="presParOf" srcId="{CB777827-5784-4175-8A38-77CA470F40EF}" destId="{EEE3E10C-4E40-4D6C-89C5-4D38423D8FDC}" srcOrd="1" destOrd="0" presId="urn:microsoft.com/office/officeart/2008/layout/HalfCircleOrganizationChart"/>
    <dgm:cxn modelId="{75DBFD65-9B3D-42F5-9263-DB1BAED98F5B}" type="presParOf" srcId="{CB777827-5784-4175-8A38-77CA470F40EF}" destId="{8DF66621-D2FD-4318-9F70-9B2F9A9D2A45}" srcOrd="2" destOrd="0" presId="urn:microsoft.com/office/officeart/2008/layout/HalfCircleOrganizationChart"/>
    <dgm:cxn modelId="{8975522C-C753-4242-ACD4-3F69384CD8B8}" type="presParOf" srcId="{3DAC93F8-1FA7-43D7-802B-A12F68B0B0E1}" destId="{BA52F76F-3B7A-4572-B7BF-8F86BB1AAA50}" srcOrd="9" destOrd="0" presId="urn:microsoft.com/office/officeart/2008/layout/HalfCircleOrganizationChart"/>
    <dgm:cxn modelId="{E906379C-82EA-4F29-B193-77AED01BA5BF}" type="presParOf" srcId="{BA52F76F-3B7A-4572-B7BF-8F86BB1AAA50}" destId="{0AE49257-88EB-4A15-9414-F14C72C21E59}" srcOrd="0" destOrd="0" presId="urn:microsoft.com/office/officeart/2008/layout/HalfCircleOrganizationChart"/>
    <dgm:cxn modelId="{61EF1089-8FF4-4997-8917-A881D99D469A}" type="presParOf" srcId="{0AE49257-88EB-4A15-9414-F14C72C21E59}" destId="{E56B2E25-B786-48CB-B9E5-D31532430A00}" srcOrd="0" destOrd="0" presId="urn:microsoft.com/office/officeart/2008/layout/HalfCircleOrganizationChart"/>
    <dgm:cxn modelId="{57B16439-C7C7-45B5-A419-E44FB3592A53}" type="presParOf" srcId="{0AE49257-88EB-4A15-9414-F14C72C21E59}" destId="{A89F3075-C6A2-42FE-BB04-82E19A627955}" srcOrd="1" destOrd="0" presId="urn:microsoft.com/office/officeart/2008/layout/HalfCircleOrganizationChart"/>
    <dgm:cxn modelId="{7604E62D-CF4D-4371-A3FA-C2DCBAD1D095}" type="presParOf" srcId="{0AE49257-88EB-4A15-9414-F14C72C21E59}" destId="{51F26AED-7D8D-4CBF-93B0-162EE485B4E8}" srcOrd="2" destOrd="0" presId="urn:microsoft.com/office/officeart/2008/layout/HalfCircleOrganizationChart"/>
    <dgm:cxn modelId="{43D2A20E-8502-43E7-9F96-2246A2FA2D67}" type="presParOf" srcId="{0AE49257-88EB-4A15-9414-F14C72C21E59}" destId="{15EDDE45-1848-4D51-9909-3B6906E34B73}" srcOrd="3" destOrd="0" presId="urn:microsoft.com/office/officeart/2008/layout/HalfCircleOrganizationChart"/>
    <dgm:cxn modelId="{B03FECE8-9559-45C0-BC4B-FFC1CD2A301E}" type="presParOf" srcId="{BA52F76F-3B7A-4572-B7BF-8F86BB1AAA50}" destId="{F2F55948-CBD4-4624-B222-C8D5BD50F1DC}" srcOrd="1" destOrd="0" presId="urn:microsoft.com/office/officeart/2008/layout/HalfCircleOrganizationChart"/>
    <dgm:cxn modelId="{1A48CF62-B04F-4F1D-AB5E-D90E1DAFD558}" type="presParOf" srcId="{BA52F76F-3B7A-4572-B7BF-8F86BB1AAA50}" destId="{B17B3BCA-C114-479C-BF08-0ABA20690AA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543BB022-CFA1-47C4-8203-3F455082BAF0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984A462-3883-4C2A-8C89-C7C7047CDD46}" type="parTrans" cxnId="{911EC3CC-3BCF-4AC0-8629-7807D358C629}">
      <dgm:prSet/>
      <dgm:spPr/>
      <dgm:t>
        <a:bodyPr/>
        <a:lstStyle/>
        <a:p>
          <a:endParaRPr lang="fr-CH" sz="2400"/>
        </a:p>
      </dgm:t>
    </dgm:pt>
    <dgm:pt modelId="{3DBDA925-31CF-4C5B-A095-1DCEEFCBF267}" type="sibTrans" cxnId="{911EC3CC-3BCF-4AC0-8629-7807D358C629}">
      <dgm:prSet/>
      <dgm:spPr/>
      <dgm:t>
        <a:bodyPr/>
        <a:lstStyle/>
        <a:p>
          <a:endParaRPr lang="fr-CH" sz="2400"/>
        </a:p>
      </dgm:t>
    </dgm:pt>
    <dgm:pt modelId="{B206752D-0B48-4A98-9188-DC0B2A0B14B1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6AB18D3-3266-428A-9AB6-A7828AF403B0}" type="parTrans" cxnId="{4E08333C-E892-4C82-9264-08DFE115BF15}">
      <dgm:prSet/>
      <dgm:spPr/>
      <dgm:t>
        <a:bodyPr/>
        <a:lstStyle/>
        <a:p>
          <a:endParaRPr lang="fr-CH" sz="2400"/>
        </a:p>
      </dgm:t>
    </dgm:pt>
    <dgm:pt modelId="{A9BF37A3-D1C9-4592-A8CA-71B9C1688D28}" type="sibTrans" cxnId="{4E08333C-E892-4C82-9264-08DFE115BF15}">
      <dgm:prSet/>
      <dgm:spPr/>
      <dgm:t>
        <a:bodyPr/>
        <a:lstStyle/>
        <a:p>
          <a:endParaRPr lang="fr-CH" sz="24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700" smtClean="0"/>
            <a:t>M,U,R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4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4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4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4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4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4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4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4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4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400"/>
        </a:p>
      </dgm:t>
    </dgm:pt>
    <dgm:pt modelId="{075248C3-6DB6-4191-A9DE-5E6113B1EDEA}">
      <dgm:prSet phldrT="[Text]" custT="1"/>
      <dgm:spPr/>
      <dgm:t>
        <a:bodyPr/>
        <a:lstStyle/>
        <a:p>
          <a:r>
            <a:rPr lang="fr-CH" sz="700" smtClean="0"/>
            <a:t>S,N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C2741C95-4126-44B5-ACCB-5ADA563B00EE}" type="parTrans" cxnId="{F5CEC699-39DA-4B7A-9977-95128F97B594}">
      <dgm:prSet/>
      <dgm:spPr/>
      <dgm:t>
        <a:bodyPr/>
        <a:lstStyle/>
        <a:p>
          <a:endParaRPr lang="fr-CH" sz="2400"/>
        </a:p>
      </dgm:t>
    </dgm:pt>
    <dgm:pt modelId="{24E57623-0E2E-4673-A098-00DD0BEF77E8}" type="sibTrans" cxnId="{F5CEC699-39DA-4B7A-9977-95128F97B594}">
      <dgm:prSet/>
      <dgm:spPr/>
      <dgm:t>
        <a:bodyPr/>
        <a:lstStyle/>
        <a:p>
          <a:endParaRPr lang="fr-CH" sz="2400"/>
        </a:p>
      </dgm:t>
    </dgm:pt>
    <dgm:pt modelId="{9B382438-ACEC-4C3F-A74F-3F5C26EB719F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B089806-2977-47E2-9B6B-B7E27A9D4F52}" type="parTrans" cxnId="{35E2463B-100A-4394-8325-0BDDA7802657}">
      <dgm:prSet/>
      <dgm:spPr/>
      <dgm:t>
        <a:bodyPr/>
        <a:lstStyle/>
        <a:p>
          <a:endParaRPr lang="fr-CH" sz="2400"/>
        </a:p>
      </dgm:t>
    </dgm:pt>
    <dgm:pt modelId="{F2E2858D-74DC-4BA8-8D80-87D25E4F7642}" type="sibTrans" cxnId="{35E2463B-100A-4394-8325-0BDDA7802657}">
      <dgm:prSet/>
      <dgm:spPr/>
      <dgm:t>
        <a:bodyPr/>
        <a:lstStyle/>
        <a:p>
          <a:endParaRPr lang="fr-CH" sz="2400"/>
        </a:p>
      </dgm:t>
    </dgm:pt>
    <dgm:pt modelId="{8A446F3E-042B-4180-974B-70972E893CE5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1415DDE-85CC-4B14-BACD-0849027C94D0}" type="parTrans" cxnId="{2F7D12E4-F774-4FB5-ABB3-9A1B62F9283E}">
      <dgm:prSet/>
      <dgm:spPr/>
      <dgm:t>
        <a:bodyPr/>
        <a:lstStyle/>
        <a:p>
          <a:endParaRPr lang="fr-CH" sz="2400"/>
        </a:p>
      </dgm:t>
    </dgm:pt>
    <dgm:pt modelId="{2202FC9B-A7EF-4D5E-B3F5-25D07892DF80}" type="sibTrans" cxnId="{2F7D12E4-F774-4FB5-ABB3-9A1B62F9283E}">
      <dgm:prSet/>
      <dgm:spPr/>
      <dgm:t>
        <a:bodyPr/>
        <a:lstStyle/>
        <a:p>
          <a:endParaRPr lang="fr-CH" sz="2400"/>
        </a:p>
      </dgm:t>
    </dgm:pt>
    <dgm:pt modelId="{AB3CF7E9-C3CB-4531-80D6-AE9F879DBE2C}">
      <dgm:prSet phldrT="[Text]" custT="1"/>
      <dgm:spPr/>
      <dgm:t>
        <a:bodyPr/>
        <a:lstStyle/>
        <a:p>
          <a:r>
            <a:rPr lang="fr-CH" sz="700" dirty="0" smtClean="0"/>
            <a:t>H,I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1FB71103-4413-476B-BE3F-198B8BAAF2DC}" type="parTrans" cxnId="{FE211597-2E14-4620-B426-BBF8AEB112C6}">
      <dgm:prSet/>
      <dgm:spPr/>
      <dgm:t>
        <a:bodyPr/>
        <a:lstStyle/>
        <a:p>
          <a:endParaRPr lang="fr-CH" sz="2400"/>
        </a:p>
      </dgm:t>
    </dgm:pt>
    <dgm:pt modelId="{B53D794D-D3F5-47CF-BD49-A602FF7790E9}" type="sibTrans" cxnId="{FE211597-2E14-4620-B426-BBF8AEB112C6}">
      <dgm:prSet/>
      <dgm:spPr/>
      <dgm:t>
        <a:bodyPr/>
        <a:lstStyle/>
        <a:p>
          <a:endParaRPr lang="fr-CH" sz="2400"/>
        </a:p>
      </dgm:t>
    </dgm:pt>
    <dgm:pt modelId="{59C0FDBF-CF68-455B-B298-363A5F0998AE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BE8C49B1-68B7-4E6A-8A8C-34319999AC7C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915E4A16-DA1D-44AD-99F2-9309E196A289}" type="pres">
      <dgm:prSet presAssocID="{3F3C2526-3E63-420D-8011-533980F2E012}" presName="rootComposite1" presStyleCnt="0"/>
      <dgm:spPr/>
    </dgm:pt>
    <dgm:pt modelId="{F9C3CECF-5D5E-4261-8139-4463D0EDCB6B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0540714-9E00-4007-85EF-4BB22A1DFB54}" type="pres">
      <dgm:prSet presAssocID="{3F3C2526-3E63-420D-8011-533980F2E012}" presName="topArc1" presStyleLbl="parChTrans1D1" presStyleIdx="0" presStyleCnt="46"/>
      <dgm:spPr/>
    </dgm:pt>
    <dgm:pt modelId="{B9D558FA-6A6D-41A1-BCD3-8CE1FA2E7AA6}" type="pres">
      <dgm:prSet presAssocID="{3F3C2526-3E63-420D-8011-533980F2E012}" presName="bottomArc1" presStyleLbl="parChTrans1D1" presStyleIdx="1" presStyleCnt="46"/>
      <dgm:spPr/>
    </dgm:pt>
    <dgm:pt modelId="{1F1CB4E0-3104-4FA0-A202-55DE25BB0A12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3B633CC0-AB06-4FC0-8990-81E44876D3C5}" type="pres">
      <dgm:prSet presAssocID="{3F3C2526-3E63-420D-8011-533980F2E012}" presName="hierChild2" presStyleCnt="0"/>
      <dgm:spPr/>
    </dgm:pt>
    <dgm:pt modelId="{8B6DBAD7-2F29-47DB-B027-C7EA946A0E10}" type="pres">
      <dgm:prSet presAssocID="{3F3C2526-3E63-420D-8011-533980F2E012}" presName="hierChild3" presStyleCnt="0"/>
      <dgm:spPr/>
    </dgm:pt>
    <dgm:pt modelId="{ECE95126-8C09-4462-9233-E74E2AAC6297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AD4D3649-DC84-4698-B1C9-D54B4D3B5993}" type="pres">
      <dgm:prSet presAssocID="{33B34BA9-A957-4D09-83CA-7C2765478269}" presName="rootComposite1" presStyleCnt="0"/>
      <dgm:spPr/>
    </dgm:pt>
    <dgm:pt modelId="{76FEC3A7-303F-4C8F-B8A6-98C7151D0BCD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905F577-45AF-4B3D-943D-F61BCB38A259}" type="pres">
      <dgm:prSet presAssocID="{33B34BA9-A957-4D09-83CA-7C2765478269}" presName="topArc1" presStyleLbl="parChTrans1D1" presStyleIdx="2" presStyleCnt="46"/>
      <dgm:spPr/>
    </dgm:pt>
    <dgm:pt modelId="{2FC57DE8-032B-48D9-9DB2-BF1CD767EFA3}" type="pres">
      <dgm:prSet presAssocID="{33B34BA9-A957-4D09-83CA-7C2765478269}" presName="bottomArc1" presStyleLbl="parChTrans1D1" presStyleIdx="3" presStyleCnt="46"/>
      <dgm:spPr/>
    </dgm:pt>
    <dgm:pt modelId="{E2B531B4-96B8-482F-B9A3-8354B588AB4E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31CAF076-5BF3-4713-ABD5-D9692AB2B5AF}" type="pres">
      <dgm:prSet presAssocID="{33B34BA9-A957-4D09-83CA-7C2765478269}" presName="hierChild2" presStyleCnt="0"/>
      <dgm:spPr/>
    </dgm:pt>
    <dgm:pt modelId="{2FD22BED-B944-4633-A7A7-A23EA9FA5D99}" type="pres">
      <dgm:prSet presAssocID="{33B34BA9-A957-4D09-83CA-7C2765478269}" presName="hierChild3" presStyleCnt="0"/>
      <dgm:spPr/>
    </dgm:pt>
    <dgm:pt modelId="{DBC2AACC-8152-4BFF-823F-AC5B2B564170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78DADE9F-78BA-41CA-ADE5-9B3318133E59}" type="pres">
      <dgm:prSet presAssocID="{4AAB9C7D-9A36-4B24-B934-F31B3BE0DEBF}" presName="rootComposite1" presStyleCnt="0"/>
      <dgm:spPr/>
    </dgm:pt>
    <dgm:pt modelId="{E2392F02-CB27-44FF-9097-7BA7DEDCFFB7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0F414C0-6B2C-48A3-840D-C3650501A755}" type="pres">
      <dgm:prSet presAssocID="{4AAB9C7D-9A36-4B24-B934-F31B3BE0DEBF}" presName="topArc1" presStyleLbl="parChTrans1D1" presStyleIdx="4" presStyleCnt="46"/>
      <dgm:spPr/>
    </dgm:pt>
    <dgm:pt modelId="{B2E3EC11-1E69-4B39-81A7-0BC2A8D54E9C}" type="pres">
      <dgm:prSet presAssocID="{4AAB9C7D-9A36-4B24-B934-F31B3BE0DEBF}" presName="bottomArc1" presStyleLbl="parChTrans1D1" presStyleIdx="5" presStyleCnt="46"/>
      <dgm:spPr/>
    </dgm:pt>
    <dgm:pt modelId="{43FBE111-E801-408E-989F-573A0253B77B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A6DE2634-EA9B-4407-B4D1-075D118276D4}" type="pres">
      <dgm:prSet presAssocID="{4AAB9C7D-9A36-4B24-B934-F31B3BE0DEBF}" presName="hierChild2" presStyleCnt="0"/>
      <dgm:spPr/>
    </dgm:pt>
    <dgm:pt modelId="{B9304731-F1CD-4E35-8111-610004B653BA}" type="pres">
      <dgm:prSet presAssocID="{4AAB9C7D-9A36-4B24-B934-F31B3BE0DEBF}" presName="hierChild3" presStyleCnt="0"/>
      <dgm:spPr/>
    </dgm:pt>
    <dgm:pt modelId="{D9F52D05-CFE7-4E9B-BD88-02C3EC6B9219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C75C4142-9664-4CC2-9D81-5EF0C7FF16A0}" type="pres">
      <dgm:prSet presAssocID="{18E1FA0D-4E29-4776-BA4C-D3E6799F267E}" presName="rootComposite1" presStyleCnt="0"/>
      <dgm:spPr/>
    </dgm:pt>
    <dgm:pt modelId="{022E7300-71EA-4FB1-BB88-E45BAE33D4CF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8EF2691-A69B-4C61-B62F-291A0A96FFB2}" type="pres">
      <dgm:prSet presAssocID="{18E1FA0D-4E29-4776-BA4C-D3E6799F267E}" presName="topArc1" presStyleLbl="parChTrans1D1" presStyleIdx="6" presStyleCnt="46"/>
      <dgm:spPr/>
    </dgm:pt>
    <dgm:pt modelId="{C00F3232-372C-4017-AB0F-058F0B25F0C1}" type="pres">
      <dgm:prSet presAssocID="{18E1FA0D-4E29-4776-BA4C-D3E6799F267E}" presName="bottomArc1" presStyleLbl="parChTrans1D1" presStyleIdx="7" presStyleCnt="46"/>
      <dgm:spPr/>
    </dgm:pt>
    <dgm:pt modelId="{60830AAE-0B4F-4759-B7D9-6B659015032B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4DDCF8A2-AD0E-4BB0-90BE-C53FB2F28565}" type="pres">
      <dgm:prSet presAssocID="{18E1FA0D-4E29-4776-BA4C-D3E6799F267E}" presName="hierChild2" presStyleCnt="0"/>
      <dgm:spPr/>
    </dgm:pt>
    <dgm:pt modelId="{E7033B0E-F631-4B4B-82F9-F3F46CE244C0}" type="pres">
      <dgm:prSet presAssocID="{752E67A4-0087-4F4D-8C4C-2BE7E7544744}" presName="Name28" presStyleLbl="parChTrans1D2" presStyleIdx="0" presStyleCnt="8"/>
      <dgm:spPr/>
      <dgm:t>
        <a:bodyPr/>
        <a:lstStyle/>
        <a:p>
          <a:endParaRPr lang="fr-CH"/>
        </a:p>
      </dgm:t>
    </dgm:pt>
    <dgm:pt modelId="{80C04560-0E75-49C1-BDC3-319021EC2534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0895FC7F-9799-4A61-AB3E-C552D7208B77}" type="pres">
      <dgm:prSet presAssocID="{B47694F9-F87D-4502-9516-C706D9D83F25}" presName="rootComposite2" presStyleCnt="0"/>
      <dgm:spPr/>
    </dgm:pt>
    <dgm:pt modelId="{BD578BA7-9528-49BD-BEB6-08AE51F67D6E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21B4085-FCAB-4DBC-8D60-DFDE4E9EB5D1}" type="pres">
      <dgm:prSet presAssocID="{B47694F9-F87D-4502-9516-C706D9D83F25}" presName="topArc2" presStyleLbl="parChTrans1D1" presStyleIdx="8" presStyleCnt="46"/>
      <dgm:spPr/>
    </dgm:pt>
    <dgm:pt modelId="{C48CC673-CC1D-4B2B-A9D7-EBC7113DCB53}" type="pres">
      <dgm:prSet presAssocID="{B47694F9-F87D-4502-9516-C706D9D83F25}" presName="bottomArc2" presStyleLbl="parChTrans1D1" presStyleIdx="9" presStyleCnt="46"/>
      <dgm:spPr/>
    </dgm:pt>
    <dgm:pt modelId="{0F4256C5-81D8-4F99-AA25-BC4F8E353BEE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31B5DBA2-7021-4267-894B-F09998F073D1}" type="pres">
      <dgm:prSet presAssocID="{B47694F9-F87D-4502-9516-C706D9D83F25}" presName="hierChild4" presStyleCnt="0"/>
      <dgm:spPr/>
    </dgm:pt>
    <dgm:pt modelId="{675FCD41-66E0-4F77-9C22-76E54618FCD1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387A8710-A11D-4CF6-81CB-2FE46119C1DD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0D1B19CD-98DF-49E8-BDFD-FBCAEE079D1F}" type="pres">
      <dgm:prSet presAssocID="{E2E084DF-F39B-4878-AB4A-A8D119AC57A0}" presName="rootComposite2" presStyleCnt="0"/>
      <dgm:spPr/>
    </dgm:pt>
    <dgm:pt modelId="{16746824-6DFF-4D2B-9252-9912D1EE628D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C5EE386-6D4B-4132-9302-9AEB2A5E95EF}" type="pres">
      <dgm:prSet presAssocID="{E2E084DF-F39B-4878-AB4A-A8D119AC57A0}" presName="topArc2" presStyleLbl="parChTrans1D1" presStyleIdx="10" presStyleCnt="46"/>
      <dgm:spPr/>
    </dgm:pt>
    <dgm:pt modelId="{A1D18515-B752-4660-B708-D253267413C2}" type="pres">
      <dgm:prSet presAssocID="{E2E084DF-F39B-4878-AB4A-A8D119AC57A0}" presName="bottomArc2" presStyleLbl="parChTrans1D1" presStyleIdx="11" presStyleCnt="46"/>
      <dgm:spPr/>
    </dgm:pt>
    <dgm:pt modelId="{998AE87D-358F-4762-AE2C-7117C46E098D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5E8F417E-EF09-4D94-9549-59192C7D0210}" type="pres">
      <dgm:prSet presAssocID="{E2E084DF-F39B-4878-AB4A-A8D119AC57A0}" presName="hierChild4" presStyleCnt="0"/>
      <dgm:spPr/>
    </dgm:pt>
    <dgm:pt modelId="{80544539-72F4-4017-9FA7-831AB8C61F58}" type="pres">
      <dgm:prSet presAssocID="{E2E084DF-F39B-4878-AB4A-A8D119AC57A0}" presName="hierChild5" presStyleCnt="0"/>
      <dgm:spPr/>
    </dgm:pt>
    <dgm:pt modelId="{A38F8A24-3BB9-4CBE-BAE5-C3E0E88F88DD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844B1603-764C-4BA6-9D10-25338D8C596B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91036E10-C92A-4BE0-B408-CBA266ED62DF}" type="pres">
      <dgm:prSet presAssocID="{6C544CE6-B3EA-4F4B-B883-034577FB54B0}" presName="rootComposite2" presStyleCnt="0"/>
      <dgm:spPr/>
    </dgm:pt>
    <dgm:pt modelId="{7CFEA7A7-6B0A-42F2-9E7A-5BFAC1B8E9DE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237120-8FDA-49CC-8541-1AF5EE674ED7}" type="pres">
      <dgm:prSet presAssocID="{6C544CE6-B3EA-4F4B-B883-034577FB54B0}" presName="topArc2" presStyleLbl="parChTrans1D1" presStyleIdx="12" presStyleCnt="46"/>
      <dgm:spPr/>
    </dgm:pt>
    <dgm:pt modelId="{A5308B69-C281-4724-9F63-D00A5A8ED26E}" type="pres">
      <dgm:prSet presAssocID="{6C544CE6-B3EA-4F4B-B883-034577FB54B0}" presName="bottomArc2" presStyleLbl="parChTrans1D1" presStyleIdx="13" presStyleCnt="46"/>
      <dgm:spPr/>
    </dgm:pt>
    <dgm:pt modelId="{1189EF9D-A0A1-49F7-9F9A-4FF81D05352B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749E023C-AB01-4517-AE7B-5B0000A97401}" type="pres">
      <dgm:prSet presAssocID="{6C544CE6-B3EA-4F4B-B883-034577FB54B0}" presName="hierChild4" presStyleCnt="0"/>
      <dgm:spPr/>
    </dgm:pt>
    <dgm:pt modelId="{48F0150B-9151-4DC7-B057-E07F5BD9493F}" type="pres">
      <dgm:prSet presAssocID="{6C544CE6-B3EA-4F4B-B883-034577FB54B0}" presName="hierChild5" presStyleCnt="0"/>
      <dgm:spPr/>
    </dgm:pt>
    <dgm:pt modelId="{15BCA071-BB8E-4D6B-AFB5-C3DA21E4FCD5}" type="pres">
      <dgm:prSet presAssocID="{B47694F9-F87D-4502-9516-C706D9D83F25}" presName="hierChild5" presStyleCnt="0"/>
      <dgm:spPr/>
    </dgm:pt>
    <dgm:pt modelId="{276CD5F2-6375-4CE6-8EBC-72290F78C0CC}" type="pres">
      <dgm:prSet presAssocID="{6E820660-CF39-42C3-992F-3915E9C88F7D}" presName="Name28" presStyleLbl="parChTrans1D2" presStyleIdx="1" presStyleCnt="8"/>
      <dgm:spPr/>
      <dgm:t>
        <a:bodyPr/>
        <a:lstStyle/>
        <a:p>
          <a:endParaRPr lang="fr-CH"/>
        </a:p>
      </dgm:t>
    </dgm:pt>
    <dgm:pt modelId="{79A210C0-C7DF-4F15-8BB2-FD116B84611B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BD346491-4B67-4E09-A48D-C4E8B2052B6C}" type="pres">
      <dgm:prSet presAssocID="{244767F1-5EF6-41E9-A078-1A9C0562A037}" presName="rootComposite2" presStyleCnt="0"/>
      <dgm:spPr/>
    </dgm:pt>
    <dgm:pt modelId="{8FD39869-95AA-4910-B309-26FB812053F1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F2E3111-E9C2-4E15-997F-F32D05648C99}" type="pres">
      <dgm:prSet presAssocID="{244767F1-5EF6-41E9-A078-1A9C0562A037}" presName="topArc2" presStyleLbl="parChTrans1D1" presStyleIdx="14" presStyleCnt="46"/>
      <dgm:spPr/>
    </dgm:pt>
    <dgm:pt modelId="{9BBD0999-DA55-4D82-B7F5-47CFA5A01FA7}" type="pres">
      <dgm:prSet presAssocID="{244767F1-5EF6-41E9-A078-1A9C0562A037}" presName="bottomArc2" presStyleLbl="parChTrans1D1" presStyleIdx="15" presStyleCnt="46"/>
      <dgm:spPr/>
    </dgm:pt>
    <dgm:pt modelId="{B09ED0D5-F36B-4BF8-9C57-697377DBCE11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36C23CE6-8B27-4BCC-97B1-D97C00A001EA}" type="pres">
      <dgm:prSet presAssocID="{244767F1-5EF6-41E9-A078-1A9C0562A037}" presName="hierChild4" presStyleCnt="0"/>
      <dgm:spPr/>
    </dgm:pt>
    <dgm:pt modelId="{10896F32-B3A7-43E2-959E-71CD4EECCD2D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766CCB6D-63C2-4200-895D-193EC95ED980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AF5661AB-964B-407E-9765-EC24B7B397D2}" type="pres">
      <dgm:prSet presAssocID="{D335B0CC-85C6-4594-9612-47758211A5DF}" presName="rootComposite2" presStyleCnt="0"/>
      <dgm:spPr/>
    </dgm:pt>
    <dgm:pt modelId="{26C42CB7-A52F-4D46-87C8-64D1F425C2EE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0AF12FC-B1E9-447A-81B5-C7301401B388}" type="pres">
      <dgm:prSet presAssocID="{D335B0CC-85C6-4594-9612-47758211A5DF}" presName="topArc2" presStyleLbl="parChTrans1D1" presStyleIdx="16" presStyleCnt="46"/>
      <dgm:spPr/>
    </dgm:pt>
    <dgm:pt modelId="{7BC7FECE-358C-4509-9B5D-E65E0CE7C00E}" type="pres">
      <dgm:prSet presAssocID="{D335B0CC-85C6-4594-9612-47758211A5DF}" presName="bottomArc2" presStyleLbl="parChTrans1D1" presStyleIdx="17" presStyleCnt="46"/>
      <dgm:spPr/>
    </dgm:pt>
    <dgm:pt modelId="{027EE519-36F7-43A8-9910-63865367D8AE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427E02E0-B56D-4943-8119-3A25F3E966DA}" type="pres">
      <dgm:prSet presAssocID="{D335B0CC-85C6-4594-9612-47758211A5DF}" presName="hierChild4" presStyleCnt="0"/>
      <dgm:spPr/>
    </dgm:pt>
    <dgm:pt modelId="{BEB32211-CEF5-47D7-A734-0E57C89CE338}" type="pres">
      <dgm:prSet presAssocID="{D335B0CC-85C6-4594-9612-47758211A5DF}" presName="hierChild5" presStyleCnt="0"/>
      <dgm:spPr/>
    </dgm:pt>
    <dgm:pt modelId="{A6DE9963-8D69-49F9-84D1-EF823B3FD3D8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223A8CBB-89A5-4717-8C65-A13A0B35938E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640BC4A4-6BBD-45CF-9C1A-0A14DE4659E7}" type="pres">
      <dgm:prSet presAssocID="{9D8B7065-F864-4700-967D-9B05CB1D6C3F}" presName="rootComposite2" presStyleCnt="0"/>
      <dgm:spPr/>
    </dgm:pt>
    <dgm:pt modelId="{64B4E788-15D7-475B-972A-7CF7869C916E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3B8F525-9B8D-4916-A75E-E94EBABA7125}" type="pres">
      <dgm:prSet presAssocID="{9D8B7065-F864-4700-967D-9B05CB1D6C3F}" presName="topArc2" presStyleLbl="parChTrans1D1" presStyleIdx="18" presStyleCnt="46"/>
      <dgm:spPr/>
    </dgm:pt>
    <dgm:pt modelId="{8F444F4F-496F-4428-AFE2-EE1129DCD4D4}" type="pres">
      <dgm:prSet presAssocID="{9D8B7065-F864-4700-967D-9B05CB1D6C3F}" presName="bottomArc2" presStyleLbl="parChTrans1D1" presStyleIdx="19" presStyleCnt="46"/>
      <dgm:spPr/>
    </dgm:pt>
    <dgm:pt modelId="{CC7DC5EB-2FA0-47ED-BAD1-921F576C40A4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4753CC35-0A78-4C50-BDD5-4DBFC88ABE25}" type="pres">
      <dgm:prSet presAssocID="{9D8B7065-F864-4700-967D-9B05CB1D6C3F}" presName="hierChild4" presStyleCnt="0"/>
      <dgm:spPr/>
    </dgm:pt>
    <dgm:pt modelId="{9F7F6CC6-5946-40E2-AE27-DB17EA7E0B08}" type="pres">
      <dgm:prSet presAssocID="{9D8B7065-F864-4700-967D-9B05CB1D6C3F}" presName="hierChild5" presStyleCnt="0"/>
      <dgm:spPr/>
    </dgm:pt>
    <dgm:pt modelId="{325102D4-AECB-4614-BF4D-757B96BF73FF}" type="pres">
      <dgm:prSet presAssocID="{244767F1-5EF6-41E9-A078-1A9C0562A037}" presName="hierChild5" presStyleCnt="0"/>
      <dgm:spPr/>
    </dgm:pt>
    <dgm:pt modelId="{4731E7B9-5128-4A46-920E-4E2CF8BCF247}" type="pres">
      <dgm:prSet presAssocID="{18E1FA0D-4E29-4776-BA4C-D3E6799F267E}" presName="hierChild3" presStyleCnt="0"/>
      <dgm:spPr/>
    </dgm:pt>
    <dgm:pt modelId="{678A0EBD-2A4D-4E4A-9079-CD2E9B67E4D3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117862A8-F18C-4B4C-B602-B48499EF73F3}" type="pres">
      <dgm:prSet presAssocID="{98990B08-0F76-45E0-9D65-E01C6D49467A}" presName="rootComposite1" presStyleCnt="0"/>
      <dgm:spPr/>
    </dgm:pt>
    <dgm:pt modelId="{315AE9B2-D7D8-40D9-8DC3-D70F62E1C932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A5A8785-E5E9-4C1B-9B05-693BDE98B10C}" type="pres">
      <dgm:prSet presAssocID="{98990B08-0F76-45E0-9D65-E01C6D49467A}" presName="topArc1" presStyleLbl="parChTrans1D1" presStyleIdx="20" presStyleCnt="46"/>
      <dgm:spPr/>
    </dgm:pt>
    <dgm:pt modelId="{FD34C1D8-C775-4A33-8AC6-228CB3EEF079}" type="pres">
      <dgm:prSet presAssocID="{98990B08-0F76-45E0-9D65-E01C6D49467A}" presName="bottomArc1" presStyleLbl="parChTrans1D1" presStyleIdx="21" presStyleCnt="46"/>
      <dgm:spPr/>
    </dgm:pt>
    <dgm:pt modelId="{6DDA7DAF-EDC9-4CD7-830E-61E00ED79144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ECB34937-E1D4-4416-BB01-8C3899308311}" type="pres">
      <dgm:prSet presAssocID="{98990B08-0F76-45E0-9D65-E01C6D49467A}" presName="hierChild2" presStyleCnt="0"/>
      <dgm:spPr/>
    </dgm:pt>
    <dgm:pt modelId="{96DF4ECE-275A-4142-AFAF-B2D36AA6CB0B}" type="pres">
      <dgm:prSet presAssocID="{0A214D0F-6557-4119-97D3-8D8C9854BDFD}" presName="Name28" presStyleLbl="parChTrans1D2" presStyleIdx="2" presStyleCnt="8"/>
      <dgm:spPr/>
      <dgm:t>
        <a:bodyPr/>
        <a:lstStyle/>
        <a:p>
          <a:endParaRPr lang="fr-CH"/>
        </a:p>
      </dgm:t>
    </dgm:pt>
    <dgm:pt modelId="{03AE74E5-32F0-47DE-B02E-F0EF33026847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BC70EA5B-7D00-4366-BC41-268F9369564D}" type="pres">
      <dgm:prSet presAssocID="{C1147146-35B1-4385-BFD3-24B0A8D6DBA9}" presName="rootComposite2" presStyleCnt="0"/>
      <dgm:spPr/>
    </dgm:pt>
    <dgm:pt modelId="{E917D10F-5B3D-4C8E-892D-6C5868F1D07C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626CE86-8B7F-448C-9881-6F4001999821}" type="pres">
      <dgm:prSet presAssocID="{C1147146-35B1-4385-BFD3-24B0A8D6DBA9}" presName="topArc2" presStyleLbl="parChTrans1D1" presStyleIdx="22" presStyleCnt="46"/>
      <dgm:spPr/>
    </dgm:pt>
    <dgm:pt modelId="{1C24AA25-276E-428B-A40D-B673F22AD428}" type="pres">
      <dgm:prSet presAssocID="{C1147146-35B1-4385-BFD3-24B0A8D6DBA9}" presName="bottomArc2" presStyleLbl="parChTrans1D1" presStyleIdx="23" presStyleCnt="46"/>
      <dgm:spPr/>
    </dgm:pt>
    <dgm:pt modelId="{5FF58629-78AE-4A5B-BE75-D9E032B022A1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458BB53B-B5FF-4965-BFDC-CA64D7EACA9E}" type="pres">
      <dgm:prSet presAssocID="{C1147146-35B1-4385-BFD3-24B0A8D6DBA9}" presName="hierChild4" presStyleCnt="0"/>
      <dgm:spPr/>
    </dgm:pt>
    <dgm:pt modelId="{AC44D1F9-2A98-412F-81F9-097978EA0201}" type="pres">
      <dgm:prSet presAssocID="{C1147146-35B1-4385-BFD3-24B0A8D6DBA9}" presName="hierChild5" presStyleCnt="0"/>
      <dgm:spPr/>
    </dgm:pt>
    <dgm:pt modelId="{86B8B015-032C-4315-9684-E36BDA84DF02}" type="pres">
      <dgm:prSet presAssocID="{3AA22C8B-D847-4D42-BF9F-DA7E8433379A}" presName="Name28" presStyleLbl="parChTrans1D2" presStyleIdx="3" presStyleCnt="8"/>
      <dgm:spPr/>
      <dgm:t>
        <a:bodyPr/>
        <a:lstStyle/>
        <a:p>
          <a:endParaRPr lang="fr-CH"/>
        </a:p>
      </dgm:t>
    </dgm:pt>
    <dgm:pt modelId="{8FCAF4A1-97A5-4086-BA29-C71A2A04D7B0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ED471333-69EE-413B-88A1-896F12E3231D}" type="pres">
      <dgm:prSet presAssocID="{E6A5C52F-61AE-4E3F-BFAB-ED4521513D90}" presName="rootComposite2" presStyleCnt="0"/>
      <dgm:spPr/>
    </dgm:pt>
    <dgm:pt modelId="{F5F4FC3F-99F8-4D28-A65B-FAAA614AE5D6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97D2D38-A7F8-4FE9-B16A-4977A528AE98}" type="pres">
      <dgm:prSet presAssocID="{E6A5C52F-61AE-4E3F-BFAB-ED4521513D90}" presName="topArc2" presStyleLbl="parChTrans1D1" presStyleIdx="24" presStyleCnt="46"/>
      <dgm:spPr/>
    </dgm:pt>
    <dgm:pt modelId="{224D28CF-0DE5-4273-919D-AE2F9BED1AFB}" type="pres">
      <dgm:prSet presAssocID="{E6A5C52F-61AE-4E3F-BFAB-ED4521513D90}" presName="bottomArc2" presStyleLbl="parChTrans1D1" presStyleIdx="25" presStyleCnt="46"/>
      <dgm:spPr/>
    </dgm:pt>
    <dgm:pt modelId="{F4CF07D4-BB67-4ECF-A280-013E565CE285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7F7389D3-DB04-4EAD-8E7F-39BB9581CF5A}" type="pres">
      <dgm:prSet presAssocID="{E6A5C52F-61AE-4E3F-BFAB-ED4521513D90}" presName="hierChild4" presStyleCnt="0"/>
      <dgm:spPr/>
    </dgm:pt>
    <dgm:pt modelId="{A41E5686-BFFC-4D28-AEDC-F22C2DE5524E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84F1FD08-023D-48B9-AA0F-A95D439118F6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287502A5-D6A4-488C-BFCA-59A9117EB9D9}" type="pres">
      <dgm:prSet presAssocID="{49458C69-2698-4BC0-862E-E8E202699966}" presName="rootComposite2" presStyleCnt="0"/>
      <dgm:spPr/>
    </dgm:pt>
    <dgm:pt modelId="{A508DF89-1800-48C6-9A47-9F20C58D2773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2FB562-08A0-4203-B7BA-EE77B35D8537}" type="pres">
      <dgm:prSet presAssocID="{49458C69-2698-4BC0-862E-E8E202699966}" presName="topArc2" presStyleLbl="parChTrans1D1" presStyleIdx="26" presStyleCnt="46"/>
      <dgm:spPr/>
    </dgm:pt>
    <dgm:pt modelId="{C5716EDA-AAE3-4AFC-92CF-ED8A42F7DC36}" type="pres">
      <dgm:prSet presAssocID="{49458C69-2698-4BC0-862E-E8E202699966}" presName="bottomArc2" presStyleLbl="parChTrans1D1" presStyleIdx="27" presStyleCnt="46"/>
      <dgm:spPr/>
    </dgm:pt>
    <dgm:pt modelId="{FBB6D50C-47A7-4541-8BA7-AF8733BE90EC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AEEA7F9B-DEF8-4489-8BE1-01461A85CE6B}" type="pres">
      <dgm:prSet presAssocID="{49458C69-2698-4BC0-862E-E8E202699966}" presName="hierChild4" presStyleCnt="0"/>
      <dgm:spPr/>
    </dgm:pt>
    <dgm:pt modelId="{4DF6B012-809A-4E34-A1D8-024046506A92}" type="pres">
      <dgm:prSet presAssocID="{49458C69-2698-4BC0-862E-E8E202699966}" presName="hierChild5" presStyleCnt="0"/>
      <dgm:spPr/>
    </dgm:pt>
    <dgm:pt modelId="{F59DD40E-BCAE-4C7B-AACC-4DD95F3971E1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8426DBD6-8A58-490C-A020-701A3AC76007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FD8504A8-0240-447D-A626-DFDF74D89C5A}" type="pres">
      <dgm:prSet presAssocID="{038058D8-0706-49FF-8E2C-67E7A0069FD9}" presName="rootComposite2" presStyleCnt="0"/>
      <dgm:spPr/>
    </dgm:pt>
    <dgm:pt modelId="{CDA6DE61-BC30-48F5-BE28-24CAEE8B5F0C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C599A6D-5010-4DAF-B88A-9EF631DE66CC}" type="pres">
      <dgm:prSet presAssocID="{038058D8-0706-49FF-8E2C-67E7A0069FD9}" presName="topArc2" presStyleLbl="parChTrans1D1" presStyleIdx="28" presStyleCnt="46"/>
      <dgm:spPr/>
    </dgm:pt>
    <dgm:pt modelId="{E59AB2CD-032D-4D9C-9D67-01C9A7BAD29B}" type="pres">
      <dgm:prSet presAssocID="{038058D8-0706-49FF-8E2C-67E7A0069FD9}" presName="bottomArc2" presStyleLbl="parChTrans1D1" presStyleIdx="29" presStyleCnt="46"/>
      <dgm:spPr/>
    </dgm:pt>
    <dgm:pt modelId="{FBB9698F-D15B-4D9C-8A8E-72389636EFD8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3844133E-27F0-4875-B38C-9E2AB4E94AF8}" type="pres">
      <dgm:prSet presAssocID="{038058D8-0706-49FF-8E2C-67E7A0069FD9}" presName="hierChild4" presStyleCnt="0"/>
      <dgm:spPr/>
    </dgm:pt>
    <dgm:pt modelId="{FC4A6B3A-61C2-4EA6-AA35-A70B3AA6CB06}" type="pres">
      <dgm:prSet presAssocID="{038058D8-0706-49FF-8E2C-67E7A0069FD9}" presName="hierChild5" presStyleCnt="0"/>
      <dgm:spPr/>
    </dgm:pt>
    <dgm:pt modelId="{23195541-EB1D-4BA8-AA88-2C5C31151C0F}" type="pres">
      <dgm:prSet presAssocID="{E6A5C52F-61AE-4E3F-BFAB-ED4521513D90}" presName="hierChild5" presStyleCnt="0"/>
      <dgm:spPr/>
    </dgm:pt>
    <dgm:pt modelId="{42390D1A-32D4-4175-8049-2C3BC7841B9A}" type="pres">
      <dgm:prSet presAssocID="{98990B08-0F76-45E0-9D65-E01C6D49467A}" presName="hierChild3" presStyleCnt="0"/>
      <dgm:spPr/>
    </dgm:pt>
    <dgm:pt modelId="{B8C80BB7-96F3-421A-BC76-2CD10FB419D6}" type="pres">
      <dgm:prSet presAssocID="{075248C3-6DB6-4191-A9DE-5E6113B1EDEA}" presName="hierRoot1" presStyleCnt="0">
        <dgm:presLayoutVars>
          <dgm:hierBranch val="init"/>
        </dgm:presLayoutVars>
      </dgm:prSet>
      <dgm:spPr/>
    </dgm:pt>
    <dgm:pt modelId="{457AF177-226F-4FB5-996A-641772F531F7}" type="pres">
      <dgm:prSet presAssocID="{075248C3-6DB6-4191-A9DE-5E6113B1EDEA}" presName="rootComposite1" presStyleCnt="0"/>
      <dgm:spPr/>
    </dgm:pt>
    <dgm:pt modelId="{F415987F-063A-45B3-A0C8-26C8DBE8C06E}" type="pres">
      <dgm:prSet presAssocID="{075248C3-6DB6-4191-A9DE-5E6113B1EDE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7848A5-2FA7-4A27-B375-0B324AA09037}" type="pres">
      <dgm:prSet presAssocID="{075248C3-6DB6-4191-A9DE-5E6113B1EDEA}" presName="topArc1" presStyleLbl="parChTrans1D1" presStyleIdx="30" presStyleCnt="46"/>
      <dgm:spPr/>
    </dgm:pt>
    <dgm:pt modelId="{C396EC1B-F85F-4C01-9818-01203D3F7B00}" type="pres">
      <dgm:prSet presAssocID="{075248C3-6DB6-4191-A9DE-5E6113B1EDEA}" presName="bottomArc1" presStyleLbl="parChTrans1D1" presStyleIdx="31" presStyleCnt="46"/>
      <dgm:spPr/>
    </dgm:pt>
    <dgm:pt modelId="{AA88836B-7C0E-4EC0-B58A-0B4899FB3AA9}" type="pres">
      <dgm:prSet presAssocID="{075248C3-6DB6-4191-A9DE-5E6113B1EDEA}" presName="topConnNode1" presStyleLbl="node1" presStyleIdx="0" presStyleCnt="0"/>
      <dgm:spPr/>
      <dgm:t>
        <a:bodyPr/>
        <a:lstStyle/>
        <a:p>
          <a:endParaRPr lang="fr-CH"/>
        </a:p>
      </dgm:t>
    </dgm:pt>
    <dgm:pt modelId="{14891EC2-D714-48C8-90F3-8172A847443A}" type="pres">
      <dgm:prSet presAssocID="{075248C3-6DB6-4191-A9DE-5E6113B1EDEA}" presName="hierChild2" presStyleCnt="0"/>
      <dgm:spPr/>
    </dgm:pt>
    <dgm:pt modelId="{822DD451-519D-46DA-8378-70256D92AB54}" type="pres">
      <dgm:prSet presAssocID="{EB089806-2977-47E2-9B6B-B7E27A9D4F52}" presName="Name28" presStyleLbl="parChTrans1D2" presStyleIdx="4" presStyleCnt="8"/>
      <dgm:spPr/>
      <dgm:t>
        <a:bodyPr/>
        <a:lstStyle/>
        <a:p>
          <a:endParaRPr lang="fr-CH"/>
        </a:p>
      </dgm:t>
    </dgm:pt>
    <dgm:pt modelId="{DF74C927-6095-497F-9D08-C246EEC6673F}" type="pres">
      <dgm:prSet presAssocID="{9B382438-ACEC-4C3F-A74F-3F5C26EB719F}" presName="hierRoot2" presStyleCnt="0">
        <dgm:presLayoutVars>
          <dgm:hierBranch val="init"/>
        </dgm:presLayoutVars>
      </dgm:prSet>
      <dgm:spPr/>
    </dgm:pt>
    <dgm:pt modelId="{5FB8C866-14B5-4394-9954-4F394D7233A0}" type="pres">
      <dgm:prSet presAssocID="{9B382438-ACEC-4C3F-A74F-3F5C26EB719F}" presName="rootComposite2" presStyleCnt="0"/>
      <dgm:spPr/>
    </dgm:pt>
    <dgm:pt modelId="{0F3E9E7E-67D4-4FF8-8773-F3EB9C994990}" type="pres">
      <dgm:prSet presAssocID="{9B382438-ACEC-4C3F-A74F-3F5C26EB719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9440F93-02F7-4837-82EB-644BFB034BEE}" type="pres">
      <dgm:prSet presAssocID="{9B382438-ACEC-4C3F-A74F-3F5C26EB719F}" presName="topArc2" presStyleLbl="parChTrans1D1" presStyleIdx="32" presStyleCnt="46"/>
      <dgm:spPr/>
    </dgm:pt>
    <dgm:pt modelId="{C8E2EE54-1D6F-4BCE-9FB9-098A7C5306AB}" type="pres">
      <dgm:prSet presAssocID="{9B382438-ACEC-4C3F-A74F-3F5C26EB719F}" presName="bottomArc2" presStyleLbl="parChTrans1D1" presStyleIdx="33" presStyleCnt="46"/>
      <dgm:spPr/>
    </dgm:pt>
    <dgm:pt modelId="{0CBF5BF9-1281-4010-A364-3A495DDAEB5E}" type="pres">
      <dgm:prSet presAssocID="{9B382438-ACEC-4C3F-A74F-3F5C26EB719F}" presName="topConnNode2" presStyleLbl="node2" presStyleIdx="0" presStyleCnt="0"/>
      <dgm:spPr/>
      <dgm:t>
        <a:bodyPr/>
        <a:lstStyle/>
        <a:p>
          <a:endParaRPr lang="fr-CH"/>
        </a:p>
      </dgm:t>
    </dgm:pt>
    <dgm:pt modelId="{A1F7ACA7-64FE-4787-BEE2-F12B2F16DBF4}" type="pres">
      <dgm:prSet presAssocID="{9B382438-ACEC-4C3F-A74F-3F5C26EB719F}" presName="hierChild4" presStyleCnt="0"/>
      <dgm:spPr/>
    </dgm:pt>
    <dgm:pt modelId="{260244AB-7154-41BE-A867-F940F8709C31}" type="pres">
      <dgm:prSet presAssocID="{9B382438-ACEC-4C3F-A74F-3F5C26EB719F}" presName="hierChild5" presStyleCnt="0"/>
      <dgm:spPr/>
    </dgm:pt>
    <dgm:pt modelId="{3EB4810C-FCD7-4A6C-8ADC-82B755CA0F9F}" type="pres">
      <dgm:prSet presAssocID="{71415DDE-85CC-4B14-BACD-0849027C94D0}" presName="Name28" presStyleLbl="parChTrans1D2" presStyleIdx="5" presStyleCnt="8"/>
      <dgm:spPr/>
      <dgm:t>
        <a:bodyPr/>
        <a:lstStyle/>
        <a:p>
          <a:endParaRPr lang="fr-CH"/>
        </a:p>
      </dgm:t>
    </dgm:pt>
    <dgm:pt modelId="{13737ACD-DC47-4DBB-A174-3393384C31C3}" type="pres">
      <dgm:prSet presAssocID="{8A446F3E-042B-4180-974B-70972E893CE5}" presName="hierRoot2" presStyleCnt="0">
        <dgm:presLayoutVars>
          <dgm:hierBranch val="init"/>
        </dgm:presLayoutVars>
      </dgm:prSet>
      <dgm:spPr/>
    </dgm:pt>
    <dgm:pt modelId="{56ABC32D-129A-4324-A325-24B9FCB95A52}" type="pres">
      <dgm:prSet presAssocID="{8A446F3E-042B-4180-974B-70972E893CE5}" presName="rootComposite2" presStyleCnt="0"/>
      <dgm:spPr/>
    </dgm:pt>
    <dgm:pt modelId="{4ADD5E68-51A1-4FDD-8D74-74A618436C1E}" type="pres">
      <dgm:prSet presAssocID="{8A446F3E-042B-4180-974B-70972E893C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0E5DEE1-DE3D-440B-A665-41C85D07A6FA}" type="pres">
      <dgm:prSet presAssocID="{8A446F3E-042B-4180-974B-70972E893CE5}" presName="topArc2" presStyleLbl="parChTrans1D1" presStyleIdx="34" presStyleCnt="46"/>
      <dgm:spPr/>
    </dgm:pt>
    <dgm:pt modelId="{322953E9-5A62-4695-A175-BA8713868CFD}" type="pres">
      <dgm:prSet presAssocID="{8A446F3E-042B-4180-974B-70972E893CE5}" presName="bottomArc2" presStyleLbl="parChTrans1D1" presStyleIdx="35" presStyleCnt="46"/>
      <dgm:spPr/>
    </dgm:pt>
    <dgm:pt modelId="{B4C06E90-4082-4023-866F-A96CFAE090DA}" type="pres">
      <dgm:prSet presAssocID="{8A446F3E-042B-4180-974B-70972E893CE5}" presName="topConnNode2" presStyleLbl="node2" presStyleIdx="0" presStyleCnt="0"/>
      <dgm:spPr/>
      <dgm:t>
        <a:bodyPr/>
        <a:lstStyle/>
        <a:p>
          <a:endParaRPr lang="fr-CH"/>
        </a:p>
      </dgm:t>
    </dgm:pt>
    <dgm:pt modelId="{1549EC64-3C4E-43C6-888D-684AAA28F1EA}" type="pres">
      <dgm:prSet presAssocID="{8A446F3E-042B-4180-974B-70972E893CE5}" presName="hierChild4" presStyleCnt="0"/>
      <dgm:spPr/>
    </dgm:pt>
    <dgm:pt modelId="{F9454D6D-48D6-4A70-86A1-314BAC1C8689}" type="pres">
      <dgm:prSet presAssocID="{8A446F3E-042B-4180-974B-70972E893CE5}" presName="hierChild5" presStyleCnt="0"/>
      <dgm:spPr/>
    </dgm:pt>
    <dgm:pt modelId="{04A90297-3926-4D80-A96F-22DDD4AEBD73}" type="pres">
      <dgm:prSet presAssocID="{075248C3-6DB6-4191-A9DE-5E6113B1EDEA}" presName="hierChild3" presStyleCnt="0"/>
      <dgm:spPr/>
    </dgm:pt>
    <dgm:pt modelId="{EA28A588-CFD7-432D-BB35-EB6FAC61178D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F47E1393-C88F-4E3B-9136-DB5F6E0592A6}" type="pres">
      <dgm:prSet presAssocID="{FA1BDB7B-6EFF-4638-8409-13A4084777AD}" presName="rootComposite1" presStyleCnt="0"/>
      <dgm:spPr/>
    </dgm:pt>
    <dgm:pt modelId="{9A3E2C4D-21EB-4586-92EA-E10E5FAAB6C7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E0A36A7-012E-450E-AC90-7AA233B21512}" type="pres">
      <dgm:prSet presAssocID="{FA1BDB7B-6EFF-4638-8409-13A4084777AD}" presName="topArc1" presStyleLbl="parChTrans1D1" presStyleIdx="36" presStyleCnt="46"/>
      <dgm:spPr/>
    </dgm:pt>
    <dgm:pt modelId="{E15FD9C9-97BF-423B-8A24-76ADD175B463}" type="pres">
      <dgm:prSet presAssocID="{FA1BDB7B-6EFF-4638-8409-13A4084777AD}" presName="bottomArc1" presStyleLbl="parChTrans1D1" presStyleIdx="37" presStyleCnt="46"/>
      <dgm:spPr/>
    </dgm:pt>
    <dgm:pt modelId="{40CF834D-EDC0-4678-A747-6A77BE410D7C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A9935DF6-49AC-4F04-8FF9-02B8966B0016}" type="pres">
      <dgm:prSet presAssocID="{FA1BDB7B-6EFF-4638-8409-13A4084777AD}" presName="hierChild2" presStyleCnt="0"/>
      <dgm:spPr/>
    </dgm:pt>
    <dgm:pt modelId="{A2AF43A3-70BF-4425-A6F2-81690022787E}" type="pres">
      <dgm:prSet presAssocID="{FA1BDB7B-6EFF-4638-8409-13A4084777AD}" presName="hierChild3" presStyleCnt="0"/>
      <dgm:spPr/>
    </dgm:pt>
    <dgm:pt modelId="{5328D1CA-D24B-49D2-8691-CCF9BCBA3185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14D6754C-1CCB-4AEE-8856-47B497384F10}" type="pres">
      <dgm:prSet presAssocID="{92AC7F90-D278-44CB-9D1C-C628414FCE02}" presName="rootComposite1" presStyleCnt="0"/>
      <dgm:spPr/>
    </dgm:pt>
    <dgm:pt modelId="{5552FE8F-27AE-4EFC-9DCE-B623875127D8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CB54F37-13BC-4DEA-A854-E8BA9BC27E46}" type="pres">
      <dgm:prSet presAssocID="{92AC7F90-D278-44CB-9D1C-C628414FCE02}" presName="topArc1" presStyleLbl="parChTrans1D1" presStyleIdx="38" presStyleCnt="46"/>
      <dgm:spPr/>
    </dgm:pt>
    <dgm:pt modelId="{BF633E7D-B608-4D49-99F1-8C1367E64F98}" type="pres">
      <dgm:prSet presAssocID="{92AC7F90-D278-44CB-9D1C-C628414FCE02}" presName="bottomArc1" presStyleLbl="parChTrans1D1" presStyleIdx="39" presStyleCnt="46"/>
      <dgm:spPr/>
    </dgm:pt>
    <dgm:pt modelId="{0D00733E-E908-49AB-83B6-D88473986B2B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64DE84DD-2067-4F23-AB69-2684C20492DF}" type="pres">
      <dgm:prSet presAssocID="{92AC7F90-D278-44CB-9D1C-C628414FCE02}" presName="hierChild2" presStyleCnt="0"/>
      <dgm:spPr/>
    </dgm:pt>
    <dgm:pt modelId="{8812B708-E3BE-49BF-9213-2774DFDE4F15}" type="pres">
      <dgm:prSet presAssocID="{92AC7F90-D278-44CB-9D1C-C628414FCE02}" presName="hierChild3" presStyleCnt="0"/>
      <dgm:spPr/>
    </dgm:pt>
    <dgm:pt modelId="{857D9EC2-F0F8-4855-9D4F-6C7D44BAA326}" type="pres">
      <dgm:prSet presAssocID="{AB3CF7E9-C3CB-4531-80D6-AE9F879DBE2C}" presName="hierRoot1" presStyleCnt="0">
        <dgm:presLayoutVars>
          <dgm:hierBranch val="init"/>
        </dgm:presLayoutVars>
      </dgm:prSet>
      <dgm:spPr/>
    </dgm:pt>
    <dgm:pt modelId="{F8402CD2-DB37-4514-830E-27C24E78AA2F}" type="pres">
      <dgm:prSet presAssocID="{AB3CF7E9-C3CB-4531-80D6-AE9F879DBE2C}" presName="rootComposite1" presStyleCnt="0"/>
      <dgm:spPr/>
    </dgm:pt>
    <dgm:pt modelId="{E1F17456-6DA2-4075-897D-5EBB729D4F41}" type="pres">
      <dgm:prSet presAssocID="{AB3CF7E9-C3CB-4531-80D6-AE9F879DBE2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B0D0AD8-07D1-4F77-BA35-B787BFEC9A69}" type="pres">
      <dgm:prSet presAssocID="{AB3CF7E9-C3CB-4531-80D6-AE9F879DBE2C}" presName="topArc1" presStyleLbl="parChTrans1D1" presStyleIdx="40" presStyleCnt="46"/>
      <dgm:spPr/>
    </dgm:pt>
    <dgm:pt modelId="{3F5103B8-6EFF-42EA-A8F1-2A4E9A57A0A7}" type="pres">
      <dgm:prSet presAssocID="{AB3CF7E9-C3CB-4531-80D6-AE9F879DBE2C}" presName="bottomArc1" presStyleLbl="parChTrans1D1" presStyleIdx="41" presStyleCnt="46"/>
      <dgm:spPr/>
    </dgm:pt>
    <dgm:pt modelId="{D3796E15-7621-48D5-BB56-771AA694C834}" type="pres">
      <dgm:prSet presAssocID="{AB3CF7E9-C3CB-4531-80D6-AE9F879DBE2C}" presName="topConnNode1" presStyleLbl="node1" presStyleIdx="0" presStyleCnt="0"/>
      <dgm:spPr/>
      <dgm:t>
        <a:bodyPr/>
        <a:lstStyle/>
        <a:p>
          <a:endParaRPr lang="fr-CH"/>
        </a:p>
      </dgm:t>
    </dgm:pt>
    <dgm:pt modelId="{947102A5-8CB0-4C44-8D79-7A68D1C4E47E}" type="pres">
      <dgm:prSet presAssocID="{AB3CF7E9-C3CB-4531-80D6-AE9F879DBE2C}" presName="hierChild2" presStyleCnt="0"/>
      <dgm:spPr/>
    </dgm:pt>
    <dgm:pt modelId="{F754AA1B-F1BC-4398-A0E4-7A431D4F0B02}" type="pres">
      <dgm:prSet presAssocID="{6984A462-3883-4C2A-8C89-C7C7047CDD46}" presName="Name28" presStyleLbl="parChTrans1D2" presStyleIdx="6" presStyleCnt="8"/>
      <dgm:spPr/>
      <dgm:t>
        <a:bodyPr/>
        <a:lstStyle/>
        <a:p>
          <a:endParaRPr lang="fr-CH"/>
        </a:p>
      </dgm:t>
    </dgm:pt>
    <dgm:pt modelId="{F447E7C4-C289-469A-886D-7C7AEC44CD98}" type="pres">
      <dgm:prSet presAssocID="{543BB022-CFA1-47C4-8203-3F455082BAF0}" presName="hierRoot2" presStyleCnt="0">
        <dgm:presLayoutVars>
          <dgm:hierBranch val="init"/>
        </dgm:presLayoutVars>
      </dgm:prSet>
      <dgm:spPr/>
    </dgm:pt>
    <dgm:pt modelId="{71E2A003-C80D-4DC0-BAF0-79C601D52959}" type="pres">
      <dgm:prSet presAssocID="{543BB022-CFA1-47C4-8203-3F455082BAF0}" presName="rootComposite2" presStyleCnt="0"/>
      <dgm:spPr/>
    </dgm:pt>
    <dgm:pt modelId="{CAC3E9FF-5AB5-4826-9E48-AB273BB513E2}" type="pres">
      <dgm:prSet presAssocID="{543BB022-CFA1-47C4-8203-3F455082BAF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A4BAE9-4928-4E3C-958B-A95F0AC17590}" type="pres">
      <dgm:prSet presAssocID="{543BB022-CFA1-47C4-8203-3F455082BAF0}" presName="topArc2" presStyleLbl="parChTrans1D1" presStyleIdx="42" presStyleCnt="46"/>
      <dgm:spPr/>
    </dgm:pt>
    <dgm:pt modelId="{97056E85-BA3C-487B-A052-BE2F84549EA9}" type="pres">
      <dgm:prSet presAssocID="{543BB022-CFA1-47C4-8203-3F455082BAF0}" presName="bottomArc2" presStyleLbl="parChTrans1D1" presStyleIdx="43" presStyleCnt="46"/>
      <dgm:spPr/>
    </dgm:pt>
    <dgm:pt modelId="{CEEB9A7D-F318-416B-837C-5E8A70D3A749}" type="pres">
      <dgm:prSet presAssocID="{543BB022-CFA1-47C4-8203-3F455082BAF0}" presName="topConnNode2" presStyleLbl="node2" presStyleIdx="0" presStyleCnt="0"/>
      <dgm:spPr/>
      <dgm:t>
        <a:bodyPr/>
        <a:lstStyle/>
        <a:p>
          <a:endParaRPr lang="fr-CH"/>
        </a:p>
      </dgm:t>
    </dgm:pt>
    <dgm:pt modelId="{7017DE2E-649C-4663-875D-AF777413CD50}" type="pres">
      <dgm:prSet presAssocID="{543BB022-CFA1-47C4-8203-3F455082BAF0}" presName="hierChild4" presStyleCnt="0"/>
      <dgm:spPr/>
    </dgm:pt>
    <dgm:pt modelId="{1137413D-9142-492A-932F-D9ED1E322313}" type="pres">
      <dgm:prSet presAssocID="{543BB022-CFA1-47C4-8203-3F455082BAF0}" presName="hierChild5" presStyleCnt="0"/>
      <dgm:spPr/>
    </dgm:pt>
    <dgm:pt modelId="{5C7B7486-BAB5-412B-A6EA-E3EB679F69C8}" type="pres">
      <dgm:prSet presAssocID="{46AB18D3-3266-428A-9AB6-A7828AF403B0}" presName="Name28" presStyleLbl="parChTrans1D2" presStyleIdx="7" presStyleCnt="8"/>
      <dgm:spPr/>
      <dgm:t>
        <a:bodyPr/>
        <a:lstStyle/>
        <a:p>
          <a:endParaRPr lang="fr-CH"/>
        </a:p>
      </dgm:t>
    </dgm:pt>
    <dgm:pt modelId="{ED4AA1CB-D464-4FED-A377-79E09858861A}" type="pres">
      <dgm:prSet presAssocID="{B206752D-0B48-4A98-9188-DC0B2A0B14B1}" presName="hierRoot2" presStyleCnt="0">
        <dgm:presLayoutVars>
          <dgm:hierBranch val="init"/>
        </dgm:presLayoutVars>
      </dgm:prSet>
      <dgm:spPr/>
    </dgm:pt>
    <dgm:pt modelId="{C5C256F7-A3B1-4585-B82D-3E678DB22B1E}" type="pres">
      <dgm:prSet presAssocID="{B206752D-0B48-4A98-9188-DC0B2A0B14B1}" presName="rootComposite2" presStyleCnt="0"/>
      <dgm:spPr/>
    </dgm:pt>
    <dgm:pt modelId="{65597EA9-5D90-4BB0-9D84-56FC941B91FF}" type="pres">
      <dgm:prSet presAssocID="{B206752D-0B48-4A98-9188-DC0B2A0B14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60DD41-204F-4884-974D-AA09FC11B750}" type="pres">
      <dgm:prSet presAssocID="{B206752D-0B48-4A98-9188-DC0B2A0B14B1}" presName="topArc2" presStyleLbl="parChTrans1D1" presStyleIdx="44" presStyleCnt="46"/>
      <dgm:spPr/>
    </dgm:pt>
    <dgm:pt modelId="{7E6949DE-C079-44D9-B88A-89955965F7CD}" type="pres">
      <dgm:prSet presAssocID="{B206752D-0B48-4A98-9188-DC0B2A0B14B1}" presName="bottomArc2" presStyleLbl="parChTrans1D1" presStyleIdx="45" presStyleCnt="46"/>
      <dgm:spPr/>
    </dgm:pt>
    <dgm:pt modelId="{0070EB19-CC55-4678-B88D-663484794F29}" type="pres">
      <dgm:prSet presAssocID="{B206752D-0B48-4A98-9188-DC0B2A0B14B1}" presName="topConnNode2" presStyleLbl="node2" presStyleIdx="0" presStyleCnt="0"/>
      <dgm:spPr/>
      <dgm:t>
        <a:bodyPr/>
        <a:lstStyle/>
        <a:p>
          <a:endParaRPr lang="fr-CH"/>
        </a:p>
      </dgm:t>
    </dgm:pt>
    <dgm:pt modelId="{A5970100-4ADC-4B55-B6C0-3850832DB2D9}" type="pres">
      <dgm:prSet presAssocID="{B206752D-0B48-4A98-9188-DC0B2A0B14B1}" presName="hierChild4" presStyleCnt="0"/>
      <dgm:spPr/>
    </dgm:pt>
    <dgm:pt modelId="{0FCA3D2D-DDBA-44F6-9C5A-3C9BE108C0C6}" type="pres">
      <dgm:prSet presAssocID="{B206752D-0B48-4A98-9188-DC0B2A0B14B1}" presName="hierChild5" presStyleCnt="0"/>
      <dgm:spPr/>
    </dgm:pt>
    <dgm:pt modelId="{0FBD73CA-4976-47C9-AE60-D920208A42C0}" type="pres">
      <dgm:prSet presAssocID="{AB3CF7E9-C3CB-4531-80D6-AE9F879DBE2C}" presName="hierChild3" presStyleCnt="0"/>
      <dgm:spPr/>
    </dgm:pt>
  </dgm:ptLst>
  <dgm:cxnLst>
    <dgm:cxn modelId="{F6D895A2-29DD-411E-9C4B-DAF6464183B8}" type="presOf" srcId="{E6A5C52F-61AE-4E3F-BFAB-ED4521513D90}" destId="{F4CF07D4-BB67-4ECF-A280-013E565CE285}" srcOrd="1" destOrd="0" presId="urn:microsoft.com/office/officeart/2008/layout/HalfCircleOrganizationChart"/>
    <dgm:cxn modelId="{9BC4F511-C41C-4EA8-BF5D-EB0210714FCB}" type="presOf" srcId="{FA1BDB7B-6EFF-4638-8409-13A4084777AD}" destId="{9A3E2C4D-21EB-4586-92EA-E10E5FAAB6C7}" srcOrd="0" destOrd="0" presId="urn:microsoft.com/office/officeart/2008/layout/HalfCircleOrganizationChart"/>
    <dgm:cxn modelId="{A1E3A8B3-1AD3-4895-954A-5B247C0F569A}" type="presOf" srcId="{9E360787-D136-4539-8287-E4F018249AA0}" destId="{A6DE9963-8D69-49F9-84D1-EF823B3FD3D8}" srcOrd="0" destOrd="0" presId="urn:microsoft.com/office/officeart/2008/layout/HalfCircleOrganizationChart"/>
    <dgm:cxn modelId="{2AFDD610-8E77-4C13-A267-DC8610005FB6}" type="presOf" srcId="{038058D8-0706-49FF-8E2C-67E7A0069FD9}" destId="{FBB9698F-D15B-4D9C-8A8E-72389636EFD8}" srcOrd="1" destOrd="0" presId="urn:microsoft.com/office/officeart/2008/layout/HalfCircleOrganizationChart"/>
    <dgm:cxn modelId="{DEEE4433-97E5-4C9C-9AC4-93077F33EC64}" type="presOf" srcId="{46AB18D3-3266-428A-9AB6-A7828AF403B0}" destId="{5C7B7486-BAB5-412B-A6EA-E3EB679F69C8}" srcOrd="0" destOrd="0" presId="urn:microsoft.com/office/officeart/2008/layout/HalfCircleOrganizationChart"/>
    <dgm:cxn modelId="{ED928963-F473-4FD6-B2DC-2642813A8186}" type="presOf" srcId="{07406146-8A23-48FC-BA88-13BA049FAC90}" destId="{59C0FDBF-CF68-455B-B298-363A5F0998AE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7DB13A81-D85E-47FB-9EB6-6EE20F765825}" type="presOf" srcId="{9D8B7065-F864-4700-967D-9B05CB1D6C3F}" destId="{CC7DC5EB-2FA0-47ED-BAD1-921F576C40A4}" srcOrd="1" destOrd="0" presId="urn:microsoft.com/office/officeart/2008/layout/HalfCircleOrganizationChart"/>
    <dgm:cxn modelId="{1E480F63-3B68-40FD-AE0E-A88B5AFFA174}" type="presOf" srcId="{92AC7F90-D278-44CB-9D1C-C628414FCE02}" destId="{5552FE8F-27AE-4EFC-9DCE-B623875127D8}" srcOrd="0" destOrd="0" presId="urn:microsoft.com/office/officeart/2008/layout/HalfCircleOrganizationChart"/>
    <dgm:cxn modelId="{FCD9565E-E2F8-4AAE-A805-E0DB1FDC409B}" type="presOf" srcId="{0A214D0F-6557-4119-97D3-8D8C9854BDFD}" destId="{96DF4ECE-275A-4142-AFAF-B2D36AA6CB0B}" srcOrd="0" destOrd="0" presId="urn:microsoft.com/office/officeart/2008/layout/HalfCircleOrganizationChart"/>
    <dgm:cxn modelId="{F9AD58EF-0FE4-4701-B23E-154F0613CB82}" type="presOf" srcId="{543BB022-CFA1-47C4-8203-3F455082BAF0}" destId="{CAC3E9FF-5AB5-4826-9E48-AB273BB513E2}" srcOrd="0" destOrd="0" presId="urn:microsoft.com/office/officeart/2008/layout/HalfCircleOrganizationChart"/>
    <dgm:cxn modelId="{F5CEC699-39DA-4B7A-9977-95128F97B594}" srcId="{07406146-8A23-48FC-BA88-13BA049FAC90}" destId="{075248C3-6DB6-4191-A9DE-5E6113B1EDEA}" srcOrd="5" destOrd="0" parTransId="{C2741C95-4126-44B5-ACCB-5ADA563B00EE}" sibTransId="{24E57623-0E2E-4673-A098-00DD0BEF77E8}"/>
    <dgm:cxn modelId="{3D3BE94C-0C18-4CC4-8734-DD324440ED10}" type="presOf" srcId="{075248C3-6DB6-4191-A9DE-5E6113B1EDEA}" destId="{F415987F-063A-45B3-A0C8-26C8DBE8C06E}" srcOrd="0" destOrd="0" presId="urn:microsoft.com/office/officeart/2008/layout/HalfCircleOrganizationChart"/>
    <dgm:cxn modelId="{E11E43BC-EDE9-4033-9375-FC75A54EAD9B}" type="presOf" srcId="{075248C3-6DB6-4191-A9DE-5E6113B1EDEA}" destId="{AA88836B-7C0E-4EC0-B58A-0B4899FB3AA9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FEE2F103-ACAC-4600-B814-7591F6556141}" type="presOf" srcId="{038058D8-0706-49FF-8E2C-67E7A0069FD9}" destId="{CDA6DE61-BC30-48F5-BE28-24CAEE8B5F0C}" srcOrd="0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8423622A-39A7-4535-9D7E-6203D318B71C}" type="presOf" srcId="{4AAB9C7D-9A36-4B24-B934-F31B3BE0DEBF}" destId="{E2392F02-CB27-44FF-9097-7BA7DEDCFFB7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8DF91D74-50F7-49CE-832F-B3508C63721D}" type="presOf" srcId="{AB3CF7E9-C3CB-4531-80D6-AE9F879DBE2C}" destId="{D3796E15-7621-48D5-BB56-771AA694C834}" srcOrd="1" destOrd="0" presId="urn:microsoft.com/office/officeart/2008/layout/HalfCircleOrganizationChart"/>
    <dgm:cxn modelId="{2F7D12E4-F774-4FB5-ABB3-9A1B62F9283E}" srcId="{075248C3-6DB6-4191-A9DE-5E6113B1EDEA}" destId="{8A446F3E-042B-4180-974B-70972E893CE5}" srcOrd="1" destOrd="0" parTransId="{71415DDE-85CC-4B14-BACD-0849027C94D0}" sibTransId="{2202FC9B-A7EF-4D5E-B3F5-25D07892DF80}"/>
    <dgm:cxn modelId="{69386C83-57F0-45A6-9357-845C8BCCD3B2}" type="presOf" srcId="{B206752D-0B48-4A98-9188-DC0B2A0B14B1}" destId="{65597EA9-5D90-4BB0-9D84-56FC941B91FF}" srcOrd="0" destOrd="0" presId="urn:microsoft.com/office/officeart/2008/layout/HalfCircleOrganizationChart"/>
    <dgm:cxn modelId="{911EC3CC-3BCF-4AC0-8629-7807D358C629}" srcId="{AB3CF7E9-C3CB-4531-80D6-AE9F879DBE2C}" destId="{543BB022-CFA1-47C4-8203-3F455082BAF0}" srcOrd="0" destOrd="0" parTransId="{6984A462-3883-4C2A-8C89-C7C7047CDD46}" sibTransId="{3DBDA925-31CF-4C5B-A095-1DCEEFCBF267}"/>
    <dgm:cxn modelId="{31235135-8048-4958-AB70-229022C3F444}" type="presOf" srcId="{92AC7F90-D278-44CB-9D1C-C628414FCE02}" destId="{0D00733E-E908-49AB-83B6-D88473986B2B}" srcOrd="1" destOrd="0" presId="urn:microsoft.com/office/officeart/2008/layout/HalfCircleOrganizationChart"/>
    <dgm:cxn modelId="{D72C54DC-390C-490F-9FC5-F0B4B252CC38}" type="presOf" srcId="{E6A5C52F-61AE-4E3F-BFAB-ED4521513D90}" destId="{F5F4FC3F-99F8-4D28-A65B-FAAA614AE5D6}" srcOrd="0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A1EE73A1-C447-4CBC-A389-FE06C4E1E138}" type="presOf" srcId="{18E1FA0D-4E29-4776-BA4C-D3E6799F267E}" destId="{60830AAE-0B4F-4759-B7D9-6B659015032B}" srcOrd="1" destOrd="0" presId="urn:microsoft.com/office/officeart/2008/layout/HalfCircleOrganizationChart"/>
    <dgm:cxn modelId="{DAB5C27F-7AB0-4F0E-AB2A-454A12481513}" type="presOf" srcId="{9B382438-ACEC-4C3F-A74F-3F5C26EB719F}" destId="{0CBF5BF9-1281-4010-A364-3A495DDAEB5E}" srcOrd="1" destOrd="0" presId="urn:microsoft.com/office/officeart/2008/layout/HalfCircleOrganizationChart"/>
    <dgm:cxn modelId="{A434F27E-F562-4EF9-A3C0-01B6A92A87FF}" type="presOf" srcId="{71415DDE-85CC-4B14-BACD-0849027C94D0}" destId="{3EB4810C-FCD7-4A6C-8ADC-82B755CA0F9F}" srcOrd="0" destOrd="0" presId="urn:microsoft.com/office/officeart/2008/layout/HalfCircleOrganizationChart"/>
    <dgm:cxn modelId="{16EFE9E2-79FF-4E9B-A0A9-DCE39A72CA43}" type="presOf" srcId="{33B34BA9-A957-4D09-83CA-7C2765478269}" destId="{76FEC3A7-303F-4C8F-B8A6-98C7151D0BCD}" srcOrd="0" destOrd="0" presId="urn:microsoft.com/office/officeart/2008/layout/HalfCircleOrganizationChart"/>
    <dgm:cxn modelId="{624EF540-70E1-4904-B227-FDB68EBA29F9}" type="presOf" srcId="{EB089806-2977-47E2-9B6B-B7E27A9D4F52}" destId="{822DD451-519D-46DA-8378-70256D92AB54}" srcOrd="0" destOrd="0" presId="urn:microsoft.com/office/officeart/2008/layout/HalfCircleOrganizationChart"/>
    <dgm:cxn modelId="{F03B63CE-8410-483B-B4F7-8F49CF0153A5}" type="presOf" srcId="{ED36A91A-09CA-44ED-8DE0-92A769D69D0F}" destId="{A41E5686-BFFC-4D28-AEDC-F22C2DE5524E}" srcOrd="0" destOrd="0" presId="urn:microsoft.com/office/officeart/2008/layout/HalfCircleOrganizationChart"/>
    <dgm:cxn modelId="{B7ED8C24-0B17-4EA3-98EA-2EA6D47C2515}" srcId="{07406146-8A23-48FC-BA88-13BA049FAC90}" destId="{FA1BDB7B-6EFF-4638-8409-13A4084777AD}" srcOrd="6" destOrd="0" parTransId="{F7D92BCE-9B28-4B36-A39B-4F5BC9F8C766}" sibTransId="{D2EF719A-375E-475A-8F79-0A07F533E865}"/>
    <dgm:cxn modelId="{9705232A-DB4D-448D-BA14-D22CC2F503DA}" type="presOf" srcId="{9D8B7065-F864-4700-967D-9B05CB1D6C3F}" destId="{64B4E788-15D7-475B-972A-7CF7869C916E}" srcOrd="0" destOrd="0" presId="urn:microsoft.com/office/officeart/2008/layout/HalfCircleOrganizationChart"/>
    <dgm:cxn modelId="{10E1DB49-6459-46A0-A33D-4248C934735D}" type="presOf" srcId="{D760BA08-E59D-4789-9D8C-62A8E7E85DCA}" destId="{10896F32-B3A7-43E2-959E-71CD4EECCD2D}" srcOrd="0" destOrd="0" presId="urn:microsoft.com/office/officeart/2008/layout/HalfCircleOrganizationChart"/>
    <dgm:cxn modelId="{59BD8045-810E-41DA-8FB7-E0C5CB4FDAD3}" type="presOf" srcId="{C1147146-35B1-4385-BFD3-24B0A8D6DBA9}" destId="{E917D10F-5B3D-4C8E-892D-6C5868F1D07C}" srcOrd="0" destOrd="0" presId="urn:microsoft.com/office/officeart/2008/layout/HalfCircleOrganizationChart"/>
    <dgm:cxn modelId="{9BEF6DD4-28A3-488A-A9DC-1BF78AB548DD}" type="presOf" srcId="{D335B0CC-85C6-4594-9612-47758211A5DF}" destId="{26C42CB7-A52F-4D46-87C8-64D1F425C2EE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BC46ABD2-B2E0-4FA0-B642-6229A733251D}" type="presOf" srcId="{543BB022-CFA1-47C4-8203-3F455082BAF0}" destId="{CEEB9A7D-F318-416B-837C-5E8A70D3A749}" srcOrd="1" destOrd="0" presId="urn:microsoft.com/office/officeart/2008/layout/HalfCircleOrganizationChart"/>
    <dgm:cxn modelId="{7D65B43E-43A6-43EF-980A-54844E6A9181}" srcId="{07406146-8A23-48FC-BA88-13BA049FAC90}" destId="{98990B08-0F76-45E0-9D65-E01C6D49467A}" srcOrd="4" destOrd="0" parTransId="{3F2AA96A-F286-4FE0-9BBA-90100C910D50}" sibTransId="{1295441F-9FB7-477A-9B71-A667580928D5}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3D6D540B-4FDB-4F4D-8DA1-E93A77CE0B2E}" type="presOf" srcId="{752E67A4-0087-4F4D-8C4C-2BE7E7544744}" destId="{E7033B0E-F631-4B4B-82F9-F3F46CE244C0}" srcOrd="0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8C1D18AF-860D-43C9-B517-06D478660AA0}" type="presOf" srcId="{98990B08-0F76-45E0-9D65-E01C6D49467A}" destId="{315AE9B2-D7D8-40D9-8DC3-D70F62E1C932}" srcOrd="0" destOrd="0" presId="urn:microsoft.com/office/officeart/2008/layout/HalfCircleOrganizationChart"/>
    <dgm:cxn modelId="{0C43DDC1-A63E-4B5C-81CE-0F97C8C0BDA3}" type="presOf" srcId="{E2E084DF-F39B-4878-AB4A-A8D119AC57A0}" destId="{998AE87D-358F-4762-AE2C-7117C46E098D}" srcOrd="1" destOrd="0" presId="urn:microsoft.com/office/officeart/2008/layout/HalfCircleOrganizationChart"/>
    <dgm:cxn modelId="{E32675B9-EDC9-4CFE-B360-C26216190EA7}" type="presOf" srcId="{AB3CF7E9-C3CB-4531-80D6-AE9F879DBE2C}" destId="{E1F17456-6DA2-4075-897D-5EBB729D4F41}" srcOrd="0" destOrd="0" presId="urn:microsoft.com/office/officeart/2008/layout/HalfCircleOrganizationChart"/>
    <dgm:cxn modelId="{1EA0AEC6-8402-4BE3-AC7F-FFD8403769CE}" type="presOf" srcId="{D335B0CC-85C6-4594-9612-47758211A5DF}" destId="{027EE519-36F7-43A8-9910-63865367D8AE}" srcOrd="1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1304F79C-193A-4CC2-BD40-CAEA1CA0DE92}" type="presOf" srcId="{C1147146-35B1-4385-BFD3-24B0A8D6DBA9}" destId="{5FF58629-78AE-4A5B-BE75-D9E032B022A1}" srcOrd="1" destOrd="0" presId="urn:microsoft.com/office/officeart/2008/layout/HalfCircleOrganizationChart"/>
    <dgm:cxn modelId="{B34739D1-F3A2-4CDA-9141-2A391B2FA1B8}" srcId="{07406146-8A23-48FC-BA88-13BA049FAC90}" destId="{92AC7F90-D278-44CB-9D1C-C628414FCE02}" srcOrd="7" destOrd="0" parTransId="{F3E4CAD4-E553-4A4C-B7E2-A728A099C938}" sibTransId="{9B4F1DFC-C78D-4A7E-AC17-4DF83B4CB99E}"/>
    <dgm:cxn modelId="{873D9072-D029-4553-B68E-83F8B197B92A}" type="presOf" srcId="{244767F1-5EF6-41E9-A078-1A9C0562A037}" destId="{8FD39869-95AA-4910-B309-26FB812053F1}" srcOrd="0" destOrd="0" presId="urn:microsoft.com/office/officeart/2008/layout/HalfCircleOrganizationChart"/>
    <dgm:cxn modelId="{FE211597-2E14-4620-B426-BBF8AEB112C6}" srcId="{07406146-8A23-48FC-BA88-13BA049FAC90}" destId="{AB3CF7E9-C3CB-4531-80D6-AE9F879DBE2C}" srcOrd="8" destOrd="0" parTransId="{1FB71103-4413-476B-BE3F-198B8BAAF2DC}" sibTransId="{B53D794D-D3F5-47CF-BD49-A602FF7790E9}"/>
    <dgm:cxn modelId="{4B71D3B0-0A01-4E0E-ADE8-B5E1ADD3BBAF}" type="presOf" srcId="{B47694F9-F87D-4502-9516-C706D9D83F25}" destId="{BD578BA7-9528-49BD-BEB6-08AE51F67D6E}" srcOrd="0" destOrd="0" presId="urn:microsoft.com/office/officeart/2008/layout/HalfCircleOrganizationChart"/>
    <dgm:cxn modelId="{716557D7-B95F-437F-BFCE-3C4CD4AF91B4}" type="presOf" srcId="{B206752D-0B48-4A98-9188-DC0B2A0B14B1}" destId="{0070EB19-CC55-4678-B88D-663484794F29}" srcOrd="1" destOrd="0" presId="urn:microsoft.com/office/officeart/2008/layout/HalfCircleOrganizationChart"/>
    <dgm:cxn modelId="{6C838B9F-1659-47CC-A5A3-2DACF404C354}" type="presOf" srcId="{3F3C2526-3E63-420D-8011-533980F2E012}" destId="{F9C3CECF-5D5E-4261-8139-4463D0EDCB6B}" srcOrd="0" destOrd="0" presId="urn:microsoft.com/office/officeart/2008/layout/HalfCircleOrganizationChart"/>
    <dgm:cxn modelId="{D45A6E09-1AC2-4F2D-ACA5-11BE172252DB}" type="presOf" srcId="{49458C69-2698-4BC0-862E-E8E202699966}" destId="{A508DF89-1800-48C6-9A47-9F20C58D2773}" srcOrd="0" destOrd="0" presId="urn:microsoft.com/office/officeart/2008/layout/HalfCircleOrganizationChart"/>
    <dgm:cxn modelId="{35E2463B-100A-4394-8325-0BDDA7802657}" srcId="{075248C3-6DB6-4191-A9DE-5E6113B1EDEA}" destId="{9B382438-ACEC-4C3F-A74F-3F5C26EB719F}" srcOrd="0" destOrd="0" parTransId="{EB089806-2977-47E2-9B6B-B7E27A9D4F52}" sibTransId="{F2E2858D-74DC-4BA8-8D80-87D25E4F7642}"/>
    <dgm:cxn modelId="{1D0B33FC-3C27-4E1A-9F0B-344C92F7780B}" type="presOf" srcId="{4AAB9C7D-9A36-4B24-B934-F31B3BE0DEBF}" destId="{43FBE111-E801-408E-989F-573A0253B77B}" srcOrd="1" destOrd="0" presId="urn:microsoft.com/office/officeart/2008/layout/HalfCircleOrganizationChart"/>
    <dgm:cxn modelId="{7B954C7D-A234-46B7-8097-5C1DED480EB1}" type="presOf" srcId="{6C544CE6-B3EA-4F4B-B883-034577FB54B0}" destId="{7CFEA7A7-6B0A-42F2-9E7A-5BFAC1B8E9DE}" srcOrd="0" destOrd="0" presId="urn:microsoft.com/office/officeart/2008/layout/HalfCircleOrganizationChart"/>
    <dgm:cxn modelId="{AA7B3ADE-393D-44D2-AD2A-379B5FCF254E}" type="presOf" srcId="{6E820660-CF39-42C3-992F-3915E9C88F7D}" destId="{276CD5F2-6375-4CE6-8EBC-72290F78C0CC}" srcOrd="0" destOrd="0" presId="urn:microsoft.com/office/officeart/2008/layout/HalfCircleOrganizationChart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575D237A-B484-4EB6-904A-4FCE1985DC44}" type="presOf" srcId="{B47694F9-F87D-4502-9516-C706D9D83F25}" destId="{0F4256C5-81D8-4F99-AA25-BC4F8E353BEE}" srcOrd="1" destOrd="0" presId="urn:microsoft.com/office/officeart/2008/layout/HalfCircleOrganizationChart"/>
    <dgm:cxn modelId="{2BE79F4E-5623-4984-A513-F238D3FEA4BC}" type="presOf" srcId="{6C544CE6-B3EA-4F4B-B883-034577FB54B0}" destId="{1189EF9D-A0A1-49F7-9F9A-4FF81D05352B}" srcOrd="1" destOrd="0" presId="urn:microsoft.com/office/officeart/2008/layout/HalfCircleOrganizationChart"/>
    <dgm:cxn modelId="{5764C715-0AB0-4E1A-B0A5-45310A8557A0}" type="presOf" srcId="{244767F1-5EF6-41E9-A078-1A9C0562A037}" destId="{B09ED0D5-F36B-4BF8-9C57-697377DBCE11}" srcOrd="1" destOrd="0" presId="urn:microsoft.com/office/officeart/2008/layout/HalfCircleOrganizationChart"/>
    <dgm:cxn modelId="{BA4AB95C-4AB3-4EEC-9C47-FDFFD0B2F05B}" type="presOf" srcId="{F19DE134-47E8-496F-81BC-9F957D3D5945}" destId="{A38F8A24-3BB9-4CBE-BAE5-C3E0E88F88DD}" srcOrd="0" destOrd="0" presId="urn:microsoft.com/office/officeart/2008/layout/HalfCircleOrganizationChart"/>
    <dgm:cxn modelId="{40DB8F5D-1D07-4C91-9382-60055C5BAE4D}" type="presOf" srcId="{8A446F3E-042B-4180-974B-70972E893CE5}" destId="{4ADD5E68-51A1-4FDD-8D74-74A618436C1E}" srcOrd="0" destOrd="0" presId="urn:microsoft.com/office/officeart/2008/layout/HalfCircleOrganizationChart"/>
    <dgm:cxn modelId="{5AEBC8CF-F114-4BB1-999A-9AAE48D4E6CF}" type="presOf" srcId="{8A446F3E-042B-4180-974B-70972E893CE5}" destId="{B4C06E90-4082-4023-866F-A96CFAE090DA}" srcOrd="1" destOrd="0" presId="urn:microsoft.com/office/officeart/2008/layout/HalfCircleOrganizationChart"/>
    <dgm:cxn modelId="{413B4D02-78A1-47E9-A717-8C2D75D9C361}" type="presOf" srcId="{B3B0EF58-2678-4D70-9DC7-858E1B62B45E}" destId="{F59DD40E-BCAE-4C7B-AACC-4DD95F3971E1}" srcOrd="0" destOrd="0" presId="urn:microsoft.com/office/officeart/2008/layout/HalfCircleOrganizationChart"/>
    <dgm:cxn modelId="{76B2D8AC-5620-4AF4-89DB-9FEC9B1A38E1}" type="presOf" srcId="{3AA22C8B-D847-4D42-BF9F-DA7E8433379A}" destId="{86B8B015-032C-4315-9684-E36BDA84DF02}" srcOrd="0" destOrd="0" presId="urn:microsoft.com/office/officeart/2008/layout/HalfCircleOrganizationChart"/>
    <dgm:cxn modelId="{2520D7BB-8AEE-4EB7-8F41-E9DB5395AE61}" type="presOf" srcId="{33B34BA9-A957-4D09-83CA-7C2765478269}" destId="{E2B531B4-96B8-482F-B9A3-8354B588AB4E}" srcOrd="1" destOrd="0" presId="urn:microsoft.com/office/officeart/2008/layout/HalfCircleOrganizationChart"/>
    <dgm:cxn modelId="{EEA1897E-3ACC-4917-98A9-A71D47323E95}" type="presOf" srcId="{3F3C2526-3E63-420D-8011-533980F2E012}" destId="{1F1CB4E0-3104-4FA0-A202-55DE25BB0A12}" srcOrd="1" destOrd="0" presId="urn:microsoft.com/office/officeart/2008/layout/HalfCircleOrganizationChart"/>
    <dgm:cxn modelId="{4E08333C-E892-4C82-9264-08DFE115BF15}" srcId="{AB3CF7E9-C3CB-4531-80D6-AE9F879DBE2C}" destId="{B206752D-0B48-4A98-9188-DC0B2A0B14B1}" srcOrd="1" destOrd="0" parTransId="{46AB18D3-3266-428A-9AB6-A7828AF403B0}" sibTransId="{A9BF37A3-D1C9-4592-A8CA-71B9C1688D28}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3A95C75D-4B3B-4434-90C2-0D96CC376B46}" type="presOf" srcId="{FA1BDB7B-6EFF-4638-8409-13A4084777AD}" destId="{40CF834D-EDC0-4678-A747-6A77BE410D7C}" srcOrd="1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2572613E-7E8A-4E59-AC5E-998576E54A75}" type="presOf" srcId="{98990B08-0F76-45E0-9D65-E01C6D49467A}" destId="{6DDA7DAF-EDC9-4CD7-830E-61E00ED79144}" srcOrd="1" destOrd="0" presId="urn:microsoft.com/office/officeart/2008/layout/HalfCircleOrganizationChart"/>
    <dgm:cxn modelId="{501A2ABF-C211-44DB-8D1E-27B819EF88FE}" type="presOf" srcId="{9B382438-ACEC-4C3F-A74F-3F5C26EB719F}" destId="{0F3E9E7E-67D4-4FF8-8773-F3EB9C994990}" srcOrd="0" destOrd="0" presId="urn:microsoft.com/office/officeart/2008/layout/HalfCircleOrganizationChart"/>
    <dgm:cxn modelId="{8CFB8749-D5A0-425A-94D6-70BCB49E8152}" type="presOf" srcId="{B3D9AC15-00DF-41EE-8D65-A2F47D344CAE}" destId="{675FCD41-66E0-4F77-9C22-76E54618FCD1}" srcOrd="0" destOrd="0" presId="urn:microsoft.com/office/officeart/2008/layout/HalfCircleOrganizationChart"/>
    <dgm:cxn modelId="{D43D8487-D06B-4A31-9ED0-365DFDBFF31F}" type="presOf" srcId="{6984A462-3883-4C2A-8C89-C7C7047CDD46}" destId="{F754AA1B-F1BC-4398-A0E4-7A431D4F0B02}" srcOrd="0" destOrd="0" presId="urn:microsoft.com/office/officeart/2008/layout/HalfCircleOrganizationChart"/>
    <dgm:cxn modelId="{02446793-2596-4387-A8F1-21B0CC3DC99B}" type="presOf" srcId="{18E1FA0D-4E29-4776-BA4C-D3E6799F267E}" destId="{022E7300-71EA-4FB1-BB88-E45BAE33D4CF}" srcOrd="0" destOrd="0" presId="urn:microsoft.com/office/officeart/2008/layout/HalfCircleOrganizationChart"/>
    <dgm:cxn modelId="{F5F40368-B853-4ABC-A6FC-2942B183F3EC}" type="presOf" srcId="{49458C69-2698-4BC0-862E-E8E202699966}" destId="{FBB6D50C-47A7-4541-8BA7-AF8733BE90EC}" srcOrd="1" destOrd="0" presId="urn:microsoft.com/office/officeart/2008/layout/HalfCircleOrganizationChart"/>
    <dgm:cxn modelId="{3F80BEBD-AC7A-4AD7-AE09-600AF456B426}" type="presOf" srcId="{E2E084DF-F39B-4878-AB4A-A8D119AC57A0}" destId="{16746824-6DFF-4D2B-9252-9912D1EE628D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B87762A7-6ADE-43DF-935B-8E11B862B484}" type="presParOf" srcId="{59C0FDBF-CF68-455B-B298-363A5F0998AE}" destId="{BE8C49B1-68B7-4E6A-8A8C-34319999AC7C}" srcOrd="0" destOrd="0" presId="urn:microsoft.com/office/officeart/2008/layout/HalfCircleOrganizationChart"/>
    <dgm:cxn modelId="{51935A5F-9B6E-40E7-915F-C13E95F51823}" type="presParOf" srcId="{BE8C49B1-68B7-4E6A-8A8C-34319999AC7C}" destId="{915E4A16-DA1D-44AD-99F2-9309E196A289}" srcOrd="0" destOrd="0" presId="urn:microsoft.com/office/officeart/2008/layout/HalfCircleOrganizationChart"/>
    <dgm:cxn modelId="{28BAC73C-895A-4A81-A30D-092D98135D29}" type="presParOf" srcId="{915E4A16-DA1D-44AD-99F2-9309E196A289}" destId="{F9C3CECF-5D5E-4261-8139-4463D0EDCB6B}" srcOrd="0" destOrd="0" presId="urn:microsoft.com/office/officeart/2008/layout/HalfCircleOrganizationChart"/>
    <dgm:cxn modelId="{D20C4988-2B1D-4DF7-B41F-00B41617AB4C}" type="presParOf" srcId="{915E4A16-DA1D-44AD-99F2-9309E196A289}" destId="{C0540714-9E00-4007-85EF-4BB22A1DFB54}" srcOrd="1" destOrd="0" presId="urn:microsoft.com/office/officeart/2008/layout/HalfCircleOrganizationChart"/>
    <dgm:cxn modelId="{050975F5-B80E-480D-8A61-EE856C963776}" type="presParOf" srcId="{915E4A16-DA1D-44AD-99F2-9309E196A289}" destId="{B9D558FA-6A6D-41A1-BCD3-8CE1FA2E7AA6}" srcOrd="2" destOrd="0" presId="urn:microsoft.com/office/officeart/2008/layout/HalfCircleOrganizationChart"/>
    <dgm:cxn modelId="{17A03808-F3F9-4008-B1F6-EFBC2D2FBCB6}" type="presParOf" srcId="{915E4A16-DA1D-44AD-99F2-9309E196A289}" destId="{1F1CB4E0-3104-4FA0-A202-55DE25BB0A12}" srcOrd="3" destOrd="0" presId="urn:microsoft.com/office/officeart/2008/layout/HalfCircleOrganizationChart"/>
    <dgm:cxn modelId="{F0DA4518-8146-4D5B-A717-554FCE8229C0}" type="presParOf" srcId="{BE8C49B1-68B7-4E6A-8A8C-34319999AC7C}" destId="{3B633CC0-AB06-4FC0-8990-81E44876D3C5}" srcOrd="1" destOrd="0" presId="urn:microsoft.com/office/officeart/2008/layout/HalfCircleOrganizationChart"/>
    <dgm:cxn modelId="{CF1E2AE8-D88A-4AA4-ABD9-842B0482ECC4}" type="presParOf" srcId="{BE8C49B1-68B7-4E6A-8A8C-34319999AC7C}" destId="{8B6DBAD7-2F29-47DB-B027-C7EA946A0E10}" srcOrd="2" destOrd="0" presId="urn:microsoft.com/office/officeart/2008/layout/HalfCircleOrganizationChart"/>
    <dgm:cxn modelId="{1AFED8DA-D8D5-4007-9593-0295338DB9D5}" type="presParOf" srcId="{59C0FDBF-CF68-455B-B298-363A5F0998AE}" destId="{ECE95126-8C09-4462-9233-E74E2AAC6297}" srcOrd="1" destOrd="0" presId="urn:microsoft.com/office/officeart/2008/layout/HalfCircleOrganizationChart"/>
    <dgm:cxn modelId="{FB4B6273-3D19-498C-A669-0D600DD6FF64}" type="presParOf" srcId="{ECE95126-8C09-4462-9233-E74E2AAC6297}" destId="{AD4D3649-DC84-4698-B1C9-D54B4D3B5993}" srcOrd="0" destOrd="0" presId="urn:microsoft.com/office/officeart/2008/layout/HalfCircleOrganizationChart"/>
    <dgm:cxn modelId="{27BB48E1-AC70-4EB3-8206-D9EF4868638C}" type="presParOf" srcId="{AD4D3649-DC84-4698-B1C9-D54B4D3B5993}" destId="{76FEC3A7-303F-4C8F-B8A6-98C7151D0BCD}" srcOrd="0" destOrd="0" presId="urn:microsoft.com/office/officeart/2008/layout/HalfCircleOrganizationChart"/>
    <dgm:cxn modelId="{67DE20FF-AF6B-452C-BC49-694417A64CAE}" type="presParOf" srcId="{AD4D3649-DC84-4698-B1C9-D54B4D3B5993}" destId="{1905F577-45AF-4B3D-943D-F61BCB38A259}" srcOrd="1" destOrd="0" presId="urn:microsoft.com/office/officeart/2008/layout/HalfCircleOrganizationChart"/>
    <dgm:cxn modelId="{2D4B4EF2-461F-4D29-87DD-5D1B2AA576C9}" type="presParOf" srcId="{AD4D3649-DC84-4698-B1C9-D54B4D3B5993}" destId="{2FC57DE8-032B-48D9-9DB2-BF1CD767EFA3}" srcOrd="2" destOrd="0" presId="urn:microsoft.com/office/officeart/2008/layout/HalfCircleOrganizationChart"/>
    <dgm:cxn modelId="{89E02915-20B5-4C0A-9A30-1F7D1726D33B}" type="presParOf" srcId="{AD4D3649-DC84-4698-B1C9-D54B4D3B5993}" destId="{E2B531B4-96B8-482F-B9A3-8354B588AB4E}" srcOrd="3" destOrd="0" presId="urn:microsoft.com/office/officeart/2008/layout/HalfCircleOrganizationChart"/>
    <dgm:cxn modelId="{FD56BA10-2853-44EC-B1BF-41DC970939EF}" type="presParOf" srcId="{ECE95126-8C09-4462-9233-E74E2AAC6297}" destId="{31CAF076-5BF3-4713-ABD5-D9692AB2B5AF}" srcOrd="1" destOrd="0" presId="urn:microsoft.com/office/officeart/2008/layout/HalfCircleOrganizationChart"/>
    <dgm:cxn modelId="{EC315E39-5831-43E2-920B-F4922BB7859A}" type="presParOf" srcId="{ECE95126-8C09-4462-9233-E74E2AAC6297}" destId="{2FD22BED-B944-4633-A7A7-A23EA9FA5D99}" srcOrd="2" destOrd="0" presId="urn:microsoft.com/office/officeart/2008/layout/HalfCircleOrganizationChart"/>
    <dgm:cxn modelId="{170B0ADD-162F-4D09-9240-FDE0A4140FB2}" type="presParOf" srcId="{59C0FDBF-CF68-455B-B298-363A5F0998AE}" destId="{DBC2AACC-8152-4BFF-823F-AC5B2B564170}" srcOrd="2" destOrd="0" presId="urn:microsoft.com/office/officeart/2008/layout/HalfCircleOrganizationChart"/>
    <dgm:cxn modelId="{BF8196C9-B112-439A-9577-F4D15A9A0E58}" type="presParOf" srcId="{DBC2AACC-8152-4BFF-823F-AC5B2B564170}" destId="{78DADE9F-78BA-41CA-ADE5-9B3318133E59}" srcOrd="0" destOrd="0" presId="urn:microsoft.com/office/officeart/2008/layout/HalfCircleOrganizationChart"/>
    <dgm:cxn modelId="{C81C31FC-6FB0-4540-BB7B-9CB02BE6BF94}" type="presParOf" srcId="{78DADE9F-78BA-41CA-ADE5-9B3318133E59}" destId="{E2392F02-CB27-44FF-9097-7BA7DEDCFFB7}" srcOrd="0" destOrd="0" presId="urn:microsoft.com/office/officeart/2008/layout/HalfCircleOrganizationChart"/>
    <dgm:cxn modelId="{E7B08BB1-860C-4978-A99D-24A713351608}" type="presParOf" srcId="{78DADE9F-78BA-41CA-ADE5-9B3318133E59}" destId="{70F414C0-6B2C-48A3-840D-C3650501A755}" srcOrd="1" destOrd="0" presId="urn:microsoft.com/office/officeart/2008/layout/HalfCircleOrganizationChart"/>
    <dgm:cxn modelId="{ED044B8D-9343-4F78-A1CF-13B47A5F130F}" type="presParOf" srcId="{78DADE9F-78BA-41CA-ADE5-9B3318133E59}" destId="{B2E3EC11-1E69-4B39-81A7-0BC2A8D54E9C}" srcOrd="2" destOrd="0" presId="urn:microsoft.com/office/officeart/2008/layout/HalfCircleOrganizationChart"/>
    <dgm:cxn modelId="{534D26D3-4BE9-4BD5-9284-569114F2AC76}" type="presParOf" srcId="{78DADE9F-78BA-41CA-ADE5-9B3318133E59}" destId="{43FBE111-E801-408E-989F-573A0253B77B}" srcOrd="3" destOrd="0" presId="urn:microsoft.com/office/officeart/2008/layout/HalfCircleOrganizationChart"/>
    <dgm:cxn modelId="{0B1D9984-74F4-4085-97B9-CB03955B12E7}" type="presParOf" srcId="{DBC2AACC-8152-4BFF-823F-AC5B2B564170}" destId="{A6DE2634-EA9B-4407-B4D1-075D118276D4}" srcOrd="1" destOrd="0" presId="urn:microsoft.com/office/officeart/2008/layout/HalfCircleOrganizationChart"/>
    <dgm:cxn modelId="{C089B86F-DB11-4DA1-BB37-E972CDE9D6D8}" type="presParOf" srcId="{DBC2AACC-8152-4BFF-823F-AC5B2B564170}" destId="{B9304731-F1CD-4E35-8111-610004B653BA}" srcOrd="2" destOrd="0" presId="urn:microsoft.com/office/officeart/2008/layout/HalfCircleOrganizationChart"/>
    <dgm:cxn modelId="{2AB0D4F6-0ED2-4349-8695-5CF5182133D7}" type="presParOf" srcId="{59C0FDBF-CF68-455B-B298-363A5F0998AE}" destId="{D9F52D05-CFE7-4E9B-BD88-02C3EC6B9219}" srcOrd="3" destOrd="0" presId="urn:microsoft.com/office/officeart/2008/layout/HalfCircleOrganizationChart"/>
    <dgm:cxn modelId="{CDDECBFE-92A1-44DF-9B65-64597A090712}" type="presParOf" srcId="{D9F52D05-CFE7-4E9B-BD88-02C3EC6B9219}" destId="{C75C4142-9664-4CC2-9D81-5EF0C7FF16A0}" srcOrd="0" destOrd="0" presId="urn:microsoft.com/office/officeart/2008/layout/HalfCircleOrganizationChart"/>
    <dgm:cxn modelId="{F9ADCB1D-FC0A-48AC-BFAB-0BC3D572479D}" type="presParOf" srcId="{C75C4142-9664-4CC2-9D81-5EF0C7FF16A0}" destId="{022E7300-71EA-4FB1-BB88-E45BAE33D4CF}" srcOrd="0" destOrd="0" presId="urn:microsoft.com/office/officeart/2008/layout/HalfCircleOrganizationChart"/>
    <dgm:cxn modelId="{7A138E3B-A479-4C0F-A2CA-FA1BA76570EB}" type="presParOf" srcId="{C75C4142-9664-4CC2-9D81-5EF0C7FF16A0}" destId="{A8EF2691-A69B-4C61-B62F-291A0A96FFB2}" srcOrd="1" destOrd="0" presId="urn:microsoft.com/office/officeart/2008/layout/HalfCircleOrganizationChart"/>
    <dgm:cxn modelId="{C3395B28-E0F7-4A73-B7C1-7781F2EEC451}" type="presParOf" srcId="{C75C4142-9664-4CC2-9D81-5EF0C7FF16A0}" destId="{C00F3232-372C-4017-AB0F-058F0B25F0C1}" srcOrd="2" destOrd="0" presId="urn:microsoft.com/office/officeart/2008/layout/HalfCircleOrganizationChart"/>
    <dgm:cxn modelId="{90EAA3C4-4637-4E76-8161-DC5FBA3AF36F}" type="presParOf" srcId="{C75C4142-9664-4CC2-9D81-5EF0C7FF16A0}" destId="{60830AAE-0B4F-4759-B7D9-6B659015032B}" srcOrd="3" destOrd="0" presId="urn:microsoft.com/office/officeart/2008/layout/HalfCircleOrganizationChart"/>
    <dgm:cxn modelId="{55E75331-ACDE-4ECC-98FF-176D6548FD0A}" type="presParOf" srcId="{D9F52D05-CFE7-4E9B-BD88-02C3EC6B9219}" destId="{4DDCF8A2-AD0E-4BB0-90BE-C53FB2F28565}" srcOrd="1" destOrd="0" presId="urn:microsoft.com/office/officeart/2008/layout/HalfCircleOrganizationChart"/>
    <dgm:cxn modelId="{601782CF-D67C-4AE5-ACF7-402F3D48C716}" type="presParOf" srcId="{4DDCF8A2-AD0E-4BB0-90BE-C53FB2F28565}" destId="{E7033B0E-F631-4B4B-82F9-F3F46CE244C0}" srcOrd="0" destOrd="0" presId="urn:microsoft.com/office/officeart/2008/layout/HalfCircleOrganizationChart"/>
    <dgm:cxn modelId="{BDD9D397-2758-4E45-8D3A-27EDAFABB11D}" type="presParOf" srcId="{4DDCF8A2-AD0E-4BB0-90BE-C53FB2F28565}" destId="{80C04560-0E75-49C1-BDC3-319021EC2534}" srcOrd="1" destOrd="0" presId="urn:microsoft.com/office/officeart/2008/layout/HalfCircleOrganizationChart"/>
    <dgm:cxn modelId="{03849E75-4F66-4ADE-8B1A-E411FD2AE30E}" type="presParOf" srcId="{80C04560-0E75-49C1-BDC3-319021EC2534}" destId="{0895FC7F-9799-4A61-AB3E-C552D7208B77}" srcOrd="0" destOrd="0" presId="urn:microsoft.com/office/officeart/2008/layout/HalfCircleOrganizationChart"/>
    <dgm:cxn modelId="{A9C4E3CF-0A17-42E1-B193-8EDA95B6EDF0}" type="presParOf" srcId="{0895FC7F-9799-4A61-AB3E-C552D7208B77}" destId="{BD578BA7-9528-49BD-BEB6-08AE51F67D6E}" srcOrd="0" destOrd="0" presId="urn:microsoft.com/office/officeart/2008/layout/HalfCircleOrganizationChart"/>
    <dgm:cxn modelId="{E0381FDF-68D0-464E-8013-AB90FE9E9055}" type="presParOf" srcId="{0895FC7F-9799-4A61-AB3E-C552D7208B77}" destId="{621B4085-FCAB-4DBC-8D60-DFDE4E9EB5D1}" srcOrd="1" destOrd="0" presId="urn:microsoft.com/office/officeart/2008/layout/HalfCircleOrganizationChart"/>
    <dgm:cxn modelId="{BEF1C263-1717-49FA-8802-8280BAA4CF51}" type="presParOf" srcId="{0895FC7F-9799-4A61-AB3E-C552D7208B77}" destId="{C48CC673-CC1D-4B2B-A9D7-EBC7113DCB53}" srcOrd="2" destOrd="0" presId="urn:microsoft.com/office/officeart/2008/layout/HalfCircleOrganizationChart"/>
    <dgm:cxn modelId="{5BF8AC2C-B8D8-4635-8DBB-78B5B0873AA3}" type="presParOf" srcId="{0895FC7F-9799-4A61-AB3E-C552D7208B77}" destId="{0F4256C5-81D8-4F99-AA25-BC4F8E353BEE}" srcOrd="3" destOrd="0" presId="urn:microsoft.com/office/officeart/2008/layout/HalfCircleOrganizationChart"/>
    <dgm:cxn modelId="{B0BF5F75-A1A4-4548-A6D3-D285F076B9D0}" type="presParOf" srcId="{80C04560-0E75-49C1-BDC3-319021EC2534}" destId="{31B5DBA2-7021-4267-894B-F09998F073D1}" srcOrd="1" destOrd="0" presId="urn:microsoft.com/office/officeart/2008/layout/HalfCircleOrganizationChart"/>
    <dgm:cxn modelId="{A2C811F0-727B-41D1-A06F-06896B5A2806}" type="presParOf" srcId="{31B5DBA2-7021-4267-894B-F09998F073D1}" destId="{675FCD41-66E0-4F77-9C22-76E54618FCD1}" srcOrd="0" destOrd="0" presId="urn:microsoft.com/office/officeart/2008/layout/HalfCircleOrganizationChart"/>
    <dgm:cxn modelId="{E343A4B2-ED18-4876-B0F5-991D1E3C586D}" type="presParOf" srcId="{31B5DBA2-7021-4267-894B-F09998F073D1}" destId="{387A8710-A11D-4CF6-81CB-2FE46119C1DD}" srcOrd="1" destOrd="0" presId="urn:microsoft.com/office/officeart/2008/layout/HalfCircleOrganizationChart"/>
    <dgm:cxn modelId="{576B3E49-015B-43C1-B708-2E6A2EB7B815}" type="presParOf" srcId="{387A8710-A11D-4CF6-81CB-2FE46119C1DD}" destId="{0D1B19CD-98DF-49E8-BDFD-FBCAEE079D1F}" srcOrd="0" destOrd="0" presId="urn:microsoft.com/office/officeart/2008/layout/HalfCircleOrganizationChart"/>
    <dgm:cxn modelId="{2B5B5EB8-B02A-4315-83E6-6D15CB641DF8}" type="presParOf" srcId="{0D1B19CD-98DF-49E8-BDFD-FBCAEE079D1F}" destId="{16746824-6DFF-4D2B-9252-9912D1EE628D}" srcOrd="0" destOrd="0" presId="urn:microsoft.com/office/officeart/2008/layout/HalfCircleOrganizationChart"/>
    <dgm:cxn modelId="{55FCF892-F933-4F7B-8520-C7339B2E90E1}" type="presParOf" srcId="{0D1B19CD-98DF-49E8-BDFD-FBCAEE079D1F}" destId="{FC5EE386-6D4B-4132-9302-9AEB2A5E95EF}" srcOrd="1" destOrd="0" presId="urn:microsoft.com/office/officeart/2008/layout/HalfCircleOrganizationChart"/>
    <dgm:cxn modelId="{4BA27D59-F803-400C-B73B-E44C5076232E}" type="presParOf" srcId="{0D1B19CD-98DF-49E8-BDFD-FBCAEE079D1F}" destId="{A1D18515-B752-4660-B708-D253267413C2}" srcOrd="2" destOrd="0" presId="urn:microsoft.com/office/officeart/2008/layout/HalfCircleOrganizationChart"/>
    <dgm:cxn modelId="{861C108A-E181-4603-9B7B-A752015A80B7}" type="presParOf" srcId="{0D1B19CD-98DF-49E8-BDFD-FBCAEE079D1F}" destId="{998AE87D-358F-4762-AE2C-7117C46E098D}" srcOrd="3" destOrd="0" presId="urn:microsoft.com/office/officeart/2008/layout/HalfCircleOrganizationChart"/>
    <dgm:cxn modelId="{7AADE311-F32D-4214-BC87-641657346544}" type="presParOf" srcId="{387A8710-A11D-4CF6-81CB-2FE46119C1DD}" destId="{5E8F417E-EF09-4D94-9549-59192C7D0210}" srcOrd="1" destOrd="0" presId="urn:microsoft.com/office/officeart/2008/layout/HalfCircleOrganizationChart"/>
    <dgm:cxn modelId="{A2342FC8-C1BE-4120-ACF8-3C8697E3824C}" type="presParOf" srcId="{387A8710-A11D-4CF6-81CB-2FE46119C1DD}" destId="{80544539-72F4-4017-9FA7-831AB8C61F58}" srcOrd="2" destOrd="0" presId="urn:microsoft.com/office/officeart/2008/layout/HalfCircleOrganizationChart"/>
    <dgm:cxn modelId="{962DDCCB-F856-49AC-89B0-D7E95974E3B6}" type="presParOf" srcId="{31B5DBA2-7021-4267-894B-F09998F073D1}" destId="{A38F8A24-3BB9-4CBE-BAE5-C3E0E88F88DD}" srcOrd="2" destOrd="0" presId="urn:microsoft.com/office/officeart/2008/layout/HalfCircleOrganizationChart"/>
    <dgm:cxn modelId="{D8FAA9BD-610D-4FFE-84A4-100B3151F21A}" type="presParOf" srcId="{31B5DBA2-7021-4267-894B-F09998F073D1}" destId="{844B1603-764C-4BA6-9D10-25338D8C596B}" srcOrd="3" destOrd="0" presId="urn:microsoft.com/office/officeart/2008/layout/HalfCircleOrganizationChart"/>
    <dgm:cxn modelId="{72F2C088-7397-4476-BB4E-E13F23CB3811}" type="presParOf" srcId="{844B1603-764C-4BA6-9D10-25338D8C596B}" destId="{91036E10-C92A-4BE0-B408-CBA266ED62DF}" srcOrd="0" destOrd="0" presId="urn:microsoft.com/office/officeart/2008/layout/HalfCircleOrganizationChart"/>
    <dgm:cxn modelId="{9A147E9C-1DF8-479F-96AC-7159B279E19D}" type="presParOf" srcId="{91036E10-C92A-4BE0-B408-CBA266ED62DF}" destId="{7CFEA7A7-6B0A-42F2-9E7A-5BFAC1B8E9DE}" srcOrd="0" destOrd="0" presId="urn:microsoft.com/office/officeart/2008/layout/HalfCircleOrganizationChart"/>
    <dgm:cxn modelId="{5D2CB09F-A123-4FEB-91E4-6664606423FB}" type="presParOf" srcId="{91036E10-C92A-4BE0-B408-CBA266ED62DF}" destId="{23237120-8FDA-49CC-8541-1AF5EE674ED7}" srcOrd="1" destOrd="0" presId="urn:microsoft.com/office/officeart/2008/layout/HalfCircleOrganizationChart"/>
    <dgm:cxn modelId="{9E10879E-39A4-4DC2-BA56-B1526E7A6349}" type="presParOf" srcId="{91036E10-C92A-4BE0-B408-CBA266ED62DF}" destId="{A5308B69-C281-4724-9F63-D00A5A8ED26E}" srcOrd="2" destOrd="0" presId="urn:microsoft.com/office/officeart/2008/layout/HalfCircleOrganizationChart"/>
    <dgm:cxn modelId="{6A65AAFD-C6DB-4B04-9DEF-7FEF5CDE3125}" type="presParOf" srcId="{91036E10-C92A-4BE0-B408-CBA266ED62DF}" destId="{1189EF9D-A0A1-49F7-9F9A-4FF81D05352B}" srcOrd="3" destOrd="0" presId="urn:microsoft.com/office/officeart/2008/layout/HalfCircleOrganizationChart"/>
    <dgm:cxn modelId="{0D91487E-1F98-4D81-A0D1-2A40D05DA4C7}" type="presParOf" srcId="{844B1603-764C-4BA6-9D10-25338D8C596B}" destId="{749E023C-AB01-4517-AE7B-5B0000A97401}" srcOrd="1" destOrd="0" presId="urn:microsoft.com/office/officeart/2008/layout/HalfCircleOrganizationChart"/>
    <dgm:cxn modelId="{425DB086-DF81-4506-96A1-54A157B61FD3}" type="presParOf" srcId="{844B1603-764C-4BA6-9D10-25338D8C596B}" destId="{48F0150B-9151-4DC7-B057-E07F5BD9493F}" srcOrd="2" destOrd="0" presId="urn:microsoft.com/office/officeart/2008/layout/HalfCircleOrganizationChart"/>
    <dgm:cxn modelId="{AB571EE1-02D0-4300-B748-9B4290B43377}" type="presParOf" srcId="{80C04560-0E75-49C1-BDC3-319021EC2534}" destId="{15BCA071-BB8E-4D6B-AFB5-C3DA21E4FCD5}" srcOrd="2" destOrd="0" presId="urn:microsoft.com/office/officeart/2008/layout/HalfCircleOrganizationChart"/>
    <dgm:cxn modelId="{ECDA1518-DFDA-4D6B-83DA-8F3A628B2BEA}" type="presParOf" srcId="{4DDCF8A2-AD0E-4BB0-90BE-C53FB2F28565}" destId="{276CD5F2-6375-4CE6-8EBC-72290F78C0CC}" srcOrd="2" destOrd="0" presId="urn:microsoft.com/office/officeart/2008/layout/HalfCircleOrganizationChart"/>
    <dgm:cxn modelId="{E0714CDD-11DB-4646-B843-640BAD52F5C7}" type="presParOf" srcId="{4DDCF8A2-AD0E-4BB0-90BE-C53FB2F28565}" destId="{79A210C0-C7DF-4F15-8BB2-FD116B84611B}" srcOrd="3" destOrd="0" presId="urn:microsoft.com/office/officeart/2008/layout/HalfCircleOrganizationChart"/>
    <dgm:cxn modelId="{C4019EE4-7EA1-443D-AC9E-6E8BFBC3A4A5}" type="presParOf" srcId="{79A210C0-C7DF-4F15-8BB2-FD116B84611B}" destId="{BD346491-4B67-4E09-A48D-C4E8B2052B6C}" srcOrd="0" destOrd="0" presId="urn:microsoft.com/office/officeart/2008/layout/HalfCircleOrganizationChart"/>
    <dgm:cxn modelId="{7F149F3D-7E9D-45B8-B538-2B9E40285F0D}" type="presParOf" srcId="{BD346491-4B67-4E09-A48D-C4E8B2052B6C}" destId="{8FD39869-95AA-4910-B309-26FB812053F1}" srcOrd="0" destOrd="0" presId="urn:microsoft.com/office/officeart/2008/layout/HalfCircleOrganizationChart"/>
    <dgm:cxn modelId="{B28E5D14-35CF-4891-B778-DB8D08DA297E}" type="presParOf" srcId="{BD346491-4B67-4E09-A48D-C4E8B2052B6C}" destId="{2F2E3111-E9C2-4E15-997F-F32D05648C99}" srcOrd="1" destOrd="0" presId="urn:microsoft.com/office/officeart/2008/layout/HalfCircleOrganizationChart"/>
    <dgm:cxn modelId="{7EEF9205-DBF9-4212-8CD0-7A6BEF9979CD}" type="presParOf" srcId="{BD346491-4B67-4E09-A48D-C4E8B2052B6C}" destId="{9BBD0999-DA55-4D82-B7F5-47CFA5A01FA7}" srcOrd="2" destOrd="0" presId="urn:microsoft.com/office/officeart/2008/layout/HalfCircleOrganizationChart"/>
    <dgm:cxn modelId="{EF40782D-0687-4125-B79A-683A18E00885}" type="presParOf" srcId="{BD346491-4B67-4E09-A48D-C4E8B2052B6C}" destId="{B09ED0D5-F36B-4BF8-9C57-697377DBCE11}" srcOrd="3" destOrd="0" presId="urn:microsoft.com/office/officeart/2008/layout/HalfCircleOrganizationChart"/>
    <dgm:cxn modelId="{D50B560B-6B44-44AC-BD93-7930318405F2}" type="presParOf" srcId="{79A210C0-C7DF-4F15-8BB2-FD116B84611B}" destId="{36C23CE6-8B27-4BCC-97B1-D97C00A001EA}" srcOrd="1" destOrd="0" presId="urn:microsoft.com/office/officeart/2008/layout/HalfCircleOrganizationChart"/>
    <dgm:cxn modelId="{7766904A-DE43-4236-91DC-2D4FA8DE4067}" type="presParOf" srcId="{36C23CE6-8B27-4BCC-97B1-D97C00A001EA}" destId="{10896F32-B3A7-43E2-959E-71CD4EECCD2D}" srcOrd="0" destOrd="0" presId="urn:microsoft.com/office/officeart/2008/layout/HalfCircleOrganizationChart"/>
    <dgm:cxn modelId="{EA94C99F-8D84-4EEE-BCCD-75D0455E752A}" type="presParOf" srcId="{36C23CE6-8B27-4BCC-97B1-D97C00A001EA}" destId="{766CCB6D-63C2-4200-895D-193EC95ED980}" srcOrd="1" destOrd="0" presId="urn:microsoft.com/office/officeart/2008/layout/HalfCircleOrganizationChart"/>
    <dgm:cxn modelId="{874D169C-7986-4182-B3AD-7357C299A52F}" type="presParOf" srcId="{766CCB6D-63C2-4200-895D-193EC95ED980}" destId="{AF5661AB-964B-407E-9765-EC24B7B397D2}" srcOrd="0" destOrd="0" presId="urn:microsoft.com/office/officeart/2008/layout/HalfCircleOrganizationChart"/>
    <dgm:cxn modelId="{098CBFB6-4C59-4BC7-9D60-C382A9D16755}" type="presParOf" srcId="{AF5661AB-964B-407E-9765-EC24B7B397D2}" destId="{26C42CB7-A52F-4D46-87C8-64D1F425C2EE}" srcOrd="0" destOrd="0" presId="urn:microsoft.com/office/officeart/2008/layout/HalfCircleOrganizationChart"/>
    <dgm:cxn modelId="{C6DD629E-B910-4D14-90DB-FFAC70D7EC7F}" type="presParOf" srcId="{AF5661AB-964B-407E-9765-EC24B7B397D2}" destId="{80AF12FC-B1E9-447A-81B5-C7301401B388}" srcOrd="1" destOrd="0" presId="urn:microsoft.com/office/officeart/2008/layout/HalfCircleOrganizationChart"/>
    <dgm:cxn modelId="{D954A68D-E6FF-4DD3-932D-07D238E4F6E0}" type="presParOf" srcId="{AF5661AB-964B-407E-9765-EC24B7B397D2}" destId="{7BC7FECE-358C-4509-9B5D-E65E0CE7C00E}" srcOrd="2" destOrd="0" presId="urn:microsoft.com/office/officeart/2008/layout/HalfCircleOrganizationChart"/>
    <dgm:cxn modelId="{CB50379F-D146-41C3-9DFC-E0B743A2B5FB}" type="presParOf" srcId="{AF5661AB-964B-407E-9765-EC24B7B397D2}" destId="{027EE519-36F7-43A8-9910-63865367D8AE}" srcOrd="3" destOrd="0" presId="urn:microsoft.com/office/officeart/2008/layout/HalfCircleOrganizationChart"/>
    <dgm:cxn modelId="{A2BFDEB9-A4FE-4592-A3D9-CF6F94CB008D}" type="presParOf" srcId="{766CCB6D-63C2-4200-895D-193EC95ED980}" destId="{427E02E0-B56D-4943-8119-3A25F3E966DA}" srcOrd="1" destOrd="0" presId="urn:microsoft.com/office/officeart/2008/layout/HalfCircleOrganizationChart"/>
    <dgm:cxn modelId="{5C41A190-0A50-4DAC-A82A-7BC9A95AFAC7}" type="presParOf" srcId="{766CCB6D-63C2-4200-895D-193EC95ED980}" destId="{BEB32211-CEF5-47D7-A734-0E57C89CE338}" srcOrd="2" destOrd="0" presId="urn:microsoft.com/office/officeart/2008/layout/HalfCircleOrganizationChart"/>
    <dgm:cxn modelId="{2D423B04-F95C-46B7-869C-0A2AB1BE2217}" type="presParOf" srcId="{36C23CE6-8B27-4BCC-97B1-D97C00A001EA}" destId="{A6DE9963-8D69-49F9-84D1-EF823B3FD3D8}" srcOrd="2" destOrd="0" presId="urn:microsoft.com/office/officeart/2008/layout/HalfCircleOrganizationChart"/>
    <dgm:cxn modelId="{E2F2BB0B-D9A0-4725-9F47-B0BA69F62334}" type="presParOf" srcId="{36C23CE6-8B27-4BCC-97B1-D97C00A001EA}" destId="{223A8CBB-89A5-4717-8C65-A13A0B35938E}" srcOrd="3" destOrd="0" presId="urn:microsoft.com/office/officeart/2008/layout/HalfCircleOrganizationChart"/>
    <dgm:cxn modelId="{B71B7756-FC40-4179-95FF-1D3A84308CA9}" type="presParOf" srcId="{223A8CBB-89A5-4717-8C65-A13A0B35938E}" destId="{640BC4A4-6BBD-45CF-9C1A-0A14DE4659E7}" srcOrd="0" destOrd="0" presId="urn:microsoft.com/office/officeart/2008/layout/HalfCircleOrganizationChart"/>
    <dgm:cxn modelId="{6BA4D0CC-E77B-4F86-9B60-E43008341609}" type="presParOf" srcId="{640BC4A4-6BBD-45CF-9C1A-0A14DE4659E7}" destId="{64B4E788-15D7-475B-972A-7CF7869C916E}" srcOrd="0" destOrd="0" presId="urn:microsoft.com/office/officeart/2008/layout/HalfCircleOrganizationChart"/>
    <dgm:cxn modelId="{EDEB7843-6DD1-4E6F-A9F4-31D34824FB48}" type="presParOf" srcId="{640BC4A4-6BBD-45CF-9C1A-0A14DE4659E7}" destId="{33B8F525-9B8D-4916-A75E-E94EBABA7125}" srcOrd="1" destOrd="0" presId="urn:microsoft.com/office/officeart/2008/layout/HalfCircleOrganizationChart"/>
    <dgm:cxn modelId="{85E67B3A-5677-493A-B7F0-9FCC74671F64}" type="presParOf" srcId="{640BC4A4-6BBD-45CF-9C1A-0A14DE4659E7}" destId="{8F444F4F-496F-4428-AFE2-EE1129DCD4D4}" srcOrd="2" destOrd="0" presId="urn:microsoft.com/office/officeart/2008/layout/HalfCircleOrganizationChart"/>
    <dgm:cxn modelId="{B337F901-7CDF-439D-9692-57EB1D65A531}" type="presParOf" srcId="{640BC4A4-6BBD-45CF-9C1A-0A14DE4659E7}" destId="{CC7DC5EB-2FA0-47ED-BAD1-921F576C40A4}" srcOrd="3" destOrd="0" presId="urn:microsoft.com/office/officeart/2008/layout/HalfCircleOrganizationChart"/>
    <dgm:cxn modelId="{DD00DB12-BFAB-41FE-9C31-3B6CC62DBF1D}" type="presParOf" srcId="{223A8CBB-89A5-4717-8C65-A13A0B35938E}" destId="{4753CC35-0A78-4C50-BDD5-4DBFC88ABE25}" srcOrd="1" destOrd="0" presId="urn:microsoft.com/office/officeart/2008/layout/HalfCircleOrganizationChart"/>
    <dgm:cxn modelId="{136AA368-DCD4-40A6-8779-162B52015C70}" type="presParOf" srcId="{223A8CBB-89A5-4717-8C65-A13A0B35938E}" destId="{9F7F6CC6-5946-40E2-AE27-DB17EA7E0B08}" srcOrd="2" destOrd="0" presId="urn:microsoft.com/office/officeart/2008/layout/HalfCircleOrganizationChart"/>
    <dgm:cxn modelId="{5A4FD45E-6334-45BD-B43C-EB2093828D66}" type="presParOf" srcId="{79A210C0-C7DF-4F15-8BB2-FD116B84611B}" destId="{325102D4-AECB-4614-BF4D-757B96BF73FF}" srcOrd="2" destOrd="0" presId="urn:microsoft.com/office/officeart/2008/layout/HalfCircleOrganizationChart"/>
    <dgm:cxn modelId="{C1828344-68AB-487B-B095-BDA361236191}" type="presParOf" srcId="{D9F52D05-CFE7-4E9B-BD88-02C3EC6B9219}" destId="{4731E7B9-5128-4A46-920E-4E2CF8BCF247}" srcOrd="2" destOrd="0" presId="urn:microsoft.com/office/officeart/2008/layout/HalfCircleOrganizationChart"/>
    <dgm:cxn modelId="{2B87A1FC-AD23-4CAC-8E3D-69544F69ABBB}" type="presParOf" srcId="{59C0FDBF-CF68-455B-B298-363A5F0998AE}" destId="{678A0EBD-2A4D-4E4A-9079-CD2E9B67E4D3}" srcOrd="4" destOrd="0" presId="urn:microsoft.com/office/officeart/2008/layout/HalfCircleOrganizationChart"/>
    <dgm:cxn modelId="{8C40A3E7-913B-48F5-9D87-4C9D679F05F3}" type="presParOf" srcId="{678A0EBD-2A4D-4E4A-9079-CD2E9B67E4D3}" destId="{117862A8-F18C-4B4C-B602-B48499EF73F3}" srcOrd="0" destOrd="0" presId="urn:microsoft.com/office/officeart/2008/layout/HalfCircleOrganizationChart"/>
    <dgm:cxn modelId="{5F706A35-30C7-44E7-BFE9-6A0053180E94}" type="presParOf" srcId="{117862A8-F18C-4B4C-B602-B48499EF73F3}" destId="{315AE9B2-D7D8-40D9-8DC3-D70F62E1C932}" srcOrd="0" destOrd="0" presId="urn:microsoft.com/office/officeart/2008/layout/HalfCircleOrganizationChart"/>
    <dgm:cxn modelId="{A4AD3E5F-F1C2-4D05-8F05-6601B0CAB9A3}" type="presParOf" srcId="{117862A8-F18C-4B4C-B602-B48499EF73F3}" destId="{8A5A8785-E5E9-4C1B-9B05-693BDE98B10C}" srcOrd="1" destOrd="0" presId="urn:microsoft.com/office/officeart/2008/layout/HalfCircleOrganizationChart"/>
    <dgm:cxn modelId="{2896BDE8-FA44-4BE6-82DA-4E063AB518AE}" type="presParOf" srcId="{117862A8-F18C-4B4C-B602-B48499EF73F3}" destId="{FD34C1D8-C775-4A33-8AC6-228CB3EEF079}" srcOrd="2" destOrd="0" presId="urn:microsoft.com/office/officeart/2008/layout/HalfCircleOrganizationChart"/>
    <dgm:cxn modelId="{A7629790-41B7-470D-BC00-39CC4928C567}" type="presParOf" srcId="{117862A8-F18C-4B4C-B602-B48499EF73F3}" destId="{6DDA7DAF-EDC9-4CD7-830E-61E00ED79144}" srcOrd="3" destOrd="0" presId="urn:microsoft.com/office/officeart/2008/layout/HalfCircleOrganizationChart"/>
    <dgm:cxn modelId="{0345FB04-C31D-486B-BE74-DD9EFACD8E0D}" type="presParOf" srcId="{678A0EBD-2A4D-4E4A-9079-CD2E9B67E4D3}" destId="{ECB34937-E1D4-4416-BB01-8C3899308311}" srcOrd="1" destOrd="0" presId="urn:microsoft.com/office/officeart/2008/layout/HalfCircleOrganizationChart"/>
    <dgm:cxn modelId="{7B65E16D-E848-495E-BF27-ACA52D137F52}" type="presParOf" srcId="{ECB34937-E1D4-4416-BB01-8C3899308311}" destId="{96DF4ECE-275A-4142-AFAF-B2D36AA6CB0B}" srcOrd="0" destOrd="0" presId="urn:microsoft.com/office/officeart/2008/layout/HalfCircleOrganizationChart"/>
    <dgm:cxn modelId="{85EFA205-5DE3-47AA-B8F7-19AF4B51F721}" type="presParOf" srcId="{ECB34937-E1D4-4416-BB01-8C3899308311}" destId="{03AE74E5-32F0-47DE-B02E-F0EF33026847}" srcOrd="1" destOrd="0" presId="urn:microsoft.com/office/officeart/2008/layout/HalfCircleOrganizationChart"/>
    <dgm:cxn modelId="{71A1F4C5-B405-455A-93DE-8618D4EBEFE2}" type="presParOf" srcId="{03AE74E5-32F0-47DE-B02E-F0EF33026847}" destId="{BC70EA5B-7D00-4366-BC41-268F9369564D}" srcOrd="0" destOrd="0" presId="urn:microsoft.com/office/officeart/2008/layout/HalfCircleOrganizationChart"/>
    <dgm:cxn modelId="{5B973C8A-7C58-4BDF-BD34-A2C5D635472E}" type="presParOf" srcId="{BC70EA5B-7D00-4366-BC41-268F9369564D}" destId="{E917D10F-5B3D-4C8E-892D-6C5868F1D07C}" srcOrd="0" destOrd="0" presId="urn:microsoft.com/office/officeart/2008/layout/HalfCircleOrganizationChart"/>
    <dgm:cxn modelId="{7C394F9F-FADE-41A5-B8C5-48F5970B0195}" type="presParOf" srcId="{BC70EA5B-7D00-4366-BC41-268F9369564D}" destId="{8626CE86-8B7F-448C-9881-6F4001999821}" srcOrd="1" destOrd="0" presId="urn:microsoft.com/office/officeart/2008/layout/HalfCircleOrganizationChart"/>
    <dgm:cxn modelId="{9C5C7AE2-F009-4C98-9050-C1690FF4BF81}" type="presParOf" srcId="{BC70EA5B-7D00-4366-BC41-268F9369564D}" destId="{1C24AA25-276E-428B-A40D-B673F22AD428}" srcOrd="2" destOrd="0" presId="urn:microsoft.com/office/officeart/2008/layout/HalfCircleOrganizationChart"/>
    <dgm:cxn modelId="{9D06DED2-E2D9-420A-8DE6-0BEB97E5DD5B}" type="presParOf" srcId="{BC70EA5B-7D00-4366-BC41-268F9369564D}" destId="{5FF58629-78AE-4A5B-BE75-D9E032B022A1}" srcOrd="3" destOrd="0" presId="urn:microsoft.com/office/officeart/2008/layout/HalfCircleOrganizationChart"/>
    <dgm:cxn modelId="{4DF13B8C-3FC4-4A01-803E-1C96EC31093A}" type="presParOf" srcId="{03AE74E5-32F0-47DE-B02E-F0EF33026847}" destId="{458BB53B-B5FF-4965-BFDC-CA64D7EACA9E}" srcOrd="1" destOrd="0" presId="urn:microsoft.com/office/officeart/2008/layout/HalfCircleOrganizationChart"/>
    <dgm:cxn modelId="{49FD33BA-4B39-4366-B172-B93AB8F0F2FA}" type="presParOf" srcId="{03AE74E5-32F0-47DE-B02E-F0EF33026847}" destId="{AC44D1F9-2A98-412F-81F9-097978EA0201}" srcOrd="2" destOrd="0" presId="urn:microsoft.com/office/officeart/2008/layout/HalfCircleOrganizationChart"/>
    <dgm:cxn modelId="{76572280-28C0-435B-97AF-88BFA5EE54E3}" type="presParOf" srcId="{ECB34937-E1D4-4416-BB01-8C3899308311}" destId="{86B8B015-032C-4315-9684-E36BDA84DF02}" srcOrd="2" destOrd="0" presId="urn:microsoft.com/office/officeart/2008/layout/HalfCircleOrganizationChart"/>
    <dgm:cxn modelId="{B458F870-C10D-409A-B35F-4D536D19598C}" type="presParOf" srcId="{ECB34937-E1D4-4416-BB01-8C3899308311}" destId="{8FCAF4A1-97A5-4086-BA29-C71A2A04D7B0}" srcOrd="3" destOrd="0" presId="urn:microsoft.com/office/officeart/2008/layout/HalfCircleOrganizationChart"/>
    <dgm:cxn modelId="{40738742-1E55-45DD-A794-1E3810950F90}" type="presParOf" srcId="{8FCAF4A1-97A5-4086-BA29-C71A2A04D7B0}" destId="{ED471333-69EE-413B-88A1-896F12E3231D}" srcOrd="0" destOrd="0" presId="urn:microsoft.com/office/officeart/2008/layout/HalfCircleOrganizationChart"/>
    <dgm:cxn modelId="{9A65FC1C-E4B3-4165-93C3-614470551486}" type="presParOf" srcId="{ED471333-69EE-413B-88A1-896F12E3231D}" destId="{F5F4FC3F-99F8-4D28-A65B-FAAA614AE5D6}" srcOrd="0" destOrd="0" presId="urn:microsoft.com/office/officeart/2008/layout/HalfCircleOrganizationChart"/>
    <dgm:cxn modelId="{1724060D-6A97-416A-96FA-292D18DE3F15}" type="presParOf" srcId="{ED471333-69EE-413B-88A1-896F12E3231D}" destId="{397D2D38-A7F8-4FE9-B16A-4977A528AE98}" srcOrd="1" destOrd="0" presId="urn:microsoft.com/office/officeart/2008/layout/HalfCircleOrganizationChart"/>
    <dgm:cxn modelId="{0C435757-0F7C-4E58-AEB8-9686E28CE986}" type="presParOf" srcId="{ED471333-69EE-413B-88A1-896F12E3231D}" destId="{224D28CF-0DE5-4273-919D-AE2F9BED1AFB}" srcOrd="2" destOrd="0" presId="urn:microsoft.com/office/officeart/2008/layout/HalfCircleOrganizationChart"/>
    <dgm:cxn modelId="{AEDB9A1E-B93E-487B-A719-7D351921FF57}" type="presParOf" srcId="{ED471333-69EE-413B-88A1-896F12E3231D}" destId="{F4CF07D4-BB67-4ECF-A280-013E565CE285}" srcOrd="3" destOrd="0" presId="urn:microsoft.com/office/officeart/2008/layout/HalfCircleOrganizationChart"/>
    <dgm:cxn modelId="{7AC7583C-B75D-430E-83E7-F6830CAAD714}" type="presParOf" srcId="{8FCAF4A1-97A5-4086-BA29-C71A2A04D7B0}" destId="{7F7389D3-DB04-4EAD-8E7F-39BB9581CF5A}" srcOrd="1" destOrd="0" presId="urn:microsoft.com/office/officeart/2008/layout/HalfCircleOrganizationChart"/>
    <dgm:cxn modelId="{E3217170-D364-428B-827F-36B3BFEF038B}" type="presParOf" srcId="{7F7389D3-DB04-4EAD-8E7F-39BB9581CF5A}" destId="{A41E5686-BFFC-4D28-AEDC-F22C2DE5524E}" srcOrd="0" destOrd="0" presId="urn:microsoft.com/office/officeart/2008/layout/HalfCircleOrganizationChart"/>
    <dgm:cxn modelId="{D77C5DEF-CFC9-4E0B-9437-8FE54A75ACCB}" type="presParOf" srcId="{7F7389D3-DB04-4EAD-8E7F-39BB9581CF5A}" destId="{84F1FD08-023D-48B9-AA0F-A95D439118F6}" srcOrd="1" destOrd="0" presId="urn:microsoft.com/office/officeart/2008/layout/HalfCircleOrganizationChart"/>
    <dgm:cxn modelId="{FF3E49E9-7C11-4B1B-AAE4-30772F2D3962}" type="presParOf" srcId="{84F1FD08-023D-48B9-AA0F-A95D439118F6}" destId="{287502A5-D6A4-488C-BFCA-59A9117EB9D9}" srcOrd="0" destOrd="0" presId="urn:microsoft.com/office/officeart/2008/layout/HalfCircleOrganizationChart"/>
    <dgm:cxn modelId="{71F71012-976C-49F8-A76C-EED8CC4CCE56}" type="presParOf" srcId="{287502A5-D6A4-488C-BFCA-59A9117EB9D9}" destId="{A508DF89-1800-48C6-9A47-9F20C58D2773}" srcOrd="0" destOrd="0" presId="urn:microsoft.com/office/officeart/2008/layout/HalfCircleOrganizationChart"/>
    <dgm:cxn modelId="{4172C170-87F8-4B47-8D18-F21CF6B6F5A7}" type="presParOf" srcId="{287502A5-D6A4-488C-BFCA-59A9117EB9D9}" destId="{D12FB562-08A0-4203-B7BA-EE77B35D8537}" srcOrd="1" destOrd="0" presId="urn:microsoft.com/office/officeart/2008/layout/HalfCircleOrganizationChart"/>
    <dgm:cxn modelId="{3F43A7FE-A586-42A6-8270-772047A326B7}" type="presParOf" srcId="{287502A5-D6A4-488C-BFCA-59A9117EB9D9}" destId="{C5716EDA-AAE3-4AFC-92CF-ED8A42F7DC36}" srcOrd="2" destOrd="0" presId="urn:microsoft.com/office/officeart/2008/layout/HalfCircleOrganizationChart"/>
    <dgm:cxn modelId="{2F62F277-AB55-4AE8-B2DC-AB34BA9D964F}" type="presParOf" srcId="{287502A5-D6A4-488C-BFCA-59A9117EB9D9}" destId="{FBB6D50C-47A7-4541-8BA7-AF8733BE90EC}" srcOrd="3" destOrd="0" presId="urn:microsoft.com/office/officeart/2008/layout/HalfCircleOrganizationChart"/>
    <dgm:cxn modelId="{F3AB5A4A-F65D-4F76-8AB4-DCA9F775F1BE}" type="presParOf" srcId="{84F1FD08-023D-48B9-AA0F-A95D439118F6}" destId="{AEEA7F9B-DEF8-4489-8BE1-01461A85CE6B}" srcOrd="1" destOrd="0" presId="urn:microsoft.com/office/officeart/2008/layout/HalfCircleOrganizationChart"/>
    <dgm:cxn modelId="{8E770216-B7D9-4338-8CB9-0754E01B7D5E}" type="presParOf" srcId="{84F1FD08-023D-48B9-AA0F-A95D439118F6}" destId="{4DF6B012-809A-4E34-A1D8-024046506A92}" srcOrd="2" destOrd="0" presId="urn:microsoft.com/office/officeart/2008/layout/HalfCircleOrganizationChart"/>
    <dgm:cxn modelId="{0FF92F67-F067-422F-92DE-24A5FBE709E1}" type="presParOf" srcId="{7F7389D3-DB04-4EAD-8E7F-39BB9581CF5A}" destId="{F59DD40E-BCAE-4C7B-AACC-4DD95F3971E1}" srcOrd="2" destOrd="0" presId="urn:microsoft.com/office/officeart/2008/layout/HalfCircleOrganizationChart"/>
    <dgm:cxn modelId="{CF77C34D-0551-4B7A-A774-3D067E2FBB1A}" type="presParOf" srcId="{7F7389D3-DB04-4EAD-8E7F-39BB9581CF5A}" destId="{8426DBD6-8A58-490C-A020-701A3AC76007}" srcOrd="3" destOrd="0" presId="urn:microsoft.com/office/officeart/2008/layout/HalfCircleOrganizationChart"/>
    <dgm:cxn modelId="{4099FE68-9D63-4A32-8111-2E7532615129}" type="presParOf" srcId="{8426DBD6-8A58-490C-A020-701A3AC76007}" destId="{FD8504A8-0240-447D-A626-DFDF74D89C5A}" srcOrd="0" destOrd="0" presId="urn:microsoft.com/office/officeart/2008/layout/HalfCircleOrganizationChart"/>
    <dgm:cxn modelId="{41425C2B-74F9-4C80-9E1D-328FA3BCE845}" type="presParOf" srcId="{FD8504A8-0240-447D-A626-DFDF74D89C5A}" destId="{CDA6DE61-BC30-48F5-BE28-24CAEE8B5F0C}" srcOrd="0" destOrd="0" presId="urn:microsoft.com/office/officeart/2008/layout/HalfCircleOrganizationChart"/>
    <dgm:cxn modelId="{68B330A1-10B2-488D-B7D1-B449EDE244D7}" type="presParOf" srcId="{FD8504A8-0240-447D-A626-DFDF74D89C5A}" destId="{0C599A6D-5010-4DAF-B88A-9EF631DE66CC}" srcOrd="1" destOrd="0" presId="urn:microsoft.com/office/officeart/2008/layout/HalfCircleOrganizationChart"/>
    <dgm:cxn modelId="{060C3744-89FF-4591-B897-3F51AC8DAAA7}" type="presParOf" srcId="{FD8504A8-0240-447D-A626-DFDF74D89C5A}" destId="{E59AB2CD-032D-4D9C-9D67-01C9A7BAD29B}" srcOrd="2" destOrd="0" presId="urn:microsoft.com/office/officeart/2008/layout/HalfCircleOrganizationChart"/>
    <dgm:cxn modelId="{17710587-73B7-465F-8658-B157A83DDDF0}" type="presParOf" srcId="{FD8504A8-0240-447D-A626-DFDF74D89C5A}" destId="{FBB9698F-D15B-4D9C-8A8E-72389636EFD8}" srcOrd="3" destOrd="0" presId="urn:microsoft.com/office/officeart/2008/layout/HalfCircleOrganizationChart"/>
    <dgm:cxn modelId="{0E830C12-4479-477C-B852-CD9424B6B56C}" type="presParOf" srcId="{8426DBD6-8A58-490C-A020-701A3AC76007}" destId="{3844133E-27F0-4875-B38C-9E2AB4E94AF8}" srcOrd="1" destOrd="0" presId="urn:microsoft.com/office/officeart/2008/layout/HalfCircleOrganizationChart"/>
    <dgm:cxn modelId="{0B08996E-6450-4524-9FBC-A96F96504B50}" type="presParOf" srcId="{8426DBD6-8A58-490C-A020-701A3AC76007}" destId="{FC4A6B3A-61C2-4EA6-AA35-A70B3AA6CB06}" srcOrd="2" destOrd="0" presId="urn:microsoft.com/office/officeart/2008/layout/HalfCircleOrganizationChart"/>
    <dgm:cxn modelId="{A711A9FB-F417-40E3-8768-73E51CFC6233}" type="presParOf" srcId="{8FCAF4A1-97A5-4086-BA29-C71A2A04D7B0}" destId="{23195541-EB1D-4BA8-AA88-2C5C31151C0F}" srcOrd="2" destOrd="0" presId="urn:microsoft.com/office/officeart/2008/layout/HalfCircleOrganizationChart"/>
    <dgm:cxn modelId="{DCEAC587-AB40-4BD2-95C7-A5E6CEEE7432}" type="presParOf" srcId="{678A0EBD-2A4D-4E4A-9079-CD2E9B67E4D3}" destId="{42390D1A-32D4-4175-8049-2C3BC7841B9A}" srcOrd="2" destOrd="0" presId="urn:microsoft.com/office/officeart/2008/layout/HalfCircleOrganizationChart"/>
    <dgm:cxn modelId="{DCEEEB5B-410B-4CB8-BD28-C89EF09C6D03}" type="presParOf" srcId="{59C0FDBF-CF68-455B-B298-363A5F0998AE}" destId="{B8C80BB7-96F3-421A-BC76-2CD10FB419D6}" srcOrd="5" destOrd="0" presId="urn:microsoft.com/office/officeart/2008/layout/HalfCircleOrganizationChart"/>
    <dgm:cxn modelId="{72450AA0-736D-42D7-8D59-FD9BA58262BE}" type="presParOf" srcId="{B8C80BB7-96F3-421A-BC76-2CD10FB419D6}" destId="{457AF177-226F-4FB5-996A-641772F531F7}" srcOrd="0" destOrd="0" presId="urn:microsoft.com/office/officeart/2008/layout/HalfCircleOrganizationChart"/>
    <dgm:cxn modelId="{3521BB84-EACF-4455-96C9-AE9457A3010A}" type="presParOf" srcId="{457AF177-226F-4FB5-996A-641772F531F7}" destId="{F415987F-063A-45B3-A0C8-26C8DBE8C06E}" srcOrd="0" destOrd="0" presId="urn:microsoft.com/office/officeart/2008/layout/HalfCircleOrganizationChart"/>
    <dgm:cxn modelId="{64C59486-A85A-4194-AB5E-BA49889D4192}" type="presParOf" srcId="{457AF177-226F-4FB5-996A-641772F531F7}" destId="{7F7848A5-2FA7-4A27-B375-0B324AA09037}" srcOrd="1" destOrd="0" presId="urn:microsoft.com/office/officeart/2008/layout/HalfCircleOrganizationChart"/>
    <dgm:cxn modelId="{CD4F1D2A-CC84-460A-993A-EF4A59A2CB57}" type="presParOf" srcId="{457AF177-226F-4FB5-996A-641772F531F7}" destId="{C396EC1B-F85F-4C01-9818-01203D3F7B00}" srcOrd="2" destOrd="0" presId="urn:microsoft.com/office/officeart/2008/layout/HalfCircleOrganizationChart"/>
    <dgm:cxn modelId="{79B7364F-0FBD-40DA-95E8-ABB9EBB6A8A0}" type="presParOf" srcId="{457AF177-226F-4FB5-996A-641772F531F7}" destId="{AA88836B-7C0E-4EC0-B58A-0B4899FB3AA9}" srcOrd="3" destOrd="0" presId="urn:microsoft.com/office/officeart/2008/layout/HalfCircleOrganizationChart"/>
    <dgm:cxn modelId="{BDBF1342-D0E2-49C1-943B-FC82E9411C13}" type="presParOf" srcId="{B8C80BB7-96F3-421A-BC76-2CD10FB419D6}" destId="{14891EC2-D714-48C8-90F3-8172A847443A}" srcOrd="1" destOrd="0" presId="urn:microsoft.com/office/officeart/2008/layout/HalfCircleOrganizationChart"/>
    <dgm:cxn modelId="{27AB5EDC-F443-43D5-AF63-9352EBF6305B}" type="presParOf" srcId="{14891EC2-D714-48C8-90F3-8172A847443A}" destId="{822DD451-519D-46DA-8378-70256D92AB54}" srcOrd="0" destOrd="0" presId="urn:microsoft.com/office/officeart/2008/layout/HalfCircleOrganizationChart"/>
    <dgm:cxn modelId="{2E5934B7-8975-4F6B-951B-48C71BFE3861}" type="presParOf" srcId="{14891EC2-D714-48C8-90F3-8172A847443A}" destId="{DF74C927-6095-497F-9D08-C246EEC6673F}" srcOrd="1" destOrd="0" presId="urn:microsoft.com/office/officeart/2008/layout/HalfCircleOrganizationChart"/>
    <dgm:cxn modelId="{0C8047F6-832C-4530-9C8B-DFA87549A87A}" type="presParOf" srcId="{DF74C927-6095-497F-9D08-C246EEC6673F}" destId="{5FB8C866-14B5-4394-9954-4F394D7233A0}" srcOrd="0" destOrd="0" presId="urn:microsoft.com/office/officeart/2008/layout/HalfCircleOrganizationChart"/>
    <dgm:cxn modelId="{6B1EFA5E-E469-4A8A-B48C-B8E65CCD03B9}" type="presParOf" srcId="{5FB8C866-14B5-4394-9954-4F394D7233A0}" destId="{0F3E9E7E-67D4-4FF8-8773-F3EB9C994990}" srcOrd="0" destOrd="0" presId="urn:microsoft.com/office/officeart/2008/layout/HalfCircleOrganizationChart"/>
    <dgm:cxn modelId="{0DC33BB2-3C4B-4532-B5F1-799847D7401A}" type="presParOf" srcId="{5FB8C866-14B5-4394-9954-4F394D7233A0}" destId="{79440F93-02F7-4837-82EB-644BFB034BEE}" srcOrd="1" destOrd="0" presId="urn:microsoft.com/office/officeart/2008/layout/HalfCircleOrganizationChart"/>
    <dgm:cxn modelId="{37C1B5EE-D380-4572-8357-ED3EDB7B7DDC}" type="presParOf" srcId="{5FB8C866-14B5-4394-9954-4F394D7233A0}" destId="{C8E2EE54-1D6F-4BCE-9FB9-098A7C5306AB}" srcOrd="2" destOrd="0" presId="urn:microsoft.com/office/officeart/2008/layout/HalfCircleOrganizationChart"/>
    <dgm:cxn modelId="{0099B39C-4698-47BD-B6D2-80011DB373E9}" type="presParOf" srcId="{5FB8C866-14B5-4394-9954-4F394D7233A0}" destId="{0CBF5BF9-1281-4010-A364-3A495DDAEB5E}" srcOrd="3" destOrd="0" presId="urn:microsoft.com/office/officeart/2008/layout/HalfCircleOrganizationChart"/>
    <dgm:cxn modelId="{1958F141-6057-4E33-9863-DC5242AC09DE}" type="presParOf" srcId="{DF74C927-6095-497F-9D08-C246EEC6673F}" destId="{A1F7ACA7-64FE-4787-BEE2-F12B2F16DBF4}" srcOrd="1" destOrd="0" presId="urn:microsoft.com/office/officeart/2008/layout/HalfCircleOrganizationChart"/>
    <dgm:cxn modelId="{AE7E24C4-0F22-4EAF-AB26-6F0856A5ECB8}" type="presParOf" srcId="{DF74C927-6095-497F-9D08-C246EEC6673F}" destId="{260244AB-7154-41BE-A867-F940F8709C31}" srcOrd="2" destOrd="0" presId="urn:microsoft.com/office/officeart/2008/layout/HalfCircleOrganizationChart"/>
    <dgm:cxn modelId="{91A82B8A-3ADF-40BE-849A-2B3D6D7199E4}" type="presParOf" srcId="{14891EC2-D714-48C8-90F3-8172A847443A}" destId="{3EB4810C-FCD7-4A6C-8ADC-82B755CA0F9F}" srcOrd="2" destOrd="0" presId="urn:microsoft.com/office/officeart/2008/layout/HalfCircleOrganizationChart"/>
    <dgm:cxn modelId="{B38E3669-28BA-4CEC-A867-EEBC48A51ED3}" type="presParOf" srcId="{14891EC2-D714-48C8-90F3-8172A847443A}" destId="{13737ACD-DC47-4DBB-A174-3393384C31C3}" srcOrd="3" destOrd="0" presId="urn:microsoft.com/office/officeart/2008/layout/HalfCircleOrganizationChart"/>
    <dgm:cxn modelId="{691DA36C-121C-41C8-80D7-4AEB318EBF72}" type="presParOf" srcId="{13737ACD-DC47-4DBB-A174-3393384C31C3}" destId="{56ABC32D-129A-4324-A325-24B9FCB95A52}" srcOrd="0" destOrd="0" presId="urn:microsoft.com/office/officeart/2008/layout/HalfCircleOrganizationChart"/>
    <dgm:cxn modelId="{BC8558A3-33C6-476C-99E2-673EAB83C35D}" type="presParOf" srcId="{56ABC32D-129A-4324-A325-24B9FCB95A52}" destId="{4ADD5E68-51A1-4FDD-8D74-74A618436C1E}" srcOrd="0" destOrd="0" presId="urn:microsoft.com/office/officeart/2008/layout/HalfCircleOrganizationChart"/>
    <dgm:cxn modelId="{21EE1652-18FF-4048-A843-28BEC9C92DA3}" type="presParOf" srcId="{56ABC32D-129A-4324-A325-24B9FCB95A52}" destId="{C0E5DEE1-DE3D-440B-A665-41C85D07A6FA}" srcOrd="1" destOrd="0" presId="urn:microsoft.com/office/officeart/2008/layout/HalfCircleOrganizationChart"/>
    <dgm:cxn modelId="{644296DC-A240-48E0-8E0F-C7ACD5B380DA}" type="presParOf" srcId="{56ABC32D-129A-4324-A325-24B9FCB95A52}" destId="{322953E9-5A62-4695-A175-BA8713868CFD}" srcOrd="2" destOrd="0" presId="urn:microsoft.com/office/officeart/2008/layout/HalfCircleOrganizationChart"/>
    <dgm:cxn modelId="{F0BEF90A-A1DA-4818-8856-BA4F085A1ED1}" type="presParOf" srcId="{56ABC32D-129A-4324-A325-24B9FCB95A52}" destId="{B4C06E90-4082-4023-866F-A96CFAE090DA}" srcOrd="3" destOrd="0" presId="urn:microsoft.com/office/officeart/2008/layout/HalfCircleOrganizationChart"/>
    <dgm:cxn modelId="{B9DBAFF5-E557-47E9-B9CC-24E79B786A5B}" type="presParOf" srcId="{13737ACD-DC47-4DBB-A174-3393384C31C3}" destId="{1549EC64-3C4E-43C6-888D-684AAA28F1EA}" srcOrd="1" destOrd="0" presId="urn:microsoft.com/office/officeart/2008/layout/HalfCircleOrganizationChart"/>
    <dgm:cxn modelId="{E03F9A15-9539-465D-A823-02A58665DF9C}" type="presParOf" srcId="{13737ACD-DC47-4DBB-A174-3393384C31C3}" destId="{F9454D6D-48D6-4A70-86A1-314BAC1C8689}" srcOrd="2" destOrd="0" presId="urn:microsoft.com/office/officeart/2008/layout/HalfCircleOrganizationChart"/>
    <dgm:cxn modelId="{6610B709-FD1C-4B76-8A6D-81AB04ACD22C}" type="presParOf" srcId="{B8C80BB7-96F3-421A-BC76-2CD10FB419D6}" destId="{04A90297-3926-4D80-A96F-22DDD4AEBD73}" srcOrd="2" destOrd="0" presId="urn:microsoft.com/office/officeart/2008/layout/HalfCircleOrganizationChart"/>
    <dgm:cxn modelId="{242186F2-0D75-486B-8AEF-69E87965F69B}" type="presParOf" srcId="{59C0FDBF-CF68-455B-B298-363A5F0998AE}" destId="{EA28A588-CFD7-432D-BB35-EB6FAC61178D}" srcOrd="6" destOrd="0" presId="urn:microsoft.com/office/officeart/2008/layout/HalfCircleOrganizationChart"/>
    <dgm:cxn modelId="{A108BCCF-5FD6-4CE3-806C-18AFF1332D03}" type="presParOf" srcId="{EA28A588-CFD7-432D-BB35-EB6FAC61178D}" destId="{F47E1393-C88F-4E3B-9136-DB5F6E0592A6}" srcOrd="0" destOrd="0" presId="urn:microsoft.com/office/officeart/2008/layout/HalfCircleOrganizationChart"/>
    <dgm:cxn modelId="{6BDE93D5-4A80-41C0-B331-A40A8FED3132}" type="presParOf" srcId="{F47E1393-C88F-4E3B-9136-DB5F6E0592A6}" destId="{9A3E2C4D-21EB-4586-92EA-E10E5FAAB6C7}" srcOrd="0" destOrd="0" presId="urn:microsoft.com/office/officeart/2008/layout/HalfCircleOrganizationChart"/>
    <dgm:cxn modelId="{34316747-C5FD-4B6A-8605-4BD5F8489B4C}" type="presParOf" srcId="{F47E1393-C88F-4E3B-9136-DB5F6E0592A6}" destId="{CE0A36A7-012E-450E-AC90-7AA233B21512}" srcOrd="1" destOrd="0" presId="urn:microsoft.com/office/officeart/2008/layout/HalfCircleOrganizationChart"/>
    <dgm:cxn modelId="{691A1899-1F2C-49A9-99B3-D4425829E2C1}" type="presParOf" srcId="{F47E1393-C88F-4E3B-9136-DB5F6E0592A6}" destId="{E15FD9C9-97BF-423B-8A24-76ADD175B463}" srcOrd="2" destOrd="0" presId="urn:microsoft.com/office/officeart/2008/layout/HalfCircleOrganizationChart"/>
    <dgm:cxn modelId="{4A31DC1E-55BE-4A3D-A7C4-002A9A830CED}" type="presParOf" srcId="{F47E1393-C88F-4E3B-9136-DB5F6E0592A6}" destId="{40CF834D-EDC0-4678-A747-6A77BE410D7C}" srcOrd="3" destOrd="0" presId="urn:microsoft.com/office/officeart/2008/layout/HalfCircleOrganizationChart"/>
    <dgm:cxn modelId="{D380B6D5-A4B0-446C-AE19-BA51495BF3A4}" type="presParOf" srcId="{EA28A588-CFD7-432D-BB35-EB6FAC61178D}" destId="{A9935DF6-49AC-4F04-8FF9-02B8966B0016}" srcOrd="1" destOrd="0" presId="urn:microsoft.com/office/officeart/2008/layout/HalfCircleOrganizationChart"/>
    <dgm:cxn modelId="{EE142546-1D78-48AF-B372-6186F23F1FF4}" type="presParOf" srcId="{EA28A588-CFD7-432D-BB35-EB6FAC61178D}" destId="{A2AF43A3-70BF-4425-A6F2-81690022787E}" srcOrd="2" destOrd="0" presId="urn:microsoft.com/office/officeart/2008/layout/HalfCircleOrganizationChart"/>
    <dgm:cxn modelId="{FC023DE0-A726-4DF2-A8BB-A4FB5ABDC0CF}" type="presParOf" srcId="{59C0FDBF-CF68-455B-B298-363A5F0998AE}" destId="{5328D1CA-D24B-49D2-8691-CCF9BCBA3185}" srcOrd="7" destOrd="0" presId="urn:microsoft.com/office/officeart/2008/layout/HalfCircleOrganizationChart"/>
    <dgm:cxn modelId="{CB4C2953-CC0A-46AE-9B74-9219258A0C3A}" type="presParOf" srcId="{5328D1CA-D24B-49D2-8691-CCF9BCBA3185}" destId="{14D6754C-1CCB-4AEE-8856-47B497384F10}" srcOrd="0" destOrd="0" presId="urn:microsoft.com/office/officeart/2008/layout/HalfCircleOrganizationChart"/>
    <dgm:cxn modelId="{83F52287-D560-4DD3-86B2-8ECEAFF4C10A}" type="presParOf" srcId="{14D6754C-1CCB-4AEE-8856-47B497384F10}" destId="{5552FE8F-27AE-4EFC-9DCE-B623875127D8}" srcOrd="0" destOrd="0" presId="urn:microsoft.com/office/officeart/2008/layout/HalfCircleOrganizationChart"/>
    <dgm:cxn modelId="{B7E9FAAA-0346-497F-ADC5-816627B7A154}" type="presParOf" srcId="{14D6754C-1CCB-4AEE-8856-47B497384F10}" destId="{BCB54F37-13BC-4DEA-A854-E8BA9BC27E46}" srcOrd="1" destOrd="0" presId="urn:microsoft.com/office/officeart/2008/layout/HalfCircleOrganizationChart"/>
    <dgm:cxn modelId="{BA7CE237-F945-4444-9F4C-6BAFA0A69DC6}" type="presParOf" srcId="{14D6754C-1CCB-4AEE-8856-47B497384F10}" destId="{BF633E7D-B608-4D49-99F1-8C1367E64F98}" srcOrd="2" destOrd="0" presId="urn:microsoft.com/office/officeart/2008/layout/HalfCircleOrganizationChart"/>
    <dgm:cxn modelId="{AB79BEC8-C276-4FFF-BDB9-8865A992E072}" type="presParOf" srcId="{14D6754C-1CCB-4AEE-8856-47B497384F10}" destId="{0D00733E-E908-49AB-83B6-D88473986B2B}" srcOrd="3" destOrd="0" presId="urn:microsoft.com/office/officeart/2008/layout/HalfCircleOrganizationChart"/>
    <dgm:cxn modelId="{D4B77662-3A5F-4D15-8661-2EA3B918EE5C}" type="presParOf" srcId="{5328D1CA-D24B-49D2-8691-CCF9BCBA3185}" destId="{64DE84DD-2067-4F23-AB69-2684C20492DF}" srcOrd="1" destOrd="0" presId="urn:microsoft.com/office/officeart/2008/layout/HalfCircleOrganizationChart"/>
    <dgm:cxn modelId="{3A5E1A1F-A557-4B25-BD65-7DC1EDA07CC1}" type="presParOf" srcId="{5328D1CA-D24B-49D2-8691-CCF9BCBA3185}" destId="{8812B708-E3BE-49BF-9213-2774DFDE4F15}" srcOrd="2" destOrd="0" presId="urn:microsoft.com/office/officeart/2008/layout/HalfCircleOrganizationChart"/>
    <dgm:cxn modelId="{5E085745-11AC-47D1-B22C-8F6C0441E81C}" type="presParOf" srcId="{59C0FDBF-CF68-455B-B298-363A5F0998AE}" destId="{857D9EC2-F0F8-4855-9D4F-6C7D44BAA326}" srcOrd="8" destOrd="0" presId="urn:microsoft.com/office/officeart/2008/layout/HalfCircleOrganizationChart"/>
    <dgm:cxn modelId="{EF5B4BC2-A4DC-4F02-B799-5D2817534FFA}" type="presParOf" srcId="{857D9EC2-F0F8-4855-9D4F-6C7D44BAA326}" destId="{F8402CD2-DB37-4514-830E-27C24E78AA2F}" srcOrd="0" destOrd="0" presId="urn:microsoft.com/office/officeart/2008/layout/HalfCircleOrganizationChart"/>
    <dgm:cxn modelId="{85B22A52-FEEF-4E46-8D29-0A437A6B333B}" type="presParOf" srcId="{F8402CD2-DB37-4514-830E-27C24E78AA2F}" destId="{E1F17456-6DA2-4075-897D-5EBB729D4F41}" srcOrd="0" destOrd="0" presId="urn:microsoft.com/office/officeart/2008/layout/HalfCircleOrganizationChart"/>
    <dgm:cxn modelId="{61FAC824-76A2-4300-BC09-F1FB01F3FED7}" type="presParOf" srcId="{F8402CD2-DB37-4514-830E-27C24E78AA2F}" destId="{4B0D0AD8-07D1-4F77-BA35-B787BFEC9A69}" srcOrd="1" destOrd="0" presId="urn:microsoft.com/office/officeart/2008/layout/HalfCircleOrganizationChart"/>
    <dgm:cxn modelId="{41FB9DD0-1E3E-4021-8DCF-AE912EA9E747}" type="presParOf" srcId="{F8402CD2-DB37-4514-830E-27C24E78AA2F}" destId="{3F5103B8-6EFF-42EA-A8F1-2A4E9A57A0A7}" srcOrd="2" destOrd="0" presId="urn:microsoft.com/office/officeart/2008/layout/HalfCircleOrganizationChart"/>
    <dgm:cxn modelId="{B9970611-4B96-4ECB-A1B5-2EDEEB51988D}" type="presParOf" srcId="{F8402CD2-DB37-4514-830E-27C24E78AA2F}" destId="{D3796E15-7621-48D5-BB56-771AA694C834}" srcOrd="3" destOrd="0" presId="urn:microsoft.com/office/officeart/2008/layout/HalfCircleOrganizationChart"/>
    <dgm:cxn modelId="{5C75C8CA-D34D-4AF8-B044-6415634004DF}" type="presParOf" srcId="{857D9EC2-F0F8-4855-9D4F-6C7D44BAA326}" destId="{947102A5-8CB0-4C44-8D79-7A68D1C4E47E}" srcOrd="1" destOrd="0" presId="urn:microsoft.com/office/officeart/2008/layout/HalfCircleOrganizationChart"/>
    <dgm:cxn modelId="{C5F7ED5B-00E6-434D-BBBD-07E60A1F94D9}" type="presParOf" srcId="{947102A5-8CB0-4C44-8D79-7A68D1C4E47E}" destId="{F754AA1B-F1BC-4398-A0E4-7A431D4F0B02}" srcOrd="0" destOrd="0" presId="urn:microsoft.com/office/officeart/2008/layout/HalfCircleOrganizationChart"/>
    <dgm:cxn modelId="{3AC016ED-2898-449A-B2C8-08E2B0A35199}" type="presParOf" srcId="{947102A5-8CB0-4C44-8D79-7A68D1C4E47E}" destId="{F447E7C4-C289-469A-886D-7C7AEC44CD98}" srcOrd="1" destOrd="0" presId="urn:microsoft.com/office/officeart/2008/layout/HalfCircleOrganizationChart"/>
    <dgm:cxn modelId="{95418F75-5ADB-477A-A5A6-406CA2DD245D}" type="presParOf" srcId="{F447E7C4-C289-469A-886D-7C7AEC44CD98}" destId="{71E2A003-C80D-4DC0-BAF0-79C601D52959}" srcOrd="0" destOrd="0" presId="urn:microsoft.com/office/officeart/2008/layout/HalfCircleOrganizationChart"/>
    <dgm:cxn modelId="{51C0557C-F973-430B-99C4-B9BACD9D27BB}" type="presParOf" srcId="{71E2A003-C80D-4DC0-BAF0-79C601D52959}" destId="{CAC3E9FF-5AB5-4826-9E48-AB273BB513E2}" srcOrd="0" destOrd="0" presId="urn:microsoft.com/office/officeart/2008/layout/HalfCircleOrganizationChart"/>
    <dgm:cxn modelId="{F9B62FEF-5B09-4735-A52C-D98D9D42C6F4}" type="presParOf" srcId="{71E2A003-C80D-4DC0-BAF0-79C601D52959}" destId="{93A4BAE9-4928-4E3C-958B-A95F0AC17590}" srcOrd="1" destOrd="0" presId="urn:microsoft.com/office/officeart/2008/layout/HalfCircleOrganizationChart"/>
    <dgm:cxn modelId="{34E1B539-76A6-461A-943C-CB0F59AEBCBF}" type="presParOf" srcId="{71E2A003-C80D-4DC0-BAF0-79C601D52959}" destId="{97056E85-BA3C-487B-A052-BE2F84549EA9}" srcOrd="2" destOrd="0" presId="urn:microsoft.com/office/officeart/2008/layout/HalfCircleOrganizationChart"/>
    <dgm:cxn modelId="{6FDF0BF4-FD07-4EC9-B720-C6870814B1F8}" type="presParOf" srcId="{71E2A003-C80D-4DC0-BAF0-79C601D52959}" destId="{CEEB9A7D-F318-416B-837C-5E8A70D3A749}" srcOrd="3" destOrd="0" presId="urn:microsoft.com/office/officeart/2008/layout/HalfCircleOrganizationChart"/>
    <dgm:cxn modelId="{4DD335B3-4573-4E9B-8CBD-0A7030EB8F31}" type="presParOf" srcId="{F447E7C4-C289-469A-886D-7C7AEC44CD98}" destId="{7017DE2E-649C-4663-875D-AF777413CD50}" srcOrd="1" destOrd="0" presId="urn:microsoft.com/office/officeart/2008/layout/HalfCircleOrganizationChart"/>
    <dgm:cxn modelId="{F57106D2-D551-4DBE-B293-17BFF9CDBC76}" type="presParOf" srcId="{F447E7C4-C289-469A-886D-7C7AEC44CD98}" destId="{1137413D-9142-492A-932F-D9ED1E322313}" srcOrd="2" destOrd="0" presId="urn:microsoft.com/office/officeart/2008/layout/HalfCircleOrganizationChart"/>
    <dgm:cxn modelId="{44287525-72E3-4466-9E40-BB059107ED3F}" type="presParOf" srcId="{947102A5-8CB0-4C44-8D79-7A68D1C4E47E}" destId="{5C7B7486-BAB5-412B-A6EA-E3EB679F69C8}" srcOrd="2" destOrd="0" presId="urn:microsoft.com/office/officeart/2008/layout/HalfCircleOrganizationChart"/>
    <dgm:cxn modelId="{0F9CEFE2-D47E-4B1E-93A3-8E4B05258EEF}" type="presParOf" srcId="{947102A5-8CB0-4C44-8D79-7A68D1C4E47E}" destId="{ED4AA1CB-D464-4FED-A377-79E09858861A}" srcOrd="3" destOrd="0" presId="urn:microsoft.com/office/officeart/2008/layout/HalfCircleOrganizationChart"/>
    <dgm:cxn modelId="{61E9A307-25BD-4415-88BF-C2F59FECAF78}" type="presParOf" srcId="{ED4AA1CB-D464-4FED-A377-79E09858861A}" destId="{C5C256F7-A3B1-4585-B82D-3E678DB22B1E}" srcOrd="0" destOrd="0" presId="urn:microsoft.com/office/officeart/2008/layout/HalfCircleOrganizationChart"/>
    <dgm:cxn modelId="{F11858E3-B716-4A4B-A524-C244A2CFCCAE}" type="presParOf" srcId="{C5C256F7-A3B1-4585-B82D-3E678DB22B1E}" destId="{65597EA9-5D90-4BB0-9D84-56FC941B91FF}" srcOrd="0" destOrd="0" presId="urn:microsoft.com/office/officeart/2008/layout/HalfCircleOrganizationChart"/>
    <dgm:cxn modelId="{7E861FF8-37D9-4B09-A9B9-0B26A61A733B}" type="presParOf" srcId="{C5C256F7-A3B1-4585-B82D-3E678DB22B1E}" destId="{D160DD41-204F-4884-974D-AA09FC11B750}" srcOrd="1" destOrd="0" presId="urn:microsoft.com/office/officeart/2008/layout/HalfCircleOrganizationChart"/>
    <dgm:cxn modelId="{0E606806-39ED-46F8-AF50-64B9E7324157}" type="presParOf" srcId="{C5C256F7-A3B1-4585-B82D-3E678DB22B1E}" destId="{7E6949DE-C079-44D9-B88A-89955965F7CD}" srcOrd="2" destOrd="0" presId="urn:microsoft.com/office/officeart/2008/layout/HalfCircleOrganizationChart"/>
    <dgm:cxn modelId="{B951ED27-DB0F-413A-89B7-1B88544851BE}" type="presParOf" srcId="{C5C256F7-A3B1-4585-B82D-3E678DB22B1E}" destId="{0070EB19-CC55-4678-B88D-663484794F29}" srcOrd="3" destOrd="0" presId="urn:microsoft.com/office/officeart/2008/layout/HalfCircleOrganizationChart"/>
    <dgm:cxn modelId="{E79ADC8A-8BBB-4D77-9F9B-CCE732A3064B}" type="presParOf" srcId="{ED4AA1CB-D464-4FED-A377-79E09858861A}" destId="{A5970100-4ADC-4B55-B6C0-3850832DB2D9}" srcOrd="1" destOrd="0" presId="urn:microsoft.com/office/officeart/2008/layout/HalfCircleOrganizationChart"/>
    <dgm:cxn modelId="{1F151DCC-98BE-4A12-8A46-6E3C2D8C0413}" type="presParOf" srcId="{ED4AA1CB-D464-4FED-A377-79E09858861A}" destId="{0FCA3D2D-DDBA-44F6-9C5A-3C9BE108C0C6}" srcOrd="2" destOrd="0" presId="urn:microsoft.com/office/officeart/2008/layout/HalfCircleOrganizationChart"/>
    <dgm:cxn modelId="{B5000E5C-47E2-46EE-89BC-814290E76676}" type="presParOf" srcId="{857D9EC2-F0F8-4855-9D4F-6C7D44BAA326}" destId="{0FBD73CA-4976-47C9-AE60-D920208A42C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700" smtClean="0"/>
            <a:t>M,U,R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4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4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4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4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4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4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4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4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4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400"/>
        </a:p>
      </dgm:t>
    </dgm:pt>
    <dgm:pt modelId="{075248C3-6DB6-4191-A9DE-5E6113B1EDEA}">
      <dgm:prSet phldrT="[Text]" custT="1"/>
      <dgm:spPr/>
      <dgm:t>
        <a:bodyPr/>
        <a:lstStyle/>
        <a:p>
          <a:r>
            <a:rPr lang="fr-CH" sz="700" smtClean="0"/>
            <a:t>S,N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C2741C95-4126-44B5-ACCB-5ADA563B00EE}" type="parTrans" cxnId="{F5CEC699-39DA-4B7A-9977-95128F97B594}">
      <dgm:prSet/>
      <dgm:spPr/>
      <dgm:t>
        <a:bodyPr/>
        <a:lstStyle/>
        <a:p>
          <a:endParaRPr lang="fr-CH" sz="2400"/>
        </a:p>
      </dgm:t>
    </dgm:pt>
    <dgm:pt modelId="{24E57623-0E2E-4673-A098-00DD0BEF77E8}" type="sibTrans" cxnId="{F5CEC699-39DA-4B7A-9977-95128F97B594}">
      <dgm:prSet/>
      <dgm:spPr/>
      <dgm:t>
        <a:bodyPr/>
        <a:lstStyle/>
        <a:p>
          <a:endParaRPr lang="fr-CH" sz="2400"/>
        </a:p>
      </dgm:t>
    </dgm:pt>
    <dgm:pt modelId="{9B382438-ACEC-4C3F-A74F-3F5C26EB719F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B089806-2977-47E2-9B6B-B7E27A9D4F52}" type="parTrans" cxnId="{35E2463B-100A-4394-8325-0BDDA7802657}">
      <dgm:prSet/>
      <dgm:spPr/>
      <dgm:t>
        <a:bodyPr/>
        <a:lstStyle/>
        <a:p>
          <a:endParaRPr lang="fr-CH" sz="2400"/>
        </a:p>
      </dgm:t>
    </dgm:pt>
    <dgm:pt modelId="{F2E2858D-74DC-4BA8-8D80-87D25E4F7642}" type="sibTrans" cxnId="{35E2463B-100A-4394-8325-0BDDA7802657}">
      <dgm:prSet/>
      <dgm:spPr/>
      <dgm:t>
        <a:bodyPr/>
        <a:lstStyle/>
        <a:p>
          <a:endParaRPr lang="fr-CH" sz="2400"/>
        </a:p>
      </dgm:t>
    </dgm:pt>
    <dgm:pt modelId="{8A446F3E-042B-4180-974B-70972E893CE5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1415DDE-85CC-4B14-BACD-0849027C94D0}" type="parTrans" cxnId="{2F7D12E4-F774-4FB5-ABB3-9A1B62F9283E}">
      <dgm:prSet/>
      <dgm:spPr/>
      <dgm:t>
        <a:bodyPr/>
        <a:lstStyle/>
        <a:p>
          <a:endParaRPr lang="fr-CH" sz="2400"/>
        </a:p>
      </dgm:t>
    </dgm:pt>
    <dgm:pt modelId="{2202FC9B-A7EF-4D5E-B3F5-25D07892DF80}" type="sibTrans" cxnId="{2F7D12E4-F774-4FB5-ABB3-9A1B62F9283E}">
      <dgm:prSet/>
      <dgm:spPr/>
      <dgm:t>
        <a:bodyPr/>
        <a:lstStyle/>
        <a:p>
          <a:endParaRPr lang="fr-CH" sz="2400"/>
        </a:p>
      </dgm:t>
    </dgm:pt>
    <dgm:pt modelId="{A04B25B4-469A-481E-BE17-B83215AA3BA7}">
      <dgm:prSet phldrT="[Text]" custT="1"/>
      <dgm:spPr/>
      <dgm:t>
        <a:bodyPr/>
        <a:lstStyle/>
        <a:p>
          <a:r>
            <a:rPr lang="fr-CH" sz="700" smtClean="0"/>
            <a:t>H,I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B8F64C62-0DF7-484D-A0F9-94BDCC03AA72}" type="parTrans" cxnId="{0B7B9E5F-9632-4229-8B62-E38142337A3B}">
      <dgm:prSet/>
      <dgm:spPr/>
      <dgm:t>
        <a:bodyPr/>
        <a:lstStyle/>
        <a:p>
          <a:endParaRPr lang="fr-CH" sz="2400"/>
        </a:p>
      </dgm:t>
    </dgm:pt>
    <dgm:pt modelId="{860F681A-1A3D-47E8-B120-AE705E2485EE}" type="sibTrans" cxnId="{0B7B9E5F-9632-4229-8B62-E38142337A3B}">
      <dgm:prSet/>
      <dgm:spPr/>
      <dgm:t>
        <a:bodyPr/>
        <a:lstStyle/>
        <a:p>
          <a:endParaRPr lang="fr-CH" sz="2400"/>
        </a:p>
      </dgm:t>
    </dgm:pt>
    <dgm:pt modelId="{AD47AF23-B4B7-4B8F-B183-6A58EC8EE062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8B1488D-B131-4805-A90B-E81049278E35}" type="parTrans" cxnId="{E9171195-165D-4569-BF72-C18BD4DAF028}">
      <dgm:prSet/>
      <dgm:spPr/>
      <dgm:t>
        <a:bodyPr/>
        <a:lstStyle/>
        <a:p>
          <a:endParaRPr lang="fr-CH" sz="2400"/>
        </a:p>
      </dgm:t>
    </dgm:pt>
    <dgm:pt modelId="{6C2B1096-CFF1-461F-ADD0-F8007B1E1299}" type="sibTrans" cxnId="{E9171195-165D-4569-BF72-C18BD4DAF028}">
      <dgm:prSet/>
      <dgm:spPr/>
      <dgm:t>
        <a:bodyPr/>
        <a:lstStyle/>
        <a:p>
          <a:endParaRPr lang="fr-CH" sz="2400"/>
        </a:p>
      </dgm:t>
    </dgm:pt>
    <dgm:pt modelId="{C2F473B9-007B-43DE-B5BC-BD7C416AF29B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C26CC7E-C3D5-4623-A8EF-E2A97CD47CE8}" type="parTrans" cxnId="{BB78AA3B-A360-43A1-9A7A-B0004DFB4F57}">
      <dgm:prSet/>
      <dgm:spPr/>
      <dgm:t>
        <a:bodyPr/>
        <a:lstStyle/>
        <a:p>
          <a:endParaRPr lang="fr-CH" sz="2400"/>
        </a:p>
      </dgm:t>
    </dgm:pt>
    <dgm:pt modelId="{CA7515C1-C050-4EA6-9228-B24628BC5ABE}" type="sibTrans" cxnId="{BB78AA3B-A360-43A1-9A7A-B0004DFB4F57}">
      <dgm:prSet/>
      <dgm:spPr/>
      <dgm:t>
        <a:bodyPr/>
        <a:lstStyle/>
        <a:p>
          <a:endParaRPr lang="fr-CH" sz="2400"/>
        </a:p>
      </dgm:t>
    </dgm:pt>
    <dgm:pt modelId="{B8D6536A-9334-453C-AFC6-8601D6150A02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FA0A6112-530B-420B-900C-42D05BE6E94D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7748E493-1A22-45C8-97F1-62D968220A19}" type="pres">
      <dgm:prSet presAssocID="{3F3C2526-3E63-420D-8011-533980F2E012}" presName="rootComposite1" presStyleCnt="0"/>
      <dgm:spPr/>
    </dgm:pt>
    <dgm:pt modelId="{F397AB03-3059-4E4B-9D5A-FDD8E7B13F1B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AD2A219-0140-4EED-9781-75A30E9E7D30}" type="pres">
      <dgm:prSet presAssocID="{3F3C2526-3E63-420D-8011-533980F2E012}" presName="topArc1" presStyleLbl="parChTrans1D1" presStyleIdx="0" presStyleCnt="46"/>
      <dgm:spPr/>
    </dgm:pt>
    <dgm:pt modelId="{5AAF9698-C335-43DD-AB3B-34E7CAC52AC8}" type="pres">
      <dgm:prSet presAssocID="{3F3C2526-3E63-420D-8011-533980F2E012}" presName="bottomArc1" presStyleLbl="parChTrans1D1" presStyleIdx="1" presStyleCnt="46"/>
      <dgm:spPr/>
    </dgm:pt>
    <dgm:pt modelId="{39CCD902-F094-4F5D-8BCB-832DE0130C87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01C7149D-B1FF-44CA-9698-6172EA9FCC4A}" type="pres">
      <dgm:prSet presAssocID="{3F3C2526-3E63-420D-8011-533980F2E012}" presName="hierChild2" presStyleCnt="0"/>
      <dgm:spPr/>
    </dgm:pt>
    <dgm:pt modelId="{194296B1-BB9C-4188-A132-9CCB5691C8E8}" type="pres">
      <dgm:prSet presAssocID="{3F3C2526-3E63-420D-8011-533980F2E012}" presName="hierChild3" presStyleCnt="0"/>
      <dgm:spPr/>
    </dgm:pt>
    <dgm:pt modelId="{52C70A34-52A0-42E1-81C4-DBB2A39759A0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27690ED9-8D49-4CF0-961A-5C43151B7A2B}" type="pres">
      <dgm:prSet presAssocID="{33B34BA9-A957-4D09-83CA-7C2765478269}" presName="rootComposite1" presStyleCnt="0"/>
      <dgm:spPr/>
    </dgm:pt>
    <dgm:pt modelId="{223B95C2-5FE6-4E4A-A78D-8BAD90A750E4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1C0188B-73C3-4FB4-96A4-C34FB940EBD0}" type="pres">
      <dgm:prSet presAssocID="{33B34BA9-A957-4D09-83CA-7C2765478269}" presName="topArc1" presStyleLbl="parChTrans1D1" presStyleIdx="2" presStyleCnt="46"/>
      <dgm:spPr/>
    </dgm:pt>
    <dgm:pt modelId="{098C9964-4337-4FB6-9691-6833F49BDEC9}" type="pres">
      <dgm:prSet presAssocID="{33B34BA9-A957-4D09-83CA-7C2765478269}" presName="bottomArc1" presStyleLbl="parChTrans1D1" presStyleIdx="3" presStyleCnt="46"/>
      <dgm:spPr/>
    </dgm:pt>
    <dgm:pt modelId="{A19081A8-788C-4EE8-92ED-E8B5FD1778A0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D09075B8-0E51-4D59-B9EF-488A86579BD4}" type="pres">
      <dgm:prSet presAssocID="{33B34BA9-A957-4D09-83CA-7C2765478269}" presName="hierChild2" presStyleCnt="0"/>
      <dgm:spPr/>
    </dgm:pt>
    <dgm:pt modelId="{BD3402AD-0DF7-4EF1-9D00-FA419595FD01}" type="pres">
      <dgm:prSet presAssocID="{33B34BA9-A957-4D09-83CA-7C2765478269}" presName="hierChild3" presStyleCnt="0"/>
      <dgm:spPr/>
    </dgm:pt>
    <dgm:pt modelId="{61ECA91C-23A2-46D2-AD94-B00C7CE1DB65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836E3C8B-466B-4152-AF78-3483C74C4CCC}" type="pres">
      <dgm:prSet presAssocID="{4AAB9C7D-9A36-4B24-B934-F31B3BE0DEBF}" presName="rootComposite1" presStyleCnt="0"/>
      <dgm:spPr/>
    </dgm:pt>
    <dgm:pt modelId="{A5D0BFF4-2CA2-47A4-8B5D-0ADB8FFE49F1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AD97BBF-8F96-4DFA-A0E9-06F8D0D33426}" type="pres">
      <dgm:prSet presAssocID="{4AAB9C7D-9A36-4B24-B934-F31B3BE0DEBF}" presName="topArc1" presStyleLbl="parChTrans1D1" presStyleIdx="4" presStyleCnt="46"/>
      <dgm:spPr/>
    </dgm:pt>
    <dgm:pt modelId="{DCA8D97F-2D83-4D96-8927-E65CCE8C1F9C}" type="pres">
      <dgm:prSet presAssocID="{4AAB9C7D-9A36-4B24-B934-F31B3BE0DEBF}" presName="bottomArc1" presStyleLbl="parChTrans1D1" presStyleIdx="5" presStyleCnt="46"/>
      <dgm:spPr/>
    </dgm:pt>
    <dgm:pt modelId="{CF41D911-D918-4C28-B8F5-5562218B4BE1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C1B748CE-0124-4E48-A4ED-F49301B3FD93}" type="pres">
      <dgm:prSet presAssocID="{4AAB9C7D-9A36-4B24-B934-F31B3BE0DEBF}" presName="hierChild2" presStyleCnt="0"/>
      <dgm:spPr/>
    </dgm:pt>
    <dgm:pt modelId="{F0622E8C-023A-48EF-8135-EB1ACD0694FC}" type="pres">
      <dgm:prSet presAssocID="{4AAB9C7D-9A36-4B24-B934-F31B3BE0DEBF}" presName="hierChild3" presStyleCnt="0"/>
      <dgm:spPr/>
    </dgm:pt>
    <dgm:pt modelId="{4D51BBA7-2814-44B5-955F-08A29973A945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FDB31464-EED7-469B-BA08-86EEBBB21637}" type="pres">
      <dgm:prSet presAssocID="{18E1FA0D-4E29-4776-BA4C-D3E6799F267E}" presName="rootComposite1" presStyleCnt="0"/>
      <dgm:spPr/>
    </dgm:pt>
    <dgm:pt modelId="{8ED1B0BE-91B0-4E5A-BD55-4596C8D6ACED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2A42F67-D659-46EC-B226-677655E062A0}" type="pres">
      <dgm:prSet presAssocID="{18E1FA0D-4E29-4776-BA4C-D3E6799F267E}" presName="topArc1" presStyleLbl="parChTrans1D1" presStyleIdx="6" presStyleCnt="46"/>
      <dgm:spPr/>
    </dgm:pt>
    <dgm:pt modelId="{6D700578-5D72-472E-8428-AC4BCFD874D1}" type="pres">
      <dgm:prSet presAssocID="{18E1FA0D-4E29-4776-BA4C-D3E6799F267E}" presName="bottomArc1" presStyleLbl="parChTrans1D1" presStyleIdx="7" presStyleCnt="46"/>
      <dgm:spPr/>
    </dgm:pt>
    <dgm:pt modelId="{70ED81C6-7716-42B4-81EE-9EFF746E57B4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94D77A09-E238-406B-BA36-F7ADFC8A15A5}" type="pres">
      <dgm:prSet presAssocID="{18E1FA0D-4E29-4776-BA4C-D3E6799F267E}" presName="hierChild2" presStyleCnt="0"/>
      <dgm:spPr/>
    </dgm:pt>
    <dgm:pt modelId="{8F4F6C8F-13F7-4EAB-8698-82E02EE3F935}" type="pres">
      <dgm:prSet presAssocID="{752E67A4-0087-4F4D-8C4C-2BE7E7544744}" presName="Name28" presStyleLbl="parChTrans1D2" presStyleIdx="0" presStyleCnt="8"/>
      <dgm:spPr/>
      <dgm:t>
        <a:bodyPr/>
        <a:lstStyle/>
        <a:p>
          <a:endParaRPr lang="fr-CH"/>
        </a:p>
      </dgm:t>
    </dgm:pt>
    <dgm:pt modelId="{EBA24659-684C-436D-A032-602944AC81A0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13EED204-19D0-4C54-B1EE-C79283C43DBE}" type="pres">
      <dgm:prSet presAssocID="{B47694F9-F87D-4502-9516-C706D9D83F25}" presName="rootComposite2" presStyleCnt="0"/>
      <dgm:spPr/>
    </dgm:pt>
    <dgm:pt modelId="{2CE8ED40-E355-4C77-B1D8-E68C5B19C884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C1279A-CB0A-4160-B729-EF7D867D3F91}" type="pres">
      <dgm:prSet presAssocID="{B47694F9-F87D-4502-9516-C706D9D83F25}" presName="topArc2" presStyleLbl="parChTrans1D1" presStyleIdx="8" presStyleCnt="46"/>
      <dgm:spPr/>
    </dgm:pt>
    <dgm:pt modelId="{83972278-DC43-4DAE-87F6-390E6868653B}" type="pres">
      <dgm:prSet presAssocID="{B47694F9-F87D-4502-9516-C706D9D83F25}" presName="bottomArc2" presStyleLbl="parChTrans1D1" presStyleIdx="9" presStyleCnt="46"/>
      <dgm:spPr/>
    </dgm:pt>
    <dgm:pt modelId="{BE7437FF-79CB-40EE-9E79-70EBDBE55AD7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CCF92C52-573C-4FA7-B35F-586565BF3830}" type="pres">
      <dgm:prSet presAssocID="{B47694F9-F87D-4502-9516-C706D9D83F25}" presName="hierChild4" presStyleCnt="0"/>
      <dgm:spPr/>
    </dgm:pt>
    <dgm:pt modelId="{805FF35D-BA61-4D65-A1E0-D18585BB97F0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84526AFC-E6A6-483B-8CAF-6C85111F6D05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9450974D-5595-4424-ACE3-23F2BD55FBB8}" type="pres">
      <dgm:prSet presAssocID="{E2E084DF-F39B-4878-AB4A-A8D119AC57A0}" presName="rootComposite2" presStyleCnt="0"/>
      <dgm:spPr/>
    </dgm:pt>
    <dgm:pt modelId="{2B797D5D-6632-4798-941F-734F98455D6B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38C81D4-334D-420B-BE23-D6D65A305281}" type="pres">
      <dgm:prSet presAssocID="{E2E084DF-F39B-4878-AB4A-A8D119AC57A0}" presName="topArc2" presStyleLbl="parChTrans1D1" presStyleIdx="10" presStyleCnt="46"/>
      <dgm:spPr/>
    </dgm:pt>
    <dgm:pt modelId="{01C877A9-2E5E-40DB-8E0F-CF061499A281}" type="pres">
      <dgm:prSet presAssocID="{E2E084DF-F39B-4878-AB4A-A8D119AC57A0}" presName="bottomArc2" presStyleLbl="parChTrans1D1" presStyleIdx="11" presStyleCnt="46"/>
      <dgm:spPr/>
    </dgm:pt>
    <dgm:pt modelId="{EA1E9EB0-0B33-43D4-9D48-0755EA6410A5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D00E2362-F602-4917-8575-02FF3787E6A3}" type="pres">
      <dgm:prSet presAssocID="{E2E084DF-F39B-4878-AB4A-A8D119AC57A0}" presName="hierChild4" presStyleCnt="0"/>
      <dgm:spPr/>
    </dgm:pt>
    <dgm:pt modelId="{A52BEE7D-619A-4AD6-A8CD-7B5E0F00AA8D}" type="pres">
      <dgm:prSet presAssocID="{E2E084DF-F39B-4878-AB4A-A8D119AC57A0}" presName="hierChild5" presStyleCnt="0"/>
      <dgm:spPr/>
    </dgm:pt>
    <dgm:pt modelId="{F54F8307-F45B-4F0E-BF53-992C033A70E7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FCEA72C4-D251-4960-B04B-E6BECBFAE568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0F630B27-1FE8-4BBF-B4E0-232971A90FA8}" type="pres">
      <dgm:prSet presAssocID="{6C544CE6-B3EA-4F4B-B883-034577FB54B0}" presName="rootComposite2" presStyleCnt="0"/>
      <dgm:spPr/>
    </dgm:pt>
    <dgm:pt modelId="{E89FC2A2-40D7-4054-9390-130CE2A2B865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293A90-AEE7-413E-A5B3-08522CFD4C38}" type="pres">
      <dgm:prSet presAssocID="{6C544CE6-B3EA-4F4B-B883-034577FB54B0}" presName="topArc2" presStyleLbl="parChTrans1D1" presStyleIdx="12" presStyleCnt="46"/>
      <dgm:spPr/>
    </dgm:pt>
    <dgm:pt modelId="{CD78FFD3-1DD7-4649-BF55-8B27C8F5DC04}" type="pres">
      <dgm:prSet presAssocID="{6C544CE6-B3EA-4F4B-B883-034577FB54B0}" presName="bottomArc2" presStyleLbl="parChTrans1D1" presStyleIdx="13" presStyleCnt="46"/>
      <dgm:spPr/>
    </dgm:pt>
    <dgm:pt modelId="{B57527A1-63A5-4E65-B209-C51681FC6C8E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F5D555A9-882F-4CCC-9902-D231437CCC26}" type="pres">
      <dgm:prSet presAssocID="{6C544CE6-B3EA-4F4B-B883-034577FB54B0}" presName="hierChild4" presStyleCnt="0"/>
      <dgm:spPr/>
    </dgm:pt>
    <dgm:pt modelId="{E40EFD6C-4655-4D73-863E-B08DEA59A48E}" type="pres">
      <dgm:prSet presAssocID="{6C544CE6-B3EA-4F4B-B883-034577FB54B0}" presName="hierChild5" presStyleCnt="0"/>
      <dgm:spPr/>
    </dgm:pt>
    <dgm:pt modelId="{33CFEE0A-8475-49FB-82D7-C40E3808A014}" type="pres">
      <dgm:prSet presAssocID="{B47694F9-F87D-4502-9516-C706D9D83F25}" presName="hierChild5" presStyleCnt="0"/>
      <dgm:spPr/>
    </dgm:pt>
    <dgm:pt modelId="{BC14CC6F-B3B3-4F77-90BD-91D9D3E27AC9}" type="pres">
      <dgm:prSet presAssocID="{6E820660-CF39-42C3-992F-3915E9C88F7D}" presName="Name28" presStyleLbl="parChTrans1D2" presStyleIdx="1" presStyleCnt="8"/>
      <dgm:spPr/>
      <dgm:t>
        <a:bodyPr/>
        <a:lstStyle/>
        <a:p>
          <a:endParaRPr lang="fr-CH"/>
        </a:p>
      </dgm:t>
    </dgm:pt>
    <dgm:pt modelId="{5D31C307-7536-410E-BF4E-C91185585B81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CD63B49C-3A97-4D61-9471-6D91B7A5AA43}" type="pres">
      <dgm:prSet presAssocID="{244767F1-5EF6-41E9-A078-1A9C0562A037}" presName="rootComposite2" presStyleCnt="0"/>
      <dgm:spPr/>
    </dgm:pt>
    <dgm:pt modelId="{F7A71520-5F38-44B7-93C7-083A77F3F6F3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067F400-35F6-4378-B81E-6725EE004660}" type="pres">
      <dgm:prSet presAssocID="{244767F1-5EF6-41E9-A078-1A9C0562A037}" presName="topArc2" presStyleLbl="parChTrans1D1" presStyleIdx="14" presStyleCnt="46"/>
      <dgm:spPr/>
    </dgm:pt>
    <dgm:pt modelId="{726D999E-30B1-4DC4-9417-AECB9C712BE5}" type="pres">
      <dgm:prSet presAssocID="{244767F1-5EF6-41E9-A078-1A9C0562A037}" presName="bottomArc2" presStyleLbl="parChTrans1D1" presStyleIdx="15" presStyleCnt="46"/>
      <dgm:spPr/>
    </dgm:pt>
    <dgm:pt modelId="{ECAE6B8E-6E5D-4D4F-A724-63B4166F29A2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BBECB796-94D9-497B-A004-E189F191ED73}" type="pres">
      <dgm:prSet presAssocID="{244767F1-5EF6-41E9-A078-1A9C0562A037}" presName="hierChild4" presStyleCnt="0"/>
      <dgm:spPr/>
    </dgm:pt>
    <dgm:pt modelId="{2ABF742E-67FF-4EC8-8596-254BE7F4A499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BB29BF3A-46D6-46C0-B4F8-BA544FCA73BC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803CBD6A-4371-4337-BE79-502EB2C26BB8}" type="pres">
      <dgm:prSet presAssocID="{D335B0CC-85C6-4594-9612-47758211A5DF}" presName="rootComposite2" presStyleCnt="0"/>
      <dgm:spPr/>
    </dgm:pt>
    <dgm:pt modelId="{836A9E1A-C347-4A57-8AC1-4583E80D3F8E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A0F8D76-C450-42C7-B23E-0965E54B90D6}" type="pres">
      <dgm:prSet presAssocID="{D335B0CC-85C6-4594-9612-47758211A5DF}" presName="topArc2" presStyleLbl="parChTrans1D1" presStyleIdx="16" presStyleCnt="46"/>
      <dgm:spPr/>
    </dgm:pt>
    <dgm:pt modelId="{1800DB5C-4476-4424-B006-9B94B5977C6E}" type="pres">
      <dgm:prSet presAssocID="{D335B0CC-85C6-4594-9612-47758211A5DF}" presName="bottomArc2" presStyleLbl="parChTrans1D1" presStyleIdx="17" presStyleCnt="46"/>
      <dgm:spPr/>
    </dgm:pt>
    <dgm:pt modelId="{95532B4E-4B84-41A3-AEC8-6A9A280275E6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FD440931-F3EE-4164-A54F-8FD5C11B7AE2}" type="pres">
      <dgm:prSet presAssocID="{D335B0CC-85C6-4594-9612-47758211A5DF}" presName="hierChild4" presStyleCnt="0"/>
      <dgm:spPr/>
    </dgm:pt>
    <dgm:pt modelId="{2BC0DDF0-269B-4BAD-A2D3-13D42CA8E3AC}" type="pres">
      <dgm:prSet presAssocID="{D335B0CC-85C6-4594-9612-47758211A5DF}" presName="hierChild5" presStyleCnt="0"/>
      <dgm:spPr/>
    </dgm:pt>
    <dgm:pt modelId="{FCEB76BD-CF40-4953-8DBD-CC494AC1157E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2F71418C-B4BF-464A-B607-F7D798869116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770B8813-45B5-4FB1-A283-B27A523C7655}" type="pres">
      <dgm:prSet presAssocID="{9D8B7065-F864-4700-967D-9B05CB1D6C3F}" presName="rootComposite2" presStyleCnt="0"/>
      <dgm:spPr/>
    </dgm:pt>
    <dgm:pt modelId="{17EFF64E-E5FD-4EFC-836E-08DDF75F4D5F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E36F582-4261-4B04-9263-A205341A714D}" type="pres">
      <dgm:prSet presAssocID="{9D8B7065-F864-4700-967D-9B05CB1D6C3F}" presName="topArc2" presStyleLbl="parChTrans1D1" presStyleIdx="18" presStyleCnt="46"/>
      <dgm:spPr/>
    </dgm:pt>
    <dgm:pt modelId="{6FF6ED20-4CEF-4EF9-BE9E-3DD279523F56}" type="pres">
      <dgm:prSet presAssocID="{9D8B7065-F864-4700-967D-9B05CB1D6C3F}" presName="bottomArc2" presStyleLbl="parChTrans1D1" presStyleIdx="19" presStyleCnt="46"/>
      <dgm:spPr/>
    </dgm:pt>
    <dgm:pt modelId="{2B83FB55-7A84-4DF6-9FCC-5DAC92E1C15E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E99FDC08-8A5F-4B01-B7D9-AFC1972CBB48}" type="pres">
      <dgm:prSet presAssocID="{9D8B7065-F864-4700-967D-9B05CB1D6C3F}" presName="hierChild4" presStyleCnt="0"/>
      <dgm:spPr/>
    </dgm:pt>
    <dgm:pt modelId="{BD33251D-5F74-4688-BC7C-A07EE2D63BF4}" type="pres">
      <dgm:prSet presAssocID="{9D8B7065-F864-4700-967D-9B05CB1D6C3F}" presName="hierChild5" presStyleCnt="0"/>
      <dgm:spPr/>
    </dgm:pt>
    <dgm:pt modelId="{FB4DE0F2-3B2D-49F7-AC7D-BA687C083EC3}" type="pres">
      <dgm:prSet presAssocID="{244767F1-5EF6-41E9-A078-1A9C0562A037}" presName="hierChild5" presStyleCnt="0"/>
      <dgm:spPr/>
    </dgm:pt>
    <dgm:pt modelId="{40BD726C-DB7D-4080-AFA9-C6283240172E}" type="pres">
      <dgm:prSet presAssocID="{18E1FA0D-4E29-4776-BA4C-D3E6799F267E}" presName="hierChild3" presStyleCnt="0"/>
      <dgm:spPr/>
    </dgm:pt>
    <dgm:pt modelId="{3ACDF6F1-41F3-488A-A067-3145FA50BE77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C23F7E70-23CE-4693-A788-AFE5B51109F4}" type="pres">
      <dgm:prSet presAssocID="{98990B08-0F76-45E0-9D65-E01C6D49467A}" presName="rootComposite1" presStyleCnt="0"/>
      <dgm:spPr/>
    </dgm:pt>
    <dgm:pt modelId="{9DEFC396-FBDF-4D8A-AFEE-47CC65AD11EE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E2B8C91-7213-4B27-A522-0386B1504739}" type="pres">
      <dgm:prSet presAssocID="{98990B08-0F76-45E0-9D65-E01C6D49467A}" presName="topArc1" presStyleLbl="parChTrans1D1" presStyleIdx="20" presStyleCnt="46"/>
      <dgm:spPr/>
    </dgm:pt>
    <dgm:pt modelId="{B7940B93-5331-40FE-BFA0-AF7D409D21E6}" type="pres">
      <dgm:prSet presAssocID="{98990B08-0F76-45E0-9D65-E01C6D49467A}" presName="bottomArc1" presStyleLbl="parChTrans1D1" presStyleIdx="21" presStyleCnt="46"/>
      <dgm:spPr/>
    </dgm:pt>
    <dgm:pt modelId="{235153A1-A7B8-4AB7-96A7-4012BA80F5F2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C3A0369C-4943-456B-B599-436F5637A1F6}" type="pres">
      <dgm:prSet presAssocID="{98990B08-0F76-45E0-9D65-E01C6D49467A}" presName="hierChild2" presStyleCnt="0"/>
      <dgm:spPr/>
    </dgm:pt>
    <dgm:pt modelId="{57DED4E3-A54D-46DD-A08F-E32EBF5B292D}" type="pres">
      <dgm:prSet presAssocID="{0A214D0F-6557-4119-97D3-8D8C9854BDFD}" presName="Name28" presStyleLbl="parChTrans1D2" presStyleIdx="2" presStyleCnt="8"/>
      <dgm:spPr/>
      <dgm:t>
        <a:bodyPr/>
        <a:lstStyle/>
        <a:p>
          <a:endParaRPr lang="fr-CH"/>
        </a:p>
      </dgm:t>
    </dgm:pt>
    <dgm:pt modelId="{9079056D-F1D3-44AE-99D4-B3830DC80200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201938DE-BFA9-4997-86C3-7B281C7C9AA8}" type="pres">
      <dgm:prSet presAssocID="{C1147146-35B1-4385-BFD3-24B0A8D6DBA9}" presName="rootComposite2" presStyleCnt="0"/>
      <dgm:spPr/>
    </dgm:pt>
    <dgm:pt modelId="{42DB07FA-5170-41A9-9D42-01E84C69291B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5612396-A186-43B6-9E16-CB40B3FC46DE}" type="pres">
      <dgm:prSet presAssocID="{C1147146-35B1-4385-BFD3-24B0A8D6DBA9}" presName="topArc2" presStyleLbl="parChTrans1D1" presStyleIdx="22" presStyleCnt="46"/>
      <dgm:spPr/>
    </dgm:pt>
    <dgm:pt modelId="{64303381-F862-468C-BF58-7AA5FFB79BE7}" type="pres">
      <dgm:prSet presAssocID="{C1147146-35B1-4385-BFD3-24B0A8D6DBA9}" presName="bottomArc2" presStyleLbl="parChTrans1D1" presStyleIdx="23" presStyleCnt="46"/>
      <dgm:spPr/>
    </dgm:pt>
    <dgm:pt modelId="{5A69A15F-3E76-4C56-83EE-F5600A07C236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F2448E12-D280-4BE0-AA48-882F9D6DBC3A}" type="pres">
      <dgm:prSet presAssocID="{C1147146-35B1-4385-BFD3-24B0A8D6DBA9}" presName="hierChild4" presStyleCnt="0"/>
      <dgm:spPr/>
    </dgm:pt>
    <dgm:pt modelId="{EF31FB8A-E75D-42BB-BCB2-7F449854D56D}" type="pres">
      <dgm:prSet presAssocID="{C1147146-35B1-4385-BFD3-24B0A8D6DBA9}" presName="hierChild5" presStyleCnt="0"/>
      <dgm:spPr/>
    </dgm:pt>
    <dgm:pt modelId="{F6B91354-3C6F-47A0-8491-60AC7863204E}" type="pres">
      <dgm:prSet presAssocID="{3AA22C8B-D847-4D42-BF9F-DA7E8433379A}" presName="Name28" presStyleLbl="parChTrans1D2" presStyleIdx="3" presStyleCnt="8"/>
      <dgm:spPr/>
      <dgm:t>
        <a:bodyPr/>
        <a:lstStyle/>
        <a:p>
          <a:endParaRPr lang="fr-CH"/>
        </a:p>
      </dgm:t>
    </dgm:pt>
    <dgm:pt modelId="{62EA3A80-CD93-45CE-B53E-C255A0520591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216986EC-328F-4679-B980-8DA24C8604A6}" type="pres">
      <dgm:prSet presAssocID="{E6A5C52F-61AE-4E3F-BFAB-ED4521513D90}" presName="rootComposite2" presStyleCnt="0"/>
      <dgm:spPr/>
    </dgm:pt>
    <dgm:pt modelId="{EB794D56-24A2-4DA5-A1BA-9F0D3F97F7FC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9EDAE06-E068-431A-9302-EDA707D2B860}" type="pres">
      <dgm:prSet presAssocID="{E6A5C52F-61AE-4E3F-BFAB-ED4521513D90}" presName="topArc2" presStyleLbl="parChTrans1D1" presStyleIdx="24" presStyleCnt="46"/>
      <dgm:spPr/>
    </dgm:pt>
    <dgm:pt modelId="{D5007386-906E-46BE-9F59-E25203D5A34D}" type="pres">
      <dgm:prSet presAssocID="{E6A5C52F-61AE-4E3F-BFAB-ED4521513D90}" presName="bottomArc2" presStyleLbl="parChTrans1D1" presStyleIdx="25" presStyleCnt="46"/>
      <dgm:spPr/>
    </dgm:pt>
    <dgm:pt modelId="{9EC42C11-E9A0-4047-88C5-B8366CF33991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92B22FD7-11FA-414D-A74E-44D4C7F04F4D}" type="pres">
      <dgm:prSet presAssocID="{E6A5C52F-61AE-4E3F-BFAB-ED4521513D90}" presName="hierChild4" presStyleCnt="0"/>
      <dgm:spPr/>
    </dgm:pt>
    <dgm:pt modelId="{D199042F-1CE4-46B4-A982-6E7531871587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01AA69A2-9DAD-44D1-9C9A-F73B11BEADB3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928DB79C-8BDF-41D5-BB0C-494C50A094AA}" type="pres">
      <dgm:prSet presAssocID="{49458C69-2698-4BC0-862E-E8E202699966}" presName="rootComposite2" presStyleCnt="0"/>
      <dgm:spPr/>
    </dgm:pt>
    <dgm:pt modelId="{073ECC19-A27D-458D-A7F7-9DC5936AE1F1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10DD6E-911A-4621-AE9F-C5CF454C594F}" type="pres">
      <dgm:prSet presAssocID="{49458C69-2698-4BC0-862E-E8E202699966}" presName="topArc2" presStyleLbl="parChTrans1D1" presStyleIdx="26" presStyleCnt="46"/>
      <dgm:spPr/>
    </dgm:pt>
    <dgm:pt modelId="{CAD445CB-359C-4E6D-9EAC-7DF27E2C3396}" type="pres">
      <dgm:prSet presAssocID="{49458C69-2698-4BC0-862E-E8E202699966}" presName="bottomArc2" presStyleLbl="parChTrans1D1" presStyleIdx="27" presStyleCnt="46"/>
      <dgm:spPr/>
    </dgm:pt>
    <dgm:pt modelId="{9C383D0A-4267-4415-A462-CF5D045B29FF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6F33E0D9-C072-4821-BC19-F0FA3B86BF2C}" type="pres">
      <dgm:prSet presAssocID="{49458C69-2698-4BC0-862E-E8E202699966}" presName="hierChild4" presStyleCnt="0"/>
      <dgm:spPr/>
    </dgm:pt>
    <dgm:pt modelId="{4D98AAB1-F6D2-41A8-AD99-AA2435278AAE}" type="pres">
      <dgm:prSet presAssocID="{49458C69-2698-4BC0-862E-E8E202699966}" presName="hierChild5" presStyleCnt="0"/>
      <dgm:spPr/>
    </dgm:pt>
    <dgm:pt modelId="{5B785701-530A-4E91-B56A-BF4C24A7D8A4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2C678CEC-554D-4895-A896-2AA503FA9FC3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C60D1232-1250-42CA-B93A-C648809C6D4A}" type="pres">
      <dgm:prSet presAssocID="{038058D8-0706-49FF-8E2C-67E7A0069FD9}" presName="rootComposite2" presStyleCnt="0"/>
      <dgm:spPr/>
    </dgm:pt>
    <dgm:pt modelId="{0EB78061-76BB-4093-B275-734CF247E386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05E809E-D267-412B-A8AF-2E4DFD65CE9C}" type="pres">
      <dgm:prSet presAssocID="{038058D8-0706-49FF-8E2C-67E7A0069FD9}" presName="topArc2" presStyleLbl="parChTrans1D1" presStyleIdx="28" presStyleCnt="46"/>
      <dgm:spPr/>
    </dgm:pt>
    <dgm:pt modelId="{8E9962EF-1295-4F2F-8F89-7AB54CC578E2}" type="pres">
      <dgm:prSet presAssocID="{038058D8-0706-49FF-8E2C-67E7A0069FD9}" presName="bottomArc2" presStyleLbl="parChTrans1D1" presStyleIdx="29" presStyleCnt="46"/>
      <dgm:spPr/>
    </dgm:pt>
    <dgm:pt modelId="{6BF35CFA-D101-4789-909B-CABFDD89A16E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059152CF-0BF5-424A-A49B-682D90BE9B7B}" type="pres">
      <dgm:prSet presAssocID="{038058D8-0706-49FF-8E2C-67E7A0069FD9}" presName="hierChild4" presStyleCnt="0"/>
      <dgm:spPr/>
    </dgm:pt>
    <dgm:pt modelId="{FA84CC5D-A98B-4619-8041-549F19546EC6}" type="pres">
      <dgm:prSet presAssocID="{038058D8-0706-49FF-8E2C-67E7A0069FD9}" presName="hierChild5" presStyleCnt="0"/>
      <dgm:spPr/>
    </dgm:pt>
    <dgm:pt modelId="{CD7C907B-012E-4D68-8C16-DC920EA3CD8B}" type="pres">
      <dgm:prSet presAssocID="{E6A5C52F-61AE-4E3F-BFAB-ED4521513D90}" presName="hierChild5" presStyleCnt="0"/>
      <dgm:spPr/>
    </dgm:pt>
    <dgm:pt modelId="{D06F4EC8-6F13-48CE-8D20-DC87519F2315}" type="pres">
      <dgm:prSet presAssocID="{98990B08-0F76-45E0-9D65-E01C6D49467A}" presName="hierChild3" presStyleCnt="0"/>
      <dgm:spPr/>
    </dgm:pt>
    <dgm:pt modelId="{6CCEF002-EF07-4A08-9AAB-850469E87BF3}" type="pres">
      <dgm:prSet presAssocID="{075248C3-6DB6-4191-A9DE-5E6113B1EDEA}" presName="hierRoot1" presStyleCnt="0">
        <dgm:presLayoutVars>
          <dgm:hierBranch val="init"/>
        </dgm:presLayoutVars>
      </dgm:prSet>
      <dgm:spPr/>
    </dgm:pt>
    <dgm:pt modelId="{0AC69D4D-040C-4265-8BC9-FEC561767E28}" type="pres">
      <dgm:prSet presAssocID="{075248C3-6DB6-4191-A9DE-5E6113B1EDEA}" presName="rootComposite1" presStyleCnt="0"/>
      <dgm:spPr/>
    </dgm:pt>
    <dgm:pt modelId="{582F533A-F5EA-4303-B227-D6991A75161D}" type="pres">
      <dgm:prSet presAssocID="{075248C3-6DB6-4191-A9DE-5E6113B1EDE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EBB7C98-AEA7-4945-9892-7E96BEC5A66A}" type="pres">
      <dgm:prSet presAssocID="{075248C3-6DB6-4191-A9DE-5E6113B1EDEA}" presName="topArc1" presStyleLbl="parChTrans1D1" presStyleIdx="30" presStyleCnt="46"/>
      <dgm:spPr/>
    </dgm:pt>
    <dgm:pt modelId="{262331F6-7CC4-4981-A08E-8EC7F801AEBF}" type="pres">
      <dgm:prSet presAssocID="{075248C3-6DB6-4191-A9DE-5E6113B1EDEA}" presName="bottomArc1" presStyleLbl="parChTrans1D1" presStyleIdx="31" presStyleCnt="46"/>
      <dgm:spPr/>
    </dgm:pt>
    <dgm:pt modelId="{8DD737FA-CB90-424F-B5E9-904B1528CD7B}" type="pres">
      <dgm:prSet presAssocID="{075248C3-6DB6-4191-A9DE-5E6113B1EDEA}" presName="topConnNode1" presStyleLbl="node1" presStyleIdx="0" presStyleCnt="0"/>
      <dgm:spPr/>
      <dgm:t>
        <a:bodyPr/>
        <a:lstStyle/>
        <a:p>
          <a:endParaRPr lang="fr-CH"/>
        </a:p>
      </dgm:t>
    </dgm:pt>
    <dgm:pt modelId="{85CEA6FB-7784-4A58-9A02-43FD27BB5C29}" type="pres">
      <dgm:prSet presAssocID="{075248C3-6DB6-4191-A9DE-5E6113B1EDEA}" presName="hierChild2" presStyleCnt="0"/>
      <dgm:spPr/>
    </dgm:pt>
    <dgm:pt modelId="{54871E69-61AB-4FBA-ABCA-C964D83B2BAD}" type="pres">
      <dgm:prSet presAssocID="{EB089806-2977-47E2-9B6B-B7E27A9D4F52}" presName="Name28" presStyleLbl="parChTrans1D2" presStyleIdx="4" presStyleCnt="8"/>
      <dgm:spPr/>
      <dgm:t>
        <a:bodyPr/>
        <a:lstStyle/>
        <a:p>
          <a:endParaRPr lang="fr-CH"/>
        </a:p>
      </dgm:t>
    </dgm:pt>
    <dgm:pt modelId="{D13FB7CC-42D2-4784-878F-A6F7E7B3DB46}" type="pres">
      <dgm:prSet presAssocID="{9B382438-ACEC-4C3F-A74F-3F5C26EB719F}" presName="hierRoot2" presStyleCnt="0">
        <dgm:presLayoutVars>
          <dgm:hierBranch val="init"/>
        </dgm:presLayoutVars>
      </dgm:prSet>
      <dgm:spPr/>
    </dgm:pt>
    <dgm:pt modelId="{F25143BB-6508-401C-8334-D6B60296E37A}" type="pres">
      <dgm:prSet presAssocID="{9B382438-ACEC-4C3F-A74F-3F5C26EB719F}" presName="rootComposite2" presStyleCnt="0"/>
      <dgm:spPr/>
    </dgm:pt>
    <dgm:pt modelId="{99241ED6-0FFD-428F-A500-27C1DFA76462}" type="pres">
      <dgm:prSet presAssocID="{9B382438-ACEC-4C3F-A74F-3F5C26EB719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5580CF-9582-4409-8251-897C8BFBBF08}" type="pres">
      <dgm:prSet presAssocID="{9B382438-ACEC-4C3F-A74F-3F5C26EB719F}" presName="topArc2" presStyleLbl="parChTrans1D1" presStyleIdx="32" presStyleCnt="46"/>
      <dgm:spPr/>
    </dgm:pt>
    <dgm:pt modelId="{C1E239FE-3E32-4B78-8965-D9E144C4BDF1}" type="pres">
      <dgm:prSet presAssocID="{9B382438-ACEC-4C3F-A74F-3F5C26EB719F}" presName="bottomArc2" presStyleLbl="parChTrans1D1" presStyleIdx="33" presStyleCnt="46"/>
      <dgm:spPr/>
    </dgm:pt>
    <dgm:pt modelId="{D7E5C4AD-7AE3-40D3-B24F-697F170E47DB}" type="pres">
      <dgm:prSet presAssocID="{9B382438-ACEC-4C3F-A74F-3F5C26EB719F}" presName="topConnNode2" presStyleLbl="node2" presStyleIdx="0" presStyleCnt="0"/>
      <dgm:spPr/>
      <dgm:t>
        <a:bodyPr/>
        <a:lstStyle/>
        <a:p>
          <a:endParaRPr lang="fr-CH"/>
        </a:p>
      </dgm:t>
    </dgm:pt>
    <dgm:pt modelId="{762F7D14-DA85-4BA1-9052-C7A0460E488F}" type="pres">
      <dgm:prSet presAssocID="{9B382438-ACEC-4C3F-A74F-3F5C26EB719F}" presName="hierChild4" presStyleCnt="0"/>
      <dgm:spPr/>
    </dgm:pt>
    <dgm:pt modelId="{FB5427EC-95FE-46AF-B43E-ACADEE153B2F}" type="pres">
      <dgm:prSet presAssocID="{9B382438-ACEC-4C3F-A74F-3F5C26EB719F}" presName="hierChild5" presStyleCnt="0"/>
      <dgm:spPr/>
    </dgm:pt>
    <dgm:pt modelId="{9D63D348-92FE-4349-9DE5-8EAE1EF6DD45}" type="pres">
      <dgm:prSet presAssocID="{71415DDE-85CC-4B14-BACD-0849027C94D0}" presName="Name28" presStyleLbl="parChTrans1D2" presStyleIdx="5" presStyleCnt="8"/>
      <dgm:spPr/>
      <dgm:t>
        <a:bodyPr/>
        <a:lstStyle/>
        <a:p>
          <a:endParaRPr lang="fr-CH"/>
        </a:p>
      </dgm:t>
    </dgm:pt>
    <dgm:pt modelId="{97BA8187-9E89-472B-9358-5EBB2C02A3B8}" type="pres">
      <dgm:prSet presAssocID="{8A446F3E-042B-4180-974B-70972E893CE5}" presName="hierRoot2" presStyleCnt="0">
        <dgm:presLayoutVars>
          <dgm:hierBranch val="init"/>
        </dgm:presLayoutVars>
      </dgm:prSet>
      <dgm:spPr/>
    </dgm:pt>
    <dgm:pt modelId="{2A5C4411-BA86-4CB8-B56C-B636612AD655}" type="pres">
      <dgm:prSet presAssocID="{8A446F3E-042B-4180-974B-70972E893CE5}" presName="rootComposite2" presStyleCnt="0"/>
      <dgm:spPr/>
    </dgm:pt>
    <dgm:pt modelId="{E88F2FD8-534B-4167-AAA6-65F774BE86FF}" type="pres">
      <dgm:prSet presAssocID="{8A446F3E-042B-4180-974B-70972E893C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98F6302-4647-42C5-B9B2-23CDBCE7C8E9}" type="pres">
      <dgm:prSet presAssocID="{8A446F3E-042B-4180-974B-70972E893CE5}" presName="topArc2" presStyleLbl="parChTrans1D1" presStyleIdx="34" presStyleCnt="46"/>
      <dgm:spPr/>
    </dgm:pt>
    <dgm:pt modelId="{42029804-86AF-4A06-969B-73CF990BDD7D}" type="pres">
      <dgm:prSet presAssocID="{8A446F3E-042B-4180-974B-70972E893CE5}" presName="bottomArc2" presStyleLbl="parChTrans1D1" presStyleIdx="35" presStyleCnt="46"/>
      <dgm:spPr/>
    </dgm:pt>
    <dgm:pt modelId="{4D67A4BE-B5BB-4784-8CBE-F599DE0B56E7}" type="pres">
      <dgm:prSet presAssocID="{8A446F3E-042B-4180-974B-70972E893CE5}" presName="topConnNode2" presStyleLbl="node2" presStyleIdx="0" presStyleCnt="0"/>
      <dgm:spPr/>
      <dgm:t>
        <a:bodyPr/>
        <a:lstStyle/>
        <a:p>
          <a:endParaRPr lang="fr-CH"/>
        </a:p>
      </dgm:t>
    </dgm:pt>
    <dgm:pt modelId="{77972D90-39E1-4DA0-88A7-172274545526}" type="pres">
      <dgm:prSet presAssocID="{8A446F3E-042B-4180-974B-70972E893CE5}" presName="hierChild4" presStyleCnt="0"/>
      <dgm:spPr/>
    </dgm:pt>
    <dgm:pt modelId="{FA3CA837-F65B-4A42-B15E-CA4E09173B31}" type="pres">
      <dgm:prSet presAssocID="{8A446F3E-042B-4180-974B-70972E893CE5}" presName="hierChild5" presStyleCnt="0"/>
      <dgm:spPr/>
    </dgm:pt>
    <dgm:pt modelId="{B6EA5475-1E95-483E-BFBA-C456C59CA530}" type="pres">
      <dgm:prSet presAssocID="{075248C3-6DB6-4191-A9DE-5E6113B1EDEA}" presName="hierChild3" presStyleCnt="0"/>
      <dgm:spPr/>
    </dgm:pt>
    <dgm:pt modelId="{58B13DE5-B806-4238-936B-59EEE65DF5BD}" type="pres">
      <dgm:prSet presAssocID="{A04B25B4-469A-481E-BE17-B83215AA3BA7}" presName="hierRoot1" presStyleCnt="0">
        <dgm:presLayoutVars>
          <dgm:hierBranch val="init"/>
        </dgm:presLayoutVars>
      </dgm:prSet>
      <dgm:spPr/>
    </dgm:pt>
    <dgm:pt modelId="{5E67A3AB-6D3A-42DE-8179-5C016ECEA3FE}" type="pres">
      <dgm:prSet presAssocID="{A04B25B4-469A-481E-BE17-B83215AA3BA7}" presName="rootComposite1" presStyleCnt="0"/>
      <dgm:spPr/>
    </dgm:pt>
    <dgm:pt modelId="{521654EA-84AA-4690-AE25-22E4DAFF2BF3}" type="pres">
      <dgm:prSet presAssocID="{A04B25B4-469A-481E-BE17-B83215AA3BA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7196ED-80C4-42D1-BBF8-5C49D07F551A}" type="pres">
      <dgm:prSet presAssocID="{A04B25B4-469A-481E-BE17-B83215AA3BA7}" presName="topArc1" presStyleLbl="parChTrans1D1" presStyleIdx="36" presStyleCnt="46"/>
      <dgm:spPr/>
    </dgm:pt>
    <dgm:pt modelId="{EA06C4B8-9D46-4F82-9316-008CA72D9DDB}" type="pres">
      <dgm:prSet presAssocID="{A04B25B4-469A-481E-BE17-B83215AA3BA7}" presName="bottomArc1" presStyleLbl="parChTrans1D1" presStyleIdx="37" presStyleCnt="46"/>
      <dgm:spPr/>
    </dgm:pt>
    <dgm:pt modelId="{1583F0B5-6207-4E90-A6DD-CD1CF28A5CFA}" type="pres">
      <dgm:prSet presAssocID="{A04B25B4-469A-481E-BE17-B83215AA3BA7}" presName="topConnNode1" presStyleLbl="node1" presStyleIdx="0" presStyleCnt="0"/>
      <dgm:spPr/>
      <dgm:t>
        <a:bodyPr/>
        <a:lstStyle/>
        <a:p>
          <a:endParaRPr lang="fr-CH"/>
        </a:p>
      </dgm:t>
    </dgm:pt>
    <dgm:pt modelId="{CC647EC4-B2AC-47E8-82B4-75518ADE4662}" type="pres">
      <dgm:prSet presAssocID="{A04B25B4-469A-481E-BE17-B83215AA3BA7}" presName="hierChild2" presStyleCnt="0"/>
      <dgm:spPr/>
    </dgm:pt>
    <dgm:pt modelId="{4932C6B2-66A7-4FE0-B5C6-6D655993A657}" type="pres">
      <dgm:prSet presAssocID="{98B1488D-B131-4805-A90B-E81049278E35}" presName="Name28" presStyleLbl="parChTrans1D2" presStyleIdx="6" presStyleCnt="8"/>
      <dgm:spPr/>
      <dgm:t>
        <a:bodyPr/>
        <a:lstStyle/>
        <a:p>
          <a:endParaRPr lang="fr-CH"/>
        </a:p>
      </dgm:t>
    </dgm:pt>
    <dgm:pt modelId="{1A8087BE-48E9-4604-B341-876E2FA8E921}" type="pres">
      <dgm:prSet presAssocID="{AD47AF23-B4B7-4B8F-B183-6A58EC8EE062}" presName="hierRoot2" presStyleCnt="0">
        <dgm:presLayoutVars>
          <dgm:hierBranch val="init"/>
        </dgm:presLayoutVars>
      </dgm:prSet>
      <dgm:spPr/>
    </dgm:pt>
    <dgm:pt modelId="{734FEBBE-24E8-4F8B-A215-1475C7781091}" type="pres">
      <dgm:prSet presAssocID="{AD47AF23-B4B7-4B8F-B183-6A58EC8EE062}" presName="rootComposite2" presStyleCnt="0"/>
      <dgm:spPr/>
    </dgm:pt>
    <dgm:pt modelId="{E261DE6B-C8A8-487B-A3CF-A63BE473E9D6}" type="pres">
      <dgm:prSet presAssocID="{AD47AF23-B4B7-4B8F-B183-6A58EC8EE06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1726959-9BE3-4E03-B115-E19AFDC630F7}" type="pres">
      <dgm:prSet presAssocID="{AD47AF23-B4B7-4B8F-B183-6A58EC8EE062}" presName="topArc2" presStyleLbl="parChTrans1D1" presStyleIdx="38" presStyleCnt="46"/>
      <dgm:spPr/>
    </dgm:pt>
    <dgm:pt modelId="{31DEB118-19F4-444A-AC04-1FD7FAB8F93C}" type="pres">
      <dgm:prSet presAssocID="{AD47AF23-B4B7-4B8F-B183-6A58EC8EE062}" presName="bottomArc2" presStyleLbl="parChTrans1D1" presStyleIdx="39" presStyleCnt="46"/>
      <dgm:spPr/>
    </dgm:pt>
    <dgm:pt modelId="{F30E0235-1220-4349-9305-A4DF81EB4F7C}" type="pres">
      <dgm:prSet presAssocID="{AD47AF23-B4B7-4B8F-B183-6A58EC8EE062}" presName="topConnNode2" presStyleLbl="node2" presStyleIdx="0" presStyleCnt="0"/>
      <dgm:spPr/>
      <dgm:t>
        <a:bodyPr/>
        <a:lstStyle/>
        <a:p>
          <a:endParaRPr lang="fr-CH"/>
        </a:p>
      </dgm:t>
    </dgm:pt>
    <dgm:pt modelId="{8DDC65F2-7BA5-46AA-8498-A6DC401EB10F}" type="pres">
      <dgm:prSet presAssocID="{AD47AF23-B4B7-4B8F-B183-6A58EC8EE062}" presName="hierChild4" presStyleCnt="0"/>
      <dgm:spPr/>
    </dgm:pt>
    <dgm:pt modelId="{7A1BD733-8677-42E5-903B-3E55DDA66AB6}" type="pres">
      <dgm:prSet presAssocID="{AD47AF23-B4B7-4B8F-B183-6A58EC8EE062}" presName="hierChild5" presStyleCnt="0"/>
      <dgm:spPr/>
    </dgm:pt>
    <dgm:pt modelId="{6D454E68-AC58-422A-BBE8-5E181C459016}" type="pres">
      <dgm:prSet presAssocID="{0C26CC7E-C3D5-4623-A8EF-E2A97CD47CE8}" presName="Name28" presStyleLbl="parChTrans1D2" presStyleIdx="7" presStyleCnt="8"/>
      <dgm:spPr/>
      <dgm:t>
        <a:bodyPr/>
        <a:lstStyle/>
        <a:p>
          <a:endParaRPr lang="fr-CH"/>
        </a:p>
      </dgm:t>
    </dgm:pt>
    <dgm:pt modelId="{13C6AEDC-8AE1-44B5-B06B-DF7FF58AD87A}" type="pres">
      <dgm:prSet presAssocID="{C2F473B9-007B-43DE-B5BC-BD7C416AF29B}" presName="hierRoot2" presStyleCnt="0">
        <dgm:presLayoutVars>
          <dgm:hierBranch val="init"/>
        </dgm:presLayoutVars>
      </dgm:prSet>
      <dgm:spPr/>
    </dgm:pt>
    <dgm:pt modelId="{C8F53911-D5D3-4DCF-9364-4E5BD5212333}" type="pres">
      <dgm:prSet presAssocID="{C2F473B9-007B-43DE-B5BC-BD7C416AF29B}" presName="rootComposite2" presStyleCnt="0"/>
      <dgm:spPr/>
    </dgm:pt>
    <dgm:pt modelId="{6634CB26-D554-49F5-94F8-AE4BC29BEC8E}" type="pres">
      <dgm:prSet presAssocID="{C2F473B9-007B-43DE-B5BC-BD7C416AF2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647382E-4061-44B5-BB2F-0E29C7DFC7A5}" type="pres">
      <dgm:prSet presAssocID="{C2F473B9-007B-43DE-B5BC-BD7C416AF29B}" presName="topArc2" presStyleLbl="parChTrans1D1" presStyleIdx="40" presStyleCnt="46"/>
      <dgm:spPr/>
    </dgm:pt>
    <dgm:pt modelId="{679307B7-A898-41C0-ADDD-F2CFA49929A2}" type="pres">
      <dgm:prSet presAssocID="{C2F473B9-007B-43DE-B5BC-BD7C416AF29B}" presName="bottomArc2" presStyleLbl="parChTrans1D1" presStyleIdx="41" presStyleCnt="46"/>
      <dgm:spPr/>
    </dgm:pt>
    <dgm:pt modelId="{E4638167-59E0-454E-8601-9B3995F84658}" type="pres">
      <dgm:prSet presAssocID="{C2F473B9-007B-43DE-B5BC-BD7C416AF29B}" presName="topConnNode2" presStyleLbl="node2" presStyleIdx="0" presStyleCnt="0"/>
      <dgm:spPr/>
      <dgm:t>
        <a:bodyPr/>
        <a:lstStyle/>
        <a:p>
          <a:endParaRPr lang="fr-CH"/>
        </a:p>
      </dgm:t>
    </dgm:pt>
    <dgm:pt modelId="{60CDB600-933E-4223-A1C6-D5A987A844F4}" type="pres">
      <dgm:prSet presAssocID="{C2F473B9-007B-43DE-B5BC-BD7C416AF29B}" presName="hierChild4" presStyleCnt="0"/>
      <dgm:spPr/>
    </dgm:pt>
    <dgm:pt modelId="{A93DA5C2-F6DF-4D28-AFC4-64192CE5FBB0}" type="pres">
      <dgm:prSet presAssocID="{C2F473B9-007B-43DE-B5BC-BD7C416AF29B}" presName="hierChild5" presStyleCnt="0"/>
      <dgm:spPr/>
    </dgm:pt>
    <dgm:pt modelId="{F5A92C0E-6793-475E-A9B1-1320089EFCAE}" type="pres">
      <dgm:prSet presAssocID="{A04B25B4-469A-481E-BE17-B83215AA3BA7}" presName="hierChild3" presStyleCnt="0"/>
      <dgm:spPr/>
    </dgm:pt>
    <dgm:pt modelId="{B82444D4-9F6C-4E12-92B2-D155374DCB1B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EA302E3D-8C61-4A21-B981-AECDA7A5F02A}" type="pres">
      <dgm:prSet presAssocID="{FA1BDB7B-6EFF-4638-8409-13A4084777AD}" presName="rootComposite1" presStyleCnt="0"/>
      <dgm:spPr/>
    </dgm:pt>
    <dgm:pt modelId="{17ACC8D3-989A-4259-9021-B530DC38E687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AE8E57-6AA5-4927-B24A-C1BBDC384DDF}" type="pres">
      <dgm:prSet presAssocID="{FA1BDB7B-6EFF-4638-8409-13A4084777AD}" presName="topArc1" presStyleLbl="parChTrans1D1" presStyleIdx="42" presStyleCnt="46"/>
      <dgm:spPr/>
    </dgm:pt>
    <dgm:pt modelId="{DFF75E1B-58AD-4689-9DE3-0CEF1AA1B970}" type="pres">
      <dgm:prSet presAssocID="{FA1BDB7B-6EFF-4638-8409-13A4084777AD}" presName="bottomArc1" presStyleLbl="parChTrans1D1" presStyleIdx="43" presStyleCnt="46"/>
      <dgm:spPr/>
    </dgm:pt>
    <dgm:pt modelId="{D9DD5443-0757-4783-8F72-069E9599ABE0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F8AE57AA-AEE5-42BA-AD76-22167AF1E07C}" type="pres">
      <dgm:prSet presAssocID="{FA1BDB7B-6EFF-4638-8409-13A4084777AD}" presName="hierChild2" presStyleCnt="0"/>
      <dgm:spPr/>
    </dgm:pt>
    <dgm:pt modelId="{5E57710E-2EB0-4233-AE06-AB1840BA91D8}" type="pres">
      <dgm:prSet presAssocID="{FA1BDB7B-6EFF-4638-8409-13A4084777AD}" presName="hierChild3" presStyleCnt="0"/>
      <dgm:spPr/>
    </dgm:pt>
    <dgm:pt modelId="{E343CD39-C77B-4B40-9AEA-B77A1307EBB9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62F1A31B-9734-4BE1-A2B7-B503054255A5}" type="pres">
      <dgm:prSet presAssocID="{92AC7F90-D278-44CB-9D1C-C628414FCE02}" presName="rootComposite1" presStyleCnt="0"/>
      <dgm:spPr/>
    </dgm:pt>
    <dgm:pt modelId="{B95E36E6-F269-4D03-8405-B44DA8F35964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A20D399-DDBF-4694-A428-56816793DAD1}" type="pres">
      <dgm:prSet presAssocID="{92AC7F90-D278-44CB-9D1C-C628414FCE02}" presName="topArc1" presStyleLbl="parChTrans1D1" presStyleIdx="44" presStyleCnt="46"/>
      <dgm:spPr/>
    </dgm:pt>
    <dgm:pt modelId="{F071F817-0DF3-4ACC-8B27-C5CD58715E9B}" type="pres">
      <dgm:prSet presAssocID="{92AC7F90-D278-44CB-9D1C-C628414FCE02}" presName="bottomArc1" presStyleLbl="parChTrans1D1" presStyleIdx="45" presStyleCnt="46"/>
      <dgm:spPr/>
    </dgm:pt>
    <dgm:pt modelId="{F348ED3A-F402-41C1-B8AE-0673B292041D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662FA283-4BF5-4987-823D-F86ED57BAAB1}" type="pres">
      <dgm:prSet presAssocID="{92AC7F90-D278-44CB-9D1C-C628414FCE02}" presName="hierChild2" presStyleCnt="0"/>
      <dgm:spPr/>
    </dgm:pt>
    <dgm:pt modelId="{AB9A19EB-A9BF-41F2-A318-27B43FB2EACD}" type="pres">
      <dgm:prSet presAssocID="{92AC7F90-D278-44CB-9D1C-C628414FCE02}" presName="hierChild3" presStyleCnt="0"/>
      <dgm:spPr/>
    </dgm:pt>
  </dgm:ptLst>
  <dgm:cxnLst>
    <dgm:cxn modelId="{98DB0A06-DF50-4CE4-AAC3-B5EB3CFE6E1B}" type="presOf" srcId="{92AC7F90-D278-44CB-9D1C-C628414FCE02}" destId="{F348ED3A-F402-41C1-B8AE-0673B292041D}" srcOrd="1" destOrd="0" presId="urn:microsoft.com/office/officeart/2008/layout/HalfCircleOrganizationChart"/>
    <dgm:cxn modelId="{7D13CA46-AEBA-46FF-BF83-2CD319DA785E}" type="presOf" srcId="{49458C69-2698-4BC0-862E-E8E202699966}" destId="{073ECC19-A27D-458D-A7F7-9DC5936AE1F1}" srcOrd="0" destOrd="0" presId="urn:microsoft.com/office/officeart/2008/layout/HalfCircleOrganizationChart"/>
    <dgm:cxn modelId="{1FC7FF0D-2292-4E3A-93C1-03A1C67DD636}" type="presOf" srcId="{18E1FA0D-4E29-4776-BA4C-D3E6799F267E}" destId="{70ED81C6-7716-42B4-81EE-9EFF746E57B4}" srcOrd="1" destOrd="0" presId="urn:microsoft.com/office/officeart/2008/layout/HalfCircleOrganizationChart"/>
    <dgm:cxn modelId="{99FA894F-3618-48CA-A526-97C73322E5B3}" type="presOf" srcId="{A04B25B4-469A-481E-BE17-B83215AA3BA7}" destId="{521654EA-84AA-4690-AE25-22E4DAFF2BF3}" srcOrd="0" destOrd="0" presId="urn:microsoft.com/office/officeart/2008/layout/HalfCircleOrganizationChart"/>
    <dgm:cxn modelId="{10156DDB-AF89-4955-AF18-AA90AC2E58B5}" type="presOf" srcId="{D335B0CC-85C6-4594-9612-47758211A5DF}" destId="{95532B4E-4B84-41A3-AEC8-6A9A280275E6}" srcOrd="1" destOrd="0" presId="urn:microsoft.com/office/officeart/2008/layout/HalfCircleOrganizationChart"/>
    <dgm:cxn modelId="{743DE89C-B9FC-4490-B9F4-AB977279D2E1}" type="presOf" srcId="{FA1BDB7B-6EFF-4638-8409-13A4084777AD}" destId="{D9DD5443-0757-4783-8F72-069E9599ABE0}" srcOrd="1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43DEEB16-5BDB-407E-A407-E8638E7B723D}" type="presOf" srcId="{92AC7F90-D278-44CB-9D1C-C628414FCE02}" destId="{B95E36E6-F269-4D03-8405-B44DA8F35964}" srcOrd="0" destOrd="0" presId="urn:microsoft.com/office/officeart/2008/layout/HalfCircleOrganizationChart"/>
    <dgm:cxn modelId="{9B1C4E37-487B-4D12-B418-6F16F5BC3869}" type="presOf" srcId="{9B382438-ACEC-4C3F-A74F-3F5C26EB719F}" destId="{D7E5C4AD-7AE3-40D3-B24F-697F170E47DB}" srcOrd="1" destOrd="0" presId="urn:microsoft.com/office/officeart/2008/layout/HalfCircleOrganizationChart"/>
    <dgm:cxn modelId="{BB78AA3B-A360-43A1-9A7A-B0004DFB4F57}" srcId="{A04B25B4-469A-481E-BE17-B83215AA3BA7}" destId="{C2F473B9-007B-43DE-B5BC-BD7C416AF29B}" srcOrd="1" destOrd="0" parTransId="{0C26CC7E-C3D5-4623-A8EF-E2A97CD47CE8}" sibTransId="{CA7515C1-C050-4EA6-9228-B24628BC5ABE}"/>
    <dgm:cxn modelId="{D8A2F4AA-3511-4BB5-86CC-3628BC535840}" type="presOf" srcId="{4AAB9C7D-9A36-4B24-B934-F31B3BE0DEBF}" destId="{CF41D911-D918-4C28-B8F5-5562218B4BE1}" srcOrd="1" destOrd="0" presId="urn:microsoft.com/office/officeart/2008/layout/HalfCircleOrganizationChart"/>
    <dgm:cxn modelId="{E49E498E-BA2C-49EB-A96D-7E33EC8A2B10}" type="presOf" srcId="{C1147146-35B1-4385-BFD3-24B0A8D6DBA9}" destId="{5A69A15F-3E76-4C56-83EE-F5600A07C236}" srcOrd="1" destOrd="0" presId="urn:microsoft.com/office/officeart/2008/layout/HalfCircleOrganizationChart"/>
    <dgm:cxn modelId="{5C0A2AC5-5D7C-4965-AE04-B73C68D88D68}" type="presOf" srcId="{9D8B7065-F864-4700-967D-9B05CB1D6C3F}" destId="{17EFF64E-E5FD-4EFC-836E-08DDF75F4D5F}" srcOrd="0" destOrd="0" presId="urn:microsoft.com/office/officeart/2008/layout/HalfCircleOrganizationChart"/>
    <dgm:cxn modelId="{F5CEC699-39DA-4B7A-9977-95128F97B594}" srcId="{07406146-8A23-48FC-BA88-13BA049FAC90}" destId="{075248C3-6DB6-4191-A9DE-5E6113B1EDEA}" srcOrd="5" destOrd="0" parTransId="{C2741C95-4126-44B5-ACCB-5ADA563B00EE}" sibTransId="{24E57623-0E2E-4673-A098-00DD0BEF77E8}"/>
    <dgm:cxn modelId="{ACDA6159-B1F2-4DCB-8CF7-7B6F81CF35C2}" type="presOf" srcId="{3F3C2526-3E63-420D-8011-533980F2E012}" destId="{39CCD902-F094-4F5D-8BCB-832DE0130C87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83BC7260-86DF-46AF-BB29-65A4D8A4934F}" type="presOf" srcId="{D760BA08-E59D-4789-9D8C-62A8E7E85DCA}" destId="{2ABF742E-67FF-4EC8-8596-254BE7F4A499}" srcOrd="0" destOrd="0" presId="urn:microsoft.com/office/officeart/2008/layout/HalfCircleOrganizationChart"/>
    <dgm:cxn modelId="{BF5435E0-2F89-4CF4-ADAB-2144B905A06D}" type="presOf" srcId="{6E820660-CF39-42C3-992F-3915E9C88F7D}" destId="{BC14CC6F-B3B3-4F77-90BD-91D9D3E27AC9}" srcOrd="0" destOrd="0" presId="urn:microsoft.com/office/officeart/2008/layout/HalfCircleOrganizationChart"/>
    <dgm:cxn modelId="{49FA24FB-9EE4-44C6-8AC9-08C7804E0172}" type="presOf" srcId="{8A446F3E-042B-4180-974B-70972E893CE5}" destId="{4D67A4BE-B5BB-4784-8CBE-F599DE0B56E7}" srcOrd="1" destOrd="0" presId="urn:microsoft.com/office/officeart/2008/layout/HalfCircleOrganizationChart"/>
    <dgm:cxn modelId="{A9D2BCA9-F996-4A7B-A580-208FCAAE406F}" type="presOf" srcId="{B3B0EF58-2678-4D70-9DC7-858E1B62B45E}" destId="{5B785701-530A-4E91-B56A-BF4C24A7D8A4}" srcOrd="0" destOrd="0" presId="urn:microsoft.com/office/officeart/2008/layout/HalfCircleOrganizationChart"/>
    <dgm:cxn modelId="{0B906A3B-FC38-477E-8EB5-248AA9821B20}" type="presOf" srcId="{244767F1-5EF6-41E9-A078-1A9C0562A037}" destId="{F7A71520-5F38-44B7-93C7-083A77F3F6F3}" srcOrd="0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6CDB6D38-66ED-488F-8769-5E160635B682}" type="presOf" srcId="{98990B08-0F76-45E0-9D65-E01C6D49467A}" destId="{235153A1-A7B8-4AB7-96A7-4012BA80F5F2}" srcOrd="1" destOrd="0" presId="urn:microsoft.com/office/officeart/2008/layout/HalfCircleOrganizationChart"/>
    <dgm:cxn modelId="{23C5BE0B-A342-4EC3-B676-917B79DA54D8}" type="presOf" srcId="{EB089806-2977-47E2-9B6B-B7E27A9D4F52}" destId="{54871E69-61AB-4FBA-ABCA-C964D83B2BAD}" srcOrd="0" destOrd="0" presId="urn:microsoft.com/office/officeart/2008/layout/HalfCircleOrganizationChart"/>
    <dgm:cxn modelId="{53436374-6657-49A9-969B-A5F0393D2E54}" type="presOf" srcId="{752E67A4-0087-4F4D-8C4C-2BE7E7544744}" destId="{8F4F6C8F-13F7-4EAB-8698-82E02EE3F935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2F7D12E4-F774-4FB5-ABB3-9A1B62F9283E}" srcId="{075248C3-6DB6-4191-A9DE-5E6113B1EDEA}" destId="{8A446F3E-042B-4180-974B-70972E893CE5}" srcOrd="1" destOrd="0" parTransId="{71415DDE-85CC-4B14-BACD-0849027C94D0}" sibTransId="{2202FC9B-A7EF-4D5E-B3F5-25D07892DF80}"/>
    <dgm:cxn modelId="{B51671CF-F384-42E5-945D-A4B8255455DF}" type="presOf" srcId="{C2F473B9-007B-43DE-B5BC-BD7C416AF29B}" destId="{E4638167-59E0-454E-8601-9B3995F84658}" srcOrd="1" destOrd="0" presId="urn:microsoft.com/office/officeart/2008/layout/HalfCircleOrganizationChart"/>
    <dgm:cxn modelId="{C2EA33AD-E0FB-49A5-B3EB-F48A0BA086CC}" type="presOf" srcId="{8A446F3E-042B-4180-974B-70972E893CE5}" destId="{E88F2FD8-534B-4167-AAA6-65F774BE86FF}" srcOrd="0" destOrd="0" presId="urn:microsoft.com/office/officeart/2008/layout/HalfCircleOrganizationChart"/>
    <dgm:cxn modelId="{A224375E-F5F0-4D27-A282-C09C145B6884}" type="presOf" srcId="{0A214D0F-6557-4119-97D3-8D8C9854BDFD}" destId="{57DED4E3-A54D-46DD-A08F-E32EBF5B292D}" srcOrd="0" destOrd="0" presId="urn:microsoft.com/office/officeart/2008/layout/HalfCircleOrganizationChart"/>
    <dgm:cxn modelId="{38E82E5A-BAF3-4EF9-8125-935B5666AC01}" type="presOf" srcId="{18E1FA0D-4E29-4776-BA4C-D3E6799F267E}" destId="{8ED1B0BE-91B0-4E5A-BD55-4596C8D6ACED}" srcOrd="0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61F5FB6D-34E6-4734-A2F7-1B8B81A2B4E8}" type="presOf" srcId="{AD47AF23-B4B7-4B8F-B183-6A58EC8EE062}" destId="{E261DE6B-C8A8-487B-A3CF-A63BE473E9D6}" srcOrd="0" destOrd="0" presId="urn:microsoft.com/office/officeart/2008/layout/HalfCircleOrganizationChart"/>
    <dgm:cxn modelId="{4DB75436-996B-4694-82F0-F5E82DC791CA}" type="presOf" srcId="{075248C3-6DB6-4191-A9DE-5E6113B1EDEA}" destId="{582F533A-F5EA-4303-B227-D6991A75161D}" srcOrd="0" destOrd="0" presId="urn:microsoft.com/office/officeart/2008/layout/HalfCircleOrganizationChart"/>
    <dgm:cxn modelId="{B7ED8C24-0B17-4EA3-98EA-2EA6D47C2515}" srcId="{07406146-8A23-48FC-BA88-13BA049FAC90}" destId="{FA1BDB7B-6EFF-4638-8409-13A4084777AD}" srcOrd="7" destOrd="0" parTransId="{F7D92BCE-9B28-4B36-A39B-4F5BC9F8C766}" sibTransId="{D2EF719A-375E-475A-8F79-0A07F533E865}"/>
    <dgm:cxn modelId="{244390B1-4871-4999-8443-D6F5C42A9909}" type="presOf" srcId="{AD47AF23-B4B7-4B8F-B183-6A58EC8EE062}" destId="{F30E0235-1220-4349-9305-A4DF81EB4F7C}" srcOrd="1" destOrd="0" presId="urn:microsoft.com/office/officeart/2008/layout/HalfCircleOrganizationChart"/>
    <dgm:cxn modelId="{FA60C795-9AAE-4E4A-AE73-0B092E40E148}" type="presOf" srcId="{9D8B7065-F864-4700-967D-9B05CB1D6C3F}" destId="{2B83FB55-7A84-4DF6-9FCC-5DAC92E1C15E}" srcOrd="1" destOrd="0" presId="urn:microsoft.com/office/officeart/2008/layout/HalfCircleOrganizationChart"/>
    <dgm:cxn modelId="{876353A1-230F-4EAD-A7AB-E3C2E2F13E83}" type="presOf" srcId="{D335B0CC-85C6-4594-9612-47758211A5DF}" destId="{836A9E1A-C347-4A57-8AC1-4583E80D3F8E}" srcOrd="0" destOrd="0" presId="urn:microsoft.com/office/officeart/2008/layout/HalfCircleOrganizationChart"/>
    <dgm:cxn modelId="{EB6C86E6-948F-4189-ACDC-262CF19C5205}" type="presOf" srcId="{E2E084DF-F39B-4878-AB4A-A8D119AC57A0}" destId="{2B797D5D-6632-4798-941F-734F98455D6B}" srcOrd="0" destOrd="0" presId="urn:microsoft.com/office/officeart/2008/layout/HalfCircleOrganizationChart"/>
    <dgm:cxn modelId="{BBEAC7DC-0A0A-4A6B-B260-B16795416BF1}" type="presOf" srcId="{038058D8-0706-49FF-8E2C-67E7A0069FD9}" destId="{6BF35CFA-D101-4789-909B-CABFDD89A16E}" srcOrd="1" destOrd="0" presId="urn:microsoft.com/office/officeart/2008/layout/HalfCircleOrganizationChart"/>
    <dgm:cxn modelId="{79172D71-B3B6-4E4D-AF91-71E8F742D950}" type="presOf" srcId="{B47694F9-F87D-4502-9516-C706D9D83F25}" destId="{2CE8ED40-E355-4C77-B1D8-E68C5B19C884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1732DDA6-8E16-4B6C-BADA-32FC9743C773}" type="presOf" srcId="{E6A5C52F-61AE-4E3F-BFAB-ED4521513D90}" destId="{EB794D56-24A2-4DA5-A1BA-9F0D3F97F7FC}" srcOrd="0" destOrd="0" presId="urn:microsoft.com/office/officeart/2008/layout/HalfCircleOrganizationChart"/>
    <dgm:cxn modelId="{222F3BDE-9E7B-4E61-95EE-92732AE339D8}" type="presOf" srcId="{49458C69-2698-4BC0-862E-E8E202699966}" destId="{9C383D0A-4267-4415-A462-CF5D045B29FF}" srcOrd="1" destOrd="0" presId="urn:microsoft.com/office/officeart/2008/layout/HalfCircleOrganizationChart"/>
    <dgm:cxn modelId="{2A86088F-7BCF-4DCD-8F1E-EFFB27A13020}" type="presOf" srcId="{07406146-8A23-48FC-BA88-13BA049FAC90}" destId="{B8D6536A-9334-453C-AFC6-8601D6150A02}" srcOrd="0" destOrd="0" presId="urn:microsoft.com/office/officeart/2008/layout/HalfCircleOrganizationChart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7D65B43E-43A6-43EF-980A-54844E6A9181}" srcId="{07406146-8A23-48FC-BA88-13BA049FAC90}" destId="{98990B08-0F76-45E0-9D65-E01C6D49467A}" srcOrd="4" destOrd="0" parTransId="{3F2AA96A-F286-4FE0-9BBA-90100C910D50}" sibTransId="{1295441F-9FB7-477A-9B71-A667580928D5}"/>
    <dgm:cxn modelId="{1E4C1342-4668-4F03-A442-4F7EA0D3469D}" type="presOf" srcId="{E2E084DF-F39B-4878-AB4A-A8D119AC57A0}" destId="{EA1E9EB0-0B33-43D4-9D48-0755EA6410A5}" srcOrd="1" destOrd="0" presId="urn:microsoft.com/office/officeart/2008/layout/HalfCircleOrganizationChart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B1779FE9-3FB5-4DCE-9F85-3BC92BBC924A}" type="presOf" srcId="{6C544CE6-B3EA-4F4B-B883-034577FB54B0}" destId="{B57527A1-63A5-4E65-B209-C51681FC6C8E}" srcOrd="1" destOrd="0" presId="urn:microsoft.com/office/officeart/2008/layout/HalfCircleOrganizationChart"/>
    <dgm:cxn modelId="{3409CC5E-BB7D-49EE-B761-60E5DE6D5CCC}" type="presOf" srcId="{FA1BDB7B-6EFF-4638-8409-13A4084777AD}" destId="{17ACC8D3-989A-4259-9021-B530DC38E687}" srcOrd="0" destOrd="0" presId="urn:microsoft.com/office/officeart/2008/layout/HalfCircleOrganizationChart"/>
    <dgm:cxn modelId="{B34739D1-F3A2-4CDA-9141-2A391B2FA1B8}" srcId="{07406146-8A23-48FC-BA88-13BA049FAC90}" destId="{92AC7F90-D278-44CB-9D1C-C628414FCE02}" srcOrd="8" destOrd="0" parTransId="{F3E4CAD4-E553-4A4C-B7E2-A728A099C938}" sibTransId="{9B4F1DFC-C78D-4A7E-AC17-4DF83B4CB99E}"/>
    <dgm:cxn modelId="{084C67FE-585A-48C4-8629-535A522369B5}" type="presOf" srcId="{C2F473B9-007B-43DE-B5BC-BD7C416AF29B}" destId="{6634CB26-D554-49F5-94F8-AE4BC29BEC8E}" srcOrd="0" destOrd="0" presId="urn:microsoft.com/office/officeart/2008/layout/HalfCircleOrganizationChart"/>
    <dgm:cxn modelId="{F271EA92-B885-45BB-B221-B08D002D2072}" type="presOf" srcId="{B3D9AC15-00DF-41EE-8D65-A2F47D344CAE}" destId="{805FF35D-BA61-4D65-A1E0-D18585BB97F0}" srcOrd="0" destOrd="0" presId="urn:microsoft.com/office/officeart/2008/layout/HalfCircleOrganizationChart"/>
    <dgm:cxn modelId="{35E2463B-100A-4394-8325-0BDDA7802657}" srcId="{075248C3-6DB6-4191-A9DE-5E6113B1EDEA}" destId="{9B382438-ACEC-4C3F-A74F-3F5C26EB719F}" srcOrd="0" destOrd="0" parTransId="{EB089806-2977-47E2-9B6B-B7E27A9D4F52}" sibTransId="{F2E2858D-74DC-4BA8-8D80-87D25E4F7642}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31F34EDC-B38F-4AA0-888F-B1415CC32DFE}" type="presOf" srcId="{ED36A91A-09CA-44ED-8DE0-92A769D69D0F}" destId="{D199042F-1CE4-46B4-A982-6E7531871587}" srcOrd="0" destOrd="0" presId="urn:microsoft.com/office/officeart/2008/layout/HalfCircleOrganizationChart"/>
    <dgm:cxn modelId="{8FE53889-D5E1-428C-B06D-632C7B68089C}" type="presOf" srcId="{E6A5C52F-61AE-4E3F-BFAB-ED4521513D90}" destId="{9EC42C11-E9A0-4047-88C5-B8366CF33991}" srcOrd="1" destOrd="0" presId="urn:microsoft.com/office/officeart/2008/layout/HalfCircleOrganizationChart"/>
    <dgm:cxn modelId="{2ABC5C84-EFFB-49E1-A10C-F37F1DA223FD}" type="presOf" srcId="{6C544CE6-B3EA-4F4B-B883-034577FB54B0}" destId="{E89FC2A2-40D7-4054-9390-130CE2A2B865}" srcOrd="0" destOrd="0" presId="urn:microsoft.com/office/officeart/2008/layout/HalfCircleOrganizationChart"/>
    <dgm:cxn modelId="{585D682D-3D84-41AB-85C6-D62FB054EA51}" type="presOf" srcId="{3F3C2526-3E63-420D-8011-533980F2E012}" destId="{F397AB03-3059-4E4B-9D5A-FDD8E7B13F1B}" srcOrd="0" destOrd="0" presId="urn:microsoft.com/office/officeart/2008/layout/HalfCircleOrganizationChart"/>
    <dgm:cxn modelId="{A82F3314-6423-4B12-9C3C-551D9E4E354E}" type="presOf" srcId="{A04B25B4-469A-481E-BE17-B83215AA3BA7}" destId="{1583F0B5-6207-4E90-A6DD-CD1CF28A5CFA}" srcOrd="1" destOrd="0" presId="urn:microsoft.com/office/officeart/2008/layout/HalfCircleOrganizationChart"/>
    <dgm:cxn modelId="{BC52EFA7-DF4C-46C7-B9FB-CE9DD8C585F7}" type="presOf" srcId="{33B34BA9-A957-4D09-83CA-7C2765478269}" destId="{A19081A8-788C-4EE8-92ED-E8B5FD1778A0}" srcOrd="1" destOrd="0" presId="urn:microsoft.com/office/officeart/2008/layout/HalfCircleOrganizationChart"/>
    <dgm:cxn modelId="{83B21D93-0A9B-4FE5-9847-9EA46B360D68}" type="presOf" srcId="{3AA22C8B-D847-4D42-BF9F-DA7E8433379A}" destId="{F6B91354-3C6F-47A0-8491-60AC7863204E}" srcOrd="0" destOrd="0" presId="urn:microsoft.com/office/officeart/2008/layout/HalfCircleOrganizationChart"/>
    <dgm:cxn modelId="{448603D4-E099-4393-B8D4-754EAEC15051}" type="presOf" srcId="{4AAB9C7D-9A36-4B24-B934-F31B3BE0DEBF}" destId="{A5D0BFF4-2CA2-47A4-8B5D-0ADB8FFE49F1}" srcOrd="0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CD6EC943-0565-4959-88A6-1766A852A1F6}" type="presOf" srcId="{B47694F9-F87D-4502-9516-C706D9D83F25}" destId="{BE7437FF-79CB-40EE-9E79-70EBDBE55AD7}" srcOrd="1" destOrd="0" presId="urn:microsoft.com/office/officeart/2008/layout/HalfCircleOrganizationChart"/>
    <dgm:cxn modelId="{C5FEB5F4-5721-4DDE-8A49-9A7799F1A5CB}" type="presOf" srcId="{33B34BA9-A957-4D09-83CA-7C2765478269}" destId="{223B95C2-5FE6-4E4A-A78D-8BAD90A750E4}" srcOrd="0" destOrd="0" presId="urn:microsoft.com/office/officeart/2008/layout/HalfCircleOrganizationChart"/>
    <dgm:cxn modelId="{0A29CD0F-75E7-4454-9A8E-A88EA6837696}" type="presOf" srcId="{98990B08-0F76-45E0-9D65-E01C6D49467A}" destId="{9DEFC396-FBDF-4D8A-AFEE-47CC65AD11EE}" srcOrd="0" destOrd="0" presId="urn:microsoft.com/office/officeart/2008/layout/HalfCircleOrganizationChart"/>
    <dgm:cxn modelId="{1BEA3735-BEEA-438F-B0C3-D485813B355A}" type="presOf" srcId="{C1147146-35B1-4385-BFD3-24B0A8D6DBA9}" destId="{42DB07FA-5170-41A9-9D42-01E84C69291B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3D709351-0A47-4801-9E40-159299B68933}" type="presOf" srcId="{038058D8-0706-49FF-8E2C-67E7A0069FD9}" destId="{0EB78061-76BB-4093-B275-734CF247E386}" srcOrd="0" destOrd="0" presId="urn:microsoft.com/office/officeart/2008/layout/HalfCircleOrganizationChart"/>
    <dgm:cxn modelId="{66EC9D5D-AB92-48C1-815D-0B8E1BB0FA6B}" type="presOf" srcId="{244767F1-5EF6-41E9-A078-1A9C0562A037}" destId="{ECAE6B8E-6E5D-4D4F-A724-63B4166F29A2}" srcOrd="1" destOrd="0" presId="urn:microsoft.com/office/officeart/2008/layout/HalfCircleOrganizationChart"/>
    <dgm:cxn modelId="{E9171195-165D-4569-BF72-C18BD4DAF028}" srcId="{A04B25B4-469A-481E-BE17-B83215AA3BA7}" destId="{AD47AF23-B4B7-4B8F-B183-6A58EC8EE062}" srcOrd="0" destOrd="0" parTransId="{98B1488D-B131-4805-A90B-E81049278E35}" sibTransId="{6C2B1096-CFF1-461F-ADD0-F8007B1E1299}"/>
    <dgm:cxn modelId="{2D547B6E-F87E-4213-AEE1-7CDB8AFD49FB}" type="presOf" srcId="{98B1488D-B131-4805-A90B-E81049278E35}" destId="{4932C6B2-66A7-4FE0-B5C6-6D655993A657}" srcOrd="0" destOrd="0" presId="urn:microsoft.com/office/officeart/2008/layout/HalfCircleOrganizationChart"/>
    <dgm:cxn modelId="{8E4BEC30-2778-4961-AAB6-B4C16B7E97A5}" type="presOf" srcId="{F19DE134-47E8-496F-81BC-9F957D3D5945}" destId="{F54F8307-F45B-4F0E-BF53-992C033A70E7}" srcOrd="0" destOrd="0" presId="urn:microsoft.com/office/officeart/2008/layout/HalfCircleOrganizationChart"/>
    <dgm:cxn modelId="{D58CD1D7-8038-4450-B200-E255E45ED2B9}" type="presOf" srcId="{0C26CC7E-C3D5-4623-A8EF-E2A97CD47CE8}" destId="{6D454E68-AC58-422A-BBE8-5E181C459016}" srcOrd="0" destOrd="0" presId="urn:microsoft.com/office/officeart/2008/layout/HalfCircleOrganizationChart"/>
    <dgm:cxn modelId="{FA9710C9-1B09-4308-9F80-29A14BA848F1}" type="presOf" srcId="{9E360787-D136-4539-8287-E4F018249AA0}" destId="{FCEB76BD-CF40-4953-8DBD-CC494AC1157E}" srcOrd="0" destOrd="0" presId="urn:microsoft.com/office/officeart/2008/layout/HalfCircleOrganizationChart"/>
    <dgm:cxn modelId="{5BD12FC0-9E24-4058-88E8-5214C8FB8E55}" type="presOf" srcId="{71415DDE-85CC-4B14-BACD-0849027C94D0}" destId="{9D63D348-92FE-4349-9DE5-8EAE1EF6DD45}" srcOrd="0" destOrd="0" presId="urn:microsoft.com/office/officeart/2008/layout/HalfCircleOrganizationChart"/>
    <dgm:cxn modelId="{0B7B9E5F-9632-4229-8B62-E38142337A3B}" srcId="{07406146-8A23-48FC-BA88-13BA049FAC90}" destId="{A04B25B4-469A-481E-BE17-B83215AA3BA7}" srcOrd="6" destOrd="0" parTransId="{B8F64C62-0DF7-484D-A0F9-94BDCC03AA72}" sibTransId="{860F681A-1A3D-47E8-B120-AE705E2485EE}"/>
    <dgm:cxn modelId="{D060BCBF-7C0F-4CCA-99CB-BC8BBB52CE88}" type="presOf" srcId="{075248C3-6DB6-4191-A9DE-5E6113B1EDEA}" destId="{8DD737FA-CB90-424F-B5E9-904B1528CD7B}" srcOrd="1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F5B8882B-0BA0-4E20-B461-9E617217B608}" type="presOf" srcId="{9B382438-ACEC-4C3F-A74F-3F5C26EB719F}" destId="{99241ED6-0FFD-428F-A500-27C1DFA76462}" srcOrd="0" destOrd="0" presId="urn:microsoft.com/office/officeart/2008/layout/HalfCircleOrganizationChart"/>
    <dgm:cxn modelId="{D06E2611-F81D-447E-8A3B-01CC13A1339C}" type="presParOf" srcId="{B8D6536A-9334-453C-AFC6-8601D6150A02}" destId="{FA0A6112-530B-420B-900C-42D05BE6E94D}" srcOrd="0" destOrd="0" presId="urn:microsoft.com/office/officeart/2008/layout/HalfCircleOrganizationChart"/>
    <dgm:cxn modelId="{BA38B563-B543-4FBC-80B2-2E3C97DD9055}" type="presParOf" srcId="{FA0A6112-530B-420B-900C-42D05BE6E94D}" destId="{7748E493-1A22-45C8-97F1-62D968220A19}" srcOrd="0" destOrd="0" presId="urn:microsoft.com/office/officeart/2008/layout/HalfCircleOrganizationChart"/>
    <dgm:cxn modelId="{08F9B55D-06CC-454E-8662-A49F8E82F489}" type="presParOf" srcId="{7748E493-1A22-45C8-97F1-62D968220A19}" destId="{F397AB03-3059-4E4B-9D5A-FDD8E7B13F1B}" srcOrd="0" destOrd="0" presId="urn:microsoft.com/office/officeart/2008/layout/HalfCircleOrganizationChart"/>
    <dgm:cxn modelId="{E1D984A1-05C2-496F-8C36-4542C10E18BB}" type="presParOf" srcId="{7748E493-1A22-45C8-97F1-62D968220A19}" destId="{8AD2A219-0140-4EED-9781-75A30E9E7D30}" srcOrd="1" destOrd="0" presId="urn:microsoft.com/office/officeart/2008/layout/HalfCircleOrganizationChart"/>
    <dgm:cxn modelId="{0FC12BDF-B955-4F69-9C58-FCBAC8798869}" type="presParOf" srcId="{7748E493-1A22-45C8-97F1-62D968220A19}" destId="{5AAF9698-C335-43DD-AB3B-34E7CAC52AC8}" srcOrd="2" destOrd="0" presId="urn:microsoft.com/office/officeart/2008/layout/HalfCircleOrganizationChart"/>
    <dgm:cxn modelId="{B979C411-744C-4449-88B3-0FA0A721A078}" type="presParOf" srcId="{7748E493-1A22-45C8-97F1-62D968220A19}" destId="{39CCD902-F094-4F5D-8BCB-832DE0130C87}" srcOrd="3" destOrd="0" presId="urn:microsoft.com/office/officeart/2008/layout/HalfCircleOrganizationChart"/>
    <dgm:cxn modelId="{450AE5F3-ECBB-48EB-8B0B-4C30FDB025D5}" type="presParOf" srcId="{FA0A6112-530B-420B-900C-42D05BE6E94D}" destId="{01C7149D-B1FF-44CA-9698-6172EA9FCC4A}" srcOrd="1" destOrd="0" presId="urn:microsoft.com/office/officeart/2008/layout/HalfCircleOrganizationChart"/>
    <dgm:cxn modelId="{B1AFD5BD-8CC4-4CD0-B572-D752A86DAF2D}" type="presParOf" srcId="{FA0A6112-530B-420B-900C-42D05BE6E94D}" destId="{194296B1-BB9C-4188-A132-9CCB5691C8E8}" srcOrd="2" destOrd="0" presId="urn:microsoft.com/office/officeart/2008/layout/HalfCircleOrganizationChart"/>
    <dgm:cxn modelId="{7B473334-FB77-46DF-BCD6-087CC6CE12FD}" type="presParOf" srcId="{B8D6536A-9334-453C-AFC6-8601D6150A02}" destId="{52C70A34-52A0-42E1-81C4-DBB2A39759A0}" srcOrd="1" destOrd="0" presId="urn:microsoft.com/office/officeart/2008/layout/HalfCircleOrganizationChart"/>
    <dgm:cxn modelId="{8FEBDD73-1EB3-49A0-8F5E-CEC520AE70E3}" type="presParOf" srcId="{52C70A34-52A0-42E1-81C4-DBB2A39759A0}" destId="{27690ED9-8D49-4CF0-961A-5C43151B7A2B}" srcOrd="0" destOrd="0" presId="urn:microsoft.com/office/officeart/2008/layout/HalfCircleOrganizationChart"/>
    <dgm:cxn modelId="{0CCB2885-5C47-44CC-AD76-B6F641799FD7}" type="presParOf" srcId="{27690ED9-8D49-4CF0-961A-5C43151B7A2B}" destId="{223B95C2-5FE6-4E4A-A78D-8BAD90A750E4}" srcOrd="0" destOrd="0" presId="urn:microsoft.com/office/officeart/2008/layout/HalfCircleOrganizationChart"/>
    <dgm:cxn modelId="{3589AF6A-E926-45A0-877E-9C75F1160F52}" type="presParOf" srcId="{27690ED9-8D49-4CF0-961A-5C43151B7A2B}" destId="{F1C0188B-73C3-4FB4-96A4-C34FB940EBD0}" srcOrd="1" destOrd="0" presId="urn:microsoft.com/office/officeart/2008/layout/HalfCircleOrganizationChart"/>
    <dgm:cxn modelId="{36557815-3BF3-40C3-AC86-4066AEAE276C}" type="presParOf" srcId="{27690ED9-8D49-4CF0-961A-5C43151B7A2B}" destId="{098C9964-4337-4FB6-9691-6833F49BDEC9}" srcOrd="2" destOrd="0" presId="urn:microsoft.com/office/officeart/2008/layout/HalfCircleOrganizationChart"/>
    <dgm:cxn modelId="{039F2F15-8565-4EE4-9238-28C18EC9C569}" type="presParOf" srcId="{27690ED9-8D49-4CF0-961A-5C43151B7A2B}" destId="{A19081A8-788C-4EE8-92ED-E8B5FD1778A0}" srcOrd="3" destOrd="0" presId="urn:microsoft.com/office/officeart/2008/layout/HalfCircleOrganizationChart"/>
    <dgm:cxn modelId="{320A6141-24FA-466D-A30D-058EFB1DF2F8}" type="presParOf" srcId="{52C70A34-52A0-42E1-81C4-DBB2A39759A0}" destId="{D09075B8-0E51-4D59-B9EF-488A86579BD4}" srcOrd="1" destOrd="0" presId="urn:microsoft.com/office/officeart/2008/layout/HalfCircleOrganizationChart"/>
    <dgm:cxn modelId="{3B7DF2DF-9177-446E-AD25-AFBF0ED14AA6}" type="presParOf" srcId="{52C70A34-52A0-42E1-81C4-DBB2A39759A0}" destId="{BD3402AD-0DF7-4EF1-9D00-FA419595FD01}" srcOrd="2" destOrd="0" presId="urn:microsoft.com/office/officeart/2008/layout/HalfCircleOrganizationChart"/>
    <dgm:cxn modelId="{4C53969E-8442-444D-A8E7-64E29D59A773}" type="presParOf" srcId="{B8D6536A-9334-453C-AFC6-8601D6150A02}" destId="{61ECA91C-23A2-46D2-AD94-B00C7CE1DB65}" srcOrd="2" destOrd="0" presId="urn:microsoft.com/office/officeart/2008/layout/HalfCircleOrganizationChart"/>
    <dgm:cxn modelId="{0BE7D2AF-7CAB-4E00-8572-48E9FBEEA667}" type="presParOf" srcId="{61ECA91C-23A2-46D2-AD94-B00C7CE1DB65}" destId="{836E3C8B-466B-4152-AF78-3483C74C4CCC}" srcOrd="0" destOrd="0" presId="urn:microsoft.com/office/officeart/2008/layout/HalfCircleOrganizationChart"/>
    <dgm:cxn modelId="{2B7AFB80-A439-4426-B567-35C2FF68C9CD}" type="presParOf" srcId="{836E3C8B-466B-4152-AF78-3483C74C4CCC}" destId="{A5D0BFF4-2CA2-47A4-8B5D-0ADB8FFE49F1}" srcOrd="0" destOrd="0" presId="urn:microsoft.com/office/officeart/2008/layout/HalfCircleOrganizationChart"/>
    <dgm:cxn modelId="{F5411247-FE5B-4DAC-BB0B-A75337A9A123}" type="presParOf" srcId="{836E3C8B-466B-4152-AF78-3483C74C4CCC}" destId="{3AD97BBF-8F96-4DFA-A0E9-06F8D0D33426}" srcOrd="1" destOrd="0" presId="urn:microsoft.com/office/officeart/2008/layout/HalfCircleOrganizationChart"/>
    <dgm:cxn modelId="{6C27E9EB-39C1-4499-B2DA-553364BC31FA}" type="presParOf" srcId="{836E3C8B-466B-4152-AF78-3483C74C4CCC}" destId="{DCA8D97F-2D83-4D96-8927-E65CCE8C1F9C}" srcOrd="2" destOrd="0" presId="urn:microsoft.com/office/officeart/2008/layout/HalfCircleOrganizationChart"/>
    <dgm:cxn modelId="{FA2A6EFA-48F9-4872-A323-DBA4A186D0D4}" type="presParOf" srcId="{836E3C8B-466B-4152-AF78-3483C74C4CCC}" destId="{CF41D911-D918-4C28-B8F5-5562218B4BE1}" srcOrd="3" destOrd="0" presId="urn:microsoft.com/office/officeart/2008/layout/HalfCircleOrganizationChart"/>
    <dgm:cxn modelId="{5BEBC0DD-A0F1-4981-B6C9-370F1231B36E}" type="presParOf" srcId="{61ECA91C-23A2-46D2-AD94-B00C7CE1DB65}" destId="{C1B748CE-0124-4E48-A4ED-F49301B3FD93}" srcOrd="1" destOrd="0" presId="urn:microsoft.com/office/officeart/2008/layout/HalfCircleOrganizationChart"/>
    <dgm:cxn modelId="{CC80EC60-8E0A-4A6E-B683-22A3FBB70D4D}" type="presParOf" srcId="{61ECA91C-23A2-46D2-AD94-B00C7CE1DB65}" destId="{F0622E8C-023A-48EF-8135-EB1ACD0694FC}" srcOrd="2" destOrd="0" presId="urn:microsoft.com/office/officeart/2008/layout/HalfCircleOrganizationChart"/>
    <dgm:cxn modelId="{696C4275-B76D-445C-8B3E-4265BDE85EA7}" type="presParOf" srcId="{B8D6536A-9334-453C-AFC6-8601D6150A02}" destId="{4D51BBA7-2814-44B5-955F-08A29973A945}" srcOrd="3" destOrd="0" presId="urn:microsoft.com/office/officeart/2008/layout/HalfCircleOrganizationChart"/>
    <dgm:cxn modelId="{4A79CE5C-AB7A-4F76-A932-9B5C4DFFD765}" type="presParOf" srcId="{4D51BBA7-2814-44B5-955F-08A29973A945}" destId="{FDB31464-EED7-469B-BA08-86EEBBB21637}" srcOrd="0" destOrd="0" presId="urn:microsoft.com/office/officeart/2008/layout/HalfCircleOrganizationChart"/>
    <dgm:cxn modelId="{3327D9A8-C057-4A3C-83AC-57F95C90CC14}" type="presParOf" srcId="{FDB31464-EED7-469B-BA08-86EEBBB21637}" destId="{8ED1B0BE-91B0-4E5A-BD55-4596C8D6ACED}" srcOrd="0" destOrd="0" presId="urn:microsoft.com/office/officeart/2008/layout/HalfCircleOrganizationChart"/>
    <dgm:cxn modelId="{788B187A-23DF-4D33-B672-E20C29DF4FF7}" type="presParOf" srcId="{FDB31464-EED7-469B-BA08-86EEBBB21637}" destId="{02A42F67-D659-46EC-B226-677655E062A0}" srcOrd="1" destOrd="0" presId="urn:microsoft.com/office/officeart/2008/layout/HalfCircleOrganizationChart"/>
    <dgm:cxn modelId="{9FE8DEAD-10D8-49D6-8E3A-88EBC6E68145}" type="presParOf" srcId="{FDB31464-EED7-469B-BA08-86EEBBB21637}" destId="{6D700578-5D72-472E-8428-AC4BCFD874D1}" srcOrd="2" destOrd="0" presId="urn:microsoft.com/office/officeart/2008/layout/HalfCircleOrganizationChart"/>
    <dgm:cxn modelId="{C218D875-5960-4B90-9474-7E4F96439E48}" type="presParOf" srcId="{FDB31464-EED7-469B-BA08-86EEBBB21637}" destId="{70ED81C6-7716-42B4-81EE-9EFF746E57B4}" srcOrd="3" destOrd="0" presId="urn:microsoft.com/office/officeart/2008/layout/HalfCircleOrganizationChart"/>
    <dgm:cxn modelId="{AC10B8CD-13E2-45BA-A8D3-42E46A173243}" type="presParOf" srcId="{4D51BBA7-2814-44B5-955F-08A29973A945}" destId="{94D77A09-E238-406B-BA36-F7ADFC8A15A5}" srcOrd="1" destOrd="0" presId="urn:microsoft.com/office/officeart/2008/layout/HalfCircleOrganizationChart"/>
    <dgm:cxn modelId="{6A8C5D73-0B75-42F3-874B-047531A1E782}" type="presParOf" srcId="{94D77A09-E238-406B-BA36-F7ADFC8A15A5}" destId="{8F4F6C8F-13F7-4EAB-8698-82E02EE3F935}" srcOrd="0" destOrd="0" presId="urn:microsoft.com/office/officeart/2008/layout/HalfCircleOrganizationChart"/>
    <dgm:cxn modelId="{7D60DFD8-729A-46AD-AD9F-485D41EE0727}" type="presParOf" srcId="{94D77A09-E238-406B-BA36-F7ADFC8A15A5}" destId="{EBA24659-684C-436D-A032-602944AC81A0}" srcOrd="1" destOrd="0" presId="urn:microsoft.com/office/officeart/2008/layout/HalfCircleOrganizationChart"/>
    <dgm:cxn modelId="{DEB97B0F-38E7-4739-BB2D-234A80E9BB0C}" type="presParOf" srcId="{EBA24659-684C-436D-A032-602944AC81A0}" destId="{13EED204-19D0-4C54-B1EE-C79283C43DBE}" srcOrd="0" destOrd="0" presId="urn:microsoft.com/office/officeart/2008/layout/HalfCircleOrganizationChart"/>
    <dgm:cxn modelId="{D4E41408-1EBE-489C-AA92-411F62ACCA5A}" type="presParOf" srcId="{13EED204-19D0-4C54-B1EE-C79283C43DBE}" destId="{2CE8ED40-E355-4C77-B1D8-E68C5B19C884}" srcOrd="0" destOrd="0" presId="urn:microsoft.com/office/officeart/2008/layout/HalfCircleOrganizationChart"/>
    <dgm:cxn modelId="{E87452DF-29F8-4951-AF04-3498BD345C89}" type="presParOf" srcId="{13EED204-19D0-4C54-B1EE-C79283C43DBE}" destId="{D1C1279A-CB0A-4160-B729-EF7D867D3F91}" srcOrd="1" destOrd="0" presId="urn:microsoft.com/office/officeart/2008/layout/HalfCircleOrganizationChart"/>
    <dgm:cxn modelId="{66BDC5D8-7BF1-49E0-A968-910C0C140CD7}" type="presParOf" srcId="{13EED204-19D0-4C54-B1EE-C79283C43DBE}" destId="{83972278-DC43-4DAE-87F6-390E6868653B}" srcOrd="2" destOrd="0" presId="urn:microsoft.com/office/officeart/2008/layout/HalfCircleOrganizationChart"/>
    <dgm:cxn modelId="{8030E318-7EC9-46D0-87D4-61EF95274656}" type="presParOf" srcId="{13EED204-19D0-4C54-B1EE-C79283C43DBE}" destId="{BE7437FF-79CB-40EE-9E79-70EBDBE55AD7}" srcOrd="3" destOrd="0" presId="urn:microsoft.com/office/officeart/2008/layout/HalfCircleOrganizationChart"/>
    <dgm:cxn modelId="{2385D54F-EC45-4797-BB0C-9C233A3C9216}" type="presParOf" srcId="{EBA24659-684C-436D-A032-602944AC81A0}" destId="{CCF92C52-573C-4FA7-B35F-586565BF3830}" srcOrd="1" destOrd="0" presId="urn:microsoft.com/office/officeart/2008/layout/HalfCircleOrganizationChart"/>
    <dgm:cxn modelId="{0F4A9EAA-5372-4B92-8936-1545BD1999B6}" type="presParOf" srcId="{CCF92C52-573C-4FA7-B35F-586565BF3830}" destId="{805FF35D-BA61-4D65-A1E0-D18585BB97F0}" srcOrd="0" destOrd="0" presId="urn:microsoft.com/office/officeart/2008/layout/HalfCircleOrganizationChart"/>
    <dgm:cxn modelId="{84315CA7-6F0B-4AE7-8FD3-ABB42F375F3F}" type="presParOf" srcId="{CCF92C52-573C-4FA7-B35F-586565BF3830}" destId="{84526AFC-E6A6-483B-8CAF-6C85111F6D05}" srcOrd="1" destOrd="0" presId="urn:microsoft.com/office/officeart/2008/layout/HalfCircleOrganizationChart"/>
    <dgm:cxn modelId="{7EDA4878-1080-4099-B0D3-1EA660B754EA}" type="presParOf" srcId="{84526AFC-E6A6-483B-8CAF-6C85111F6D05}" destId="{9450974D-5595-4424-ACE3-23F2BD55FBB8}" srcOrd="0" destOrd="0" presId="urn:microsoft.com/office/officeart/2008/layout/HalfCircleOrganizationChart"/>
    <dgm:cxn modelId="{3D0FB404-FFE6-4BCF-A4A2-F3313BF3A94E}" type="presParOf" srcId="{9450974D-5595-4424-ACE3-23F2BD55FBB8}" destId="{2B797D5D-6632-4798-941F-734F98455D6B}" srcOrd="0" destOrd="0" presId="urn:microsoft.com/office/officeart/2008/layout/HalfCircleOrganizationChart"/>
    <dgm:cxn modelId="{AE5114D8-BB70-4FB9-95EE-0353555B824B}" type="presParOf" srcId="{9450974D-5595-4424-ACE3-23F2BD55FBB8}" destId="{338C81D4-334D-420B-BE23-D6D65A305281}" srcOrd="1" destOrd="0" presId="urn:microsoft.com/office/officeart/2008/layout/HalfCircleOrganizationChart"/>
    <dgm:cxn modelId="{3F7EE402-C7C5-421A-91FF-4F5EC548BC66}" type="presParOf" srcId="{9450974D-5595-4424-ACE3-23F2BD55FBB8}" destId="{01C877A9-2E5E-40DB-8E0F-CF061499A281}" srcOrd="2" destOrd="0" presId="urn:microsoft.com/office/officeart/2008/layout/HalfCircleOrganizationChart"/>
    <dgm:cxn modelId="{4D10AE07-5DF6-4B36-8431-23773D8AB519}" type="presParOf" srcId="{9450974D-5595-4424-ACE3-23F2BD55FBB8}" destId="{EA1E9EB0-0B33-43D4-9D48-0755EA6410A5}" srcOrd="3" destOrd="0" presId="urn:microsoft.com/office/officeart/2008/layout/HalfCircleOrganizationChart"/>
    <dgm:cxn modelId="{B4F1E369-B98E-4E3D-81B9-DFE1020BCC93}" type="presParOf" srcId="{84526AFC-E6A6-483B-8CAF-6C85111F6D05}" destId="{D00E2362-F602-4917-8575-02FF3787E6A3}" srcOrd="1" destOrd="0" presId="urn:microsoft.com/office/officeart/2008/layout/HalfCircleOrganizationChart"/>
    <dgm:cxn modelId="{A0BBB50E-6A16-4971-8282-8942D2CC35A9}" type="presParOf" srcId="{84526AFC-E6A6-483B-8CAF-6C85111F6D05}" destId="{A52BEE7D-619A-4AD6-A8CD-7B5E0F00AA8D}" srcOrd="2" destOrd="0" presId="urn:microsoft.com/office/officeart/2008/layout/HalfCircleOrganizationChart"/>
    <dgm:cxn modelId="{634559CC-8467-40BE-84E1-F87FF76BED2B}" type="presParOf" srcId="{CCF92C52-573C-4FA7-B35F-586565BF3830}" destId="{F54F8307-F45B-4F0E-BF53-992C033A70E7}" srcOrd="2" destOrd="0" presId="urn:microsoft.com/office/officeart/2008/layout/HalfCircleOrganizationChart"/>
    <dgm:cxn modelId="{CDD23A1B-A315-413D-810B-12E051981AE0}" type="presParOf" srcId="{CCF92C52-573C-4FA7-B35F-586565BF3830}" destId="{FCEA72C4-D251-4960-B04B-E6BECBFAE568}" srcOrd="3" destOrd="0" presId="urn:microsoft.com/office/officeart/2008/layout/HalfCircleOrganizationChart"/>
    <dgm:cxn modelId="{E1C3FD29-0480-4FF8-8AC4-08819C646B71}" type="presParOf" srcId="{FCEA72C4-D251-4960-B04B-E6BECBFAE568}" destId="{0F630B27-1FE8-4BBF-B4E0-232971A90FA8}" srcOrd="0" destOrd="0" presId="urn:microsoft.com/office/officeart/2008/layout/HalfCircleOrganizationChart"/>
    <dgm:cxn modelId="{339091DA-4F9E-46B5-A85F-DF197238BF7B}" type="presParOf" srcId="{0F630B27-1FE8-4BBF-B4E0-232971A90FA8}" destId="{E89FC2A2-40D7-4054-9390-130CE2A2B865}" srcOrd="0" destOrd="0" presId="urn:microsoft.com/office/officeart/2008/layout/HalfCircleOrganizationChart"/>
    <dgm:cxn modelId="{B26D5C68-F7C5-4325-A692-277D9A548E1A}" type="presParOf" srcId="{0F630B27-1FE8-4BBF-B4E0-232971A90FA8}" destId="{93293A90-AEE7-413E-A5B3-08522CFD4C38}" srcOrd="1" destOrd="0" presId="urn:microsoft.com/office/officeart/2008/layout/HalfCircleOrganizationChart"/>
    <dgm:cxn modelId="{5EFD98DE-567A-4CD2-A297-C73AB154CBE1}" type="presParOf" srcId="{0F630B27-1FE8-4BBF-B4E0-232971A90FA8}" destId="{CD78FFD3-1DD7-4649-BF55-8B27C8F5DC04}" srcOrd="2" destOrd="0" presId="urn:microsoft.com/office/officeart/2008/layout/HalfCircleOrganizationChart"/>
    <dgm:cxn modelId="{698A38C9-9F02-4CCE-B9EE-895A9FD0E794}" type="presParOf" srcId="{0F630B27-1FE8-4BBF-B4E0-232971A90FA8}" destId="{B57527A1-63A5-4E65-B209-C51681FC6C8E}" srcOrd="3" destOrd="0" presId="urn:microsoft.com/office/officeart/2008/layout/HalfCircleOrganizationChart"/>
    <dgm:cxn modelId="{6977AC7A-2051-4909-AFB7-170247BE9B58}" type="presParOf" srcId="{FCEA72C4-D251-4960-B04B-E6BECBFAE568}" destId="{F5D555A9-882F-4CCC-9902-D231437CCC26}" srcOrd="1" destOrd="0" presId="urn:microsoft.com/office/officeart/2008/layout/HalfCircleOrganizationChart"/>
    <dgm:cxn modelId="{33EA2A32-6F5C-4DA8-A396-CE40923C78FC}" type="presParOf" srcId="{FCEA72C4-D251-4960-B04B-E6BECBFAE568}" destId="{E40EFD6C-4655-4D73-863E-B08DEA59A48E}" srcOrd="2" destOrd="0" presId="urn:microsoft.com/office/officeart/2008/layout/HalfCircleOrganizationChart"/>
    <dgm:cxn modelId="{69FCEC34-80BF-452B-BECE-3928290F3A7C}" type="presParOf" srcId="{EBA24659-684C-436D-A032-602944AC81A0}" destId="{33CFEE0A-8475-49FB-82D7-C40E3808A014}" srcOrd="2" destOrd="0" presId="urn:microsoft.com/office/officeart/2008/layout/HalfCircleOrganizationChart"/>
    <dgm:cxn modelId="{55A590DE-ACDA-4E6B-9579-4BE0ABC92B88}" type="presParOf" srcId="{94D77A09-E238-406B-BA36-F7ADFC8A15A5}" destId="{BC14CC6F-B3B3-4F77-90BD-91D9D3E27AC9}" srcOrd="2" destOrd="0" presId="urn:microsoft.com/office/officeart/2008/layout/HalfCircleOrganizationChart"/>
    <dgm:cxn modelId="{F20DC034-C221-47F1-93CB-5B203F0A598C}" type="presParOf" srcId="{94D77A09-E238-406B-BA36-F7ADFC8A15A5}" destId="{5D31C307-7536-410E-BF4E-C91185585B81}" srcOrd="3" destOrd="0" presId="urn:microsoft.com/office/officeart/2008/layout/HalfCircleOrganizationChart"/>
    <dgm:cxn modelId="{5A24DA02-0FD3-4CE9-8A37-0C7AECA0EDF3}" type="presParOf" srcId="{5D31C307-7536-410E-BF4E-C91185585B81}" destId="{CD63B49C-3A97-4D61-9471-6D91B7A5AA43}" srcOrd="0" destOrd="0" presId="urn:microsoft.com/office/officeart/2008/layout/HalfCircleOrganizationChart"/>
    <dgm:cxn modelId="{44314598-CDE6-48B8-8616-A1369DD39B30}" type="presParOf" srcId="{CD63B49C-3A97-4D61-9471-6D91B7A5AA43}" destId="{F7A71520-5F38-44B7-93C7-083A77F3F6F3}" srcOrd="0" destOrd="0" presId="urn:microsoft.com/office/officeart/2008/layout/HalfCircleOrganizationChart"/>
    <dgm:cxn modelId="{3B1B9F77-21CC-4C98-BC5D-22482E6D28DA}" type="presParOf" srcId="{CD63B49C-3A97-4D61-9471-6D91B7A5AA43}" destId="{2067F400-35F6-4378-B81E-6725EE004660}" srcOrd="1" destOrd="0" presId="urn:microsoft.com/office/officeart/2008/layout/HalfCircleOrganizationChart"/>
    <dgm:cxn modelId="{29F4FD25-9C82-4943-BB53-EF0EC96A9275}" type="presParOf" srcId="{CD63B49C-3A97-4D61-9471-6D91B7A5AA43}" destId="{726D999E-30B1-4DC4-9417-AECB9C712BE5}" srcOrd="2" destOrd="0" presId="urn:microsoft.com/office/officeart/2008/layout/HalfCircleOrganizationChart"/>
    <dgm:cxn modelId="{842DDACD-01DD-45DA-853A-1B97295B5E83}" type="presParOf" srcId="{CD63B49C-3A97-4D61-9471-6D91B7A5AA43}" destId="{ECAE6B8E-6E5D-4D4F-A724-63B4166F29A2}" srcOrd="3" destOrd="0" presId="urn:microsoft.com/office/officeart/2008/layout/HalfCircleOrganizationChart"/>
    <dgm:cxn modelId="{0E2B16C7-1A0D-4B20-9D79-134493E446DA}" type="presParOf" srcId="{5D31C307-7536-410E-BF4E-C91185585B81}" destId="{BBECB796-94D9-497B-A004-E189F191ED73}" srcOrd="1" destOrd="0" presId="urn:microsoft.com/office/officeart/2008/layout/HalfCircleOrganizationChart"/>
    <dgm:cxn modelId="{5441CDA5-F4E8-4F4F-A216-E5118B364E6D}" type="presParOf" srcId="{BBECB796-94D9-497B-A004-E189F191ED73}" destId="{2ABF742E-67FF-4EC8-8596-254BE7F4A499}" srcOrd="0" destOrd="0" presId="urn:microsoft.com/office/officeart/2008/layout/HalfCircleOrganizationChart"/>
    <dgm:cxn modelId="{8DAE75CB-F857-426F-9DE7-A4F3EC5C942C}" type="presParOf" srcId="{BBECB796-94D9-497B-A004-E189F191ED73}" destId="{BB29BF3A-46D6-46C0-B4F8-BA544FCA73BC}" srcOrd="1" destOrd="0" presId="urn:microsoft.com/office/officeart/2008/layout/HalfCircleOrganizationChart"/>
    <dgm:cxn modelId="{03E9F7D8-0FB7-466B-8E77-86FB25491AE7}" type="presParOf" srcId="{BB29BF3A-46D6-46C0-B4F8-BA544FCA73BC}" destId="{803CBD6A-4371-4337-BE79-502EB2C26BB8}" srcOrd="0" destOrd="0" presId="urn:microsoft.com/office/officeart/2008/layout/HalfCircleOrganizationChart"/>
    <dgm:cxn modelId="{C49AD9A7-39EE-46B5-AC59-91531FE47113}" type="presParOf" srcId="{803CBD6A-4371-4337-BE79-502EB2C26BB8}" destId="{836A9E1A-C347-4A57-8AC1-4583E80D3F8E}" srcOrd="0" destOrd="0" presId="urn:microsoft.com/office/officeart/2008/layout/HalfCircleOrganizationChart"/>
    <dgm:cxn modelId="{F19BB178-3CD1-4BA2-BB27-FE8E86441D41}" type="presParOf" srcId="{803CBD6A-4371-4337-BE79-502EB2C26BB8}" destId="{9A0F8D76-C450-42C7-B23E-0965E54B90D6}" srcOrd="1" destOrd="0" presId="urn:microsoft.com/office/officeart/2008/layout/HalfCircleOrganizationChart"/>
    <dgm:cxn modelId="{093667E9-6CFA-4A4C-AEF3-5B5D9C852648}" type="presParOf" srcId="{803CBD6A-4371-4337-BE79-502EB2C26BB8}" destId="{1800DB5C-4476-4424-B006-9B94B5977C6E}" srcOrd="2" destOrd="0" presId="urn:microsoft.com/office/officeart/2008/layout/HalfCircleOrganizationChart"/>
    <dgm:cxn modelId="{DF8E8A5E-F2D0-42B4-B652-8A08A11E55A9}" type="presParOf" srcId="{803CBD6A-4371-4337-BE79-502EB2C26BB8}" destId="{95532B4E-4B84-41A3-AEC8-6A9A280275E6}" srcOrd="3" destOrd="0" presId="urn:microsoft.com/office/officeart/2008/layout/HalfCircleOrganizationChart"/>
    <dgm:cxn modelId="{314FD29A-587E-4598-822F-906CEC6409A9}" type="presParOf" srcId="{BB29BF3A-46D6-46C0-B4F8-BA544FCA73BC}" destId="{FD440931-F3EE-4164-A54F-8FD5C11B7AE2}" srcOrd="1" destOrd="0" presId="urn:microsoft.com/office/officeart/2008/layout/HalfCircleOrganizationChart"/>
    <dgm:cxn modelId="{44211707-B577-4BAF-B686-BED9D0FF34BF}" type="presParOf" srcId="{BB29BF3A-46D6-46C0-B4F8-BA544FCA73BC}" destId="{2BC0DDF0-269B-4BAD-A2D3-13D42CA8E3AC}" srcOrd="2" destOrd="0" presId="urn:microsoft.com/office/officeart/2008/layout/HalfCircleOrganizationChart"/>
    <dgm:cxn modelId="{C612F401-0C43-442C-9118-2DEDC3EC0273}" type="presParOf" srcId="{BBECB796-94D9-497B-A004-E189F191ED73}" destId="{FCEB76BD-CF40-4953-8DBD-CC494AC1157E}" srcOrd="2" destOrd="0" presId="urn:microsoft.com/office/officeart/2008/layout/HalfCircleOrganizationChart"/>
    <dgm:cxn modelId="{9AB273B8-26FF-4FD9-9AE0-5B792132A2D4}" type="presParOf" srcId="{BBECB796-94D9-497B-A004-E189F191ED73}" destId="{2F71418C-B4BF-464A-B607-F7D798869116}" srcOrd="3" destOrd="0" presId="urn:microsoft.com/office/officeart/2008/layout/HalfCircleOrganizationChart"/>
    <dgm:cxn modelId="{202C0BF1-9E7F-4D07-AE36-1E4C6D5F3434}" type="presParOf" srcId="{2F71418C-B4BF-464A-B607-F7D798869116}" destId="{770B8813-45B5-4FB1-A283-B27A523C7655}" srcOrd="0" destOrd="0" presId="urn:microsoft.com/office/officeart/2008/layout/HalfCircleOrganizationChart"/>
    <dgm:cxn modelId="{489863E6-5932-43CE-B366-AFD4EE76AEF8}" type="presParOf" srcId="{770B8813-45B5-4FB1-A283-B27A523C7655}" destId="{17EFF64E-E5FD-4EFC-836E-08DDF75F4D5F}" srcOrd="0" destOrd="0" presId="urn:microsoft.com/office/officeart/2008/layout/HalfCircleOrganizationChart"/>
    <dgm:cxn modelId="{B79AF6FD-9CAB-4A3F-AB10-06E8412E8FF5}" type="presParOf" srcId="{770B8813-45B5-4FB1-A283-B27A523C7655}" destId="{EE36F582-4261-4B04-9263-A205341A714D}" srcOrd="1" destOrd="0" presId="urn:microsoft.com/office/officeart/2008/layout/HalfCircleOrganizationChart"/>
    <dgm:cxn modelId="{B0596E07-745A-4B1A-B42C-E59E24F09AEF}" type="presParOf" srcId="{770B8813-45B5-4FB1-A283-B27A523C7655}" destId="{6FF6ED20-4CEF-4EF9-BE9E-3DD279523F56}" srcOrd="2" destOrd="0" presId="urn:microsoft.com/office/officeart/2008/layout/HalfCircleOrganizationChart"/>
    <dgm:cxn modelId="{27EC7EE4-0CCD-4060-9BE7-5A0EAB2FBD74}" type="presParOf" srcId="{770B8813-45B5-4FB1-A283-B27A523C7655}" destId="{2B83FB55-7A84-4DF6-9FCC-5DAC92E1C15E}" srcOrd="3" destOrd="0" presId="urn:microsoft.com/office/officeart/2008/layout/HalfCircleOrganizationChart"/>
    <dgm:cxn modelId="{EB08EC34-F09E-4E4F-9D2B-DBD090C31E36}" type="presParOf" srcId="{2F71418C-B4BF-464A-B607-F7D798869116}" destId="{E99FDC08-8A5F-4B01-B7D9-AFC1972CBB48}" srcOrd="1" destOrd="0" presId="urn:microsoft.com/office/officeart/2008/layout/HalfCircleOrganizationChart"/>
    <dgm:cxn modelId="{74CC1186-1B30-44D0-B18E-98A79DE5D490}" type="presParOf" srcId="{2F71418C-B4BF-464A-B607-F7D798869116}" destId="{BD33251D-5F74-4688-BC7C-A07EE2D63BF4}" srcOrd="2" destOrd="0" presId="urn:microsoft.com/office/officeart/2008/layout/HalfCircleOrganizationChart"/>
    <dgm:cxn modelId="{EFD03D8F-3A46-4310-AC9B-6028FE38B233}" type="presParOf" srcId="{5D31C307-7536-410E-BF4E-C91185585B81}" destId="{FB4DE0F2-3B2D-49F7-AC7D-BA687C083EC3}" srcOrd="2" destOrd="0" presId="urn:microsoft.com/office/officeart/2008/layout/HalfCircleOrganizationChart"/>
    <dgm:cxn modelId="{E8A38FBA-B48D-4F64-BF93-4CCA283466B1}" type="presParOf" srcId="{4D51BBA7-2814-44B5-955F-08A29973A945}" destId="{40BD726C-DB7D-4080-AFA9-C6283240172E}" srcOrd="2" destOrd="0" presId="urn:microsoft.com/office/officeart/2008/layout/HalfCircleOrganizationChart"/>
    <dgm:cxn modelId="{9AAB80F4-B141-4E62-9F9B-473463BA4D2F}" type="presParOf" srcId="{B8D6536A-9334-453C-AFC6-8601D6150A02}" destId="{3ACDF6F1-41F3-488A-A067-3145FA50BE77}" srcOrd="4" destOrd="0" presId="urn:microsoft.com/office/officeart/2008/layout/HalfCircleOrganizationChart"/>
    <dgm:cxn modelId="{5A5EEEFA-32C8-4C1D-990D-15D4007E9E31}" type="presParOf" srcId="{3ACDF6F1-41F3-488A-A067-3145FA50BE77}" destId="{C23F7E70-23CE-4693-A788-AFE5B51109F4}" srcOrd="0" destOrd="0" presId="urn:microsoft.com/office/officeart/2008/layout/HalfCircleOrganizationChart"/>
    <dgm:cxn modelId="{6DF73C63-2984-4668-8516-8CA7F5375FFD}" type="presParOf" srcId="{C23F7E70-23CE-4693-A788-AFE5B51109F4}" destId="{9DEFC396-FBDF-4D8A-AFEE-47CC65AD11EE}" srcOrd="0" destOrd="0" presId="urn:microsoft.com/office/officeart/2008/layout/HalfCircleOrganizationChart"/>
    <dgm:cxn modelId="{A9D79BB9-8560-435E-BF3E-90F4D49F0DF4}" type="presParOf" srcId="{C23F7E70-23CE-4693-A788-AFE5B51109F4}" destId="{AE2B8C91-7213-4B27-A522-0386B1504739}" srcOrd="1" destOrd="0" presId="urn:microsoft.com/office/officeart/2008/layout/HalfCircleOrganizationChart"/>
    <dgm:cxn modelId="{DDD223D7-A843-4E02-B435-0BF5E9E9E997}" type="presParOf" srcId="{C23F7E70-23CE-4693-A788-AFE5B51109F4}" destId="{B7940B93-5331-40FE-BFA0-AF7D409D21E6}" srcOrd="2" destOrd="0" presId="urn:microsoft.com/office/officeart/2008/layout/HalfCircleOrganizationChart"/>
    <dgm:cxn modelId="{0AE296A9-3799-40FD-A4B4-87A824A47BF5}" type="presParOf" srcId="{C23F7E70-23CE-4693-A788-AFE5B51109F4}" destId="{235153A1-A7B8-4AB7-96A7-4012BA80F5F2}" srcOrd="3" destOrd="0" presId="urn:microsoft.com/office/officeart/2008/layout/HalfCircleOrganizationChart"/>
    <dgm:cxn modelId="{54028E52-C2D4-4C0E-BF56-0460BD6D2C5F}" type="presParOf" srcId="{3ACDF6F1-41F3-488A-A067-3145FA50BE77}" destId="{C3A0369C-4943-456B-B599-436F5637A1F6}" srcOrd="1" destOrd="0" presId="urn:microsoft.com/office/officeart/2008/layout/HalfCircleOrganizationChart"/>
    <dgm:cxn modelId="{D57514D5-3E55-4F68-B5B2-787B9CA3DB0F}" type="presParOf" srcId="{C3A0369C-4943-456B-B599-436F5637A1F6}" destId="{57DED4E3-A54D-46DD-A08F-E32EBF5B292D}" srcOrd="0" destOrd="0" presId="urn:microsoft.com/office/officeart/2008/layout/HalfCircleOrganizationChart"/>
    <dgm:cxn modelId="{08B47CBA-E9B8-448C-8753-E4329D490FC2}" type="presParOf" srcId="{C3A0369C-4943-456B-B599-436F5637A1F6}" destId="{9079056D-F1D3-44AE-99D4-B3830DC80200}" srcOrd="1" destOrd="0" presId="urn:microsoft.com/office/officeart/2008/layout/HalfCircleOrganizationChart"/>
    <dgm:cxn modelId="{D3857695-5032-49A0-AF90-0CBCE9FAD0DD}" type="presParOf" srcId="{9079056D-F1D3-44AE-99D4-B3830DC80200}" destId="{201938DE-BFA9-4997-86C3-7B281C7C9AA8}" srcOrd="0" destOrd="0" presId="urn:microsoft.com/office/officeart/2008/layout/HalfCircleOrganizationChart"/>
    <dgm:cxn modelId="{8CF2BED0-8814-4629-8B51-4F052A575A54}" type="presParOf" srcId="{201938DE-BFA9-4997-86C3-7B281C7C9AA8}" destId="{42DB07FA-5170-41A9-9D42-01E84C69291B}" srcOrd="0" destOrd="0" presId="urn:microsoft.com/office/officeart/2008/layout/HalfCircleOrganizationChart"/>
    <dgm:cxn modelId="{D16E3782-5731-4864-843F-B7129D57FB47}" type="presParOf" srcId="{201938DE-BFA9-4997-86C3-7B281C7C9AA8}" destId="{35612396-A186-43B6-9E16-CB40B3FC46DE}" srcOrd="1" destOrd="0" presId="urn:microsoft.com/office/officeart/2008/layout/HalfCircleOrganizationChart"/>
    <dgm:cxn modelId="{860C7AD0-FBDD-4E27-B2A0-1B706728638B}" type="presParOf" srcId="{201938DE-BFA9-4997-86C3-7B281C7C9AA8}" destId="{64303381-F862-468C-BF58-7AA5FFB79BE7}" srcOrd="2" destOrd="0" presId="urn:microsoft.com/office/officeart/2008/layout/HalfCircleOrganizationChart"/>
    <dgm:cxn modelId="{60BDC829-63AD-444D-A68B-79AA5E365771}" type="presParOf" srcId="{201938DE-BFA9-4997-86C3-7B281C7C9AA8}" destId="{5A69A15F-3E76-4C56-83EE-F5600A07C236}" srcOrd="3" destOrd="0" presId="urn:microsoft.com/office/officeart/2008/layout/HalfCircleOrganizationChart"/>
    <dgm:cxn modelId="{FB6A1652-1B91-44FD-BBC5-9870DAC09C65}" type="presParOf" srcId="{9079056D-F1D3-44AE-99D4-B3830DC80200}" destId="{F2448E12-D280-4BE0-AA48-882F9D6DBC3A}" srcOrd="1" destOrd="0" presId="urn:microsoft.com/office/officeart/2008/layout/HalfCircleOrganizationChart"/>
    <dgm:cxn modelId="{5B5A5798-1DB7-4B24-9D0E-A6E9E5AC2A62}" type="presParOf" srcId="{9079056D-F1D3-44AE-99D4-B3830DC80200}" destId="{EF31FB8A-E75D-42BB-BCB2-7F449854D56D}" srcOrd="2" destOrd="0" presId="urn:microsoft.com/office/officeart/2008/layout/HalfCircleOrganizationChart"/>
    <dgm:cxn modelId="{85290FEA-D5E9-44CF-A815-CA9AF7420E81}" type="presParOf" srcId="{C3A0369C-4943-456B-B599-436F5637A1F6}" destId="{F6B91354-3C6F-47A0-8491-60AC7863204E}" srcOrd="2" destOrd="0" presId="urn:microsoft.com/office/officeart/2008/layout/HalfCircleOrganizationChart"/>
    <dgm:cxn modelId="{DF66EAC6-97A1-4DA7-B08D-17024D1F185D}" type="presParOf" srcId="{C3A0369C-4943-456B-B599-436F5637A1F6}" destId="{62EA3A80-CD93-45CE-B53E-C255A0520591}" srcOrd="3" destOrd="0" presId="urn:microsoft.com/office/officeart/2008/layout/HalfCircleOrganizationChart"/>
    <dgm:cxn modelId="{73E55984-0234-4C92-9365-2E515EDF4292}" type="presParOf" srcId="{62EA3A80-CD93-45CE-B53E-C255A0520591}" destId="{216986EC-328F-4679-B980-8DA24C8604A6}" srcOrd="0" destOrd="0" presId="urn:microsoft.com/office/officeart/2008/layout/HalfCircleOrganizationChart"/>
    <dgm:cxn modelId="{6700DB41-8C4D-430E-B7DE-377CCD3BF55F}" type="presParOf" srcId="{216986EC-328F-4679-B980-8DA24C8604A6}" destId="{EB794D56-24A2-4DA5-A1BA-9F0D3F97F7FC}" srcOrd="0" destOrd="0" presId="urn:microsoft.com/office/officeart/2008/layout/HalfCircleOrganizationChart"/>
    <dgm:cxn modelId="{43D2A8A4-42A8-4626-9A27-2C800F13633D}" type="presParOf" srcId="{216986EC-328F-4679-B980-8DA24C8604A6}" destId="{09EDAE06-E068-431A-9302-EDA707D2B860}" srcOrd="1" destOrd="0" presId="urn:microsoft.com/office/officeart/2008/layout/HalfCircleOrganizationChart"/>
    <dgm:cxn modelId="{665FC74D-FDC5-47A9-9832-24F597503181}" type="presParOf" srcId="{216986EC-328F-4679-B980-8DA24C8604A6}" destId="{D5007386-906E-46BE-9F59-E25203D5A34D}" srcOrd="2" destOrd="0" presId="urn:microsoft.com/office/officeart/2008/layout/HalfCircleOrganizationChart"/>
    <dgm:cxn modelId="{F4BA5776-E689-45D7-B1E5-E29A13C093D7}" type="presParOf" srcId="{216986EC-328F-4679-B980-8DA24C8604A6}" destId="{9EC42C11-E9A0-4047-88C5-B8366CF33991}" srcOrd="3" destOrd="0" presId="urn:microsoft.com/office/officeart/2008/layout/HalfCircleOrganizationChart"/>
    <dgm:cxn modelId="{3C79142E-6546-40D8-9924-FA1CE4097BDB}" type="presParOf" srcId="{62EA3A80-CD93-45CE-B53E-C255A0520591}" destId="{92B22FD7-11FA-414D-A74E-44D4C7F04F4D}" srcOrd="1" destOrd="0" presId="urn:microsoft.com/office/officeart/2008/layout/HalfCircleOrganizationChart"/>
    <dgm:cxn modelId="{6DD65657-0735-4B15-BBC6-FC76CD11D069}" type="presParOf" srcId="{92B22FD7-11FA-414D-A74E-44D4C7F04F4D}" destId="{D199042F-1CE4-46B4-A982-6E7531871587}" srcOrd="0" destOrd="0" presId="urn:microsoft.com/office/officeart/2008/layout/HalfCircleOrganizationChart"/>
    <dgm:cxn modelId="{C975D670-09BD-4F99-AE87-29174D16B518}" type="presParOf" srcId="{92B22FD7-11FA-414D-A74E-44D4C7F04F4D}" destId="{01AA69A2-9DAD-44D1-9C9A-F73B11BEADB3}" srcOrd="1" destOrd="0" presId="urn:microsoft.com/office/officeart/2008/layout/HalfCircleOrganizationChart"/>
    <dgm:cxn modelId="{5C2EAB57-08B7-4BE7-9F51-FC888F3E9468}" type="presParOf" srcId="{01AA69A2-9DAD-44D1-9C9A-F73B11BEADB3}" destId="{928DB79C-8BDF-41D5-BB0C-494C50A094AA}" srcOrd="0" destOrd="0" presId="urn:microsoft.com/office/officeart/2008/layout/HalfCircleOrganizationChart"/>
    <dgm:cxn modelId="{83D216F4-1E10-4BAB-9A6B-474A90AF0A4C}" type="presParOf" srcId="{928DB79C-8BDF-41D5-BB0C-494C50A094AA}" destId="{073ECC19-A27D-458D-A7F7-9DC5936AE1F1}" srcOrd="0" destOrd="0" presId="urn:microsoft.com/office/officeart/2008/layout/HalfCircleOrganizationChart"/>
    <dgm:cxn modelId="{B73DB4FB-6046-46F9-AE0D-505C4EADC1F1}" type="presParOf" srcId="{928DB79C-8BDF-41D5-BB0C-494C50A094AA}" destId="{2310DD6E-911A-4621-AE9F-C5CF454C594F}" srcOrd="1" destOrd="0" presId="urn:microsoft.com/office/officeart/2008/layout/HalfCircleOrganizationChart"/>
    <dgm:cxn modelId="{F3D3C672-6C6B-4E42-B1C5-158FAA000C21}" type="presParOf" srcId="{928DB79C-8BDF-41D5-BB0C-494C50A094AA}" destId="{CAD445CB-359C-4E6D-9EAC-7DF27E2C3396}" srcOrd="2" destOrd="0" presId="urn:microsoft.com/office/officeart/2008/layout/HalfCircleOrganizationChart"/>
    <dgm:cxn modelId="{8D2DB935-9080-426F-8DCE-1B354CADAEB0}" type="presParOf" srcId="{928DB79C-8BDF-41D5-BB0C-494C50A094AA}" destId="{9C383D0A-4267-4415-A462-CF5D045B29FF}" srcOrd="3" destOrd="0" presId="urn:microsoft.com/office/officeart/2008/layout/HalfCircleOrganizationChart"/>
    <dgm:cxn modelId="{BD2FEB16-0948-476F-B038-988727B45636}" type="presParOf" srcId="{01AA69A2-9DAD-44D1-9C9A-F73B11BEADB3}" destId="{6F33E0D9-C072-4821-BC19-F0FA3B86BF2C}" srcOrd="1" destOrd="0" presId="urn:microsoft.com/office/officeart/2008/layout/HalfCircleOrganizationChart"/>
    <dgm:cxn modelId="{529D7FB6-4518-4AFD-91E9-4B9A46278264}" type="presParOf" srcId="{01AA69A2-9DAD-44D1-9C9A-F73B11BEADB3}" destId="{4D98AAB1-F6D2-41A8-AD99-AA2435278AAE}" srcOrd="2" destOrd="0" presId="urn:microsoft.com/office/officeart/2008/layout/HalfCircleOrganizationChart"/>
    <dgm:cxn modelId="{0406B6F1-AB54-4133-9FAA-5C3C3099394A}" type="presParOf" srcId="{92B22FD7-11FA-414D-A74E-44D4C7F04F4D}" destId="{5B785701-530A-4E91-B56A-BF4C24A7D8A4}" srcOrd="2" destOrd="0" presId="urn:microsoft.com/office/officeart/2008/layout/HalfCircleOrganizationChart"/>
    <dgm:cxn modelId="{BDB4936A-CD87-496F-B796-C7935E690F30}" type="presParOf" srcId="{92B22FD7-11FA-414D-A74E-44D4C7F04F4D}" destId="{2C678CEC-554D-4895-A896-2AA503FA9FC3}" srcOrd="3" destOrd="0" presId="urn:microsoft.com/office/officeart/2008/layout/HalfCircleOrganizationChart"/>
    <dgm:cxn modelId="{9BF9FB02-5BA7-4546-8857-4C03EBE48D0F}" type="presParOf" srcId="{2C678CEC-554D-4895-A896-2AA503FA9FC3}" destId="{C60D1232-1250-42CA-B93A-C648809C6D4A}" srcOrd="0" destOrd="0" presId="urn:microsoft.com/office/officeart/2008/layout/HalfCircleOrganizationChart"/>
    <dgm:cxn modelId="{3FD8FC0F-A99C-4F2B-BC20-639E2606A7A3}" type="presParOf" srcId="{C60D1232-1250-42CA-B93A-C648809C6D4A}" destId="{0EB78061-76BB-4093-B275-734CF247E386}" srcOrd="0" destOrd="0" presId="urn:microsoft.com/office/officeart/2008/layout/HalfCircleOrganizationChart"/>
    <dgm:cxn modelId="{07A5CFB5-CE01-4D17-8364-1FBAFC76A5CA}" type="presParOf" srcId="{C60D1232-1250-42CA-B93A-C648809C6D4A}" destId="{005E809E-D267-412B-A8AF-2E4DFD65CE9C}" srcOrd="1" destOrd="0" presId="urn:microsoft.com/office/officeart/2008/layout/HalfCircleOrganizationChart"/>
    <dgm:cxn modelId="{FB570741-7B5C-41BC-81BB-50C23BFFD74A}" type="presParOf" srcId="{C60D1232-1250-42CA-B93A-C648809C6D4A}" destId="{8E9962EF-1295-4F2F-8F89-7AB54CC578E2}" srcOrd="2" destOrd="0" presId="urn:microsoft.com/office/officeart/2008/layout/HalfCircleOrganizationChart"/>
    <dgm:cxn modelId="{4A726457-DE09-4856-BD64-E4597D22DF1C}" type="presParOf" srcId="{C60D1232-1250-42CA-B93A-C648809C6D4A}" destId="{6BF35CFA-D101-4789-909B-CABFDD89A16E}" srcOrd="3" destOrd="0" presId="urn:microsoft.com/office/officeart/2008/layout/HalfCircleOrganizationChart"/>
    <dgm:cxn modelId="{B06647CF-7EDB-4B79-9209-6D306639681C}" type="presParOf" srcId="{2C678CEC-554D-4895-A896-2AA503FA9FC3}" destId="{059152CF-0BF5-424A-A49B-682D90BE9B7B}" srcOrd="1" destOrd="0" presId="urn:microsoft.com/office/officeart/2008/layout/HalfCircleOrganizationChart"/>
    <dgm:cxn modelId="{442244B4-6A96-4B74-8894-B3586974DC73}" type="presParOf" srcId="{2C678CEC-554D-4895-A896-2AA503FA9FC3}" destId="{FA84CC5D-A98B-4619-8041-549F19546EC6}" srcOrd="2" destOrd="0" presId="urn:microsoft.com/office/officeart/2008/layout/HalfCircleOrganizationChart"/>
    <dgm:cxn modelId="{BC86F498-964D-4D19-AB6F-73290D999FF8}" type="presParOf" srcId="{62EA3A80-CD93-45CE-B53E-C255A0520591}" destId="{CD7C907B-012E-4D68-8C16-DC920EA3CD8B}" srcOrd="2" destOrd="0" presId="urn:microsoft.com/office/officeart/2008/layout/HalfCircleOrganizationChart"/>
    <dgm:cxn modelId="{96B3B3EB-E706-412B-ADEF-94F26A7AECA9}" type="presParOf" srcId="{3ACDF6F1-41F3-488A-A067-3145FA50BE77}" destId="{D06F4EC8-6F13-48CE-8D20-DC87519F2315}" srcOrd="2" destOrd="0" presId="urn:microsoft.com/office/officeart/2008/layout/HalfCircleOrganizationChart"/>
    <dgm:cxn modelId="{B8161A99-8438-490D-8D66-EE7F474D0E1C}" type="presParOf" srcId="{B8D6536A-9334-453C-AFC6-8601D6150A02}" destId="{6CCEF002-EF07-4A08-9AAB-850469E87BF3}" srcOrd="5" destOrd="0" presId="urn:microsoft.com/office/officeart/2008/layout/HalfCircleOrganizationChart"/>
    <dgm:cxn modelId="{3F447A03-FFD5-4A0E-94CB-0CF8074E3A93}" type="presParOf" srcId="{6CCEF002-EF07-4A08-9AAB-850469E87BF3}" destId="{0AC69D4D-040C-4265-8BC9-FEC561767E28}" srcOrd="0" destOrd="0" presId="urn:microsoft.com/office/officeart/2008/layout/HalfCircleOrganizationChart"/>
    <dgm:cxn modelId="{3D9B7B9C-F67D-4C15-9042-075E61D3878F}" type="presParOf" srcId="{0AC69D4D-040C-4265-8BC9-FEC561767E28}" destId="{582F533A-F5EA-4303-B227-D6991A75161D}" srcOrd="0" destOrd="0" presId="urn:microsoft.com/office/officeart/2008/layout/HalfCircleOrganizationChart"/>
    <dgm:cxn modelId="{A85F269D-5BF7-4922-A461-9D69ADD539CD}" type="presParOf" srcId="{0AC69D4D-040C-4265-8BC9-FEC561767E28}" destId="{6EBB7C98-AEA7-4945-9892-7E96BEC5A66A}" srcOrd="1" destOrd="0" presId="urn:microsoft.com/office/officeart/2008/layout/HalfCircleOrganizationChart"/>
    <dgm:cxn modelId="{DD8C41EE-4C13-478D-B533-666598E3C2B3}" type="presParOf" srcId="{0AC69D4D-040C-4265-8BC9-FEC561767E28}" destId="{262331F6-7CC4-4981-A08E-8EC7F801AEBF}" srcOrd="2" destOrd="0" presId="urn:microsoft.com/office/officeart/2008/layout/HalfCircleOrganizationChart"/>
    <dgm:cxn modelId="{0F3028B1-C50A-48D3-8DF9-F37C756F0320}" type="presParOf" srcId="{0AC69D4D-040C-4265-8BC9-FEC561767E28}" destId="{8DD737FA-CB90-424F-B5E9-904B1528CD7B}" srcOrd="3" destOrd="0" presId="urn:microsoft.com/office/officeart/2008/layout/HalfCircleOrganizationChart"/>
    <dgm:cxn modelId="{8F57F017-8704-449C-94D1-F0DE9B8EF603}" type="presParOf" srcId="{6CCEF002-EF07-4A08-9AAB-850469E87BF3}" destId="{85CEA6FB-7784-4A58-9A02-43FD27BB5C29}" srcOrd="1" destOrd="0" presId="urn:microsoft.com/office/officeart/2008/layout/HalfCircleOrganizationChart"/>
    <dgm:cxn modelId="{6146ECEC-4E97-48B7-A91D-60F3D430F28B}" type="presParOf" srcId="{85CEA6FB-7784-4A58-9A02-43FD27BB5C29}" destId="{54871E69-61AB-4FBA-ABCA-C964D83B2BAD}" srcOrd="0" destOrd="0" presId="urn:microsoft.com/office/officeart/2008/layout/HalfCircleOrganizationChart"/>
    <dgm:cxn modelId="{4533DBC3-0ED3-4014-94AC-4033DEED8F87}" type="presParOf" srcId="{85CEA6FB-7784-4A58-9A02-43FD27BB5C29}" destId="{D13FB7CC-42D2-4784-878F-A6F7E7B3DB46}" srcOrd="1" destOrd="0" presId="urn:microsoft.com/office/officeart/2008/layout/HalfCircleOrganizationChart"/>
    <dgm:cxn modelId="{873F32E1-5FEA-4224-A3B2-B1AE67A02C9B}" type="presParOf" srcId="{D13FB7CC-42D2-4784-878F-A6F7E7B3DB46}" destId="{F25143BB-6508-401C-8334-D6B60296E37A}" srcOrd="0" destOrd="0" presId="urn:microsoft.com/office/officeart/2008/layout/HalfCircleOrganizationChart"/>
    <dgm:cxn modelId="{91673450-8E3B-499D-A647-D15B580990DF}" type="presParOf" srcId="{F25143BB-6508-401C-8334-D6B60296E37A}" destId="{99241ED6-0FFD-428F-A500-27C1DFA76462}" srcOrd="0" destOrd="0" presId="urn:microsoft.com/office/officeart/2008/layout/HalfCircleOrganizationChart"/>
    <dgm:cxn modelId="{73D57478-832E-4158-A886-0B0C0979102D}" type="presParOf" srcId="{F25143BB-6508-401C-8334-D6B60296E37A}" destId="{7C5580CF-9582-4409-8251-897C8BFBBF08}" srcOrd="1" destOrd="0" presId="urn:microsoft.com/office/officeart/2008/layout/HalfCircleOrganizationChart"/>
    <dgm:cxn modelId="{932E5E3B-5115-4EC0-8C6B-72358457FF3C}" type="presParOf" srcId="{F25143BB-6508-401C-8334-D6B60296E37A}" destId="{C1E239FE-3E32-4B78-8965-D9E144C4BDF1}" srcOrd="2" destOrd="0" presId="urn:microsoft.com/office/officeart/2008/layout/HalfCircleOrganizationChart"/>
    <dgm:cxn modelId="{CFAF391D-0084-43D6-9E79-D4E092AA361A}" type="presParOf" srcId="{F25143BB-6508-401C-8334-D6B60296E37A}" destId="{D7E5C4AD-7AE3-40D3-B24F-697F170E47DB}" srcOrd="3" destOrd="0" presId="urn:microsoft.com/office/officeart/2008/layout/HalfCircleOrganizationChart"/>
    <dgm:cxn modelId="{9146BF39-CBA0-4F23-B0E7-8049135A971B}" type="presParOf" srcId="{D13FB7CC-42D2-4784-878F-A6F7E7B3DB46}" destId="{762F7D14-DA85-4BA1-9052-C7A0460E488F}" srcOrd="1" destOrd="0" presId="urn:microsoft.com/office/officeart/2008/layout/HalfCircleOrganizationChart"/>
    <dgm:cxn modelId="{4E33972D-E6C3-4406-8EEC-BC6BA91E9702}" type="presParOf" srcId="{D13FB7CC-42D2-4784-878F-A6F7E7B3DB46}" destId="{FB5427EC-95FE-46AF-B43E-ACADEE153B2F}" srcOrd="2" destOrd="0" presId="urn:microsoft.com/office/officeart/2008/layout/HalfCircleOrganizationChart"/>
    <dgm:cxn modelId="{3D530EA0-2953-4083-8F8D-8ADFD061E61A}" type="presParOf" srcId="{85CEA6FB-7784-4A58-9A02-43FD27BB5C29}" destId="{9D63D348-92FE-4349-9DE5-8EAE1EF6DD45}" srcOrd="2" destOrd="0" presId="urn:microsoft.com/office/officeart/2008/layout/HalfCircleOrganizationChart"/>
    <dgm:cxn modelId="{04C7D5E7-559D-4126-A924-3947316D8E24}" type="presParOf" srcId="{85CEA6FB-7784-4A58-9A02-43FD27BB5C29}" destId="{97BA8187-9E89-472B-9358-5EBB2C02A3B8}" srcOrd="3" destOrd="0" presId="urn:microsoft.com/office/officeart/2008/layout/HalfCircleOrganizationChart"/>
    <dgm:cxn modelId="{DB96C5A3-1A5A-43B4-8B04-2159837BAB7D}" type="presParOf" srcId="{97BA8187-9E89-472B-9358-5EBB2C02A3B8}" destId="{2A5C4411-BA86-4CB8-B56C-B636612AD655}" srcOrd="0" destOrd="0" presId="urn:microsoft.com/office/officeart/2008/layout/HalfCircleOrganizationChart"/>
    <dgm:cxn modelId="{F284454B-6AD1-4856-9ACF-2BF4496C817D}" type="presParOf" srcId="{2A5C4411-BA86-4CB8-B56C-B636612AD655}" destId="{E88F2FD8-534B-4167-AAA6-65F774BE86FF}" srcOrd="0" destOrd="0" presId="urn:microsoft.com/office/officeart/2008/layout/HalfCircleOrganizationChart"/>
    <dgm:cxn modelId="{885FBAB6-2C21-4F89-87BE-273119879F1B}" type="presParOf" srcId="{2A5C4411-BA86-4CB8-B56C-B636612AD655}" destId="{C98F6302-4647-42C5-B9B2-23CDBCE7C8E9}" srcOrd="1" destOrd="0" presId="urn:microsoft.com/office/officeart/2008/layout/HalfCircleOrganizationChart"/>
    <dgm:cxn modelId="{63D1AA01-1249-4D54-9BF5-055D4B0CA606}" type="presParOf" srcId="{2A5C4411-BA86-4CB8-B56C-B636612AD655}" destId="{42029804-86AF-4A06-969B-73CF990BDD7D}" srcOrd="2" destOrd="0" presId="urn:microsoft.com/office/officeart/2008/layout/HalfCircleOrganizationChart"/>
    <dgm:cxn modelId="{C90FFA39-11EC-4AD1-A15B-B5FBCDCA1D5C}" type="presParOf" srcId="{2A5C4411-BA86-4CB8-B56C-B636612AD655}" destId="{4D67A4BE-B5BB-4784-8CBE-F599DE0B56E7}" srcOrd="3" destOrd="0" presId="urn:microsoft.com/office/officeart/2008/layout/HalfCircleOrganizationChart"/>
    <dgm:cxn modelId="{18643046-9357-4764-8E91-40BDB0987EDD}" type="presParOf" srcId="{97BA8187-9E89-472B-9358-5EBB2C02A3B8}" destId="{77972D90-39E1-4DA0-88A7-172274545526}" srcOrd="1" destOrd="0" presId="urn:microsoft.com/office/officeart/2008/layout/HalfCircleOrganizationChart"/>
    <dgm:cxn modelId="{F503114F-8935-43F3-9E75-94980170C290}" type="presParOf" srcId="{97BA8187-9E89-472B-9358-5EBB2C02A3B8}" destId="{FA3CA837-F65B-4A42-B15E-CA4E09173B31}" srcOrd="2" destOrd="0" presId="urn:microsoft.com/office/officeart/2008/layout/HalfCircleOrganizationChart"/>
    <dgm:cxn modelId="{97540477-491F-47F3-B008-8DFE46737BBE}" type="presParOf" srcId="{6CCEF002-EF07-4A08-9AAB-850469E87BF3}" destId="{B6EA5475-1E95-483E-BFBA-C456C59CA530}" srcOrd="2" destOrd="0" presId="urn:microsoft.com/office/officeart/2008/layout/HalfCircleOrganizationChart"/>
    <dgm:cxn modelId="{576EB243-3E63-4DB2-910A-162234E8E9E7}" type="presParOf" srcId="{B8D6536A-9334-453C-AFC6-8601D6150A02}" destId="{58B13DE5-B806-4238-936B-59EEE65DF5BD}" srcOrd="6" destOrd="0" presId="urn:microsoft.com/office/officeart/2008/layout/HalfCircleOrganizationChart"/>
    <dgm:cxn modelId="{91BD785A-813C-4F60-A810-5BC5E7180622}" type="presParOf" srcId="{58B13DE5-B806-4238-936B-59EEE65DF5BD}" destId="{5E67A3AB-6D3A-42DE-8179-5C016ECEA3FE}" srcOrd="0" destOrd="0" presId="urn:microsoft.com/office/officeart/2008/layout/HalfCircleOrganizationChart"/>
    <dgm:cxn modelId="{088E52F5-19D5-465A-B7B4-AAD65C048318}" type="presParOf" srcId="{5E67A3AB-6D3A-42DE-8179-5C016ECEA3FE}" destId="{521654EA-84AA-4690-AE25-22E4DAFF2BF3}" srcOrd="0" destOrd="0" presId="urn:microsoft.com/office/officeart/2008/layout/HalfCircleOrganizationChart"/>
    <dgm:cxn modelId="{14C2E1A6-8025-450C-8389-459CB308C6CB}" type="presParOf" srcId="{5E67A3AB-6D3A-42DE-8179-5C016ECEA3FE}" destId="{7F7196ED-80C4-42D1-BBF8-5C49D07F551A}" srcOrd="1" destOrd="0" presId="urn:microsoft.com/office/officeart/2008/layout/HalfCircleOrganizationChart"/>
    <dgm:cxn modelId="{7F656EE4-9BE0-49CA-BC66-CF3FF70E97E8}" type="presParOf" srcId="{5E67A3AB-6D3A-42DE-8179-5C016ECEA3FE}" destId="{EA06C4B8-9D46-4F82-9316-008CA72D9DDB}" srcOrd="2" destOrd="0" presId="urn:microsoft.com/office/officeart/2008/layout/HalfCircleOrganizationChart"/>
    <dgm:cxn modelId="{E0B38FAF-2367-4882-A8B8-349BCFBCEB54}" type="presParOf" srcId="{5E67A3AB-6D3A-42DE-8179-5C016ECEA3FE}" destId="{1583F0B5-6207-4E90-A6DD-CD1CF28A5CFA}" srcOrd="3" destOrd="0" presId="urn:microsoft.com/office/officeart/2008/layout/HalfCircleOrganizationChart"/>
    <dgm:cxn modelId="{415271D8-A71B-4203-AEDA-423A1AA04F8A}" type="presParOf" srcId="{58B13DE5-B806-4238-936B-59EEE65DF5BD}" destId="{CC647EC4-B2AC-47E8-82B4-75518ADE4662}" srcOrd="1" destOrd="0" presId="urn:microsoft.com/office/officeart/2008/layout/HalfCircleOrganizationChart"/>
    <dgm:cxn modelId="{E64A85EF-F7F8-41EC-83A3-AD94EFE0DCED}" type="presParOf" srcId="{CC647EC4-B2AC-47E8-82B4-75518ADE4662}" destId="{4932C6B2-66A7-4FE0-B5C6-6D655993A657}" srcOrd="0" destOrd="0" presId="urn:microsoft.com/office/officeart/2008/layout/HalfCircleOrganizationChart"/>
    <dgm:cxn modelId="{F3AD232D-F1E0-4C7D-8666-11816B1CF2ED}" type="presParOf" srcId="{CC647EC4-B2AC-47E8-82B4-75518ADE4662}" destId="{1A8087BE-48E9-4604-B341-876E2FA8E921}" srcOrd="1" destOrd="0" presId="urn:microsoft.com/office/officeart/2008/layout/HalfCircleOrganizationChart"/>
    <dgm:cxn modelId="{4C47EF7E-A01A-4744-893C-D9F329F5B3D7}" type="presParOf" srcId="{1A8087BE-48E9-4604-B341-876E2FA8E921}" destId="{734FEBBE-24E8-4F8B-A215-1475C7781091}" srcOrd="0" destOrd="0" presId="urn:microsoft.com/office/officeart/2008/layout/HalfCircleOrganizationChart"/>
    <dgm:cxn modelId="{3C02B1EC-0099-4B65-B456-F65A4DB209D0}" type="presParOf" srcId="{734FEBBE-24E8-4F8B-A215-1475C7781091}" destId="{E261DE6B-C8A8-487B-A3CF-A63BE473E9D6}" srcOrd="0" destOrd="0" presId="urn:microsoft.com/office/officeart/2008/layout/HalfCircleOrganizationChart"/>
    <dgm:cxn modelId="{750509D6-EA97-489E-AD3A-A0524526B6E6}" type="presParOf" srcId="{734FEBBE-24E8-4F8B-A215-1475C7781091}" destId="{51726959-9BE3-4E03-B115-E19AFDC630F7}" srcOrd="1" destOrd="0" presId="urn:microsoft.com/office/officeart/2008/layout/HalfCircleOrganizationChart"/>
    <dgm:cxn modelId="{1CF22BC2-5B7A-4381-BD25-9A11587EA747}" type="presParOf" srcId="{734FEBBE-24E8-4F8B-A215-1475C7781091}" destId="{31DEB118-19F4-444A-AC04-1FD7FAB8F93C}" srcOrd="2" destOrd="0" presId="urn:microsoft.com/office/officeart/2008/layout/HalfCircleOrganizationChart"/>
    <dgm:cxn modelId="{FCA7AE02-126F-438F-B792-D3831072056D}" type="presParOf" srcId="{734FEBBE-24E8-4F8B-A215-1475C7781091}" destId="{F30E0235-1220-4349-9305-A4DF81EB4F7C}" srcOrd="3" destOrd="0" presId="urn:microsoft.com/office/officeart/2008/layout/HalfCircleOrganizationChart"/>
    <dgm:cxn modelId="{176382F9-1AB6-4A43-A195-FECF454B75D9}" type="presParOf" srcId="{1A8087BE-48E9-4604-B341-876E2FA8E921}" destId="{8DDC65F2-7BA5-46AA-8498-A6DC401EB10F}" srcOrd="1" destOrd="0" presId="urn:microsoft.com/office/officeart/2008/layout/HalfCircleOrganizationChart"/>
    <dgm:cxn modelId="{CACEB5C7-E9A5-48F3-8CAA-9476FDC61270}" type="presParOf" srcId="{1A8087BE-48E9-4604-B341-876E2FA8E921}" destId="{7A1BD733-8677-42E5-903B-3E55DDA66AB6}" srcOrd="2" destOrd="0" presId="urn:microsoft.com/office/officeart/2008/layout/HalfCircleOrganizationChart"/>
    <dgm:cxn modelId="{0288E397-D7A1-402B-A53F-D2FC0F61787F}" type="presParOf" srcId="{CC647EC4-B2AC-47E8-82B4-75518ADE4662}" destId="{6D454E68-AC58-422A-BBE8-5E181C459016}" srcOrd="2" destOrd="0" presId="urn:microsoft.com/office/officeart/2008/layout/HalfCircleOrganizationChart"/>
    <dgm:cxn modelId="{7C151749-9F2C-49F4-8A98-735B0335FFB3}" type="presParOf" srcId="{CC647EC4-B2AC-47E8-82B4-75518ADE4662}" destId="{13C6AEDC-8AE1-44B5-B06B-DF7FF58AD87A}" srcOrd="3" destOrd="0" presId="urn:microsoft.com/office/officeart/2008/layout/HalfCircleOrganizationChart"/>
    <dgm:cxn modelId="{C853AB23-662F-46F5-9C80-B9308A2D03C6}" type="presParOf" srcId="{13C6AEDC-8AE1-44B5-B06B-DF7FF58AD87A}" destId="{C8F53911-D5D3-4DCF-9364-4E5BD5212333}" srcOrd="0" destOrd="0" presId="urn:microsoft.com/office/officeart/2008/layout/HalfCircleOrganizationChart"/>
    <dgm:cxn modelId="{90181D5A-A7D2-4556-A073-96628D36DCE1}" type="presParOf" srcId="{C8F53911-D5D3-4DCF-9364-4E5BD5212333}" destId="{6634CB26-D554-49F5-94F8-AE4BC29BEC8E}" srcOrd="0" destOrd="0" presId="urn:microsoft.com/office/officeart/2008/layout/HalfCircleOrganizationChart"/>
    <dgm:cxn modelId="{D664C187-E1FF-49FF-8C55-8CB53DFBE98B}" type="presParOf" srcId="{C8F53911-D5D3-4DCF-9364-4E5BD5212333}" destId="{E647382E-4061-44B5-BB2F-0E29C7DFC7A5}" srcOrd="1" destOrd="0" presId="urn:microsoft.com/office/officeart/2008/layout/HalfCircleOrganizationChart"/>
    <dgm:cxn modelId="{8F513205-091C-4FE7-BC1D-C61431784A71}" type="presParOf" srcId="{C8F53911-D5D3-4DCF-9364-4E5BD5212333}" destId="{679307B7-A898-41C0-ADDD-F2CFA49929A2}" srcOrd="2" destOrd="0" presId="urn:microsoft.com/office/officeart/2008/layout/HalfCircleOrganizationChart"/>
    <dgm:cxn modelId="{487F7034-BC0D-4775-8D78-F94AC1C441E0}" type="presParOf" srcId="{C8F53911-D5D3-4DCF-9364-4E5BD5212333}" destId="{E4638167-59E0-454E-8601-9B3995F84658}" srcOrd="3" destOrd="0" presId="urn:microsoft.com/office/officeart/2008/layout/HalfCircleOrganizationChart"/>
    <dgm:cxn modelId="{479817BA-6EEA-4D0C-98EA-3E5B1C9322F0}" type="presParOf" srcId="{13C6AEDC-8AE1-44B5-B06B-DF7FF58AD87A}" destId="{60CDB600-933E-4223-A1C6-D5A987A844F4}" srcOrd="1" destOrd="0" presId="urn:microsoft.com/office/officeart/2008/layout/HalfCircleOrganizationChart"/>
    <dgm:cxn modelId="{62FFD5C1-5819-4AE2-BEBD-C9E5DB3B9836}" type="presParOf" srcId="{13C6AEDC-8AE1-44B5-B06B-DF7FF58AD87A}" destId="{A93DA5C2-F6DF-4D28-AFC4-64192CE5FBB0}" srcOrd="2" destOrd="0" presId="urn:microsoft.com/office/officeart/2008/layout/HalfCircleOrganizationChart"/>
    <dgm:cxn modelId="{5332ED81-8879-449B-877F-3D6C151FC927}" type="presParOf" srcId="{58B13DE5-B806-4238-936B-59EEE65DF5BD}" destId="{F5A92C0E-6793-475E-A9B1-1320089EFCAE}" srcOrd="2" destOrd="0" presId="urn:microsoft.com/office/officeart/2008/layout/HalfCircleOrganizationChart"/>
    <dgm:cxn modelId="{1FD0FB28-80DB-4E23-AC83-9AA3576A4C39}" type="presParOf" srcId="{B8D6536A-9334-453C-AFC6-8601D6150A02}" destId="{B82444D4-9F6C-4E12-92B2-D155374DCB1B}" srcOrd="7" destOrd="0" presId="urn:microsoft.com/office/officeart/2008/layout/HalfCircleOrganizationChart"/>
    <dgm:cxn modelId="{A15BD052-0D1F-4923-81A1-B3EDBC5BC4F0}" type="presParOf" srcId="{B82444D4-9F6C-4E12-92B2-D155374DCB1B}" destId="{EA302E3D-8C61-4A21-B981-AECDA7A5F02A}" srcOrd="0" destOrd="0" presId="urn:microsoft.com/office/officeart/2008/layout/HalfCircleOrganizationChart"/>
    <dgm:cxn modelId="{558098AE-6109-49A2-B5F5-E68B8D8267EF}" type="presParOf" srcId="{EA302E3D-8C61-4A21-B981-AECDA7A5F02A}" destId="{17ACC8D3-989A-4259-9021-B530DC38E687}" srcOrd="0" destOrd="0" presId="urn:microsoft.com/office/officeart/2008/layout/HalfCircleOrganizationChart"/>
    <dgm:cxn modelId="{CFA185B3-24CD-4600-BD76-FF3AB3212C48}" type="presParOf" srcId="{EA302E3D-8C61-4A21-B981-AECDA7A5F02A}" destId="{7CAE8E57-6AA5-4927-B24A-C1BBDC384DDF}" srcOrd="1" destOrd="0" presId="urn:microsoft.com/office/officeart/2008/layout/HalfCircleOrganizationChart"/>
    <dgm:cxn modelId="{4F26BA6B-2D3F-4700-8541-9071368002EB}" type="presParOf" srcId="{EA302E3D-8C61-4A21-B981-AECDA7A5F02A}" destId="{DFF75E1B-58AD-4689-9DE3-0CEF1AA1B970}" srcOrd="2" destOrd="0" presId="urn:microsoft.com/office/officeart/2008/layout/HalfCircleOrganizationChart"/>
    <dgm:cxn modelId="{711800A8-9BF0-43DF-8F84-E72ACD083C72}" type="presParOf" srcId="{EA302E3D-8C61-4A21-B981-AECDA7A5F02A}" destId="{D9DD5443-0757-4783-8F72-069E9599ABE0}" srcOrd="3" destOrd="0" presId="urn:microsoft.com/office/officeart/2008/layout/HalfCircleOrganizationChart"/>
    <dgm:cxn modelId="{EAF67B9A-4775-4029-A3A8-0DDDB5148DB0}" type="presParOf" srcId="{B82444D4-9F6C-4E12-92B2-D155374DCB1B}" destId="{F8AE57AA-AEE5-42BA-AD76-22167AF1E07C}" srcOrd="1" destOrd="0" presId="urn:microsoft.com/office/officeart/2008/layout/HalfCircleOrganizationChart"/>
    <dgm:cxn modelId="{A611869F-A621-41AD-BCCA-8B095F13DC5A}" type="presParOf" srcId="{B82444D4-9F6C-4E12-92B2-D155374DCB1B}" destId="{5E57710E-2EB0-4233-AE06-AB1840BA91D8}" srcOrd="2" destOrd="0" presId="urn:microsoft.com/office/officeart/2008/layout/HalfCircleOrganizationChart"/>
    <dgm:cxn modelId="{2D6D1C84-1968-41DA-AA62-31B05B697632}" type="presParOf" srcId="{B8D6536A-9334-453C-AFC6-8601D6150A02}" destId="{E343CD39-C77B-4B40-9AEA-B77A1307EBB9}" srcOrd="8" destOrd="0" presId="urn:microsoft.com/office/officeart/2008/layout/HalfCircleOrganizationChart"/>
    <dgm:cxn modelId="{933FEF0A-7680-4568-B296-CB370E174E49}" type="presParOf" srcId="{E343CD39-C77B-4B40-9AEA-B77A1307EBB9}" destId="{62F1A31B-9734-4BE1-A2B7-B503054255A5}" srcOrd="0" destOrd="0" presId="urn:microsoft.com/office/officeart/2008/layout/HalfCircleOrganizationChart"/>
    <dgm:cxn modelId="{280D9BAE-979C-4953-9483-A133B57B3E55}" type="presParOf" srcId="{62F1A31B-9734-4BE1-A2B7-B503054255A5}" destId="{B95E36E6-F269-4D03-8405-B44DA8F35964}" srcOrd="0" destOrd="0" presId="urn:microsoft.com/office/officeart/2008/layout/HalfCircleOrganizationChart"/>
    <dgm:cxn modelId="{118D6468-3343-4125-AD47-9C8AE0F33A95}" type="presParOf" srcId="{62F1A31B-9734-4BE1-A2B7-B503054255A5}" destId="{DA20D399-DDBF-4694-A428-56816793DAD1}" srcOrd="1" destOrd="0" presId="urn:microsoft.com/office/officeart/2008/layout/HalfCircleOrganizationChart"/>
    <dgm:cxn modelId="{6386D942-DCC4-4086-86D9-0775A0CC8878}" type="presParOf" srcId="{62F1A31B-9734-4BE1-A2B7-B503054255A5}" destId="{F071F817-0DF3-4ACC-8B27-C5CD58715E9B}" srcOrd="2" destOrd="0" presId="urn:microsoft.com/office/officeart/2008/layout/HalfCircleOrganizationChart"/>
    <dgm:cxn modelId="{51C1F733-682A-4DC0-9379-C400167B55A3}" type="presParOf" srcId="{62F1A31B-9734-4BE1-A2B7-B503054255A5}" destId="{F348ED3A-F402-41C1-B8AE-0673B292041D}" srcOrd="3" destOrd="0" presId="urn:microsoft.com/office/officeart/2008/layout/HalfCircleOrganizationChart"/>
    <dgm:cxn modelId="{667CA3E7-1957-4493-BCE8-A6335D7AF417}" type="presParOf" srcId="{E343CD39-C77B-4B40-9AEA-B77A1307EBB9}" destId="{662FA283-4BF5-4987-823D-F86ED57BAAB1}" srcOrd="1" destOrd="0" presId="urn:microsoft.com/office/officeart/2008/layout/HalfCircleOrganizationChart"/>
    <dgm:cxn modelId="{5190DC79-1A7F-493F-96FF-617063B6016D}" type="presParOf" srcId="{E343CD39-C77B-4B40-9AEA-B77A1307EBB9}" destId="{AB9A19EB-A9BF-41F2-A318-27B43FB2EAC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dirty="0" smtClean="0"/>
            <a:t>F</a:t>
          </a:r>
          <a:br>
            <a:rPr lang="fr-CH" sz="700" dirty="0" smtClean="0"/>
          </a:br>
          <a:r>
            <a:rPr lang="fr-CH" sz="700" dirty="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700" smtClean="0"/>
            <a:t>M,U,R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4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4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4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4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4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4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4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4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4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400"/>
        </a:p>
      </dgm:t>
    </dgm:pt>
    <dgm:pt modelId="{075248C3-6DB6-4191-A9DE-5E6113B1EDEA}">
      <dgm:prSet phldrT="[Text]" custT="1"/>
      <dgm:spPr/>
      <dgm:t>
        <a:bodyPr/>
        <a:lstStyle/>
        <a:p>
          <a:r>
            <a:rPr lang="fr-CH" sz="700" smtClean="0"/>
            <a:t>S,N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C2741C95-4126-44B5-ACCB-5ADA563B00EE}" type="parTrans" cxnId="{F5CEC699-39DA-4B7A-9977-95128F97B594}">
      <dgm:prSet/>
      <dgm:spPr/>
      <dgm:t>
        <a:bodyPr/>
        <a:lstStyle/>
        <a:p>
          <a:endParaRPr lang="fr-CH" sz="2400"/>
        </a:p>
      </dgm:t>
    </dgm:pt>
    <dgm:pt modelId="{24E57623-0E2E-4673-A098-00DD0BEF77E8}" type="sibTrans" cxnId="{F5CEC699-39DA-4B7A-9977-95128F97B594}">
      <dgm:prSet/>
      <dgm:spPr/>
      <dgm:t>
        <a:bodyPr/>
        <a:lstStyle/>
        <a:p>
          <a:endParaRPr lang="fr-CH" sz="2400"/>
        </a:p>
      </dgm:t>
    </dgm:pt>
    <dgm:pt modelId="{9B382438-ACEC-4C3F-A74F-3F5C26EB719F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B089806-2977-47E2-9B6B-B7E27A9D4F52}" type="parTrans" cxnId="{35E2463B-100A-4394-8325-0BDDA7802657}">
      <dgm:prSet/>
      <dgm:spPr/>
      <dgm:t>
        <a:bodyPr/>
        <a:lstStyle/>
        <a:p>
          <a:endParaRPr lang="fr-CH" sz="2400"/>
        </a:p>
      </dgm:t>
    </dgm:pt>
    <dgm:pt modelId="{F2E2858D-74DC-4BA8-8D80-87D25E4F7642}" type="sibTrans" cxnId="{35E2463B-100A-4394-8325-0BDDA7802657}">
      <dgm:prSet/>
      <dgm:spPr/>
      <dgm:t>
        <a:bodyPr/>
        <a:lstStyle/>
        <a:p>
          <a:endParaRPr lang="fr-CH" sz="2400"/>
        </a:p>
      </dgm:t>
    </dgm:pt>
    <dgm:pt modelId="{8A446F3E-042B-4180-974B-70972E893CE5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1415DDE-85CC-4B14-BACD-0849027C94D0}" type="parTrans" cxnId="{2F7D12E4-F774-4FB5-ABB3-9A1B62F9283E}">
      <dgm:prSet/>
      <dgm:spPr/>
      <dgm:t>
        <a:bodyPr/>
        <a:lstStyle/>
        <a:p>
          <a:endParaRPr lang="fr-CH" sz="2400"/>
        </a:p>
      </dgm:t>
    </dgm:pt>
    <dgm:pt modelId="{2202FC9B-A7EF-4D5E-B3F5-25D07892DF80}" type="sibTrans" cxnId="{2F7D12E4-F774-4FB5-ABB3-9A1B62F9283E}">
      <dgm:prSet/>
      <dgm:spPr/>
      <dgm:t>
        <a:bodyPr/>
        <a:lstStyle/>
        <a:p>
          <a:endParaRPr lang="fr-CH" sz="2400"/>
        </a:p>
      </dgm:t>
    </dgm:pt>
    <dgm:pt modelId="{A04B25B4-469A-481E-BE17-B83215AA3BA7}">
      <dgm:prSet phldrT="[Text]" custT="1"/>
      <dgm:spPr/>
      <dgm:t>
        <a:bodyPr/>
        <a:lstStyle/>
        <a:p>
          <a:r>
            <a:rPr lang="fr-CH" sz="700" smtClean="0"/>
            <a:t>H,I</a:t>
          </a:r>
          <a:br>
            <a:rPr lang="fr-CH" sz="700" smtClean="0"/>
          </a:br>
          <a:r>
            <a:rPr lang="fr-CH" sz="700" smtClean="0"/>
            <a:t>4</a:t>
          </a:r>
          <a:endParaRPr lang="fr-CH" sz="700" dirty="0"/>
        </a:p>
      </dgm:t>
    </dgm:pt>
    <dgm:pt modelId="{B8F64C62-0DF7-484D-A0F9-94BDCC03AA72}" type="parTrans" cxnId="{0B7B9E5F-9632-4229-8B62-E38142337A3B}">
      <dgm:prSet/>
      <dgm:spPr/>
      <dgm:t>
        <a:bodyPr/>
        <a:lstStyle/>
        <a:p>
          <a:endParaRPr lang="fr-CH" sz="2400"/>
        </a:p>
      </dgm:t>
    </dgm:pt>
    <dgm:pt modelId="{860F681A-1A3D-47E8-B120-AE705E2485EE}" type="sibTrans" cxnId="{0B7B9E5F-9632-4229-8B62-E38142337A3B}">
      <dgm:prSet/>
      <dgm:spPr/>
      <dgm:t>
        <a:bodyPr/>
        <a:lstStyle/>
        <a:p>
          <a:endParaRPr lang="fr-CH" sz="2400"/>
        </a:p>
      </dgm:t>
    </dgm:pt>
    <dgm:pt modelId="{AD47AF23-B4B7-4B8F-B183-6A58EC8EE062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8B1488D-B131-4805-A90B-E81049278E35}" type="parTrans" cxnId="{E9171195-165D-4569-BF72-C18BD4DAF028}">
      <dgm:prSet/>
      <dgm:spPr/>
      <dgm:t>
        <a:bodyPr/>
        <a:lstStyle/>
        <a:p>
          <a:endParaRPr lang="fr-CH" sz="2400"/>
        </a:p>
      </dgm:t>
    </dgm:pt>
    <dgm:pt modelId="{6C2B1096-CFF1-461F-ADD0-F8007B1E1299}" type="sibTrans" cxnId="{E9171195-165D-4569-BF72-C18BD4DAF028}">
      <dgm:prSet/>
      <dgm:spPr/>
      <dgm:t>
        <a:bodyPr/>
        <a:lstStyle/>
        <a:p>
          <a:endParaRPr lang="fr-CH" sz="2400"/>
        </a:p>
      </dgm:t>
    </dgm:pt>
    <dgm:pt modelId="{C2F473B9-007B-43DE-B5BC-BD7C416AF29B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0C26CC7E-C3D5-4623-A8EF-E2A97CD47CE8}" type="parTrans" cxnId="{BB78AA3B-A360-43A1-9A7A-B0004DFB4F57}">
      <dgm:prSet/>
      <dgm:spPr/>
      <dgm:t>
        <a:bodyPr/>
        <a:lstStyle/>
        <a:p>
          <a:endParaRPr lang="fr-CH" sz="2400"/>
        </a:p>
      </dgm:t>
    </dgm:pt>
    <dgm:pt modelId="{CA7515C1-C050-4EA6-9228-B24628BC5ABE}" type="sibTrans" cxnId="{BB78AA3B-A360-43A1-9A7A-B0004DFB4F57}">
      <dgm:prSet/>
      <dgm:spPr/>
      <dgm:t>
        <a:bodyPr/>
        <a:lstStyle/>
        <a:p>
          <a:endParaRPr lang="fr-CH" sz="2400"/>
        </a:p>
      </dgm:t>
    </dgm:pt>
    <dgm:pt modelId="{67C3D91B-8478-4B0C-B808-DF4816612072}">
      <dgm:prSet phldrT="[Text]" custT="1"/>
      <dgm:spPr/>
      <dgm:t>
        <a:bodyPr/>
        <a:lstStyle/>
        <a:p>
          <a:r>
            <a:rPr lang="fr-CH" sz="700" dirty="0" smtClean="0"/>
            <a:t>F,T</a:t>
          </a:r>
          <a:br>
            <a:rPr lang="fr-CH" sz="700" dirty="0" smtClean="0"/>
          </a:br>
          <a:r>
            <a:rPr lang="fr-CH" sz="700" dirty="0" smtClean="0"/>
            <a:t>5</a:t>
          </a:r>
          <a:endParaRPr lang="fr-CH" sz="700" dirty="0"/>
        </a:p>
      </dgm:t>
    </dgm:pt>
    <dgm:pt modelId="{93972DD7-62EB-4E77-BB66-B0E109499558}" type="parTrans" cxnId="{B31F9501-D86A-475F-B891-50FE8B079416}">
      <dgm:prSet/>
      <dgm:spPr/>
      <dgm:t>
        <a:bodyPr/>
        <a:lstStyle/>
        <a:p>
          <a:endParaRPr lang="fr-CH" sz="2400"/>
        </a:p>
      </dgm:t>
    </dgm:pt>
    <dgm:pt modelId="{DBEEAB90-E241-436E-B283-29922106AE94}" type="sibTrans" cxnId="{B31F9501-D86A-475F-B891-50FE8B079416}">
      <dgm:prSet/>
      <dgm:spPr/>
      <dgm:t>
        <a:bodyPr/>
        <a:lstStyle/>
        <a:p>
          <a:endParaRPr lang="fr-CH" sz="2400"/>
        </a:p>
      </dgm:t>
    </dgm:pt>
    <dgm:pt modelId="{00FC311A-D4DD-4247-AB7D-81671E688B57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AB692F1B-9A07-4BD4-B4D5-A4515D520BB5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16294DA2-0B6C-4EEB-90EA-ACA427F35472}" type="pres">
      <dgm:prSet presAssocID="{3F3C2526-3E63-420D-8011-533980F2E012}" presName="rootComposite1" presStyleCnt="0"/>
      <dgm:spPr/>
    </dgm:pt>
    <dgm:pt modelId="{CE92B718-91AC-4D97-B611-C6AB2740BACD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258C9D-76EB-4933-AA04-B5146A3B7B9E}" type="pres">
      <dgm:prSet presAssocID="{3F3C2526-3E63-420D-8011-533980F2E012}" presName="topArc1" presStyleLbl="parChTrans1D1" presStyleIdx="0" presStyleCnt="48"/>
      <dgm:spPr/>
    </dgm:pt>
    <dgm:pt modelId="{DA305B6E-CB38-463D-8747-91F9A7C8800D}" type="pres">
      <dgm:prSet presAssocID="{3F3C2526-3E63-420D-8011-533980F2E012}" presName="bottomArc1" presStyleLbl="parChTrans1D1" presStyleIdx="1" presStyleCnt="48"/>
      <dgm:spPr/>
    </dgm:pt>
    <dgm:pt modelId="{B8396875-64B3-41AB-9A15-1FE36D1B0D96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B7D1261B-46EA-4A02-B7DD-BA011E89BB99}" type="pres">
      <dgm:prSet presAssocID="{3F3C2526-3E63-420D-8011-533980F2E012}" presName="hierChild2" presStyleCnt="0"/>
      <dgm:spPr/>
    </dgm:pt>
    <dgm:pt modelId="{A136F248-0DF9-4A12-8239-B66AB8D91F8F}" type="pres">
      <dgm:prSet presAssocID="{3F3C2526-3E63-420D-8011-533980F2E012}" presName="hierChild3" presStyleCnt="0"/>
      <dgm:spPr/>
    </dgm:pt>
    <dgm:pt modelId="{FE196B7B-E758-4C9E-992E-0B74DC800DC5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797A17A5-FD4C-4A15-BD43-75986E47C313}" type="pres">
      <dgm:prSet presAssocID="{33B34BA9-A957-4D09-83CA-7C2765478269}" presName="rootComposite1" presStyleCnt="0"/>
      <dgm:spPr/>
    </dgm:pt>
    <dgm:pt modelId="{92CDDF19-AA3D-429D-9648-824B2C116495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CE91827-630A-4B5E-B41E-EFB9C1273823}" type="pres">
      <dgm:prSet presAssocID="{33B34BA9-A957-4D09-83CA-7C2765478269}" presName="topArc1" presStyleLbl="parChTrans1D1" presStyleIdx="2" presStyleCnt="48"/>
      <dgm:spPr/>
    </dgm:pt>
    <dgm:pt modelId="{8BC612E5-A721-49BC-8FBB-2FB8551739B0}" type="pres">
      <dgm:prSet presAssocID="{33B34BA9-A957-4D09-83CA-7C2765478269}" presName="bottomArc1" presStyleLbl="parChTrans1D1" presStyleIdx="3" presStyleCnt="48"/>
      <dgm:spPr/>
    </dgm:pt>
    <dgm:pt modelId="{409F9CA5-868D-4778-B9CF-82CEBF837B4C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05FC121B-0EBE-4AD7-B504-B23E1A0649CF}" type="pres">
      <dgm:prSet presAssocID="{33B34BA9-A957-4D09-83CA-7C2765478269}" presName="hierChild2" presStyleCnt="0"/>
      <dgm:spPr/>
    </dgm:pt>
    <dgm:pt modelId="{08FE0DEE-8166-47BE-92C4-34E6D6930149}" type="pres">
      <dgm:prSet presAssocID="{33B34BA9-A957-4D09-83CA-7C2765478269}" presName="hierChild3" presStyleCnt="0"/>
      <dgm:spPr/>
    </dgm:pt>
    <dgm:pt modelId="{2D6E7366-44D9-4C02-9288-E8C7E76A3E26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9C9AD2C2-7F50-478A-999D-FD26019254F2}" type="pres">
      <dgm:prSet presAssocID="{4AAB9C7D-9A36-4B24-B934-F31B3BE0DEBF}" presName="rootComposite1" presStyleCnt="0"/>
      <dgm:spPr/>
    </dgm:pt>
    <dgm:pt modelId="{423A24A1-69A8-4BBE-80EF-0039085ED7EF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65C6E1-8E0E-49E6-9C11-DEF6ACE5CB3A}" type="pres">
      <dgm:prSet presAssocID="{4AAB9C7D-9A36-4B24-B934-F31B3BE0DEBF}" presName="topArc1" presStyleLbl="parChTrans1D1" presStyleIdx="4" presStyleCnt="48"/>
      <dgm:spPr/>
    </dgm:pt>
    <dgm:pt modelId="{746CA7D5-8AFE-451E-AC15-1AB9110B3379}" type="pres">
      <dgm:prSet presAssocID="{4AAB9C7D-9A36-4B24-B934-F31B3BE0DEBF}" presName="bottomArc1" presStyleLbl="parChTrans1D1" presStyleIdx="5" presStyleCnt="48"/>
      <dgm:spPr/>
    </dgm:pt>
    <dgm:pt modelId="{48D67017-D75F-4EA0-8DBF-846785B72FE1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AE727C6E-391C-4F9C-982D-971D5B319CCF}" type="pres">
      <dgm:prSet presAssocID="{4AAB9C7D-9A36-4B24-B934-F31B3BE0DEBF}" presName="hierChild2" presStyleCnt="0"/>
      <dgm:spPr/>
    </dgm:pt>
    <dgm:pt modelId="{8A09CDE3-AE0E-4F78-B538-7D1C6EF4AEB4}" type="pres">
      <dgm:prSet presAssocID="{4AAB9C7D-9A36-4B24-B934-F31B3BE0DEBF}" presName="hierChild3" presStyleCnt="0"/>
      <dgm:spPr/>
    </dgm:pt>
    <dgm:pt modelId="{7F2AE429-D00C-4EB6-A4AF-DB0BD46B0E5C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E76E0331-92FE-4AA6-BBF7-682C88A38D9C}" type="pres">
      <dgm:prSet presAssocID="{18E1FA0D-4E29-4776-BA4C-D3E6799F267E}" presName="rootComposite1" presStyleCnt="0"/>
      <dgm:spPr/>
    </dgm:pt>
    <dgm:pt modelId="{68FB266A-C28D-4221-B41E-3DCF67B41382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EF0BD33-37E9-4450-8A19-C7D15C92C077}" type="pres">
      <dgm:prSet presAssocID="{18E1FA0D-4E29-4776-BA4C-D3E6799F267E}" presName="topArc1" presStyleLbl="parChTrans1D1" presStyleIdx="6" presStyleCnt="48"/>
      <dgm:spPr/>
    </dgm:pt>
    <dgm:pt modelId="{B2914B47-EF32-4B3B-A6AD-326C91625A74}" type="pres">
      <dgm:prSet presAssocID="{18E1FA0D-4E29-4776-BA4C-D3E6799F267E}" presName="bottomArc1" presStyleLbl="parChTrans1D1" presStyleIdx="7" presStyleCnt="48"/>
      <dgm:spPr/>
    </dgm:pt>
    <dgm:pt modelId="{A7F1B20D-56DA-4101-BB97-82DEE145E57A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E378FB37-0D26-4049-A1D0-C0D0241325D9}" type="pres">
      <dgm:prSet presAssocID="{18E1FA0D-4E29-4776-BA4C-D3E6799F267E}" presName="hierChild2" presStyleCnt="0"/>
      <dgm:spPr/>
    </dgm:pt>
    <dgm:pt modelId="{A15003DD-BA9D-4DE1-84B3-B408FF831B68}" type="pres">
      <dgm:prSet presAssocID="{752E67A4-0087-4F4D-8C4C-2BE7E7544744}" presName="Name28" presStyleLbl="parChTrans1D2" presStyleIdx="0" presStyleCnt="10"/>
      <dgm:spPr/>
      <dgm:t>
        <a:bodyPr/>
        <a:lstStyle/>
        <a:p>
          <a:endParaRPr lang="fr-CH"/>
        </a:p>
      </dgm:t>
    </dgm:pt>
    <dgm:pt modelId="{F50BA99A-E6F5-4F64-9950-ECC7BE28DDCE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0B4DFB6C-8056-42A5-842E-2ACA84FC62D4}" type="pres">
      <dgm:prSet presAssocID="{B47694F9-F87D-4502-9516-C706D9D83F25}" presName="rootComposite2" presStyleCnt="0"/>
      <dgm:spPr/>
    </dgm:pt>
    <dgm:pt modelId="{86B6B82E-843B-4285-8A2F-929FC5A5F147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6CC6B33-1069-4606-A618-DFA13434C776}" type="pres">
      <dgm:prSet presAssocID="{B47694F9-F87D-4502-9516-C706D9D83F25}" presName="topArc2" presStyleLbl="parChTrans1D1" presStyleIdx="8" presStyleCnt="48"/>
      <dgm:spPr/>
    </dgm:pt>
    <dgm:pt modelId="{E3216AF0-7C79-4FD9-9E97-9297040D7066}" type="pres">
      <dgm:prSet presAssocID="{B47694F9-F87D-4502-9516-C706D9D83F25}" presName="bottomArc2" presStyleLbl="parChTrans1D1" presStyleIdx="9" presStyleCnt="48"/>
      <dgm:spPr/>
    </dgm:pt>
    <dgm:pt modelId="{0029EC89-0F36-44CC-95C6-6C30CC7F388F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CDC6C30B-F4F4-45C9-B03A-3DDEF625A655}" type="pres">
      <dgm:prSet presAssocID="{B47694F9-F87D-4502-9516-C706D9D83F25}" presName="hierChild4" presStyleCnt="0"/>
      <dgm:spPr/>
    </dgm:pt>
    <dgm:pt modelId="{0FB92FE9-FE44-46D4-8064-0BB69EE2AEA9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D2E356CB-57C1-43D1-8296-5661AA70872C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D61323BF-5C41-4D38-8E91-213DE7C62953}" type="pres">
      <dgm:prSet presAssocID="{E2E084DF-F39B-4878-AB4A-A8D119AC57A0}" presName="rootComposite2" presStyleCnt="0"/>
      <dgm:spPr/>
    </dgm:pt>
    <dgm:pt modelId="{6D62C7E7-2D40-4ACB-B198-319A1F02478F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B15B1F6-E5C6-4510-B5A5-05FF2EE4210B}" type="pres">
      <dgm:prSet presAssocID="{E2E084DF-F39B-4878-AB4A-A8D119AC57A0}" presName="topArc2" presStyleLbl="parChTrans1D1" presStyleIdx="10" presStyleCnt="48"/>
      <dgm:spPr/>
    </dgm:pt>
    <dgm:pt modelId="{E959BBD9-0818-49E8-A37D-EDE24F650D9F}" type="pres">
      <dgm:prSet presAssocID="{E2E084DF-F39B-4878-AB4A-A8D119AC57A0}" presName="bottomArc2" presStyleLbl="parChTrans1D1" presStyleIdx="11" presStyleCnt="48"/>
      <dgm:spPr/>
    </dgm:pt>
    <dgm:pt modelId="{1B2A32F5-2528-45B8-8AD3-3ED871C95AA7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E09E1B84-FCC7-4045-8691-DBDD9E4DD8AD}" type="pres">
      <dgm:prSet presAssocID="{E2E084DF-F39B-4878-AB4A-A8D119AC57A0}" presName="hierChild4" presStyleCnt="0"/>
      <dgm:spPr/>
    </dgm:pt>
    <dgm:pt modelId="{8D6A69D3-CF4C-4BD8-9298-ED0E4CB62FAF}" type="pres">
      <dgm:prSet presAssocID="{E2E084DF-F39B-4878-AB4A-A8D119AC57A0}" presName="hierChild5" presStyleCnt="0"/>
      <dgm:spPr/>
    </dgm:pt>
    <dgm:pt modelId="{E016412D-8747-430B-AF6C-8F20F8D44430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4FF8C42D-B23D-47CF-8B83-D0300478FD3F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7DC4C80C-5AA1-4921-AA9C-88CF528B123E}" type="pres">
      <dgm:prSet presAssocID="{6C544CE6-B3EA-4F4B-B883-034577FB54B0}" presName="rootComposite2" presStyleCnt="0"/>
      <dgm:spPr/>
    </dgm:pt>
    <dgm:pt modelId="{2192BAAC-76CA-4ADC-A768-2A6E5706BA5D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5FDFEFE-B32C-4AFD-9E32-7C1949FA5A49}" type="pres">
      <dgm:prSet presAssocID="{6C544CE6-B3EA-4F4B-B883-034577FB54B0}" presName="topArc2" presStyleLbl="parChTrans1D1" presStyleIdx="12" presStyleCnt="48"/>
      <dgm:spPr/>
    </dgm:pt>
    <dgm:pt modelId="{D13C30B4-6B1E-4BA3-AE0F-7AD2C8C2A025}" type="pres">
      <dgm:prSet presAssocID="{6C544CE6-B3EA-4F4B-B883-034577FB54B0}" presName="bottomArc2" presStyleLbl="parChTrans1D1" presStyleIdx="13" presStyleCnt="48"/>
      <dgm:spPr/>
    </dgm:pt>
    <dgm:pt modelId="{DEB995F5-75F1-4D3C-A8B4-BF30666E3F60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3C4F3942-EE25-4CDB-A8C9-54E3D220CFE6}" type="pres">
      <dgm:prSet presAssocID="{6C544CE6-B3EA-4F4B-B883-034577FB54B0}" presName="hierChild4" presStyleCnt="0"/>
      <dgm:spPr/>
    </dgm:pt>
    <dgm:pt modelId="{7B549C35-9B2C-4648-BE19-5B2C54B8480E}" type="pres">
      <dgm:prSet presAssocID="{6C544CE6-B3EA-4F4B-B883-034577FB54B0}" presName="hierChild5" presStyleCnt="0"/>
      <dgm:spPr/>
    </dgm:pt>
    <dgm:pt modelId="{B6815921-00A5-4EFC-87CD-1142BE4B6B0E}" type="pres">
      <dgm:prSet presAssocID="{B47694F9-F87D-4502-9516-C706D9D83F25}" presName="hierChild5" presStyleCnt="0"/>
      <dgm:spPr/>
    </dgm:pt>
    <dgm:pt modelId="{45B20395-8223-426C-B820-446731EC7BAE}" type="pres">
      <dgm:prSet presAssocID="{6E820660-CF39-42C3-992F-3915E9C88F7D}" presName="Name28" presStyleLbl="parChTrans1D2" presStyleIdx="1" presStyleCnt="10"/>
      <dgm:spPr/>
      <dgm:t>
        <a:bodyPr/>
        <a:lstStyle/>
        <a:p>
          <a:endParaRPr lang="fr-CH"/>
        </a:p>
      </dgm:t>
    </dgm:pt>
    <dgm:pt modelId="{11FCA9A4-6CF2-4988-8B6D-98D7FECE5CFA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64BBA8E5-D5AA-4033-9868-C2403B9D50CD}" type="pres">
      <dgm:prSet presAssocID="{244767F1-5EF6-41E9-A078-1A9C0562A037}" presName="rootComposite2" presStyleCnt="0"/>
      <dgm:spPr/>
    </dgm:pt>
    <dgm:pt modelId="{8659A3D1-10C1-48A4-AA72-36B79B2534F7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B5CCD25-9BB2-48DC-AA6B-F65F84ACA75F}" type="pres">
      <dgm:prSet presAssocID="{244767F1-5EF6-41E9-A078-1A9C0562A037}" presName="topArc2" presStyleLbl="parChTrans1D1" presStyleIdx="14" presStyleCnt="48"/>
      <dgm:spPr/>
    </dgm:pt>
    <dgm:pt modelId="{495F5473-75F0-4B39-B6A7-CD9D54F88234}" type="pres">
      <dgm:prSet presAssocID="{244767F1-5EF6-41E9-A078-1A9C0562A037}" presName="bottomArc2" presStyleLbl="parChTrans1D1" presStyleIdx="15" presStyleCnt="48"/>
      <dgm:spPr/>
    </dgm:pt>
    <dgm:pt modelId="{6F2C8C55-7363-43DA-AEAD-E2F72699ECD8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6CC0601D-7F48-4F86-95B7-22D111F390A0}" type="pres">
      <dgm:prSet presAssocID="{244767F1-5EF6-41E9-A078-1A9C0562A037}" presName="hierChild4" presStyleCnt="0"/>
      <dgm:spPr/>
    </dgm:pt>
    <dgm:pt modelId="{CD3518CD-4E58-4883-95F9-0C2A86BB0267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238AD857-EF51-4D0B-888D-A95C7B9C234E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8CCE02AF-14A2-4C83-822B-6BD57D0319E6}" type="pres">
      <dgm:prSet presAssocID="{D335B0CC-85C6-4594-9612-47758211A5DF}" presName="rootComposite2" presStyleCnt="0"/>
      <dgm:spPr/>
    </dgm:pt>
    <dgm:pt modelId="{46ADBEA3-CB8A-4283-B4A6-48AE2CA6B63E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F504676-F8FA-4787-89D6-8976C3BB667C}" type="pres">
      <dgm:prSet presAssocID="{D335B0CC-85C6-4594-9612-47758211A5DF}" presName="topArc2" presStyleLbl="parChTrans1D1" presStyleIdx="16" presStyleCnt="48"/>
      <dgm:spPr/>
    </dgm:pt>
    <dgm:pt modelId="{2720CB56-AE73-4A31-9B3E-1317458FBCC2}" type="pres">
      <dgm:prSet presAssocID="{D335B0CC-85C6-4594-9612-47758211A5DF}" presName="bottomArc2" presStyleLbl="parChTrans1D1" presStyleIdx="17" presStyleCnt="48"/>
      <dgm:spPr/>
    </dgm:pt>
    <dgm:pt modelId="{27C407D1-70BB-4054-B083-8FDB72ED5069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B74D5308-D104-42F1-BAEC-EB1B7A6CDE6D}" type="pres">
      <dgm:prSet presAssocID="{D335B0CC-85C6-4594-9612-47758211A5DF}" presName="hierChild4" presStyleCnt="0"/>
      <dgm:spPr/>
    </dgm:pt>
    <dgm:pt modelId="{81A1832C-3D98-45FB-BE1A-B5D4175C3355}" type="pres">
      <dgm:prSet presAssocID="{D335B0CC-85C6-4594-9612-47758211A5DF}" presName="hierChild5" presStyleCnt="0"/>
      <dgm:spPr/>
    </dgm:pt>
    <dgm:pt modelId="{09C31D24-1A84-4725-9EFB-F5F3783AD124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5F668621-8CEB-41CB-99F3-EE939B4C4609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6F852063-21A4-465D-A784-E064FBD63015}" type="pres">
      <dgm:prSet presAssocID="{9D8B7065-F864-4700-967D-9B05CB1D6C3F}" presName="rootComposite2" presStyleCnt="0"/>
      <dgm:spPr/>
    </dgm:pt>
    <dgm:pt modelId="{F21056C5-6BED-4A1F-84AD-A7D01ECFE9E3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079EB57-7AAF-42B3-A3AA-A3BB6562F8D9}" type="pres">
      <dgm:prSet presAssocID="{9D8B7065-F864-4700-967D-9B05CB1D6C3F}" presName="topArc2" presStyleLbl="parChTrans1D1" presStyleIdx="18" presStyleCnt="48"/>
      <dgm:spPr/>
    </dgm:pt>
    <dgm:pt modelId="{7CA045BF-E295-4AF6-B758-E4E2B91548B9}" type="pres">
      <dgm:prSet presAssocID="{9D8B7065-F864-4700-967D-9B05CB1D6C3F}" presName="bottomArc2" presStyleLbl="parChTrans1D1" presStyleIdx="19" presStyleCnt="48"/>
      <dgm:spPr/>
    </dgm:pt>
    <dgm:pt modelId="{685CD142-F464-4C1E-A0B9-C4899C76AF58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C15A4BD7-BC31-4D57-AC96-9A0BE8B49A0F}" type="pres">
      <dgm:prSet presAssocID="{9D8B7065-F864-4700-967D-9B05CB1D6C3F}" presName="hierChild4" presStyleCnt="0"/>
      <dgm:spPr/>
    </dgm:pt>
    <dgm:pt modelId="{2E91D5E2-6C16-48A3-ABD3-5F1E59D79846}" type="pres">
      <dgm:prSet presAssocID="{9D8B7065-F864-4700-967D-9B05CB1D6C3F}" presName="hierChild5" presStyleCnt="0"/>
      <dgm:spPr/>
    </dgm:pt>
    <dgm:pt modelId="{8E616193-8377-431C-8F13-841158A6E70F}" type="pres">
      <dgm:prSet presAssocID="{244767F1-5EF6-41E9-A078-1A9C0562A037}" presName="hierChild5" presStyleCnt="0"/>
      <dgm:spPr/>
    </dgm:pt>
    <dgm:pt modelId="{E1D7114A-40CE-44F9-AB5F-6F080ECEB02A}" type="pres">
      <dgm:prSet presAssocID="{18E1FA0D-4E29-4776-BA4C-D3E6799F267E}" presName="hierChild3" presStyleCnt="0"/>
      <dgm:spPr/>
    </dgm:pt>
    <dgm:pt modelId="{2DCBCAE3-FA39-4A08-AF4A-697EC4E03D76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158D0E42-715D-4C33-B4B8-7CFA5EE0280B}" type="pres">
      <dgm:prSet presAssocID="{98990B08-0F76-45E0-9D65-E01C6D49467A}" presName="rootComposite1" presStyleCnt="0"/>
      <dgm:spPr/>
    </dgm:pt>
    <dgm:pt modelId="{6F4D1AC6-5025-4A84-99B9-4CBCE0976A0B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0E1414A-4A29-4C92-99BF-B54B98E33BDB}" type="pres">
      <dgm:prSet presAssocID="{98990B08-0F76-45E0-9D65-E01C6D49467A}" presName="topArc1" presStyleLbl="parChTrans1D1" presStyleIdx="20" presStyleCnt="48"/>
      <dgm:spPr/>
    </dgm:pt>
    <dgm:pt modelId="{82B551D6-CE56-4C35-B54D-FD96B768AFA0}" type="pres">
      <dgm:prSet presAssocID="{98990B08-0F76-45E0-9D65-E01C6D49467A}" presName="bottomArc1" presStyleLbl="parChTrans1D1" presStyleIdx="21" presStyleCnt="48"/>
      <dgm:spPr/>
    </dgm:pt>
    <dgm:pt modelId="{FCE55794-E0F7-483D-9314-8A6D1F91B832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E2707796-12F3-44FD-B042-37E112FB72D0}" type="pres">
      <dgm:prSet presAssocID="{98990B08-0F76-45E0-9D65-E01C6D49467A}" presName="hierChild2" presStyleCnt="0"/>
      <dgm:spPr/>
    </dgm:pt>
    <dgm:pt modelId="{9B966FF9-64A4-4CA5-9E49-51AFBDF477AD}" type="pres">
      <dgm:prSet presAssocID="{0A214D0F-6557-4119-97D3-8D8C9854BDFD}" presName="Name28" presStyleLbl="parChTrans1D2" presStyleIdx="2" presStyleCnt="10"/>
      <dgm:spPr/>
      <dgm:t>
        <a:bodyPr/>
        <a:lstStyle/>
        <a:p>
          <a:endParaRPr lang="fr-CH"/>
        </a:p>
      </dgm:t>
    </dgm:pt>
    <dgm:pt modelId="{5BEFDC3F-23B3-4C47-B8DD-E4819BFE59D1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1A4DFE02-1771-4A10-94A1-BABE3E5F6F25}" type="pres">
      <dgm:prSet presAssocID="{C1147146-35B1-4385-BFD3-24B0A8D6DBA9}" presName="rootComposite2" presStyleCnt="0"/>
      <dgm:spPr/>
    </dgm:pt>
    <dgm:pt modelId="{D4F1D743-D23D-4B7D-ACC6-6058E1552726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E15EC46-9311-4B0C-975E-1D13CFB538A2}" type="pres">
      <dgm:prSet presAssocID="{C1147146-35B1-4385-BFD3-24B0A8D6DBA9}" presName="topArc2" presStyleLbl="parChTrans1D1" presStyleIdx="22" presStyleCnt="48"/>
      <dgm:spPr/>
    </dgm:pt>
    <dgm:pt modelId="{1D8381FD-8001-450D-A38B-F47F6F734806}" type="pres">
      <dgm:prSet presAssocID="{C1147146-35B1-4385-BFD3-24B0A8D6DBA9}" presName="bottomArc2" presStyleLbl="parChTrans1D1" presStyleIdx="23" presStyleCnt="48"/>
      <dgm:spPr/>
    </dgm:pt>
    <dgm:pt modelId="{88E5CC8C-2EAC-40F4-83FF-BB2549FD4E4C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2E147A0E-4913-4D7D-A534-487AFC73D404}" type="pres">
      <dgm:prSet presAssocID="{C1147146-35B1-4385-BFD3-24B0A8D6DBA9}" presName="hierChild4" presStyleCnt="0"/>
      <dgm:spPr/>
    </dgm:pt>
    <dgm:pt modelId="{BF3398F6-9D62-42DE-8EA6-859DF0B072E6}" type="pres">
      <dgm:prSet presAssocID="{C1147146-35B1-4385-BFD3-24B0A8D6DBA9}" presName="hierChild5" presStyleCnt="0"/>
      <dgm:spPr/>
    </dgm:pt>
    <dgm:pt modelId="{88AAD049-11C9-485B-B673-10904493D2C9}" type="pres">
      <dgm:prSet presAssocID="{3AA22C8B-D847-4D42-BF9F-DA7E8433379A}" presName="Name28" presStyleLbl="parChTrans1D2" presStyleIdx="3" presStyleCnt="10"/>
      <dgm:spPr/>
      <dgm:t>
        <a:bodyPr/>
        <a:lstStyle/>
        <a:p>
          <a:endParaRPr lang="fr-CH"/>
        </a:p>
      </dgm:t>
    </dgm:pt>
    <dgm:pt modelId="{4E2BB000-FC9E-4E45-9A74-74888A242BFE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DFEA9157-ADE5-4EFB-8FDD-BC28E6F3F2D3}" type="pres">
      <dgm:prSet presAssocID="{E6A5C52F-61AE-4E3F-BFAB-ED4521513D90}" presName="rootComposite2" presStyleCnt="0"/>
      <dgm:spPr/>
    </dgm:pt>
    <dgm:pt modelId="{ED2552AC-41B8-43A4-B2A5-0F6EA2F45F76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7849E4B-279F-4102-BC25-38FE59406439}" type="pres">
      <dgm:prSet presAssocID="{E6A5C52F-61AE-4E3F-BFAB-ED4521513D90}" presName="topArc2" presStyleLbl="parChTrans1D1" presStyleIdx="24" presStyleCnt="48"/>
      <dgm:spPr/>
    </dgm:pt>
    <dgm:pt modelId="{941B25F4-110F-4736-B584-5FD1F5E6334C}" type="pres">
      <dgm:prSet presAssocID="{E6A5C52F-61AE-4E3F-BFAB-ED4521513D90}" presName="bottomArc2" presStyleLbl="parChTrans1D1" presStyleIdx="25" presStyleCnt="48"/>
      <dgm:spPr/>
    </dgm:pt>
    <dgm:pt modelId="{7DF6AE35-FD6E-408F-B222-2C3ED3D9C40A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EFB037E8-DD27-44C6-8154-08915B63FA89}" type="pres">
      <dgm:prSet presAssocID="{E6A5C52F-61AE-4E3F-BFAB-ED4521513D90}" presName="hierChild4" presStyleCnt="0"/>
      <dgm:spPr/>
    </dgm:pt>
    <dgm:pt modelId="{DF1669EB-C355-46EA-9ADC-FDCAB2287E65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DB6F79D5-16C7-4681-9A19-88D3A5F0D96A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6E6B46F3-88B8-48CC-92F4-52BFCD6D1DBF}" type="pres">
      <dgm:prSet presAssocID="{49458C69-2698-4BC0-862E-E8E202699966}" presName="rootComposite2" presStyleCnt="0"/>
      <dgm:spPr/>
    </dgm:pt>
    <dgm:pt modelId="{7332F5B7-E5F9-4FDB-9C6C-CC016C806E4C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A674783-C750-4779-9137-B6A9B5A7F903}" type="pres">
      <dgm:prSet presAssocID="{49458C69-2698-4BC0-862E-E8E202699966}" presName="topArc2" presStyleLbl="parChTrans1D1" presStyleIdx="26" presStyleCnt="48"/>
      <dgm:spPr/>
    </dgm:pt>
    <dgm:pt modelId="{F9BFF4D6-FDBA-47AF-950D-DC33C0358418}" type="pres">
      <dgm:prSet presAssocID="{49458C69-2698-4BC0-862E-E8E202699966}" presName="bottomArc2" presStyleLbl="parChTrans1D1" presStyleIdx="27" presStyleCnt="48"/>
      <dgm:spPr/>
    </dgm:pt>
    <dgm:pt modelId="{B64D4913-0383-4290-BE9B-F3E49A02D326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861B4843-F6A7-4C52-A589-0EB64AA4231C}" type="pres">
      <dgm:prSet presAssocID="{49458C69-2698-4BC0-862E-E8E202699966}" presName="hierChild4" presStyleCnt="0"/>
      <dgm:spPr/>
    </dgm:pt>
    <dgm:pt modelId="{405A940D-C364-4A4D-ACC5-C4CFC20CDB20}" type="pres">
      <dgm:prSet presAssocID="{49458C69-2698-4BC0-862E-E8E202699966}" presName="hierChild5" presStyleCnt="0"/>
      <dgm:spPr/>
    </dgm:pt>
    <dgm:pt modelId="{0DB6FD85-477E-4BA8-96FB-FAEEAB937977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48B55D13-4767-46E8-91AC-9C497DF90509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7D511F37-7CF0-40B6-BB0A-EB40A47B9882}" type="pres">
      <dgm:prSet presAssocID="{038058D8-0706-49FF-8E2C-67E7A0069FD9}" presName="rootComposite2" presStyleCnt="0"/>
      <dgm:spPr/>
    </dgm:pt>
    <dgm:pt modelId="{07A00C17-0A0A-4FA5-9E75-ED5D1DFE8EFE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4BF666-4229-4E33-9C9B-541F353F7B42}" type="pres">
      <dgm:prSet presAssocID="{038058D8-0706-49FF-8E2C-67E7A0069FD9}" presName="topArc2" presStyleLbl="parChTrans1D1" presStyleIdx="28" presStyleCnt="48"/>
      <dgm:spPr/>
    </dgm:pt>
    <dgm:pt modelId="{DD4EB402-9C93-4FF0-A62F-85F8E65F7E06}" type="pres">
      <dgm:prSet presAssocID="{038058D8-0706-49FF-8E2C-67E7A0069FD9}" presName="bottomArc2" presStyleLbl="parChTrans1D1" presStyleIdx="29" presStyleCnt="48"/>
      <dgm:spPr/>
    </dgm:pt>
    <dgm:pt modelId="{30DB071A-9173-44FB-ABA9-F297B7ADCE5E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05D2112B-EF7F-4E7E-A211-4AB019853703}" type="pres">
      <dgm:prSet presAssocID="{038058D8-0706-49FF-8E2C-67E7A0069FD9}" presName="hierChild4" presStyleCnt="0"/>
      <dgm:spPr/>
    </dgm:pt>
    <dgm:pt modelId="{C06C8DC1-3AAB-4FC8-A3AD-BCF98BBF7A7F}" type="pres">
      <dgm:prSet presAssocID="{038058D8-0706-49FF-8E2C-67E7A0069FD9}" presName="hierChild5" presStyleCnt="0"/>
      <dgm:spPr/>
    </dgm:pt>
    <dgm:pt modelId="{D3EA4660-5E9D-466F-946B-0992BC1A5F1B}" type="pres">
      <dgm:prSet presAssocID="{E6A5C52F-61AE-4E3F-BFAB-ED4521513D90}" presName="hierChild5" presStyleCnt="0"/>
      <dgm:spPr/>
    </dgm:pt>
    <dgm:pt modelId="{6138D1ED-57FC-455F-A453-B87A05B8A969}" type="pres">
      <dgm:prSet presAssocID="{98990B08-0F76-45E0-9D65-E01C6D49467A}" presName="hierChild3" presStyleCnt="0"/>
      <dgm:spPr/>
    </dgm:pt>
    <dgm:pt modelId="{A4BFF81C-527D-4B42-85AF-BBCB87AFD9AA}" type="pres">
      <dgm:prSet presAssocID="{075248C3-6DB6-4191-A9DE-5E6113B1EDEA}" presName="hierRoot1" presStyleCnt="0">
        <dgm:presLayoutVars>
          <dgm:hierBranch val="init"/>
        </dgm:presLayoutVars>
      </dgm:prSet>
      <dgm:spPr/>
    </dgm:pt>
    <dgm:pt modelId="{4CB7C710-01C9-47D5-9C70-96DD1C3DF8E6}" type="pres">
      <dgm:prSet presAssocID="{075248C3-6DB6-4191-A9DE-5E6113B1EDEA}" presName="rootComposite1" presStyleCnt="0"/>
      <dgm:spPr/>
    </dgm:pt>
    <dgm:pt modelId="{3BD455AE-8601-460F-B2BE-BCC5F5F86018}" type="pres">
      <dgm:prSet presAssocID="{075248C3-6DB6-4191-A9DE-5E6113B1EDE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0D1520E-9287-41C3-998D-979CF2F4D244}" type="pres">
      <dgm:prSet presAssocID="{075248C3-6DB6-4191-A9DE-5E6113B1EDEA}" presName="topArc1" presStyleLbl="parChTrans1D1" presStyleIdx="30" presStyleCnt="48"/>
      <dgm:spPr/>
    </dgm:pt>
    <dgm:pt modelId="{ADB3F523-BFDA-4422-9577-CD6E1BF49E13}" type="pres">
      <dgm:prSet presAssocID="{075248C3-6DB6-4191-A9DE-5E6113B1EDEA}" presName="bottomArc1" presStyleLbl="parChTrans1D1" presStyleIdx="31" presStyleCnt="48"/>
      <dgm:spPr/>
    </dgm:pt>
    <dgm:pt modelId="{3FF2C2D8-ED45-4FAC-8EBF-F8BB41CA5523}" type="pres">
      <dgm:prSet presAssocID="{075248C3-6DB6-4191-A9DE-5E6113B1EDEA}" presName="topConnNode1" presStyleLbl="node1" presStyleIdx="0" presStyleCnt="0"/>
      <dgm:spPr/>
      <dgm:t>
        <a:bodyPr/>
        <a:lstStyle/>
        <a:p>
          <a:endParaRPr lang="fr-CH"/>
        </a:p>
      </dgm:t>
    </dgm:pt>
    <dgm:pt modelId="{EDC872A6-91BD-4CC4-BE4A-F9473962875B}" type="pres">
      <dgm:prSet presAssocID="{075248C3-6DB6-4191-A9DE-5E6113B1EDEA}" presName="hierChild2" presStyleCnt="0"/>
      <dgm:spPr/>
    </dgm:pt>
    <dgm:pt modelId="{9B480429-2228-428A-BAA5-B9BCF69A59F6}" type="pres">
      <dgm:prSet presAssocID="{EB089806-2977-47E2-9B6B-B7E27A9D4F52}" presName="Name28" presStyleLbl="parChTrans1D2" presStyleIdx="4" presStyleCnt="10"/>
      <dgm:spPr/>
      <dgm:t>
        <a:bodyPr/>
        <a:lstStyle/>
        <a:p>
          <a:endParaRPr lang="fr-CH"/>
        </a:p>
      </dgm:t>
    </dgm:pt>
    <dgm:pt modelId="{FAA3E806-DCD5-4D20-8470-25D03A6A7893}" type="pres">
      <dgm:prSet presAssocID="{9B382438-ACEC-4C3F-A74F-3F5C26EB719F}" presName="hierRoot2" presStyleCnt="0">
        <dgm:presLayoutVars>
          <dgm:hierBranch val="init"/>
        </dgm:presLayoutVars>
      </dgm:prSet>
      <dgm:spPr/>
    </dgm:pt>
    <dgm:pt modelId="{D619D6CC-D62F-4CE2-85A2-FF385362C5D2}" type="pres">
      <dgm:prSet presAssocID="{9B382438-ACEC-4C3F-A74F-3F5C26EB719F}" presName="rootComposite2" presStyleCnt="0"/>
      <dgm:spPr/>
    </dgm:pt>
    <dgm:pt modelId="{5AB8A431-19B3-491E-9BC5-D6B2277966BB}" type="pres">
      <dgm:prSet presAssocID="{9B382438-ACEC-4C3F-A74F-3F5C26EB719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AB2A8CD-C323-4A9C-8C87-97A00501B289}" type="pres">
      <dgm:prSet presAssocID="{9B382438-ACEC-4C3F-A74F-3F5C26EB719F}" presName="topArc2" presStyleLbl="parChTrans1D1" presStyleIdx="32" presStyleCnt="48"/>
      <dgm:spPr/>
    </dgm:pt>
    <dgm:pt modelId="{42346B8A-CC7B-4F34-87AC-E45B79B74E6A}" type="pres">
      <dgm:prSet presAssocID="{9B382438-ACEC-4C3F-A74F-3F5C26EB719F}" presName="bottomArc2" presStyleLbl="parChTrans1D1" presStyleIdx="33" presStyleCnt="48"/>
      <dgm:spPr/>
    </dgm:pt>
    <dgm:pt modelId="{9AC11FCF-6FA1-4169-A533-0C11DA5ABBD7}" type="pres">
      <dgm:prSet presAssocID="{9B382438-ACEC-4C3F-A74F-3F5C26EB719F}" presName="topConnNode2" presStyleLbl="node2" presStyleIdx="0" presStyleCnt="0"/>
      <dgm:spPr/>
      <dgm:t>
        <a:bodyPr/>
        <a:lstStyle/>
        <a:p>
          <a:endParaRPr lang="fr-CH"/>
        </a:p>
      </dgm:t>
    </dgm:pt>
    <dgm:pt modelId="{F4EAA7DA-EA63-4AB5-A504-3444E2055A37}" type="pres">
      <dgm:prSet presAssocID="{9B382438-ACEC-4C3F-A74F-3F5C26EB719F}" presName="hierChild4" presStyleCnt="0"/>
      <dgm:spPr/>
    </dgm:pt>
    <dgm:pt modelId="{29C336C4-1579-4711-82C1-60149582E09D}" type="pres">
      <dgm:prSet presAssocID="{9B382438-ACEC-4C3F-A74F-3F5C26EB719F}" presName="hierChild5" presStyleCnt="0"/>
      <dgm:spPr/>
    </dgm:pt>
    <dgm:pt modelId="{FD81CEF1-8D2C-4956-B974-BAA922D0819B}" type="pres">
      <dgm:prSet presAssocID="{71415DDE-85CC-4B14-BACD-0849027C94D0}" presName="Name28" presStyleLbl="parChTrans1D2" presStyleIdx="5" presStyleCnt="10"/>
      <dgm:spPr/>
      <dgm:t>
        <a:bodyPr/>
        <a:lstStyle/>
        <a:p>
          <a:endParaRPr lang="fr-CH"/>
        </a:p>
      </dgm:t>
    </dgm:pt>
    <dgm:pt modelId="{0F92C1B1-0909-4F6A-AAD6-E53EEC881724}" type="pres">
      <dgm:prSet presAssocID="{8A446F3E-042B-4180-974B-70972E893CE5}" presName="hierRoot2" presStyleCnt="0">
        <dgm:presLayoutVars>
          <dgm:hierBranch val="init"/>
        </dgm:presLayoutVars>
      </dgm:prSet>
      <dgm:spPr/>
    </dgm:pt>
    <dgm:pt modelId="{5D0500F1-570D-458A-8A59-69304958E67E}" type="pres">
      <dgm:prSet presAssocID="{8A446F3E-042B-4180-974B-70972E893CE5}" presName="rootComposite2" presStyleCnt="0"/>
      <dgm:spPr/>
    </dgm:pt>
    <dgm:pt modelId="{4EF87040-7BD1-48BA-9332-537361AEC5DB}" type="pres">
      <dgm:prSet presAssocID="{8A446F3E-042B-4180-974B-70972E893C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945F330-1BAD-4E6E-8DEE-0363E9E85CE8}" type="pres">
      <dgm:prSet presAssocID="{8A446F3E-042B-4180-974B-70972E893CE5}" presName="topArc2" presStyleLbl="parChTrans1D1" presStyleIdx="34" presStyleCnt="48"/>
      <dgm:spPr/>
    </dgm:pt>
    <dgm:pt modelId="{20D561EF-B1ED-48DC-A9AA-B801521DFDCD}" type="pres">
      <dgm:prSet presAssocID="{8A446F3E-042B-4180-974B-70972E893CE5}" presName="bottomArc2" presStyleLbl="parChTrans1D1" presStyleIdx="35" presStyleCnt="48"/>
      <dgm:spPr/>
    </dgm:pt>
    <dgm:pt modelId="{FC7BE990-6085-45A8-90DB-CE350B457E19}" type="pres">
      <dgm:prSet presAssocID="{8A446F3E-042B-4180-974B-70972E893CE5}" presName="topConnNode2" presStyleLbl="node2" presStyleIdx="0" presStyleCnt="0"/>
      <dgm:spPr/>
      <dgm:t>
        <a:bodyPr/>
        <a:lstStyle/>
        <a:p>
          <a:endParaRPr lang="fr-CH"/>
        </a:p>
      </dgm:t>
    </dgm:pt>
    <dgm:pt modelId="{00B629D1-0F77-43A9-9502-ACAB9E4848B2}" type="pres">
      <dgm:prSet presAssocID="{8A446F3E-042B-4180-974B-70972E893CE5}" presName="hierChild4" presStyleCnt="0"/>
      <dgm:spPr/>
    </dgm:pt>
    <dgm:pt modelId="{F82AC351-022F-42B0-B422-D3443D24BEB7}" type="pres">
      <dgm:prSet presAssocID="{8A446F3E-042B-4180-974B-70972E893CE5}" presName="hierChild5" presStyleCnt="0"/>
      <dgm:spPr/>
    </dgm:pt>
    <dgm:pt modelId="{03236A1D-E9BF-406E-B925-09F30EBAF1F9}" type="pres">
      <dgm:prSet presAssocID="{075248C3-6DB6-4191-A9DE-5E6113B1EDEA}" presName="hierChild3" presStyleCnt="0"/>
      <dgm:spPr/>
    </dgm:pt>
    <dgm:pt modelId="{84AD2CE3-CDB4-4F82-8C59-4FE59634C227}" type="pres">
      <dgm:prSet presAssocID="{A04B25B4-469A-481E-BE17-B83215AA3BA7}" presName="hierRoot1" presStyleCnt="0">
        <dgm:presLayoutVars>
          <dgm:hierBranch val="init"/>
        </dgm:presLayoutVars>
      </dgm:prSet>
      <dgm:spPr/>
    </dgm:pt>
    <dgm:pt modelId="{25F1A4BC-13D6-4740-B3B4-9240F725C7DC}" type="pres">
      <dgm:prSet presAssocID="{A04B25B4-469A-481E-BE17-B83215AA3BA7}" presName="rootComposite1" presStyleCnt="0"/>
      <dgm:spPr/>
    </dgm:pt>
    <dgm:pt modelId="{4082DC42-F834-4ECF-B391-4CFF502C4E6D}" type="pres">
      <dgm:prSet presAssocID="{A04B25B4-469A-481E-BE17-B83215AA3BA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B815CA-18AE-4849-A603-F52BF3AA5890}" type="pres">
      <dgm:prSet presAssocID="{A04B25B4-469A-481E-BE17-B83215AA3BA7}" presName="topArc1" presStyleLbl="parChTrans1D1" presStyleIdx="36" presStyleCnt="48"/>
      <dgm:spPr/>
    </dgm:pt>
    <dgm:pt modelId="{4BACCEC9-2FC8-4C06-BE0F-D822A95A095C}" type="pres">
      <dgm:prSet presAssocID="{A04B25B4-469A-481E-BE17-B83215AA3BA7}" presName="bottomArc1" presStyleLbl="parChTrans1D1" presStyleIdx="37" presStyleCnt="48"/>
      <dgm:spPr/>
    </dgm:pt>
    <dgm:pt modelId="{AD3E62AD-0739-426A-8087-E24998147E6F}" type="pres">
      <dgm:prSet presAssocID="{A04B25B4-469A-481E-BE17-B83215AA3BA7}" presName="topConnNode1" presStyleLbl="node1" presStyleIdx="0" presStyleCnt="0"/>
      <dgm:spPr/>
      <dgm:t>
        <a:bodyPr/>
        <a:lstStyle/>
        <a:p>
          <a:endParaRPr lang="fr-CH"/>
        </a:p>
      </dgm:t>
    </dgm:pt>
    <dgm:pt modelId="{25EE3F40-7581-4231-A434-20273933E8A6}" type="pres">
      <dgm:prSet presAssocID="{A04B25B4-469A-481E-BE17-B83215AA3BA7}" presName="hierChild2" presStyleCnt="0"/>
      <dgm:spPr/>
    </dgm:pt>
    <dgm:pt modelId="{4B56CF4F-4994-418F-A6BF-5EAB6F8E7323}" type="pres">
      <dgm:prSet presAssocID="{98B1488D-B131-4805-A90B-E81049278E35}" presName="Name28" presStyleLbl="parChTrans1D2" presStyleIdx="6" presStyleCnt="10"/>
      <dgm:spPr/>
      <dgm:t>
        <a:bodyPr/>
        <a:lstStyle/>
        <a:p>
          <a:endParaRPr lang="fr-CH"/>
        </a:p>
      </dgm:t>
    </dgm:pt>
    <dgm:pt modelId="{1ACCB9D9-B67F-402C-AD77-A07C83D3498C}" type="pres">
      <dgm:prSet presAssocID="{AD47AF23-B4B7-4B8F-B183-6A58EC8EE062}" presName="hierRoot2" presStyleCnt="0">
        <dgm:presLayoutVars>
          <dgm:hierBranch val="init"/>
        </dgm:presLayoutVars>
      </dgm:prSet>
      <dgm:spPr/>
    </dgm:pt>
    <dgm:pt modelId="{286EB821-279A-4A86-A6FB-422697B7FA6F}" type="pres">
      <dgm:prSet presAssocID="{AD47AF23-B4B7-4B8F-B183-6A58EC8EE062}" presName="rootComposite2" presStyleCnt="0"/>
      <dgm:spPr/>
    </dgm:pt>
    <dgm:pt modelId="{3FCCDAEC-CA10-4664-854E-A7D40E89FCAC}" type="pres">
      <dgm:prSet presAssocID="{AD47AF23-B4B7-4B8F-B183-6A58EC8EE06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4310D95-A502-4B71-BF76-D22D9175B797}" type="pres">
      <dgm:prSet presAssocID="{AD47AF23-B4B7-4B8F-B183-6A58EC8EE062}" presName="topArc2" presStyleLbl="parChTrans1D1" presStyleIdx="38" presStyleCnt="48"/>
      <dgm:spPr/>
    </dgm:pt>
    <dgm:pt modelId="{4DE40F19-54D5-4A88-9295-DC1B79174656}" type="pres">
      <dgm:prSet presAssocID="{AD47AF23-B4B7-4B8F-B183-6A58EC8EE062}" presName="bottomArc2" presStyleLbl="parChTrans1D1" presStyleIdx="39" presStyleCnt="48"/>
      <dgm:spPr/>
    </dgm:pt>
    <dgm:pt modelId="{E0D0A92F-7ECF-42D0-AC08-9189A7987069}" type="pres">
      <dgm:prSet presAssocID="{AD47AF23-B4B7-4B8F-B183-6A58EC8EE062}" presName="topConnNode2" presStyleLbl="node2" presStyleIdx="0" presStyleCnt="0"/>
      <dgm:spPr/>
      <dgm:t>
        <a:bodyPr/>
        <a:lstStyle/>
        <a:p>
          <a:endParaRPr lang="fr-CH"/>
        </a:p>
      </dgm:t>
    </dgm:pt>
    <dgm:pt modelId="{9944CF01-7587-4F0E-8DB8-FF8810E79151}" type="pres">
      <dgm:prSet presAssocID="{AD47AF23-B4B7-4B8F-B183-6A58EC8EE062}" presName="hierChild4" presStyleCnt="0"/>
      <dgm:spPr/>
    </dgm:pt>
    <dgm:pt modelId="{579A9A63-8219-4FB2-98A9-97124E166BEF}" type="pres">
      <dgm:prSet presAssocID="{AD47AF23-B4B7-4B8F-B183-6A58EC8EE062}" presName="hierChild5" presStyleCnt="0"/>
      <dgm:spPr/>
    </dgm:pt>
    <dgm:pt modelId="{8D769C54-699E-4F20-8B95-DBF85E681233}" type="pres">
      <dgm:prSet presAssocID="{0C26CC7E-C3D5-4623-A8EF-E2A97CD47CE8}" presName="Name28" presStyleLbl="parChTrans1D2" presStyleIdx="7" presStyleCnt="10"/>
      <dgm:spPr/>
      <dgm:t>
        <a:bodyPr/>
        <a:lstStyle/>
        <a:p>
          <a:endParaRPr lang="fr-CH"/>
        </a:p>
      </dgm:t>
    </dgm:pt>
    <dgm:pt modelId="{496B5C10-E5ED-4F8B-9C7E-1623A08532C1}" type="pres">
      <dgm:prSet presAssocID="{C2F473B9-007B-43DE-B5BC-BD7C416AF29B}" presName="hierRoot2" presStyleCnt="0">
        <dgm:presLayoutVars>
          <dgm:hierBranch val="init"/>
        </dgm:presLayoutVars>
      </dgm:prSet>
      <dgm:spPr/>
    </dgm:pt>
    <dgm:pt modelId="{0101F1C2-AFE0-45FB-968F-E930D5889D9B}" type="pres">
      <dgm:prSet presAssocID="{C2F473B9-007B-43DE-B5BC-BD7C416AF29B}" presName="rootComposite2" presStyleCnt="0"/>
      <dgm:spPr/>
    </dgm:pt>
    <dgm:pt modelId="{8BB2E48E-BDF9-4411-9995-368D9A5EFB13}" type="pres">
      <dgm:prSet presAssocID="{C2F473B9-007B-43DE-B5BC-BD7C416AF2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5EFDF6F-ED6E-487D-876C-E54133AC78A2}" type="pres">
      <dgm:prSet presAssocID="{C2F473B9-007B-43DE-B5BC-BD7C416AF29B}" presName="topArc2" presStyleLbl="parChTrans1D1" presStyleIdx="40" presStyleCnt="48"/>
      <dgm:spPr/>
    </dgm:pt>
    <dgm:pt modelId="{8BE0E4CF-CE77-447A-9489-2FED10EC70C1}" type="pres">
      <dgm:prSet presAssocID="{C2F473B9-007B-43DE-B5BC-BD7C416AF29B}" presName="bottomArc2" presStyleLbl="parChTrans1D1" presStyleIdx="41" presStyleCnt="48"/>
      <dgm:spPr/>
    </dgm:pt>
    <dgm:pt modelId="{938A5E71-EEDE-42C3-AE9B-B7AA66ADA754}" type="pres">
      <dgm:prSet presAssocID="{C2F473B9-007B-43DE-B5BC-BD7C416AF29B}" presName="topConnNode2" presStyleLbl="node2" presStyleIdx="0" presStyleCnt="0"/>
      <dgm:spPr/>
      <dgm:t>
        <a:bodyPr/>
        <a:lstStyle/>
        <a:p>
          <a:endParaRPr lang="fr-CH"/>
        </a:p>
      </dgm:t>
    </dgm:pt>
    <dgm:pt modelId="{4D2C1CC2-FD07-489B-A0D4-20504A627CEF}" type="pres">
      <dgm:prSet presAssocID="{C2F473B9-007B-43DE-B5BC-BD7C416AF29B}" presName="hierChild4" presStyleCnt="0"/>
      <dgm:spPr/>
    </dgm:pt>
    <dgm:pt modelId="{08A5B2A3-294B-4564-8417-B2266E4B32BD}" type="pres">
      <dgm:prSet presAssocID="{C2F473B9-007B-43DE-B5BC-BD7C416AF29B}" presName="hierChild5" presStyleCnt="0"/>
      <dgm:spPr/>
    </dgm:pt>
    <dgm:pt modelId="{3514F88C-C316-480E-90A3-C7B935A665FF}" type="pres">
      <dgm:prSet presAssocID="{A04B25B4-469A-481E-BE17-B83215AA3BA7}" presName="hierChild3" presStyleCnt="0"/>
      <dgm:spPr/>
    </dgm:pt>
    <dgm:pt modelId="{C2A76ECC-9562-402F-A57D-04FD5AFD251B}" type="pres">
      <dgm:prSet presAssocID="{67C3D91B-8478-4B0C-B808-DF4816612072}" presName="hierRoot1" presStyleCnt="0">
        <dgm:presLayoutVars>
          <dgm:hierBranch val="init"/>
        </dgm:presLayoutVars>
      </dgm:prSet>
      <dgm:spPr/>
    </dgm:pt>
    <dgm:pt modelId="{9930BEFE-BAB6-4492-A9D5-AE60E7737825}" type="pres">
      <dgm:prSet presAssocID="{67C3D91B-8478-4B0C-B808-DF4816612072}" presName="rootComposite1" presStyleCnt="0"/>
      <dgm:spPr/>
    </dgm:pt>
    <dgm:pt modelId="{D203EF8F-52BA-4855-A5FE-4D44B8D65C48}" type="pres">
      <dgm:prSet presAssocID="{67C3D91B-8478-4B0C-B808-DF481661207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D11A345-E971-4C33-9D3A-F1EA68831912}" type="pres">
      <dgm:prSet presAssocID="{67C3D91B-8478-4B0C-B808-DF4816612072}" presName="topArc1" presStyleLbl="parChTrans1D1" presStyleIdx="42" presStyleCnt="48"/>
      <dgm:spPr/>
    </dgm:pt>
    <dgm:pt modelId="{51F0CC68-24E6-41F5-BBF2-48FEB93062D3}" type="pres">
      <dgm:prSet presAssocID="{67C3D91B-8478-4B0C-B808-DF4816612072}" presName="bottomArc1" presStyleLbl="parChTrans1D1" presStyleIdx="43" presStyleCnt="48"/>
      <dgm:spPr/>
    </dgm:pt>
    <dgm:pt modelId="{48F284C9-FAEF-4D31-B570-13463C673F14}" type="pres">
      <dgm:prSet presAssocID="{67C3D91B-8478-4B0C-B808-DF4816612072}" presName="topConnNode1" presStyleLbl="node1" presStyleIdx="0" presStyleCnt="0"/>
      <dgm:spPr/>
      <dgm:t>
        <a:bodyPr/>
        <a:lstStyle/>
        <a:p>
          <a:endParaRPr lang="fr-CH"/>
        </a:p>
      </dgm:t>
    </dgm:pt>
    <dgm:pt modelId="{10E44588-9C2E-4FF1-AD54-C24400BDE732}" type="pres">
      <dgm:prSet presAssocID="{67C3D91B-8478-4B0C-B808-DF4816612072}" presName="hierChild2" presStyleCnt="0"/>
      <dgm:spPr/>
    </dgm:pt>
    <dgm:pt modelId="{B7BDC567-1C41-49BB-AB15-7B211D8CCAE7}" type="pres">
      <dgm:prSet presAssocID="{F7D92BCE-9B28-4B36-A39B-4F5BC9F8C766}" presName="Name28" presStyleLbl="parChTrans1D2" presStyleIdx="8" presStyleCnt="10"/>
      <dgm:spPr/>
      <dgm:t>
        <a:bodyPr/>
        <a:lstStyle/>
        <a:p>
          <a:endParaRPr lang="fr-CH"/>
        </a:p>
      </dgm:t>
    </dgm:pt>
    <dgm:pt modelId="{7F370FCE-9A35-42CF-A574-0B7835519CA8}" type="pres">
      <dgm:prSet presAssocID="{FA1BDB7B-6EFF-4638-8409-13A4084777AD}" presName="hierRoot2" presStyleCnt="0">
        <dgm:presLayoutVars>
          <dgm:hierBranch val="init"/>
        </dgm:presLayoutVars>
      </dgm:prSet>
      <dgm:spPr/>
    </dgm:pt>
    <dgm:pt modelId="{53AF5F5C-90B9-4124-BE2B-8D1F72D7C8EB}" type="pres">
      <dgm:prSet presAssocID="{FA1BDB7B-6EFF-4638-8409-13A4084777AD}" presName="rootComposite2" presStyleCnt="0"/>
      <dgm:spPr/>
    </dgm:pt>
    <dgm:pt modelId="{9EDCFACB-C0AC-45C5-9779-8DEA1C6AE069}" type="pres">
      <dgm:prSet presAssocID="{FA1BDB7B-6EFF-4638-8409-13A4084777A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675A2AD-7E2F-40C9-AAB6-EE2B4480CFAC}" type="pres">
      <dgm:prSet presAssocID="{FA1BDB7B-6EFF-4638-8409-13A4084777AD}" presName="topArc2" presStyleLbl="parChTrans1D1" presStyleIdx="44" presStyleCnt="48"/>
      <dgm:spPr/>
    </dgm:pt>
    <dgm:pt modelId="{8A9E82D9-4FCC-4663-B2DA-87FF7915D40B}" type="pres">
      <dgm:prSet presAssocID="{FA1BDB7B-6EFF-4638-8409-13A4084777AD}" presName="bottomArc2" presStyleLbl="parChTrans1D1" presStyleIdx="45" presStyleCnt="48"/>
      <dgm:spPr/>
    </dgm:pt>
    <dgm:pt modelId="{C6D4A2B9-DA25-4608-AE82-F6C0E73328B4}" type="pres">
      <dgm:prSet presAssocID="{FA1BDB7B-6EFF-4638-8409-13A4084777AD}" presName="topConnNode2" presStyleLbl="node2" presStyleIdx="0" presStyleCnt="0"/>
      <dgm:spPr/>
      <dgm:t>
        <a:bodyPr/>
        <a:lstStyle/>
        <a:p>
          <a:endParaRPr lang="fr-CH"/>
        </a:p>
      </dgm:t>
    </dgm:pt>
    <dgm:pt modelId="{D3133DC4-410E-4982-BD83-9F42D227FA53}" type="pres">
      <dgm:prSet presAssocID="{FA1BDB7B-6EFF-4638-8409-13A4084777AD}" presName="hierChild4" presStyleCnt="0"/>
      <dgm:spPr/>
    </dgm:pt>
    <dgm:pt modelId="{74E0EC09-A964-47ED-BADA-76CDB5F7B1D9}" type="pres">
      <dgm:prSet presAssocID="{FA1BDB7B-6EFF-4638-8409-13A4084777AD}" presName="hierChild5" presStyleCnt="0"/>
      <dgm:spPr/>
    </dgm:pt>
    <dgm:pt modelId="{DE74F48B-15A6-4EF1-9F08-B7134926D237}" type="pres">
      <dgm:prSet presAssocID="{F3E4CAD4-E553-4A4C-B7E2-A728A099C938}" presName="Name28" presStyleLbl="parChTrans1D2" presStyleIdx="9" presStyleCnt="10"/>
      <dgm:spPr/>
      <dgm:t>
        <a:bodyPr/>
        <a:lstStyle/>
        <a:p>
          <a:endParaRPr lang="fr-CH"/>
        </a:p>
      </dgm:t>
    </dgm:pt>
    <dgm:pt modelId="{9F383660-48B5-4360-B76E-AC5A7637968B}" type="pres">
      <dgm:prSet presAssocID="{92AC7F90-D278-44CB-9D1C-C628414FCE02}" presName="hierRoot2" presStyleCnt="0">
        <dgm:presLayoutVars>
          <dgm:hierBranch val="init"/>
        </dgm:presLayoutVars>
      </dgm:prSet>
      <dgm:spPr/>
    </dgm:pt>
    <dgm:pt modelId="{C40D827D-510F-4122-9D20-793E568C9D1B}" type="pres">
      <dgm:prSet presAssocID="{92AC7F90-D278-44CB-9D1C-C628414FCE02}" presName="rootComposite2" presStyleCnt="0"/>
      <dgm:spPr/>
    </dgm:pt>
    <dgm:pt modelId="{25276F72-4AF9-4F79-A440-1A4669531EFE}" type="pres">
      <dgm:prSet presAssocID="{92AC7F90-D278-44CB-9D1C-C628414FCE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595ADF7-0411-421F-BB7C-A0390E2059FE}" type="pres">
      <dgm:prSet presAssocID="{92AC7F90-D278-44CB-9D1C-C628414FCE02}" presName="topArc2" presStyleLbl="parChTrans1D1" presStyleIdx="46" presStyleCnt="48"/>
      <dgm:spPr/>
    </dgm:pt>
    <dgm:pt modelId="{B2185E89-5804-49FB-AFA3-3E684EA5DB1C}" type="pres">
      <dgm:prSet presAssocID="{92AC7F90-D278-44CB-9D1C-C628414FCE02}" presName="bottomArc2" presStyleLbl="parChTrans1D1" presStyleIdx="47" presStyleCnt="48"/>
      <dgm:spPr/>
    </dgm:pt>
    <dgm:pt modelId="{810BE625-2AD4-473D-9D17-E6A3C840FAB8}" type="pres">
      <dgm:prSet presAssocID="{92AC7F90-D278-44CB-9D1C-C628414FCE02}" presName="topConnNode2" presStyleLbl="node2" presStyleIdx="0" presStyleCnt="0"/>
      <dgm:spPr/>
      <dgm:t>
        <a:bodyPr/>
        <a:lstStyle/>
        <a:p>
          <a:endParaRPr lang="fr-CH"/>
        </a:p>
      </dgm:t>
    </dgm:pt>
    <dgm:pt modelId="{6C7AD846-3F14-48EF-A956-EE398C156736}" type="pres">
      <dgm:prSet presAssocID="{92AC7F90-D278-44CB-9D1C-C628414FCE02}" presName="hierChild4" presStyleCnt="0"/>
      <dgm:spPr/>
    </dgm:pt>
    <dgm:pt modelId="{DDF5ACE8-F63B-4D56-9D31-CBD3B817F957}" type="pres">
      <dgm:prSet presAssocID="{92AC7F90-D278-44CB-9D1C-C628414FCE02}" presName="hierChild5" presStyleCnt="0"/>
      <dgm:spPr/>
    </dgm:pt>
    <dgm:pt modelId="{A1693DA9-36F4-44C5-B384-A5873C64CF98}" type="pres">
      <dgm:prSet presAssocID="{67C3D91B-8478-4B0C-B808-DF4816612072}" presName="hierChild3" presStyleCnt="0"/>
      <dgm:spPr/>
    </dgm:pt>
  </dgm:ptLst>
  <dgm:cxnLst>
    <dgm:cxn modelId="{5D1B30B7-377C-4CD4-B38D-344CCE2B7EA6}" type="presOf" srcId="{244767F1-5EF6-41E9-A078-1A9C0562A037}" destId="{6F2C8C55-7363-43DA-AEAD-E2F72699ECD8}" srcOrd="1" destOrd="0" presId="urn:microsoft.com/office/officeart/2008/layout/HalfCircleOrganizationChart"/>
    <dgm:cxn modelId="{79781EB0-0FDE-49AF-AA35-60B7940CE2B3}" type="presOf" srcId="{B47694F9-F87D-4502-9516-C706D9D83F25}" destId="{0029EC89-0F36-44CC-95C6-6C30CC7F388F}" srcOrd="1" destOrd="0" presId="urn:microsoft.com/office/officeart/2008/layout/HalfCircleOrganizationChart"/>
    <dgm:cxn modelId="{5A24B263-778B-4CFF-87A1-4CAB96E78C1E}" type="presOf" srcId="{AD47AF23-B4B7-4B8F-B183-6A58EC8EE062}" destId="{E0D0A92F-7ECF-42D0-AC08-9189A7987069}" srcOrd="1" destOrd="0" presId="urn:microsoft.com/office/officeart/2008/layout/HalfCircleOrganizationChart"/>
    <dgm:cxn modelId="{2D6DD07C-EA26-425B-BD10-5E722EE1B174}" type="presOf" srcId="{E6A5C52F-61AE-4E3F-BFAB-ED4521513D90}" destId="{7DF6AE35-FD6E-408F-B222-2C3ED3D9C40A}" srcOrd="1" destOrd="0" presId="urn:microsoft.com/office/officeart/2008/layout/HalfCircleOrganizationChart"/>
    <dgm:cxn modelId="{6CC6181D-59D0-4D90-90B5-F8B351A5C9E6}" type="presOf" srcId="{C1147146-35B1-4385-BFD3-24B0A8D6DBA9}" destId="{D4F1D743-D23D-4B7D-ACC6-6058E1552726}" srcOrd="0" destOrd="0" presId="urn:microsoft.com/office/officeart/2008/layout/HalfCircleOrganizationChart"/>
    <dgm:cxn modelId="{B76C4425-E4FD-4102-98D4-A9C408E804ED}" type="presOf" srcId="{71415DDE-85CC-4B14-BACD-0849027C94D0}" destId="{FD81CEF1-8D2C-4956-B974-BAA922D0819B}" srcOrd="0" destOrd="0" presId="urn:microsoft.com/office/officeart/2008/layout/HalfCircleOrganizationChart"/>
    <dgm:cxn modelId="{5BAA31DD-4E4B-4C09-8785-5D5BE99E52AF}" type="presOf" srcId="{AD47AF23-B4B7-4B8F-B183-6A58EC8EE062}" destId="{3FCCDAEC-CA10-4664-854E-A7D40E89FCAC}" srcOrd="0" destOrd="0" presId="urn:microsoft.com/office/officeart/2008/layout/HalfCircleOrganizationChart"/>
    <dgm:cxn modelId="{7D90DD04-80B7-4D07-B4F4-8085CE72FFED}" type="presOf" srcId="{67C3D91B-8478-4B0C-B808-DF4816612072}" destId="{D203EF8F-52BA-4855-A5FE-4D44B8D65C48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368EA972-56A4-40D4-8AB5-36A3B3C6C860}" type="presOf" srcId="{F3E4CAD4-E553-4A4C-B7E2-A728A099C938}" destId="{DE74F48B-15A6-4EF1-9F08-B7134926D237}" srcOrd="0" destOrd="0" presId="urn:microsoft.com/office/officeart/2008/layout/HalfCircleOrganizationChart"/>
    <dgm:cxn modelId="{DEF4088C-9A05-4E52-B354-818BFBA635F4}" type="presOf" srcId="{98990B08-0F76-45E0-9D65-E01C6D49467A}" destId="{FCE55794-E0F7-483D-9314-8A6D1F91B832}" srcOrd="1" destOrd="0" presId="urn:microsoft.com/office/officeart/2008/layout/HalfCircleOrganizationChart"/>
    <dgm:cxn modelId="{BB78AA3B-A360-43A1-9A7A-B0004DFB4F57}" srcId="{A04B25B4-469A-481E-BE17-B83215AA3BA7}" destId="{C2F473B9-007B-43DE-B5BC-BD7C416AF29B}" srcOrd="1" destOrd="0" parTransId="{0C26CC7E-C3D5-4623-A8EF-E2A97CD47CE8}" sibTransId="{CA7515C1-C050-4EA6-9228-B24628BC5ABE}"/>
    <dgm:cxn modelId="{F571500A-3C2F-454E-A685-CAC9F735BBB6}" type="presOf" srcId="{B3D9AC15-00DF-41EE-8D65-A2F47D344CAE}" destId="{0FB92FE9-FE44-46D4-8064-0BB69EE2AEA9}" srcOrd="0" destOrd="0" presId="urn:microsoft.com/office/officeart/2008/layout/HalfCircleOrganizationChart"/>
    <dgm:cxn modelId="{01F6055F-0CC2-4C56-8223-E53442B3B61C}" type="presOf" srcId="{92AC7F90-D278-44CB-9D1C-C628414FCE02}" destId="{810BE625-2AD4-473D-9D17-E6A3C840FAB8}" srcOrd="1" destOrd="0" presId="urn:microsoft.com/office/officeart/2008/layout/HalfCircleOrganizationChart"/>
    <dgm:cxn modelId="{6C279F0A-84C2-4550-BFDE-AE7AD0AEE2DC}" type="presOf" srcId="{EB089806-2977-47E2-9B6B-B7E27A9D4F52}" destId="{9B480429-2228-428A-BAA5-B9BCF69A59F6}" srcOrd="0" destOrd="0" presId="urn:microsoft.com/office/officeart/2008/layout/HalfCircleOrganizationChart"/>
    <dgm:cxn modelId="{F5CEC699-39DA-4B7A-9977-95128F97B594}" srcId="{07406146-8A23-48FC-BA88-13BA049FAC90}" destId="{075248C3-6DB6-4191-A9DE-5E6113B1EDEA}" srcOrd="5" destOrd="0" parTransId="{C2741C95-4126-44B5-ACCB-5ADA563B00EE}" sibTransId="{24E57623-0E2E-4673-A098-00DD0BEF77E8}"/>
    <dgm:cxn modelId="{5755CBE6-89FE-4F17-91AE-E029B2A4E211}" type="presOf" srcId="{A04B25B4-469A-481E-BE17-B83215AA3BA7}" destId="{4082DC42-F834-4ECF-B391-4CFF502C4E6D}" srcOrd="0" destOrd="0" presId="urn:microsoft.com/office/officeart/2008/layout/HalfCircleOrganizationChart"/>
    <dgm:cxn modelId="{94E8A0F8-4C54-4EA6-9458-C5A2845D5F45}" type="presOf" srcId="{8A446F3E-042B-4180-974B-70972E893CE5}" destId="{4EF87040-7BD1-48BA-9332-537361AEC5DB}" srcOrd="0" destOrd="0" presId="urn:microsoft.com/office/officeart/2008/layout/HalfCircleOrganizationChart"/>
    <dgm:cxn modelId="{BA6F52C7-15C2-44DB-8100-34B0D972293D}" type="presOf" srcId="{E2E084DF-F39B-4878-AB4A-A8D119AC57A0}" destId="{1B2A32F5-2528-45B8-8AD3-3ED871C95AA7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45BD47A4-54CD-4148-B73B-09E5040E3CED}" type="presOf" srcId="{FA1BDB7B-6EFF-4638-8409-13A4084777AD}" destId="{C6D4A2B9-DA25-4608-AE82-F6C0E73328B4}" srcOrd="1" destOrd="0" presId="urn:microsoft.com/office/officeart/2008/layout/HalfCircleOrganizationChart"/>
    <dgm:cxn modelId="{1B90B31B-8E34-4DDF-8079-25B6A4A46EF6}" type="presOf" srcId="{9E360787-D136-4539-8287-E4F018249AA0}" destId="{09C31D24-1A84-4725-9EFB-F5F3783AD124}" srcOrd="0" destOrd="0" presId="urn:microsoft.com/office/officeart/2008/layout/HalfCircleOrganizationChart"/>
    <dgm:cxn modelId="{32ABB8EC-213C-48D8-97D1-9DD2B257EC41}" type="presOf" srcId="{9D8B7065-F864-4700-967D-9B05CB1D6C3F}" destId="{685CD142-F464-4C1E-A0B9-C4899C76AF58}" srcOrd="1" destOrd="0" presId="urn:microsoft.com/office/officeart/2008/layout/HalfCircleOrganizationChart"/>
    <dgm:cxn modelId="{B519F6D2-02D8-4A8C-B33C-9A38853D8418}" type="presOf" srcId="{038058D8-0706-49FF-8E2C-67E7A0069FD9}" destId="{30DB071A-9173-44FB-ABA9-F297B7ADCE5E}" srcOrd="1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B31F9501-D86A-475F-B891-50FE8B079416}" srcId="{07406146-8A23-48FC-BA88-13BA049FAC90}" destId="{67C3D91B-8478-4B0C-B808-DF4816612072}" srcOrd="7" destOrd="0" parTransId="{93972DD7-62EB-4E77-BB66-B0E109499558}" sibTransId="{DBEEAB90-E241-436E-B283-29922106AE94}"/>
    <dgm:cxn modelId="{2F7D12E4-F774-4FB5-ABB3-9A1B62F9283E}" srcId="{075248C3-6DB6-4191-A9DE-5E6113B1EDEA}" destId="{8A446F3E-042B-4180-974B-70972E893CE5}" srcOrd="1" destOrd="0" parTransId="{71415DDE-85CC-4B14-BACD-0849027C94D0}" sibTransId="{2202FC9B-A7EF-4D5E-B3F5-25D07892DF80}"/>
    <dgm:cxn modelId="{32EC5A48-491C-4B0C-B066-990D5CFFF432}" type="presOf" srcId="{98990B08-0F76-45E0-9D65-E01C6D49467A}" destId="{6F4D1AC6-5025-4A84-99B9-4CBCE0976A0B}" srcOrd="0" destOrd="0" presId="urn:microsoft.com/office/officeart/2008/layout/HalfCircleOrganizationChart"/>
    <dgm:cxn modelId="{543B7E54-3285-4BD3-B8EC-65760E7A7933}" type="presOf" srcId="{E2E084DF-F39B-4878-AB4A-A8D119AC57A0}" destId="{6D62C7E7-2D40-4ACB-B198-319A1F02478F}" srcOrd="0" destOrd="0" presId="urn:microsoft.com/office/officeart/2008/layout/HalfCircleOrganizationChart"/>
    <dgm:cxn modelId="{6333129E-EE38-47E8-8BCE-4DBA2D7E1787}" type="presOf" srcId="{D335B0CC-85C6-4594-9612-47758211A5DF}" destId="{46ADBEA3-CB8A-4283-B4A6-48AE2CA6B63E}" srcOrd="0" destOrd="0" presId="urn:microsoft.com/office/officeart/2008/layout/HalfCircleOrganizationChart"/>
    <dgm:cxn modelId="{C41D51F4-C0DB-4D28-934E-E37D4557FAD4}" type="presOf" srcId="{C2F473B9-007B-43DE-B5BC-BD7C416AF29B}" destId="{938A5E71-EEDE-42C3-AE9B-B7AA66ADA754}" srcOrd="1" destOrd="0" presId="urn:microsoft.com/office/officeart/2008/layout/HalfCircleOrganizationChart"/>
    <dgm:cxn modelId="{C602589A-71C0-4987-939B-BE45F55F8709}" type="presOf" srcId="{0C26CC7E-C3D5-4623-A8EF-E2A97CD47CE8}" destId="{8D769C54-699E-4F20-8B95-DBF85E681233}" srcOrd="0" destOrd="0" presId="urn:microsoft.com/office/officeart/2008/layout/HalfCircleOrganizationChart"/>
    <dgm:cxn modelId="{7B0506FF-BA23-4DBD-8C95-A7B637426585}" type="presOf" srcId="{6E820660-CF39-42C3-992F-3915E9C88F7D}" destId="{45B20395-8223-426C-B820-446731EC7BAE}" srcOrd="0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896F81E1-A32D-447D-9633-4A0434AE367A}" type="presOf" srcId="{18E1FA0D-4E29-4776-BA4C-D3E6799F267E}" destId="{A7F1B20D-56DA-4101-BB97-82DEE145E57A}" srcOrd="1" destOrd="0" presId="urn:microsoft.com/office/officeart/2008/layout/HalfCircleOrganizationChart"/>
    <dgm:cxn modelId="{952CC477-C7F5-42B6-A559-EFF41F3260D9}" type="presOf" srcId="{244767F1-5EF6-41E9-A078-1A9C0562A037}" destId="{8659A3D1-10C1-48A4-AA72-36B79B2534F7}" srcOrd="0" destOrd="0" presId="urn:microsoft.com/office/officeart/2008/layout/HalfCircleOrganizationChart"/>
    <dgm:cxn modelId="{A2CAF5A1-3E7B-4AA4-9872-F8763761ADC1}" type="presOf" srcId="{33B34BA9-A957-4D09-83CA-7C2765478269}" destId="{92CDDF19-AA3D-429D-9648-824B2C116495}" srcOrd="0" destOrd="0" presId="urn:microsoft.com/office/officeart/2008/layout/HalfCircleOrganizationChart"/>
    <dgm:cxn modelId="{3DF71E7D-A858-41CE-8759-A4E14A3EB595}" type="presOf" srcId="{6C544CE6-B3EA-4F4B-B883-034577FB54B0}" destId="{2192BAAC-76CA-4ADC-A768-2A6E5706BA5D}" srcOrd="0" destOrd="0" presId="urn:microsoft.com/office/officeart/2008/layout/HalfCircleOrganizationChart"/>
    <dgm:cxn modelId="{A7793075-5A4D-4838-B81E-165400D32247}" type="presOf" srcId="{752E67A4-0087-4F4D-8C4C-2BE7E7544744}" destId="{A15003DD-BA9D-4DE1-84B3-B408FF831B68}" srcOrd="0" destOrd="0" presId="urn:microsoft.com/office/officeart/2008/layout/HalfCircleOrganizationChart"/>
    <dgm:cxn modelId="{B7ED8C24-0B17-4EA3-98EA-2EA6D47C2515}" srcId="{67C3D91B-8478-4B0C-B808-DF4816612072}" destId="{FA1BDB7B-6EFF-4638-8409-13A4084777AD}" srcOrd="0" destOrd="0" parTransId="{F7D92BCE-9B28-4B36-A39B-4F5BC9F8C766}" sibTransId="{D2EF719A-375E-475A-8F79-0A07F533E865}"/>
    <dgm:cxn modelId="{459352E2-DB9E-4367-9070-F263F639000C}" type="presOf" srcId="{07406146-8A23-48FC-BA88-13BA049FAC90}" destId="{00FC311A-D4DD-4247-AB7D-81671E688B57}" srcOrd="0" destOrd="0" presId="urn:microsoft.com/office/officeart/2008/layout/HalfCircleOrganizationChart"/>
    <dgm:cxn modelId="{AB561EB9-AABE-4861-8B47-F10413F7C933}" type="presOf" srcId="{9D8B7065-F864-4700-967D-9B05CB1D6C3F}" destId="{F21056C5-6BED-4A1F-84AD-A7D01ECFE9E3}" srcOrd="0" destOrd="0" presId="urn:microsoft.com/office/officeart/2008/layout/HalfCircleOrganizationChart"/>
    <dgm:cxn modelId="{D34BDB5E-5D70-422A-A75B-610681B3F415}" type="presOf" srcId="{98B1488D-B131-4805-A90B-E81049278E35}" destId="{4B56CF4F-4994-418F-A6BF-5EAB6F8E7323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B9B8A167-0257-4F30-AE69-56D6E0B0A9D4}" type="presOf" srcId="{4AAB9C7D-9A36-4B24-B934-F31B3BE0DEBF}" destId="{423A24A1-69A8-4BBE-80EF-0039085ED7EF}" srcOrd="0" destOrd="0" presId="urn:microsoft.com/office/officeart/2008/layout/HalfCircleOrganizationChart"/>
    <dgm:cxn modelId="{8AA5EBD9-3BC2-4CE0-976B-1E8EC93020A3}" type="presOf" srcId="{67C3D91B-8478-4B0C-B808-DF4816612072}" destId="{48F284C9-FAEF-4D31-B570-13463C673F14}" srcOrd="1" destOrd="0" presId="urn:microsoft.com/office/officeart/2008/layout/HalfCircleOrganizationChart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F19CAF3B-634D-4B32-87C2-C28BC0E6D752}" type="presOf" srcId="{D335B0CC-85C6-4594-9612-47758211A5DF}" destId="{27C407D1-70BB-4054-B083-8FDB72ED5069}" srcOrd="1" destOrd="0" presId="urn:microsoft.com/office/officeart/2008/layout/HalfCircleOrganizationChart"/>
    <dgm:cxn modelId="{97905D56-D26C-4365-A662-83B6132A6245}" type="presOf" srcId="{92AC7F90-D278-44CB-9D1C-C628414FCE02}" destId="{25276F72-4AF9-4F79-A440-1A4669531EFE}" srcOrd="0" destOrd="0" presId="urn:microsoft.com/office/officeart/2008/layout/HalfCircleOrganizationChart"/>
    <dgm:cxn modelId="{7D65B43E-43A6-43EF-980A-54844E6A9181}" srcId="{07406146-8A23-48FC-BA88-13BA049FAC90}" destId="{98990B08-0F76-45E0-9D65-E01C6D49467A}" srcOrd="4" destOrd="0" parTransId="{3F2AA96A-F286-4FE0-9BBA-90100C910D50}" sibTransId="{1295441F-9FB7-477A-9B71-A667580928D5}"/>
    <dgm:cxn modelId="{24FBE533-B7C3-4B6C-A59C-FDD796EF4CAA}" type="presOf" srcId="{0A214D0F-6557-4119-97D3-8D8C9854BDFD}" destId="{9B966FF9-64A4-4CA5-9E49-51AFBDF477AD}" srcOrd="0" destOrd="0" presId="urn:microsoft.com/office/officeart/2008/layout/HalfCircleOrganizationChart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A084F07D-99EB-4122-AEE8-CADBFAC02C06}" type="presOf" srcId="{FA1BDB7B-6EFF-4638-8409-13A4084777AD}" destId="{9EDCFACB-C0AC-45C5-9779-8DEA1C6AE069}" srcOrd="0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B34739D1-F3A2-4CDA-9141-2A391B2FA1B8}" srcId="{67C3D91B-8478-4B0C-B808-DF4816612072}" destId="{92AC7F90-D278-44CB-9D1C-C628414FCE02}" srcOrd="1" destOrd="0" parTransId="{F3E4CAD4-E553-4A4C-B7E2-A728A099C938}" sibTransId="{9B4F1DFC-C78D-4A7E-AC17-4DF83B4CB99E}"/>
    <dgm:cxn modelId="{FD821AEC-DB9B-458E-9B7E-FAE13E0E8397}" type="presOf" srcId="{B3B0EF58-2678-4D70-9DC7-858E1B62B45E}" destId="{0DB6FD85-477E-4BA8-96FB-FAEEAB937977}" srcOrd="0" destOrd="0" presId="urn:microsoft.com/office/officeart/2008/layout/HalfCircleOrganizationChart"/>
    <dgm:cxn modelId="{B48B236B-5F74-4335-A7EB-0814F481FAF6}" type="presOf" srcId="{F19DE134-47E8-496F-81BC-9F957D3D5945}" destId="{E016412D-8747-430B-AF6C-8F20F8D44430}" srcOrd="0" destOrd="0" presId="urn:microsoft.com/office/officeart/2008/layout/HalfCircleOrganizationChart"/>
    <dgm:cxn modelId="{A8731AF4-0387-4654-97C7-7D2667675A08}" type="presOf" srcId="{9B382438-ACEC-4C3F-A74F-3F5C26EB719F}" destId="{5AB8A431-19B3-491E-9BC5-D6B2277966BB}" srcOrd="0" destOrd="0" presId="urn:microsoft.com/office/officeart/2008/layout/HalfCircleOrganizationChart"/>
    <dgm:cxn modelId="{925B08B7-F2D4-4402-8CD3-9DFE4376225C}" type="presOf" srcId="{ED36A91A-09CA-44ED-8DE0-92A769D69D0F}" destId="{DF1669EB-C355-46EA-9ADC-FDCAB2287E65}" srcOrd="0" destOrd="0" presId="urn:microsoft.com/office/officeart/2008/layout/HalfCircleOrganizationChart"/>
    <dgm:cxn modelId="{35E2463B-100A-4394-8325-0BDDA7802657}" srcId="{075248C3-6DB6-4191-A9DE-5E6113B1EDEA}" destId="{9B382438-ACEC-4C3F-A74F-3F5C26EB719F}" srcOrd="0" destOrd="0" parTransId="{EB089806-2977-47E2-9B6B-B7E27A9D4F52}" sibTransId="{F2E2858D-74DC-4BA8-8D80-87D25E4F7642}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AAF63FE9-61CE-4854-8288-CC8D2459A10B}" type="presOf" srcId="{075248C3-6DB6-4191-A9DE-5E6113B1EDEA}" destId="{3FF2C2D8-ED45-4FAC-8EBF-F8BB41CA5523}" srcOrd="1" destOrd="0" presId="urn:microsoft.com/office/officeart/2008/layout/HalfCircleOrganizationChart"/>
    <dgm:cxn modelId="{72C9A08F-5BC8-42E2-A86B-48CCB6C5B259}" type="presOf" srcId="{3F3C2526-3E63-420D-8011-533980F2E012}" destId="{CE92B718-91AC-4D97-B611-C6AB2740BACD}" srcOrd="0" destOrd="0" presId="urn:microsoft.com/office/officeart/2008/layout/HalfCircleOrganizationChart"/>
    <dgm:cxn modelId="{49CD2044-EEA4-4C79-AD9B-BC3A96DEE750}" type="presOf" srcId="{F7D92BCE-9B28-4B36-A39B-4F5BC9F8C766}" destId="{B7BDC567-1C41-49BB-AB15-7B211D8CCAE7}" srcOrd="0" destOrd="0" presId="urn:microsoft.com/office/officeart/2008/layout/HalfCircleOrganizationChart"/>
    <dgm:cxn modelId="{6022A843-6D1A-4929-9FE3-47DEB87D7135}" type="presOf" srcId="{9B382438-ACEC-4C3F-A74F-3F5C26EB719F}" destId="{9AC11FCF-6FA1-4169-A533-0C11DA5ABBD7}" srcOrd="1" destOrd="0" presId="urn:microsoft.com/office/officeart/2008/layout/HalfCircleOrganizationChart"/>
    <dgm:cxn modelId="{37B762FE-875B-4054-A36D-4C99B430454D}" type="presOf" srcId="{C2F473B9-007B-43DE-B5BC-BD7C416AF29B}" destId="{8BB2E48E-BDF9-4411-9995-368D9A5EFB13}" srcOrd="0" destOrd="0" presId="urn:microsoft.com/office/officeart/2008/layout/HalfCircleOrganizationChart"/>
    <dgm:cxn modelId="{9C695217-37CA-4595-B699-6AFD90E794CE}" type="presOf" srcId="{038058D8-0706-49FF-8E2C-67E7A0069FD9}" destId="{07A00C17-0A0A-4FA5-9E75-ED5D1DFE8EFE}" srcOrd="0" destOrd="0" presId="urn:microsoft.com/office/officeart/2008/layout/HalfCircleOrganizationChart"/>
    <dgm:cxn modelId="{4C967C6A-147B-4EE6-ABFA-D0BCB2850E01}" type="presOf" srcId="{6C544CE6-B3EA-4F4B-B883-034577FB54B0}" destId="{DEB995F5-75F1-4D3C-A8B4-BF30666E3F60}" srcOrd="1" destOrd="0" presId="urn:microsoft.com/office/officeart/2008/layout/HalfCircleOrganizationChart"/>
    <dgm:cxn modelId="{DB2CB017-546A-460C-A061-11DC52053860}" type="presOf" srcId="{8A446F3E-042B-4180-974B-70972E893CE5}" destId="{FC7BE990-6085-45A8-90DB-CE350B457E19}" srcOrd="1" destOrd="0" presId="urn:microsoft.com/office/officeart/2008/layout/HalfCircleOrganizationChart"/>
    <dgm:cxn modelId="{97E9E5D1-642E-4FFE-BB1D-7A7D45224CA4}" type="presOf" srcId="{C1147146-35B1-4385-BFD3-24B0A8D6DBA9}" destId="{88E5CC8C-2EAC-40F4-83FF-BB2549FD4E4C}" srcOrd="1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447976FC-69DE-40A6-874C-3B76DFE17949}" type="presOf" srcId="{33B34BA9-A957-4D09-83CA-7C2765478269}" destId="{409F9CA5-868D-4778-B9CF-82CEBF837B4C}" srcOrd="1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13E4FA51-4540-4A9A-B364-9875A203F4A4}" type="presOf" srcId="{49458C69-2698-4BC0-862E-E8E202699966}" destId="{7332F5B7-E5F9-4FDB-9C6C-CC016C806E4C}" srcOrd="0" destOrd="0" presId="urn:microsoft.com/office/officeart/2008/layout/HalfCircleOrganizationChart"/>
    <dgm:cxn modelId="{D4E3F921-8181-40EB-B552-B499FAA81434}" type="presOf" srcId="{4AAB9C7D-9A36-4B24-B934-F31B3BE0DEBF}" destId="{48D67017-D75F-4EA0-8DBF-846785B72FE1}" srcOrd="1" destOrd="0" presId="urn:microsoft.com/office/officeart/2008/layout/HalfCircleOrganizationChart"/>
    <dgm:cxn modelId="{9B7D8E05-8599-42D5-85F0-C793D1AF9913}" type="presOf" srcId="{49458C69-2698-4BC0-862E-E8E202699966}" destId="{B64D4913-0383-4290-BE9B-F3E49A02D326}" srcOrd="1" destOrd="0" presId="urn:microsoft.com/office/officeart/2008/layout/HalfCircleOrganizationChart"/>
    <dgm:cxn modelId="{8D0579E7-13F0-4BB3-A5D6-E8D4D9E64CA7}" type="presOf" srcId="{18E1FA0D-4E29-4776-BA4C-D3E6799F267E}" destId="{68FB266A-C28D-4221-B41E-3DCF67B41382}" srcOrd="0" destOrd="0" presId="urn:microsoft.com/office/officeart/2008/layout/HalfCircleOrganizationChart"/>
    <dgm:cxn modelId="{E9171195-165D-4569-BF72-C18BD4DAF028}" srcId="{A04B25B4-469A-481E-BE17-B83215AA3BA7}" destId="{AD47AF23-B4B7-4B8F-B183-6A58EC8EE062}" srcOrd="0" destOrd="0" parTransId="{98B1488D-B131-4805-A90B-E81049278E35}" sibTransId="{6C2B1096-CFF1-461F-ADD0-F8007B1E1299}"/>
    <dgm:cxn modelId="{768D223F-0FE4-4303-A5A4-111DC3C4DD60}" type="presOf" srcId="{D760BA08-E59D-4789-9D8C-62A8E7E85DCA}" destId="{CD3518CD-4E58-4883-95F9-0C2A86BB0267}" srcOrd="0" destOrd="0" presId="urn:microsoft.com/office/officeart/2008/layout/HalfCircleOrganizationChart"/>
    <dgm:cxn modelId="{593DEDAF-214B-40C9-BBA8-56AD6DFE11BB}" type="presOf" srcId="{3F3C2526-3E63-420D-8011-533980F2E012}" destId="{B8396875-64B3-41AB-9A15-1FE36D1B0D96}" srcOrd="1" destOrd="0" presId="urn:microsoft.com/office/officeart/2008/layout/HalfCircleOrganizationChart"/>
    <dgm:cxn modelId="{7E41DF03-7C6E-4FF7-939F-F95960CDCBD0}" type="presOf" srcId="{E6A5C52F-61AE-4E3F-BFAB-ED4521513D90}" destId="{ED2552AC-41B8-43A4-B2A5-0F6EA2F45F76}" srcOrd="0" destOrd="0" presId="urn:microsoft.com/office/officeart/2008/layout/HalfCircleOrganizationChart"/>
    <dgm:cxn modelId="{FFDB87F1-733B-4B17-ABAF-737E3A0177C0}" type="presOf" srcId="{B47694F9-F87D-4502-9516-C706D9D83F25}" destId="{86B6B82E-843B-4285-8A2F-929FC5A5F147}" srcOrd="0" destOrd="0" presId="urn:microsoft.com/office/officeart/2008/layout/HalfCircleOrganizationChart"/>
    <dgm:cxn modelId="{E11647DF-514B-41B5-AF32-AD122E0A84EC}" type="presOf" srcId="{075248C3-6DB6-4191-A9DE-5E6113B1EDEA}" destId="{3BD455AE-8601-460F-B2BE-BCC5F5F86018}" srcOrd="0" destOrd="0" presId="urn:microsoft.com/office/officeart/2008/layout/HalfCircleOrganizationChart"/>
    <dgm:cxn modelId="{0B7B9E5F-9632-4229-8B62-E38142337A3B}" srcId="{07406146-8A23-48FC-BA88-13BA049FAC90}" destId="{A04B25B4-469A-481E-BE17-B83215AA3BA7}" srcOrd="6" destOrd="0" parTransId="{B8F64C62-0DF7-484D-A0F9-94BDCC03AA72}" sibTransId="{860F681A-1A3D-47E8-B120-AE705E2485EE}"/>
    <dgm:cxn modelId="{94543380-899D-4A58-BB87-6DD17A2BED30}" type="presOf" srcId="{A04B25B4-469A-481E-BE17-B83215AA3BA7}" destId="{AD3E62AD-0739-426A-8087-E24998147E6F}" srcOrd="1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03D17F4A-DFBF-4134-9A8F-7782C7DA8759}" type="presOf" srcId="{3AA22C8B-D847-4D42-BF9F-DA7E8433379A}" destId="{88AAD049-11C9-485B-B673-10904493D2C9}" srcOrd="0" destOrd="0" presId="urn:microsoft.com/office/officeart/2008/layout/HalfCircleOrganizationChart"/>
    <dgm:cxn modelId="{07D22DED-9088-460E-9883-6B3E5DF997B4}" type="presParOf" srcId="{00FC311A-D4DD-4247-AB7D-81671E688B57}" destId="{AB692F1B-9A07-4BD4-B4D5-A4515D520BB5}" srcOrd="0" destOrd="0" presId="urn:microsoft.com/office/officeart/2008/layout/HalfCircleOrganizationChart"/>
    <dgm:cxn modelId="{0BB10AC9-E967-4104-B49C-3A6B6954120B}" type="presParOf" srcId="{AB692F1B-9A07-4BD4-B4D5-A4515D520BB5}" destId="{16294DA2-0B6C-4EEB-90EA-ACA427F35472}" srcOrd="0" destOrd="0" presId="urn:microsoft.com/office/officeart/2008/layout/HalfCircleOrganizationChart"/>
    <dgm:cxn modelId="{5E9C7B52-DAF7-464E-8F13-689859D3D30C}" type="presParOf" srcId="{16294DA2-0B6C-4EEB-90EA-ACA427F35472}" destId="{CE92B718-91AC-4D97-B611-C6AB2740BACD}" srcOrd="0" destOrd="0" presId="urn:microsoft.com/office/officeart/2008/layout/HalfCircleOrganizationChart"/>
    <dgm:cxn modelId="{2082C997-44C9-45BA-8A8A-5D0DB8160352}" type="presParOf" srcId="{16294DA2-0B6C-4EEB-90EA-ACA427F35472}" destId="{87258C9D-76EB-4933-AA04-B5146A3B7B9E}" srcOrd="1" destOrd="0" presId="urn:microsoft.com/office/officeart/2008/layout/HalfCircleOrganizationChart"/>
    <dgm:cxn modelId="{76B33108-9BC5-4FEE-8042-2DC3744740C0}" type="presParOf" srcId="{16294DA2-0B6C-4EEB-90EA-ACA427F35472}" destId="{DA305B6E-CB38-463D-8747-91F9A7C8800D}" srcOrd="2" destOrd="0" presId="urn:microsoft.com/office/officeart/2008/layout/HalfCircleOrganizationChart"/>
    <dgm:cxn modelId="{E90C053C-F853-4B95-ABD8-BF6AC3FF1841}" type="presParOf" srcId="{16294DA2-0B6C-4EEB-90EA-ACA427F35472}" destId="{B8396875-64B3-41AB-9A15-1FE36D1B0D96}" srcOrd="3" destOrd="0" presId="urn:microsoft.com/office/officeart/2008/layout/HalfCircleOrganizationChart"/>
    <dgm:cxn modelId="{0D9197C5-E7DC-455A-9BA5-AE259EAFE2DA}" type="presParOf" srcId="{AB692F1B-9A07-4BD4-B4D5-A4515D520BB5}" destId="{B7D1261B-46EA-4A02-B7DD-BA011E89BB99}" srcOrd="1" destOrd="0" presId="urn:microsoft.com/office/officeart/2008/layout/HalfCircleOrganizationChart"/>
    <dgm:cxn modelId="{9B9EDC0C-62CB-489F-BE35-F16294EBD452}" type="presParOf" srcId="{AB692F1B-9A07-4BD4-B4D5-A4515D520BB5}" destId="{A136F248-0DF9-4A12-8239-B66AB8D91F8F}" srcOrd="2" destOrd="0" presId="urn:microsoft.com/office/officeart/2008/layout/HalfCircleOrganizationChart"/>
    <dgm:cxn modelId="{4764281A-7048-4155-A5FA-789C2A229A9E}" type="presParOf" srcId="{00FC311A-D4DD-4247-AB7D-81671E688B57}" destId="{FE196B7B-E758-4C9E-992E-0B74DC800DC5}" srcOrd="1" destOrd="0" presId="urn:microsoft.com/office/officeart/2008/layout/HalfCircleOrganizationChart"/>
    <dgm:cxn modelId="{879BDCCC-3BC0-4FBA-BDDC-0D57A22071F7}" type="presParOf" srcId="{FE196B7B-E758-4C9E-992E-0B74DC800DC5}" destId="{797A17A5-FD4C-4A15-BD43-75986E47C313}" srcOrd="0" destOrd="0" presId="urn:microsoft.com/office/officeart/2008/layout/HalfCircleOrganizationChart"/>
    <dgm:cxn modelId="{0B764C51-C684-4F5A-8CC8-00D7A6C065B5}" type="presParOf" srcId="{797A17A5-FD4C-4A15-BD43-75986E47C313}" destId="{92CDDF19-AA3D-429D-9648-824B2C116495}" srcOrd="0" destOrd="0" presId="urn:microsoft.com/office/officeart/2008/layout/HalfCircleOrganizationChart"/>
    <dgm:cxn modelId="{D7B9ACDD-9F14-4357-BDBF-9CB53D5CFED8}" type="presParOf" srcId="{797A17A5-FD4C-4A15-BD43-75986E47C313}" destId="{5CE91827-630A-4B5E-B41E-EFB9C1273823}" srcOrd="1" destOrd="0" presId="urn:microsoft.com/office/officeart/2008/layout/HalfCircleOrganizationChart"/>
    <dgm:cxn modelId="{204DB2AC-0C2F-407D-A207-7E6E576E3E7D}" type="presParOf" srcId="{797A17A5-FD4C-4A15-BD43-75986E47C313}" destId="{8BC612E5-A721-49BC-8FBB-2FB8551739B0}" srcOrd="2" destOrd="0" presId="urn:microsoft.com/office/officeart/2008/layout/HalfCircleOrganizationChart"/>
    <dgm:cxn modelId="{42F6867F-8212-41DB-9E6E-ABC370E1042C}" type="presParOf" srcId="{797A17A5-FD4C-4A15-BD43-75986E47C313}" destId="{409F9CA5-868D-4778-B9CF-82CEBF837B4C}" srcOrd="3" destOrd="0" presId="urn:microsoft.com/office/officeart/2008/layout/HalfCircleOrganizationChart"/>
    <dgm:cxn modelId="{229F89FE-06D7-4C2B-8835-2AAD17D0DB34}" type="presParOf" srcId="{FE196B7B-E758-4C9E-992E-0B74DC800DC5}" destId="{05FC121B-0EBE-4AD7-B504-B23E1A0649CF}" srcOrd="1" destOrd="0" presId="urn:microsoft.com/office/officeart/2008/layout/HalfCircleOrganizationChart"/>
    <dgm:cxn modelId="{201856A2-DE75-43B3-A67D-510CFBB5DAF6}" type="presParOf" srcId="{FE196B7B-E758-4C9E-992E-0B74DC800DC5}" destId="{08FE0DEE-8166-47BE-92C4-34E6D6930149}" srcOrd="2" destOrd="0" presId="urn:microsoft.com/office/officeart/2008/layout/HalfCircleOrganizationChart"/>
    <dgm:cxn modelId="{79581B5A-461F-4E8C-B062-A5546D7721A8}" type="presParOf" srcId="{00FC311A-D4DD-4247-AB7D-81671E688B57}" destId="{2D6E7366-44D9-4C02-9288-E8C7E76A3E26}" srcOrd="2" destOrd="0" presId="urn:microsoft.com/office/officeart/2008/layout/HalfCircleOrganizationChart"/>
    <dgm:cxn modelId="{5F6EE91A-90A0-489C-A892-3F100C695680}" type="presParOf" srcId="{2D6E7366-44D9-4C02-9288-E8C7E76A3E26}" destId="{9C9AD2C2-7F50-478A-999D-FD26019254F2}" srcOrd="0" destOrd="0" presId="urn:microsoft.com/office/officeart/2008/layout/HalfCircleOrganizationChart"/>
    <dgm:cxn modelId="{40144419-6362-41B3-B0D4-5F8470F59A85}" type="presParOf" srcId="{9C9AD2C2-7F50-478A-999D-FD26019254F2}" destId="{423A24A1-69A8-4BBE-80EF-0039085ED7EF}" srcOrd="0" destOrd="0" presId="urn:microsoft.com/office/officeart/2008/layout/HalfCircleOrganizationChart"/>
    <dgm:cxn modelId="{1299924A-FD7C-4C68-9E6F-2AED837796B7}" type="presParOf" srcId="{9C9AD2C2-7F50-478A-999D-FD26019254F2}" destId="{CF65C6E1-8E0E-49E6-9C11-DEF6ACE5CB3A}" srcOrd="1" destOrd="0" presId="urn:microsoft.com/office/officeart/2008/layout/HalfCircleOrganizationChart"/>
    <dgm:cxn modelId="{D86FD1B1-89B4-43C3-88EA-82F564F2F740}" type="presParOf" srcId="{9C9AD2C2-7F50-478A-999D-FD26019254F2}" destId="{746CA7D5-8AFE-451E-AC15-1AB9110B3379}" srcOrd="2" destOrd="0" presId="urn:microsoft.com/office/officeart/2008/layout/HalfCircleOrganizationChart"/>
    <dgm:cxn modelId="{725C4A9B-71A1-434B-AA47-AC513CE47689}" type="presParOf" srcId="{9C9AD2C2-7F50-478A-999D-FD26019254F2}" destId="{48D67017-D75F-4EA0-8DBF-846785B72FE1}" srcOrd="3" destOrd="0" presId="urn:microsoft.com/office/officeart/2008/layout/HalfCircleOrganizationChart"/>
    <dgm:cxn modelId="{39A449FF-615F-4611-BAEC-44F2616CAB48}" type="presParOf" srcId="{2D6E7366-44D9-4C02-9288-E8C7E76A3E26}" destId="{AE727C6E-391C-4F9C-982D-971D5B319CCF}" srcOrd="1" destOrd="0" presId="urn:microsoft.com/office/officeart/2008/layout/HalfCircleOrganizationChart"/>
    <dgm:cxn modelId="{A89AC892-1F8B-42B7-9C0D-E3BB0275876F}" type="presParOf" srcId="{2D6E7366-44D9-4C02-9288-E8C7E76A3E26}" destId="{8A09CDE3-AE0E-4F78-B538-7D1C6EF4AEB4}" srcOrd="2" destOrd="0" presId="urn:microsoft.com/office/officeart/2008/layout/HalfCircleOrganizationChart"/>
    <dgm:cxn modelId="{C50DE08E-1755-4D1D-B754-58738DC1905D}" type="presParOf" srcId="{00FC311A-D4DD-4247-AB7D-81671E688B57}" destId="{7F2AE429-D00C-4EB6-A4AF-DB0BD46B0E5C}" srcOrd="3" destOrd="0" presId="urn:microsoft.com/office/officeart/2008/layout/HalfCircleOrganizationChart"/>
    <dgm:cxn modelId="{52E1699C-7149-4116-A97C-92CB775A7C4A}" type="presParOf" srcId="{7F2AE429-D00C-4EB6-A4AF-DB0BD46B0E5C}" destId="{E76E0331-92FE-4AA6-BBF7-682C88A38D9C}" srcOrd="0" destOrd="0" presId="urn:microsoft.com/office/officeart/2008/layout/HalfCircleOrganizationChart"/>
    <dgm:cxn modelId="{18529732-8461-4E27-B09F-264EE6FCFC13}" type="presParOf" srcId="{E76E0331-92FE-4AA6-BBF7-682C88A38D9C}" destId="{68FB266A-C28D-4221-B41E-3DCF67B41382}" srcOrd="0" destOrd="0" presId="urn:microsoft.com/office/officeart/2008/layout/HalfCircleOrganizationChart"/>
    <dgm:cxn modelId="{6FCE19FB-761D-4AFD-A3AC-46D1488AD60D}" type="presParOf" srcId="{E76E0331-92FE-4AA6-BBF7-682C88A38D9C}" destId="{0EF0BD33-37E9-4450-8A19-C7D15C92C077}" srcOrd="1" destOrd="0" presId="urn:microsoft.com/office/officeart/2008/layout/HalfCircleOrganizationChart"/>
    <dgm:cxn modelId="{16A2E042-50E3-4830-82B5-8DC9C48AEA10}" type="presParOf" srcId="{E76E0331-92FE-4AA6-BBF7-682C88A38D9C}" destId="{B2914B47-EF32-4B3B-A6AD-326C91625A74}" srcOrd="2" destOrd="0" presId="urn:microsoft.com/office/officeart/2008/layout/HalfCircleOrganizationChart"/>
    <dgm:cxn modelId="{CD4742C0-50A9-4BA1-B4FE-08C3E28A169A}" type="presParOf" srcId="{E76E0331-92FE-4AA6-BBF7-682C88A38D9C}" destId="{A7F1B20D-56DA-4101-BB97-82DEE145E57A}" srcOrd="3" destOrd="0" presId="urn:microsoft.com/office/officeart/2008/layout/HalfCircleOrganizationChart"/>
    <dgm:cxn modelId="{BE769916-AC30-4062-B4BC-B964C12B89BB}" type="presParOf" srcId="{7F2AE429-D00C-4EB6-A4AF-DB0BD46B0E5C}" destId="{E378FB37-0D26-4049-A1D0-C0D0241325D9}" srcOrd="1" destOrd="0" presId="urn:microsoft.com/office/officeart/2008/layout/HalfCircleOrganizationChart"/>
    <dgm:cxn modelId="{BC21FECD-E834-42F0-84EA-45A3F9D43A40}" type="presParOf" srcId="{E378FB37-0D26-4049-A1D0-C0D0241325D9}" destId="{A15003DD-BA9D-4DE1-84B3-B408FF831B68}" srcOrd="0" destOrd="0" presId="urn:microsoft.com/office/officeart/2008/layout/HalfCircleOrganizationChart"/>
    <dgm:cxn modelId="{9C3B8615-A469-435F-8560-6775C6800C48}" type="presParOf" srcId="{E378FB37-0D26-4049-A1D0-C0D0241325D9}" destId="{F50BA99A-E6F5-4F64-9950-ECC7BE28DDCE}" srcOrd="1" destOrd="0" presId="urn:microsoft.com/office/officeart/2008/layout/HalfCircleOrganizationChart"/>
    <dgm:cxn modelId="{8FF555EC-D3FA-4AEE-810E-D47C8F63A4EA}" type="presParOf" srcId="{F50BA99A-E6F5-4F64-9950-ECC7BE28DDCE}" destId="{0B4DFB6C-8056-42A5-842E-2ACA84FC62D4}" srcOrd="0" destOrd="0" presId="urn:microsoft.com/office/officeart/2008/layout/HalfCircleOrganizationChart"/>
    <dgm:cxn modelId="{7B22DAFA-063D-4D99-99B3-2211B6B8B85C}" type="presParOf" srcId="{0B4DFB6C-8056-42A5-842E-2ACA84FC62D4}" destId="{86B6B82E-843B-4285-8A2F-929FC5A5F147}" srcOrd="0" destOrd="0" presId="urn:microsoft.com/office/officeart/2008/layout/HalfCircleOrganizationChart"/>
    <dgm:cxn modelId="{7C81A357-8AD1-424E-9273-1EFF4AFFCC3C}" type="presParOf" srcId="{0B4DFB6C-8056-42A5-842E-2ACA84FC62D4}" destId="{E6CC6B33-1069-4606-A618-DFA13434C776}" srcOrd="1" destOrd="0" presId="urn:microsoft.com/office/officeart/2008/layout/HalfCircleOrganizationChart"/>
    <dgm:cxn modelId="{3CDC110B-166C-40B0-AD2F-09E592CABDAC}" type="presParOf" srcId="{0B4DFB6C-8056-42A5-842E-2ACA84FC62D4}" destId="{E3216AF0-7C79-4FD9-9E97-9297040D7066}" srcOrd="2" destOrd="0" presId="urn:microsoft.com/office/officeart/2008/layout/HalfCircleOrganizationChart"/>
    <dgm:cxn modelId="{29783211-0858-4F47-A3F8-935082421608}" type="presParOf" srcId="{0B4DFB6C-8056-42A5-842E-2ACA84FC62D4}" destId="{0029EC89-0F36-44CC-95C6-6C30CC7F388F}" srcOrd="3" destOrd="0" presId="urn:microsoft.com/office/officeart/2008/layout/HalfCircleOrganizationChart"/>
    <dgm:cxn modelId="{0646D756-7D30-4BE8-9EF7-D6AC0A549ECA}" type="presParOf" srcId="{F50BA99A-E6F5-4F64-9950-ECC7BE28DDCE}" destId="{CDC6C30B-F4F4-45C9-B03A-3DDEF625A655}" srcOrd="1" destOrd="0" presId="urn:microsoft.com/office/officeart/2008/layout/HalfCircleOrganizationChart"/>
    <dgm:cxn modelId="{60BAD193-715B-4024-AA23-E622619770CC}" type="presParOf" srcId="{CDC6C30B-F4F4-45C9-B03A-3DDEF625A655}" destId="{0FB92FE9-FE44-46D4-8064-0BB69EE2AEA9}" srcOrd="0" destOrd="0" presId="urn:microsoft.com/office/officeart/2008/layout/HalfCircleOrganizationChart"/>
    <dgm:cxn modelId="{A23BC498-DFE3-4579-8978-E7B7E3625E69}" type="presParOf" srcId="{CDC6C30B-F4F4-45C9-B03A-3DDEF625A655}" destId="{D2E356CB-57C1-43D1-8296-5661AA70872C}" srcOrd="1" destOrd="0" presId="urn:microsoft.com/office/officeart/2008/layout/HalfCircleOrganizationChart"/>
    <dgm:cxn modelId="{2D3CEB95-E940-4643-B058-7A85834684C4}" type="presParOf" srcId="{D2E356CB-57C1-43D1-8296-5661AA70872C}" destId="{D61323BF-5C41-4D38-8E91-213DE7C62953}" srcOrd="0" destOrd="0" presId="urn:microsoft.com/office/officeart/2008/layout/HalfCircleOrganizationChart"/>
    <dgm:cxn modelId="{4C900185-F543-45B7-B78C-4A6507E02D44}" type="presParOf" srcId="{D61323BF-5C41-4D38-8E91-213DE7C62953}" destId="{6D62C7E7-2D40-4ACB-B198-319A1F02478F}" srcOrd="0" destOrd="0" presId="urn:microsoft.com/office/officeart/2008/layout/HalfCircleOrganizationChart"/>
    <dgm:cxn modelId="{76BABE64-7613-4658-8FB3-02CD58399CF5}" type="presParOf" srcId="{D61323BF-5C41-4D38-8E91-213DE7C62953}" destId="{4B15B1F6-E5C6-4510-B5A5-05FF2EE4210B}" srcOrd="1" destOrd="0" presId="urn:microsoft.com/office/officeart/2008/layout/HalfCircleOrganizationChart"/>
    <dgm:cxn modelId="{3E95515E-D882-4538-B82F-2DFBBAA4229A}" type="presParOf" srcId="{D61323BF-5C41-4D38-8E91-213DE7C62953}" destId="{E959BBD9-0818-49E8-A37D-EDE24F650D9F}" srcOrd="2" destOrd="0" presId="urn:microsoft.com/office/officeart/2008/layout/HalfCircleOrganizationChart"/>
    <dgm:cxn modelId="{C16505B1-FCF8-4785-96FE-F5980249E9A8}" type="presParOf" srcId="{D61323BF-5C41-4D38-8E91-213DE7C62953}" destId="{1B2A32F5-2528-45B8-8AD3-3ED871C95AA7}" srcOrd="3" destOrd="0" presId="urn:microsoft.com/office/officeart/2008/layout/HalfCircleOrganizationChart"/>
    <dgm:cxn modelId="{0BDA8876-0049-4E8A-A1D3-782892829AED}" type="presParOf" srcId="{D2E356CB-57C1-43D1-8296-5661AA70872C}" destId="{E09E1B84-FCC7-4045-8691-DBDD9E4DD8AD}" srcOrd="1" destOrd="0" presId="urn:microsoft.com/office/officeart/2008/layout/HalfCircleOrganizationChart"/>
    <dgm:cxn modelId="{E0D59784-9BB0-4EAE-B495-5BE3D3CF7659}" type="presParOf" srcId="{D2E356CB-57C1-43D1-8296-5661AA70872C}" destId="{8D6A69D3-CF4C-4BD8-9298-ED0E4CB62FAF}" srcOrd="2" destOrd="0" presId="urn:microsoft.com/office/officeart/2008/layout/HalfCircleOrganizationChart"/>
    <dgm:cxn modelId="{CFF2478A-13FA-4191-9566-194333ACE64A}" type="presParOf" srcId="{CDC6C30B-F4F4-45C9-B03A-3DDEF625A655}" destId="{E016412D-8747-430B-AF6C-8F20F8D44430}" srcOrd="2" destOrd="0" presId="urn:microsoft.com/office/officeart/2008/layout/HalfCircleOrganizationChart"/>
    <dgm:cxn modelId="{64C2D5B9-4E4A-4D0F-A9FE-47296B1B352E}" type="presParOf" srcId="{CDC6C30B-F4F4-45C9-B03A-3DDEF625A655}" destId="{4FF8C42D-B23D-47CF-8B83-D0300478FD3F}" srcOrd="3" destOrd="0" presId="urn:microsoft.com/office/officeart/2008/layout/HalfCircleOrganizationChart"/>
    <dgm:cxn modelId="{8C41EEC7-A1AF-44FB-9FEF-6241C181A32F}" type="presParOf" srcId="{4FF8C42D-B23D-47CF-8B83-D0300478FD3F}" destId="{7DC4C80C-5AA1-4921-AA9C-88CF528B123E}" srcOrd="0" destOrd="0" presId="urn:microsoft.com/office/officeart/2008/layout/HalfCircleOrganizationChart"/>
    <dgm:cxn modelId="{3DC44122-D1E6-40A2-A0BD-86978117A7E5}" type="presParOf" srcId="{7DC4C80C-5AA1-4921-AA9C-88CF528B123E}" destId="{2192BAAC-76CA-4ADC-A768-2A6E5706BA5D}" srcOrd="0" destOrd="0" presId="urn:microsoft.com/office/officeart/2008/layout/HalfCircleOrganizationChart"/>
    <dgm:cxn modelId="{78AA728B-49F5-4D9A-8ACE-4E6609C4F3DE}" type="presParOf" srcId="{7DC4C80C-5AA1-4921-AA9C-88CF528B123E}" destId="{E5FDFEFE-B32C-4AFD-9E32-7C1949FA5A49}" srcOrd="1" destOrd="0" presId="urn:microsoft.com/office/officeart/2008/layout/HalfCircleOrganizationChart"/>
    <dgm:cxn modelId="{7059DFC0-F987-402F-B526-C73B4A11C501}" type="presParOf" srcId="{7DC4C80C-5AA1-4921-AA9C-88CF528B123E}" destId="{D13C30B4-6B1E-4BA3-AE0F-7AD2C8C2A025}" srcOrd="2" destOrd="0" presId="urn:microsoft.com/office/officeart/2008/layout/HalfCircleOrganizationChart"/>
    <dgm:cxn modelId="{7DF1417F-A389-4DA9-A610-924A721C0F93}" type="presParOf" srcId="{7DC4C80C-5AA1-4921-AA9C-88CF528B123E}" destId="{DEB995F5-75F1-4D3C-A8B4-BF30666E3F60}" srcOrd="3" destOrd="0" presId="urn:microsoft.com/office/officeart/2008/layout/HalfCircleOrganizationChart"/>
    <dgm:cxn modelId="{6F42FE2D-00CF-4208-816A-AEB66B329333}" type="presParOf" srcId="{4FF8C42D-B23D-47CF-8B83-D0300478FD3F}" destId="{3C4F3942-EE25-4CDB-A8C9-54E3D220CFE6}" srcOrd="1" destOrd="0" presId="urn:microsoft.com/office/officeart/2008/layout/HalfCircleOrganizationChart"/>
    <dgm:cxn modelId="{3D7497B1-8A69-48EF-B3CB-458C2D767EEC}" type="presParOf" srcId="{4FF8C42D-B23D-47CF-8B83-D0300478FD3F}" destId="{7B549C35-9B2C-4648-BE19-5B2C54B8480E}" srcOrd="2" destOrd="0" presId="urn:microsoft.com/office/officeart/2008/layout/HalfCircleOrganizationChart"/>
    <dgm:cxn modelId="{34976841-DD35-4C84-A65D-43639F0915DD}" type="presParOf" srcId="{F50BA99A-E6F5-4F64-9950-ECC7BE28DDCE}" destId="{B6815921-00A5-4EFC-87CD-1142BE4B6B0E}" srcOrd="2" destOrd="0" presId="urn:microsoft.com/office/officeart/2008/layout/HalfCircleOrganizationChart"/>
    <dgm:cxn modelId="{23CA19BA-5602-4165-85FF-DC1E4A8BC362}" type="presParOf" srcId="{E378FB37-0D26-4049-A1D0-C0D0241325D9}" destId="{45B20395-8223-426C-B820-446731EC7BAE}" srcOrd="2" destOrd="0" presId="urn:microsoft.com/office/officeart/2008/layout/HalfCircleOrganizationChart"/>
    <dgm:cxn modelId="{430660A3-F098-4CC5-8370-818E82B08154}" type="presParOf" srcId="{E378FB37-0D26-4049-A1D0-C0D0241325D9}" destId="{11FCA9A4-6CF2-4988-8B6D-98D7FECE5CFA}" srcOrd="3" destOrd="0" presId="urn:microsoft.com/office/officeart/2008/layout/HalfCircleOrganizationChart"/>
    <dgm:cxn modelId="{C87A0AA3-BFF5-44C8-9A0C-DBFDF794AC34}" type="presParOf" srcId="{11FCA9A4-6CF2-4988-8B6D-98D7FECE5CFA}" destId="{64BBA8E5-D5AA-4033-9868-C2403B9D50CD}" srcOrd="0" destOrd="0" presId="urn:microsoft.com/office/officeart/2008/layout/HalfCircleOrganizationChart"/>
    <dgm:cxn modelId="{5EE546B3-DBB8-4084-8E99-7FF21B271C95}" type="presParOf" srcId="{64BBA8E5-D5AA-4033-9868-C2403B9D50CD}" destId="{8659A3D1-10C1-48A4-AA72-36B79B2534F7}" srcOrd="0" destOrd="0" presId="urn:microsoft.com/office/officeart/2008/layout/HalfCircleOrganizationChart"/>
    <dgm:cxn modelId="{3E2BADB8-7DE2-47E0-8F6E-65B4F8BB3D8F}" type="presParOf" srcId="{64BBA8E5-D5AA-4033-9868-C2403B9D50CD}" destId="{6B5CCD25-9BB2-48DC-AA6B-F65F84ACA75F}" srcOrd="1" destOrd="0" presId="urn:microsoft.com/office/officeart/2008/layout/HalfCircleOrganizationChart"/>
    <dgm:cxn modelId="{57DE63E9-3DCD-4A7F-AE49-C955B4330930}" type="presParOf" srcId="{64BBA8E5-D5AA-4033-9868-C2403B9D50CD}" destId="{495F5473-75F0-4B39-B6A7-CD9D54F88234}" srcOrd="2" destOrd="0" presId="urn:microsoft.com/office/officeart/2008/layout/HalfCircleOrganizationChart"/>
    <dgm:cxn modelId="{553B16F6-7879-4B0B-ABFD-D3B97F2C0091}" type="presParOf" srcId="{64BBA8E5-D5AA-4033-9868-C2403B9D50CD}" destId="{6F2C8C55-7363-43DA-AEAD-E2F72699ECD8}" srcOrd="3" destOrd="0" presId="urn:microsoft.com/office/officeart/2008/layout/HalfCircleOrganizationChart"/>
    <dgm:cxn modelId="{3B09A70D-DEB4-41A7-9F6B-4E8123C76E2E}" type="presParOf" srcId="{11FCA9A4-6CF2-4988-8B6D-98D7FECE5CFA}" destId="{6CC0601D-7F48-4F86-95B7-22D111F390A0}" srcOrd="1" destOrd="0" presId="urn:microsoft.com/office/officeart/2008/layout/HalfCircleOrganizationChart"/>
    <dgm:cxn modelId="{BE39020B-5F5F-4BCD-9228-2E20C84A6390}" type="presParOf" srcId="{6CC0601D-7F48-4F86-95B7-22D111F390A0}" destId="{CD3518CD-4E58-4883-95F9-0C2A86BB0267}" srcOrd="0" destOrd="0" presId="urn:microsoft.com/office/officeart/2008/layout/HalfCircleOrganizationChart"/>
    <dgm:cxn modelId="{D35CE8F0-C697-40E3-ACAE-147656B9CF96}" type="presParOf" srcId="{6CC0601D-7F48-4F86-95B7-22D111F390A0}" destId="{238AD857-EF51-4D0B-888D-A95C7B9C234E}" srcOrd="1" destOrd="0" presId="urn:microsoft.com/office/officeart/2008/layout/HalfCircleOrganizationChart"/>
    <dgm:cxn modelId="{8B9182FF-2D74-4411-AA43-A105CE4CDF11}" type="presParOf" srcId="{238AD857-EF51-4D0B-888D-A95C7B9C234E}" destId="{8CCE02AF-14A2-4C83-822B-6BD57D0319E6}" srcOrd="0" destOrd="0" presId="urn:microsoft.com/office/officeart/2008/layout/HalfCircleOrganizationChart"/>
    <dgm:cxn modelId="{61763115-3637-4EBA-BC63-91E331EBE97B}" type="presParOf" srcId="{8CCE02AF-14A2-4C83-822B-6BD57D0319E6}" destId="{46ADBEA3-CB8A-4283-B4A6-48AE2CA6B63E}" srcOrd="0" destOrd="0" presId="urn:microsoft.com/office/officeart/2008/layout/HalfCircleOrganizationChart"/>
    <dgm:cxn modelId="{2BA203B5-6BCD-486D-B7BA-608D4FB572DA}" type="presParOf" srcId="{8CCE02AF-14A2-4C83-822B-6BD57D0319E6}" destId="{EF504676-F8FA-4787-89D6-8976C3BB667C}" srcOrd="1" destOrd="0" presId="urn:microsoft.com/office/officeart/2008/layout/HalfCircleOrganizationChart"/>
    <dgm:cxn modelId="{A29F80B5-F413-45DD-A2EB-450F73530343}" type="presParOf" srcId="{8CCE02AF-14A2-4C83-822B-6BD57D0319E6}" destId="{2720CB56-AE73-4A31-9B3E-1317458FBCC2}" srcOrd="2" destOrd="0" presId="urn:microsoft.com/office/officeart/2008/layout/HalfCircleOrganizationChart"/>
    <dgm:cxn modelId="{1020BBD3-C6F6-44D8-8882-54A95B916D0D}" type="presParOf" srcId="{8CCE02AF-14A2-4C83-822B-6BD57D0319E6}" destId="{27C407D1-70BB-4054-B083-8FDB72ED5069}" srcOrd="3" destOrd="0" presId="urn:microsoft.com/office/officeart/2008/layout/HalfCircleOrganizationChart"/>
    <dgm:cxn modelId="{330D2FA6-A4F2-4DF4-8E1D-08F6E228CC77}" type="presParOf" srcId="{238AD857-EF51-4D0B-888D-A95C7B9C234E}" destId="{B74D5308-D104-42F1-BAEC-EB1B7A6CDE6D}" srcOrd="1" destOrd="0" presId="urn:microsoft.com/office/officeart/2008/layout/HalfCircleOrganizationChart"/>
    <dgm:cxn modelId="{17A5A0E7-163E-424C-BDD2-39C0D1888B2E}" type="presParOf" srcId="{238AD857-EF51-4D0B-888D-A95C7B9C234E}" destId="{81A1832C-3D98-45FB-BE1A-B5D4175C3355}" srcOrd="2" destOrd="0" presId="urn:microsoft.com/office/officeart/2008/layout/HalfCircleOrganizationChart"/>
    <dgm:cxn modelId="{B316D90D-1588-4687-A875-4CC48EBDFD03}" type="presParOf" srcId="{6CC0601D-7F48-4F86-95B7-22D111F390A0}" destId="{09C31D24-1A84-4725-9EFB-F5F3783AD124}" srcOrd="2" destOrd="0" presId="urn:microsoft.com/office/officeart/2008/layout/HalfCircleOrganizationChart"/>
    <dgm:cxn modelId="{F0A8EA0D-5E7A-414D-8E6A-7ED52F08BCDE}" type="presParOf" srcId="{6CC0601D-7F48-4F86-95B7-22D111F390A0}" destId="{5F668621-8CEB-41CB-99F3-EE939B4C4609}" srcOrd="3" destOrd="0" presId="urn:microsoft.com/office/officeart/2008/layout/HalfCircleOrganizationChart"/>
    <dgm:cxn modelId="{FEE1C9D2-F59D-4EBE-A0AF-99695A196E87}" type="presParOf" srcId="{5F668621-8CEB-41CB-99F3-EE939B4C4609}" destId="{6F852063-21A4-465D-A784-E064FBD63015}" srcOrd="0" destOrd="0" presId="urn:microsoft.com/office/officeart/2008/layout/HalfCircleOrganizationChart"/>
    <dgm:cxn modelId="{74A88443-B5AB-4670-91B6-37068D159B6F}" type="presParOf" srcId="{6F852063-21A4-465D-A784-E064FBD63015}" destId="{F21056C5-6BED-4A1F-84AD-A7D01ECFE9E3}" srcOrd="0" destOrd="0" presId="urn:microsoft.com/office/officeart/2008/layout/HalfCircleOrganizationChart"/>
    <dgm:cxn modelId="{67E8EFB6-56B5-4A25-8120-B2ED6C3B9FDC}" type="presParOf" srcId="{6F852063-21A4-465D-A784-E064FBD63015}" destId="{D079EB57-7AAF-42B3-A3AA-A3BB6562F8D9}" srcOrd="1" destOrd="0" presId="urn:microsoft.com/office/officeart/2008/layout/HalfCircleOrganizationChart"/>
    <dgm:cxn modelId="{15F535F6-ADE6-43B1-875F-4B6A607F7917}" type="presParOf" srcId="{6F852063-21A4-465D-A784-E064FBD63015}" destId="{7CA045BF-E295-4AF6-B758-E4E2B91548B9}" srcOrd="2" destOrd="0" presId="urn:microsoft.com/office/officeart/2008/layout/HalfCircleOrganizationChart"/>
    <dgm:cxn modelId="{8C6F94BF-D9AE-44C8-99A1-97DE7D76BF7D}" type="presParOf" srcId="{6F852063-21A4-465D-A784-E064FBD63015}" destId="{685CD142-F464-4C1E-A0B9-C4899C76AF58}" srcOrd="3" destOrd="0" presId="urn:microsoft.com/office/officeart/2008/layout/HalfCircleOrganizationChart"/>
    <dgm:cxn modelId="{7E57456C-79E7-470A-9B0E-AA70CB37BC05}" type="presParOf" srcId="{5F668621-8CEB-41CB-99F3-EE939B4C4609}" destId="{C15A4BD7-BC31-4D57-AC96-9A0BE8B49A0F}" srcOrd="1" destOrd="0" presId="urn:microsoft.com/office/officeart/2008/layout/HalfCircleOrganizationChart"/>
    <dgm:cxn modelId="{10FCB8B6-F1E6-42D6-ADC7-64F736029361}" type="presParOf" srcId="{5F668621-8CEB-41CB-99F3-EE939B4C4609}" destId="{2E91D5E2-6C16-48A3-ABD3-5F1E59D79846}" srcOrd="2" destOrd="0" presId="urn:microsoft.com/office/officeart/2008/layout/HalfCircleOrganizationChart"/>
    <dgm:cxn modelId="{CC545268-8DF7-42B9-9A4B-248CB38BFF7F}" type="presParOf" srcId="{11FCA9A4-6CF2-4988-8B6D-98D7FECE5CFA}" destId="{8E616193-8377-431C-8F13-841158A6E70F}" srcOrd="2" destOrd="0" presId="urn:microsoft.com/office/officeart/2008/layout/HalfCircleOrganizationChart"/>
    <dgm:cxn modelId="{CD58D780-0D39-423A-A670-2BC0B935C1E3}" type="presParOf" srcId="{7F2AE429-D00C-4EB6-A4AF-DB0BD46B0E5C}" destId="{E1D7114A-40CE-44F9-AB5F-6F080ECEB02A}" srcOrd="2" destOrd="0" presId="urn:microsoft.com/office/officeart/2008/layout/HalfCircleOrganizationChart"/>
    <dgm:cxn modelId="{960691A4-3E0E-4348-9974-6EB319CFDD1C}" type="presParOf" srcId="{00FC311A-D4DD-4247-AB7D-81671E688B57}" destId="{2DCBCAE3-FA39-4A08-AF4A-697EC4E03D76}" srcOrd="4" destOrd="0" presId="urn:microsoft.com/office/officeart/2008/layout/HalfCircleOrganizationChart"/>
    <dgm:cxn modelId="{B258A7CC-05B0-408E-8DEF-5AFD33BB054A}" type="presParOf" srcId="{2DCBCAE3-FA39-4A08-AF4A-697EC4E03D76}" destId="{158D0E42-715D-4C33-B4B8-7CFA5EE0280B}" srcOrd="0" destOrd="0" presId="urn:microsoft.com/office/officeart/2008/layout/HalfCircleOrganizationChart"/>
    <dgm:cxn modelId="{4F4CF6FD-5582-4B1B-9E73-8141D87BC2DE}" type="presParOf" srcId="{158D0E42-715D-4C33-B4B8-7CFA5EE0280B}" destId="{6F4D1AC6-5025-4A84-99B9-4CBCE0976A0B}" srcOrd="0" destOrd="0" presId="urn:microsoft.com/office/officeart/2008/layout/HalfCircleOrganizationChart"/>
    <dgm:cxn modelId="{7B6D1809-C711-4A35-BB16-E81F3BA5E566}" type="presParOf" srcId="{158D0E42-715D-4C33-B4B8-7CFA5EE0280B}" destId="{D0E1414A-4A29-4C92-99BF-B54B98E33BDB}" srcOrd="1" destOrd="0" presId="urn:microsoft.com/office/officeart/2008/layout/HalfCircleOrganizationChart"/>
    <dgm:cxn modelId="{9DBD28B6-4F56-4E5E-81EB-7B2F0593D695}" type="presParOf" srcId="{158D0E42-715D-4C33-B4B8-7CFA5EE0280B}" destId="{82B551D6-CE56-4C35-B54D-FD96B768AFA0}" srcOrd="2" destOrd="0" presId="urn:microsoft.com/office/officeart/2008/layout/HalfCircleOrganizationChart"/>
    <dgm:cxn modelId="{23412125-62CD-4352-AAF9-748EF09D7210}" type="presParOf" srcId="{158D0E42-715D-4C33-B4B8-7CFA5EE0280B}" destId="{FCE55794-E0F7-483D-9314-8A6D1F91B832}" srcOrd="3" destOrd="0" presId="urn:microsoft.com/office/officeart/2008/layout/HalfCircleOrganizationChart"/>
    <dgm:cxn modelId="{425869A0-AE92-4C36-8DB1-E6362C81D946}" type="presParOf" srcId="{2DCBCAE3-FA39-4A08-AF4A-697EC4E03D76}" destId="{E2707796-12F3-44FD-B042-37E112FB72D0}" srcOrd="1" destOrd="0" presId="urn:microsoft.com/office/officeart/2008/layout/HalfCircleOrganizationChart"/>
    <dgm:cxn modelId="{22678507-3644-4CF2-8D8C-75572F7962A8}" type="presParOf" srcId="{E2707796-12F3-44FD-B042-37E112FB72D0}" destId="{9B966FF9-64A4-4CA5-9E49-51AFBDF477AD}" srcOrd="0" destOrd="0" presId="urn:microsoft.com/office/officeart/2008/layout/HalfCircleOrganizationChart"/>
    <dgm:cxn modelId="{8D9B4D55-5B97-43FE-9F17-5C0259D9E5F2}" type="presParOf" srcId="{E2707796-12F3-44FD-B042-37E112FB72D0}" destId="{5BEFDC3F-23B3-4C47-B8DD-E4819BFE59D1}" srcOrd="1" destOrd="0" presId="urn:microsoft.com/office/officeart/2008/layout/HalfCircleOrganizationChart"/>
    <dgm:cxn modelId="{E52EA599-AA79-432A-B2E1-E8A21D0923AF}" type="presParOf" srcId="{5BEFDC3F-23B3-4C47-B8DD-E4819BFE59D1}" destId="{1A4DFE02-1771-4A10-94A1-BABE3E5F6F25}" srcOrd="0" destOrd="0" presId="urn:microsoft.com/office/officeart/2008/layout/HalfCircleOrganizationChart"/>
    <dgm:cxn modelId="{D0D89063-25A4-4170-A71E-A3C7CA469C5D}" type="presParOf" srcId="{1A4DFE02-1771-4A10-94A1-BABE3E5F6F25}" destId="{D4F1D743-D23D-4B7D-ACC6-6058E1552726}" srcOrd="0" destOrd="0" presId="urn:microsoft.com/office/officeart/2008/layout/HalfCircleOrganizationChart"/>
    <dgm:cxn modelId="{2C6BE1F9-1880-4B69-9B61-9502F850185F}" type="presParOf" srcId="{1A4DFE02-1771-4A10-94A1-BABE3E5F6F25}" destId="{2E15EC46-9311-4B0C-975E-1D13CFB538A2}" srcOrd="1" destOrd="0" presId="urn:microsoft.com/office/officeart/2008/layout/HalfCircleOrganizationChart"/>
    <dgm:cxn modelId="{87F76772-00BE-47E1-920A-F63ECCCF6498}" type="presParOf" srcId="{1A4DFE02-1771-4A10-94A1-BABE3E5F6F25}" destId="{1D8381FD-8001-450D-A38B-F47F6F734806}" srcOrd="2" destOrd="0" presId="urn:microsoft.com/office/officeart/2008/layout/HalfCircleOrganizationChart"/>
    <dgm:cxn modelId="{4963F5EF-C2D4-4884-9F44-0114ED7800FB}" type="presParOf" srcId="{1A4DFE02-1771-4A10-94A1-BABE3E5F6F25}" destId="{88E5CC8C-2EAC-40F4-83FF-BB2549FD4E4C}" srcOrd="3" destOrd="0" presId="urn:microsoft.com/office/officeart/2008/layout/HalfCircleOrganizationChart"/>
    <dgm:cxn modelId="{BEB801CE-72E9-40D6-A0C5-C04966EA723C}" type="presParOf" srcId="{5BEFDC3F-23B3-4C47-B8DD-E4819BFE59D1}" destId="{2E147A0E-4913-4D7D-A534-487AFC73D404}" srcOrd="1" destOrd="0" presId="urn:microsoft.com/office/officeart/2008/layout/HalfCircleOrganizationChart"/>
    <dgm:cxn modelId="{A8BA0C5C-5FD7-4248-A888-DE43FFD7D05D}" type="presParOf" srcId="{5BEFDC3F-23B3-4C47-B8DD-E4819BFE59D1}" destId="{BF3398F6-9D62-42DE-8EA6-859DF0B072E6}" srcOrd="2" destOrd="0" presId="urn:microsoft.com/office/officeart/2008/layout/HalfCircleOrganizationChart"/>
    <dgm:cxn modelId="{7DB241D3-6A46-4E3E-8E58-9DB7EB211AF6}" type="presParOf" srcId="{E2707796-12F3-44FD-B042-37E112FB72D0}" destId="{88AAD049-11C9-485B-B673-10904493D2C9}" srcOrd="2" destOrd="0" presId="urn:microsoft.com/office/officeart/2008/layout/HalfCircleOrganizationChart"/>
    <dgm:cxn modelId="{DA44BFCA-817E-45D0-B9BF-7D8AA9D73CAB}" type="presParOf" srcId="{E2707796-12F3-44FD-B042-37E112FB72D0}" destId="{4E2BB000-FC9E-4E45-9A74-74888A242BFE}" srcOrd="3" destOrd="0" presId="urn:microsoft.com/office/officeart/2008/layout/HalfCircleOrganizationChart"/>
    <dgm:cxn modelId="{49C6563B-FF81-4C31-8D9E-60C14D904B26}" type="presParOf" srcId="{4E2BB000-FC9E-4E45-9A74-74888A242BFE}" destId="{DFEA9157-ADE5-4EFB-8FDD-BC28E6F3F2D3}" srcOrd="0" destOrd="0" presId="urn:microsoft.com/office/officeart/2008/layout/HalfCircleOrganizationChart"/>
    <dgm:cxn modelId="{A122240E-61C5-4DBB-AFB6-8959B7250773}" type="presParOf" srcId="{DFEA9157-ADE5-4EFB-8FDD-BC28E6F3F2D3}" destId="{ED2552AC-41B8-43A4-B2A5-0F6EA2F45F76}" srcOrd="0" destOrd="0" presId="urn:microsoft.com/office/officeart/2008/layout/HalfCircleOrganizationChart"/>
    <dgm:cxn modelId="{D7DA3876-D28C-4723-8B1C-B88CB4C799B4}" type="presParOf" srcId="{DFEA9157-ADE5-4EFB-8FDD-BC28E6F3F2D3}" destId="{C7849E4B-279F-4102-BC25-38FE59406439}" srcOrd="1" destOrd="0" presId="urn:microsoft.com/office/officeart/2008/layout/HalfCircleOrganizationChart"/>
    <dgm:cxn modelId="{89503BE8-4558-41BE-9873-3CD5F8341CD8}" type="presParOf" srcId="{DFEA9157-ADE5-4EFB-8FDD-BC28E6F3F2D3}" destId="{941B25F4-110F-4736-B584-5FD1F5E6334C}" srcOrd="2" destOrd="0" presId="urn:microsoft.com/office/officeart/2008/layout/HalfCircleOrganizationChart"/>
    <dgm:cxn modelId="{C6779403-F572-4A52-91A6-4CBCEDF17005}" type="presParOf" srcId="{DFEA9157-ADE5-4EFB-8FDD-BC28E6F3F2D3}" destId="{7DF6AE35-FD6E-408F-B222-2C3ED3D9C40A}" srcOrd="3" destOrd="0" presId="urn:microsoft.com/office/officeart/2008/layout/HalfCircleOrganizationChart"/>
    <dgm:cxn modelId="{EF84B7B7-49EC-4573-92A0-F85F7A988627}" type="presParOf" srcId="{4E2BB000-FC9E-4E45-9A74-74888A242BFE}" destId="{EFB037E8-DD27-44C6-8154-08915B63FA89}" srcOrd="1" destOrd="0" presId="urn:microsoft.com/office/officeart/2008/layout/HalfCircleOrganizationChart"/>
    <dgm:cxn modelId="{557E09C6-78F5-401D-9774-7C1E6773FECA}" type="presParOf" srcId="{EFB037E8-DD27-44C6-8154-08915B63FA89}" destId="{DF1669EB-C355-46EA-9ADC-FDCAB2287E65}" srcOrd="0" destOrd="0" presId="urn:microsoft.com/office/officeart/2008/layout/HalfCircleOrganizationChart"/>
    <dgm:cxn modelId="{DE50FDFF-9F49-4A32-8509-50D2A0D4D64B}" type="presParOf" srcId="{EFB037E8-DD27-44C6-8154-08915B63FA89}" destId="{DB6F79D5-16C7-4681-9A19-88D3A5F0D96A}" srcOrd="1" destOrd="0" presId="urn:microsoft.com/office/officeart/2008/layout/HalfCircleOrganizationChart"/>
    <dgm:cxn modelId="{0AB9469B-7264-4C88-A701-73F9F5F67C69}" type="presParOf" srcId="{DB6F79D5-16C7-4681-9A19-88D3A5F0D96A}" destId="{6E6B46F3-88B8-48CC-92F4-52BFCD6D1DBF}" srcOrd="0" destOrd="0" presId="urn:microsoft.com/office/officeart/2008/layout/HalfCircleOrganizationChart"/>
    <dgm:cxn modelId="{4F92674E-3EDD-49F6-919E-24409F74364B}" type="presParOf" srcId="{6E6B46F3-88B8-48CC-92F4-52BFCD6D1DBF}" destId="{7332F5B7-E5F9-4FDB-9C6C-CC016C806E4C}" srcOrd="0" destOrd="0" presId="urn:microsoft.com/office/officeart/2008/layout/HalfCircleOrganizationChart"/>
    <dgm:cxn modelId="{76CD69FD-AEFB-4CF3-8728-BF58970E6270}" type="presParOf" srcId="{6E6B46F3-88B8-48CC-92F4-52BFCD6D1DBF}" destId="{BA674783-C750-4779-9137-B6A9B5A7F903}" srcOrd="1" destOrd="0" presId="urn:microsoft.com/office/officeart/2008/layout/HalfCircleOrganizationChart"/>
    <dgm:cxn modelId="{4EE47F7D-4635-4314-A69C-A63373994E3A}" type="presParOf" srcId="{6E6B46F3-88B8-48CC-92F4-52BFCD6D1DBF}" destId="{F9BFF4D6-FDBA-47AF-950D-DC33C0358418}" srcOrd="2" destOrd="0" presId="urn:microsoft.com/office/officeart/2008/layout/HalfCircleOrganizationChart"/>
    <dgm:cxn modelId="{C208342B-26C6-47A2-9972-5BAFA72BCB9F}" type="presParOf" srcId="{6E6B46F3-88B8-48CC-92F4-52BFCD6D1DBF}" destId="{B64D4913-0383-4290-BE9B-F3E49A02D326}" srcOrd="3" destOrd="0" presId="urn:microsoft.com/office/officeart/2008/layout/HalfCircleOrganizationChart"/>
    <dgm:cxn modelId="{2B85420C-169D-4EE7-BE1F-B1B07750BB22}" type="presParOf" srcId="{DB6F79D5-16C7-4681-9A19-88D3A5F0D96A}" destId="{861B4843-F6A7-4C52-A589-0EB64AA4231C}" srcOrd="1" destOrd="0" presId="urn:microsoft.com/office/officeart/2008/layout/HalfCircleOrganizationChart"/>
    <dgm:cxn modelId="{06CE8CC3-5D5A-47FC-835F-2E8C4973F578}" type="presParOf" srcId="{DB6F79D5-16C7-4681-9A19-88D3A5F0D96A}" destId="{405A940D-C364-4A4D-ACC5-C4CFC20CDB20}" srcOrd="2" destOrd="0" presId="urn:microsoft.com/office/officeart/2008/layout/HalfCircleOrganizationChart"/>
    <dgm:cxn modelId="{263B9A4F-7728-4758-A2CB-83519DF507C7}" type="presParOf" srcId="{EFB037E8-DD27-44C6-8154-08915B63FA89}" destId="{0DB6FD85-477E-4BA8-96FB-FAEEAB937977}" srcOrd="2" destOrd="0" presId="urn:microsoft.com/office/officeart/2008/layout/HalfCircleOrganizationChart"/>
    <dgm:cxn modelId="{D30A58FF-41A6-4B09-BD40-D6E08BFA63E0}" type="presParOf" srcId="{EFB037E8-DD27-44C6-8154-08915B63FA89}" destId="{48B55D13-4767-46E8-91AC-9C497DF90509}" srcOrd="3" destOrd="0" presId="urn:microsoft.com/office/officeart/2008/layout/HalfCircleOrganizationChart"/>
    <dgm:cxn modelId="{FD0244FA-2672-4901-98A2-EA2531F466F7}" type="presParOf" srcId="{48B55D13-4767-46E8-91AC-9C497DF90509}" destId="{7D511F37-7CF0-40B6-BB0A-EB40A47B9882}" srcOrd="0" destOrd="0" presId="urn:microsoft.com/office/officeart/2008/layout/HalfCircleOrganizationChart"/>
    <dgm:cxn modelId="{4E9DA793-F137-4A3C-8F5C-7927ED8A3062}" type="presParOf" srcId="{7D511F37-7CF0-40B6-BB0A-EB40A47B9882}" destId="{07A00C17-0A0A-4FA5-9E75-ED5D1DFE8EFE}" srcOrd="0" destOrd="0" presId="urn:microsoft.com/office/officeart/2008/layout/HalfCircleOrganizationChart"/>
    <dgm:cxn modelId="{219D31DB-899D-4560-99DE-D1F82FC17E6C}" type="presParOf" srcId="{7D511F37-7CF0-40B6-BB0A-EB40A47B9882}" destId="{934BF666-4229-4E33-9C9B-541F353F7B42}" srcOrd="1" destOrd="0" presId="urn:microsoft.com/office/officeart/2008/layout/HalfCircleOrganizationChart"/>
    <dgm:cxn modelId="{11A3536D-46B3-4586-AC72-8531F9C1A871}" type="presParOf" srcId="{7D511F37-7CF0-40B6-BB0A-EB40A47B9882}" destId="{DD4EB402-9C93-4FF0-A62F-85F8E65F7E06}" srcOrd="2" destOrd="0" presId="urn:microsoft.com/office/officeart/2008/layout/HalfCircleOrganizationChart"/>
    <dgm:cxn modelId="{95409FEF-F164-4374-A55E-663D71FC6199}" type="presParOf" srcId="{7D511F37-7CF0-40B6-BB0A-EB40A47B9882}" destId="{30DB071A-9173-44FB-ABA9-F297B7ADCE5E}" srcOrd="3" destOrd="0" presId="urn:microsoft.com/office/officeart/2008/layout/HalfCircleOrganizationChart"/>
    <dgm:cxn modelId="{64ACE51B-ABD2-4AEA-8633-CA8910C1AD0A}" type="presParOf" srcId="{48B55D13-4767-46E8-91AC-9C497DF90509}" destId="{05D2112B-EF7F-4E7E-A211-4AB019853703}" srcOrd="1" destOrd="0" presId="urn:microsoft.com/office/officeart/2008/layout/HalfCircleOrganizationChart"/>
    <dgm:cxn modelId="{575E2A05-725C-4D9F-881D-B4F43BC243F4}" type="presParOf" srcId="{48B55D13-4767-46E8-91AC-9C497DF90509}" destId="{C06C8DC1-3AAB-4FC8-A3AD-BCF98BBF7A7F}" srcOrd="2" destOrd="0" presId="urn:microsoft.com/office/officeart/2008/layout/HalfCircleOrganizationChart"/>
    <dgm:cxn modelId="{1284E072-B8EF-4206-9838-BFBB0B1F8D08}" type="presParOf" srcId="{4E2BB000-FC9E-4E45-9A74-74888A242BFE}" destId="{D3EA4660-5E9D-466F-946B-0992BC1A5F1B}" srcOrd="2" destOrd="0" presId="urn:microsoft.com/office/officeart/2008/layout/HalfCircleOrganizationChart"/>
    <dgm:cxn modelId="{3CB6300D-F6DB-4027-B1B1-C4F9E562399B}" type="presParOf" srcId="{2DCBCAE3-FA39-4A08-AF4A-697EC4E03D76}" destId="{6138D1ED-57FC-455F-A453-B87A05B8A969}" srcOrd="2" destOrd="0" presId="urn:microsoft.com/office/officeart/2008/layout/HalfCircleOrganizationChart"/>
    <dgm:cxn modelId="{E73F5061-B518-4713-A9D0-B152A36AEE81}" type="presParOf" srcId="{00FC311A-D4DD-4247-AB7D-81671E688B57}" destId="{A4BFF81C-527D-4B42-85AF-BBCB87AFD9AA}" srcOrd="5" destOrd="0" presId="urn:microsoft.com/office/officeart/2008/layout/HalfCircleOrganizationChart"/>
    <dgm:cxn modelId="{AD432B57-F376-442B-93C0-DE3B46F7EB7B}" type="presParOf" srcId="{A4BFF81C-527D-4B42-85AF-BBCB87AFD9AA}" destId="{4CB7C710-01C9-47D5-9C70-96DD1C3DF8E6}" srcOrd="0" destOrd="0" presId="urn:microsoft.com/office/officeart/2008/layout/HalfCircleOrganizationChart"/>
    <dgm:cxn modelId="{02AB17D8-ECE5-40B7-A83B-0EF4C28F74DD}" type="presParOf" srcId="{4CB7C710-01C9-47D5-9C70-96DD1C3DF8E6}" destId="{3BD455AE-8601-460F-B2BE-BCC5F5F86018}" srcOrd="0" destOrd="0" presId="urn:microsoft.com/office/officeart/2008/layout/HalfCircleOrganizationChart"/>
    <dgm:cxn modelId="{7F04BAFB-9C37-4C50-A3BC-DBF0CB920B43}" type="presParOf" srcId="{4CB7C710-01C9-47D5-9C70-96DD1C3DF8E6}" destId="{B0D1520E-9287-41C3-998D-979CF2F4D244}" srcOrd="1" destOrd="0" presId="urn:microsoft.com/office/officeart/2008/layout/HalfCircleOrganizationChart"/>
    <dgm:cxn modelId="{97BDE66E-23E3-4FC5-B24B-210CD696C4A0}" type="presParOf" srcId="{4CB7C710-01C9-47D5-9C70-96DD1C3DF8E6}" destId="{ADB3F523-BFDA-4422-9577-CD6E1BF49E13}" srcOrd="2" destOrd="0" presId="urn:microsoft.com/office/officeart/2008/layout/HalfCircleOrganizationChart"/>
    <dgm:cxn modelId="{7A8F1516-3E64-4DFC-B4DC-A96988A32B44}" type="presParOf" srcId="{4CB7C710-01C9-47D5-9C70-96DD1C3DF8E6}" destId="{3FF2C2D8-ED45-4FAC-8EBF-F8BB41CA5523}" srcOrd="3" destOrd="0" presId="urn:microsoft.com/office/officeart/2008/layout/HalfCircleOrganizationChart"/>
    <dgm:cxn modelId="{E2B6636A-B1E2-4C96-82E0-49448A70B435}" type="presParOf" srcId="{A4BFF81C-527D-4B42-85AF-BBCB87AFD9AA}" destId="{EDC872A6-91BD-4CC4-BE4A-F9473962875B}" srcOrd="1" destOrd="0" presId="urn:microsoft.com/office/officeart/2008/layout/HalfCircleOrganizationChart"/>
    <dgm:cxn modelId="{A6A0FB1C-074C-441D-A2DB-6725E179D3BF}" type="presParOf" srcId="{EDC872A6-91BD-4CC4-BE4A-F9473962875B}" destId="{9B480429-2228-428A-BAA5-B9BCF69A59F6}" srcOrd="0" destOrd="0" presId="urn:microsoft.com/office/officeart/2008/layout/HalfCircleOrganizationChart"/>
    <dgm:cxn modelId="{9FE0FE92-3CBA-41A8-8E63-2D7D41EE7F85}" type="presParOf" srcId="{EDC872A6-91BD-4CC4-BE4A-F9473962875B}" destId="{FAA3E806-DCD5-4D20-8470-25D03A6A7893}" srcOrd="1" destOrd="0" presId="urn:microsoft.com/office/officeart/2008/layout/HalfCircleOrganizationChart"/>
    <dgm:cxn modelId="{619220ED-6028-4DBB-A0BE-A5E4FA9CE56A}" type="presParOf" srcId="{FAA3E806-DCD5-4D20-8470-25D03A6A7893}" destId="{D619D6CC-D62F-4CE2-85A2-FF385362C5D2}" srcOrd="0" destOrd="0" presId="urn:microsoft.com/office/officeart/2008/layout/HalfCircleOrganizationChart"/>
    <dgm:cxn modelId="{8B807A3D-00FA-4593-864C-B7FA6EC61C72}" type="presParOf" srcId="{D619D6CC-D62F-4CE2-85A2-FF385362C5D2}" destId="{5AB8A431-19B3-491E-9BC5-D6B2277966BB}" srcOrd="0" destOrd="0" presId="urn:microsoft.com/office/officeart/2008/layout/HalfCircleOrganizationChart"/>
    <dgm:cxn modelId="{68D7764C-7E95-4BE9-AB2E-088944E76E5C}" type="presParOf" srcId="{D619D6CC-D62F-4CE2-85A2-FF385362C5D2}" destId="{DAB2A8CD-C323-4A9C-8C87-97A00501B289}" srcOrd="1" destOrd="0" presId="urn:microsoft.com/office/officeart/2008/layout/HalfCircleOrganizationChart"/>
    <dgm:cxn modelId="{7DF5A0BB-ADF2-4E4D-9FA6-B57C5A7B9E1B}" type="presParOf" srcId="{D619D6CC-D62F-4CE2-85A2-FF385362C5D2}" destId="{42346B8A-CC7B-4F34-87AC-E45B79B74E6A}" srcOrd="2" destOrd="0" presId="urn:microsoft.com/office/officeart/2008/layout/HalfCircleOrganizationChart"/>
    <dgm:cxn modelId="{68A051B1-EC7D-4884-ACD3-3C4F95C8BE61}" type="presParOf" srcId="{D619D6CC-D62F-4CE2-85A2-FF385362C5D2}" destId="{9AC11FCF-6FA1-4169-A533-0C11DA5ABBD7}" srcOrd="3" destOrd="0" presId="urn:microsoft.com/office/officeart/2008/layout/HalfCircleOrganizationChart"/>
    <dgm:cxn modelId="{AE46DE80-8BA7-4708-A05F-F0A417571149}" type="presParOf" srcId="{FAA3E806-DCD5-4D20-8470-25D03A6A7893}" destId="{F4EAA7DA-EA63-4AB5-A504-3444E2055A37}" srcOrd="1" destOrd="0" presId="urn:microsoft.com/office/officeart/2008/layout/HalfCircleOrganizationChart"/>
    <dgm:cxn modelId="{64CDCF61-4C22-402C-96E6-95E945D239A7}" type="presParOf" srcId="{FAA3E806-DCD5-4D20-8470-25D03A6A7893}" destId="{29C336C4-1579-4711-82C1-60149582E09D}" srcOrd="2" destOrd="0" presId="urn:microsoft.com/office/officeart/2008/layout/HalfCircleOrganizationChart"/>
    <dgm:cxn modelId="{E3E5B04E-4FAC-4294-AE87-7F746AD51D5A}" type="presParOf" srcId="{EDC872A6-91BD-4CC4-BE4A-F9473962875B}" destId="{FD81CEF1-8D2C-4956-B974-BAA922D0819B}" srcOrd="2" destOrd="0" presId="urn:microsoft.com/office/officeart/2008/layout/HalfCircleOrganizationChart"/>
    <dgm:cxn modelId="{B45C0FDD-C3C1-47E0-9699-4FAD2DCEC9E6}" type="presParOf" srcId="{EDC872A6-91BD-4CC4-BE4A-F9473962875B}" destId="{0F92C1B1-0909-4F6A-AAD6-E53EEC881724}" srcOrd="3" destOrd="0" presId="urn:microsoft.com/office/officeart/2008/layout/HalfCircleOrganizationChart"/>
    <dgm:cxn modelId="{43B826E2-83B5-4D10-B5BE-547D69EE44DE}" type="presParOf" srcId="{0F92C1B1-0909-4F6A-AAD6-E53EEC881724}" destId="{5D0500F1-570D-458A-8A59-69304958E67E}" srcOrd="0" destOrd="0" presId="urn:microsoft.com/office/officeart/2008/layout/HalfCircleOrganizationChart"/>
    <dgm:cxn modelId="{1A92F5B4-8A85-430B-8B32-75B002A80A96}" type="presParOf" srcId="{5D0500F1-570D-458A-8A59-69304958E67E}" destId="{4EF87040-7BD1-48BA-9332-537361AEC5DB}" srcOrd="0" destOrd="0" presId="urn:microsoft.com/office/officeart/2008/layout/HalfCircleOrganizationChart"/>
    <dgm:cxn modelId="{F13553BE-F4D4-4BCC-9B2F-D31AC41FFCB8}" type="presParOf" srcId="{5D0500F1-570D-458A-8A59-69304958E67E}" destId="{E945F330-1BAD-4E6E-8DEE-0363E9E85CE8}" srcOrd="1" destOrd="0" presId="urn:microsoft.com/office/officeart/2008/layout/HalfCircleOrganizationChart"/>
    <dgm:cxn modelId="{21A712E9-2389-4E23-A417-CEA8596F65A8}" type="presParOf" srcId="{5D0500F1-570D-458A-8A59-69304958E67E}" destId="{20D561EF-B1ED-48DC-A9AA-B801521DFDCD}" srcOrd="2" destOrd="0" presId="urn:microsoft.com/office/officeart/2008/layout/HalfCircleOrganizationChart"/>
    <dgm:cxn modelId="{959ABD5A-5FF7-44F5-90D4-175186F12E87}" type="presParOf" srcId="{5D0500F1-570D-458A-8A59-69304958E67E}" destId="{FC7BE990-6085-45A8-90DB-CE350B457E19}" srcOrd="3" destOrd="0" presId="urn:microsoft.com/office/officeart/2008/layout/HalfCircleOrganizationChart"/>
    <dgm:cxn modelId="{97C1F966-61C9-455D-8C90-16A151768C8D}" type="presParOf" srcId="{0F92C1B1-0909-4F6A-AAD6-E53EEC881724}" destId="{00B629D1-0F77-43A9-9502-ACAB9E4848B2}" srcOrd="1" destOrd="0" presId="urn:microsoft.com/office/officeart/2008/layout/HalfCircleOrganizationChart"/>
    <dgm:cxn modelId="{56D42AB5-75A7-4B05-A6A4-B8D7743C48B9}" type="presParOf" srcId="{0F92C1B1-0909-4F6A-AAD6-E53EEC881724}" destId="{F82AC351-022F-42B0-B422-D3443D24BEB7}" srcOrd="2" destOrd="0" presId="urn:microsoft.com/office/officeart/2008/layout/HalfCircleOrganizationChart"/>
    <dgm:cxn modelId="{11D2E972-F3CB-421B-B7A2-B42F5D1E31E0}" type="presParOf" srcId="{A4BFF81C-527D-4B42-85AF-BBCB87AFD9AA}" destId="{03236A1D-E9BF-406E-B925-09F30EBAF1F9}" srcOrd="2" destOrd="0" presId="urn:microsoft.com/office/officeart/2008/layout/HalfCircleOrganizationChart"/>
    <dgm:cxn modelId="{729C92C0-A44A-40D3-8614-00DB76F4113B}" type="presParOf" srcId="{00FC311A-D4DD-4247-AB7D-81671E688B57}" destId="{84AD2CE3-CDB4-4F82-8C59-4FE59634C227}" srcOrd="6" destOrd="0" presId="urn:microsoft.com/office/officeart/2008/layout/HalfCircleOrganizationChart"/>
    <dgm:cxn modelId="{35984A8B-A518-4D54-AE76-DA1190930014}" type="presParOf" srcId="{84AD2CE3-CDB4-4F82-8C59-4FE59634C227}" destId="{25F1A4BC-13D6-4740-B3B4-9240F725C7DC}" srcOrd="0" destOrd="0" presId="urn:microsoft.com/office/officeart/2008/layout/HalfCircleOrganizationChart"/>
    <dgm:cxn modelId="{DF8364E4-E8F0-4FF0-AFA8-CC5B90FCD034}" type="presParOf" srcId="{25F1A4BC-13D6-4740-B3B4-9240F725C7DC}" destId="{4082DC42-F834-4ECF-B391-4CFF502C4E6D}" srcOrd="0" destOrd="0" presId="urn:microsoft.com/office/officeart/2008/layout/HalfCircleOrganizationChart"/>
    <dgm:cxn modelId="{4A0BD350-EF54-4B66-B4A1-9B688F361E14}" type="presParOf" srcId="{25F1A4BC-13D6-4740-B3B4-9240F725C7DC}" destId="{23B815CA-18AE-4849-A603-F52BF3AA5890}" srcOrd="1" destOrd="0" presId="urn:microsoft.com/office/officeart/2008/layout/HalfCircleOrganizationChart"/>
    <dgm:cxn modelId="{1F28F32B-2DE0-4047-85D8-B2B80951C8DC}" type="presParOf" srcId="{25F1A4BC-13D6-4740-B3B4-9240F725C7DC}" destId="{4BACCEC9-2FC8-4C06-BE0F-D822A95A095C}" srcOrd="2" destOrd="0" presId="urn:microsoft.com/office/officeart/2008/layout/HalfCircleOrganizationChart"/>
    <dgm:cxn modelId="{B64BFD3A-475B-4E76-A947-EDBD25040924}" type="presParOf" srcId="{25F1A4BC-13D6-4740-B3B4-9240F725C7DC}" destId="{AD3E62AD-0739-426A-8087-E24998147E6F}" srcOrd="3" destOrd="0" presId="urn:microsoft.com/office/officeart/2008/layout/HalfCircleOrganizationChart"/>
    <dgm:cxn modelId="{52B57C46-46E3-4075-9376-408DD76D8EA8}" type="presParOf" srcId="{84AD2CE3-CDB4-4F82-8C59-4FE59634C227}" destId="{25EE3F40-7581-4231-A434-20273933E8A6}" srcOrd="1" destOrd="0" presId="urn:microsoft.com/office/officeart/2008/layout/HalfCircleOrganizationChart"/>
    <dgm:cxn modelId="{BB459632-1459-41AA-80F1-E97A92AB7FDD}" type="presParOf" srcId="{25EE3F40-7581-4231-A434-20273933E8A6}" destId="{4B56CF4F-4994-418F-A6BF-5EAB6F8E7323}" srcOrd="0" destOrd="0" presId="urn:microsoft.com/office/officeart/2008/layout/HalfCircleOrganizationChart"/>
    <dgm:cxn modelId="{88F03A8F-7F38-42FC-AD14-F14507E1BEF6}" type="presParOf" srcId="{25EE3F40-7581-4231-A434-20273933E8A6}" destId="{1ACCB9D9-B67F-402C-AD77-A07C83D3498C}" srcOrd="1" destOrd="0" presId="urn:microsoft.com/office/officeart/2008/layout/HalfCircleOrganizationChart"/>
    <dgm:cxn modelId="{F5C14839-2AA0-4733-93DD-0053F63949A1}" type="presParOf" srcId="{1ACCB9D9-B67F-402C-AD77-A07C83D3498C}" destId="{286EB821-279A-4A86-A6FB-422697B7FA6F}" srcOrd="0" destOrd="0" presId="urn:microsoft.com/office/officeart/2008/layout/HalfCircleOrganizationChart"/>
    <dgm:cxn modelId="{47537E85-54BF-485F-A3F9-A04449A87C77}" type="presParOf" srcId="{286EB821-279A-4A86-A6FB-422697B7FA6F}" destId="{3FCCDAEC-CA10-4664-854E-A7D40E89FCAC}" srcOrd="0" destOrd="0" presId="urn:microsoft.com/office/officeart/2008/layout/HalfCircleOrganizationChart"/>
    <dgm:cxn modelId="{281D7D3E-6F1A-4720-9D9F-CB646E51990B}" type="presParOf" srcId="{286EB821-279A-4A86-A6FB-422697B7FA6F}" destId="{14310D95-A502-4B71-BF76-D22D9175B797}" srcOrd="1" destOrd="0" presId="urn:microsoft.com/office/officeart/2008/layout/HalfCircleOrganizationChart"/>
    <dgm:cxn modelId="{79620C77-5FEF-4024-87BA-66F2302F1E32}" type="presParOf" srcId="{286EB821-279A-4A86-A6FB-422697B7FA6F}" destId="{4DE40F19-54D5-4A88-9295-DC1B79174656}" srcOrd="2" destOrd="0" presId="urn:microsoft.com/office/officeart/2008/layout/HalfCircleOrganizationChart"/>
    <dgm:cxn modelId="{DAAC76C0-0422-4809-B277-41D171235F52}" type="presParOf" srcId="{286EB821-279A-4A86-A6FB-422697B7FA6F}" destId="{E0D0A92F-7ECF-42D0-AC08-9189A7987069}" srcOrd="3" destOrd="0" presId="urn:microsoft.com/office/officeart/2008/layout/HalfCircleOrganizationChart"/>
    <dgm:cxn modelId="{C3A928EA-69A5-4A8C-B499-564BF04288EA}" type="presParOf" srcId="{1ACCB9D9-B67F-402C-AD77-A07C83D3498C}" destId="{9944CF01-7587-4F0E-8DB8-FF8810E79151}" srcOrd="1" destOrd="0" presId="urn:microsoft.com/office/officeart/2008/layout/HalfCircleOrganizationChart"/>
    <dgm:cxn modelId="{1CFBB1D5-9C6B-42C9-8968-BD2045EB7D0D}" type="presParOf" srcId="{1ACCB9D9-B67F-402C-AD77-A07C83D3498C}" destId="{579A9A63-8219-4FB2-98A9-97124E166BEF}" srcOrd="2" destOrd="0" presId="urn:microsoft.com/office/officeart/2008/layout/HalfCircleOrganizationChart"/>
    <dgm:cxn modelId="{C0460012-B008-47C9-BE83-E62E24B6844E}" type="presParOf" srcId="{25EE3F40-7581-4231-A434-20273933E8A6}" destId="{8D769C54-699E-4F20-8B95-DBF85E681233}" srcOrd="2" destOrd="0" presId="urn:microsoft.com/office/officeart/2008/layout/HalfCircleOrganizationChart"/>
    <dgm:cxn modelId="{CB55CAC7-7677-43FE-93D2-A57E4E8D17EB}" type="presParOf" srcId="{25EE3F40-7581-4231-A434-20273933E8A6}" destId="{496B5C10-E5ED-4F8B-9C7E-1623A08532C1}" srcOrd="3" destOrd="0" presId="urn:microsoft.com/office/officeart/2008/layout/HalfCircleOrganizationChart"/>
    <dgm:cxn modelId="{96AB6D0D-5A0E-4E58-989E-F66996309ACF}" type="presParOf" srcId="{496B5C10-E5ED-4F8B-9C7E-1623A08532C1}" destId="{0101F1C2-AFE0-45FB-968F-E930D5889D9B}" srcOrd="0" destOrd="0" presId="urn:microsoft.com/office/officeart/2008/layout/HalfCircleOrganizationChart"/>
    <dgm:cxn modelId="{DD0F7C7B-1A96-4166-A951-03A96EC5A899}" type="presParOf" srcId="{0101F1C2-AFE0-45FB-968F-E930D5889D9B}" destId="{8BB2E48E-BDF9-4411-9995-368D9A5EFB13}" srcOrd="0" destOrd="0" presId="urn:microsoft.com/office/officeart/2008/layout/HalfCircleOrganizationChart"/>
    <dgm:cxn modelId="{946472A7-91DA-4F75-B7FE-F5E0B02086EF}" type="presParOf" srcId="{0101F1C2-AFE0-45FB-968F-E930D5889D9B}" destId="{45EFDF6F-ED6E-487D-876C-E54133AC78A2}" srcOrd="1" destOrd="0" presId="urn:microsoft.com/office/officeart/2008/layout/HalfCircleOrganizationChart"/>
    <dgm:cxn modelId="{A67A6991-451C-42D6-AC02-A48CEC43A0A0}" type="presParOf" srcId="{0101F1C2-AFE0-45FB-968F-E930D5889D9B}" destId="{8BE0E4CF-CE77-447A-9489-2FED10EC70C1}" srcOrd="2" destOrd="0" presId="urn:microsoft.com/office/officeart/2008/layout/HalfCircleOrganizationChart"/>
    <dgm:cxn modelId="{9BE9197F-BCFE-48F5-94D2-B3A7C1B2A338}" type="presParOf" srcId="{0101F1C2-AFE0-45FB-968F-E930D5889D9B}" destId="{938A5E71-EEDE-42C3-AE9B-B7AA66ADA754}" srcOrd="3" destOrd="0" presId="urn:microsoft.com/office/officeart/2008/layout/HalfCircleOrganizationChart"/>
    <dgm:cxn modelId="{479B349D-8182-432B-9AD6-94884EC8E789}" type="presParOf" srcId="{496B5C10-E5ED-4F8B-9C7E-1623A08532C1}" destId="{4D2C1CC2-FD07-489B-A0D4-20504A627CEF}" srcOrd="1" destOrd="0" presId="urn:microsoft.com/office/officeart/2008/layout/HalfCircleOrganizationChart"/>
    <dgm:cxn modelId="{66AB7770-4E49-48EF-B8F9-BD1E28288C18}" type="presParOf" srcId="{496B5C10-E5ED-4F8B-9C7E-1623A08532C1}" destId="{08A5B2A3-294B-4564-8417-B2266E4B32BD}" srcOrd="2" destOrd="0" presId="urn:microsoft.com/office/officeart/2008/layout/HalfCircleOrganizationChart"/>
    <dgm:cxn modelId="{4BB7AD02-2F08-4519-BB78-BE93ADEB9F3B}" type="presParOf" srcId="{84AD2CE3-CDB4-4F82-8C59-4FE59634C227}" destId="{3514F88C-C316-480E-90A3-C7B935A665FF}" srcOrd="2" destOrd="0" presId="urn:microsoft.com/office/officeart/2008/layout/HalfCircleOrganizationChart"/>
    <dgm:cxn modelId="{18854A12-A5FE-4D13-B969-737677816F71}" type="presParOf" srcId="{00FC311A-D4DD-4247-AB7D-81671E688B57}" destId="{C2A76ECC-9562-402F-A57D-04FD5AFD251B}" srcOrd="7" destOrd="0" presId="urn:microsoft.com/office/officeart/2008/layout/HalfCircleOrganizationChart"/>
    <dgm:cxn modelId="{8ED07E6E-F48B-472A-AC07-2B40E9CC987F}" type="presParOf" srcId="{C2A76ECC-9562-402F-A57D-04FD5AFD251B}" destId="{9930BEFE-BAB6-4492-A9D5-AE60E7737825}" srcOrd="0" destOrd="0" presId="urn:microsoft.com/office/officeart/2008/layout/HalfCircleOrganizationChart"/>
    <dgm:cxn modelId="{2856D4F4-5281-43C7-822B-8C686BC523D9}" type="presParOf" srcId="{9930BEFE-BAB6-4492-A9D5-AE60E7737825}" destId="{D203EF8F-52BA-4855-A5FE-4D44B8D65C48}" srcOrd="0" destOrd="0" presId="urn:microsoft.com/office/officeart/2008/layout/HalfCircleOrganizationChart"/>
    <dgm:cxn modelId="{698C4C1A-4B6D-40FC-BC91-961838FC7BD1}" type="presParOf" srcId="{9930BEFE-BAB6-4492-A9D5-AE60E7737825}" destId="{3D11A345-E971-4C33-9D3A-F1EA68831912}" srcOrd="1" destOrd="0" presId="urn:microsoft.com/office/officeart/2008/layout/HalfCircleOrganizationChart"/>
    <dgm:cxn modelId="{0BF293B3-59DE-4787-9A6A-BE64A9B81940}" type="presParOf" srcId="{9930BEFE-BAB6-4492-A9D5-AE60E7737825}" destId="{51F0CC68-24E6-41F5-BBF2-48FEB93062D3}" srcOrd="2" destOrd="0" presId="urn:microsoft.com/office/officeart/2008/layout/HalfCircleOrganizationChart"/>
    <dgm:cxn modelId="{F83D473A-FB9D-407A-B7F2-D097BBA477D2}" type="presParOf" srcId="{9930BEFE-BAB6-4492-A9D5-AE60E7737825}" destId="{48F284C9-FAEF-4D31-B570-13463C673F14}" srcOrd="3" destOrd="0" presId="urn:microsoft.com/office/officeart/2008/layout/HalfCircleOrganizationChart"/>
    <dgm:cxn modelId="{9F5B3AE0-D7D8-4957-B81C-45C849584E88}" type="presParOf" srcId="{C2A76ECC-9562-402F-A57D-04FD5AFD251B}" destId="{10E44588-9C2E-4FF1-AD54-C24400BDE732}" srcOrd="1" destOrd="0" presId="urn:microsoft.com/office/officeart/2008/layout/HalfCircleOrganizationChart"/>
    <dgm:cxn modelId="{13A07EFD-26C9-4C15-98B4-CFBFF55B56AD}" type="presParOf" srcId="{10E44588-9C2E-4FF1-AD54-C24400BDE732}" destId="{B7BDC567-1C41-49BB-AB15-7B211D8CCAE7}" srcOrd="0" destOrd="0" presId="urn:microsoft.com/office/officeart/2008/layout/HalfCircleOrganizationChart"/>
    <dgm:cxn modelId="{C382F534-6DB6-48EB-B455-B4A0E20F5FC2}" type="presParOf" srcId="{10E44588-9C2E-4FF1-AD54-C24400BDE732}" destId="{7F370FCE-9A35-42CF-A574-0B7835519CA8}" srcOrd="1" destOrd="0" presId="urn:microsoft.com/office/officeart/2008/layout/HalfCircleOrganizationChart"/>
    <dgm:cxn modelId="{6354D9C8-F3FD-4811-9261-44811D9161BC}" type="presParOf" srcId="{7F370FCE-9A35-42CF-A574-0B7835519CA8}" destId="{53AF5F5C-90B9-4124-BE2B-8D1F72D7C8EB}" srcOrd="0" destOrd="0" presId="urn:microsoft.com/office/officeart/2008/layout/HalfCircleOrganizationChart"/>
    <dgm:cxn modelId="{E8BFF8A5-0744-4E09-A349-DF99E46BC59E}" type="presParOf" srcId="{53AF5F5C-90B9-4124-BE2B-8D1F72D7C8EB}" destId="{9EDCFACB-C0AC-45C5-9779-8DEA1C6AE069}" srcOrd="0" destOrd="0" presId="urn:microsoft.com/office/officeart/2008/layout/HalfCircleOrganizationChart"/>
    <dgm:cxn modelId="{2228E966-CEDA-4004-AC76-A7AB2AE7E88E}" type="presParOf" srcId="{53AF5F5C-90B9-4124-BE2B-8D1F72D7C8EB}" destId="{5675A2AD-7E2F-40C9-AAB6-EE2B4480CFAC}" srcOrd="1" destOrd="0" presId="urn:microsoft.com/office/officeart/2008/layout/HalfCircleOrganizationChart"/>
    <dgm:cxn modelId="{87508DF4-83FF-42E4-893A-C77277200668}" type="presParOf" srcId="{53AF5F5C-90B9-4124-BE2B-8D1F72D7C8EB}" destId="{8A9E82D9-4FCC-4663-B2DA-87FF7915D40B}" srcOrd="2" destOrd="0" presId="urn:microsoft.com/office/officeart/2008/layout/HalfCircleOrganizationChart"/>
    <dgm:cxn modelId="{9864EFA6-D6CE-4CAB-8ABC-BCE2C8F1C65A}" type="presParOf" srcId="{53AF5F5C-90B9-4124-BE2B-8D1F72D7C8EB}" destId="{C6D4A2B9-DA25-4608-AE82-F6C0E73328B4}" srcOrd="3" destOrd="0" presId="urn:microsoft.com/office/officeart/2008/layout/HalfCircleOrganizationChart"/>
    <dgm:cxn modelId="{31994C1C-254D-4447-B52D-FCB17F74B99D}" type="presParOf" srcId="{7F370FCE-9A35-42CF-A574-0B7835519CA8}" destId="{D3133DC4-410E-4982-BD83-9F42D227FA53}" srcOrd="1" destOrd="0" presId="urn:microsoft.com/office/officeart/2008/layout/HalfCircleOrganizationChart"/>
    <dgm:cxn modelId="{C189ADE4-E841-4DA6-969E-6E2BE81545EB}" type="presParOf" srcId="{7F370FCE-9A35-42CF-A574-0B7835519CA8}" destId="{74E0EC09-A964-47ED-BADA-76CDB5F7B1D9}" srcOrd="2" destOrd="0" presId="urn:microsoft.com/office/officeart/2008/layout/HalfCircleOrganizationChart"/>
    <dgm:cxn modelId="{88F09899-96DF-4B07-AABC-175CE9121D84}" type="presParOf" srcId="{10E44588-9C2E-4FF1-AD54-C24400BDE732}" destId="{DE74F48B-15A6-4EF1-9F08-B7134926D237}" srcOrd="2" destOrd="0" presId="urn:microsoft.com/office/officeart/2008/layout/HalfCircleOrganizationChart"/>
    <dgm:cxn modelId="{77F0B05B-BFAB-42E4-A2DE-F11D161F561F}" type="presParOf" srcId="{10E44588-9C2E-4FF1-AD54-C24400BDE732}" destId="{9F383660-48B5-4360-B76E-AC5A7637968B}" srcOrd="3" destOrd="0" presId="urn:microsoft.com/office/officeart/2008/layout/HalfCircleOrganizationChart"/>
    <dgm:cxn modelId="{8344A424-D463-4C99-A469-DCDB775728DC}" type="presParOf" srcId="{9F383660-48B5-4360-B76E-AC5A7637968B}" destId="{C40D827D-510F-4122-9D20-793E568C9D1B}" srcOrd="0" destOrd="0" presId="urn:microsoft.com/office/officeart/2008/layout/HalfCircleOrganizationChart"/>
    <dgm:cxn modelId="{52DC275E-B5EC-4071-9133-E853230DF4BC}" type="presParOf" srcId="{C40D827D-510F-4122-9D20-793E568C9D1B}" destId="{25276F72-4AF9-4F79-A440-1A4669531EFE}" srcOrd="0" destOrd="0" presId="urn:microsoft.com/office/officeart/2008/layout/HalfCircleOrganizationChart"/>
    <dgm:cxn modelId="{95B70E41-ED74-4E2C-8A2E-DD43E7AC301B}" type="presParOf" srcId="{C40D827D-510F-4122-9D20-793E568C9D1B}" destId="{C595ADF7-0411-421F-BB7C-A0390E2059FE}" srcOrd="1" destOrd="0" presId="urn:microsoft.com/office/officeart/2008/layout/HalfCircleOrganizationChart"/>
    <dgm:cxn modelId="{46949E3C-9AE7-453A-8865-3D75283DD7D5}" type="presParOf" srcId="{C40D827D-510F-4122-9D20-793E568C9D1B}" destId="{B2185E89-5804-49FB-AFA3-3E684EA5DB1C}" srcOrd="2" destOrd="0" presId="urn:microsoft.com/office/officeart/2008/layout/HalfCircleOrganizationChart"/>
    <dgm:cxn modelId="{6A5E9FAC-6203-4215-BAC0-50055E04DC2F}" type="presParOf" srcId="{C40D827D-510F-4122-9D20-793E568C9D1B}" destId="{810BE625-2AD4-473D-9D17-E6A3C840FAB8}" srcOrd="3" destOrd="0" presId="urn:microsoft.com/office/officeart/2008/layout/HalfCircleOrganizationChart"/>
    <dgm:cxn modelId="{E1675B1A-9430-448F-A893-B2F8A91F05C2}" type="presParOf" srcId="{9F383660-48B5-4360-B76E-AC5A7637968B}" destId="{6C7AD846-3F14-48EF-A956-EE398C156736}" srcOrd="1" destOrd="0" presId="urn:microsoft.com/office/officeart/2008/layout/HalfCircleOrganizationChart"/>
    <dgm:cxn modelId="{A7306DC5-4944-4541-BC93-AF179C2239AB}" type="presParOf" srcId="{9F383660-48B5-4360-B76E-AC5A7637968B}" destId="{DDF5ACE8-F63B-4D56-9D31-CBD3B817F957}" srcOrd="2" destOrd="0" presId="urn:microsoft.com/office/officeart/2008/layout/HalfCircleOrganizationChart"/>
    <dgm:cxn modelId="{D3AB3196-EF6A-4327-BC35-4C7BB494438B}" type="presParOf" srcId="{C2A76ECC-9562-402F-A57D-04FD5AFD251B}" destId="{A1693DA9-36F4-44C5-B384-A5873C64CF9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800" dirty="0" err="1" smtClean="0"/>
            <a:t>space</a:t>
          </a:r>
          <a:r>
            <a:rPr lang="fr-CH" sz="800" dirty="0" smtClean="0"/>
            <a:t/>
          </a:r>
          <a:br>
            <a:rPr lang="fr-CH" sz="800" dirty="0" smtClean="0"/>
          </a:br>
          <a:r>
            <a:rPr lang="fr-CH" sz="800" dirty="0" smtClean="0"/>
            <a:t>7</a:t>
          </a:r>
          <a:endParaRPr lang="fr-CH" sz="8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0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0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800" dirty="0" smtClean="0"/>
            <a:t>A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0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0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800" dirty="0" smtClean="0"/>
            <a:t>E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0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0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800" dirty="0" smtClean="0"/>
            <a:t>X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0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0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800" dirty="0" smtClean="0"/>
            <a:t>P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0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0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800" dirty="0" smtClean="0"/>
            <a:t>L,0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0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0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800" dirty="0" smtClean="0"/>
            <a:t>L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0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0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800" dirty="0" smtClean="0"/>
            <a:t>O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0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0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800" dirty="0" smtClean="0"/>
            <a:t>X,P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0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0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800" dirty="0" smtClean="0"/>
            <a:t>L,O,X,P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0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000"/>
        </a:p>
      </dgm:t>
    </dgm:pt>
    <dgm:pt modelId="{98990B08-0F76-45E0-9D65-E01C6D49467A}">
      <dgm:prSet phldrT="[Text]" custT="1"/>
      <dgm:spPr/>
      <dgm:t>
        <a:bodyPr/>
        <a:lstStyle/>
        <a:p>
          <a:r>
            <a:rPr lang="fr-CH" sz="800" smtClean="0"/>
            <a:t>M,U,R</a:t>
          </a:r>
          <a:br>
            <a:rPr lang="fr-CH" sz="800" smtClean="0"/>
          </a:br>
          <a:r>
            <a:rPr lang="fr-CH" sz="800" smtClean="0"/>
            <a:t>4</a:t>
          </a:r>
          <a:endParaRPr lang="fr-CH" sz="800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 sz="2000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 sz="2000"/>
        </a:p>
      </dgm:t>
    </dgm:pt>
    <dgm:pt modelId="{C1147146-35B1-4385-BFD3-24B0A8D6DBA9}">
      <dgm:prSet phldrT="[Text]" custT="1"/>
      <dgm:spPr/>
      <dgm:t>
        <a:bodyPr/>
        <a:lstStyle/>
        <a:p>
          <a:r>
            <a:rPr lang="fr-CH" sz="800" dirty="0" smtClean="0"/>
            <a:t>M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 sz="2000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 sz="2000"/>
        </a:p>
      </dgm:t>
    </dgm:pt>
    <dgm:pt modelId="{E6A5C52F-61AE-4E3F-BFAB-ED4521513D90}">
      <dgm:prSet phldrT="[Text]" custT="1"/>
      <dgm:spPr/>
      <dgm:t>
        <a:bodyPr/>
        <a:lstStyle/>
        <a:p>
          <a:r>
            <a:rPr lang="fr-CH" sz="800" dirty="0" smtClean="0"/>
            <a:t>U,R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 sz="2000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 sz="2000"/>
        </a:p>
      </dgm:t>
    </dgm:pt>
    <dgm:pt modelId="{49458C69-2698-4BC0-862E-E8E202699966}">
      <dgm:prSet phldrT="[Text]" custT="1"/>
      <dgm:spPr/>
      <dgm:t>
        <a:bodyPr/>
        <a:lstStyle/>
        <a:p>
          <a:r>
            <a:rPr lang="fr-CH" sz="800" dirty="0" smtClean="0"/>
            <a:t>U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 sz="2000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 sz="2000"/>
        </a:p>
      </dgm:t>
    </dgm:pt>
    <dgm:pt modelId="{038058D8-0706-49FF-8E2C-67E7A0069FD9}">
      <dgm:prSet phldrT="[Text]" custT="1"/>
      <dgm:spPr/>
      <dgm:t>
        <a:bodyPr/>
        <a:lstStyle/>
        <a:p>
          <a:r>
            <a:rPr lang="fr-CH" sz="800" dirty="0" smtClean="0"/>
            <a:t>R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 sz="2000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 sz="2000"/>
        </a:p>
      </dgm:t>
    </dgm:pt>
    <dgm:pt modelId="{075248C3-6DB6-4191-A9DE-5E6113B1EDEA}">
      <dgm:prSet phldrT="[Text]" custT="1"/>
      <dgm:spPr/>
      <dgm:t>
        <a:bodyPr/>
        <a:lstStyle/>
        <a:p>
          <a:r>
            <a:rPr lang="fr-CH" sz="800" smtClean="0"/>
            <a:t>S,N</a:t>
          </a:r>
          <a:br>
            <a:rPr lang="fr-CH" sz="800" smtClean="0"/>
          </a:br>
          <a:r>
            <a:rPr lang="fr-CH" sz="800" smtClean="0"/>
            <a:t>4</a:t>
          </a:r>
          <a:endParaRPr lang="fr-CH" sz="800" dirty="0"/>
        </a:p>
      </dgm:t>
    </dgm:pt>
    <dgm:pt modelId="{C2741C95-4126-44B5-ACCB-5ADA563B00EE}" type="parTrans" cxnId="{F5CEC699-39DA-4B7A-9977-95128F97B594}">
      <dgm:prSet/>
      <dgm:spPr/>
      <dgm:t>
        <a:bodyPr/>
        <a:lstStyle/>
        <a:p>
          <a:endParaRPr lang="fr-CH" sz="2000"/>
        </a:p>
      </dgm:t>
    </dgm:pt>
    <dgm:pt modelId="{24E57623-0E2E-4673-A098-00DD0BEF77E8}" type="sibTrans" cxnId="{F5CEC699-39DA-4B7A-9977-95128F97B594}">
      <dgm:prSet/>
      <dgm:spPr/>
      <dgm:t>
        <a:bodyPr/>
        <a:lstStyle/>
        <a:p>
          <a:endParaRPr lang="fr-CH" sz="2000"/>
        </a:p>
      </dgm:t>
    </dgm:pt>
    <dgm:pt modelId="{9B382438-ACEC-4C3F-A74F-3F5C26EB719F}">
      <dgm:prSet phldrT="[Text]" custT="1"/>
      <dgm:spPr/>
      <dgm:t>
        <a:bodyPr/>
        <a:lstStyle/>
        <a:p>
          <a:r>
            <a:rPr lang="fr-CH" sz="800" dirty="0" smtClean="0"/>
            <a:t>S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EB089806-2977-47E2-9B6B-B7E27A9D4F52}" type="parTrans" cxnId="{35E2463B-100A-4394-8325-0BDDA7802657}">
      <dgm:prSet/>
      <dgm:spPr/>
      <dgm:t>
        <a:bodyPr/>
        <a:lstStyle/>
        <a:p>
          <a:endParaRPr lang="fr-CH" sz="2000"/>
        </a:p>
      </dgm:t>
    </dgm:pt>
    <dgm:pt modelId="{F2E2858D-74DC-4BA8-8D80-87D25E4F7642}" type="sibTrans" cxnId="{35E2463B-100A-4394-8325-0BDDA7802657}">
      <dgm:prSet/>
      <dgm:spPr/>
      <dgm:t>
        <a:bodyPr/>
        <a:lstStyle/>
        <a:p>
          <a:endParaRPr lang="fr-CH" sz="2000"/>
        </a:p>
      </dgm:t>
    </dgm:pt>
    <dgm:pt modelId="{8A446F3E-042B-4180-974B-70972E893CE5}">
      <dgm:prSet phldrT="[Text]" custT="1"/>
      <dgm:spPr/>
      <dgm:t>
        <a:bodyPr/>
        <a:lstStyle/>
        <a:p>
          <a:r>
            <a:rPr lang="fr-CH" sz="800" dirty="0" smtClean="0"/>
            <a:t>N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71415DDE-85CC-4B14-BACD-0849027C94D0}" type="parTrans" cxnId="{2F7D12E4-F774-4FB5-ABB3-9A1B62F9283E}">
      <dgm:prSet/>
      <dgm:spPr/>
      <dgm:t>
        <a:bodyPr/>
        <a:lstStyle/>
        <a:p>
          <a:endParaRPr lang="fr-CH" sz="2000"/>
        </a:p>
      </dgm:t>
    </dgm:pt>
    <dgm:pt modelId="{2202FC9B-A7EF-4D5E-B3F5-25D07892DF80}" type="sibTrans" cxnId="{2F7D12E4-F774-4FB5-ABB3-9A1B62F9283E}">
      <dgm:prSet/>
      <dgm:spPr/>
      <dgm:t>
        <a:bodyPr/>
        <a:lstStyle/>
        <a:p>
          <a:endParaRPr lang="fr-CH" sz="2000"/>
        </a:p>
      </dgm:t>
    </dgm:pt>
    <dgm:pt modelId="{A04B25B4-469A-481E-BE17-B83215AA3BA7}">
      <dgm:prSet phldrT="[Text]" custT="1"/>
      <dgm:spPr/>
      <dgm:t>
        <a:bodyPr/>
        <a:lstStyle/>
        <a:p>
          <a:r>
            <a:rPr lang="fr-CH" sz="800" smtClean="0"/>
            <a:t>H,I</a:t>
          </a:r>
          <a:br>
            <a:rPr lang="fr-CH" sz="800" smtClean="0"/>
          </a:br>
          <a:r>
            <a:rPr lang="fr-CH" sz="800" smtClean="0"/>
            <a:t>4</a:t>
          </a:r>
          <a:endParaRPr lang="fr-CH" sz="800" dirty="0"/>
        </a:p>
      </dgm:t>
    </dgm:pt>
    <dgm:pt modelId="{B8F64C62-0DF7-484D-A0F9-94BDCC03AA72}" type="parTrans" cxnId="{0B7B9E5F-9632-4229-8B62-E38142337A3B}">
      <dgm:prSet/>
      <dgm:spPr/>
      <dgm:t>
        <a:bodyPr/>
        <a:lstStyle/>
        <a:p>
          <a:endParaRPr lang="fr-CH" sz="2000"/>
        </a:p>
      </dgm:t>
    </dgm:pt>
    <dgm:pt modelId="{860F681A-1A3D-47E8-B120-AE705E2485EE}" type="sibTrans" cxnId="{0B7B9E5F-9632-4229-8B62-E38142337A3B}">
      <dgm:prSet/>
      <dgm:spPr/>
      <dgm:t>
        <a:bodyPr/>
        <a:lstStyle/>
        <a:p>
          <a:endParaRPr lang="fr-CH" sz="2000"/>
        </a:p>
      </dgm:t>
    </dgm:pt>
    <dgm:pt modelId="{AD47AF23-B4B7-4B8F-B183-6A58EC8EE062}">
      <dgm:prSet phldrT="[Text]" custT="1"/>
      <dgm:spPr/>
      <dgm:t>
        <a:bodyPr/>
        <a:lstStyle/>
        <a:p>
          <a:r>
            <a:rPr lang="fr-CH" sz="800" dirty="0" smtClean="0"/>
            <a:t>H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98B1488D-B131-4805-A90B-E81049278E35}" type="parTrans" cxnId="{E9171195-165D-4569-BF72-C18BD4DAF028}">
      <dgm:prSet/>
      <dgm:spPr/>
      <dgm:t>
        <a:bodyPr/>
        <a:lstStyle/>
        <a:p>
          <a:endParaRPr lang="fr-CH" sz="2000"/>
        </a:p>
      </dgm:t>
    </dgm:pt>
    <dgm:pt modelId="{6C2B1096-CFF1-461F-ADD0-F8007B1E1299}" type="sibTrans" cxnId="{E9171195-165D-4569-BF72-C18BD4DAF028}">
      <dgm:prSet/>
      <dgm:spPr/>
      <dgm:t>
        <a:bodyPr/>
        <a:lstStyle/>
        <a:p>
          <a:endParaRPr lang="fr-CH" sz="2000"/>
        </a:p>
      </dgm:t>
    </dgm:pt>
    <dgm:pt modelId="{C2F473B9-007B-43DE-B5BC-BD7C416AF29B}">
      <dgm:prSet phldrT="[Text]" custT="1"/>
      <dgm:spPr/>
      <dgm:t>
        <a:bodyPr/>
        <a:lstStyle/>
        <a:p>
          <a:r>
            <a:rPr lang="fr-CH" sz="800" dirty="0" smtClean="0"/>
            <a:t>I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0C26CC7E-C3D5-4623-A8EF-E2A97CD47CE8}" type="parTrans" cxnId="{BB78AA3B-A360-43A1-9A7A-B0004DFB4F57}">
      <dgm:prSet/>
      <dgm:spPr/>
      <dgm:t>
        <a:bodyPr/>
        <a:lstStyle/>
        <a:p>
          <a:endParaRPr lang="fr-CH" sz="2000"/>
        </a:p>
      </dgm:t>
    </dgm:pt>
    <dgm:pt modelId="{CA7515C1-C050-4EA6-9228-B24628BC5ABE}" type="sibTrans" cxnId="{BB78AA3B-A360-43A1-9A7A-B0004DFB4F57}">
      <dgm:prSet/>
      <dgm:spPr/>
      <dgm:t>
        <a:bodyPr/>
        <a:lstStyle/>
        <a:p>
          <a:endParaRPr lang="fr-CH" sz="2000"/>
        </a:p>
      </dgm:t>
    </dgm:pt>
    <dgm:pt modelId="{8B81361D-39B9-4011-BBA1-9F98BB968353}">
      <dgm:prSet phldrT="[Text]" custT="1"/>
      <dgm:spPr/>
      <dgm:t>
        <a:bodyPr/>
        <a:lstStyle/>
        <a:p>
          <a:r>
            <a:rPr lang="fr-CH" sz="800" smtClean="0"/>
            <a:t>F,T</a:t>
          </a:r>
          <a:br>
            <a:rPr lang="fr-CH" sz="800" smtClean="0"/>
          </a:br>
          <a:r>
            <a:rPr lang="fr-CH" sz="800" smtClean="0"/>
            <a:t>5</a:t>
          </a:r>
          <a:endParaRPr lang="fr-CH" sz="800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 sz="2000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 sz="2000"/>
        </a:p>
      </dgm:t>
    </dgm:pt>
    <dgm:pt modelId="{23391DED-A329-46FE-AF9C-4DC0BD24C501}">
      <dgm:prSet phldrT="[Text]" custT="1"/>
      <dgm:spPr/>
      <dgm:t>
        <a:bodyPr/>
        <a:lstStyle/>
        <a:p>
          <a:r>
            <a:rPr lang="fr-CH" sz="800" dirty="0" smtClean="0"/>
            <a:t>F</a:t>
          </a:r>
          <a:br>
            <a:rPr lang="fr-CH" sz="800" dirty="0" smtClean="0"/>
          </a:br>
          <a:r>
            <a:rPr lang="fr-CH" sz="800" dirty="0" smtClean="0"/>
            <a:t>3</a:t>
          </a:r>
          <a:endParaRPr lang="fr-CH" sz="800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 sz="2000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 sz="2000"/>
        </a:p>
      </dgm:t>
    </dgm:pt>
    <dgm:pt modelId="{61F8940B-7E6C-4E93-B431-7CDD1A86A3EA}">
      <dgm:prSet phldrT="[Text]" custT="1"/>
      <dgm:spPr/>
      <dgm:t>
        <a:bodyPr/>
        <a:lstStyle/>
        <a:p>
          <a:r>
            <a:rPr lang="fr-CH" sz="800" dirty="0" smtClean="0"/>
            <a:t>T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 sz="2000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 sz="2000"/>
        </a:p>
      </dgm:t>
    </dgm:pt>
    <dgm:pt modelId="{4246F768-1C51-4C1B-8FD5-B5699CFA62F8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6B384F14-2BFB-4C2D-BE83-F608B90ECA7D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73B5F708-D91C-4632-87A8-F2B1C79CDEB8}" type="pres">
      <dgm:prSet presAssocID="{3F3C2526-3E63-420D-8011-533980F2E012}" presName="rootComposite1" presStyleCnt="0"/>
      <dgm:spPr/>
    </dgm:pt>
    <dgm:pt modelId="{DCE21A6E-86C3-4B9A-A063-458BB21BF493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BBC536B-56FC-4392-8481-61BF55D33C60}" type="pres">
      <dgm:prSet presAssocID="{3F3C2526-3E63-420D-8011-533980F2E012}" presName="topArc1" presStyleLbl="parChTrans1D1" presStyleIdx="0" presStyleCnt="48"/>
      <dgm:spPr/>
    </dgm:pt>
    <dgm:pt modelId="{9AE7B7EE-3540-4518-B074-E520F131E85D}" type="pres">
      <dgm:prSet presAssocID="{3F3C2526-3E63-420D-8011-533980F2E012}" presName="bottomArc1" presStyleLbl="parChTrans1D1" presStyleIdx="1" presStyleCnt="48"/>
      <dgm:spPr/>
    </dgm:pt>
    <dgm:pt modelId="{A9031762-0BF7-41FF-905A-A0667D104CBE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2FFA1854-1698-4487-9534-6DF7B049707E}" type="pres">
      <dgm:prSet presAssocID="{3F3C2526-3E63-420D-8011-533980F2E012}" presName="hierChild2" presStyleCnt="0"/>
      <dgm:spPr/>
    </dgm:pt>
    <dgm:pt modelId="{AACE3F2C-3077-4FEE-AD2F-D2DC8124E143}" type="pres">
      <dgm:prSet presAssocID="{3F3C2526-3E63-420D-8011-533980F2E012}" presName="hierChild3" presStyleCnt="0"/>
      <dgm:spPr/>
    </dgm:pt>
    <dgm:pt modelId="{B8B469CD-D972-4624-89CE-08FA2BD4177C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1E61F9D1-B0F0-4B1C-A7A2-3CB86A0572FF}" type="pres">
      <dgm:prSet presAssocID="{8B81361D-39B9-4011-BBA1-9F98BB968353}" presName="rootComposite1" presStyleCnt="0"/>
      <dgm:spPr/>
    </dgm:pt>
    <dgm:pt modelId="{C7CE8FE5-2485-44CE-B20C-4C48C171E1FD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6568F31-1347-4079-BA8C-37474B7A387B}" type="pres">
      <dgm:prSet presAssocID="{8B81361D-39B9-4011-BBA1-9F98BB968353}" presName="topArc1" presStyleLbl="parChTrans1D1" presStyleIdx="2" presStyleCnt="48"/>
      <dgm:spPr/>
    </dgm:pt>
    <dgm:pt modelId="{D4338B80-7013-4A06-9512-99F60DC4BEBF}" type="pres">
      <dgm:prSet presAssocID="{8B81361D-39B9-4011-BBA1-9F98BB968353}" presName="bottomArc1" presStyleLbl="parChTrans1D1" presStyleIdx="3" presStyleCnt="48"/>
      <dgm:spPr/>
    </dgm:pt>
    <dgm:pt modelId="{B6C710F5-101A-4791-8F36-0F2870809F0A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068705F0-8619-42EB-A258-6AB1D6A1DAE4}" type="pres">
      <dgm:prSet presAssocID="{8B81361D-39B9-4011-BBA1-9F98BB968353}" presName="hierChild2" presStyleCnt="0"/>
      <dgm:spPr/>
    </dgm:pt>
    <dgm:pt modelId="{5D97AE34-4BF7-4600-B5BD-1B4228DFA291}" type="pres">
      <dgm:prSet presAssocID="{F8306951-2884-445B-837E-9C0266D90B2B}" presName="Name28" presStyleLbl="parChTrans1D2" presStyleIdx="0" presStyleCnt="10"/>
      <dgm:spPr/>
      <dgm:t>
        <a:bodyPr/>
        <a:lstStyle/>
        <a:p>
          <a:endParaRPr lang="fr-CH"/>
        </a:p>
      </dgm:t>
    </dgm:pt>
    <dgm:pt modelId="{DD131984-CD85-4AC4-8247-38A6D70DFB06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B9492E60-FBC5-473B-954D-8EC2F68BA12F}" type="pres">
      <dgm:prSet presAssocID="{23391DED-A329-46FE-AF9C-4DC0BD24C501}" presName="rootComposite2" presStyleCnt="0"/>
      <dgm:spPr/>
    </dgm:pt>
    <dgm:pt modelId="{BD37E079-8573-422C-A062-71F416122C27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28B4A63-4F0E-4E5A-A4B9-606BD7F82236}" type="pres">
      <dgm:prSet presAssocID="{23391DED-A329-46FE-AF9C-4DC0BD24C501}" presName="topArc2" presStyleLbl="parChTrans1D1" presStyleIdx="4" presStyleCnt="48"/>
      <dgm:spPr/>
    </dgm:pt>
    <dgm:pt modelId="{EF937C33-DDA5-4E4F-AAC4-07B197C8F4DF}" type="pres">
      <dgm:prSet presAssocID="{23391DED-A329-46FE-AF9C-4DC0BD24C501}" presName="bottomArc2" presStyleLbl="parChTrans1D1" presStyleIdx="5" presStyleCnt="48"/>
      <dgm:spPr/>
    </dgm:pt>
    <dgm:pt modelId="{07F092E4-0EE9-4121-9A56-4A7D09998679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DE07A18A-E110-48A6-9F0C-10A0700415EA}" type="pres">
      <dgm:prSet presAssocID="{23391DED-A329-46FE-AF9C-4DC0BD24C501}" presName="hierChild4" presStyleCnt="0"/>
      <dgm:spPr/>
    </dgm:pt>
    <dgm:pt modelId="{C7CBE7C0-129C-4F33-B121-5FCF1DAB22D1}" type="pres">
      <dgm:prSet presAssocID="{23391DED-A329-46FE-AF9C-4DC0BD24C501}" presName="hierChild5" presStyleCnt="0"/>
      <dgm:spPr/>
    </dgm:pt>
    <dgm:pt modelId="{BCF90650-9B93-4DE2-BA13-F5F7ACE765A8}" type="pres">
      <dgm:prSet presAssocID="{EF64C4EC-6A57-4655-A1C5-F8A6504B302C}" presName="Name28" presStyleLbl="parChTrans1D2" presStyleIdx="1" presStyleCnt="10"/>
      <dgm:spPr/>
      <dgm:t>
        <a:bodyPr/>
        <a:lstStyle/>
        <a:p>
          <a:endParaRPr lang="fr-CH"/>
        </a:p>
      </dgm:t>
    </dgm:pt>
    <dgm:pt modelId="{B39D8FE1-C643-4FB9-AB2B-DB1820C110F2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A2319628-39A8-4FDA-A885-6368A791C75F}" type="pres">
      <dgm:prSet presAssocID="{61F8940B-7E6C-4E93-B431-7CDD1A86A3EA}" presName="rootComposite2" presStyleCnt="0"/>
      <dgm:spPr/>
    </dgm:pt>
    <dgm:pt modelId="{27B009F7-4A8E-44BB-8EEF-679670105AC7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884CFC4-EC5E-4E40-A54A-743435C6DA7B}" type="pres">
      <dgm:prSet presAssocID="{61F8940B-7E6C-4E93-B431-7CDD1A86A3EA}" presName="topArc2" presStyleLbl="parChTrans1D1" presStyleIdx="6" presStyleCnt="48"/>
      <dgm:spPr/>
    </dgm:pt>
    <dgm:pt modelId="{E6F8AF17-7DF0-40F9-9A11-78460D7FE01B}" type="pres">
      <dgm:prSet presAssocID="{61F8940B-7E6C-4E93-B431-7CDD1A86A3EA}" presName="bottomArc2" presStyleLbl="parChTrans1D1" presStyleIdx="7" presStyleCnt="48"/>
      <dgm:spPr/>
    </dgm:pt>
    <dgm:pt modelId="{AA8B92A8-58F7-42C4-A182-5863D801C019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8022E4CB-3340-41DE-A26F-54AA569769BF}" type="pres">
      <dgm:prSet presAssocID="{61F8940B-7E6C-4E93-B431-7CDD1A86A3EA}" presName="hierChild4" presStyleCnt="0"/>
      <dgm:spPr/>
    </dgm:pt>
    <dgm:pt modelId="{007236F6-F939-481E-B995-D5DE6AC4B65E}" type="pres">
      <dgm:prSet presAssocID="{61F8940B-7E6C-4E93-B431-7CDD1A86A3EA}" presName="hierChild5" presStyleCnt="0"/>
      <dgm:spPr/>
    </dgm:pt>
    <dgm:pt modelId="{CC748815-9D2B-4950-A8AB-620E80E3D166}" type="pres">
      <dgm:prSet presAssocID="{8B81361D-39B9-4011-BBA1-9F98BB968353}" presName="hierChild3" presStyleCnt="0"/>
      <dgm:spPr/>
    </dgm:pt>
    <dgm:pt modelId="{6A6CC18F-B99D-4F3D-B993-EEC5AE41415C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EB1643C8-252C-4B8D-822A-FC47C79BF227}" type="pres">
      <dgm:prSet presAssocID="{33B34BA9-A957-4D09-83CA-7C2765478269}" presName="rootComposite1" presStyleCnt="0"/>
      <dgm:spPr/>
    </dgm:pt>
    <dgm:pt modelId="{BA429AB8-7A4D-4A0C-9449-5452B598FB0C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EA80DF9-E042-4C2A-8DF8-35A1BD01BDA6}" type="pres">
      <dgm:prSet presAssocID="{33B34BA9-A957-4D09-83CA-7C2765478269}" presName="topArc1" presStyleLbl="parChTrans1D1" presStyleIdx="8" presStyleCnt="48"/>
      <dgm:spPr/>
    </dgm:pt>
    <dgm:pt modelId="{252AE2A5-2F2C-4BD5-9B12-3A7E5D23C610}" type="pres">
      <dgm:prSet presAssocID="{33B34BA9-A957-4D09-83CA-7C2765478269}" presName="bottomArc1" presStyleLbl="parChTrans1D1" presStyleIdx="9" presStyleCnt="48"/>
      <dgm:spPr/>
    </dgm:pt>
    <dgm:pt modelId="{EB6C2FD0-7D91-4B18-8D85-94D5D017BE8B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10E1AF62-81E2-48BA-9103-E9D5653F70EE}" type="pres">
      <dgm:prSet presAssocID="{33B34BA9-A957-4D09-83CA-7C2765478269}" presName="hierChild2" presStyleCnt="0"/>
      <dgm:spPr/>
    </dgm:pt>
    <dgm:pt modelId="{F3455CED-7BE9-4CAC-90CA-8E96DE2D21F0}" type="pres">
      <dgm:prSet presAssocID="{33B34BA9-A957-4D09-83CA-7C2765478269}" presName="hierChild3" presStyleCnt="0"/>
      <dgm:spPr/>
    </dgm:pt>
    <dgm:pt modelId="{7FD1F5B5-A953-49EE-A07E-D7B530FCF03F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63113800-A3B6-4B1E-B2EA-E76DCAA38943}" type="pres">
      <dgm:prSet presAssocID="{4AAB9C7D-9A36-4B24-B934-F31B3BE0DEBF}" presName="rootComposite1" presStyleCnt="0"/>
      <dgm:spPr/>
    </dgm:pt>
    <dgm:pt modelId="{D5D43C2B-50B7-4E9F-98F5-48866040EAD5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5B7E1D5-CBE2-4383-8E3A-3243D43B3B17}" type="pres">
      <dgm:prSet presAssocID="{4AAB9C7D-9A36-4B24-B934-F31B3BE0DEBF}" presName="topArc1" presStyleLbl="parChTrans1D1" presStyleIdx="10" presStyleCnt="48"/>
      <dgm:spPr/>
    </dgm:pt>
    <dgm:pt modelId="{76F675F7-57E8-4CA4-8920-4D3C47F56035}" type="pres">
      <dgm:prSet presAssocID="{4AAB9C7D-9A36-4B24-B934-F31B3BE0DEBF}" presName="bottomArc1" presStyleLbl="parChTrans1D1" presStyleIdx="11" presStyleCnt="48"/>
      <dgm:spPr/>
    </dgm:pt>
    <dgm:pt modelId="{CE049408-1DB6-43CF-9BF9-AE977273A56F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467036FB-48F4-4B9E-BE62-E8224D400135}" type="pres">
      <dgm:prSet presAssocID="{4AAB9C7D-9A36-4B24-B934-F31B3BE0DEBF}" presName="hierChild2" presStyleCnt="0"/>
      <dgm:spPr/>
    </dgm:pt>
    <dgm:pt modelId="{8FCC2308-730B-43E7-8113-6966314351A3}" type="pres">
      <dgm:prSet presAssocID="{4AAB9C7D-9A36-4B24-B934-F31B3BE0DEBF}" presName="hierChild3" presStyleCnt="0"/>
      <dgm:spPr/>
    </dgm:pt>
    <dgm:pt modelId="{01C65DDB-9EA9-478A-9A05-162D679443DD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CFD70ACE-9FA3-44B9-B42A-3F01080E9FCB}" type="pres">
      <dgm:prSet presAssocID="{18E1FA0D-4E29-4776-BA4C-D3E6799F267E}" presName="rootComposite1" presStyleCnt="0"/>
      <dgm:spPr/>
    </dgm:pt>
    <dgm:pt modelId="{258CC4A5-1A34-4900-B4D4-6703C7806545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D3B4452-AC03-464B-BBB6-D0CB5B25BD4A}" type="pres">
      <dgm:prSet presAssocID="{18E1FA0D-4E29-4776-BA4C-D3E6799F267E}" presName="topArc1" presStyleLbl="parChTrans1D1" presStyleIdx="12" presStyleCnt="48"/>
      <dgm:spPr/>
    </dgm:pt>
    <dgm:pt modelId="{0AABCCC7-9E26-4FE2-A37B-CE954D38F5A9}" type="pres">
      <dgm:prSet presAssocID="{18E1FA0D-4E29-4776-BA4C-D3E6799F267E}" presName="bottomArc1" presStyleLbl="parChTrans1D1" presStyleIdx="13" presStyleCnt="48"/>
      <dgm:spPr/>
    </dgm:pt>
    <dgm:pt modelId="{AF2A1B97-04F7-4DA2-BFEF-285780F41105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52FF9990-0DDD-473A-A35F-83BB6FFC01AE}" type="pres">
      <dgm:prSet presAssocID="{18E1FA0D-4E29-4776-BA4C-D3E6799F267E}" presName="hierChild2" presStyleCnt="0"/>
      <dgm:spPr/>
    </dgm:pt>
    <dgm:pt modelId="{45A8E13A-343D-4B7A-80E8-53B3BD6263EE}" type="pres">
      <dgm:prSet presAssocID="{752E67A4-0087-4F4D-8C4C-2BE7E7544744}" presName="Name28" presStyleLbl="parChTrans1D2" presStyleIdx="2" presStyleCnt="10"/>
      <dgm:spPr/>
      <dgm:t>
        <a:bodyPr/>
        <a:lstStyle/>
        <a:p>
          <a:endParaRPr lang="fr-CH"/>
        </a:p>
      </dgm:t>
    </dgm:pt>
    <dgm:pt modelId="{47B52561-D858-417C-9265-28B049A73B18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0990D85A-01BB-4B1A-ADE4-AD225223D94F}" type="pres">
      <dgm:prSet presAssocID="{B47694F9-F87D-4502-9516-C706D9D83F25}" presName="rootComposite2" presStyleCnt="0"/>
      <dgm:spPr/>
    </dgm:pt>
    <dgm:pt modelId="{2919F298-6394-4435-908D-A95C654E2312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126834C-8BEA-4DD9-BB85-BBDC352630F2}" type="pres">
      <dgm:prSet presAssocID="{B47694F9-F87D-4502-9516-C706D9D83F25}" presName="topArc2" presStyleLbl="parChTrans1D1" presStyleIdx="14" presStyleCnt="48"/>
      <dgm:spPr/>
    </dgm:pt>
    <dgm:pt modelId="{9FE190A0-E08C-45BE-8359-3770467B660A}" type="pres">
      <dgm:prSet presAssocID="{B47694F9-F87D-4502-9516-C706D9D83F25}" presName="bottomArc2" presStyleLbl="parChTrans1D1" presStyleIdx="15" presStyleCnt="48"/>
      <dgm:spPr/>
    </dgm:pt>
    <dgm:pt modelId="{32239A50-2253-45DF-8499-D13A55A0FEDA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4374AD1F-A522-4DB4-A7B7-33A9318E4AE2}" type="pres">
      <dgm:prSet presAssocID="{B47694F9-F87D-4502-9516-C706D9D83F25}" presName="hierChild4" presStyleCnt="0"/>
      <dgm:spPr/>
    </dgm:pt>
    <dgm:pt modelId="{65537D95-9A5E-429F-92A6-EF7D767DEFBC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9743A9DA-8200-41F6-BD16-18FBDC758224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28F293EB-838B-46C8-B659-764801634B48}" type="pres">
      <dgm:prSet presAssocID="{E2E084DF-F39B-4878-AB4A-A8D119AC57A0}" presName="rootComposite2" presStyleCnt="0"/>
      <dgm:spPr/>
    </dgm:pt>
    <dgm:pt modelId="{FF207DC4-B44B-4F0B-8BB0-2B97B23D7582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7BE1B46-C051-4A26-B947-C7B52FF79C82}" type="pres">
      <dgm:prSet presAssocID="{E2E084DF-F39B-4878-AB4A-A8D119AC57A0}" presName="topArc2" presStyleLbl="parChTrans1D1" presStyleIdx="16" presStyleCnt="48"/>
      <dgm:spPr/>
    </dgm:pt>
    <dgm:pt modelId="{1F616B47-D473-40E4-8884-1E1FAF342788}" type="pres">
      <dgm:prSet presAssocID="{E2E084DF-F39B-4878-AB4A-A8D119AC57A0}" presName="bottomArc2" presStyleLbl="parChTrans1D1" presStyleIdx="17" presStyleCnt="48"/>
      <dgm:spPr/>
    </dgm:pt>
    <dgm:pt modelId="{89C0BA68-33A4-466A-B44F-9FED66DB15BA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4CFB92D0-562F-4851-8665-6C73634DE369}" type="pres">
      <dgm:prSet presAssocID="{E2E084DF-F39B-4878-AB4A-A8D119AC57A0}" presName="hierChild4" presStyleCnt="0"/>
      <dgm:spPr/>
    </dgm:pt>
    <dgm:pt modelId="{F3409E54-B6D9-4EA6-9513-788CC32866E1}" type="pres">
      <dgm:prSet presAssocID="{E2E084DF-F39B-4878-AB4A-A8D119AC57A0}" presName="hierChild5" presStyleCnt="0"/>
      <dgm:spPr/>
    </dgm:pt>
    <dgm:pt modelId="{7F1DE6CC-7818-4925-8DAC-3D94096B42C8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253E8982-EE8E-4F7E-AD08-EC174D00A693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17E6533D-B0F2-49E7-9EB9-EB5035A14E05}" type="pres">
      <dgm:prSet presAssocID="{6C544CE6-B3EA-4F4B-B883-034577FB54B0}" presName="rootComposite2" presStyleCnt="0"/>
      <dgm:spPr/>
    </dgm:pt>
    <dgm:pt modelId="{D7324C56-EE11-4B30-93D2-75DCBB407644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7205059-8F87-4D6A-89AC-BA0B5D75F3A9}" type="pres">
      <dgm:prSet presAssocID="{6C544CE6-B3EA-4F4B-B883-034577FB54B0}" presName="topArc2" presStyleLbl="parChTrans1D1" presStyleIdx="18" presStyleCnt="48"/>
      <dgm:spPr/>
    </dgm:pt>
    <dgm:pt modelId="{D71D308D-C338-41D5-8F3F-70896DB05A98}" type="pres">
      <dgm:prSet presAssocID="{6C544CE6-B3EA-4F4B-B883-034577FB54B0}" presName="bottomArc2" presStyleLbl="parChTrans1D1" presStyleIdx="19" presStyleCnt="48"/>
      <dgm:spPr/>
    </dgm:pt>
    <dgm:pt modelId="{ED7B504E-2CCE-428C-B4CC-D4EAB86E4CAA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DE1A0E14-997A-4AB4-AE5E-5724889F9421}" type="pres">
      <dgm:prSet presAssocID="{6C544CE6-B3EA-4F4B-B883-034577FB54B0}" presName="hierChild4" presStyleCnt="0"/>
      <dgm:spPr/>
    </dgm:pt>
    <dgm:pt modelId="{8A2D4C69-D48E-4F99-8BE6-F7660F9B4EC9}" type="pres">
      <dgm:prSet presAssocID="{6C544CE6-B3EA-4F4B-B883-034577FB54B0}" presName="hierChild5" presStyleCnt="0"/>
      <dgm:spPr/>
    </dgm:pt>
    <dgm:pt modelId="{D1F63E23-97E6-47AA-B28C-FD8229A4C195}" type="pres">
      <dgm:prSet presAssocID="{B47694F9-F87D-4502-9516-C706D9D83F25}" presName="hierChild5" presStyleCnt="0"/>
      <dgm:spPr/>
    </dgm:pt>
    <dgm:pt modelId="{202F1578-5D76-4227-B3CF-01C3AC2ED281}" type="pres">
      <dgm:prSet presAssocID="{6E820660-CF39-42C3-992F-3915E9C88F7D}" presName="Name28" presStyleLbl="parChTrans1D2" presStyleIdx="3" presStyleCnt="10"/>
      <dgm:spPr/>
      <dgm:t>
        <a:bodyPr/>
        <a:lstStyle/>
        <a:p>
          <a:endParaRPr lang="fr-CH"/>
        </a:p>
      </dgm:t>
    </dgm:pt>
    <dgm:pt modelId="{F9A87CF1-2952-40A0-B552-F68C903B6863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B2EB4BF3-C049-4519-803D-DE016050612B}" type="pres">
      <dgm:prSet presAssocID="{244767F1-5EF6-41E9-A078-1A9C0562A037}" presName="rootComposite2" presStyleCnt="0"/>
      <dgm:spPr/>
    </dgm:pt>
    <dgm:pt modelId="{9FAAFB1F-9313-4637-9054-B280C168FA6C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2863D1B-8C50-4F77-801C-4D00A0857CCC}" type="pres">
      <dgm:prSet presAssocID="{244767F1-5EF6-41E9-A078-1A9C0562A037}" presName="topArc2" presStyleLbl="parChTrans1D1" presStyleIdx="20" presStyleCnt="48"/>
      <dgm:spPr/>
    </dgm:pt>
    <dgm:pt modelId="{C4769DD1-1C84-4FD5-8E5E-39F2C3BB995E}" type="pres">
      <dgm:prSet presAssocID="{244767F1-5EF6-41E9-A078-1A9C0562A037}" presName="bottomArc2" presStyleLbl="parChTrans1D1" presStyleIdx="21" presStyleCnt="48"/>
      <dgm:spPr/>
    </dgm:pt>
    <dgm:pt modelId="{4A94F349-970C-4D3D-9F9A-B88BB85EC91E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F035D668-0146-4569-A695-9A58A0BBDD0E}" type="pres">
      <dgm:prSet presAssocID="{244767F1-5EF6-41E9-A078-1A9C0562A037}" presName="hierChild4" presStyleCnt="0"/>
      <dgm:spPr/>
    </dgm:pt>
    <dgm:pt modelId="{FBB118CC-55C9-427C-AA30-3CFA785BDE64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A3207508-B219-4707-8975-008CD7223994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63328AEF-F652-4AE8-AFCB-93227BBD543C}" type="pres">
      <dgm:prSet presAssocID="{D335B0CC-85C6-4594-9612-47758211A5DF}" presName="rootComposite2" presStyleCnt="0"/>
      <dgm:spPr/>
    </dgm:pt>
    <dgm:pt modelId="{B300C52A-809F-4C69-9BFF-BB5527255FC0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B7AF530-EA17-4371-BAC3-0CF37E7635D6}" type="pres">
      <dgm:prSet presAssocID="{D335B0CC-85C6-4594-9612-47758211A5DF}" presName="topArc2" presStyleLbl="parChTrans1D1" presStyleIdx="22" presStyleCnt="48"/>
      <dgm:spPr/>
    </dgm:pt>
    <dgm:pt modelId="{19463788-C646-4BB3-A0F9-F5C3D81010A5}" type="pres">
      <dgm:prSet presAssocID="{D335B0CC-85C6-4594-9612-47758211A5DF}" presName="bottomArc2" presStyleLbl="parChTrans1D1" presStyleIdx="23" presStyleCnt="48"/>
      <dgm:spPr/>
    </dgm:pt>
    <dgm:pt modelId="{93A92BE0-59E7-45C2-A6C3-210E14F1779B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D7B80405-F5A2-42E3-A90F-EFC682440F70}" type="pres">
      <dgm:prSet presAssocID="{D335B0CC-85C6-4594-9612-47758211A5DF}" presName="hierChild4" presStyleCnt="0"/>
      <dgm:spPr/>
    </dgm:pt>
    <dgm:pt modelId="{72AFAD47-C3D9-4AAD-9CF4-0C6EB389CA0D}" type="pres">
      <dgm:prSet presAssocID="{D335B0CC-85C6-4594-9612-47758211A5DF}" presName="hierChild5" presStyleCnt="0"/>
      <dgm:spPr/>
    </dgm:pt>
    <dgm:pt modelId="{9004F6C0-9960-42D4-B98D-77D9630AFB82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192E4D94-76A8-4C8F-85D4-B013CFA7C622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B8F668E6-582C-49C3-80E6-9E29E5BAF3BF}" type="pres">
      <dgm:prSet presAssocID="{9D8B7065-F864-4700-967D-9B05CB1D6C3F}" presName="rootComposite2" presStyleCnt="0"/>
      <dgm:spPr/>
    </dgm:pt>
    <dgm:pt modelId="{3F357A02-D398-4653-BD10-118D411A136F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1F6F0E4-C181-431C-8AC1-D08F683D5A3E}" type="pres">
      <dgm:prSet presAssocID="{9D8B7065-F864-4700-967D-9B05CB1D6C3F}" presName="topArc2" presStyleLbl="parChTrans1D1" presStyleIdx="24" presStyleCnt="48"/>
      <dgm:spPr/>
    </dgm:pt>
    <dgm:pt modelId="{7422B0ED-3547-4443-9B69-A6EAC94AE430}" type="pres">
      <dgm:prSet presAssocID="{9D8B7065-F864-4700-967D-9B05CB1D6C3F}" presName="bottomArc2" presStyleLbl="parChTrans1D1" presStyleIdx="25" presStyleCnt="48"/>
      <dgm:spPr/>
    </dgm:pt>
    <dgm:pt modelId="{AC061755-F60E-4307-835C-00355BC66992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6CCE079C-B3A9-46B8-B524-F97052F5A2C3}" type="pres">
      <dgm:prSet presAssocID="{9D8B7065-F864-4700-967D-9B05CB1D6C3F}" presName="hierChild4" presStyleCnt="0"/>
      <dgm:spPr/>
    </dgm:pt>
    <dgm:pt modelId="{B5FAB943-3E1C-499D-9823-6873B488A943}" type="pres">
      <dgm:prSet presAssocID="{9D8B7065-F864-4700-967D-9B05CB1D6C3F}" presName="hierChild5" presStyleCnt="0"/>
      <dgm:spPr/>
    </dgm:pt>
    <dgm:pt modelId="{7A266374-3155-486D-9060-ADD3089EA742}" type="pres">
      <dgm:prSet presAssocID="{244767F1-5EF6-41E9-A078-1A9C0562A037}" presName="hierChild5" presStyleCnt="0"/>
      <dgm:spPr/>
    </dgm:pt>
    <dgm:pt modelId="{F05AEE54-1EAF-4591-BEFA-C31C68B96910}" type="pres">
      <dgm:prSet presAssocID="{18E1FA0D-4E29-4776-BA4C-D3E6799F267E}" presName="hierChild3" presStyleCnt="0"/>
      <dgm:spPr/>
    </dgm:pt>
    <dgm:pt modelId="{6C58E15D-4775-4B2F-857A-EC88ABC61792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C4C0D106-05ED-430E-9570-5FBDFA4937A8}" type="pres">
      <dgm:prSet presAssocID="{98990B08-0F76-45E0-9D65-E01C6D49467A}" presName="rootComposite1" presStyleCnt="0"/>
      <dgm:spPr/>
    </dgm:pt>
    <dgm:pt modelId="{83F87A13-9BB7-463E-BF04-8E7ACC91124C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27C44D2-603A-4D02-8647-03592A8B558E}" type="pres">
      <dgm:prSet presAssocID="{98990B08-0F76-45E0-9D65-E01C6D49467A}" presName="topArc1" presStyleLbl="parChTrans1D1" presStyleIdx="26" presStyleCnt="48"/>
      <dgm:spPr/>
    </dgm:pt>
    <dgm:pt modelId="{35FFE1CC-CB5F-429F-A200-F710154B729C}" type="pres">
      <dgm:prSet presAssocID="{98990B08-0F76-45E0-9D65-E01C6D49467A}" presName="bottomArc1" presStyleLbl="parChTrans1D1" presStyleIdx="27" presStyleCnt="48"/>
      <dgm:spPr/>
    </dgm:pt>
    <dgm:pt modelId="{279F08DE-569A-4341-8613-060157E4539E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630B8DD0-9FEC-45EC-BD2D-1138A3B7BD05}" type="pres">
      <dgm:prSet presAssocID="{98990B08-0F76-45E0-9D65-E01C6D49467A}" presName="hierChild2" presStyleCnt="0"/>
      <dgm:spPr/>
    </dgm:pt>
    <dgm:pt modelId="{A875D1B4-5573-4099-A091-A720BB402C8A}" type="pres">
      <dgm:prSet presAssocID="{0A214D0F-6557-4119-97D3-8D8C9854BDFD}" presName="Name28" presStyleLbl="parChTrans1D2" presStyleIdx="4" presStyleCnt="10"/>
      <dgm:spPr/>
      <dgm:t>
        <a:bodyPr/>
        <a:lstStyle/>
        <a:p>
          <a:endParaRPr lang="fr-CH"/>
        </a:p>
      </dgm:t>
    </dgm:pt>
    <dgm:pt modelId="{C785EF1C-AEAC-46F2-A7BA-C68928F12E56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ECE5AA41-9AA3-4C89-94FE-F700134AAA45}" type="pres">
      <dgm:prSet presAssocID="{C1147146-35B1-4385-BFD3-24B0A8D6DBA9}" presName="rootComposite2" presStyleCnt="0"/>
      <dgm:spPr/>
    </dgm:pt>
    <dgm:pt modelId="{0A96A196-EECC-4B26-A044-C4E45AF965FB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02A4F49-3443-469F-96D6-36F2D6274BFD}" type="pres">
      <dgm:prSet presAssocID="{C1147146-35B1-4385-BFD3-24B0A8D6DBA9}" presName="topArc2" presStyleLbl="parChTrans1D1" presStyleIdx="28" presStyleCnt="48"/>
      <dgm:spPr/>
    </dgm:pt>
    <dgm:pt modelId="{7EAB4A3E-8392-4574-A2AC-3244F4A3E971}" type="pres">
      <dgm:prSet presAssocID="{C1147146-35B1-4385-BFD3-24B0A8D6DBA9}" presName="bottomArc2" presStyleLbl="parChTrans1D1" presStyleIdx="29" presStyleCnt="48"/>
      <dgm:spPr/>
    </dgm:pt>
    <dgm:pt modelId="{282D383F-7E32-4BBB-AA4C-4ED8623EC902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62279736-A697-49BA-A545-2682961F6552}" type="pres">
      <dgm:prSet presAssocID="{C1147146-35B1-4385-BFD3-24B0A8D6DBA9}" presName="hierChild4" presStyleCnt="0"/>
      <dgm:spPr/>
    </dgm:pt>
    <dgm:pt modelId="{FF45868C-2784-4293-8F26-8F372DB8F793}" type="pres">
      <dgm:prSet presAssocID="{C1147146-35B1-4385-BFD3-24B0A8D6DBA9}" presName="hierChild5" presStyleCnt="0"/>
      <dgm:spPr/>
    </dgm:pt>
    <dgm:pt modelId="{99880122-57E3-43BA-B243-98ECEE2875FB}" type="pres">
      <dgm:prSet presAssocID="{3AA22C8B-D847-4D42-BF9F-DA7E8433379A}" presName="Name28" presStyleLbl="parChTrans1D2" presStyleIdx="5" presStyleCnt="10"/>
      <dgm:spPr/>
      <dgm:t>
        <a:bodyPr/>
        <a:lstStyle/>
        <a:p>
          <a:endParaRPr lang="fr-CH"/>
        </a:p>
      </dgm:t>
    </dgm:pt>
    <dgm:pt modelId="{CE105CC7-36CD-4CB3-A707-9C17031BBAD9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A271D6E6-9459-453D-BD4C-A1BB4683BA16}" type="pres">
      <dgm:prSet presAssocID="{E6A5C52F-61AE-4E3F-BFAB-ED4521513D90}" presName="rootComposite2" presStyleCnt="0"/>
      <dgm:spPr/>
    </dgm:pt>
    <dgm:pt modelId="{29042B06-D26E-4131-BA52-36B771E737D5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333772-6F70-4691-AECF-E9C57578C650}" type="pres">
      <dgm:prSet presAssocID="{E6A5C52F-61AE-4E3F-BFAB-ED4521513D90}" presName="topArc2" presStyleLbl="parChTrans1D1" presStyleIdx="30" presStyleCnt="48"/>
      <dgm:spPr/>
    </dgm:pt>
    <dgm:pt modelId="{6F0EBF81-BEF1-4BBD-A21D-A7AFD98329A0}" type="pres">
      <dgm:prSet presAssocID="{E6A5C52F-61AE-4E3F-BFAB-ED4521513D90}" presName="bottomArc2" presStyleLbl="parChTrans1D1" presStyleIdx="31" presStyleCnt="48"/>
      <dgm:spPr/>
    </dgm:pt>
    <dgm:pt modelId="{05DC4429-8C68-48FE-AC73-47DCD3C583E6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4B8818D0-EF79-4BCA-BE17-549355E5801E}" type="pres">
      <dgm:prSet presAssocID="{E6A5C52F-61AE-4E3F-BFAB-ED4521513D90}" presName="hierChild4" presStyleCnt="0"/>
      <dgm:spPr/>
    </dgm:pt>
    <dgm:pt modelId="{B9269B82-D197-497F-A728-E85E5C11761F}" type="pres">
      <dgm:prSet presAssocID="{ED36A91A-09CA-44ED-8DE0-92A769D69D0F}" presName="Name28" presStyleLbl="parChTrans1D3" presStyleIdx="4" presStyleCnt="6"/>
      <dgm:spPr/>
      <dgm:t>
        <a:bodyPr/>
        <a:lstStyle/>
        <a:p>
          <a:endParaRPr lang="fr-CH"/>
        </a:p>
      </dgm:t>
    </dgm:pt>
    <dgm:pt modelId="{50A3E41A-384D-4C6C-BB43-DBC67C165803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BF389871-542E-4F76-95F8-D048F1EDCD5E}" type="pres">
      <dgm:prSet presAssocID="{49458C69-2698-4BC0-862E-E8E202699966}" presName="rootComposite2" presStyleCnt="0"/>
      <dgm:spPr/>
    </dgm:pt>
    <dgm:pt modelId="{01CCB7F3-1927-4298-B5D0-13ADA87CA2FD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D6F54E7-470E-475D-B0F8-0E431AA6888E}" type="pres">
      <dgm:prSet presAssocID="{49458C69-2698-4BC0-862E-E8E202699966}" presName="topArc2" presStyleLbl="parChTrans1D1" presStyleIdx="32" presStyleCnt="48"/>
      <dgm:spPr/>
    </dgm:pt>
    <dgm:pt modelId="{B99C9464-FFB4-4DBA-B418-B4677A4CD7A2}" type="pres">
      <dgm:prSet presAssocID="{49458C69-2698-4BC0-862E-E8E202699966}" presName="bottomArc2" presStyleLbl="parChTrans1D1" presStyleIdx="33" presStyleCnt="48"/>
      <dgm:spPr/>
    </dgm:pt>
    <dgm:pt modelId="{A03F7FE1-B0DE-4EF2-84F7-294D9B54A3C2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ADEE79C0-86E5-47D6-9A2F-6C5BF447E6E5}" type="pres">
      <dgm:prSet presAssocID="{49458C69-2698-4BC0-862E-E8E202699966}" presName="hierChild4" presStyleCnt="0"/>
      <dgm:spPr/>
    </dgm:pt>
    <dgm:pt modelId="{CD0EF768-D50B-4C07-B0E1-CDDA11E6578F}" type="pres">
      <dgm:prSet presAssocID="{49458C69-2698-4BC0-862E-E8E202699966}" presName="hierChild5" presStyleCnt="0"/>
      <dgm:spPr/>
    </dgm:pt>
    <dgm:pt modelId="{4D7F8578-588C-431F-9CDA-E065B1A01F6E}" type="pres">
      <dgm:prSet presAssocID="{B3B0EF58-2678-4D70-9DC7-858E1B62B45E}" presName="Name28" presStyleLbl="parChTrans1D3" presStyleIdx="5" presStyleCnt="6"/>
      <dgm:spPr/>
      <dgm:t>
        <a:bodyPr/>
        <a:lstStyle/>
        <a:p>
          <a:endParaRPr lang="fr-CH"/>
        </a:p>
      </dgm:t>
    </dgm:pt>
    <dgm:pt modelId="{86A83B3E-B23B-4A93-8D3B-7403D28A5BD7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079D306F-E1C3-41B6-B7B8-3817BB2BCD16}" type="pres">
      <dgm:prSet presAssocID="{038058D8-0706-49FF-8E2C-67E7A0069FD9}" presName="rootComposite2" presStyleCnt="0"/>
      <dgm:spPr/>
    </dgm:pt>
    <dgm:pt modelId="{00D3F233-ED06-4389-AC4B-B7479F7CE258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71AA034-C58B-48AE-B377-A876CA6E76EB}" type="pres">
      <dgm:prSet presAssocID="{038058D8-0706-49FF-8E2C-67E7A0069FD9}" presName="topArc2" presStyleLbl="parChTrans1D1" presStyleIdx="34" presStyleCnt="48"/>
      <dgm:spPr/>
    </dgm:pt>
    <dgm:pt modelId="{F1428D30-813B-4D09-8880-2D4EE7507ED0}" type="pres">
      <dgm:prSet presAssocID="{038058D8-0706-49FF-8E2C-67E7A0069FD9}" presName="bottomArc2" presStyleLbl="parChTrans1D1" presStyleIdx="35" presStyleCnt="48"/>
      <dgm:spPr/>
    </dgm:pt>
    <dgm:pt modelId="{50C85FA9-DCE2-44BC-BE4E-41B2AB96D0D3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5BA7650D-DF55-4BC9-8FD1-7F25ADE84450}" type="pres">
      <dgm:prSet presAssocID="{038058D8-0706-49FF-8E2C-67E7A0069FD9}" presName="hierChild4" presStyleCnt="0"/>
      <dgm:spPr/>
    </dgm:pt>
    <dgm:pt modelId="{BBFEC02D-3B35-420F-A08D-53CA36F7650E}" type="pres">
      <dgm:prSet presAssocID="{038058D8-0706-49FF-8E2C-67E7A0069FD9}" presName="hierChild5" presStyleCnt="0"/>
      <dgm:spPr/>
    </dgm:pt>
    <dgm:pt modelId="{100E829C-E7E1-4B79-ACC5-8765A6E40C79}" type="pres">
      <dgm:prSet presAssocID="{E6A5C52F-61AE-4E3F-BFAB-ED4521513D90}" presName="hierChild5" presStyleCnt="0"/>
      <dgm:spPr/>
    </dgm:pt>
    <dgm:pt modelId="{A3B7C9A8-D16B-4F8F-9806-A29221FEAE54}" type="pres">
      <dgm:prSet presAssocID="{98990B08-0F76-45E0-9D65-E01C6D49467A}" presName="hierChild3" presStyleCnt="0"/>
      <dgm:spPr/>
    </dgm:pt>
    <dgm:pt modelId="{244A2AAE-8DFD-4F4D-94A7-70F11C6DC7A8}" type="pres">
      <dgm:prSet presAssocID="{075248C3-6DB6-4191-A9DE-5E6113B1EDEA}" presName="hierRoot1" presStyleCnt="0">
        <dgm:presLayoutVars>
          <dgm:hierBranch val="init"/>
        </dgm:presLayoutVars>
      </dgm:prSet>
      <dgm:spPr/>
    </dgm:pt>
    <dgm:pt modelId="{5EEEABC2-3FE1-45F0-A1DD-82356DADCCCF}" type="pres">
      <dgm:prSet presAssocID="{075248C3-6DB6-4191-A9DE-5E6113B1EDEA}" presName="rootComposite1" presStyleCnt="0"/>
      <dgm:spPr/>
    </dgm:pt>
    <dgm:pt modelId="{7F6BE6E8-26E1-4AEF-B313-7261E46DC878}" type="pres">
      <dgm:prSet presAssocID="{075248C3-6DB6-4191-A9DE-5E6113B1EDE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45CBBF7-6893-43EF-BA1A-5381B1A2A0F3}" type="pres">
      <dgm:prSet presAssocID="{075248C3-6DB6-4191-A9DE-5E6113B1EDEA}" presName="topArc1" presStyleLbl="parChTrans1D1" presStyleIdx="36" presStyleCnt="48"/>
      <dgm:spPr/>
    </dgm:pt>
    <dgm:pt modelId="{C467EDE5-B040-46DE-A795-356903E3E132}" type="pres">
      <dgm:prSet presAssocID="{075248C3-6DB6-4191-A9DE-5E6113B1EDEA}" presName="bottomArc1" presStyleLbl="parChTrans1D1" presStyleIdx="37" presStyleCnt="48"/>
      <dgm:spPr/>
    </dgm:pt>
    <dgm:pt modelId="{9C58302B-ACF2-40F9-B14D-919E80E483B4}" type="pres">
      <dgm:prSet presAssocID="{075248C3-6DB6-4191-A9DE-5E6113B1EDEA}" presName="topConnNode1" presStyleLbl="node1" presStyleIdx="0" presStyleCnt="0"/>
      <dgm:spPr/>
      <dgm:t>
        <a:bodyPr/>
        <a:lstStyle/>
        <a:p>
          <a:endParaRPr lang="fr-CH"/>
        </a:p>
      </dgm:t>
    </dgm:pt>
    <dgm:pt modelId="{1F8E043A-CCA2-4612-82BF-8DED48A69D56}" type="pres">
      <dgm:prSet presAssocID="{075248C3-6DB6-4191-A9DE-5E6113B1EDEA}" presName="hierChild2" presStyleCnt="0"/>
      <dgm:spPr/>
    </dgm:pt>
    <dgm:pt modelId="{03B7D162-5A3C-475A-A3ED-1374946AEE9A}" type="pres">
      <dgm:prSet presAssocID="{EB089806-2977-47E2-9B6B-B7E27A9D4F52}" presName="Name28" presStyleLbl="parChTrans1D2" presStyleIdx="6" presStyleCnt="10"/>
      <dgm:spPr/>
      <dgm:t>
        <a:bodyPr/>
        <a:lstStyle/>
        <a:p>
          <a:endParaRPr lang="fr-CH"/>
        </a:p>
      </dgm:t>
    </dgm:pt>
    <dgm:pt modelId="{605341F2-B3B3-426A-B0BA-5511F8A83C2D}" type="pres">
      <dgm:prSet presAssocID="{9B382438-ACEC-4C3F-A74F-3F5C26EB719F}" presName="hierRoot2" presStyleCnt="0">
        <dgm:presLayoutVars>
          <dgm:hierBranch val="init"/>
        </dgm:presLayoutVars>
      </dgm:prSet>
      <dgm:spPr/>
    </dgm:pt>
    <dgm:pt modelId="{7C6C08A4-6EFB-46A2-A1E0-9B8B0D64FCFF}" type="pres">
      <dgm:prSet presAssocID="{9B382438-ACEC-4C3F-A74F-3F5C26EB719F}" presName="rootComposite2" presStyleCnt="0"/>
      <dgm:spPr/>
    </dgm:pt>
    <dgm:pt modelId="{F0E8C36A-CD30-48C5-A5E3-1DE277AE06D4}" type="pres">
      <dgm:prSet presAssocID="{9B382438-ACEC-4C3F-A74F-3F5C26EB719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295240B-CA77-475E-8E02-95A626E96DBC}" type="pres">
      <dgm:prSet presAssocID="{9B382438-ACEC-4C3F-A74F-3F5C26EB719F}" presName="topArc2" presStyleLbl="parChTrans1D1" presStyleIdx="38" presStyleCnt="48"/>
      <dgm:spPr/>
    </dgm:pt>
    <dgm:pt modelId="{9F195FF3-4287-471F-9507-6952713AE301}" type="pres">
      <dgm:prSet presAssocID="{9B382438-ACEC-4C3F-A74F-3F5C26EB719F}" presName="bottomArc2" presStyleLbl="parChTrans1D1" presStyleIdx="39" presStyleCnt="48"/>
      <dgm:spPr/>
    </dgm:pt>
    <dgm:pt modelId="{54ED9AE5-BD4E-4B50-894B-DD4C2B9C1C81}" type="pres">
      <dgm:prSet presAssocID="{9B382438-ACEC-4C3F-A74F-3F5C26EB719F}" presName="topConnNode2" presStyleLbl="node2" presStyleIdx="0" presStyleCnt="0"/>
      <dgm:spPr/>
      <dgm:t>
        <a:bodyPr/>
        <a:lstStyle/>
        <a:p>
          <a:endParaRPr lang="fr-CH"/>
        </a:p>
      </dgm:t>
    </dgm:pt>
    <dgm:pt modelId="{CE8F0F28-3D73-4D87-B579-22FF16EAFCFF}" type="pres">
      <dgm:prSet presAssocID="{9B382438-ACEC-4C3F-A74F-3F5C26EB719F}" presName="hierChild4" presStyleCnt="0"/>
      <dgm:spPr/>
    </dgm:pt>
    <dgm:pt modelId="{CBE50016-C7FE-4CB2-9019-9F5DA08532EB}" type="pres">
      <dgm:prSet presAssocID="{9B382438-ACEC-4C3F-A74F-3F5C26EB719F}" presName="hierChild5" presStyleCnt="0"/>
      <dgm:spPr/>
    </dgm:pt>
    <dgm:pt modelId="{5E5174CE-8F1F-4558-BDBB-F053E5499FC5}" type="pres">
      <dgm:prSet presAssocID="{71415DDE-85CC-4B14-BACD-0849027C94D0}" presName="Name28" presStyleLbl="parChTrans1D2" presStyleIdx="7" presStyleCnt="10"/>
      <dgm:spPr/>
      <dgm:t>
        <a:bodyPr/>
        <a:lstStyle/>
        <a:p>
          <a:endParaRPr lang="fr-CH"/>
        </a:p>
      </dgm:t>
    </dgm:pt>
    <dgm:pt modelId="{024B265E-8AA2-41E5-9F3B-A546156E467B}" type="pres">
      <dgm:prSet presAssocID="{8A446F3E-042B-4180-974B-70972E893CE5}" presName="hierRoot2" presStyleCnt="0">
        <dgm:presLayoutVars>
          <dgm:hierBranch val="init"/>
        </dgm:presLayoutVars>
      </dgm:prSet>
      <dgm:spPr/>
    </dgm:pt>
    <dgm:pt modelId="{2010BC1D-586C-4B07-BD01-FDBBB937636D}" type="pres">
      <dgm:prSet presAssocID="{8A446F3E-042B-4180-974B-70972E893CE5}" presName="rootComposite2" presStyleCnt="0"/>
      <dgm:spPr/>
    </dgm:pt>
    <dgm:pt modelId="{A4DD653A-79AE-4BD3-A9B2-E8C4D42C71A9}" type="pres">
      <dgm:prSet presAssocID="{8A446F3E-042B-4180-974B-70972E893C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D409D3F-EA1B-4BA0-822F-186D5406AD3F}" type="pres">
      <dgm:prSet presAssocID="{8A446F3E-042B-4180-974B-70972E893CE5}" presName="topArc2" presStyleLbl="parChTrans1D1" presStyleIdx="40" presStyleCnt="48"/>
      <dgm:spPr/>
    </dgm:pt>
    <dgm:pt modelId="{2AC8AE2D-B0D6-4C7D-814A-60F04506220D}" type="pres">
      <dgm:prSet presAssocID="{8A446F3E-042B-4180-974B-70972E893CE5}" presName="bottomArc2" presStyleLbl="parChTrans1D1" presStyleIdx="41" presStyleCnt="48"/>
      <dgm:spPr/>
    </dgm:pt>
    <dgm:pt modelId="{7D319EAC-05E8-44BE-ABE6-B828A6C67404}" type="pres">
      <dgm:prSet presAssocID="{8A446F3E-042B-4180-974B-70972E893CE5}" presName="topConnNode2" presStyleLbl="node2" presStyleIdx="0" presStyleCnt="0"/>
      <dgm:spPr/>
      <dgm:t>
        <a:bodyPr/>
        <a:lstStyle/>
        <a:p>
          <a:endParaRPr lang="fr-CH"/>
        </a:p>
      </dgm:t>
    </dgm:pt>
    <dgm:pt modelId="{CD58D144-49A2-4ADF-8E67-6A5D42922600}" type="pres">
      <dgm:prSet presAssocID="{8A446F3E-042B-4180-974B-70972E893CE5}" presName="hierChild4" presStyleCnt="0"/>
      <dgm:spPr/>
    </dgm:pt>
    <dgm:pt modelId="{BAB5FC9B-9AC1-4328-8403-9A8E87EA9FF0}" type="pres">
      <dgm:prSet presAssocID="{8A446F3E-042B-4180-974B-70972E893CE5}" presName="hierChild5" presStyleCnt="0"/>
      <dgm:spPr/>
    </dgm:pt>
    <dgm:pt modelId="{6685A3D2-3019-4B2D-B061-74F0C2CBFA45}" type="pres">
      <dgm:prSet presAssocID="{075248C3-6DB6-4191-A9DE-5E6113B1EDEA}" presName="hierChild3" presStyleCnt="0"/>
      <dgm:spPr/>
    </dgm:pt>
    <dgm:pt modelId="{D35DF454-A125-4996-BC9D-71CEC12104C7}" type="pres">
      <dgm:prSet presAssocID="{A04B25B4-469A-481E-BE17-B83215AA3BA7}" presName="hierRoot1" presStyleCnt="0">
        <dgm:presLayoutVars>
          <dgm:hierBranch val="init"/>
        </dgm:presLayoutVars>
      </dgm:prSet>
      <dgm:spPr/>
    </dgm:pt>
    <dgm:pt modelId="{A524367B-4028-4C66-9D3C-3DB4C1969B7A}" type="pres">
      <dgm:prSet presAssocID="{A04B25B4-469A-481E-BE17-B83215AA3BA7}" presName="rootComposite1" presStyleCnt="0"/>
      <dgm:spPr/>
    </dgm:pt>
    <dgm:pt modelId="{2B76BA35-0B2C-47B2-ABB1-6F26A0FF9856}" type="pres">
      <dgm:prSet presAssocID="{A04B25B4-469A-481E-BE17-B83215AA3BA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6D4EF48-9C46-4F0D-91B9-877ED69D255E}" type="pres">
      <dgm:prSet presAssocID="{A04B25B4-469A-481E-BE17-B83215AA3BA7}" presName="topArc1" presStyleLbl="parChTrans1D1" presStyleIdx="42" presStyleCnt="48"/>
      <dgm:spPr/>
    </dgm:pt>
    <dgm:pt modelId="{412E40A2-B604-4C71-99EF-D9227D9C3297}" type="pres">
      <dgm:prSet presAssocID="{A04B25B4-469A-481E-BE17-B83215AA3BA7}" presName="bottomArc1" presStyleLbl="parChTrans1D1" presStyleIdx="43" presStyleCnt="48"/>
      <dgm:spPr/>
    </dgm:pt>
    <dgm:pt modelId="{B2FDF592-6F65-4A98-B0A8-8092D4794249}" type="pres">
      <dgm:prSet presAssocID="{A04B25B4-469A-481E-BE17-B83215AA3BA7}" presName="topConnNode1" presStyleLbl="node1" presStyleIdx="0" presStyleCnt="0"/>
      <dgm:spPr/>
      <dgm:t>
        <a:bodyPr/>
        <a:lstStyle/>
        <a:p>
          <a:endParaRPr lang="fr-CH"/>
        </a:p>
      </dgm:t>
    </dgm:pt>
    <dgm:pt modelId="{FE27A89B-083F-4B8A-BE9A-060202A4B49D}" type="pres">
      <dgm:prSet presAssocID="{A04B25B4-469A-481E-BE17-B83215AA3BA7}" presName="hierChild2" presStyleCnt="0"/>
      <dgm:spPr/>
    </dgm:pt>
    <dgm:pt modelId="{A4A5D61C-9F2C-459F-A6BB-8DAC56F29782}" type="pres">
      <dgm:prSet presAssocID="{98B1488D-B131-4805-A90B-E81049278E35}" presName="Name28" presStyleLbl="parChTrans1D2" presStyleIdx="8" presStyleCnt="10"/>
      <dgm:spPr/>
      <dgm:t>
        <a:bodyPr/>
        <a:lstStyle/>
        <a:p>
          <a:endParaRPr lang="fr-CH"/>
        </a:p>
      </dgm:t>
    </dgm:pt>
    <dgm:pt modelId="{D72CF8BF-DB86-4EE3-B361-7C2ADAC6823F}" type="pres">
      <dgm:prSet presAssocID="{AD47AF23-B4B7-4B8F-B183-6A58EC8EE062}" presName="hierRoot2" presStyleCnt="0">
        <dgm:presLayoutVars>
          <dgm:hierBranch val="init"/>
        </dgm:presLayoutVars>
      </dgm:prSet>
      <dgm:spPr/>
    </dgm:pt>
    <dgm:pt modelId="{1203C417-1CBD-4DDB-A123-0425ED3DE7D9}" type="pres">
      <dgm:prSet presAssocID="{AD47AF23-B4B7-4B8F-B183-6A58EC8EE062}" presName="rootComposite2" presStyleCnt="0"/>
      <dgm:spPr/>
    </dgm:pt>
    <dgm:pt modelId="{F2EB619A-33D5-41F0-A369-D67A698DF906}" type="pres">
      <dgm:prSet presAssocID="{AD47AF23-B4B7-4B8F-B183-6A58EC8EE06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9D7A905-12A6-40AE-9237-F68057394472}" type="pres">
      <dgm:prSet presAssocID="{AD47AF23-B4B7-4B8F-B183-6A58EC8EE062}" presName="topArc2" presStyleLbl="parChTrans1D1" presStyleIdx="44" presStyleCnt="48"/>
      <dgm:spPr/>
    </dgm:pt>
    <dgm:pt modelId="{0D7E7C21-A217-4ED2-AD4E-5E524F8927C8}" type="pres">
      <dgm:prSet presAssocID="{AD47AF23-B4B7-4B8F-B183-6A58EC8EE062}" presName="bottomArc2" presStyleLbl="parChTrans1D1" presStyleIdx="45" presStyleCnt="48"/>
      <dgm:spPr/>
    </dgm:pt>
    <dgm:pt modelId="{FCF78396-3743-4304-9414-54E76D2A5F24}" type="pres">
      <dgm:prSet presAssocID="{AD47AF23-B4B7-4B8F-B183-6A58EC8EE062}" presName="topConnNode2" presStyleLbl="node2" presStyleIdx="0" presStyleCnt="0"/>
      <dgm:spPr/>
      <dgm:t>
        <a:bodyPr/>
        <a:lstStyle/>
        <a:p>
          <a:endParaRPr lang="fr-CH"/>
        </a:p>
      </dgm:t>
    </dgm:pt>
    <dgm:pt modelId="{928017E2-28AE-468E-98F0-59F66C60F2A8}" type="pres">
      <dgm:prSet presAssocID="{AD47AF23-B4B7-4B8F-B183-6A58EC8EE062}" presName="hierChild4" presStyleCnt="0"/>
      <dgm:spPr/>
    </dgm:pt>
    <dgm:pt modelId="{890F24C2-4FF7-42C2-A6A3-922F6C89DC2B}" type="pres">
      <dgm:prSet presAssocID="{AD47AF23-B4B7-4B8F-B183-6A58EC8EE062}" presName="hierChild5" presStyleCnt="0"/>
      <dgm:spPr/>
    </dgm:pt>
    <dgm:pt modelId="{408BC318-FF49-4883-85F6-A0FFA2526DCD}" type="pres">
      <dgm:prSet presAssocID="{0C26CC7E-C3D5-4623-A8EF-E2A97CD47CE8}" presName="Name28" presStyleLbl="parChTrans1D2" presStyleIdx="9" presStyleCnt="10"/>
      <dgm:spPr/>
      <dgm:t>
        <a:bodyPr/>
        <a:lstStyle/>
        <a:p>
          <a:endParaRPr lang="fr-CH"/>
        </a:p>
      </dgm:t>
    </dgm:pt>
    <dgm:pt modelId="{CDA95995-9043-4F8E-88F0-E1D29DB66E4C}" type="pres">
      <dgm:prSet presAssocID="{C2F473B9-007B-43DE-B5BC-BD7C416AF29B}" presName="hierRoot2" presStyleCnt="0">
        <dgm:presLayoutVars>
          <dgm:hierBranch val="init"/>
        </dgm:presLayoutVars>
      </dgm:prSet>
      <dgm:spPr/>
    </dgm:pt>
    <dgm:pt modelId="{CA9EFD29-AE9F-42BF-B943-93907045181E}" type="pres">
      <dgm:prSet presAssocID="{C2F473B9-007B-43DE-B5BC-BD7C416AF29B}" presName="rootComposite2" presStyleCnt="0"/>
      <dgm:spPr/>
    </dgm:pt>
    <dgm:pt modelId="{806C6C48-6F18-4E4F-BF97-4598754AA0B0}" type="pres">
      <dgm:prSet presAssocID="{C2F473B9-007B-43DE-B5BC-BD7C416AF2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865ED66-48A6-485A-BF47-622673C904C3}" type="pres">
      <dgm:prSet presAssocID="{C2F473B9-007B-43DE-B5BC-BD7C416AF29B}" presName="topArc2" presStyleLbl="parChTrans1D1" presStyleIdx="46" presStyleCnt="48"/>
      <dgm:spPr/>
    </dgm:pt>
    <dgm:pt modelId="{0150C018-F813-47AD-941B-92C144A84E62}" type="pres">
      <dgm:prSet presAssocID="{C2F473B9-007B-43DE-B5BC-BD7C416AF29B}" presName="bottomArc2" presStyleLbl="parChTrans1D1" presStyleIdx="47" presStyleCnt="48"/>
      <dgm:spPr/>
    </dgm:pt>
    <dgm:pt modelId="{DCC63996-921E-4FEB-87E8-ED3A089CDA05}" type="pres">
      <dgm:prSet presAssocID="{C2F473B9-007B-43DE-B5BC-BD7C416AF29B}" presName="topConnNode2" presStyleLbl="node2" presStyleIdx="0" presStyleCnt="0"/>
      <dgm:spPr/>
      <dgm:t>
        <a:bodyPr/>
        <a:lstStyle/>
        <a:p>
          <a:endParaRPr lang="fr-CH"/>
        </a:p>
      </dgm:t>
    </dgm:pt>
    <dgm:pt modelId="{7139D3B7-983F-4670-A2FD-A31097FE091E}" type="pres">
      <dgm:prSet presAssocID="{C2F473B9-007B-43DE-B5BC-BD7C416AF29B}" presName="hierChild4" presStyleCnt="0"/>
      <dgm:spPr/>
    </dgm:pt>
    <dgm:pt modelId="{B8AE1330-CE42-435C-8B10-B597AE177CE5}" type="pres">
      <dgm:prSet presAssocID="{C2F473B9-007B-43DE-B5BC-BD7C416AF29B}" presName="hierChild5" presStyleCnt="0"/>
      <dgm:spPr/>
    </dgm:pt>
    <dgm:pt modelId="{88109C46-B3C3-4E7F-B923-CE2083C7AA5C}" type="pres">
      <dgm:prSet presAssocID="{A04B25B4-469A-481E-BE17-B83215AA3BA7}" presName="hierChild3" presStyleCnt="0"/>
      <dgm:spPr/>
    </dgm:pt>
  </dgm:ptLst>
  <dgm:cxnLst>
    <dgm:cxn modelId="{B2B0D7B9-C1A9-455E-8A14-7726E3422372}" type="presOf" srcId="{A04B25B4-469A-481E-BE17-B83215AA3BA7}" destId="{B2FDF592-6F65-4A98-B0A8-8092D4794249}" srcOrd="1" destOrd="0" presId="urn:microsoft.com/office/officeart/2008/layout/HalfCircleOrganizationChart"/>
    <dgm:cxn modelId="{021F7A5A-4EC7-45A0-A6A0-5CC8A39EFDE0}" type="presOf" srcId="{A04B25B4-469A-481E-BE17-B83215AA3BA7}" destId="{2B76BA35-0B2C-47B2-ABB1-6F26A0FF9856}" srcOrd="0" destOrd="0" presId="urn:microsoft.com/office/officeart/2008/layout/HalfCircleOrganizationChart"/>
    <dgm:cxn modelId="{F2A1AE0E-981F-4994-87F7-488BFDA29161}" type="presOf" srcId="{AD47AF23-B4B7-4B8F-B183-6A58EC8EE062}" destId="{FCF78396-3743-4304-9414-54E76D2A5F24}" srcOrd="1" destOrd="0" presId="urn:microsoft.com/office/officeart/2008/layout/HalfCircleOrganizationChart"/>
    <dgm:cxn modelId="{DF05F007-E30B-47D9-A9E4-381707026DBA}" type="presOf" srcId="{244767F1-5EF6-41E9-A078-1A9C0562A037}" destId="{4A94F349-970C-4D3D-9F9A-B88BB85EC91E}" srcOrd="1" destOrd="0" presId="urn:microsoft.com/office/officeart/2008/layout/HalfCircleOrganizationChart"/>
    <dgm:cxn modelId="{6A32BC89-184C-4795-A657-B4E8CB48C4AF}" type="presOf" srcId="{F8306951-2884-445B-837E-9C0266D90B2B}" destId="{5D97AE34-4BF7-4600-B5BD-1B4228DFA291}" srcOrd="0" destOrd="0" presId="urn:microsoft.com/office/officeart/2008/layout/HalfCircleOrganizationChart"/>
    <dgm:cxn modelId="{A59110D6-A808-48A1-8B83-807BFB3E3B0C}" type="presOf" srcId="{C2F473B9-007B-43DE-B5BC-BD7C416AF29B}" destId="{806C6C48-6F18-4E4F-BF97-4598754AA0B0}" srcOrd="0" destOrd="0" presId="urn:microsoft.com/office/officeart/2008/layout/HalfCircleOrganizationChart"/>
    <dgm:cxn modelId="{F2356878-25E9-4195-AB8F-709299AF5165}" type="presOf" srcId="{98990B08-0F76-45E0-9D65-E01C6D49467A}" destId="{279F08DE-569A-4341-8613-060157E4539E}" srcOrd="1" destOrd="0" presId="urn:microsoft.com/office/officeart/2008/layout/HalfCircleOrganizationChart"/>
    <dgm:cxn modelId="{D5F52C8A-A5C3-499B-98B7-9CE7D55D8CE7}" type="presOf" srcId="{9D8B7065-F864-4700-967D-9B05CB1D6C3F}" destId="{AC061755-F60E-4307-835C-00355BC66992}" srcOrd="1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F51CA300-5F02-4FB9-9188-EF3B7659F539}" type="presOf" srcId="{8A446F3E-042B-4180-974B-70972E893CE5}" destId="{7D319EAC-05E8-44BE-ABE6-B828A6C67404}" srcOrd="1" destOrd="0" presId="urn:microsoft.com/office/officeart/2008/layout/HalfCircleOrganizationChart"/>
    <dgm:cxn modelId="{BB78AA3B-A360-43A1-9A7A-B0004DFB4F57}" srcId="{A04B25B4-469A-481E-BE17-B83215AA3BA7}" destId="{C2F473B9-007B-43DE-B5BC-BD7C416AF29B}" srcOrd="1" destOrd="0" parTransId="{0C26CC7E-C3D5-4623-A8EF-E2A97CD47CE8}" sibTransId="{CA7515C1-C050-4EA6-9228-B24628BC5ABE}"/>
    <dgm:cxn modelId="{731DF00F-1001-49AB-8B48-DFFAF74DAAD1}" type="presOf" srcId="{9E360787-D136-4539-8287-E4F018249AA0}" destId="{9004F6C0-9960-42D4-B98D-77D9630AFB82}" srcOrd="0" destOrd="0" presId="urn:microsoft.com/office/officeart/2008/layout/HalfCircleOrganizationChart"/>
    <dgm:cxn modelId="{C5292B88-EAB3-4D4C-B0AB-1CE12339ED5E}" type="presOf" srcId="{E6A5C52F-61AE-4E3F-BFAB-ED4521513D90}" destId="{29042B06-D26E-4131-BA52-36B771E737D5}" srcOrd="0" destOrd="0" presId="urn:microsoft.com/office/officeart/2008/layout/HalfCircleOrganizationChart"/>
    <dgm:cxn modelId="{D04B3533-5F71-4802-BA2F-4E0579ABE279}" type="presOf" srcId="{8B81361D-39B9-4011-BBA1-9F98BB968353}" destId="{B6C710F5-101A-4791-8F36-0F2870809F0A}" srcOrd="1" destOrd="0" presId="urn:microsoft.com/office/officeart/2008/layout/HalfCircleOrganizationChart"/>
    <dgm:cxn modelId="{4D581604-BD21-47EF-B632-042E43962AAE}" type="presOf" srcId="{3F3C2526-3E63-420D-8011-533980F2E012}" destId="{DCE21A6E-86C3-4B9A-A063-458BB21BF493}" srcOrd="0" destOrd="0" presId="urn:microsoft.com/office/officeart/2008/layout/HalfCircleOrganizationChart"/>
    <dgm:cxn modelId="{6A812286-7A81-4C30-84B4-7D54A9DAB771}" type="presOf" srcId="{98990B08-0F76-45E0-9D65-E01C6D49467A}" destId="{83F87A13-9BB7-463E-BF04-8E7ACC91124C}" srcOrd="0" destOrd="0" presId="urn:microsoft.com/office/officeart/2008/layout/HalfCircleOrganizationChart"/>
    <dgm:cxn modelId="{F5CEC699-39DA-4B7A-9977-95128F97B594}" srcId="{07406146-8A23-48FC-BA88-13BA049FAC90}" destId="{075248C3-6DB6-4191-A9DE-5E6113B1EDEA}" srcOrd="6" destOrd="0" parTransId="{C2741C95-4126-44B5-ACCB-5ADA563B00EE}" sibTransId="{24E57623-0E2E-4673-A098-00DD0BEF77E8}"/>
    <dgm:cxn modelId="{D7AB31C9-AF5D-4D3D-B343-CCDA9D561162}" type="presOf" srcId="{9B382438-ACEC-4C3F-A74F-3F5C26EB719F}" destId="{F0E8C36A-CD30-48C5-A5E3-1DE277AE06D4}" srcOrd="0" destOrd="0" presId="urn:microsoft.com/office/officeart/2008/layout/HalfCircleOrganizationChart"/>
    <dgm:cxn modelId="{30E11514-BEEC-42A8-9BCF-228343B269D4}" type="presOf" srcId="{E2E084DF-F39B-4878-AB4A-A8D119AC57A0}" destId="{89C0BA68-33A4-466A-B44F-9FED66DB15BA}" srcOrd="1" destOrd="0" presId="urn:microsoft.com/office/officeart/2008/layout/HalfCircleOrganizationChart"/>
    <dgm:cxn modelId="{362600E5-F016-4BEA-8DFB-356E1B13DB89}" type="presOf" srcId="{E6A5C52F-61AE-4E3F-BFAB-ED4521513D90}" destId="{05DC4429-8C68-48FE-AC73-47DCD3C583E6}" srcOrd="1" destOrd="0" presId="urn:microsoft.com/office/officeart/2008/layout/HalfCircleOrganizationChart"/>
    <dgm:cxn modelId="{0125A21D-3924-4D11-8F42-FCD22A2E96C6}" type="presOf" srcId="{98B1488D-B131-4805-A90B-E81049278E35}" destId="{A4A5D61C-9F2C-459F-A6BB-8DAC56F29782}" srcOrd="0" destOrd="0" presId="urn:microsoft.com/office/officeart/2008/layout/HalfCircleOrganizationChart"/>
    <dgm:cxn modelId="{2DA580B3-0AE0-4AF0-BB72-86B6164A9D68}" srcId="{07406146-8A23-48FC-BA88-13BA049FAC90}" destId="{4AAB9C7D-9A36-4B24-B934-F31B3BE0DEBF}" srcOrd="3" destOrd="0" parTransId="{CBAF2448-A6AE-4D94-A215-0F5284BE0A8D}" sibTransId="{2FF188FD-0919-43CB-9B34-58F2A934CCEE}"/>
    <dgm:cxn modelId="{9B433C83-DC42-49DE-834D-74EA3371FA2D}" type="presOf" srcId="{075248C3-6DB6-4191-A9DE-5E6113B1EDEA}" destId="{7F6BE6E8-26E1-4AEF-B313-7261E46DC878}" srcOrd="0" destOrd="0" presId="urn:microsoft.com/office/officeart/2008/layout/HalfCircleOrganizationChart"/>
    <dgm:cxn modelId="{A509B0B8-F94E-4373-B09D-891926090984}" type="presOf" srcId="{ED36A91A-09CA-44ED-8DE0-92A769D69D0F}" destId="{B9269B82-D197-497F-A728-E85E5C11761F}" srcOrd="0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51FA5BCB-EEE6-4596-8447-1D998D628870}" type="presOf" srcId="{9B382438-ACEC-4C3F-A74F-3F5C26EB719F}" destId="{54ED9AE5-BD4E-4B50-894B-DD4C2B9C1C81}" srcOrd="1" destOrd="0" presId="urn:microsoft.com/office/officeart/2008/layout/HalfCircleOrganizationChart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35A1BDD3-CDDE-4649-8B26-5486B99B2025}" type="presOf" srcId="{49458C69-2698-4BC0-862E-E8E202699966}" destId="{01CCB7F3-1927-4298-B5D0-13ADA87CA2FD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B4364922-7A0C-4E9B-A5BC-50AA6A55BE85}" type="presOf" srcId="{18E1FA0D-4E29-4776-BA4C-D3E6799F267E}" destId="{AF2A1B97-04F7-4DA2-BFEF-285780F41105}" srcOrd="1" destOrd="0" presId="urn:microsoft.com/office/officeart/2008/layout/HalfCircleOrganizationChart"/>
    <dgm:cxn modelId="{2A2AF5A0-3DD4-4A72-9DB5-6CB482CCC5BA}" type="presOf" srcId="{752E67A4-0087-4F4D-8C4C-2BE7E7544744}" destId="{45A8E13A-343D-4B7A-80E8-53B3BD6263EE}" srcOrd="0" destOrd="0" presId="urn:microsoft.com/office/officeart/2008/layout/HalfCircleOrganizationChart"/>
    <dgm:cxn modelId="{2F7D12E4-F774-4FB5-ABB3-9A1B62F9283E}" srcId="{075248C3-6DB6-4191-A9DE-5E6113B1EDEA}" destId="{8A446F3E-042B-4180-974B-70972E893CE5}" srcOrd="1" destOrd="0" parTransId="{71415DDE-85CC-4B14-BACD-0849027C94D0}" sibTransId="{2202FC9B-A7EF-4D5E-B3F5-25D07892DF80}"/>
    <dgm:cxn modelId="{4C47330E-80D4-4329-8F2F-DA7321188861}" type="presOf" srcId="{49458C69-2698-4BC0-862E-E8E202699966}" destId="{A03F7FE1-B0DE-4EF2-84F7-294D9B54A3C2}" srcOrd="1" destOrd="0" presId="urn:microsoft.com/office/officeart/2008/layout/HalfCircleOrganizationChart"/>
    <dgm:cxn modelId="{DF2F1DE2-252B-42FC-8F0F-EB5F3BF22068}" type="presOf" srcId="{075248C3-6DB6-4191-A9DE-5E6113B1EDEA}" destId="{9C58302B-ACF2-40F9-B14D-919E80E483B4}" srcOrd="1" destOrd="0" presId="urn:microsoft.com/office/officeart/2008/layout/HalfCircleOrganizationChart"/>
    <dgm:cxn modelId="{9143CAB6-661E-4A30-A30C-585543BBA01D}" type="presOf" srcId="{038058D8-0706-49FF-8E2C-67E7A0069FD9}" destId="{50C85FA9-DCE2-44BC-BE4E-41B2AB96D0D3}" srcOrd="1" destOrd="0" presId="urn:microsoft.com/office/officeart/2008/layout/HalfCircleOrganizationChart"/>
    <dgm:cxn modelId="{A2B77E7B-7203-4C1A-8FF4-E81B466BA9CC}" type="presOf" srcId="{B47694F9-F87D-4502-9516-C706D9D83F25}" destId="{2919F298-6394-4435-908D-A95C654E2312}" srcOrd="0" destOrd="0" presId="urn:microsoft.com/office/officeart/2008/layout/HalfCircleOrganizationChart"/>
    <dgm:cxn modelId="{AB8B443C-06D0-4E3A-B603-0FFC3685732A}" type="presOf" srcId="{F19DE134-47E8-496F-81BC-9F957D3D5945}" destId="{7F1DE6CC-7818-4925-8DAC-3D94096B42C8}" srcOrd="0" destOrd="0" presId="urn:microsoft.com/office/officeart/2008/layout/HalfCircleOrganizationChart"/>
    <dgm:cxn modelId="{6F55A0D5-2AC3-4795-B9E5-B0C8E00EEAA9}" type="presOf" srcId="{4AAB9C7D-9A36-4B24-B934-F31B3BE0DEBF}" destId="{CE049408-1DB6-43CF-9BF9-AE977273A56F}" srcOrd="1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B2DC7802-3FDF-4114-B2DF-80336D32D259}" type="presOf" srcId="{C1147146-35B1-4385-BFD3-24B0A8D6DBA9}" destId="{282D383F-7E32-4BBB-AA4C-4ED8623EC902}" srcOrd="1" destOrd="0" presId="urn:microsoft.com/office/officeart/2008/layout/HalfCircleOrganizationChart"/>
    <dgm:cxn modelId="{3FFF2E5E-A429-4798-B3A1-B6E658BB9319}" type="presOf" srcId="{61F8940B-7E6C-4E93-B431-7CDD1A86A3EA}" destId="{27B009F7-4A8E-44BB-8EEF-679670105AC7}" srcOrd="0" destOrd="0" presId="urn:microsoft.com/office/officeart/2008/layout/HalfCircleOrganizationChart"/>
    <dgm:cxn modelId="{02C059C3-E182-45E3-BFEA-35FCD77D14DD}" type="presOf" srcId="{038058D8-0706-49FF-8E2C-67E7A0069FD9}" destId="{00D3F233-ED06-4389-AC4B-B7479F7CE258}" srcOrd="0" destOrd="0" presId="urn:microsoft.com/office/officeart/2008/layout/HalfCircleOrganizationChart"/>
    <dgm:cxn modelId="{16814EA9-9AE5-44E3-8A04-878E18FFEA05}" type="presOf" srcId="{6C544CE6-B3EA-4F4B-B883-034577FB54B0}" destId="{ED7B504E-2CCE-428C-B4CC-D4EAB86E4CAA}" srcOrd="1" destOrd="0" presId="urn:microsoft.com/office/officeart/2008/layout/HalfCircleOrganizationChart"/>
    <dgm:cxn modelId="{95A7780C-7961-4FBA-9062-EDFD590B5365}" type="presOf" srcId="{B3D9AC15-00DF-41EE-8D65-A2F47D344CAE}" destId="{65537D95-9A5E-429F-92A6-EF7D767DEFBC}" srcOrd="0" destOrd="0" presId="urn:microsoft.com/office/officeart/2008/layout/HalfCircleOrganizationChart"/>
    <dgm:cxn modelId="{AF9E516E-C69E-4B1D-9DA5-84C94C11563A}" type="presOf" srcId="{23391DED-A329-46FE-AF9C-4DC0BD24C501}" destId="{BD37E079-8573-422C-A062-71F416122C27}" srcOrd="0" destOrd="0" presId="urn:microsoft.com/office/officeart/2008/layout/HalfCircleOrganizationChart"/>
    <dgm:cxn modelId="{A1BBD520-E2F2-498B-B885-CA9FBAFAE57E}" type="presOf" srcId="{9D8B7065-F864-4700-967D-9B05CB1D6C3F}" destId="{3F357A02-D398-4653-BD10-118D411A136F}" srcOrd="0" destOrd="0" presId="urn:microsoft.com/office/officeart/2008/layout/HalfCircleOrganizationChart"/>
    <dgm:cxn modelId="{46EA13C8-FEB8-44AC-A5FF-1B26D0FF45B3}" type="presOf" srcId="{3F3C2526-3E63-420D-8011-533980F2E012}" destId="{A9031762-0BF7-41FF-905A-A0667D104CBE}" srcOrd="1" destOrd="0" presId="urn:microsoft.com/office/officeart/2008/layout/HalfCircleOrganizationChart"/>
    <dgm:cxn modelId="{0121029D-FB29-4689-806F-F91E202B23FB}" type="presOf" srcId="{33B34BA9-A957-4D09-83CA-7C2765478269}" destId="{EB6C2FD0-7D91-4B18-8D85-94D5D017BE8B}" srcOrd="1" destOrd="0" presId="urn:microsoft.com/office/officeart/2008/layout/HalfCircleOrganizationChart"/>
    <dgm:cxn modelId="{174AA97B-4250-4B0F-BFA2-E87D0048534E}" type="presOf" srcId="{3AA22C8B-D847-4D42-BF9F-DA7E8433379A}" destId="{99880122-57E3-43BA-B243-98ECEE2875FB}" srcOrd="0" destOrd="0" presId="urn:microsoft.com/office/officeart/2008/layout/HalfCircleOrganizationChart"/>
    <dgm:cxn modelId="{CD521B76-3454-48DF-94E4-CA21182C5D59}" type="presOf" srcId="{244767F1-5EF6-41E9-A078-1A9C0562A037}" destId="{9FAAFB1F-9313-4637-9054-B280C168FA6C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7D65B43E-43A6-43EF-980A-54844E6A9181}" srcId="{07406146-8A23-48FC-BA88-13BA049FAC90}" destId="{98990B08-0F76-45E0-9D65-E01C6D49467A}" srcOrd="5" destOrd="0" parTransId="{3F2AA96A-F286-4FE0-9BBA-90100C910D50}" sibTransId="{1295441F-9FB7-477A-9B71-A667580928D5}"/>
    <dgm:cxn modelId="{384DE220-0863-4EED-951B-A09B88BAECA6}" type="presOf" srcId="{8A446F3E-042B-4180-974B-70972E893CE5}" destId="{A4DD653A-79AE-4BD3-A9B2-E8C4D42C71A9}" srcOrd="0" destOrd="0" presId="urn:microsoft.com/office/officeart/2008/layout/HalfCircleOrganizationChart"/>
    <dgm:cxn modelId="{E8753C2D-7BB8-49B8-AA8D-15873ECD8140}" type="presOf" srcId="{D335B0CC-85C6-4594-9612-47758211A5DF}" destId="{93A92BE0-59E7-45C2-A6C3-210E14F1779B}" srcOrd="1" destOrd="0" presId="urn:microsoft.com/office/officeart/2008/layout/HalfCircleOrganizationChart"/>
    <dgm:cxn modelId="{44F38243-2B21-4DCB-9799-351D44D48131}" srcId="{07406146-8A23-48FC-BA88-13BA049FAC90}" destId="{8B81361D-39B9-4011-BBA1-9F98BB968353}" srcOrd="1" destOrd="0" parTransId="{9AC59AD5-096D-4F9A-879C-7B44AD728E60}" sibTransId="{5CC9E008-5B7E-43BE-94FA-BFD5BC9124BA}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9FA9030E-3ED5-45F8-A541-84C35913B41B}" type="presOf" srcId="{0A214D0F-6557-4119-97D3-8D8C9854BDFD}" destId="{A875D1B4-5573-4099-A091-A720BB402C8A}" srcOrd="0" destOrd="0" presId="urn:microsoft.com/office/officeart/2008/layout/HalfCircleOrganizationChart"/>
    <dgm:cxn modelId="{C92144F2-E0CD-47FF-8E79-DD1C2F06E147}" type="presOf" srcId="{D760BA08-E59D-4789-9D8C-62A8E7E85DCA}" destId="{FBB118CC-55C9-427C-AA30-3CFA785BDE64}" srcOrd="0" destOrd="0" presId="urn:microsoft.com/office/officeart/2008/layout/HalfCircleOrganizationChart"/>
    <dgm:cxn modelId="{3DFB36D1-0AF4-4E62-9667-0E232558B87C}" srcId="{07406146-8A23-48FC-BA88-13BA049FAC90}" destId="{18E1FA0D-4E29-4776-BA4C-D3E6799F267E}" srcOrd="4" destOrd="0" parTransId="{F2B16FB8-D5B5-47CD-ABF7-92DD5F077585}" sibTransId="{83ABEB35-7606-4332-ADE9-FDF29BE3601F}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B9C2AC4B-FE01-4A4C-8075-80E608813C66}" type="presOf" srcId="{4AAB9C7D-9A36-4B24-B934-F31B3BE0DEBF}" destId="{D5D43C2B-50B7-4E9F-98F5-48866040EAD5}" srcOrd="0" destOrd="0" presId="urn:microsoft.com/office/officeart/2008/layout/HalfCircleOrganizationChart"/>
    <dgm:cxn modelId="{DC6E13F0-51F3-424B-B24C-8E2386CC7FDA}" type="presOf" srcId="{AD47AF23-B4B7-4B8F-B183-6A58EC8EE062}" destId="{F2EB619A-33D5-41F0-A369-D67A698DF906}" srcOrd="0" destOrd="0" presId="urn:microsoft.com/office/officeart/2008/layout/HalfCircleOrganizationChart"/>
    <dgm:cxn modelId="{35E2463B-100A-4394-8325-0BDDA7802657}" srcId="{075248C3-6DB6-4191-A9DE-5E6113B1EDEA}" destId="{9B382438-ACEC-4C3F-A74F-3F5C26EB719F}" srcOrd="0" destOrd="0" parTransId="{EB089806-2977-47E2-9B6B-B7E27A9D4F52}" sibTransId="{F2E2858D-74DC-4BA8-8D80-87D25E4F7642}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ABFDC81F-C92E-487B-957B-048BD4D35FA9}" type="presOf" srcId="{D335B0CC-85C6-4594-9612-47758211A5DF}" destId="{B300C52A-809F-4C69-9BFF-BB5527255FC0}" srcOrd="0" destOrd="0" presId="urn:microsoft.com/office/officeart/2008/layout/HalfCircleOrganizationChart"/>
    <dgm:cxn modelId="{BAE47AB8-675E-4024-A796-56A6AD8E8F5D}" type="presOf" srcId="{C1147146-35B1-4385-BFD3-24B0A8D6DBA9}" destId="{0A96A196-EECC-4B26-A044-C4E45AF965FB}" srcOrd="0" destOrd="0" presId="urn:microsoft.com/office/officeart/2008/layout/HalfCircleOrganizationChart"/>
    <dgm:cxn modelId="{6B11A50C-6B17-4054-8B79-158FEA343A81}" type="presOf" srcId="{6E820660-CF39-42C3-992F-3915E9C88F7D}" destId="{202F1578-5D76-4227-B3CF-01C3AC2ED281}" srcOrd="0" destOrd="0" presId="urn:microsoft.com/office/officeart/2008/layout/HalfCircleOrganizationChart"/>
    <dgm:cxn modelId="{C637753E-D52B-4725-B81D-6446A37D2495}" type="presOf" srcId="{C2F473B9-007B-43DE-B5BC-BD7C416AF29B}" destId="{DCC63996-921E-4FEB-87E8-ED3A089CDA05}" srcOrd="1" destOrd="0" presId="urn:microsoft.com/office/officeart/2008/layout/HalfCircleOrganizationChart"/>
    <dgm:cxn modelId="{2353569D-0416-4A72-B883-6264423250EF}" type="presOf" srcId="{EF64C4EC-6A57-4655-A1C5-F8A6504B302C}" destId="{BCF90650-9B93-4DE2-BA13-F5F7ACE765A8}" srcOrd="0" destOrd="0" presId="urn:microsoft.com/office/officeart/2008/layout/HalfCircleOrganizationChart"/>
    <dgm:cxn modelId="{7ED4A7B1-D540-4AD8-87B0-32245F68A7C7}" type="presOf" srcId="{E2E084DF-F39B-4878-AB4A-A8D119AC57A0}" destId="{FF207DC4-B44B-4F0B-8BB0-2B97B23D7582}" srcOrd="0" destOrd="0" presId="urn:microsoft.com/office/officeart/2008/layout/HalfCircleOrganizationChart"/>
    <dgm:cxn modelId="{F11A3D82-386F-4EC0-A5C3-E31F181ED583}" type="presOf" srcId="{18E1FA0D-4E29-4776-BA4C-D3E6799F267E}" destId="{258CC4A5-1A34-4900-B4D4-6703C7806545}" srcOrd="0" destOrd="0" presId="urn:microsoft.com/office/officeart/2008/layout/HalfCircleOrganizationChart"/>
    <dgm:cxn modelId="{FF2512B4-6F66-42AC-A988-95A4CB8BFF17}" srcId="{07406146-8A23-48FC-BA88-13BA049FAC90}" destId="{33B34BA9-A957-4D09-83CA-7C2765478269}" srcOrd="2" destOrd="0" parTransId="{49D12ED9-EA80-428A-AEDA-CAF10763F735}" sibTransId="{E121D510-C05C-4D44-A5F9-417C5CC7090B}"/>
    <dgm:cxn modelId="{02B74776-4CE1-452A-9C4B-9CFB5738EFE0}" type="presOf" srcId="{B3B0EF58-2678-4D70-9DC7-858E1B62B45E}" destId="{4D7F8578-588C-431F-9CDA-E065B1A01F6E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4F202707-7ED5-4858-A1D9-2088A7783133}" type="presOf" srcId="{B47694F9-F87D-4502-9516-C706D9D83F25}" destId="{32239A50-2253-45DF-8499-D13A55A0FEDA}" srcOrd="1" destOrd="0" presId="urn:microsoft.com/office/officeart/2008/layout/HalfCircleOrganizationChart"/>
    <dgm:cxn modelId="{FDB4F9DA-B35F-42C2-85C2-25874A614450}" type="presOf" srcId="{0C26CC7E-C3D5-4623-A8EF-E2A97CD47CE8}" destId="{408BC318-FF49-4883-85F6-A0FFA2526DCD}" srcOrd="0" destOrd="0" presId="urn:microsoft.com/office/officeart/2008/layout/HalfCircleOrganizationChart"/>
    <dgm:cxn modelId="{14236623-CD8A-4540-9EB7-22A5FCA68D53}" type="presOf" srcId="{23391DED-A329-46FE-AF9C-4DC0BD24C501}" destId="{07F092E4-0EE9-4121-9A56-4A7D09998679}" srcOrd="1" destOrd="0" presId="urn:microsoft.com/office/officeart/2008/layout/HalfCircleOrganizationChart"/>
    <dgm:cxn modelId="{E9171195-165D-4569-BF72-C18BD4DAF028}" srcId="{A04B25B4-469A-481E-BE17-B83215AA3BA7}" destId="{AD47AF23-B4B7-4B8F-B183-6A58EC8EE062}" srcOrd="0" destOrd="0" parTransId="{98B1488D-B131-4805-A90B-E81049278E35}" sibTransId="{6C2B1096-CFF1-461F-ADD0-F8007B1E1299}"/>
    <dgm:cxn modelId="{24E1D92F-E21A-49C9-8EE2-B8E63C00B22D}" type="presOf" srcId="{61F8940B-7E6C-4E93-B431-7CDD1A86A3EA}" destId="{AA8B92A8-58F7-42C4-A182-5863D801C019}" srcOrd="1" destOrd="0" presId="urn:microsoft.com/office/officeart/2008/layout/HalfCircleOrganizationChart"/>
    <dgm:cxn modelId="{4FEE7CC9-292D-4927-AB9E-921137F14D60}" type="presOf" srcId="{07406146-8A23-48FC-BA88-13BA049FAC90}" destId="{4246F768-1C51-4C1B-8FD5-B5699CFA62F8}" srcOrd="0" destOrd="0" presId="urn:microsoft.com/office/officeart/2008/layout/HalfCircleOrganizationChart"/>
    <dgm:cxn modelId="{6AAB4245-9F3B-49B2-B787-368030F85D66}" type="presOf" srcId="{8B81361D-39B9-4011-BBA1-9F98BB968353}" destId="{C7CE8FE5-2485-44CE-B20C-4C48C171E1FD}" srcOrd="0" destOrd="0" presId="urn:microsoft.com/office/officeart/2008/layout/HalfCircleOrganizationChart"/>
    <dgm:cxn modelId="{0B7B9E5F-9632-4229-8B62-E38142337A3B}" srcId="{07406146-8A23-48FC-BA88-13BA049FAC90}" destId="{A04B25B4-469A-481E-BE17-B83215AA3BA7}" srcOrd="7" destOrd="0" parTransId="{B8F64C62-0DF7-484D-A0F9-94BDCC03AA72}" sibTransId="{860F681A-1A3D-47E8-B120-AE705E2485EE}"/>
    <dgm:cxn modelId="{E776D796-01F9-4FC4-AD30-35D4DB8250EF}" type="presOf" srcId="{6C544CE6-B3EA-4F4B-B883-034577FB54B0}" destId="{D7324C56-EE11-4B30-93D2-75DCBB407644}" srcOrd="0" destOrd="0" presId="urn:microsoft.com/office/officeart/2008/layout/HalfCircleOrganizationChart"/>
    <dgm:cxn modelId="{EF09A912-E108-4F3A-B7DF-A903B1C09DE2}" type="presOf" srcId="{EB089806-2977-47E2-9B6B-B7E27A9D4F52}" destId="{03B7D162-5A3C-475A-A3ED-1374946AEE9A}" srcOrd="0" destOrd="0" presId="urn:microsoft.com/office/officeart/2008/layout/HalfCircleOrganizationChart"/>
    <dgm:cxn modelId="{2CAE89D2-C147-432F-9678-3777C7FC1983}" type="presOf" srcId="{71415DDE-85CC-4B14-BACD-0849027C94D0}" destId="{5E5174CE-8F1F-4558-BDBB-F053E5499FC5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9499864B-BF76-400D-8CBF-DC54C5F2233E}" type="presOf" srcId="{33B34BA9-A957-4D09-83CA-7C2765478269}" destId="{BA429AB8-7A4D-4A0C-9449-5452B598FB0C}" srcOrd="0" destOrd="0" presId="urn:microsoft.com/office/officeart/2008/layout/HalfCircleOrganizationChart"/>
    <dgm:cxn modelId="{5FD191A1-1F0F-458E-AC6E-114946425BE7}" type="presParOf" srcId="{4246F768-1C51-4C1B-8FD5-B5699CFA62F8}" destId="{6B384F14-2BFB-4C2D-BE83-F608B90ECA7D}" srcOrd="0" destOrd="0" presId="urn:microsoft.com/office/officeart/2008/layout/HalfCircleOrganizationChart"/>
    <dgm:cxn modelId="{B6EA87F5-748A-4472-87DF-727206532A79}" type="presParOf" srcId="{6B384F14-2BFB-4C2D-BE83-F608B90ECA7D}" destId="{73B5F708-D91C-4632-87A8-F2B1C79CDEB8}" srcOrd="0" destOrd="0" presId="urn:microsoft.com/office/officeart/2008/layout/HalfCircleOrganizationChart"/>
    <dgm:cxn modelId="{9CF33E68-0430-4B1A-86B5-E30C1C833B9E}" type="presParOf" srcId="{73B5F708-D91C-4632-87A8-F2B1C79CDEB8}" destId="{DCE21A6E-86C3-4B9A-A063-458BB21BF493}" srcOrd="0" destOrd="0" presId="urn:microsoft.com/office/officeart/2008/layout/HalfCircleOrganizationChart"/>
    <dgm:cxn modelId="{AE86A5C6-2536-4BCC-90BB-86FB5294B55C}" type="presParOf" srcId="{73B5F708-D91C-4632-87A8-F2B1C79CDEB8}" destId="{9BBC536B-56FC-4392-8481-61BF55D33C60}" srcOrd="1" destOrd="0" presId="urn:microsoft.com/office/officeart/2008/layout/HalfCircleOrganizationChart"/>
    <dgm:cxn modelId="{81E30CBD-C08F-48EF-93C2-051737A9229F}" type="presParOf" srcId="{73B5F708-D91C-4632-87A8-F2B1C79CDEB8}" destId="{9AE7B7EE-3540-4518-B074-E520F131E85D}" srcOrd="2" destOrd="0" presId="urn:microsoft.com/office/officeart/2008/layout/HalfCircleOrganizationChart"/>
    <dgm:cxn modelId="{EE53AE95-9D9C-43CC-BC9C-4C6866A9CD8D}" type="presParOf" srcId="{73B5F708-D91C-4632-87A8-F2B1C79CDEB8}" destId="{A9031762-0BF7-41FF-905A-A0667D104CBE}" srcOrd="3" destOrd="0" presId="urn:microsoft.com/office/officeart/2008/layout/HalfCircleOrganizationChart"/>
    <dgm:cxn modelId="{4C3DCF1E-D8B5-4932-B247-C1E8F28C5C55}" type="presParOf" srcId="{6B384F14-2BFB-4C2D-BE83-F608B90ECA7D}" destId="{2FFA1854-1698-4487-9534-6DF7B049707E}" srcOrd="1" destOrd="0" presId="urn:microsoft.com/office/officeart/2008/layout/HalfCircleOrganizationChart"/>
    <dgm:cxn modelId="{236F2AA5-B61B-4D5F-B444-A66729BDE170}" type="presParOf" srcId="{6B384F14-2BFB-4C2D-BE83-F608B90ECA7D}" destId="{AACE3F2C-3077-4FEE-AD2F-D2DC8124E143}" srcOrd="2" destOrd="0" presId="urn:microsoft.com/office/officeart/2008/layout/HalfCircleOrganizationChart"/>
    <dgm:cxn modelId="{C087CEA3-D314-4907-9114-36266ED48B28}" type="presParOf" srcId="{4246F768-1C51-4C1B-8FD5-B5699CFA62F8}" destId="{B8B469CD-D972-4624-89CE-08FA2BD4177C}" srcOrd="1" destOrd="0" presId="urn:microsoft.com/office/officeart/2008/layout/HalfCircleOrganizationChart"/>
    <dgm:cxn modelId="{C495BC61-2BD2-4A6C-93D5-57B053D110A0}" type="presParOf" srcId="{B8B469CD-D972-4624-89CE-08FA2BD4177C}" destId="{1E61F9D1-B0F0-4B1C-A7A2-3CB86A0572FF}" srcOrd="0" destOrd="0" presId="urn:microsoft.com/office/officeart/2008/layout/HalfCircleOrganizationChart"/>
    <dgm:cxn modelId="{39044748-4C8C-418D-9F45-8DCCF4A0AFBB}" type="presParOf" srcId="{1E61F9D1-B0F0-4B1C-A7A2-3CB86A0572FF}" destId="{C7CE8FE5-2485-44CE-B20C-4C48C171E1FD}" srcOrd="0" destOrd="0" presId="urn:microsoft.com/office/officeart/2008/layout/HalfCircleOrganizationChart"/>
    <dgm:cxn modelId="{79DFCE7E-35BD-438F-9C88-98DB51C50CAE}" type="presParOf" srcId="{1E61F9D1-B0F0-4B1C-A7A2-3CB86A0572FF}" destId="{D6568F31-1347-4079-BA8C-37474B7A387B}" srcOrd="1" destOrd="0" presId="urn:microsoft.com/office/officeart/2008/layout/HalfCircleOrganizationChart"/>
    <dgm:cxn modelId="{4AE42359-10EA-4435-98EC-9E4C8705FCE3}" type="presParOf" srcId="{1E61F9D1-B0F0-4B1C-A7A2-3CB86A0572FF}" destId="{D4338B80-7013-4A06-9512-99F60DC4BEBF}" srcOrd="2" destOrd="0" presId="urn:microsoft.com/office/officeart/2008/layout/HalfCircleOrganizationChart"/>
    <dgm:cxn modelId="{3EE4E8DB-5BED-4C58-A0F3-982C5C215E30}" type="presParOf" srcId="{1E61F9D1-B0F0-4B1C-A7A2-3CB86A0572FF}" destId="{B6C710F5-101A-4791-8F36-0F2870809F0A}" srcOrd="3" destOrd="0" presId="urn:microsoft.com/office/officeart/2008/layout/HalfCircleOrganizationChart"/>
    <dgm:cxn modelId="{063F36B4-5C81-4102-8924-A8BD2248CDEC}" type="presParOf" srcId="{B8B469CD-D972-4624-89CE-08FA2BD4177C}" destId="{068705F0-8619-42EB-A258-6AB1D6A1DAE4}" srcOrd="1" destOrd="0" presId="urn:microsoft.com/office/officeart/2008/layout/HalfCircleOrganizationChart"/>
    <dgm:cxn modelId="{3F3A2011-51B2-4C80-9407-865206E69DB3}" type="presParOf" srcId="{068705F0-8619-42EB-A258-6AB1D6A1DAE4}" destId="{5D97AE34-4BF7-4600-B5BD-1B4228DFA291}" srcOrd="0" destOrd="0" presId="urn:microsoft.com/office/officeart/2008/layout/HalfCircleOrganizationChart"/>
    <dgm:cxn modelId="{B637C095-5E01-4F57-88B7-12BB472B25CC}" type="presParOf" srcId="{068705F0-8619-42EB-A258-6AB1D6A1DAE4}" destId="{DD131984-CD85-4AC4-8247-38A6D70DFB06}" srcOrd="1" destOrd="0" presId="urn:microsoft.com/office/officeart/2008/layout/HalfCircleOrganizationChart"/>
    <dgm:cxn modelId="{2756CC82-FBD9-4BA5-AA31-FEF4CCE4745F}" type="presParOf" srcId="{DD131984-CD85-4AC4-8247-38A6D70DFB06}" destId="{B9492E60-FBC5-473B-954D-8EC2F68BA12F}" srcOrd="0" destOrd="0" presId="urn:microsoft.com/office/officeart/2008/layout/HalfCircleOrganizationChart"/>
    <dgm:cxn modelId="{0766D02B-4C41-4171-A9B4-987E7E220D6E}" type="presParOf" srcId="{B9492E60-FBC5-473B-954D-8EC2F68BA12F}" destId="{BD37E079-8573-422C-A062-71F416122C27}" srcOrd="0" destOrd="0" presId="urn:microsoft.com/office/officeart/2008/layout/HalfCircleOrganizationChart"/>
    <dgm:cxn modelId="{41944C43-68A8-43E3-886B-0E887FEAC5D9}" type="presParOf" srcId="{B9492E60-FBC5-473B-954D-8EC2F68BA12F}" destId="{928B4A63-4F0E-4E5A-A4B9-606BD7F82236}" srcOrd="1" destOrd="0" presId="urn:microsoft.com/office/officeart/2008/layout/HalfCircleOrganizationChart"/>
    <dgm:cxn modelId="{7BB57BA9-A015-4F56-B291-A1666F6B4ECF}" type="presParOf" srcId="{B9492E60-FBC5-473B-954D-8EC2F68BA12F}" destId="{EF937C33-DDA5-4E4F-AAC4-07B197C8F4DF}" srcOrd="2" destOrd="0" presId="urn:microsoft.com/office/officeart/2008/layout/HalfCircleOrganizationChart"/>
    <dgm:cxn modelId="{954FC5C3-6BED-46CF-BBD1-657F62A8CB13}" type="presParOf" srcId="{B9492E60-FBC5-473B-954D-8EC2F68BA12F}" destId="{07F092E4-0EE9-4121-9A56-4A7D09998679}" srcOrd="3" destOrd="0" presId="urn:microsoft.com/office/officeart/2008/layout/HalfCircleOrganizationChart"/>
    <dgm:cxn modelId="{CDDCB553-6973-48A2-883D-81DFE98047E1}" type="presParOf" srcId="{DD131984-CD85-4AC4-8247-38A6D70DFB06}" destId="{DE07A18A-E110-48A6-9F0C-10A0700415EA}" srcOrd="1" destOrd="0" presId="urn:microsoft.com/office/officeart/2008/layout/HalfCircleOrganizationChart"/>
    <dgm:cxn modelId="{93F5CAD5-F984-45DF-BE33-87ADE33D7C8B}" type="presParOf" srcId="{DD131984-CD85-4AC4-8247-38A6D70DFB06}" destId="{C7CBE7C0-129C-4F33-B121-5FCF1DAB22D1}" srcOrd="2" destOrd="0" presId="urn:microsoft.com/office/officeart/2008/layout/HalfCircleOrganizationChart"/>
    <dgm:cxn modelId="{39F6B14A-37B7-48FC-B4CD-D2DAEF96A9AA}" type="presParOf" srcId="{068705F0-8619-42EB-A258-6AB1D6A1DAE4}" destId="{BCF90650-9B93-4DE2-BA13-F5F7ACE765A8}" srcOrd="2" destOrd="0" presId="urn:microsoft.com/office/officeart/2008/layout/HalfCircleOrganizationChart"/>
    <dgm:cxn modelId="{BB7D4CB3-41D9-4945-A376-3F23C7212009}" type="presParOf" srcId="{068705F0-8619-42EB-A258-6AB1D6A1DAE4}" destId="{B39D8FE1-C643-4FB9-AB2B-DB1820C110F2}" srcOrd="3" destOrd="0" presId="urn:microsoft.com/office/officeart/2008/layout/HalfCircleOrganizationChart"/>
    <dgm:cxn modelId="{B073BFB2-2EBD-42AE-AADA-936802ABA2D3}" type="presParOf" srcId="{B39D8FE1-C643-4FB9-AB2B-DB1820C110F2}" destId="{A2319628-39A8-4FDA-A885-6368A791C75F}" srcOrd="0" destOrd="0" presId="urn:microsoft.com/office/officeart/2008/layout/HalfCircleOrganizationChart"/>
    <dgm:cxn modelId="{09224E87-97F7-40B1-8330-E98666519000}" type="presParOf" srcId="{A2319628-39A8-4FDA-A885-6368A791C75F}" destId="{27B009F7-4A8E-44BB-8EEF-679670105AC7}" srcOrd="0" destOrd="0" presId="urn:microsoft.com/office/officeart/2008/layout/HalfCircleOrganizationChart"/>
    <dgm:cxn modelId="{F74FB19C-754C-41D7-9452-6ED379B3712D}" type="presParOf" srcId="{A2319628-39A8-4FDA-A885-6368A791C75F}" destId="{6884CFC4-EC5E-4E40-A54A-743435C6DA7B}" srcOrd="1" destOrd="0" presId="urn:microsoft.com/office/officeart/2008/layout/HalfCircleOrganizationChart"/>
    <dgm:cxn modelId="{95125393-9538-413F-9889-55F227C0803D}" type="presParOf" srcId="{A2319628-39A8-4FDA-A885-6368A791C75F}" destId="{E6F8AF17-7DF0-40F9-9A11-78460D7FE01B}" srcOrd="2" destOrd="0" presId="urn:microsoft.com/office/officeart/2008/layout/HalfCircleOrganizationChart"/>
    <dgm:cxn modelId="{D36869AA-6F72-4401-A623-E8098D0B703E}" type="presParOf" srcId="{A2319628-39A8-4FDA-A885-6368A791C75F}" destId="{AA8B92A8-58F7-42C4-A182-5863D801C019}" srcOrd="3" destOrd="0" presId="urn:microsoft.com/office/officeart/2008/layout/HalfCircleOrganizationChart"/>
    <dgm:cxn modelId="{2AE19268-5BA8-45B5-9134-7DA752FA3A12}" type="presParOf" srcId="{B39D8FE1-C643-4FB9-AB2B-DB1820C110F2}" destId="{8022E4CB-3340-41DE-A26F-54AA569769BF}" srcOrd="1" destOrd="0" presId="urn:microsoft.com/office/officeart/2008/layout/HalfCircleOrganizationChart"/>
    <dgm:cxn modelId="{A9578D4E-EC6C-4F7F-BD57-176FAC4E2698}" type="presParOf" srcId="{B39D8FE1-C643-4FB9-AB2B-DB1820C110F2}" destId="{007236F6-F939-481E-B995-D5DE6AC4B65E}" srcOrd="2" destOrd="0" presId="urn:microsoft.com/office/officeart/2008/layout/HalfCircleOrganizationChart"/>
    <dgm:cxn modelId="{129E20CB-1CB0-47F7-A222-71105E8B77DE}" type="presParOf" srcId="{B8B469CD-D972-4624-89CE-08FA2BD4177C}" destId="{CC748815-9D2B-4950-A8AB-620E80E3D166}" srcOrd="2" destOrd="0" presId="urn:microsoft.com/office/officeart/2008/layout/HalfCircleOrganizationChart"/>
    <dgm:cxn modelId="{819D2AB3-4565-4CD2-A4DE-30DFF2105D1D}" type="presParOf" srcId="{4246F768-1C51-4C1B-8FD5-B5699CFA62F8}" destId="{6A6CC18F-B99D-4F3D-B993-EEC5AE41415C}" srcOrd="2" destOrd="0" presId="urn:microsoft.com/office/officeart/2008/layout/HalfCircleOrganizationChart"/>
    <dgm:cxn modelId="{9CEBE8D0-83B1-4498-88AF-8F5C5BED7EA4}" type="presParOf" srcId="{6A6CC18F-B99D-4F3D-B993-EEC5AE41415C}" destId="{EB1643C8-252C-4B8D-822A-FC47C79BF227}" srcOrd="0" destOrd="0" presId="urn:microsoft.com/office/officeart/2008/layout/HalfCircleOrganizationChart"/>
    <dgm:cxn modelId="{9BAE123F-D425-4CF0-919F-72417CCE0275}" type="presParOf" srcId="{EB1643C8-252C-4B8D-822A-FC47C79BF227}" destId="{BA429AB8-7A4D-4A0C-9449-5452B598FB0C}" srcOrd="0" destOrd="0" presId="urn:microsoft.com/office/officeart/2008/layout/HalfCircleOrganizationChart"/>
    <dgm:cxn modelId="{E81E2EFB-2B16-41FF-BDD4-3536B789249F}" type="presParOf" srcId="{EB1643C8-252C-4B8D-822A-FC47C79BF227}" destId="{CEA80DF9-E042-4C2A-8DF8-35A1BD01BDA6}" srcOrd="1" destOrd="0" presId="urn:microsoft.com/office/officeart/2008/layout/HalfCircleOrganizationChart"/>
    <dgm:cxn modelId="{3E87E0DD-619A-4DEC-9FAC-C617038EC0CC}" type="presParOf" srcId="{EB1643C8-252C-4B8D-822A-FC47C79BF227}" destId="{252AE2A5-2F2C-4BD5-9B12-3A7E5D23C610}" srcOrd="2" destOrd="0" presId="urn:microsoft.com/office/officeart/2008/layout/HalfCircleOrganizationChart"/>
    <dgm:cxn modelId="{630F3710-5997-4D2B-91A8-BDF52DA068FE}" type="presParOf" srcId="{EB1643C8-252C-4B8D-822A-FC47C79BF227}" destId="{EB6C2FD0-7D91-4B18-8D85-94D5D017BE8B}" srcOrd="3" destOrd="0" presId="urn:microsoft.com/office/officeart/2008/layout/HalfCircleOrganizationChart"/>
    <dgm:cxn modelId="{6DEEB710-0377-45EF-9AEC-4BA9D496383E}" type="presParOf" srcId="{6A6CC18F-B99D-4F3D-B993-EEC5AE41415C}" destId="{10E1AF62-81E2-48BA-9103-E9D5653F70EE}" srcOrd="1" destOrd="0" presId="urn:microsoft.com/office/officeart/2008/layout/HalfCircleOrganizationChart"/>
    <dgm:cxn modelId="{7F956212-EB17-453F-B0D3-C6C741FD222B}" type="presParOf" srcId="{6A6CC18F-B99D-4F3D-B993-EEC5AE41415C}" destId="{F3455CED-7BE9-4CAC-90CA-8E96DE2D21F0}" srcOrd="2" destOrd="0" presId="urn:microsoft.com/office/officeart/2008/layout/HalfCircleOrganizationChart"/>
    <dgm:cxn modelId="{9155679A-6D29-454A-B1FE-BA7BE347192B}" type="presParOf" srcId="{4246F768-1C51-4C1B-8FD5-B5699CFA62F8}" destId="{7FD1F5B5-A953-49EE-A07E-D7B530FCF03F}" srcOrd="3" destOrd="0" presId="urn:microsoft.com/office/officeart/2008/layout/HalfCircleOrganizationChart"/>
    <dgm:cxn modelId="{B535A28F-589D-4BC5-9AAC-5CA5A2E42228}" type="presParOf" srcId="{7FD1F5B5-A953-49EE-A07E-D7B530FCF03F}" destId="{63113800-A3B6-4B1E-B2EA-E76DCAA38943}" srcOrd="0" destOrd="0" presId="urn:microsoft.com/office/officeart/2008/layout/HalfCircleOrganizationChart"/>
    <dgm:cxn modelId="{A5703419-DE97-402B-9CC4-36FB7948F124}" type="presParOf" srcId="{63113800-A3B6-4B1E-B2EA-E76DCAA38943}" destId="{D5D43C2B-50B7-4E9F-98F5-48866040EAD5}" srcOrd="0" destOrd="0" presId="urn:microsoft.com/office/officeart/2008/layout/HalfCircleOrganizationChart"/>
    <dgm:cxn modelId="{57714718-8008-475F-8243-32ED6CE5D051}" type="presParOf" srcId="{63113800-A3B6-4B1E-B2EA-E76DCAA38943}" destId="{25B7E1D5-CBE2-4383-8E3A-3243D43B3B17}" srcOrd="1" destOrd="0" presId="urn:microsoft.com/office/officeart/2008/layout/HalfCircleOrganizationChart"/>
    <dgm:cxn modelId="{7ADB57F8-C801-475C-B5FC-B52E57C6739F}" type="presParOf" srcId="{63113800-A3B6-4B1E-B2EA-E76DCAA38943}" destId="{76F675F7-57E8-4CA4-8920-4D3C47F56035}" srcOrd="2" destOrd="0" presId="urn:microsoft.com/office/officeart/2008/layout/HalfCircleOrganizationChart"/>
    <dgm:cxn modelId="{2F1F9B16-DC19-4639-BAEF-8518894ECD6A}" type="presParOf" srcId="{63113800-A3B6-4B1E-B2EA-E76DCAA38943}" destId="{CE049408-1DB6-43CF-9BF9-AE977273A56F}" srcOrd="3" destOrd="0" presId="urn:microsoft.com/office/officeart/2008/layout/HalfCircleOrganizationChart"/>
    <dgm:cxn modelId="{C955EF4F-8EDC-479F-9541-FDD5BEF29976}" type="presParOf" srcId="{7FD1F5B5-A953-49EE-A07E-D7B530FCF03F}" destId="{467036FB-48F4-4B9E-BE62-E8224D400135}" srcOrd="1" destOrd="0" presId="urn:microsoft.com/office/officeart/2008/layout/HalfCircleOrganizationChart"/>
    <dgm:cxn modelId="{DEA376A6-C232-498F-954E-14C1563A1820}" type="presParOf" srcId="{7FD1F5B5-A953-49EE-A07E-D7B530FCF03F}" destId="{8FCC2308-730B-43E7-8113-6966314351A3}" srcOrd="2" destOrd="0" presId="urn:microsoft.com/office/officeart/2008/layout/HalfCircleOrganizationChart"/>
    <dgm:cxn modelId="{2FC20550-AF1A-4F2B-A9D1-B1721DBA938F}" type="presParOf" srcId="{4246F768-1C51-4C1B-8FD5-B5699CFA62F8}" destId="{01C65DDB-9EA9-478A-9A05-162D679443DD}" srcOrd="4" destOrd="0" presId="urn:microsoft.com/office/officeart/2008/layout/HalfCircleOrganizationChart"/>
    <dgm:cxn modelId="{A9EFF281-860D-4E3E-94CC-9624BA1B1C3B}" type="presParOf" srcId="{01C65DDB-9EA9-478A-9A05-162D679443DD}" destId="{CFD70ACE-9FA3-44B9-B42A-3F01080E9FCB}" srcOrd="0" destOrd="0" presId="urn:microsoft.com/office/officeart/2008/layout/HalfCircleOrganizationChart"/>
    <dgm:cxn modelId="{272A4BC8-1ED5-4989-9AC9-555D41807C45}" type="presParOf" srcId="{CFD70ACE-9FA3-44B9-B42A-3F01080E9FCB}" destId="{258CC4A5-1A34-4900-B4D4-6703C7806545}" srcOrd="0" destOrd="0" presId="urn:microsoft.com/office/officeart/2008/layout/HalfCircleOrganizationChart"/>
    <dgm:cxn modelId="{C500A2EB-F8B5-4E45-BFCF-A45E9903C700}" type="presParOf" srcId="{CFD70ACE-9FA3-44B9-B42A-3F01080E9FCB}" destId="{9D3B4452-AC03-464B-BBB6-D0CB5B25BD4A}" srcOrd="1" destOrd="0" presId="urn:microsoft.com/office/officeart/2008/layout/HalfCircleOrganizationChart"/>
    <dgm:cxn modelId="{9CE6F4A8-8EEF-4AD7-9238-65164760F2E1}" type="presParOf" srcId="{CFD70ACE-9FA3-44B9-B42A-3F01080E9FCB}" destId="{0AABCCC7-9E26-4FE2-A37B-CE954D38F5A9}" srcOrd="2" destOrd="0" presId="urn:microsoft.com/office/officeart/2008/layout/HalfCircleOrganizationChart"/>
    <dgm:cxn modelId="{410B6A1B-C440-4BFA-94BA-D906CD734A5A}" type="presParOf" srcId="{CFD70ACE-9FA3-44B9-B42A-3F01080E9FCB}" destId="{AF2A1B97-04F7-4DA2-BFEF-285780F41105}" srcOrd="3" destOrd="0" presId="urn:microsoft.com/office/officeart/2008/layout/HalfCircleOrganizationChart"/>
    <dgm:cxn modelId="{149A68BD-4056-4456-8F51-4AACA99CB542}" type="presParOf" srcId="{01C65DDB-9EA9-478A-9A05-162D679443DD}" destId="{52FF9990-0DDD-473A-A35F-83BB6FFC01AE}" srcOrd="1" destOrd="0" presId="urn:microsoft.com/office/officeart/2008/layout/HalfCircleOrganizationChart"/>
    <dgm:cxn modelId="{2137041C-7D6D-4957-A4A8-7ABA10528D3E}" type="presParOf" srcId="{52FF9990-0DDD-473A-A35F-83BB6FFC01AE}" destId="{45A8E13A-343D-4B7A-80E8-53B3BD6263EE}" srcOrd="0" destOrd="0" presId="urn:microsoft.com/office/officeart/2008/layout/HalfCircleOrganizationChart"/>
    <dgm:cxn modelId="{90F422EE-F6CC-4298-8245-61CF73242F1A}" type="presParOf" srcId="{52FF9990-0DDD-473A-A35F-83BB6FFC01AE}" destId="{47B52561-D858-417C-9265-28B049A73B18}" srcOrd="1" destOrd="0" presId="urn:microsoft.com/office/officeart/2008/layout/HalfCircleOrganizationChart"/>
    <dgm:cxn modelId="{EBA91EBC-05C5-484D-8564-5DD288450E7F}" type="presParOf" srcId="{47B52561-D858-417C-9265-28B049A73B18}" destId="{0990D85A-01BB-4B1A-ADE4-AD225223D94F}" srcOrd="0" destOrd="0" presId="urn:microsoft.com/office/officeart/2008/layout/HalfCircleOrganizationChart"/>
    <dgm:cxn modelId="{FDC2AAAF-4390-431B-A5DC-09A8BDE0F84E}" type="presParOf" srcId="{0990D85A-01BB-4B1A-ADE4-AD225223D94F}" destId="{2919F298-6394-4435-908D-A95C654E2312}" srcOrd="0" destOrd="0" presId="urn:microsoft.com/office/officeart/2008/layout/HalfCircleOrganizationChart"/>
    <dgm:cxn modelId="{7FF42C99-3F6C-4D1A-A89F-F9F8C3132931}" type="presParOf" srcId="{0990D85A-01BB-4B1A-ADE4-AD225223D94F}" destId="{7126834C-8BEA-4DD9-BB85-BBDC352630F2}" srcOrd="1" destOrd="0" presId="urn:microsoft.com/office/officeart/2008/layout/HalfCircleOrganizationChart"/>
    <dgm:cxn modelId="{484B6DAE-0507-441E-A850-253CE173C623}" type="presParOf" srcId="{0990D85A-01BB-4B1A-ADE4-AD225223D94F}" destId="{9FE190A0-E08C-45BE-8359-3770467B660A}" srcOrd="2" destOrd="0" presId="urn:microsoft.com/office/officeart/2008/layout/HalfCircleOrganizationChart"/>
    <dgm:cxn modelId="{F52AEFE8-546C-4F81-BBC8-6CB49ADFBC2D}" type="presParOf" srcId="{0990D85A-01BB-4B1A-ADE4-AD225223D94F}" destId="{32239A50-2253-45DF-8499-D13A55A0FEDA}" srcOrd="3" destOrd="0" presId="urn:microsoft.com/office/officeart/2008/layout/HalfCircleOrganizationChart"/>
    <dgm:cxn modelId="{DF00CB86-27F2-44BA-95A1-B309220A1C22}" type="presParOf" srcId="{47B52561-D858-417C-9265-28B049A73B18}" destId="{4374AD1F-A522-4DB4-A7B7-33A9318E4AE2}" srcOrd="1" destOrd="0" presId="urn:microsoft.com/office/officeart/2008/layout/HalfCircleOrganizationChart"/>
    <dgm:cxn modelId="{8E8F4F28-3C16-4FA7-8631-4DCB1703A521}" type="presParOf" srcId="{4374AD1F-A522-4DB4-A7B7-33A9318E4AE2}" destId="{65537D95-9A5E-429F-92A6-EF7D767DEFBC}" srcOrd="0" destOrd="0" presId="urn:microsoft.com/office/officeart/2008/layout/HalfCircleOrganizationChart"/>
    <dgm:cxn modelId="{10828B01-15EE-424C-A2B0-331EA43282C6}" type="presParOf" srcId="{4374AD1F-A522-4DB4-A7B7-33A9318E4AE2}" destId="{9743A9DA-8200-41F6-BD16-18FBDC758224}" srcOrd="1" destOrd="0" presId="urn:microsoft.com/office/officeart/2008/layout/HalfCircleOrganizationChart"/>
    <dgm:cxn modelId="{AA7FED15-30E4-4693-983B-1B19230EB248}" type="presParOf" srcId="{9743A9DA-8200-41F6-BD16-18FBDC758224}" destId="{28F293EB-838B-46C8-B659-764801634B48}" srcOrd="0" destOrd="0" presId="urn:microsoft.com/office/officeart/2008/layout/HalfCircleOrganizationChart"/>
    <dgm:cxn modelId="{99A618C4-83ED-4FC9-B4EE-A7453B15E24A}" type="presParOf" srcId="{28F293EB-838B-46C8-B659-764801634B48}" destId="{FF207DC4-B44B-4F0B-8BB0-2B97B23D7582}" srcOrd="0" destOrd="0" presId="urn:microsoft.com/office/officeart/2008/layout/HalfCircleOrganizationChart"/>
    <dgm:cxn modelId="{BBF64EE2-3806-4CFE-8865-382314A503C9}" type="presParOf" srcId="{28F293EB-838B-46C8-B659-764801634B48}" destId="{27BE1B46-C051-4A26-B947-C7B52FF79C82}" srcOrd="1" destOrd="0" presId="urn:microsoft.com/office/officeart/2008/layout/HalfCircleOrganizationChart"/>
    <dgm:cxn modelId="{ADB858A0-4B1E-42B2-BD11-06A15D436A1A}" type="presParOf" srcId="{28F293EB-838B-46C8-B659-764801634B48}" destId="{1F616B47-D473-40E4-8884-1E1FAF342788}" srcOrd="2" destOrd="0" presId="urn:microsoft.com/office/officeart/2008/layout/HalfCircleOrganizationChart"/>
    <dgm:cxn modelId="{B52A53B2-22DB-4B7A-99F1-9DC9957F98B6}" type="presParOf" srcId="{28F293EB-838B-46C8-B659-764801634B48}" destId="{89C0BA68-33A4-466A-B44F-9FED66DB15BA}" srcOrd="3" destOrd="0" presId="urn:microsoft.com/office/officeart/2008/layout/HalfCircleOrganizationChart"/>
    <dgm:cxn modelId="{555165CE-0FBC-4183-8821-6721645D1F71}" type="presParOf" srcId="{9743A9DA-8200-41F6-BD16-18FBDC758224}" destId="{4CFB92D0-562F-4851-8665-6C73634DE369}" srcOrd="1" destOrd="0" presId="urn:microsoft.com/office/officeart/2008/layout/HalfCircleOrganizationChart"/>
    <dgm:cxn modelId="{709698BD-B03F-4464-A7E5-23A4C2F6C4D4}" type="presParOf" srcId="{9743A9DA-8200-41F6-BD16-18FBDC758224}" destId="{F3409E54-B6D9-4EA6-9513-788CC32866E1}" srcOrd="2" destOrd="0" presId="urn:microsoft.com/office/officeart/2008/layout/HalfCircleOrganizationChart"/>
    <dgm:cxn modelId="{17133708-2C77-45D2-930E-A069723C9CB0}" type="presParOf" srcId="{4374AD1F-A522-4DB4-A7B7-33A9318E4AE2}" destId="{7F1DE6CC-7818-4925-8DAC-3D94096B42C8}" srcOrd="2" destOrd="0" presId="urn:microsoft.com/office/officeart/2008/layout/HalfCircleOrganizationChart"/>
    <dgm:cxn modelId="{682BFD13-5A5B-4251-B0E6-8E3A0D1C9A52}" type="presParOf" srcId="{4374AD1F-A522-4DB4-A7B7-33A9318E4AE2}" destId="{253E8982-EE8E-4F7E-AD08-EC174D00A693}" srcOrd="3" destOrd="0" presId="urn:microsoft.com/office/officeart/2008/layout/HalfCircleOrganizationChart"/>
    <dgm:cxn modelId="{76CF35CB-9BAE-4AAF-A319-93629BA1F668}" type="presParOf" srcId="{253E8982-EE8E-4F7E-AD08-EC174D00A693}" destId="{17E6533D-B0F2-49E7-9EB9-EB5035A14E05}" srcOrd="0" destOrd="0" presId="urn:microsoft.com/office/officeart/2008/layout/HalfCircleOrganizationChart"/>
    <dgm:cxn modelId="{5A5EB510-75EB-4B88-9006-3718EAE2CCD8}" type="presParOf" srcId="{17E6533D-B0F2-49E7-9EB9-EB5035A14E05}" destId="{D7324C56-EE11-4B30-93D2-75DCBB407644}" srcOrd="0" destOrd="0" presId="urn:microsoft.com/office/officeart/2008/layout/HalfCircleOrganizationChart"/>
    <dgm:cxn modelId="{EA00FBE6-6C02-4477-9333-23C9AE1E5555}" type="presParOf" srcId="{17E6533D-B0F2-49E7-9EB9-EB5035A14E05}" destId="{47205059-8F87-4D6A-89AC-BA0B5D75F3A9}" srcOrd="1" destOrd="0" presId="urn:microsoft.com/office/officeart/2008/layout/HalfCircleOrganizationChart"/>
    <dgm:cxn modelId="{38D471D0-75C1-495E-8D7E-383E6A3FA0BB}" type="presParOf" srcId="{17E6533D-B0F2-49E7-9EB9-EB5035A14E05}" destId="{D71D308D-C338-41D5-8F3F-70896DB05A98}" srcOrd="2" destOrd="0" presId="urn:microsoft.com/office/officeart/2008/layout/HalfCircleOrganizationChart"/>
    <dgm:cxn modelId="{ED3AB52C-DE1F-4456-B7CC-97BF1310EEE8}" type="presParOf" srcId="{17E6533D-B0F2-49E7-9EB9-EB5035A14E05}" destId="{ED7B504E-2CCE-428C-B4CC-D4EAB86E4CAA}" srcOrd="3" destOrd="0" presId="urn:microsoft.com/office/officeart/2008/layout/HalfCircleOrganizationChart"/>
    <dgm:cxn modelId="{AF93CB9C-AA62-455C-AF28-D704B1414CE0}" type="presParOf" srcId="{253E8982-EE8E-4F7E-AD08-EC174D00A693}" destId="{DE1A0E14-997A-4AB4-AE5E-5724889F9421}" srcOrd="1" destOrd="0" presId="urn:microsoft.com/office/officeart/2008/layout/HalfCircleOrganizationChart"/>
    <dgm:cxn modelId="{1BFE0707-06D6-41D4-B43D-3E2B50E00890}" type="presParOf" srcId="{253E8982-EE8E-4F7E-AD08-EC174D00A693}" destId="{8A2D4C69-D48E-4F99-8BE6-F7660F9B4EC9}" srcOrd="2" destOrd="0" presId="urn:microsoft.com/office/officeart/2008/layout/HalfCircleOrganizationChart"/>
    <dgm:cxn modelId="{0906ACDF-4F32-460E-B494-C87D621D6225}" type="presParOf" srcId="{47B52561-D858-417C-9265-28B049A73B18}" destId="{D1F63E23-97E6-47AA-B28C-FD8229A4C195}" srcOrd="2" destOrd="0" presId="urn:microsoft.com/office/officeart/2008/layout/HalfCircleOrganizationChart"/>
    <dgm:cxn modelId="{5A98A5C7-EA9F-4EC7-BBA2-B2AC8BB049A2}" type="presParOf" srcId="{52FF9990-0DDD-473A-A35F-83BB6FFC01AE}" destId="{202F1578-5D76-4227-B3CF-01C3AC2ED281}" srcOrd="2" destOrd="0" presId="urn:microsoft.com/office/officeart/2008/layout/HalfCircleOrganizationChart"/>
    <dgm:cxn modelId="{D676D363-5A9D-4636-AE4C-E9224BBDAA08}" type="presParOf" srcId="{52FF9990-0DDD-473A-A35F-83BB6FFC01AE}" destId="{F9A87CF1-2952-40A0-B552-F68C903B6863}" srcOrd="3" destOrd="0" presId="urn:microsoft.com/office/officeart/2008/layout/HalfCircleOrganizationChart"/>
    <dgm:cxn modelId="{D0DADC2B-CA84-492E-969B-4B504DD6E8B4}" type="presParOf" srcId="{F9A87CF1-2952-40A0-B552-F68C903B6863}" destId="{B2EB4BF3-C049-4519-803D-DE016050612B}" srcOrd="0" destOrd="0" presId="urn:microsoft.com/office/officeart/2008/layout/HalfCircleOrganizationChart"/>
    <dgm:cxn modelId="{74C64A14-7EA9-4F60-83EE-422001EE4F5B}" type="presParOf" srcId="{B2EB4BF3-C049-4519-803D-DE016050612B}" destId="{9FAAFB1F-9313-4637-9054-B280C168FA6C}" srcOrd="0" destOrd="0" presId="urn:microsoft.com/office/officeart/2008/layout/HalfCircleOrganizationChart"/>
    <dgm:cxn modelId="{9F9D6CA4-2A40-4D4C-B33C-19A0A68AF25D}" type="presParOf" srcId="{B2EB4BF3-C049-4519-803D-DE016050612B}" destId="{82863D1B-8C50-4F77-801C-4D00A0857CCC}" srcOrd="1" destOrd="0" presId="urn:microsoft.com/office/officeart/2008/layout/HalfCircleOrganizationChart"/>
    <dgm:cxn modelId="{5485A725-8DA1-458F-8C82-7F82A4CD21C3}" type="presParOf" srcId="{B2EB4BF3-C049-4519-803D-DE016050612B}" destId="{C4769DD1-1C84-4FD5-8E5E-39F2C3BB995E}" srcOrd="2" destOrd="0" presId="urn:microsoft.com/office/officeart/2008/layout/HalfCircleOrganizationChart"/>
    <dgm:cxn modelId="{DFCE743F-BFC9-4981-905A-64D25766DEBD}" type="presParOf" srcId="{B2EB4BF3-C049-4519-803D-DE016050612B}" destId="{4A94F349-970C-4D3D-9F9A-B88BB85EC91E}" srcOrd="3" destOrd="0" presId="urn:microsoft.com/office/officeart/2008/layout/HalfCircleOrganizationChart"/>
    <dgm:cxn modelId="{8D30794E-80D8-4828-BCA3-5F413C15172C}" type="presParOf" srcId="{F9A87CF1-2952-40A0-B552-F68C903B6863}" destId="{F035D668-0146-4569-A695-9A58A0BBDD0E}" srcOrd="1" destOrd="0" presId="urn:microsoft.com/office/officeart/2008/layout/HalfCircleOrganizationChart"/>
    <dgm:cxn modelId="{A420DDDD-DC0F-4AC3-8E5B-0753DB2412C8}" type="presParOf" srcId="{F035D668-0146-4569-A695-9A58A0BBDD0E}" destId="{FBB118CC-55C9-427C-AA30-3CFA785BDE64}" srcOrd="0" destOrd="0" presId="urn:microsoft.com/office/officeart/2008/layout/HalfCircleOrganizationChart"/>
    <dgm:cxn modelId="{96D97329-05ED-4A2C-AE4A-E9E6EEE43829}" type="presParOf" srcId="{F035D668-0146-4569-A695-9A58A0BBDD0E}" destId="{A3207508-B219-4707-8975-008CD7223994}" srcOrd="1" destOrd="0" presId="urn:microsoft.com/office/officeart/2008/layout/HalfCircleOrganizationChart"/>
    <dgm:cxn modelId="{3124B5C9-B72E-4E13-95D1-F2E4D1C946AF}" type="presParOf" srcId="{A3207508-B219-4707-8975-008CD7223994}" destId="{63328AEF-F652-4AE8-AFCB-93227BBD543C}" srcOrd="0" destOrd="0" presId="urn:microsoft.com/office/officeart/2008/layout/HalfCircleOrganizationChart"/>
    <dgm:cxn modelId="{5CC818C4-9F95-4187-A345-EC641EDFBABF}" type="presParOf" srcId="{63328AEF-F652-4AE8-AFCB-93227BBD543C}" destId="{B300C52A-809F-4C69-9BFF-BB5527255FC0}" srcOrd="0" destOrd="0" presId="urn:microsoft.com/office/officeart/2008/layout/HalfCircleOrganizationChart"/>
    <dgm:cxn modelId="{B1802D56-1622-47B1-8989-E58D9B731FF7}" type="presParOf" srcId="{63328AEF-F652-4AE8-AFCB-93227BBD543C}" destId="{9B7AF530-EA17-4371-BAC3-0CF37E7635D6}" srcOrd="1" destOrd="0" presId="urn:microsoft.com/office/officeart/2008/layout/HalfCircleOrganizationChart"/>
    <dgm:cxn modelId="{25582465-72AB-43AB-8BD9-41880D8955FE}" type="presParOf" srcId="{63328AEF-F652-4AE8-AFCB-93227BBD543C}" destId="{19463788-C646-4BB3-A0F9-F5C3D81010A5}" srcOrd="2" destOrd="0" presId="urn:microsoft.com/office/officeart/2008/layout/HalfCircleOrganizationChart"/>
    <dgm:cxn modelId="{7389FCA1-4A53-4136-94D5-1B4BCB5C8E97}" type="presParOf" srcId="{63328AEF-F652-4AE8-AFCB-93227BBD543C}" destId="{93A92BE0-59E7-45C2-A6C3-210E14F1779B}" srcOrd="3" destOrd="0" presId="urn:microsoft.com/office/officeart/2008/layout/HalfCircleOrganizationChart"/>
    <dgm:cxn modelId="{FF223F06-17CA-4A64-9AE7-A8C749C543CC}" type="presParOf" srcId="{A3207508-B219-4707-8975-008CD7223994}" destId="{D7B80405-F5A2-42E3-A90F-EFC682440F70}" srcOrd="1" destOrd="0" presId="urn:microsoft.com/office/officeart/2008/layout/HalfCircleOrganizationChart"/>
    <dgm:cxn modelId="{69F97B7B-5868-4FD9-B9DF-96FEF9B1FE67}" type="presParOf" srcId="{A3207508-B219-4707-8975-008CD7223994}" destId="{72AFAD47-C3D9-4AAD-9CF4-0C6EB389CA0D}" srcOrd="2" destOrd="0" presId="urn:microsoft.com/office/officeart/2008/layout/HalfCircleOrganizationChart"/>
    <dgm:cxn modelId="{507DEEE8-C53A-4CCF-B52E-17F259E82DDA}" type="presParOf" srcId="{F035D668-0146-4569-A695-9A58A0BBDD0E}" destId="{9004F6C0-9960-42D4-B98D-77D9630AFB82}" srcOrd="2" destOrd="0" presId="urn:microsoft.com/office/officeart/2008/layout/HalfCircleOrganizationChart"/>
    <dgm:cxn modelId="{2ADE5E1C-4627-4EF5-B9F2-A71703DCFE0A}" type="presParOf" srcId="{F035D668-0146-4569-A695-9A58A0BBDD0E}" destId="{192E4D94-76A8-4C8F-85D4-B013CFA7C622}" srcOrd="3" destOrd="0" presId="urn:microsoft.com/office/officeart/2008/layout/HalfCircleOrganizationChart"/>
    <dgm:cxn modelId="{8CE0AF9D-B591-45E8-95C4-2741DB3E037C}" type="presParOf" srcId="{192E4D94-76A8-4C8F-85D4-B013CFA7C622}" destId="{B8F668E6-582C-49C3-80E6-9E29E5BAF3BF}" srcOrd="0" destOrd="0" presId="urn:microsoft.com/office/officeart/2008/layout/HalfCircleOrganizationChart"/>
    <dgm:cxn modelId="{C5701DB8-DC36-4969-BBE0-B6E9AFD641ED}" type="presParOf" srcId="{B8F668E6-582C-49C3-80E6-9E29E5BAF3BF}" destId="{3F357A02-D398-4653-BD10-118D411A136F}" srcOrd="0" destOrd="0" presId="urn:microsoft.com/office/officeart/2008/layout/HalfCircleOrganizationChart"/>
    <dgm:cxn modelId="{50139897-CABB-475E-BEAC-D7F22B68050A}" type="presParOf" srcId="{B8F668E6-582C-49C3-80E6-9E29E5BAF3BF}" destId="{A1F6F0E4-C181-431C-8AC1-D08F683D5A3E}" srcOrd="1" destOrd="0" presId="urn:microsoft.com/office/officeart/2008/layout/HalfCircleOrganizationChart"/>
    <dgm:cxn modelId="{E973B530-1E66-43E9-BE4B-760C7F7408A2}" type="presParOf" srcId="{B8F668E6-582C-49C3-80E6-9E29E5BAF3BF}" destId="{7422B0ED-3547-4443-9B69-A6EAC94AE430}" srcOrd="2" destOrd="0" presId="urn:microsoft.com/office/officeart/2008/layout/HalfCircleOrganizationChart"/>
    <dgm:cxn modelId="{168D56CD-B500-46A4-B726-4B9D68844F51}" type="presParOf" srcId="{B8F668E6-582C-49C3-80E6-9E29E5BAF3BF}" destId="{AC061755-F60E-4307-835C-00355BC66992}" srcOrd="3" destOrd="0" presId="urn:microsoft.com/office/officeart/2008/layout/HalfCircleOrganizationChart"/>
    <dgm:cxn modelId="{03B101CF-DDC7-4261-90C5-5F40FC9C55D9}" type="presParOf" srcId="{192E4D94-76A8-4C8F-85D4-B013CFA7C622}" destId="{6CCE079C-B3A9-46B8-B524-F97052F5A2C3}" srcOrd="1" destOrd="0" presId="urn:microsoft.com/office/officeart/2008/layout/HalfCircleOrganizationChart"/>
    <dgm:cxn modelId="{3AA4BE1B-1F66-4E54-BB51-E6ADB6DC8A09}" type="presParOf" srcId="{192E4D94-76A8-4C8F-85D4-B013CFA7C622}" destId="{B5FAB943-3E1C-499D-9823-6873B488A943}" srcOrd="2" destOrd="0" presId="urn:microsoft.com/office/officeart/2008/layout/HalfCircleOrganizationChart"/>
    <dgm:cxn modelId="{D92725F0-895C-407C-99F7-55C4F3C2DACD}" type="presParOf" srcId="{F9A87CF1-2952-40A0-B552-F68C903B6863}" destId="{7A266374-3155-486D-9060-ADD3089EA742}" srcOrd="2" destOrd="0" presId="urn:microsoft.com/office/officeart/2008/layout/HalfCircleOrganizationChart"/>
    <dgm:cxn modelId="{049604C3-604B-498E-9C32-B54AD3AAF8FA}" type="presParOf" srcId="{01C65DDB-9EA9-478A-9A05-162D679443DD}" destId="{F05AEE54-1EAF-4591-BEFA-C31C68B96910}" srcOrd="2" destOrd="0" presId="urn:microsoft.com/office/officeart/2008/layout/HalfCircleOrganizationChart"/>
    <dgm:cxn modelId="{228E3141-0554-4136-BA7B-386BBB35D1BA}" type="presParOf" srcId="{4246F768-1C51-4C1B-8FD5-B5699CFA62F8}" destId="{6C58E15D-4775-4B2F-857A-EC88ABC61792}" srcOrd="5" destOrd="0" presId="urn:microsoft.com/office/officeart/2008/layout/HalfCircleOrganizationChart"/>
    <dgm:cxn modelId="{E14EBF11-FB12-4E39-B1F1-DBBEA032D9A7}" type="presParOf" srcId="{6C58E15D-4775-4B2F-857A-EC88ABC61792}" destId="{C4C0D106-05ED-430E-9570-5FBDFA4937A8}" srcOrd="0" destOrd="0" presId="urn:microsoft.com/office/officeart/2008/layout/HalfCircleOrganizationChart"/>
    <dgm:cxn modelId="{456CE0A0-5AE3-4303-835A-4C02D1308A5A}" type="presParOf" srcId="{C4C0D106-05ED-430E-9570-5FBDFA4937A8}" destId="{83F87A13-9BB7-463E-BF04-8E7ACC91124C}" srcOrd="0" destOrd="0" presId="urn:microsoft.com/office/officeart/2008/layout/HalfCircleOrganizationChart"/>
    <dgm:cxn modelId="{9C344DBB-1361-4E9B-8356-E338CF761A64}" type="presParOf" srcId="{C4C0D106-05ED-430E-9570-5FBDFA4937A8}" destId="{227C44D2-603A-4D02-8647-03592A8B558E}" srcOrd="1" destOrd="0" presId="urn:microsoft.com/office/officeart/2008/layout/HalfCircleOrganizationChart"/>
    <dgm:cxn modelId="{F5074C58-A7E0-4560-B98F-757F5BAF61D2}" type="presParOf" srcId="{C4C0D106-05ED-430E-9570-5FBDFA4937A8}" destId="{35FFE1CC-CB5F-429F-A200-F710154B729C}" srcOrd="2" destOrd="0" presId="urn:microsoft.com/office/officeart/2008/layout/HalfCircleOrganizationChart"/>
    <dgm:cxn modelId="{4F717C5A-20C6-4A06-8241-2C3397A3B66F}" type="presParOf" srcId="{C4C0D106-05ED-430E-9570-5FBDFA4937A8}" destId="{279F08DE-569A-4341-8613-060157E4539E}" srcOrd="3" destOrd="0" presId="urn:microsoft.com/office/officeart/2008/layout/HalfCircleOrganizationChart"/>
    <dgm:cxn modelId="{06A8D201-D6BA-4AB6-8159-1DE47EADE830}" type="presParOf" srcId="{6C58E15D-4775-4B2F-857A-EC88ABC61792}" destId="{630B8DD0-9FEC-45EC-BD2D-1138A3B7BD05}" srcOrd="1" destOrd="0" presId="urn:microsoft.com/office/officeart/2008/layout/HalfCircleOrganizationChart"/>
    <dgm:cxn modelId="{71D57C7D-DFC5-4A25-BA32-0A235A731F46}" type="presParOf" srcId="{630B8DD0-9FEC-45EC-BD2D-1138A3B7BD05}" destId="{A875D1B4-5573-4099-A091-A720BB402C8A}" srcOrd="0" destOrd="0" presId="urn:microsoft.com/office/officeart/2008/layout/HalfCircleOrganizationChart"/>
    <dgm:cxn modelId="{86B0240D-1397-44B6-B8AD-46C42FEE39FA}" type="presParOf" srcId="{630B8DD0-9FEC-45EC-BD2D-1138A3B7BD05}" destId="{C785EF1C-AEAC-46F2-A7BA-C68928F12E56}" srcOrd="1" destOrd="0" presId="urn:microsoft.com/office/officeart/2008/layout/HalfCircleOrganizationChart"/>
    <dgm:cxn modelId="{F2D77FA6-6B27-412D-8BF9-F4FA9170C1A8}" type="presParOf" srcId="{C785EF1C-AEAC-46F2-A7BA-C68928F12E56}" destId="{ECE5AA41-9AA3-4C89-94FE-F700134AAA45}" srcOrd="0" destOrd="0" presId="urn:microsoft.com/office/officeart/2008/layout/HalfCircleOrganizationChart"/>
    <dgm:cxn modelId="{AF191172-E213-4828-AD26-AC7F5C23B694}" type="presParOf" srcId="{ECE5AA41-9AA3-4C89-94FE-F700134AAA45}" destId="{0A96A196-EECC-4B26-A044-C4E45AF965FB}" srcOrd="0" destOrd="0" presId="urn:microsoft.com/office/officeart/2008/layout/HalfCircleOrganizationChart"/>
    <dgm:cxn modelId="{E5337722-0A45-4C04-BB34-7E3A92DA8EEF}" type="presParOf" srcId="{ECE5AA41-9AA3-4C89-94FE-F700134AAA45}" destId="{502A4F49-3443-469F-96D6-36F2D6274BFD}" srcOrd="1" destOrd="0" presId="urn:microsoft.com/office/officeart/2008/layout/HalfCircleOrganizationChart"/>
    <dgm:cxn modelId="{FC376E39-F128-4BA7-8935-5D884352ACB2}" type="presParOf" srcId="{ECE5AA41-9AA3-4C89-94FE-F700134AAA45}" destId="{7EAB4A3E-8392-4574-A2AC-3244F4A3E971}" srcOrd="2" destOrd="0" presId="urn:microsoft.com/office/officeart/2008/layout/HalfCircleOrganizationChart"/>
    <dgm:cxn modelId="{DCFB94A0-A0E5-42C0-89D8-F5412D2F5559}" type="presParOf" srcId="{ECE5AA41-9AA3-4C89-94FE-F700134AAA45}" destId="{282D383F-7E32-4BBB-AA4C-4ED8623EC902}" srcOrd="3" destOrd="0" presId="urn:microsoft.com/office/officeart/2008/layout/HalfCircleOrganizationChart"/>
    <dgm:cxn modelId="{A47B6171-7997-4D72-A7F3-6823283806E1}" type="presParOf" srcId="{C785EF1C-AEAC-46F2-A7BA-C68928F12E56}" destId="{62279736-A697-49BA-A545-2682961F6552}" srcOrd="1" destOrd="0" presId="urn:microsoft.com/office/officeart/2008/layout/HalfCircleOrganizationChart"/>
    <dgm:cxn modelId="{C75FDD9A-D42E-4064-A753-1E92E4F726CB}" type="presParOf" srcId="{C785EF1C-AEAC-46F2-A7BA-C68928F12E56}" destId="{FF45868C-2784-4293-8F26-8F372DB8F793}" srcOrd="2" destOrd="0" presId="urn:microsoft.com/office/officeart/2008/layout/HalfCircleOrganizationChart"/>
    <dgm:cxn modelId="{31FC677E-DDFD-4839-9421-6735A3D57B79}" type="presParOf" srcId="{630B8DD0-9FEC-45EC-BD2D-1138A3B7BD05}" destId="{99880122-57E3-43BA-B243-98ECEE2875FB}" srcOrd="2" destOrd="0" presId="urn:microsoft.com/office/officeart/2008/layout/HalfCircleOrganizationChart"/>
    <dgm:cxn modelId="{B9B226A7-A39D-4091-98E6-7710ED908C60}" type="presParOf" srcId="{630B8DD0-9FEC-45EC-BD2D-1138A3B7BD05}" destId="{CE105CC7-36CD-4CB3-A707-9C17031BBAD9}" srcOrd="3" destOrd="0" presId="urn:microsoft.com/office/officeart/2008/layout/HalfCircleOrganizationChart"/>
    <dgm:cxn modelId="{15FFF6C5-4A3A-4E2B-A0DD-4A923AE66B54}" type="presParOf" srcId="{CE105CC7-36CD-4CB3-A707-9C17031BBAD9}" destId="{A271D6E6-9459-453D-BD4C-A1BB4683BA16}" srcOrd="0" destOrd="0" presId="urn:microsoft.com/office/officeart/2008/layout/HalfCircleOrganizationChart"/>
    <dgm:cxn modelId="{37E8FB19-F803-4C89-B257-619347EBBFC9}" type="presParOf" srcId="{A271D6E6-9459-453D-BD4C-A1BB4683BA16}" destId="{29042B06-D26E-4131-BA52-36B771E737D5}" srcOrd="0" destOrd="0" presId="urn:microsoft.com/office/officeart/2008/layout/HalfCircleOrganizationChart"/>
    <dgm:cxn modelId="{E69E9154-A65F-4C5E-A3D4-E1184F0E5F54}" type="presParOf" srcId="{A271D6E6-9459-453D-BD4C-A1BB4683BA16}" destId="{5F333772-6F70-4691-AECF-E9C57578C650}" srcOrd="1" destOrd="0" presId="urn:microsoft.com/office/officeart/2008/layout/HalfCircleOrganizationChart"/>
    <dgm:cxn modelId="{2BE0DB20-AE8E-41C7-9AA5-F4FE27C28AA4}" type="presParOf" srcId="{A271D6E6-9459-453D-BD4C-A1BB4683BA16}" destId="{6F0EBF81-BEF1-4BBD-A21D-A7AFD98329A0}" srcOrd="2" destOrd="0" presId="urn:microsoft.com/office/officeart/2008/layout/HalfCircleOrganizationChart"/>
    <dgm:cxn modelId="{2255A630-7405-4610-BA39-DF2D705444E0}" type="presParOf" srcId="{A271D6E6-9459-453D-BD4C-A1BB4683BA16}" destId="{05DC4429-8C68-48FE-AC73-47DCD3C583E6}" srcOrd="3" destOrd="0" presId="urn:microsoft.com/office/officeart/2008/layout/HalfCircleOrganizationChart"/>
    <dgm:cxn modelId="{3B3B359B-E898-4274-86BF-5848A1FE1DAE}" type="presParOf" srcId="{CE105CC7-36CD-4CB3-A707-9C17031BBAD9}" destId="{4B8818D0-EF79-4BCA-BE17-549355E5801E}" srcOrd="1" destOrd="0" presId="urn:microsoft.com/office/officeart/2008/layout/HalfCircleOrganizationChart"/>
    <dgm:cxn modelId="{FC691B3A-2003-4F61-AE78-486BA43C2C68}" type="presParOf" srcId="{4B8818D0-EF79-4BCA-BE17-549355E5801E}" destId="{B9269B82-D197-497F-A728-E85E5C11761F}" srcOrd="0" destOrd="0" presId="urn:microsoft.com/office/officeart/2008/layout/HalfCircleOrganizationChart"/>
    <dgm:cxn modelId="{BE3A93DA-CDE9-4AE8-9434-7C1C85762FF8}" type="presParOf" srcId="{4B8818D0-EF79-4BCA-BE17-549355E5801E}" destId="{50A3E41A-384D-4C6C-BB43-DBC67C165803}" srcOrd="1" destOrd="0" presId="urn:microsoft.com/office/officeart/2008/layout/HalfCircleOrganizationChart"/>
    <dgm:cxn modelId="{8DA26215-AE15-4D00-900A-0AC91149DE6F}" type="presParOf" srcId="{50A3E41A-384D-4C6C-BB43-DBC67C165803}" destId="{BF389871-542E-4F76-95F8-D048F1EDCD5E}" srcOrd="0" destOrd="0" presId="urn:microsoft.com/office/officeart/2008/layout/HalfCircleOrganizationChart"/>
    <dgm:cxn modelId="{2FB087EF-3AC1-4F6C-85F9-980E4356D455}" type="presParOf" srcId="{BF389871-542E-4F76-95F8-D048F1EDCD5E}" destId="{01CCB7F3-1927-4298-B5D0-13ADA87CA2FD}" srcOrd="0" destOrd="0" presId="urn:microsoft.com/office/officeart/2008/layout/HalfCircleOrganizationChart"/>
    <dgm:cxn modelId="{392FC6F6-CBAE-4D98-9B8D-2618B016C3F1}" type="presParOf" srcId="{BF389871-542E-4F76-95F8-D048F1EDCD5E}" destId="{2D6F54E7-470E-475D-B0F8-0E431AA6888E}" srcOrd="1" destOrd="0" presId="urn:microsoft.com/office/officeart/2008/layout/HalfCircleOrganizationChart"/>
    <dgm:cxn modelId="{A838313A-A135-4002-9E26-25C420D39412}" type="presParOf" srcId="{BF389871-542E-4F76-95F8-D048F1EDCD5E}" destId="{B99C9464-FFB4-4DBA-B418-B4677A4CD7A2}" srcOrd="2" destOrd="0" presId="urn:microsoft.com/office/officeart/2008/layout/HalfCircleOrganizationChart"/>
    <dgm:cxn modelId="{4FB6E234-E811-4CF0-A2D6-26B48FC11CB3}" type="presParOf" srcId="{BF389871-542E-4F76-95F8-D048F1EDCD5E}" destId="{A03F7FE1-B0DE-4EF2-84F7-294D9B54A3C2}" srcOrd="3" destOrd="0" presId="urn:microsoft.com/office/officeart/2008/layout/HalfCircleOrganizationChart"/>
    <dgm:cxn modelId="{54D5C345-646F-4395-8C70-7D7E6A88C92E}" type="presParOf" srcId="{50A3E41A-384D-4C6C-BB43-DBC67C165803}" destId="{ADEE79C0-86E5-47D6-9A2F-6C5BF447E6E5}" srcOrd="1" destOrd="0" presId="urn:microsoft.com/office/officeart/2008/layout/HalfCircleOrganizationChart"/>
    <dgm:cxn modelId="{BE6F5FAE-27DD-4805-9294-4015ABD428F6}" type="presParOf" srcId="{50A3E41A-384D-4C6C-BB43-DBC67C165803}" destId="{CD0EF768-D50B-4C07-B0E1-CDDA11E6578F}" srcOrd="2" destOrd="0" presId="urn:microsoft.com/office/officeart/2008/layout/HalfCircleOrganizationChart"/>
    <dgm:cxn modelId="{25C15AAF-5942-44A7-8A38-B984A8D07BAD}" type="presParOf" srcId="{4B8818D0-EF79-4BCA-BE17-549355E5801E}" destId="{4D7F8578-588C-431F-9CDA-E065B1A01F6E}" srcOrd="2" destOrd="0" presId="urn:microsoft.com/office/officeart/2008/layout/HalfCircleOrganizationChart"/>
    <dgm:cxn modelId="{85E44ADC-CFD9-4593-AF09-4DCE3C61E499}" type="presParOf" srcId="{4B8818D0-EF79-4BCA-BE17-549355E5801E}" destId="{86A83B3E-B23B-4A93-8D3B-7403D28A5BD7}" srcOrd="3" destOrd="0" presId="urn:microsoft.com/office/officeart/2008/layout/HalfCircleOrganizationChart"/>
    <dgm:cxn modelId="{3C94D970-45CE-48A0-B082-0F88AF43E1CA}" type="presParOf" srcId="{86A83B3E-B23B-4A93-8D3B-7403D28A5BD7}" destId="{079D306F-E1C3-41B6-B7B8-3817BB2BCD16}" srcOrd="0" destOrd="0" presId="urn:microsoft.com/office/officeart/2008/layout/HalfCircleOrganizationChart"/>
    <dgm:cxn modelId="{E1F672B5-275A-4F16-B576-FD89D4639A0A}" type="presParOf" srcId="{079D306F-E1C3-41B6-B7B8-3817BB2BCD16}" destId="{00D3F233-ED06-4389-AC4B-B7479F7CE258}" srcOrd="0" destOrd="0" presId="urn:microsoft.com/office/officeart/2008/layout/HalfCircleOrganizationChart"/>
    <dgm:cxn modelId="{692C9AA5-E4D4-4289-8C89-8C459D4BB9F1}" type="presParOf" srcId="{079D306F-E1C3-41B6-B7B8-3817BB2BCD16}" destId="{471AA034-C58B-48AE-B377-A876CA6E76EB}" srcOrd="1" destOrd="0" presId="urn:microsoft.com/office/officeart/2008/layout/HalfCircleOrganizationChart"/>
    <dgm:cxn modelId="{B3075850-CF0B-4A17-AD3B-74D11B62C334}" type="presParOf" srcId="{079D306F-E1C3-41B6-B7B8-3817BB2BCD16}" destId="{F1428D30-813B-4D09-8880-2D4EE7507ED0}" srcOrd="2" destOrd="0" presId="urn:microsoft.com/office/officeart/2008/layout/HalfCircleOrganizationChart"/>
    <dgm:cxn modelId="{DB8BA103-2F4E-45A5-AB20-D3DB4F490311}" type="presParOf" srcId="{079D306F-E1C3-41B6-B7B8-3817BB2BCD16}" destId="{50C85FA9-DCE2-44BC-BE4E-41B2AB96D0D3}" srcOrd="3" destOrd="0" presId="urn:microsoft.com/office/officeart/2008/layout/HalfCircleOrganizationChart"/>
    <dgm:cxn modelId="{7B7B3017-6B07-4440-AD79-E0A1507C3878}" type="presParOf" srcId="{86A83B3E-B23B-4A93-8D3B-7403D28A5BD7}" destId="{5BA7650D-DF55-4BC9-8FD1-7F25ADE84450}" srcOrd="1" destOrd="0" presId="urn:microsoft.com/office/officeart/2008/layout/HalfCircleOrganizationChart"/>
    <dgm:cxn modelId="{99DBAA28-F961-42EF-80DB-E6E27D5E6ABD}" type="presParOf" srcId="{86A83B3E-B23B-4A93-8D3B-7403D28A5BD7}" destId="{BBFEC02D-3B35-420F-A08D-53CA36F7650E}" srcOrd="2" destOrd="0" presId="urn:microsoft.com/office/officeart/2008/layout/HalfCircleOrganizationChart"/>
    <dgm:cxn modelId="{9071DF53-FA7B-4384-801D-750C1E516476}" type="presParOf" srcId="{CE105CC7-36CD-4CB3-A707-9C17031BBAD9}" destId="{100E829C-E7E1-4B79-ACC5-8765A6E40C79}" srcOrd="2" destOrd="0" presId="urn:microsoft.com/office/officeart/2008/layout/HalfCircleOrganizationChart"/>
    <dgm:cxn modelId="{F30B2A8C-DC9D-4D6F-8503-BEE1179C6365}" type="presParOf" srcId="{6C58E15D-4775-4B2F-857A-EC88ABC61792}" destId="{A3B7C9A8-D16B-4F8F-9806-A29221FEAE54}" srcOrd="2" destOrd="0" presId="urn:microsoft.com/office/officeart/2008/layout/HalfCircleOrganizationChart"/>
    <dgm:cxn modelId="{568567F3-4B72-4488-BB95-C03DA5D245AF}" type="presParOf" srcId="{4246F768-1C51-4C1B-8FD5-B5699CFA62F8}" destId="{244A2AAE-8DFD-4F4D-94A7-70F11C6DC7A8}" srcOrd="6" destOrd="0" presId="urn:microsoft.com/office/officeart/2008/layout/HalfCircleOrganizationChart"/>
    <dgm:cxn modelId="{4E91E144-9BFF-4B5F-B9FF-B2E49982B8CE}" type="presParOf" srcId="{244A2AAE-8DFD-4F4D-94A7-70F11C6DC7A8}" destId="{5EEEABC2-3FE1-45F0-A1DD-82356DADCCCF}" srcOrd="0" destOrd="0" presId="urn:microsoft.com/office/officeart/2008/layout/HalfCircleOrganizationChart"/>
    <dgm:cxn modelId="{B5208F74-0324-47E1-81A2-9BA3B2EC9BDB}" type="presParOf" srcId="{5EEEABC2-3FE1-45F0-A1DD-82356DADCCCF}" destId="{7F6BE6E8-26E1-4AEF-B313-7261E46DC878}" srcOrd="0" destOrd="0" presId="urn:microsoft.com/office/officeart/2008/layout/HalfCircleOrganizationChart"/>
    <dgm:cxn modelId="{9BB6901D-3E9A-4482-8DDA-02AC550BA1A9}" type="presParOf" srcId="{5EEEABC2-3FE1-45F0-A1DD-82356DADCCCF}" destId="{B45CBBF7-6893-43EF-BA1A-5381B1A2A0F3}" srcOrd="1" destOrd="0" presId="urn:microsoft.com/office/officeart/2008/layout/HalfCircleOrganizationChart"/>
    <dgm:cxn modelId="{96A109B6-EE2A-4497-B0B1-961C96701055}" type="presParOf" srcId="{5EEEABC2-3FE1-45F0-A1DD-82356DADCCCF}" destId="{C467EDE5-B040-46DE-A795-356903E3E132}" srcOrd="2" destOrd="0" presId="urn:microsoft.com/office/officeart/2008/layout/HalfCircleOrganizationChart"/>
    <dgm:cxn modelId="{60B85A3B-B310-4805-8B4F-F4470E48D0F1}" type="presParOf" srcId="{5EEEABC2-3FE1-45F0-A1DD-82356DADCCCF}" destId="{9C58302B-ACF2-40F9-B14D-919E80E483B4}" srcOrd="3" destOrd="0" presId="urn:microsoft.com/office/officeart/2008/layout/HalfCircleOrganizationChart"/>
    <dgm:cxn modelId="{E2EA9216-FC91-4A0D-AC2A-33258F1ED02D}" type="presParOf" srcId="{244A2AAE-8DFD-4F4D-94A7-70F11C6DC7A8}" destId="{1F8E043A-CCA2-4612-82BF-8DED48A69D56}" srcOrd="1" destOrd="0" presId="urn:microsoft.com/office/officeart/2008/layout/HalfCircleOrganizationChart"/>
    <dgm:cxn modelId="{F8C44F94-30F2-484A-B053-C8D58CE81BF0}" type="presParOf" srcId="{1F8E043A-CCA2-4612-82BF-8DED48A69D56}" destId="{03B7D162-5A3C-475A-A3ED-1374946AEE9A}" srcOrd="0" destOrd="0" presId="urn:microsoft.com/office/officeart/2008/layout/HalfCircleOrganizationChart"/>
    <dgm:cxn modelId="{59B74121-D9EB-4DE1-9C8E-2D027D591214}" type="presParOf" srcId="{1F8E043A-CCA2-4612-82BF-8DED48A69D56}" destId="{605341F2-B3B3-426A-B0BA-5511F8A83C2D}" srcOrd="1" destOrd="0" presId="urn:microsoft.com/office/officeart/2008/layout/HalfCircleOrganizationChart"/>
    <dgm:cxn modelId="{BCA0FADF-CD04-48BA-8D79-8BB347206FE2}" type="presParOf" srcId="{605341F2-B3B3-426A-B0BA-5511F8A83C2D}" destId="{7C6C08A4-6EFB-46A2-A1E0-9B8B0D64FCFF}" srcOrd="0" destOrd="0" presId="urn:microsoft.com/office/officeart/2008/layout/HalfCircleOrganizationChart"/>
    <dgm:cxn modelId="{9273AEA7-B537-423F-8BD2-319D7C9EAC05}" type="presParOf" srcId="{7C6C08A4-6EFB-46A2-A1E0-9B8B0D64FCFF}" destId="{F0E8C36A-CD30-48C5-A5E3-1DE277AE06D4}" srcOrd="0" destOrd="0" presId="urn:microsoft.com/office/officeart/2008/layout/HalfCircleOrganizationChart"/>
    <dgm:cxn modelId="{04600B62-CEAC-4896-9F36-3AF7EC450539}" type="presParOf" srcId="{7C6C08A4-6EFB-46A2-A1E0-9B8B0D64FCFF}" destId="{F295240B-CA77-475E-8E02-95A626E96DBC}" srcOrd="1" destOrd="0" presId="urn:microsoft.com/office/officeart/2008/layout/HalfCircleOrganizationChart"/>
    <dgm:cxn modelId="{04F173C6-E79C-4F71-9AD8-B31F2F150CFC}" type="presParOf" srcId="{7C6C08A4-6EFB-46A2-A1E0-9B8B0D64FCFF}" destId="{9F195FF3-4287-471F-9507-6952713AE301}" srcOrd="2" destOrd="0" presId="urn:microsoft.com/office/officeart/2008/layout/HalfCircleOrganizationChart"/>
    <dgm:cxn modelId="{A0A44F22-8435-45D2-A6FD-3CBD5995FA18}" type="presParOf" srcId="{7C6C08A4-6EFB-46A2-A1E0-9B8B0D64FCFF}" destId="{54ED9AE5-BD4E-4B50-894B-DD4C2B9C1C81}" srcOrd="3" destOrd="0" presId="urn:microsoft.com/office/officeart/2008/layout/HalfCircleOrganizationChart"/>
    <dgm:cxn modelId="{9945B724-0E05-4282-8580-55199F59504E}" type="presParOf" srcId="{605341F2-B3B3-426A-B0BA-5511F8A83C2D}" destId="{CE8F0F28-3D73-4D87-B579-22FF16EAFCFF}" srcOrd="1" destOrd="0" presId="urn:microsoft.com/office/officeart/2008/layout/HalfCircleOrganizationChart"/>
    <dgm:cxn modelId="{8BCE7C60-5124-4425-9481-F373B5539859}" type="presParOf" srcId="{605341F2-B3B3-426A-B0BA-5511F8A83C2D}" destId="{CBE50016-C7FE-4CB2-9019-9F5DA08532EB}" srcOrd="2" destOrd="0" presId="urn:microsoft.com/office/officeart/2008/layout/HalfCircleOrganizationChart"/>
    <dgm:cxn modelId="{403128C3-70CF-4EB0-BB81-DB30DA49CB81}" type="presParOf" srcId="{1F8E043A-CCA2-4612-82BF-8DED48A69D56}" destId="{5E5174CE-8F1F-4558-BDBB-F053E5499FC5}" srcOrd="2" destOrd="0" presId="urn:microsoft.com/office/officeart/2008/layout/HalfCircleOrganizationChart"/>
    <dgm:cxn modelId="{4E00C63A-D5A9-4B2F-B446-1EABEF7B77BF}" type="presParOf" srcId="{1F8E043A-CCA2-4612-82BF-8DED48A69D56}" destId="{024B265E-8AA2-41E5-9F3B-A546156E467B}" srcOrd="3" destOrd="0" presId="urn:microsoft.com/office/officeart/2008/layout/HalfCircleOrganizationChart"/>
    <dgm:cxn modelId="{A72ECBD6-1C04-4BAB-8B9C-469B642EB590}" type="presParOf" srcId="{024B265E-8AA2-41E5-9F3B-A546156E467B}" destId="{2010BC1D-586C-4B07-BD01-FDBBB937636D}" srcOrd="0" destOrd="0" presId="urn:microsoft.com/office/officeart/2008/layout/HalfCircleOrganizationChart"/>
    <dgm:cxn modelId="{BFD891C5-F113-458F-AF63-8A86DA886631}" type="presParOf" srcId="{2010BC1D-586C-4B07-BD01-FDBBB937636D}" destId="{A4DD653A-79AE-4BD3-A9B2-E8C4D42C71A9}" srcOrd="0" destOrd="0" presId="urn:microsoft.com/office/officeart/2008/layout/HalfCircleOrganizationChart"/>
    <dgm:cxn modelId="{1F6C294A-8404-4F1E-B25F-C6DECF8385AD}" type="presParOf" srcId="{2010BC1D-586C-4B07-BD01-FDBBB937636D}" destId="{BD409D3F-EA1B-4BA0-822F-186D5406AD3F}" srcOrd="1" destOrd="0" presId="urn:microsoft.com/office/officeart/2008/layout/HalfCircleOrganizationChart"/>
    <dgm:cxn modelId="{9932759E-0D20-4EF9-8DC3-8F3B43276A8A}" type="presParOf" srcId="{2010BC1D-586C-4B07-BD01-FDBBB937636D}" destId="{2AC8AE2D-B0D6-4C7D-814A-60F04506220D}" srcOrd="2" destOrd="0" presId="urn:microsoft.com/office/officeart/2008/layout/HalfCircleOrganizationChart"/>
    <dgm:cxn modelId="{FC99C673-B575-4E8D-A44D-5E7499E982F4}" type="presParOf" srcId="{2010BC1D-586C-4B07-BD01-FDBBB937636D}" destId="{7D319EAC-05E8-44BE-ABE6-B828A6C67404}" srcOrd="3" destOrd="0" presId="urn:microsoft.com/office/officeart/2008/layout/HalfCircleOrganizationChart"/>
    <dgm:cxn modelId="{B184132B-B76C-4FCA-9203-86B77AACA9BD}" type="presParOf" srcId="{024B265E-8AA2-41E5-9F3B-A546156E467B}" destId="{CD58D144-49A2-4ADF-8E67-6A5D42922600}" srcOrd="1" destOrd="0" presId="urn:microsoft.com/office/officeart/2008/layout/HalfCircleOrganizationChart"/>
    <dgm:cxn modelId="{6DA7D507-81A7-4974-A3C6-78F49AAC8384}" type="presParOf" srcId="{024B265E-8AA2-41E5-9F3B-A546156E467B}" destId="{BAB5FC9B-9AC1-4328-8403-9A8E87EA9FF0}" srcOrd="2" destOrd="0" presId="urn:microsoft.com/office/officeart/2008/layout/HalfCircleOrganizationChart"/>
    <dgm:cxn modelId="{411526EB-B61E-4ECB-B191-089F26416F86}" type="presParOf" srcId="{244A2AAE-8DFD-4F4D-94A7-70F11C6DC7A8}" destId="{6685A3D2-3019-4B2D-B061-74F0C2CBFA45}" srcOrd="2" destOrd="0" presId="urn:microsoft.com/office/officeart/2008/layout/HalfCircleOrganizationChart"/>
    <dgm:cxn modelId="{9932729F-FB90-4450-B070-3ED177E516E0}" type="presParOf" srcId="{4246F768-1C51-4C1B-8FD5-B5699CFA62F8}" destId="{D35DF454-A125-4996-BC9D-71CEC12104C7}" srcOrd="7" destOrd="0" presId="urn:microsoft.com/office/officeart/2008/layout/HalfCircleOrganizationChart"/>
    <dgm:cxn modelId="{E184F00B-EC96-43A8-BAAB-1C4C0AF23A49}" type="presParOf" srcId="{D35DF454-A125-4996-BC9D-71CEC12104C7}" destId="{A524367B-4028-4C66-9D3C-3DB4C1969B7A}" srcOrd="0" destOrd="0" presId="urn:microsoft.com/office/officeart/2008/layout/HalfCircleOrganizationChart"/>
    <dgm:cxn modelId="{F3CCFAEC-F89E-45FC-A398-2323C396BB6F}" type="presParOf" srcId="{A524367B-4028-4C66-9D3C-3DB4C1969B7A}" destId="{2B76BA35-0B2C-47B2-ABB1-6F26A0FF9856}" srcOrd="0" destOrd="0" presId="urn:microsoft.com/office/officeart/2008/layout/HalfCircleOrganizationChart"/>
    <dgm:cxn modelId="{028D232C-8DD3-4B24-A880-5501F2BEBAF8}" type="presParOf" srcId="{A524367B-4028-4C66-9D3C-3DB4C1969B7A}" destId="{E6D4EF48-9C46-4F0D-91B9-877ED69D255E}" srcOrd="1" destOrd="0" presId="urn:microsoft.com/office/officeart/2008/layout/HalfCircleOrganizationChart"/>
    <dgm:cxn modelId="{8DEE62C0-4EC8-4BEB-9325-C1CEE519CBF0}" type="presParOf" srcId="{A524367B-4028-4C66-9D3C-3DB4C1969B7A}" destId="{412E40A2-B604-4C71-99EF-D9227D9C3297}" srcOrd="2" destOrd="0" presId="urn:microsoft.com/office/officeart/2008/layout/HalfCircleOrganizationChart"/>
    <dgm:cxn modelId="{0DF26824-1970-4169-8F16-76953998B7B6}" type="presParOf" srcId="{A524367B-4028-4C66-9D3C-3DB4C1969B7A}" destId="{B2FDF592-6F65-4A98-B0A8-8092D4794249}" srcOrd="3" destOrd="0" presId="urn:microsoft.com/office/officeart/2008/layout/HalfCircleOrganizationChart"/>
    <dgm:cxn modelId="{71C8A054-9640-4534-BD77-D4AC3D62789A}" type="presParOf" srcId="{D35DF454-A125-4996-BC9D-71CEC12104C7}" destId="{FE27A89B-083F-4B8A-BE9A-060202A4B49D}" srcOrd="1" destOrd="0" presId="urn:microsoft.com/office/officeart/2008/layout/HalfCircleOrganizationChart"/>
    <dgm:cxn modelId="{F95DDAC6-FCCF-4584-BD84-DD83A226F326}" type="presParOf" srcId="{FE27A89B-083F-4B8A-BE9A-060202A4B49D}" destId="{A4A5D61C-9F2C-459F-A6BB-8DAC56F29782}" srcOrd="0" destOrd="0" presId="urn:microsoft.com/office/officeart/2008/layout/HalfCircleOrganizationChart"/>
    <dgm:cxn modelId="{0236F0B4-4BD1-4142-AD77-27622F29213D}" type="presParOf" srcId="{FE27A89B-083F-4B8A-BE9A-060202A4B49D}" destId="{D72CF8BF-DB86-4EE3-B361-7C2ADAC6823F}" srcOrd="1" destOrd="0" presId="urn:microsoft.com/office/officeart/2008/layout/HalfCircleOrganizationChart"/>
    <dgm:cxn modelId="{A5A7DE0F-145C-4779-9500-49748B677187}" type="presParOf" srcId="{D72CF8BF-DB86-4EE3-B361-7C2ADAC6823F}" destId="{1203C417-1CBD-4DDB-A123-0425ED3DE7D9}" srcOrd="0" destOrd="0" presId="urn:microsoft.com/office/officeart/2008/layout/HalfCircleOrganizationChart"/>
    <dgm:cxn modelId="{CA174C1C-FC74-47F9-9DB7-8EE5A12B90DF}" type="presParOf" srcId="{1203C417-1CBD-4DDB-A123-0425ED3DE7D9}" destId="{F2EB619A-33D5-41F0-A369-D67A698DF906}" srcOrd="0" destOrd="0" presId="urn:microsoft.com/office/officeart/2008/layout/HalfCircleOrganizationChart"/>
    <dgm:cxn modelId="{5F772EF7-8BCC-4437-97E3-44718BDBE2E1}" type="presParOf" srcId="{1203C417-1CBD-4DDB-A123-0425ED3DE7D9}" destId="{49D7A905-12A6-40AE-9237-F68057394472}" srcOrd="1" destOrd="0" presId="urn:microsoft.com/office/officeart/2008/layout/HalfCircleOrganizationChart"/>
    <dgm:cxn modelId="{866F3398-E861-4936-897E-741924ECA9CC}" type="presParOf" srcId="{1203C417-1CBD-4DDB-A123-0425ED3DE7D9}" destId="{0D7E7C21-A217-4ED2-AD4E-5E524F8927C8}" srcOrd="2" destOrd="0" presId="urn:microsoft.com/office/officeart/2008/layout/HalfCircleOrganizationChart"/>
    <dgm:cxn modelId="{FD45F394-AD0E-40D2-9466-5A90F01E2AC8}" type="presParOf" srcId="{1203C417-1CBD-4DDB-A123-0425ED3DE7D9}" destId="{FCF78396-3743-4304-9414-54E76D2A5F24}" srcOrd="3" destOrd="0" presId="urn:microsoft.com/office/officeart/2008/layout/HalfCircleOrganizationChart"/>
    <dgm:cxn modelId="{50B0247E-EF91-4A7E-BB6F-E3AFDD55D5A0}" type="presParOf" srcId="{D72CF8BF-DB86-4EE3-B361-7C2ADAC6823F}" destId="{928017E2-28AE-468E-98F0-59F66C60F2A8}" srcOrd="1" destOrd="0" presId="urn:microsoft.com/office/officeart/2008/layout/HalfCircleOrganizationChart"/>
    <dgm:cxn modelId="{96D500E5-24E5-4304-9A4A-F643A0747822}" type="presParOf" srcId="{D72CF8BF-DB86-4EE3-B361-7C2ADAC6823F}" destId="{890F24C2-4FF7-42C2-A6A3-922F6C89DC2B}" srcOrd="2" destOrd="0" presId="urn:microsoft.com/office/officeart/2008/layout/HalfCircleOrganizationChart"/>
    <dgm:cxn modelId="{74C5839F-DD59-42F3-B6F1-1369B86EA9F3}" type="presParOf" srcId="{FE27A89B-083F-4B8A-BE9A-060202A4B49D}" destId="{408BC318-FF49-4883-85F6-A0FFA2526DCD}" srcOrd="2" destOrd="0" presId="urn:microsoft.com/office/officeart/2008/layout/HalfCircleOrganizationChart"/>
    <dgm:cxn modelId="{0FFE2A9F-31AA-41A8-AA56-9259E1E8DB9D}" type="presParOf" srcId="{FE27A89B-083F-4B8A-BE9A-060202A4B49D}" destId="{CDA95995-9043-4F8E-88F0-E1D29DB66E4C}" srcOrd="3" destOrd="0" presId="urn:microsoft.com/office/officeart/2008/layout/HalfCircleOrganizationChart"/>
    <dgm:cxn modelId="{41B63B22-45ED-4DDE-B00C-F604AA868C67}" type="presParOf" srcId="{CDA95995-9043-4F8E-88F0-E1D29DB66E4C}" destId="{CA9EFD29-AE9F-42BF-B943-93907045181E}" srcOrd="0" destOrd="0" presId="urn:microsoft.com/office/officeart/2008/layout/HalfCircleOrganizationChart"/>
    <dgm:cxn modelId="{E907BA8D-534A-4862-986D-92909BA5DBA0}" type="presParOf" srcId="{CA9EFD29-AE9F-42BF-B943-93907045181E}" destId="{806C6C48-6F18-4E4F-BF97-4598754AA0B0}" srcOrd="0" destOrd="0" presId="urn:microsoft.com/office/officeart/2008/layout/HalfCircleOrganizationChart"/>
    <dgm:cxn modelId="{75C081D4-38BE-43C9-8C90-FC677392766E}" type="presParOf" srcId="{CA9EFD29-AE9F-42BF-B943-93907045181E}" destId="{D865ED66-48A6-485A-BF47-622673C904C3}" srcOrd="1" destOrd="0" presId="urn:microsoft.com/office/officeart/2008/layout/HalfCircleOrganizationChart"/>
    <dgm:cxn modelId="{01B6623A-0791-4858-9C9E-76B7B7733EF6}" type="presParOf" srcId="{CA9EFD29-AE9F-42BF-B943-93907045181E}" destId="{0150C018-F813-47AD-941B-92C144A84E62}" srcOrd="2" destOrd="0" presId="urn:microsoft.com/office/officeart/2008/layout/HalfCircleOrganizationChart"/>
    <dgm:cxn modelId="{98687902-8135-4E86-AF7B-C445046EE0F6}" type="presParOf" srcId="{CA9EFD29-AE9F-42BF-B943-93907045181E}" destId="{DCC63996-921E-4FEB-87E8-ED3A089CDA05}" srcOrd="3" destOrd="0" presId="urn:microsoft.com/office/officeart/2008/layout/HalfCircleOrganizationChart"/>
    <dgm:cxn modelId="{2C807FBA-84AD-4DEA-81B3-AB092E6A4269}" type="presParOf" srcId="{CDA95995-9043-4F8E-88F0-E1D29DB66E4C}" destId="{7139D3B7-983F-4670-A2FD-A31097FE091E}" srcOrd="1" destOrd="0" presId="urn:microsoft.com/office/officeart/2008/layout/HalfCircleOrganizationChart"/>
    <dgm:cxn modelId="{D8929CB5-C03E-4D00-BEFA-327F95D2B826}" type="presParOf" srcId="{CDA95995-9043-4F8E-88F0-E1D29DB66E4C}" destId="{B8AE1330-CE42-435C-8B10-B597AE177CE5}" srcOrd="2" destOrd="0" presId="urn:microsoft.com/office/officeart/2008/layout/HalfCircleOrganizationChart"/>
    <dgm:cxn modelId="{BB86E351-3C02-4602-9FC6-A40DDC48FA89}" type="presParOf" srcId="{D35DF454-A125-4996-BC9D-71CEC12104C7}" destId="{88109C46-B3C3-4E7F-B923-CE2083C7AA5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33B34BA9-A957-4D09-83CA-7C2765478269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/>
        </a:p>
      </dgm:t>
    </dgm:pt>
    <dgm:pt modelId="{4AAB9C7D-9A36-4B24-B934-F31B3BE0DEBF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/>
        </a:p>
      </dgm:t>
    </dgm:pt>
    <dgm:pt modelId="{D335B0CC-85C6-4594-9612-47758211A5D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/>
        </a:p>
      </dgm:t>
    </dgm:pt>
    <dgm:pt modelId="{9D8B7065-F864-4700-967D-9B05CB1D6C3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/>
        </a:p>
      </dgm:t>
    </dgm:pt>
    <dgm:pt modelId="{B47694F9-F87D-4502-9516-C706D9D83F25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/>
        </a:p>
      </dgm:t>
    </dgm:pt>
    <dgm:pt modelId="{E2E084DF-F39B-4878-AB4A-A8D119AC57A0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/>
        </a:p>
      </dgm:t>
    </dgm:pt>
    <dgm:pt modelId="{6C544CE6-B3EA-4F4B-B883-034577FB54B0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/>
        </a:p>
      </dgm:t>
    </dgm:pt>
    <dgm:pt modelId="{244767F1-5EF6-41E9-A078-1A9C0562A037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/>
        </a:p>
      </dgm:t>
    </dgm:pt>
    <dgm:pt modelId="{18E1FA0D-4E29-4776-BA4C-D3E6799F267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/>
        </a:p>
      </dgm:t>
    </dgm:pt>
    <dgm:pt modelId="{98990B08-0F76-45E0-9D65-E01C6D49467A}">
      <dgm:prSet phldrT="[Text]"/>
      <dgm:spPr/>
      <dgm:t>
        <a:bodyPr/>
        <a:lstStyle/>
        <a:p>
          <a:r>
            <a:rPr lang="fr-CH" smtClean="0"/>
            <a:t>M,U,R</a:t>
          </a:r>
          <a:br>
            <a:rPr lang="fr-CH" smtClean="0"/>
          </a:br>
          <a:r>
            <a:rPr lang="fr-CH" smtClean="0"/>
            <a:t>4</a:t>
          </a:r>
          <a:endParaRPr lang="fr-CH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/>
        </a:p>
      </dgm:t>
    </dgm:pt>
    <dgm:pt modelId="{C1147146-35B1-4385-BFD3-24B0A8D6DBA9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/>
        </a:p>
      </dgm:t>
    </dgm:pt>
    <dgm:pt modelId="{E6A5C52F-61AE-4E3F-BFAB-ED4521513D90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/>
        </a:p>
      </dgm:t>
    </dgm:pt>
    <dgm:pt modelId="{49458C69-2698-4BC0-862E-E8E202699966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/>
        </a:p>
      </dgm:t>
    </dgm:pt>
    <dgm:pt modelId="{038058D8-0706-49FF-8E2C-67E7A0069FD9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/>
        </a:p>
      </dgm:t>
    </dgm:pt>
    <dgm:pt modelId="{075248C3-6DB6-4191-A9DE-5E6113B1EDEA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C2741C95-4126-44B5-ACCB-5ADA563B00EE}" type="parTrans" cxnId="{F5CEC699-39DA-4B7A-9977-95128F97B594}">
      <dgm:prSet/>
      <dgm:spPr/>
      <dgm:t>
        <a:bodyPr/>
        <a:lstStyle/>
        <a:p>
          <a:endParaRPr lang="fr-CH"/>
        </a:p>
      </dgm:t>
    </dgm:pt>
    <dgm:pt modelId="{24E57623-0E2E-4673-A098-00DD0BEF77E8}" type="sibTrans" cxnId="{F5CEC699-39DA-4B7A-9977-95128F97B594}">
      <dgm:prSet/>
      <dgm:spPr/>
      <dgm:t>
        <a:bodyPr/>
        <a:lstStyle/>
        <a:p>
          <a:endParaRPr lang="fr-CH"/>
        </a:p>
      </dgm:t>
    </dgm:pt>
    <dgm:pt modelId="{9B382438-ACEC-4C3F-A74F-3F5C26EB719F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B089806-2977-47E2-9B6B-B7E27A9D4F52}" type="parTrans" cxnId="{35E2463B-100A-4394-8325-0BDDA7802657}">
      <dgm:prSet/>
      <dgm:spPr/>
      <dgm:t>
        <a:bodyPr/>
        <a:lstStyle/>
        <a:p>
          <a:endParaRPr lang="fr-CH"/>
        </a:p>
      </dgm:t>
    </dgm:pt>
    <dgm:pt modelId="{F2E2858D-74DC-4BA8-8D80-87D25E4F7642}" type="sibTrans" cxnId="{35E2463B-100A-4394-8325-0BDDA7802657}">
      <dgm:prSet/>
      <dgm:spPr/>
      <dgm:t>
        <a:bodyPr/>
        <a:lstStyle/>
        <a:p>
          <a:endParaRPr lang="fr-CH"/>
        </a:p>
      </dgm:t>
    </dgm:pt>
    <dgm:pt modelId="{8A446F3E-042B-4180-974B-70972E893CE5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1415DDE-85CC-4B14-BACD-0849027C94D0}" type="parTrans" cxnId="{2F7D12E4-F774-4FB5-ABB3-9A1B62F9283E}">
      <dgm:prSet/>
      <dgm:spPr/>
      <dgm:t>
        <a:bodyPr/>
        <a:lstStyle/>
        <a:p>
          <a:endParaRPr lang="fr-CH"/>
        </a:p>
      </dgm:t>
    </dgm:pt>
    <dgm:pt modelId="{2202FC9B-A7EF-4D5E-B3F5-25D07892DF80}" type="sibTrans" cxnId="{2F7D12E4-F774-4FB5-ABB3-9A1B62F9283E}">
      <dgm:prSet/>
      <dgm:spPr/>
      <dgm:t>
        <a:bodyPr/>
        <a:lstStyle/>
        <a:p>
          <a:endParaRPr lang="fr-CH"/>
        </a:p>
      </dgm:t>
    </dgm:pt>
    <dgm:pt modelId="{A04B25B4-469A-481E-BE17-B83215AA3BA7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B8F64C62-0DF7-484D-A0F9-94BDCC03AA72}" type="parTrans" cxnId="{0B7B9E5F-9632-4229-8B62-E38142337A3B}">
      <dgm:prSet/>
      <dgm:spPr/>
      <dgm:t>
        <a:bodyPr/>
        <a:lstStyle/>
        <a:p>
          <a:endParaRPr lang="fr-CH"/>
        </a:p>
      </dgm:t>
    </dgm:pt>
    <dgm:pt modelId="{860F681A-1A3D-47E8-B120-AE705E2485EE}" type="sibTrans" cxnId="{0B7B9E5F-9632-4229-8B62-E38142337A3B}">
      <dgm:prSet/>
      <dgm:spPr/>
      <dgm:t>
        <a:bodyPr/>
        <a:lstStyle/>
        <a:p>
          <a:endParaRPr lang="fr-CH"/>
        </a:p>
      </dgm:t>
    </dgm:pt>
    <dgm:pt modelId="{AD47AF23-B4B7-4B8F-B183-6A58EC8EE062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98B1488D-B131-4805-A90B-E81049278E35}" type="parTrans" cxnId="{E9171195-165D-4569-BF72-C18BD4DAF028}">
      <dgm:prSet/>
      <dgm:spPr/>
      <dgm:t>
        <a:bodyPr/>
        <a:lstStyle/>
        <a:p>
          <a:endParaRPr lang="fr-CH"/>
        </a:p>
      </dgm:t>
    </dgm:pt>
    <dgm:pt modelId="{6C2B1096-CFF1-461F-ADD0-F8007B1E1299}" type="sibTrans" cxnId="{E9171195-165D-4569-BF72-C18BD4DAF028}">
      <dgm:prSet/>
      <dgm:spPr/>
      <dgm:t>
        <a:bodyPr/>
        <a:lstStyle/>
        <a:p>
          <a:endParaRPr lang="fr-CH"/>
        </a:p>
      </dgm:t>
    </dgm:pt>
    <dgm:pt modelId="{C2F473B9-007B-43DE-B5BC-BD7C416AF29B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C26CC7E-C3D5-4623-A8EF-E2A97CD47CE8}" type="parTrans" cxnId="{BB78AA3B-A360-43A1-9A7A-B0004DFB4F57}">
      <dgm:prSet/>
      <dgm:spPr/>
      <dgm:t>
        <a:bodyPr/>
        <a:lstStyle/>
        <a:p>
          <a:endParaRPr lang="fr-CH"/>
        </a:p>
      </dgm:t>
    </dgm:pt>
    <dgm:pt modelId="{CA7515C1-C050-4EA6-9228-B24628BC5ABE}" type="sibTrans" cxnId="{BB78AA3B-A360-43A1-9A7A-B0004DFB4F57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smtClean="0"/>
            <a:t>F,T</a:t>
          </a:r>
          <a:br>
            <a:rPr lang="fr-CH" smtClean="0"/>
          </a:br>
          <a:r>
            <a:rPr lang="fr-CH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CBB452FE-FB12-40F5-B954-66D2880E4CE6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544B5046-DABC-4A6F-8B1A-DBC6292338CF}" type="parTrans" cxnId="{AF7DDA81-0FC4-4E76-80F4-48A9078C957C}">
      <dgm:prSet/>
      <dgm:spPr/>
      <dgm:t>
        <a:bodyPr/>
        <a:lstStyle/>
        <a:p>
          <a:endParaRPr lang="fr-CH"/>
        </a:p>
      </dgm:t>
    </dgm:pt>
    <dgm:pt modelId="{D2A1BFD9-7EB8-48A3-B12F-B617BF99BC0C}" type="sibTrans" cxnId="{AF7DDA81-0FC4-4E76-80F4-48A9078C957C}">
      <dgm:prSet/>
      <dgm:spPr/>
      <dgm:t>
        <a:bodyPr/>
        <a:lstStyle/>
        <a:p>
          <a:endParaRPr lang="fr-CH"/>
        </a:p>
      </dgm:t>
    </dgm:pt>
    <dgm:pt modelId="{6A38F929-2DC2-4757-9EAB-3955312F336B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8670668F-C13E-46AA-BFD4-3157752BCCD4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DA4AAA3B-C817-496B-A688-829597EAF7AE}" type="pres">
      <dgm:prSet presAssocID="{3F3C2526-3E63-420D-8011-533980F2E012}" presName="rootComposite1" presStyleCnt="0"/>
      <dgm:spPr/>
    </dgm:pt>
    <dgm:pt modelId="{3EF42C49-B5DF-4CB7-87D9-E6025890D682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09B99B3-F205-4096-B680-0392DC0EA53A}" type="pres">
      <dgm:prSet presAssocID="{3F3C2526-3E63-420D-8011-533980F2E012}" presName="topArc1" presStyleLbl="parChTrans1D1" presStyleIdx="0" presStyleCnt="50"/>
      <dgm:spPr/>
    </dgm:pt>
    <dgm:pt modelId="{CD8C6E2D-F745-46FD-A90B-98153BF4366D}" type="pres">
      <dgm:prSet presAssocID="{3F3C2526-3E63-420D-8011-533980F2E012}" presName="bottomArc1" presStyleLbl="parChTrans1D1" presStyleIdx="1" presStyleCnt="50"/>
      <dgm:spPr/>
    </dgm:pt>
    <dgm:pt modelId="{6F70ECD8-873B-4A1B-BE9E-642149EB3C59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550CC86A-EB2A-4752-95CE-93684E6D2A0D}" type="pres">
      <dgm:prSet presAssocID="{3F3C2526-3E63-420D-8011-533980F2E012}" presName="hierChild2" presStyleCnt="0"/>
      <dgm:spPr/>
    </dgm:pt>
    <dgm:pt modelId="{7F92A0EC-99EC-41A8-94F5-064A7058C121}" type="pres">
      <dgm:prSet presAssocID="{3F3C2526-3E63-420D-8011-533980F2E012}" presName="hierChild3" presStyleCnt="0"/>
      <dgm:spPr/>
    </dgm:pt>
    <dgm:pt modelId="{458BC888-489B-4EA1-8ACD-9FF8B7C9CCD2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3EC3F983-550B-4759-AD8C-6ADC3B63DFBF}" type="pres">
      <dgm:prSet presAssocID="{8B81361D-39B9-4011-BBA1-9F98BB968353}" presName="rootComposite1" presStyleCnt="0"/>
      <dgm:spPr/>
    </dgm:pt>
    <dgm:pt modelId="{5556B410-6C2E-4FCA-B668-9B313C34E843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8677C56-1DD4-47FF-8B4B-EF6B27A2106A}" type="pres">
      <dgm:prSet presAssocID="{8B81361D-39B9-4011-BBA1-9F98BB968353}" presName="topArc1" presStyleLbl="parChTrans1D1" presStyleIdx="2" presStyleCnt="50"/>
      <dgm:spPr/>
    </dgm:pt>
    <dgm:pt modelId="{8A78EC78-1116-4F7C-8F5E-2D94E67E3DEC}" type="pres">
      <dgm:prSet presAssocID="{8B81361D-39B9-4011-BBA1-9F98BB968353}" presName="bottomArc1" presStyleLbl="parChTrans1D1" presStyleIdx="3" presStyleCnt="50"/>
      <dgm:spPr/>
    </dgm:pt>
    <dgm:pt modelId="{21CACD50-FF2A-454B-96DB-B4D0C5E70385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17AE5374-E4FE-422D-9729-027A8E0DA9CF}" type="pres">
      <dgm:prSet presAssocID="{8B81361D-39B9-4011-BBA1-9F98BB968353}" presName="hierChild2" presStyleCnt="0"/>
      <dgm:spPr/>
    </dgm:pt>
    <dgm:pt modelId="{364F6C90-A8BE-4C2C-AB6F-8F20FD84A9C0}" type="pres">
      <dgm:prSet presAssocID="{F8306951-2884-445B-837E-9C0266D90B2B}" presName="Name28" presStyleLbl="parChTrans1D2" presStyleIdx="0" presStyleCnt="8"/>
      <dgm:spPr/>
      <dgm:t>
        <a:bodyPr/>
        <a:lstStyle/>
        <a:p>
          <a:endParaRPr lang="fr-CH"/>
        </a:p>
      </dgm:t>
    </dgm:pt>
    <dgm:pt modelId="{BD4928E3-873C-4C69-A758-3AED93090B95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C427745A-2941-4BB0-B9AC-49D4ACA83D1E}" type="pres">
      <dgm:prSet presAssocID="{23391DED-A329-46FE-AF9C-4DC0BD24C501}" presName="rootComposite2" presStyleCnt="0"/>
      <dgm:spPr/>
    </dgm:pt>
    <dgm:pt modelId="{97CF3914-C6DE-41A4-92A8-0981D9020BDA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66C0B7D-C0E5-4B8F-A079-E7B72AE8EC01}" type="pres">
      <dgm:prSet presAssocID="{23391DED-A329-46FE-AF9C-4DC0BD24C501}" presName="topArc2" presStyleLbl="parChTrans1D1" presStyleIdx="4" presStyleCnt="50"/>
      <dgm:spPr/>
    </dgm:pt>
    <dgm:pt modelId="{DF540778-6366-4691-BD5A-2E443B032C37}" type="pres">
      <dgm:prSet presAssocID="{23391DED-A329-46FE-AF9C-4DC0BD24C501}" presName="bottomArc2" presStyleLbl="parChTrans1D1" presStyleIdx="5" presStyleCnt="50"/>
      <dgm:spPr/>
    </dgm:pt>
    <dgm:pt modelId="{69C1B20E-7F83-46E2-A9AE-485B0D8D7C53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C9045AFC-BD9A-446D-8813-BE45263D95CE}" type="pres">
      <dgm:prSet presAssocID="{23391DED-A329-46FE-AF9C-4DC0BD24C501}" presName="hierChild4" presStyleCnt="0"/>
      <dgm:spPr/>
    </dgm:pt>
    <dgm:pt modelId="{04FACEF6-45FA-48EB-8AC7-A5F514DCF99C}" type="pres">
      <dgm:prSet presAssocID="{23391DED-A329-46FE-AF9C-4DC0BD24C501}" presName="hierChild5" presStyleCnt="0"/>
      <dgm:spPr/>
    </dgm:pt>
    <dgm:pt modelId="{CF42BA50-1ACA-4A1C-A882-E2F8CDCF444C}" type="pres">
      <dgm:prSet presAssocID="{EF64C4EC-6A57-4655-A1C5-F8A6504B302C}" presName="Name28" presStyleLbl="parChTrans1D2" presStyleIdx="1" presStyleCnt="8"/>
      <dgm:spPr/>
      <dgm:t>
        <a:bodyPr/>
        <a:lstStyle/>
        <a:p>
          <a:endParaRPr lang="fr-CH"/>
        </a:p>
      </dgm:t>
    </dgm:pt>
    <dgm:pt modelId="{CD94AE1C-9D37-4FC4-9EF2-01B28A8CFEB7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1D99510E-3208-406E-89E7-04517D1E1CF9}" type="pres">
      <dgm:prSet presAssocID="{61F8940B-7E6C-4E93-B431-7CDD1A86A3EA}" presName="rootComposite2" presStyleCnt="0"/>
      <dgm:spPr/>
    </dgm:pt>
    <dgm:pt modelId="{98445633-D8B6-4009-B22D-1C1C6AB7C13C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C025BB8-EF30-4D6D-8652-31CDDE0A9F6D}" type="pres">
      <dgm:prSet presAssocID="{61F8940B-7E6C-4E93-B431-7CDD1A86A3EA}" presName="topArc2" presStyleLbl="parChTrans1D1" presStyleIdx="6" presStyleCnt="50"/>
      <dgm:spPr/>
    </dgm:pt>
    <dgm:pt modelId="{BEAD7B0D-36F8-42A9-BC36-C6929DA913AD}" type="pres">
      <dgm:prSet presAssocID="{61F8940B-7E6C-4E93-B431-7CDD1A86A3EA}" presName="bottomArc2" presStyleLbl="parChTrans1D1" presStyleIdx="7" presStyleCnt="50"/>
      <dgm:spPr/>
    </dgm:pt>
    <dgm:pt modelId="{0C4A0305-14E6-41C8-B281-735C3DBE4D18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7A7C8CCC-1AE6-40F3-B9C0-8DA8D816C8FE}" type="pres">
      <dgm:prSet presAssocID="{61F8940B-7E6C-4E93-B431-7CDD1A86A3EA}" presName="hierChild4" presStyleCnt="0"/>
      <dgm:spPr/>
    </dgm:pt>
    <dgm:pt modelId="{1CF6CF4A-BA5B-4302-9F89-77995E9FECD3}" type="pres">
      <dgm:prSet presAssocID="{61F8940B-7E6C-4E93-B431-7CDD1A86A3EA}" presName="hierChild5" presStyleCnt="0"/>
      <dgm:spPr/>
    </dgm:pt>
    <dgm:pt modelId="{AC03C640-D776-44A0-98C7-975BAB6611B5}" type="pres">
      <dgm:prSet presAssocID="{8B81361D-39B9-4011-BBA1-9F98BB968353}" presName="hierChild3" presStyleCnt="0"/>
      <dgm:spPr/>
    </dgm:pt>
    <dgm:pt modelId="{FF321FCC-EE80-4E1F-B53E-EFF41A0D8734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9EA2A6B1-0E22-4C8C-BF86-97D68491EA76}" type="pres">
      <dgm:prSet presAssocID="{33B34BA9-A957-4D09-83CA-7C2765478269}" presName="rootComposite1" presStyleCnt="0"/>
      <dgm:spPr/>
    </dgm:pt>
    <dgm:pt modelId="{E7484305-0616-4935-B398-4BE67B0CCB32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8746B0D-5F14-4B56-A609-9661975182E1}" type="pres">
      <dgm:prSet presAssocID="{33B34BA9-A957-4D09-83CA-7C2765478269}" presName="topArc1" presStyleLbl="parChTrans1D1" presStyleIdx="8" presStyleCnt="50"/>
      <dgm:spPr/>
    </dgm:pt>
    <dgm:pt modelId="{26B1E2B4-2CB8-4750-94FF-D47A05B922B0}" type="pres">
      <dgm:prSet presAssocID="{33B34BA9-A957-4D09-83CA-7C2765478269}" presName="bottomArc1" presStyleLbl="parChTrans1D1" presStyleIdx="9" presStyleCnt="50"/>
      <dgm:spPr/>
    </dgm:pt>
    <dgm:pt modelId="{27D097DC-1E27-45DD-B0E8-15913E1F13ED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162A75CB-2456-4286-9F24-A04A8D5494E1}" type="pres">
      <dgm:prSet presAssocID="{33B34BA9-A957-4D09-83CA-7C2765478269}" presName="hierChild2" presStyleCnt="0"/>
      <dgm:spPr/>
    </dgm:pt>
    <dgm:pt modelId="{6BE880C4-A74A-46D2-AA58-664E8819E295}" type="pres">
      <dgm:prSet presAssocID="{33B34BA9-A957-4D09-83CA-7C2765478269}" presName="hierChild3" presStyleCnt="0"/>
      <dgm:spPr/>
    </dgm:pt>
    <dgm:pt modelId="{D41B838B-FE4B-4DF1-8C33-1AFE6A05E5D9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783EF1A3-AB23-47AC-8F3A-3800FFAA9867}" type="pres">
      <dgm:prSet presAssocID="{4AAB9C7D-9A36-4B24-B934-F31B3BE0DEBF}" presName="rootComposite1" presStyleCnt="0"/>
      <dgm:spPr/>
    </dgm:pt>
    <dgm:pt modelId="{D658FB4A-296A-4BD3-98AE-303BB1658B5B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729390-792C-4429-8A8D-DCB0B2F2FF7A}" type="pres">
      <dgm:prSet presAssocID="{4AAB9C7D-9A36-4B24-B934-F31B3BE0DEBF}" presName="topArc1" presStyleLbl="parChTrans1D1" presStyleIdx="10" presStyleCnt="50"/>
      <dgm:spPr/>
    </dgm:pt>
    <dgm:pt modelId="{C25CF2C8-4660-49BE-AA0A-D311FFDBB12E}" type="pres">
      <dgm:prSet presAssocID="{4AAB9C7D-9A36-4B24-B934-F31B3BE0DEBF}" presName="bottomArc1" presStyleLbl="parChTrans1D1" presStyleIdx="11" presStyleCnt="50"/>
      <dgm:spPr/>
    </dgm:pt>
    <dgm:pt modelId="{5C5EAD58-C341-454D-84CF-31E3BAFFD0C8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A722CEC2-C507-42C6-9746-707DD9C33AF9}" type="pres">
      <dgm:prSet presAssocID="{4AAB9C7D-9A36-4B24-B934-F31B3BE0DEBF}" presName="hierChild2" presStyleCnt="0"/>
      <dgm:spPr/>
    </dgm:pt>
    <dgm:pt modelId="{27229502-15CB-4E5B-B421-43BC53734D07}" type="pres">
      <dgm:prSet presAssocID="{4AAB9C7D-9A36-4B24-B934-F31B3BE0DEBF}" presName="hierChild3" presStyleCnt="0"/>
      <dgm:spPr/>
    </dgm:pt>
    <dgm:pt modelId="{F5B53624-510F-4369-A48E-062E2C319EA5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B1E6B7B6-AE1B-4996-BA89-AEFE49F2956E}" type="pres">
      <dgm:prSet presAssocID="{18E1FA0D-4E29-4776-BA4C-D3E6799F267E}" presName="rootComposite1" presStyleCnt="0"/>
      <dgm:spPr/>
    </dgm:pt>
    <dgm:pt modelId="{D3AB52D7-D36D-4601-965D-42059B8B6E96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FE6ED65-CEB8-4F00-ACCF-446D5977927A}" type="pres">
      <dgm:prSet presAssocID="{18E1FA0D-4E29-4776-BA4C-D3E6799F267E}" presName="topArc1" presStyleLbl="parChTrans1D1" presStyleIdx="12" presStyleCnt="50"/>
      <dgm:spPr/>
    </dgm:pt>
    <dgm:pt modelId="{8E03B278-8017-41E0-AD79-09DDE5508190}" type="pres">
      <dgm:prSet presAssocID="{18E1FA0D-4E29-4776-BA4C-D3E6799F267E}" presName="bottomArc1" presStyleLbl="parChTrans1D1" presStyleIdx="13" presStyleCnt="50"/>
      <dgm:spPr/>
    </dgm:pt>
    <dgm:pt modelId="{DC04DBF6-D88A-4BD4-9F2A-AAB63316F5B4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1FC35BBB-A1F9-40FC-BF78-811579ED3E18}" type="pres">
      <dgm:prSet presAssocID="{18E1FA0D-4E29-4776-BA4C-D3E6799F267E}" presName="hierChild2" presStyleCnt="0"/>
      <dgm:spPr/>
    </dgm:pt>
    <dgm:pt modelId="{FEBDE702-093C-438D-BF73-E5CBA28F7E01}" type="pres">
      <dgm:prSet presAssocID="{752E67A4-0087-4F4D-8C4C-2BE7E7544744}" presName="Name28" presStyleLbl="parChTrans1D2" presStyleIdx="2" presStyleCnt="8"/>
      <dgm:spPr/>
      <dgm:t>
        <a:bodyPr/>
        <a:lstStyle/>
        <a:p>
          <a:endParaRPr lang="fr-CH"/>
        </a:p>
      </dgm:t>
    </dgm:pt>
    <dgm:pt modelId="{599CF826-57AC-44D9-B8E1-807DF8AD6AA2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3A04C005-12B2-44E8-BB26-B752DE3D5918}" type="pres">
      <dgm:prSet presAssocID="{B47694F9-F87D-4502-9516-C706D9D83F25}" presName="rootComposite2" presStyleCnt="0"/>
      <dgm:spPr/>
    </dgm:pt>
    <dgm:pt modelId="{4ED6D00C-1D7E-489F-B170-F8976CDE712D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3246178-00AC-4B40-B8C5-562FE040E69A}" type="pres">
      <dgm:prSet presAssocID="{B47694F9-F87D-4502-9516-C706D9D83F25}" presName="topArc2" presStyleLbl="parChTrans1D1" presStyleIdx="14" presStyleCnt="50"/>
      <dgm:spPr/>
    </dgm:pt>
    <dgm:pt modelId="{2D02AFEB-FE2C-4F17-B548-6811E617FD22}" type="pres">
      <dgm:prSet presAssocID="{B47694F9-F87D-4502-9516-C706D9D83F25}" presName="bottomArc2" presStyleLbl="parChTrans1D1" presStyleIdx="15" presStyleCnt="50"/>
      <dgm:spPr/>
    </dgm:pt>
    <dgm:pt modelId="{C56613AD-F1ED-4311-A0BB-CF340749A06A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48ACE02D-22C2-42B4-9F71-607C693EDB6B}" type="pres">
      <dgm:prSet presAssocID="{B47694F9-F87D-4502-9516-C706D9D83F25}" presName="hierChild4" presStyleCnt="0"/>
      <dgm:spPr/>
    </dgm:pt>
    <dgm:pt modelId="{EAFCA7B6-8A86-493B-8EDD-C8DA53C21358}" type="pres">
      <dgm:prSet presAssocID="{B3D9AC15-00DF-41EE-8D65-A2F47D344CAE}" presName="Name28" presStyleLbl="parChTrans1D3" presStyleIdx="0" presStyleCnt="10"/>
      <dgm:spPr/>
      <dgm:t>
        <a:bodyPr/>
        <a:lstStyle/>
        <a:p>
          <a:endParaRPr lang="fr-CH"/>
        </a:p>
      </dgm:t>
    </dgm:pt>
    <dgm:pt modelId="{9FDF7BFE-26E9-4BEE-871A-1A3B6CF90B69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8F4018A5-5ED6-419B-8509-F927977F4C43}" type="pres">
      <dgm:prSet presAssocID="{E2E084DF-F39B-4878-AB4A-A8D119AC57A0}" presName="rootComposite2" presStyleCnt="0"/>
      <dgm:spPr/>
    </dgm:pt>
    <dgm:pt modelId="{A5C9D45C-8D2F-44E6-B07E-B90396992B27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37DA003-49B4-4D8A-99E9-952AA445825C}" type="pres">
      <dgm:prSet presAssocID="{E2E084DF-F39B-4878-AB4A-A8D119AC57A0}" presName="topArc2" presStyleLbl="parChTrans1D1" presStyleIdx="16" presStyleCnt="50"/>
      <dgm:spPr/>
    </dgm:pt>
    <dgm:pt modelId="{65AE53ED-D1B5-46A6-B281-BA4397659190}" type="pres">
      <dgm:prSet presAssocID="{E2E084DF-F39B-4878-AB4A-A8D119AC57A0}" presName="bottomArc2" presStyleLbl="parChTrans1D1" presStyleIdx="17" presStyleCnt="50"/>
      <dgm:spPr/>
    </dgm:pt>
    <dgm:pt modelId="{079A6BDB-2FBC-493E-A4F5-9168E01FB8EA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AA1806E8-821C-4443-AD90-69851C06894E}" type="pres">
      <dgm:prSet presAssocID="{E2E084DF-F39B-4878-AB4A-A8D119AC57A0}" presName="hierChild4" presStyleCnt="0"/>
      <dgm:spPr/>
    </dgm:pt>
    <dgm:pt modelId="{3224B578-5769-47F3-962F-2EE650D4AED2}" type="pres">
      <dgm:prSet presAssocID="{E2E084DF-F39B-4878-AB4A-A8D119AC57A0}" presName="hierChild5" presStyleCnt="0"/>
      <dgm:spPr/>
    </dgm:pt>
    <dgm:pt modelId="{AEA607DF-3A06-43E5-A35D-5269C0BC0B44}" type="pres">
      <dgm:prSet presAssocID="{F19DE134-47E8-496F-81BC-9F957D3D5945}" presName="Name28" presStyleLbl="parChTrans1D3" presStyleIdx="1" presStyleCnt="10"/>
      <dgm:spPr/>
      <dgm:t>
        <a:bodyPr/>
        <a:lstStyle/>
        <a:p>
          <a:endParaRPr lang="fr-CH"/>
        </a:p>
      </dgm:t>
    </dgm:pt>
    <dgm:pt modelId="{2CED7FB6-95E2-4DCC-9030-5FA19C0481E9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9D01CF64-6489-4D57-81CB-24D949666FDE}" type="pres">
      <dgm:prSet presAssocID="{6C544CE6-B3EA-4F4B-B883-034577FB54B0}" presName="rootComposite2" presStyleCnt="0"/>
      <dgm:spPr/>
    </dgm:pt>
    <dgm:pt modelId="{0DA47729-E90B-4161-91B8-7E2443EC0915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4AB0B9F-0369-44B1-B530-E997D9AD1DCF}" type="pres">
      <dgm:prSet presAssocID="{6C544CE6-B3EA-4F4B-B883-034577FB54B0}" presName="topArc2" presStyleLbl="parChTrans1D1" presStyleIdx="18" presStyleCnt="50"/>
      <dgm:spPr/>
    </dgm:pt>
    <dgm:pt modelId="{D98DE6B4-FF9C-46A3-AE23-AE4214A94416}" type="pres">
      <dgm:prSet presAssocID="{6C544CE6-B3EA-4F4B-B883-034577FB54B0}" presName="bottomArc2" presStyleLbl="parChTrans1D1" presStyleIdx="19" presStyleCnt="50"/>
      <dgm:spPr/>
    </dgm:pt>
    <dgm:pt modelId="{89257BF2-DEAC-4ACB-A231-A9EA2DBD00D9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E8B908FE-26B8-44FB-8B46-A9C77AD5F7FA}" type="pres">
      <dgm:prSet presAssocID="{6C544CE6-B3EA-4F4B-B883-034577FB54B0}" presName="hierChild4" presStyleCnt="0"/>
      <dgm:spPr/>
    </dgm:pt>
    <dgm:pt modelId="{DD499D82-057A-4E9A-A543-A4DB31C87C8A}" type="pres">
      <dgm:prSet presAssocID="{6C544CE6-B3EA-4F4B-B883-034577FB54B0}" presName="hierChild5" presStyleCnt="0"/>
      <dgm:spPr/>
    </dgm:pt>
    <dgm:pt modelId="{AD37A5EC-3E39-4DE4-BF7B-2A741FCA0477}" type="pres">
      <dgm:prSet presAssocID="{B47694F9-F87D-4502-9516-C706D9D83F25}" presName="hierChild5" presStyleCnt="0"/>
      <dgm:spPr/>
    </dgm:pt>
    <dgm:pt modelId="{06F776AA-49A7-4835-9D7D-6FBEC8C1B93F}" type="pres">
      <dgm:prSet presAssocID="{6E820660-CF39-42C3-992F-3915E9C88F7D}" presName="Name28" presStyleLbl="parChTrans1D2" presStyleIdx="3" presStyleCnt="8"/>
      <dgm:spPr/>
      <dgm:t>
        <a:bodyPr/>
        <a:lstStyle/>
        <a:p>
          <a:endParaRPr lang="fr-CH"/>
        </a:p>
      </dgm:t>
    </dgm:pt>
    <dgm:pt modelId="{D994C255-FF6D-446A-82F8-B24B285D6BF6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91A7D710-3E0F-4790-9DE4-275BB9EE993F}" type="pres">
      <dgm:prSet presAssocID="{244767F1-5EF6-41E9-A078-1A9C0562A037}" presName="rootComposite2" presStyleCnt="0"/>
      <dgm:spPr/>
    </dgm:pt>
    <dgm:pt modelId="{3ECDF8AF-BF9F-46BD-8646-F94D6FFB4AFD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85CE2F2-760D-4A28-A1FF-5494AAAE9185}" type="pres">
      <dgm:prSet presAssocID="{244767F1-5EF6-41E9-A078-1A9C0562A037}" presName="topArc2" presStyleLbl="parChTrans1D1" presStyleIdx="20" presStyleCnt="50"/>
      <dgm:spPr/>
    </dgm:pt>
    <dgm:pt modelId="{C4D67510-35F1-41C9-B943-866E5F1919D1}" type="pres">
      <dgm:prSet presAssocID="{244767F1-5EF6-41E9-A078-1A9C0562A037}" presName="bottomArc2" presStyleLbl="parChTrans1D1" presStyleIdx="21" presStyleCnt="50"/>
      <dgm:spPr/>
    </dgm:pt>
    <dgm:pt modelId="{2C90FF3F-3A86-4B8D-8226-EA8E91CAE359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D572CB60-8A25-48AE-A9B7-A71EA04DBFDF}" type="pres">
      <dgm:prSet presAssocID="{244767F1-5EF6-41E9-A078-1A9C0562A037}" presName="hierChild4" presStyleCnt="0"/>
      <dgm:spPr/>
    </dgm:pt>
    <dgm:pt modelId="{B1D4FC43-DBEC-4E4D-8AFD-F4FB63D61CC5}" type="pres">
      <dgm:prSet presAssocID="{D760BA08-E59D-4789-9D8C-62A8E7E85DCA}" presName="Name28" presStyleLbl="parChTrans1D3" presStyleIdx="2" presStyleCnt="10"/>
      <dgm:spPr/>
      <dgm:t>
        <a:bodyPr/>
        <a:lstStyle/>
        <a:p>
          <a:endParaRPr lang="fr-CH"/>
        </a:p>
      </dgm:t>
    </dgm:pt>
    <dgm:pt modelId="{B377E8B8-8756-40C9-840F-9C93F36CA382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9631BC24-91A9-4BDB-8824-DA14D44DCC5A}" type="pres">
      <dgm:prSet presAssocID="{D335B0CC-85C6-4594-9612-47758211A5DF}" presName="rootComposite2" presStyleCnt="0"/>
      <dgm:spPr/>
    </dgm:pt>
    <dgm:pt modelId="{F9BAF352-07F0-4203-BCE3-6B9CC42088A5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C4E405-CAB9-4500-82D8-A2FED0BD491B}" type="pres">
      <dgm:prSet presAssocID="{D335B0CC-85C6-4594-9612-47758211A5DF}" presName="topArc2" presStyleLbl="parChTrans1D1" presStyleIdx="22" presStyleCnt="50"/>
      <dgm:spPr/>
    </dgm:pt>
    <dgm:pt modelId="{3456BBB8-3502-4ADA-8298-298A8C1CED28}" type="pres">
      <dgm:prSet presAssocID="{D335B0CC-85C6-4594-9612-47758211A5DF}" presName="bottomArc2" presStyleLbl="parChTrans1D1" presStyleIdx="23" presStyleCnt="50"/>
      <dgm:spPr/>
    </dgm:pt>
    <dgm:pt modelId="{A8F54268-6511-4983-9EBA-6B0B5CEFDC16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DDFEDE5F-5182-4056-8174-AAD3B568185D}" type="pres">
      <dgm:prSet presAssocID="{D335B0CC-85C6-4594-9612-47758211A5DF}" presName="hierChild4" presStyleCnt="0"/>
      <dgm:spPr/>
    </dgm:pt>
    <dgm:pt modelId="{AAFF9395-6732-45D8-BBCC-A69B9FF17915}" type="pres">
      <dgm:prSet presAssocID="{D335B0CC-85C6-4594-9612-47758211A5DF}" presName="hierChild5" presStyleCnt="0"/>
      <dgm:spPr/>
    </dgm:pt>
    <dgm:pt modelId="{A58413F6-F115-42AD-BC6F-F95D903E4288}" type="pres">
      <dgm:prSet presAssocID="{9E360787-D136-4539-8287-E4F018249AA0}" presName="Name28" presStyleLbl="parChTrans1D3" presStyleIdx="3" presStyleCnt="10"/>
      <dgm:spPr/>
      <dgm:t>
        <a:bodyPr/>
        <a:lstStyle/>
        <a:p>
          <a:endParaRPr lang="fr-CH"/>
        </a:p>
      </dgm:t>
    </dgm:pt>
    <dgm:pt modelId="{DAB9DE0C-B829-4B1E-A664-4371B62B4EF3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737AA187-1459-45D9-AE51-F50922198259}" type="pres">
      <dgm:prSet presAssocID="{9D8B7065-F864-4700-967D-9B05CB1D6C3F}" presName="rootComposite2" presStyleCnt="0"/>
      <dgm:spPr/>
    </dgm:pt>
    <dgm:pt modelId="{B1E8076F-2A9F-43BB-8D83-6A436C000015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6515E32-3E78-47E6-A87A-77889DCFF8AA}" type="pres">
      <dgm:prSet presAssocID="{9D8B7065-F864-4700-967D-9B05CB1D6C3F}" presName="topArc2" presStyleLbl="parChTrans1D1" presStyleIdx="24" presStyleCnt="50"/>
      <dgm:spPr/>
    </dgm:pt>
    <dgm:pt modelId="{93C69BB2-C3FF-470B-9CCD-5A92A48DA5D9}" type="pres">
      <dgm:prSet presAssocID="{9D8B7065-F864-4700-967D-9B05CB1D6C3F}" presName="bottomArc2" presStyleLbl="parChTrans1D1" presStyleIdx="25" presStyleCnt="50"/>
      <dgm:spPr/>
    </dgm:pt>
    <dgm:pt modelId="{2FDBC5FD-71E9-425C-B6A4-6A3D99A9733D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5002477F-75BC-4C05-ACB8-6C553536DF67}" type="pres">
      <dgm:prSet presAssocID="{9D8B7065-F864-4700-967D-9B05CB1D6C3F}" presName="hierChild4" presStyleCnt="0"/>
      <dgm:spPr/>
    </dgm:pt>
    <dgm:pt modelId="{0C3D7696-15C7-4271-9F10-08F3907A5857}" type="pres">
      <dgm:prSet presAssocID="{9D8B7065-F864-4700-967D-9B05CB1D6C3F}" presName="hierChild5" presStyleCnt="0"/>
      <dgm:spPr/>
    </dgm:pt>
    <dgm:pt modelId="{1150C159-B3FD-4C69-A830-59E0CA321A20}" type="pres">
      <dgm:prSet presAssocID="{244767F1-5EF6-41E9-A078-1A9C0562A037}" presName="hierChild5" presStyleCnt="0"/>
      <dgm:spPr/>
    </dgm:pt>
    <dgm:pt modelId="{FBCDAAA3-9BE9-47D0-BDEC-B4E01F9F1D90}" type="pres">
      <dgm:prSet presAssocID="{18E1FA0D-4E29-4776-BA4C-D3E6799F267E}" presName="hierChild3" presStyleCnt="0"/>
      <dgm:spPr/>
    </dgm:pt>
    <dgm:pt modelId="{E14895C8-77FF-428B-A3B4-B7B09555F0F8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BBE57CAE-DDC0-43E1-933C-527DE428432A}" type="pres">
      <dgm:prSet presAssocID="{98990B08-0F76-45E0-9D65-E01C6D49467A}" presName="rootComposite1" presStyleCnt="0"/>
      <dgm:spPr/>
    </dgm:pt>
    <dgm:pt modelId="{A2955118-AE99-4480-9EE9-7FE24DC5FA8A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24EDE4B-2C46-4820-AC89-AF5AF4F2B868}" type="pres">
      <dgm:prSet presAssocID="{98990B08-0F76-45E0-9D65-E01C6D49467A}" presName="topArc1" presStyleLbl="parChTrans1D1" presStyleIdx="26" presStyleCnt="50"/>
      <dgm:spPr/>
    </dgm:pt>
    <dgm:pt modelId="{0201EF09-D12E-40D8-8DBA-4E435863C5CA}" type="pres">
      <dgm:prSet presAssocID="{98990B08-0F76-45E0-9D65-E01C6D49467A}" presName="bottomArc1" presStyleLbl="parChTrans1D1" presStyleIdx="27" presStyleCnt="50"/>
      <dgm:spPr/>
    </dgm:pt>
    <dgm:pt modelId="{A048AA54-7E02-408D-B2D9-13E6E69F3996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946805E9-89CD-481E-95C3-667E52E70F70}" type="pres">
      <dgm:prSet presAssocID="{98990B08-0F76-45E0-9D65-E01C6D49467A}" presName="hierChild2" presStyleCnt="0"/>
      <dgm:spPr/>
    </dgm:pt>
    <dgm:pt modelId="{EAAC2F78-4178-4430-9F94-9A160EADB9A2}" type="pres">
      <dgm:prSet presAssocID="{0A214D0F-6557-4119-97D3-8D8C9854BDFD}" presName="Name28" presStyleLbl="parChTrans1D2" presStyleIdx="4" presStyleCnt="8"/>
      <dgm:spPr/>
      <dgm:t>
        <a:bodyPr/>
        <a:lstStyle/>
        <a:p>
          <a:endParaRPr lang="fr-CH"/>
        </a:p>
      </dgm:t>
    </dgm:pt>
    <dgm:pt modelId="{D0CB4C81-2B85-4F0F-82D1-2A55D1EECE2B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A700E8A4-BF30-4982-A551-D0CD3B056B4B}" type="pres">
      <dgm:prSet presAssocID="{C1147146-35B1-4385-BFD3-24B0A8D6DBA9}" presName="rootComposite2" presStyleCnt="0"/>
      <dgm:spPr/>
    </dgm:pt>
    <dgm:pt modelId="{9C91B4D9-03FA-49CA-B4FA-1679BADB8054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7150620-7A9E-4474-BE69-4257CD0D2934}" type="pres">
      <dgm:prSet presAssocID="{C1147146-35B1-4385-BFD3-24B0A8D6DBA9}" presName="topArc2" presStyleLbl="parChTrans1D1" presStyleIdx="28" presStyleCnt="50"/>
      <dgm:spPr/>
    </dgm:pt>
    <dgm:pt modelId="{6D6DE73A-D258-402F-A97F-6BDF92091FDF}" type="pres">
      <dgm:prSet presAssocID="{C1147146-35B1-4385-BFD3-24B0A8D6DBA9}" presName="bottomArc2" presStyleLbl="parChTrans1D1" presStyleIdx="29" presStyleCnt="50"/>
      <dgm:spPr/>
    </dgm:pt>
    <dgm:pt modelId="{603301C8-E5AB-4995-92AC-75C9149E5FC3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655A2607-CBDF-4226-8087-186DC7E5C38B}" type="pres">
      <dgm:prSet presAssocID="{C1147146-35B1-4385-BFD3-24B0A8D6DBA9}" presName="hierChild4" presStyleCnt="0"/>
      <dgm:spPr/>
    </dgm:pt>
    <dgm:pt modelId="{CA0C718A-8D8B-4C01-A55D-FEB0CE8D5247}" type="pres">
      <dgm:prSet presAssocID="{C1147146-35B1-4385-BFD3-24B0A8D6DBA9}" presName="hierChild5" presStyleCnt="0"/>
      <dgm:spPr/>
    </dgm:pt>
    <dgm:pt modelId="{EC37EBD0-8D0A-4145-B256-86A44819CE49}" type="pres">
      <dgm:prSet presAssocID="{3AA22C8B-D847-4D42-BF9F-DA7E8433379A}" presName="Name28" presStyleLbl="parChTrans1D2" presStyleIdx="5" presStyleCnt="8"/>
      <dgm:spPr/>
      <dgm:t>
        <a:bodyPr/>
        <a:lstStyle/>
        <a:p>
          <a:endParaRPr lang="fr-CH"/>
        </a:p>
      </dgm:t>
    </dgm:pt>
    <dgm:pt modelId="{CF5626C3-C309-4A6B-9F59-ED4BE920EDAE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AC5B0921-65C2-4730-A7AD-539E6632EDA1}" type="pres">
      <dgm:prSet presAssocID="{E6A5C52F-61AE-4E3F-BFAB-ED4521513D90}" presName="rootComposite2" presStyleCnt="0"/>
      <dgm:spPr/>
    </dgm:pt>
    <dgm:pt modelId="{DDA844C2-9DDC-474E-BD5E-EAF926FD5654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99731F8-44B0-4686-9240-29879534F5D5}" type="pres">
      <dgm:prSet presAssocID="{E6A5C52F-61AE-4E3F-BFAB-ED4521513D90}" presName="topArc2" presStyleLbl="parChTrans1D1" presStyleIdx="30" presStyleCnt="50"/>
      <dgm:spPr/>
    </dgm:pt>
    <dgm:pt modelId="{FE440F68-2F3B-41B0-A96C-917C93046449}" type="pres">
      <dgm:prSet presAssocID="{E6A5C52F-61AE-4E3F-BFAB-ED4521513D90}" presName="bottomArc2" presStyleLbl="parChTrans1D1" presStyleIdx="31" presStyleCnt="50"/>
      <dgm:spPr/>
    </dgm:pt>
    <dgm:pt modelId="{0D49A3B6-E6E1-4314-B9D6-4A5B1694CB7E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04D9DC52-9E9C-4A7E-9FF4-C161D78670C7}" type="pres">
      <dgm:prSet presAssocID="{E6A5C52F-61AE-4E3F-BFAB-ED4521513D90}" presName="hierChild4" presStyleCnt="0"/>
      <dgm:spPr/>
    </dgm:pt>
    <dgm:pt modelId="{0F9C301F-CC5F-45F6-8FD9-30C62D76756E}" type="pres">
      <dgm:prSet presAssocID="{ED36A91A-09CA-44ED-8DE0-92A769D69D0F}" presName="Name28" presStyleLbl="parChTrans1D3" presStyleIdx="4" presStyleCnt="10"/>
      <dgm:spPr/>
      <dgm:t>
        <a:bodyPr/>
        <a:lstStyle/>
        <a:p>
          <a:endParaRPr lang="fr-CH"/>
        </a:p>
      </dgm:t>
    </dgm:pt>
    <dgm:pt modelId="{4587C941-D150-46D3-B7E2-337949E43A2E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9076A571-764E-4018-9B8E-517671201F09}" type="pres">
      <dgm:prSet presAssocID="{49458C69-2698-4BC0-862E-E8E202699966}" presName="rootComposite2" presStyleCnt="0"/>
      <dgm:spPr/>
    </dgm:pt>
    <dgm:pt modelId="{E7A68FA4-585B-4910-84F0-AFB0E7C013D0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E25CB59-F810-4E11-AF02-70CB7F8FE645}" type="pres">
      <dgm:prSet presAssocID="{49458C69-2698-4BC0-862E-E8E202699966}" presName="topArc2" presStyleLbl="parChTrans1D1" presStyleIdx="32" presStyleCnt="50"/>
      <dgm:spPr/>
    </dgm:pt>
    <dgm:pt modelId="{B2C7F518-8B3D-4F33-A755-13192F9594CD}" type="pres">
      <dgm:prSet presAssocID="{49458C69-2698-4BC0-862E-E8E202699966}" presName="bottomArc2" presStyleLbl="parChTrans1D1" presStyleIdx="33" presStyleCnt="50"/>
      <dgm:spPr/>
    </dgm:pt>
    <dgm:pt modelId="{EAF1EAC1-329D-4BAF-A43A-00EA4B156BED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AAFA6BFA-5D3A-4EBC-8DCF-B6D4EBE9F1FA}" type="pres">
      <dgm:prSet presAssocID="{49458C69-2698-4BC0-862E-E8E202699966}" presName="hierChild4" presStyleCnt="0"/>
      <dgm:spPr/>
    </dgm:pt>
    <dgm:pt modelId="{C5846653-400C-44B5-9DCC-032FE3F9B755}" type="pres">
      <dgm:prSet presAssocID="{49458C69-2698-4BC0-862E-E8E202699966}" presName="hierChild5" presStyleCnt="0"/>
      <dgm:spPr/>
    </dgm:pt>
    <dgm:pt modelId="{2FDC82DF-9CCB-42E1-8D63-0C939F50F709}" type="pres">
      <dgm:prSet presAssocID="{B3B0EF58-2678-4D70-9DC7-858E1B62B45E}" presName="Name28" presStyleLbl="parChTrans1D3" presStyleIdx="5" presStyleCnt="10"/>
      <dgm:spPr/>
      <dgm:t>
        <a:bodyPr/>
        <a:lstStyle/>
        <a:p>
          <a:endParaRPr lang="fr-CH"/>
        </a:p>
      </dgm:t>
    </dgm:pt>
    <dgm:pt modelId="{A9DFFB03-2518-43C5-81C9-3FB69B5AD976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8011FA4C-C5C7-4828-9062-575C04DDADAE}" type="pres">
      <dgm:prSet presAssocID="{038058D8-0706-49FF-8E2C-67E7A0069FD9}" presName="rootComposite2" presStyleCnt="0"/>
      <dgm:spPr/>
    </dgm:pt>
    <dgm:pt modelId="{7DD0A03F-828E-46BE-83EE-8FF6E26BDCC6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39E4F04-3471-461B-AF04-D5AE2A0AADFA}" type="pres">
      <dgm:prSet presAssocID="{038058D8-0706-49FF-8E2C-67E7A0069FD9}" presName="topArc2" presStyleLbl="parChTrans1D1" presStyleIdx="34" presStyleCnt="50"/>
      <dgm:spPr/>
    </dgm:pt>
    <dgm:pt modelId="{088D555A-9532-4388-880B-75E3323337D7}" type="pres">
      <dgm:prSet presAssocID="{038058D8-0706-49FF-8E2C-67E7A0069FD9}" presName="bottomArc2" presStyleLbl="parChTrans1D1" presStyleIdx="35" presStyleCnt="50"/>
      <dgm:spPr/>
    </dgm:pt>
    <dgm:pt modelId="{7F258B07-1363-4A36-8F59-5AE5A499E1F4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A22A55F7-1337-4E72-A545-7DE7CEA26E8C}" type="pres">
      <dgm:prSet presAssocID="{038058D8-0706-49FF-8E2C-67E7A0069FD9}" presName="hierChild4" presStyleCnt="0"/>
      <dgm:spPr/>
    </dgm:pt>
    <dgm:pt modelId="{BF32E8B7-FF6F-423D-BCD0-5FB10CC09BAC}" type="pres">
      <dgm:prSet presAssocID="{038058D8-0706-49FF-8E2C-67E7A0069FD9}" presName="hierChild5" presStyleCnt="0"/>
      <dgm:spPr/>
    </dgm:pt>
    <dgm:pt modelId="{59DD854D-7BB1-4D6F-BFBE-168CB3F6FE2B}" type="pres">
      <dgm:prSet presAssocID="{E6A5C52F-61AE-4E3F-BFAB-ED4521513D90}" presName="hierChild5" presStyleCnt="0"/>
      <dgm:spPr/>
    </dgm:pt>
    <dgm:pt modelId="{77141F1A-AEF4-41A8-A6B9-BE9BCE47E29D}" type="pres">
      <dgm:prSet presAssocID="{98990B08-0F76-45E0-9D65-E01C6D49467A}" presName="hierChild3" presStyleCnt="0"/>
      <dgm:spPr/>
    </dgm:pt>
    <dgm:pt modelId="{46909CDD-D651-4E08-B1AE-896576A5A86F}" type="pres">
      <dgm:prSet presAssocID="{CBB452FE-FB12-40F5-B954-66D2880E4CE6}" presName="hierRoot1" presStyleCnt="0">
        <dgm:presLayoutVars>
          <dgm:hierBranch val="init"/>
        </dgm:presLayoutVars>
      </dgm:prSet>
      <dgm:spPr/>
    </dgm:pt>
    <dgm:pt modelId="{1A62B84A-4616-4889-B933-C54AED575625}" type="pres">
      <dgm:prSet presAssocID="{CBB452FE-FB12-40F5-B954-66D2880E4CE6}" presName="rootComposite1" presStyleCnt="0"/>
      <dgm:spPr/>
    </dgm:pt>
    <dgm:pt modelId="{96F58F90-4CBD-43C4-85C9-C2C7B6EDBE5D}" type="pres">
      <dgm:prSet presAssocID="{CBB452FE-FB12-40F5-B954-66D2880E4CE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38BF763-910B-4F60-9B16-643DF85CBB7F}" type="pres">
      <dgm:prSet presAssocID="{CBB452FE-FB12-40F5-B954-66D2880E4CE6}" presName="topArc1" presStyleLbl="parChTrans1D1" presStyleIdx="36" presStyleCnt="50"/>
      <dgm:spPr/>
    </dgm:pt>
    <dgm:pt modelId="{35F1EE86-3F9A-4122-9674-F4A5E243FDF2}" type="pres">
      <dgm:prSet presAssocID="{CBB452FE-FB12-40F5-B954-66D2880E4CE6}" presName="bottomArc1" presStyleLbl="parChTrans1D1" presStyleIdx="37" presStyleCnt="50"/>
      <dgm:spPr/>
    </dgm:pt>
    <dgm:pt modelId="{48D68CA0-F24D-4D99-BE99-98D0FB4C55C2}" type="pres">
      <dgm:prSet presAssocID="{CBB452FE-FB12-40F5-B954-66D2880E4CE6}" presName="topConnNode1" presStyleLbl="node1" presStyleIdx="0" presStyleCnt="0"/>
      <dgm:spPr/>
      <dgm:t>
        <a:bodyPr/>
        <a:lstStyle/>
        <a:p>
          <a:endParaRPr lang="fr-CH"/>
        </a:p>
      </dgm:t>
    </dgm:pt>
    <dgm:pt modelId="{AFBF77E0-1AA9-4C6F-B6E3-40AA3CDDA225}" type="pres">
      <dgm:prSet presAssocID="{CBB452FE-FB12-40F5-B954-66D2880E4CE6}" presName="hierChild2" presStyleCnt="0"/>
      <dgm:spPr/>
    </dgm:pt>
    <dgm:pt modelId="{557908F8-E3CC-4CB7-BC41-99FBBF8A2C72}" type="pres">
      <dgm:prSet presAssocID="{C2741C95-4126-44B5-ACCB-5ADA563B00EE}" presName="Name28" presStyleLbl="parChTrans1D2" presStyleIdx="6" presStyleCnt="8"/>
      <dgm:spPr/>
      <dgm:t>
        <a:bodyPr/>
        <a:lstStyle/>
        <a:p>
          <a:endParaRPr lang="fr-CH"/>
        </a:p>
      </dgm:t>
    </dgm:pt>
    <dgm:pt modelId="{1DE28635-DDBC-418E-8463-C5062C454AE7}" type="pres">
      <dgm:prSet presAssocID="{075248C3-6DB6-4191-A9DE-5E6113B1EDEA}" presName="hierRoot2" presStyleCnt="0">
        <dgm:presLayoutVars>
          <dgm:hierBranch val="init"/>
        </dgm:presLayoutVars>
      </dgm:prSet>
      <dgm:spPr/>
    </dgm:pt>
    <dgm:pt modelId="{049D17B5-6E28-4CDE-B672-0E380D45F973}" type="pres">
      <dgm:prSet presAssocID="{075248C3-6DB6-4191-A9DE-5E6113B1EDEA}" presName="rootComposite2" presStyleCnt="0"/>
      <dgm:spPr/>
    </dgm:pt>
    <dgm:pt modelId="{14D6EDA7-A701-42F5-9E88-6E74259251AD}" type="pres">
      <dgm:prSet presAssocID="{075248C3-6DB6-4191-A9DE-5E6113B1ED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B12D6DD-E43D-4E22-9D4C-76ED7BA288CB}" type="pres">
      <dgm:prSet presAssocID="{075248C3-6DB6-4191-A9DE-5E6113B1EDEA}" presName="topArc2" presStyleLbl="parChTrans1D1" presStyleIdx="38" presStyleCnt="50"/>
      <dgm:spPr/>
    </dgm:pt>
    <dgm:pt modelId="{512075C9-96CE-45D5-92B2-7BBABA709020}" type="pres">
      <dgm:prSet presAssocID="{075248C3-6DB6-4191-A9DE-5E6113B1EDEA}" presName="bottomArc2" presStyleLbl="parChTrans1D1" presStyleIdx="39" presStyleCnt="50"/>
      <dgm:spPr/>
    </dgm:pt>
    <dgm:pt modelId="{F5859AD7-C9C2-41FA-AC8B-A5995ED4D629}" type="pres">
      <dgm:prSet presAssocID="{075248C3-6DB6-4191-A9DE-5E6113B1EDEA}" presName="topConnNode2" presStyleLbl="node2" presStyleIdx="0" presStyleCnt="0"/>
      <dgm:spPr/>
      <dgm:t>
        <a:bodyPr/>
        <a:lstStyle/>
        <a:p>
          <a:endParaRPr lang="fr-CH"/>
        </a:p>
      </dgm:t>
    </dgm:pt>
    <dgm:pt modelId="{59E5B2D0-6911-4868-B701-6CA4F3C57C22}" type="pres">
      <dgm:prSet presAssocID="{075248C3-6DB6-4191-A9DE-5E6113B1EDEA}" presName="hierChild4" presStyleCnt="0"/>
      <dgm:spPr/>
    </dgm:pt>
    <dgm:pt modelId="{7DFD550C-ACB6-4D79-A6BA-BA556481B8AA}" type="pres">
      <dgm:prSet presAssocID="{EB089806-2977-47E2-9B6B-B7E27A9D4F52}" presName="Name28" presStyleLbl="parChTrans1D3" presStyleIdx="6" presStyleCnt="10"/>
      <dgm:spPr/>
      <dgm:t>
        <a:bodyPr/>
        <a:lstStyle/>
        <a:p>
          <a:endParaRPr lang="fr-CH"/>
        </a:p>
      </dgm:t>
    </dgm:pt>
    <dgm:pt modelId="{29DCEEE1-367A-4635-9181-67BA33000885}" type="pres">
      <dgm:prSet presAssocID="{9B382438-ACEC-4C3F-A74F-3F5C26EB719F}" presName="hierRoot2" presStyleCnt="0">
        <dgm:presLayoutVars>
          <dgm:hierBranch val="init"/>
        </dgm:presLayoutVars>
      </dgm:prSet>
      <dgm:spPr/>
    </dgm:pt>
    <dgm:pt modelId="{859856B1-007E-4696-823E-8A386F84D9AC}" type="pres">
      <dgm:prSet presAssocID="{9B382438-ACEC-4C3F-A74F-3F5C26EB719F}" presName="rootComposite2" presStyleCnt="0"/>
      <dgm:spPr/>
    </dgm:pt>
    <dgm:pt modelId="{D11579AE-5C02-46E4-B183-12EC38A00878}" type="pres">
      <dgm:prSet presAssocID="{9B382438-ACEC-4C3F-A74F-3F5C26EB719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A09120A-38BE-4519-86D8-07631D8EF5D3}" type="pres">
      <dgm:prSet presAssocID="{9B382438-ACEC-4C3F-A74F-3F5C26EB719F}" presName="topArc2" presStyleLbl="parChTrans1D1" presStyleIdx="40" presStyleCnt="50"/>
      <dgm:spPr/>
    </dgm:pt>
    <dgm:pt modelId="{5B705ADE-96F8-4972-B862-04B113D0F5FF}" type="pres">
      <dgm:prSet presAssocID="{9B382438-ACEC-4C3F-A74F-3F5C26EB719F}" presName="bottomArc2" presStyleLbl="parChTrans1D1" presStyleIdx="41" presStyleCnt="50"/>
      <dgm:spPr/>
    </dgm:pt>
    <dgm:pt modelId="{74381BF0-0BC7-46FD-82DC-64300EC17DF6}" type="pres">
      <dgm:prSet presAssocID="{9B382438-ACEC-4C3F-A74F-3F5C26EB719F}" presName="topConnNode2" presStyleLbl="node3" presStyleIdx="0" presStyleCnt="0"/>
      <dgm:spPr/>
      <dgm:t>
        <a:bodyPr/>
        <a:lstStyle/>
        <a:p>
          <a:endParaRPr lang="fr-CH"/>
        </a:p>
      </dgm:t>
    </dgm:pt>
    <dgm:pt modelId="{68D3B896-D4AA-4043-97CD-87841D1D0C1B}" type="pres">
      <dgm:prSet presAssocID="{9B382438-ACEC-4C3F-A74F-3F5C26EB719F}" presName="hierChild4" presStyleCnt="0"/>
      <dgm:spPr/>
    </dgm:pt>
    <dgm:pt modelId="{25355A0A-F3B1-4FF5-94A1-E4A4CD597CBD}" type="pres">
      <dgm:prSet presAssocID="{9B382438-ACEC-4C3F-A74F-3F5C26EB719F}" presName="hierChild5" presStyleCnt="0"/>
      <dgm:spPr/>
    </dgm:pt>
    <dgm:pt modelId="{C2ACC700-3C6E-4264-8BAD-C0B5D43B0E1C}" type="pres">
      <dgm:prSet presAssocID="{71415DDE-85CC-4B14-BACD-0849027C94D0}" presName="Name28" presStyleLbl="parChTrans1D3" presStyleIdx="7" presStyleCnt="10"/>
      <dgm:spPr/>
      <dgm:t>
        <a:bodyPr/>
        <a:lstStyle/>
        <a:p>
          <a:endParaRPr lang="fr-CH"/>
        </a:p>
      </dgm:t>
    </dgm:pt>
    <dgm:pt modelId="{B8EFE4A4-1673-4BA0-B785-E68BAEDD6D37}" type="pres">
      <dgm:prSet presAssocID="{8A446F3E-042B-4180-974B-70972E893CE5}" presName="hierRoot2" presStyleCnt="0">
        <dgm:presLayoutVars>
          <dgm:hierBranch val="init"/>
        </dgm:presLayoutVars>
      </dgm:prSet>
      <dgm:spPr/>
    </dgm:pt>
    <dgm:pt modelId="{1FFB8798-4304-4263-A35A-3638B2F28666}" type="pres">
      <dgm:prSet presAssocID="{8A446F3E-042B-4180-974B-70972E893CE5}" presName="rootComposite2" presStyleCnt="0"/>
      <dgm:spPr/>
    </dgm:pt>
    <dgm:pt modelId="{0BC08F7E-A1CE-460F-9DED-2D2FB44CFAFC}" type="pres">
      <dgm:prSet presAssocID="{8A446F3E-042B-4180-974B-70972E893CE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0BDBE5B-233B-412C-A496-DFA7D66FF63E}" type="pres">
      <dgm:prSet presAssocID="{8A446F3E-042B-4180-974B-70972E893CE5}" presName="topArc2" presStyleLbl="parChTrans1D1" presStyleIdx="42" presStyleCnt="50"/>
      <dgm:spPr/>
    </dgm:pt>
    <dgm:pt modelId="{DD81546C-610B-4095-9B9D-4525C9748F17}" type="pres">
      <dgm:prSet presAssocID="{8A446F3E-042B-4180-974B-70972E893CE5}" presName="bottomArc2" presStyleLbl="parChTrans1D1" presStyleIdx="43" presStyleCnt="50"/>
      <dgm:spPr/>
    </dgm:pt>
    <dgm:pt modelId="{21ED2E5A-94EE-4A9C-9E3A-F1DBCF0065DC}" type="pres">
      <dgm:prSet presAssocID="{8A446F3E-042B-4180-974B-70972E893CE5}" presName="topConnNode2" presStyleLbl="node3" presStyleIdx="0" presStyleCnt="0"/>
      <dgm:spPr/>
      <dgm:t>
        <a:bodyPr/>
        <a:lstStyle/>
        <a:p>
          <a:endParaRPr lang="fr-CH"/>
        </a:p>
      </dgm:t>
    </dgm:pt>
    <dgm:pt modelId="{0783DD35-8EFF-428F-98BB-81BE32D4A477}" type="pres">
      <dgm:prSet presAssocID="{8A446F3E-042B-4180-974B-70972E893CE5}" presName="hierChild4" presStyleCnt="0"/>
      <dgm:spPr/>
    </dgm:pt>
    <dgm:pt modelId="{C0C0294A-9D2F-4184-B380-D1E3A8EBEB32}" type="pres">
      <dgm:prSet presAssocID="{8A446F3E-042B-4180-974B-70972E893CE5}" presName="hierChild5" presStyleCnt="0"/>
      <dgm:spPr/>
    </dgm:pt>
    <dgm:pt modelId="{CD382719-C8A0-4A8B-9D04-A25A9573B8E1}" type="pres">
      <dgm:prSet presAssocID="{075248C3-6DB6-4191-A9DE-5E6113B1EDEA}" presName="hierChild5" presStyleCnt="0"/>
      <dgm:spPr/>
    </dgm:pt>
    <dgm:pt modelId="{9EF4000C-6C59-4E7F-AFAA-E8ADA9C85123}" type="pres">
      <dgm:prSet presAssocID="{B8F64C62-0DF7-484D-A0F9-94BDCC03AA72}" presName="Name28" presStyleLbl="parChTrans1D2" presStyleIdx="7" presStyleCnt="8"/>
      <dgm:spPr/>
      <dgm:t>
        <a:bodyPr/>
        <a:lstStyle/>
        <a:p>
          <a:endParaRPr lang="fr-CH"/>
        </a:p>
      </dgm:t>
    </dgm:pt>
    <dgm:pt modelId="{366BACB5-2082-4A3E-B25E-2EE39C7D161C}" type="pres">
      <dgm:prSet presAssocID="{A04B25B4-469A-481E-BE17-B83215AA3BA7}" presName="hierRoot2" presStyleCnt="0">
        <dgm:presLayoutVars>
          <dgm:hierBranch val="init"/>
        </dgm:presLayoutVars>
      </dgm:prSet>
      <dgm:spPr/>
    </dgm:pt>
    <dgm:pt modelId="{3D94B487-5B63-45F5-841F-691E873C8F93}" type="pres">
      <dgm:prSet presAssocID="{A04B25B4-469A-481E-BE17-B83215AA3BA7}" presName="rootComposite2" presStyleCnt="0"/>
      <dgm:spPr/>
    </dgm:pt>
    <dgm:pt modelId="{A51C6EBB-3973-4224-B6EA-7C164F0FBC68}" type="pres">
      <dgm:prSet presAssocID="{A04B25B4-469A-481E-BE17-B83215AA3B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DAA0A3F-7D37-470D-90D6-0DB83C17EF9D}" type="pres">
      <dgm:prSet presAssocID="{A04B25B4-469A-481E-BE17-B83215AA3BA7}" presName="topArc2" presStyleLbl="parChTrans1D1" presStyleIdx="44" presStyleCnt="50"/>
      <dgm:spPr/>
    </dgm:pt>
    <dgm:pt modelId="{B3F08562-8E5C-47AC-9ECF-358CD623F587}" type="pres">
      <dgm:prSet presAssocID="{A04B25B4-469A-481E-BE17-B83215AA3BA7}" presName="bottomArc2" presStyleLbl="parChTrans1D1" presStyleIdx="45" presStyleCnt="50"/>
      <dgm:spPr/>
    </dgm:pt>
    <dgm:pt modelId="{776A3BF7-240F-4074-A926-147DF7814D26}" type="pres">
      <dgm:prSet presAssocID="{A04B25B4-469A-481E-BE17-B83215AA3BA7}" presName="topConnNode2" presStyleLbl="node2" presStyleIdx="0" presStyleCnt="0"/>
      <dgm:spPr/>
      <dgm:t>
        <a:bodyPr/>
        <a:lstStyle/>
        <a:p>
          <a:endParaRPr lang="fr-CH"/>
        </a:p>
      </dgm:t>
    </dgm:pt>
    <dgm:pt modelId="{31AED902-2072-45BA-97C4-61C1A9282135}" type="pres">
      <dgm:prSet presAssocID="{A04B25B4-469A-481E-BE17-B83215AA3BA7}" presName="hierChild4" presStyleCnt="0"/>
      <dgm:spPr/>
    </dgm:pt>
    <dgm:pt modelId="{14897D97-5082-49B4-802B-00B802C6B6C5}" type="pres">
      <dgm:prSet presAssocID="{98B1488D-B131-4805-A90B-E81049278E35}" presName="Name28" presStyleLbl="parChTrans1D3" presStyleIdx="8" presStyleCnt="10"/>
      <dgm:spPr/>
      <dgm:t>
        <a:bodyPr/>
        <a:lstStyle/>
        <a:p>
          <a:endParaRPr lang="fr-CH"/>
        </a:p>
      </dgm:t>
    </dgm:pt>
    <dgm:pt modelId="{5FB5CE13-85A2-4FD0-96F2-A0ECB93B3CC8}" type="pres">
      <dgm:prSet presAssocID="{AD47AF23-B4B7-4B8F-B183-6A58EC8EE062}" presName="hierRoot2" presStyleCnt="0">
        <dgm:presLayoutVars>
          <dgm:hierBranch val="init"/>
        </dgm:presLayoutVars>
      </dgm:prSet>
      <dgm:spPr/>
    </dgm:pt>
    <dgm:pt modelId="{5054B275-2E76-4255-9B95-5E29ABDA19EC}" type="pres">
      <dgm:prSet presAssocID="{AD47AF23-B4B7-4B8F-B183-6A58EC8EE062}" presName="rootComposite2" presStyleCnt="0"/>
      <dgm:spPr/>
    </dgm:pt>
    <dgm:pt modelId="{4E6679AE-C508-499D-9303-E51DCA814B6B}" type="pres">
      <dgm:prSet presAssocID="{AD47AF23-B4B7-4B8F-B183-6A58EC8EE06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1C06A18-52C8-457D-AF0B-84A0404BBB39}" type="pres">
      <dgm:prSet presAssocID="{AD47AF23-B4B7-4B8F-B183-6A58EC8EE062}" presName="topArc2" presStyleLbl="parChTrans1D1" presStyleIdx="46" presStyleCnt="50"/>
      <dgm:spPr/>
    </dgm:pt>
    <dgm:pt modelId="{BA8F0722-1A08-4C7F-9F6A-163709696D50}" type="pres">
      <dgm:prSet presAssocID="{AD47AF23-B4B7-4B8F-B183-6A58EC8EE062}" presName="bottomArc2" presStyleLbl="parChTrans1D1" presStyleIdx="47" presStyleCnt="50"/>
      <dgm:spPr/>
    </dgm:pt>
    <dgm:pt modelId="{8B49E329-3EDF-41C7-8EAA-7DA250000785}" type="pres">
      <dgm:prSet presAssocID="{AD47AF23-B4B7-4B8F-B183-6A58EC8EE062}" presName="topConnNode2" presStyleLbl="node3" presStyleIdx="0" presStyleCnt="0"/>
      <dgm:spPr/>
      <dgm:t>
        <a:bodyPr/>
        <a:lstStyle/>
        <a:p>
          <a:endParaRPr lang="fr-CH"/>
        </a:p>
      </dgm:t>
    </dgm:pt>
    <dgm:pt modelId="{9CC9BEAB-E1C5-4D71-9288-5EEF25D3DE14}" type="pres">
      <dgm:prSet presAssocID="{AD47AF23-B4B7-4B8F-B183-6A58EC8EE062}" presName="hierChild4" presStyleCnt="0"/>
      <dgm:spPr/>
    </dgm:pt>
    <dgm:pt modelId="{EA93891D-9B6C-45CA-9398-F89150C15F9D}" type="pres">
      <dgm:prSet presAssocID="{AD47AF23-B4B7-4B8F-B183-6A58EC8EE062}" presName="hierChild5" presStyleCnt="0"/>
      <dgm:spPr/>
    </dgm:pt>
    <dgm:pt modelId="{29F59CC7-6C65-48E0-A654-A9B69F13537F}" type="pres">
      <dgm:prSet presAssocID="{0C26CC7E-C3D5-4623-A8EF-E2A97CD47CE8}" presName="Name28" presStyleLbl="parChTrans1D3" presStyleIdx="9" presStyleCnt="10"/>
      <dgm:spPr/>
      <dgm:t>
        <a:bodyPr/>
        <a:lstStyle/>
        <a:p>
          <a:endParaRPr lang="fr-CH"/>
        </a:p>
      </dgm:t>
    </dgm:pt>
    <dgm:pt modelId="{D8AEBEF3-529E-452D-8CBD-CDAB10FE6ADD}" type="pres">
      <dgm:prSet presAssocID="{C2F473B9-007B-43DE-B5BC-BD7C416AF29B}" presName="hierRoot2" presStyleCnt="0">
        <dgm:presLayoutVars>
          <dgm:hierBranch val="init"/>
        </dgm:presLayoutVars>
      </dgm:prSet>
      <dgm:spPr/>
    </dgm:pt>
    <dgm:pt modelId="{5E850A57-43FC-440F-86AE-2ADDE59C530F}" type="pres">
      <dgm:prSet presAssocID="{C2F473B9-007B-43DE-B5BC-BD7C416AF29B}" presName="rootComposite2" presStyleCnt="0"/>
      <dgm:spPr/>
    </dgm:pt>
    <dgm:pt modelId="{DAB84CB0-28E7-4F6B-B625-B3ADD251139F}" type="pres">
      <dgm:prSet presAssocID="{C2F473B9-007B-43DE-B5BC-BD7C416AF2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914A92-C0E7-43A2-B39B-CB641C6DA545}" type="pres">
      <dgm:prSet presAssocID="{C2F473B9-007B-43DE-B5BC-BD7C416AF29B}" presName="topArc2" presStyleLbl="parChTrans1D1" presStyleIdx="48" presStyleCnt="50"/>
      <dgm:spPr/>
    </dgm:pt>
    <dgm:pt modelId="{A3AFE73B-CCFA-4533-880C-3DBEA3BB1DB8}" type="pres">
      <dgm:prSet presAssocID="{C2F473B9-007B-43DE-B5BC-BD7C416AF29B}" presName="bottomArc2" presStyleLbl="parChTrans1D1" presStyleIdx="49" presStyleCnt="50"/>
      <dgm:spPr/>
    </dgm:pt>
    <dgm:pt modelId="{EF2EF138-E179-43CB-B3A0-A7B4771C2896}" type="pres">
      <dgm:prSet presAssocID="{C2F473B9-007B-43DE-B5BC-BD7C416AF29B}" presName="topConnNode2" presStyleLbl="node3" presStyleIdx="0" presStyleCnt="0"/>
      <dgm:spPr/>
      <dgm:t>
        <a:bodyPr/>
        <a:lstStyle/>
        <a:p>
          <a:endParaRPr lang="fr-CH"/>
        </a:p>
      </dgm:t>
    </dgm:pt>
    <dgm:pt modelId="{B3B31968-E926-4236-B003-B2DA6B50F81F}" type="pres">
      <dgm:prSet presAssocID="{C2F473B9-007B-43DE-B5BC-BD7C416AF29B}" presName="hierChild4" presStyleCnt="0"/>
      <dgm:spPr/>
    </dgm:pt>
    <dgm:pt modelId="{64674B92-85F9-433D-8BAF-DBA93F038B54}" type="pres">
      <dgm:prSet presAssocID="{C2F473B9-007B-43DE-B5BC-BD7C416AF29B}" presName="hierChild5" presStyleCnt="0"/>
      <dgm:spPr/>
    </dgm:pt>
    <dgm:pt modelId="{AB40A64A-0DEC-420B-B7DF-F89F01E19906}" type="pres">
      <dgm:prSet presAssocID="{A04B25B4-469A-481E-BE17-B83215AA3BA7}" presName="hierChild5" presStyleCnt="0"/>
      <dgm:spPr/>
    </dgm:pt>
    <dgm:pt modelId="{BAC3963E-DEE4-4AD7-9F4C-71C8F91E2B58}" type="pres">
      <dgm:prSet presAssocID="{CBB452FE-FB12-40F5-B954-66D2880E4CE6}" presName="hierChild3" presStyleCnt="0"/>
      <dgm:spPr/>
    </dgm:pt>
  </dgm:ptLst>
  <dgm:cxnLst>
    <dgm:cxn modelId="{7A7ADBF0-8073-46ED-BAEF-CBEBC3B13268}" type="presOf" srcId="{EF64C4EC-6A57-4655-A1C5-F8A6504B302C}" destId="{CF42BA50-1ACA-4A1C-A882-E2F8CDCF444C}" srcOrd="0" destOrd="0" presId="urn:microsoft.com/office/officeart/2008/layout/HalfCircleOrganizationChart"/>
    <dgm:cxn modelId="{E1068AB8-DF6B-4894-9EA0-040E24F17B13}" type="presOf" srcId="{23391DED-A329-46FE-AF9C-4DC0BD24C501}" destId="{69C1B20E-7F83-46E2-A9AE-485B0D8D7C53}" srcOrd="1" destOrd="0" presId="urn:microsoft.com/office/officeart/2008/layout/HalfCircleOrganizationChart"/>
    <dgm:cxn modelId="{0651B6F8-2ED3-4252-9989-8F69D87456F2}" type="presOf" srcId="{F8306951-2884-445B-837E-9C0266D90B2B}" destId="{364F6C90-A8BE-4C2C-AB6F-8F20FD84A9C0}" srcOrd="0" destOrd="0" presId="urn:microsoft.com/office/officeart/2008/layout/HalfCircleOrganizationChart"/>
    <dgm:cxn modelId="{6E498368-0DCB-4C54-8703-A78BD8A8F56B}" type="presOf" srcId="{075248C3-6DB6-4191-A9DE-5E6113B1EDEA}" destId="{14D6EDA7-A701-42F5-9E88-6E74259251AD}" srcOrd="0" destOrd="0" presId="urn:microsoft.com/office/officeart/2008/layout/HalfCircleOrganizationChart"/>
    <dgm:cxn modelId="{F11F4D9D-1981-4319-BFB8-8B6D3C74D1B6}" type="presOf" srcId="{6C544CE6-B3EA-4F4B-B883-034577FB54B0}" destId="{0DA47729-E90B-4161-91B8-7E2443EC0915}" srcOrd="0" destOrd="0" presId="urn:microsoft.com/office/officeart/2008/layout/HalfCircleOrganizationChart"/>
    <dgm:cxn modelId="{C1CC2EA8-2CE1-40DF-BE5F-CDC0F9EF4DEE}" type="presOf" srcId="{D760BA08-E59D-4789-9D8C-62A8E7E85DCA}" destId="{B1D4FC43-DBEC-4E4D-8AFD-F4FB63D61CC5}" srcOrd="0" destOrd="0" presId="urn:microsoft.com/office/officeart/2008/layout/HalfCircleOrganizationChart"/>
    <dgm:cxn modelId="{CD24D239-5A98-421D-898A-AE8ECC3CB317}" type="presOf" srcId="{E6A5C52F-61AE-4E3F-BFAB-ED4521513D90}" destId="{0D49A3B6-E6E1-4314-B9D6-4A5B1694CB7E}" srcOrd="1" destOrd="0" presId="urn:microsoft.com/office/officeart/2008/layout/HalfCircleOrganizationChart"/>
    <dgm:cxn modelId="{E79A9729-BDD3-4D6B-8B0C-7E2230FA6EE9}" type="presOf" srcId="{49458C69-2698-4BC0-862E-E8E202699966}" destId="{E7A68FA4-585B-4910-84F0-AFB0E7C013D0}" srcOrd="0" destOrd="0" presId="urn:microsoft.com/office/officeart/2008/layout/HalfCircleOrganizationChart"/>
    <dgm:cxn modelId="{6901EF0B-6FED-408D-9A5F-DC495E91583F}" type="presOf" srcId="{9B382438-ACEC-4C3F-A74F-3F5C26EB719F}" destId="{74381BF0-0BC7-46FD-82DC-64300EC17DF6}" srcOrd="1" destOrd="0" presId="urn:microsoft.com/office/officeart/2008/layout/HalfCircleOrganizationChart"/>
    <dgm:cxn modelId="{F3168716-F7A9-44B1-BE99-66601191135D}" type="presOf" srcId="{98990B08-0F76-45E0-9D65-E01C6D49467A}" destId="{A048AA54-7E02-408D-B2D9-13E6E69F3996}" srcOrd="1" destOrd="0" presId="urn:microsoft.com/office/officeart/2008/layout/HalfCircleOrganizationChart"/>
    <dgm:cxn modelId="{9936AE1A-0D04-4534-AFBC-38D55686059D}" type="presOf" srcId="{B3B0EF58-2678-4D70-9DC7-858E1B62B45E}" destId="{2FDC82DF-9CCB-42E1-8D63-0C939F50F709}" srcOrd="0" destOrd="0" presId="urn:microsoft.com/office/officeart/2008/layout/HalfCircleOrganizationChart"/>
    <dgm:cxn modelId="{C8A05FD1-8C4A-476D-B8B2-98D9D07E273B}" type="presOf" srcId="{4AAB9C7D-9A36-4B24-B934-F31B3BE0DEBF}" destId="{5C5EAD58-C341-454D-84CF-31E3BAFFD0C8}" srcOrd="1" destOrd="0" presId="urn:microsoft.com/office/officeart/2008/layout/HalfCircleOrganizationChart"/>
    <dgm:cxn modelId="{83362309-32A8-4501-A016-AE8F02D25796}" type="presOf" srcId="{9D8B7065-F864-4700-967D-9B05CB1D6C3F}" destId="{2FDBC5FD-71E9-425C-B6A4-6A3D99A9733D}" srcOrd="1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BB78AA3B-A360-43A1-9A7A-B0004DFB4F57}" srcId="{A04B25B4-469A-481E-BE17-B83215AA3BA7}" destId="{C2F473B9-007B-43DE-B5BC-BD7C416AF29B}" srcOrd="1" destOrd="0" parTransId="{0C26CC7E-C3D5-4623-A8EF-E2A97CD47CE8}" sibTransId="{CA7515C1-C050-4EA6-9228-B24628BC5ABE}"/>
    <dgm:cxn modelId="{E05C4615-ACCD-4EC4-9487-14D1978B3868}" type="presOf" srcId="{8A446F3E-042B-4180-974B-70972E893CE5}" destId="{21ED2E5A-94EE-4A9C-9E3A-F1DBCF0065DC}" srcOrd="1" destOrd="0" presId="urn:microsoft.com/office/officeart/2008/layout/HalfCircleOrganizationChart"/>
    <dgm:cxn modelId="{02CAC577-B945-46B5-A488-8B8DEADA0BD3}" type="presOf" srcId="{E2E084DF-F39B-4878-AB4A-A8D119AC57A0}" destId="{A5C9D45C-8D2F-44E6-B07E-B90396992B27}" srcOrd="0" destOrd="0" presId="urn:microsoft.com/office/officeart/2008/layout/HalfCircleOrganizationChart"/>
    <dgm:cxn modelId="{5C490B1D-4CDA-4C74-B272-FD0567C0A029}" type="presOf" srcId="{D335B0CC-85C6-4594-9612-47758211A5DF}" destId="{A8F54268-6511-4983-9EBA-6B0B5CEFDC16}" srcOrd="1" destOrd="0" presId="urn:microsoft.com/office/officeart/2008/layout/HalfCircleOrganizationChart"/>
    <dgm:cxn modelId="{D756CE3B-C002-4ED9-B271-5FA65EB35372}" type="presOf" srcId="{4AAB9C7D-9A36-4B24-B934-F31B3BE0DEBF}" destId="{D658FB4A-296A-4BD3-98AE-303BB1658B5B}" srcOrd="0" destOrd="0" presId="urn:microsoft.com/office/officeart/2008/layout/HalfCircleOrganizationChart"/>
    <dgm:cxn modelId="{F5CEC699-39DA-4B7A-9977-95128F97B594}" srcId="{CBB452FE-FB12-40F5-B954-66D2880E4CE6}" destId="{075248C3-6DB6-4191-A9DE-5E6113B1EDEA}" srcOrd="0" destOrd="0" parTransId="{C2741C95-4126-44B5-ACCB-5ADA563B00EE}" sibTransId="{24E57623-0E2E-4673-A098-00DD0BEF77E8}"/>
    <dgm:cxn modelId="{2DA580B3-0AE0-4AF0-BB72-86B6164A9D68}" srcId="{07406146-8A23-48FC-BA88-13BA049FAC90}" destId="{4AAB9C7D-9A36-4B24-B934-F31B3BE0DEBF}" srcOrd="3" destOrd="0" parTransId="{CBAF2448-A6AE-4D94-A215-0F5284BE0A8D}" sibTransId="{2FF188FD-0919-43CB-9B34-58F2A934CCEE}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E3DC8A6F-8EBF-4001-B35E-76E036ABE598}" type="presOf" srcId="{8B81361D-39B9-4011-BBA1-9F98BB968353}" destId="{21CACD50-FF2A-454B-96DB-B4D0C5E70385}" srcOrd="1" destOrd="0" presId="urn:microsoft.com/office/officeart/2008/layout/HalfCircleOrganizationChart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746589FE-5BBC-4AFF-AE5D-28CC882AABF8}" type="presOf" srcId="{ED36A91A-09CA-44ED-8DE0-92A769D69D0F}" destId="{0F9C301F-CC5F-45F6-8FD9-30C62D76756E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7325125B-FBFA-4DBD-8557-78C955F01EE7}" type="presOf" srcId="{244767F1-5EF6-41E9-A078-1A9C0562A037}" destId="{2C90FF3F-3A86-4B8D-8226-EA8E91CAE359}" srcOrd="1" destOrd="0" presId="urn:microsoft.com/office/officeart/2008/layout/HalfCircleOrganizationChart"/>
    <dgm:cxn modelId="{12628DBA-6976-4A0F-899A-A976AD2B5489}" type="presOf" srcId="{49458C69-2698-4BC0-862E-E8E202699966}" destId="{EAF1EAC1-329D-4BAF-A43A-00EA4B156BED}" srcOrd="1" destOrd="0" presId="urn:microsoft.com/office/officeart/2008/layout/HalfCircleOrganizationChart"/>
    <dgm:cxn modelId="{2F7D12E4-F774-4FB5-ABB3-9A1B62F9283E}" srcId="{075248C3-6DB6-4191-A9DE-5E6113B1EDEA}" destId="{8A446F3E-042B-4180-974B-70972E893CE5}" srcOrd="1" destOrd="0" parTransId="{71415DDE-85CC-4B14-BACD-0849027C94D0}" sibTransId="{2202FC9B-A7EF-4D5E-B3F5-25D07892DF80}"/>
    <dgm:cxn modelId="{72B3205C-48E6-4DAF-AB04-46C3EC415DD6}" type="presOf" srcId="{9D8B7065-F864-4700-967D-9B05CB1D6C3F}" destId="{B1E8076F-2A9F-43BB-8D83-6A436C000015}" srcOrd="0" destOrd="0" presId="urn:microsoft.com/office/officeart/2008/layout/HalfCircleOrganizationChart"/>
    <dgm:cxn modelId="{0592DA3E-3ADE-4007-92B6-2F7DA317EC0A}" type="presOf" srcId="{98B1488D-B131-4805-A90B-E81049278E35}" destId="{14897D97-5082-49B4-802B-00B802C6B6C5}" srcOrd="0" destOrd="0" presId="urn:microsoft.com/office/officeart/2008/layout/HalfCircleOrganizationChart"/>
    <dgm:cxn modelId="{3B766894-2F11-4CD7-816D-DB990AECDE11}" type="presOf" srcId="{3AA22C8B-D847-4D42-BF9F-DA7E8433379A}" destId="{EC37EBD0-8D0A-4145-B256-86A44819CE49}" srcOrd="0" destOrd="0" presId="urn:microsoft.com/office/officeart/2008/layout/HalfCircleOrganizationChart"/>
    <dgm:cxn modelId="{A0D493CB-0B95-4C11-A20C-D8F307FC945D}" type="presOf" srcId="{E2E084DF-F39B-4878-AB4A-A8D119AC57A0}" destId="{079A6BDB-2FBC-493E-A4F5-9168E01FB8EA}" srcOrd="1" destOrd="0" presId="urn:microsoft.com/office/officeart/2008/layout/HalfCircleOrganizationChart"/>
    <dgm:cxn modelId="{FEE79A9C-FE2E-4F2D-9238-A12DA68E915D}" type="presOf" srcId="{33B34BA9-A957-4D09-83CA-7C2765478269}" destId="{27D097DC-1E27-45DD-B0E8-15913E1F13ED}" srcOrd="1" destOrd="0" presId="urn:microsoft.com/office/officeart/2008/layout/HalfCircleOrganizationChart"/>
    <dgm:cxn modelId="{C6B0B0BA-19F8-443B-8240-E071F7B2066E}" type="presOf" srcId="{CBB452FE-FB12-40F5-B954-66D2880E4CE6}" destId="{96F58F90-4CBD-43C4-85C9-C2C7B6EDBE5D}" srcOrd="0" destOrd="0" presId="urn:microsoft.com/office/officeart/2008/layout/HalfCircleOrganizationChart"/>
    <dgm:cxn modelId="{578B1CE3-5B09-43CC-BFEC-9A97A40D5672}" type="presOf" srcId="{07406146-8A23-48FC-BA88-13BA049FAC90}" destId="{6A38F929-2DC2-4757-9EAB-3955312F336B}" srcOrd="0" destOrd="0" presId="urn:microsoft.com/office/officeart/2008/layout/HalfCircleOrganizationChart"/>
    <dgm:cxn modelId="{7C4D6EDE-6AE1-4666-82DA-660485E8D1DE}" type="presOf" srcId="{AD47AF23-B4B7-4B8F-B183-6A58EC8EE062}" destId="{8B49E329-3EDF-41C7-8EAA-7DA250000785}" srcOrd="1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68CF0C3D-D391-45E0-A639-B5496EC6A429}" type="presOf" srcId="{C1147146-35B1-4385-BFD3-24B0A8D6DBA9}" destId="{9C91B4D9-03FA-49CA-B4FA-1679BADB8054}" srcOrd="0" destOrd="0" presId="urn:microsoft.com/office/officeart/2008/layout/HalfCircleOrganizationChart"/>
    <dgm:cxn modelId="{37744D39-B28B-498C-9194-A7B910BE41CD}" type="presOf" srcId="{AD47AF23-B4B7-4B8F-B183-6A58EC8EE062}" destId="{4E6679AE-C508-499D-9303-E51DCA814B6B}" srcOrd="0" destOrd="0" presId="urn:microsoft.com/office/officeart/2008/layout/HalfCircleOrganizationChart"/>
    <dgm:cxn modelId="{0A370F5D-85A9-4101-A4FA-584CE36053CE}" type="presOf" srcId="{752E67A4-0087-4F4D-8C4C-2BE7E7544744}" destId="{FEBDE702-093C-438D-BF73-E5CBA28F7E01}" srcOrd="0" destOrd="0" presId="urn:microsoft.com/office/officeart/2008/layout/HalfCircleOrganizationChart"/>
    <dgm:cxn modelId="{C4422C39-30F9-4BF4-9C4C-6F7F1EEF4941}" type="presOf" srcId="{B47694F9-F87D-4502-9516-C706D9D83F25}" destId="{4ED6D00C-1D7E-489F-B170-F8976CDE712D}" srcOrd="0" destOrd="0" presId="urn:microsoft.com/office/officeart/2008/layout/HalfCircleOrganizationChart"/>
    <dgm:cxn modelId="{3C5F9DEB-B513-4A78-93BA-09FEF184568B}" type="presOf" srcId="{C2F473B9-007B-43DE-B5BC-BD7C416AF29B}" destId="{EF2EF138-E179-43CB-B3A0-A7B4771C2896}" srcOrd="1" destOrd="0" presId="urn:microsoft.com/office/officeart/2008/layout/HalfCircleOrganizationChart"/>
    <dgm:cxn modelId="{C9A29F4E-2A7B-4167-8507-78B29F6FE348}" type="presOf" srcId="{075248C3-6DB6-4191-A9DE-5E6113B1EDEA}" destId="{F5859AD7-C9C2-41FA-AC8B-A5995ED4D629}" srcOrd="1" destOrd="0" presId="urn:microsoft.com/office/officeart/2008/layout/HalfCircleOrganizationChart"/>
    <dgm:cxn modelId="{1768BE21-DEE8-4240-BA14-D8360F658572}" type="presOf" srcId="{8B81361D-39B9-4011-BBA1-9F98BB968353}" destId="{5556B410-6C2E-4FCA-B668-9B313C34E843}" srcOrd="0" destOrd="0" presId="urn:microsoft.com/office/officeart/2008/layout/HalfCircleOrganizationChart"/>
    <dgm:cxn modelId="{3316C5D1-0A2A-4BCA-A33D-4E9EC63A5638}" type="presOf" srcId="{33B34BA9-A957-4D09-83CA-7C2765478269}" destId="{E7484305-0616-4935-B398-4BE67B0CCB32}" srcOrd="0" destOrd="0" presId="urn:microsoft.com/office/officeart/2008/layout/HalfCircleOrganizationChart"/>
    <dgm:cxn modelId="{9112072D-84EA-40B2-8E91-850800D60771}" type="presOf" srcId="{F19DE134-47E8-496F-81BC-9F957D3D5945}" destId="{AEA607DF-3A06-43E5-A35D-5269C0BC0B44}" srcOrd="0" destOrd="0" presId="urn:microsoft.com/office/officeart/2008/layout/HalfCircleOrganizationChart"/>
    <dgm:cxn modelId="{C685DF6D-AEBE-413D-B3B5-6994ECCFFA5B}" type="presOf" srcId="{B8F64C62-0DF7-484D-A0F9-94BDCC03AA72}" destId="{9EF4000C-6C59-4E7F-AFAA-E8ADA9C85123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7C056083-E93D-4D5F-97DD-B241A4E426D8}" type="presOf" srcId="{C2F473B9-007B-43DE-B5BC-BD7C416AF29B}" destId="{DAB84CB0-28E7-4F6B-B625-B3ADD251139F}" srcOrd="0" destOrd="0" presId="urn:microsoft.com/office/officeart/2008/layout/HalfCircleOrganizationChart"/>
    <dgm:cxn modelId="{336FB612-EE2E-471A-AFEB-6A25CF39D2F7}" type="presOf" srcId="{18E1FA0D-4E29-4776-BA4C-D3E6799F267E}" destId="{D3AB52D7-D36D-4601-965D-42059B8B6E96}" srcOrd="0" destOrd="0" presId="urn:microsoft.com/office/officeart/2008/layout/HalfCircleOrganizationChart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AF7DDA81-0FC4-4E76-80F4-48A9078C957C}" srcId="{07406146-8A23-48FC-BA88-13BA049FAC90}" destId="{CBB452FE-FB12-40F5-B954-66D2880E4CE6}" srcOrd="6" destOrd="0" parTransId="{544B5046-DABC-4A6F-8B1A-DBC6292338CF}" sibTransId="{D2A1BFD9-7EB8-48A3-B12F-B617BF99BC0C}"/>
    <dgm:cxn modelId="{A7CE8D57-315F-421E-9AE5-E2F1D99B4855}" type="presOf" srcId="{6C544CE6-B3EA-4F4B-B883-034577FB54B0}" destId="{89257BF2-DEAC-4ACB-A231-A9EA2DBD00D9}" srcOrd="1" destOrd="0" presId="urn:microsoft.com/office/officeart/2008/layout/HalfCircleOrganizationChart"/>
    <dgm:cxn modelId="{7D65B43E-43A6-43EF-980A-54844E6A9181}" srcId="{07406146-8A23-48FC-BA88-13BA049FAC90}" destId="{98990B08-0F76-45E0-9D65-E01C6D49467A}" srcOrd="5" destOrd="0" parTransId="{3F2AA96A-F286-4FE0-9BBA-90100C910D50}" sibTransId="{1295441F-9FB7-477A-9B71-A667580928D5}"/>
    <dgm:cxn modelId="{04BCEE29-CDA5-4050-922E-DB946B9DB758}" type="presOf" srcId="{9B382438-ACEC-4C3F-A74F-3F5C26EB719F}" destId="{D11579AE-5C02-46E4-B183-12EC38A00878}" srcOrd="0" destOrd="0" presId="urn:microsoft.com/office/officeart/2008/layout/HalfCircleOrganizationChart"/>
    <dgm:cxn modelId="{44F38243-2B21-4DCB-9799-351D44D48131}" srcId="{07406146-8A23-48FC-BA88-13BA049FAC90}" destId="{8B81361D-39B9-4011-BBA1-9F98BB968353}" srcOrd="1" destOrd="0" parTransId="{9AC59AD5-096D-4F9A-879C-7B44AD728E60}" sibTransId="{5CC9E008-5B7E-43BE-94FA-BFD5BC9124BA}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CDD3FE08-0085-49A8-8E1A-4EF4DB2E4934}" type="presOf" srcId="{CBB452FE-FB12-40F5-B954-66D2880E4CE6}" destId="{48D68CA0-F24D-4D99-BE99-98D0FB4C55C2}" srcOrd="1" destOrd="0" presId="urn:microsoft.com/office/officeart/2008/layout/HalfCircleOrganizationChart"/>
    <dgm:cxn modelId="{C2D699D0-AAAD-4D8F-B448-F5121C38F29A}" type="presOf" srcId="{3F3C2526-3E63-420D-8011-533980F2E012}" destId="{3EF42C49-B5DF-4CB7-87D9-E6025890D682}" srcOrd="0" destOrd="0" presId="urn:microsoft.com/office/officeart/2008/layout/HalfCircleOrganizationChart"/>
    <dgm:cxn modelId="{35007E18-0CF6-4AD0-814E-CADB96559431}" type="presOf" srcId="{9E360787-D136-4539-8287-E4F018249AA0}" destId="{A58413F6-F115-42AD-BC6F-F95D903E4288}" srcOrd="0" destOrd="0" presId="urn:microsoft.com/office/officeart/2008/layout/HalfCircleOrganizationChart"/>
    <dgm:cxn modelId="{3DFB36D1-0AF4-4E62-9667-0E232558B87C}" srcId="{07406146-8A23-48FC-BA88-13BA049FAC90}" destId="{18E1FA0D-4E29-4776-BA4C-D3E6799F267E}" srcOrd="4" destOrd="0" parTransId="{F2B16FB8-D5B5-47CD-ABF7-92DD5F077585}" sibTransId="{83ABEB35-7606-4332-ADE9-FDF29BE3601F}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57420A55-4474-4E35-B390-D347451CA95B}" type="presOf" srcId="{C2741C95-4126-44B5-ACCB-5ADA563B00EE}" destId="{557908F8-E3CC-4CB7-BC41-99FBBF8A2C72}" srcOrd="0" destOrd="0" presId="urn:microsoft.com/office/officeart/2008/layout/HalfCircleOrganizationChart"/>
    <dgm:cxn modelId="{E29A45A7-2A37-467B-B454-1041BCAFD5C7}" type="presOf" srcId="{E6A5C52F-61AE-4E3F-BFAB-ED4521513D90}" destId="{DDA844C2-9DDC-474E-BD5E-EAF926FD5654}" srcOrd="0" destOrd="0" presId="urn:microsoft.com/office/officeart/2008/layout/HalfCircleOrganizationChart"/>
    <dgm:cxn modelId="{30BDE963-7D0C-4118-B8B4-7C3B61C4313C}" type="presOf" srcId="{61F8940B-7E6C-4E93-B431-7CDD1A86A3EA}" destId="{0C4A0305-14E6-41C8-B281-735C3DBE4D18}" srcOrd="1" destOrd="0" presId="urn:microsoft.com/office/officeart/2008/layout/HalfCircleOrganizationChart"/>
    <dgm:cxn modelId="{35E2463B-100A-4394-8325-0BDDA7802657}" srcId="{075248C3-6DB6-4191-A9DE-5E6113B1EDEA}" destId="{9B382438-ACEC-4C3F-A74F-3F5C26EB719F}" srcOrd="0" destOrd="0" parTransId="{EB089806-2977-47E2-9B6B-B7E27A9D4F52}" sibTransId="{F2E2858D-74DC-4BA8-8D80-87D25E4F7642}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23A5FDD5-D415-4832-9A28-8368E8570514}" type="presOf" srcId="{038058D8-0706-49FF-8E2C-67E7A0069FD9}" destId="{7F258B07-1363-4A36-8F59-5AE5A499E1F4}" srcOrd="1" destOrd="0" presId="urn:microsoft.com/office/officeart/2008/layout/HalfCircleOrganizationChart"/>
    <dgm:cxn modelId="{7C0F2859-2731-4264-A4B4-9EFEA99C41E6}" type="presOf" srcId="{D335B0CC-85C6-4594-9612-47758211A5DF}" destId="{F9BAF352-07F0-4203-BCE3-6B9CC42088A5}" srcOrd="0" destOrd="0" presId="urn:microsoft.com/office/officeart/2008/layout/HalfCircleOrganizationChart"/>
    <dgm:cxn modelId="{FB3CA6FA-1E6F-4F36-91D0-32784AF1B762}" type="presOf" srcId="{3F3C2526-3E63-420D-8011-533980F2E012}" destId="{6F70ECD8-873B-4A1B-BE9E-642149EB3C59}" srcOrd="1" destOrd="0" presId="urn:microsoft.com/office/officeart/2008/layout/HalfCircleOrganizationChart"/>
    <dgm:cxn modelId="{B36C7A66-5D7A-445C-B28F-49029C9C55F9}" type="presOf" srcId="{A04B25B4-469A-481E-BE17-B83215AA3BA7}" destId="{A51C6EBB-3973-4224-B6EA-7C164F0FBC68}" srcOrd="0" destOrd="0" presId="urn:microsoft.com/office/officeart/2008/layout/HalfCircleOrganizationChart"/>
    <dgm:cxn modelId="{F6A1FB4A-A340-4CB9-9B94-A3B41FB22B93}" type="presOf" srcId="{8A446F3E-042B-4180-974B-70972E893CE5}" destId="{0BC08F7E-A1CE-460F-9DED-2D2FB44CFAFC}" srcOrd="0" destOrd="0" presId="urn:microsoft.com/office/officeart/2008/layout/HalfCircleOrganizationChart"/>
    <dgm:cxn modelId="{05A69053-42A0-458B-8CBB-57C0E8262D0E}" type="presOf" srcId="{C1147146-35B1-4385-BFD3-24B0A8D6DBA9}" destId="{603301C8-E5AB-4995-92AC-75C9149E5FC3}" srcOrd="1" destOrd="0" presId="urn:microsoft.com/office/officeart/2008/layout/HalfCircleOrganizationChart"/>
    <dgm:cxn modelId="{DE26E1BD-059A-4C60-A602-2338F81534F3}" type="presOf" srcId="{98990B08-0F76-45E0-9D65-E01C6D49467A}" destId="{A2955118-AE99-4480-9EE9-7FE24DC5FA8A}" srcOrd="0" destOrd="0" presId="urn:microsoft.com/office/officeart/2008/layout/HalfCircleOrganizationChart"/>
    <dgm:cxn modelId="{1721717A-7B1A-4CD8-8708-3226308BA3C4}" type="presOf" srcId="{6E820660-CF39-42C3-992F-3915E9C88F7D}" destId="{06F776AA-49A7-4835-9D7D-6FBEC8C1B93F}" srcOrd="0" destOrd="0" presId="urn:microsoft.com/office/officeart/2008/layout/HalfCircleOrganizationChart"/>
    <dgm:cxn modelId="{836A7542-C809-4BD5-A8FD-B79E77AA3583}" type="presOf" srcId="{61F8940B-7E6C-4E93-B431-7CDD1A86A3EA}" destId="{98445633-D8B6-4009-B22D-1C1C6AB7C13C}" srcOrd="0" destOrd="0" presId="urn:microsoft.com/office/officeart/2008/layout/HalfCircleOrganizationChart"/>
    <dgm:cxn modelId="{38D8104A-1C7D-478F-B1B5-C6564B6C6BB8}" type="presOf" srcId="{A04B25B4-469A-481E-BE17-B83215AA3BA7}" destId="{776A3BF7-240F-4074-A926-147DF7814D26}" srcOrd="1" destOrd="0" presId="urn:microsoft.com/office/officeart/2008/layout/HalfCircleOrganizationChart"/>
    <dgm:cxn modelId="{FF2512B4-6F66-42AC-A988-95A4CB8BFF17}" srcId="{07406146-8A23-48FC-BA88-13BA049FAC90}" destId="{33B34BA9-A957-4D09-83CA-7C2765478269}" srcOrd="2" destOrd="0" parTransId="{49D12ED9-EA80-428A-AEDA-CAF10763F735}" sibTransId="{E121D510-C05C-4D44-A5F9-417C5CC7090B}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7BAC25D1-8C2C-4044-8AFF-5848B27717F4}" type="presOf" srcId="{71415DDE-85CC-4B14-BACD-0849027C94D0}" destId="{C2ACC700-3C6E-4264-8BAD-C0B5D43B0E1C}" srcOrd="0" destOrd="0" presId="urn:microsoft.com/office/officeart/2008/layout/HalfCircleOrganizationChart"/>
    <dgm:cxn modelId="{15748AAC-4776-43CE-BEAA-EF39409992AC}" type="presOf" srcId="{EB089806-2977-47E2-9B6B-B7E27A9D4F52}" destId="{7DFD550C-ACB6-4D79-A6BA-BA556481B8AA}" srcOrd="0" destOrd="0" presId="urn:microsoft.com/office/officeart/2008/layout/HalfCircleOrganizationChart"/>
    <dgm:cxn modelId="{1C7F30EC-0D7B-4398-8C64-4802C461E99A}" type="presOf" srcId="{0C26CC7E-C3D5-4623-A8EF-E2A97CD47CE8}" destId="{29F59CC7-6C65-48E0-A654-A9B69F13537F}" srcOrd="0" destOrd="0" presId="urn:microsoft.com/office/officeart/2008/layout/HalfCircleOrganizationChart"/>
    <dgm:cxn modelId="{E9171195-165D-4569-BF72-C18BD4DAF028}" srcId="{A04B25B4-469A-481E-BE17-B83215AA3BA7}" destId="{AD47AF23-B4B7-4B8F-B183-6A58EC8EE062}" srcOrd="0" destOrd="0" parTransId="{98B1488D-B131-4805-A90B-E81049278E35}" sibTransId="{6C2B1096-CFF1-461F-ADD0-F8007B1E1299}"/>
    <dgm:cxn modelId="{6349D7D2-DC0C-470D-A2FB-944057AB5D59}" type="presOf" srcId="{038058D8-0706-49FF-8E2C-67E7A0069FD9}" destId="{7DD0A03F-828E-46BE-83EE-8FF6E26BDCC6}" srcOrd="0" destOrd="0" presId="urn:microsoft.com/office/officeart/2008/layout/HalfCircleOrganizationChart"/>
    <dgm:cxn modelId="{B02DE914-124B-46DC-9225-0A2CFBDE16F6}" type="presOf" srcId="{0A214D0F-6557-4119-97D3-8D8C9854BDFD}" destId="{EAAC2F78-4178-4430-9F94-9A160EADB9A2}" srcOrd="0" destOrd="0" presId="urn:microsoft.com/office/officeart/2008/layout/HalfCircleOrganizationChart"/>
    <dgm:cxn modelId="{CBF8A5F2-D0A3-4064-A761-48D57445E7D7}" type="presOf" srcId="{244767F1-5EF6-41E9-A078-1A9C0562A037}" destId="{3ECDF8AF-BF9F-46BD-8646-F94D6FFB4AFD}" srcOrd="0" destOrd="0" presId="urn:microsoft.com/office/officeart/2008/layout/HalfCircleOrganizationChart"/>
    <dgm:cxn modelId="{C2910C89-8553-410B-983F-E17898A63BD4}" type="presOf" srcId="{23391DED-A329-46FE-AF9C-4DC0BD24C501}" destId="{97CF3914-C6DE-41A4-92A8-0981D9020BDA}" srcOrd="0" destOrd="0" presId="urn:microsoft.com/office/officeart/2008/layout/HalfCircleOrganizationChart"/>
    <dgm:cxn modelId="{D2BA1614-EFB0-4B54-ADAC-21BFDCFA2622}" type="presOf" srcId="{18E1FA0D-4E29-4776-BA4C-D3E6799F267E}" destId="{DC04DBF6-D88A-4BD4-9F2A-AAB63316F5B4}" srcOrd="1" destOrd="0" presId="urn:microsoft.com/office/officeart/2008/layout/HalfCircleOrganizationChart"/>
    <dgm:cxn modelId="{0B7B9E5F-9632-4229-8B62-E38142337A3B}" srcId="{CBB452FE-FB12-40F5-B954-66D2880E4CE6}" destId="{A04B25B4-469A-481E-BE17-B83215AA3BA7}" srcOrd="1" destOrd="0" parTransId="{B8F64C62-0DF7-484D-A0F9-94BDCC03AA72}" sibTransId="{860F681A-1A3D-47E8-B120-AE705E2485EE}"/>
    <dgm:cxn modelId="{5BD64779-C30E-48DB-BF76-FDF616315B81}" type="presOf" srcId="{B3D9AC15-00DF-41EE-8D65-A2F47D344CAE}" destId="{EAFCA7B6-8A86-493B-8EDD-C8DA53C21358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CAE6D80E-C4AB-497D-BA24-F69860F6A9AF}" type="presOf" srcId="{B47694F9-F87D-4502-9516-C706D9D83F25}" destId="{C56613AD-F1ED-4311-A0BB-CF340749A06A}" srcOrd="1" destOrd="0" presId="urn:microsoft.com/office/officeart/2008/layout/HalfCircleOrganizationChart"/>
    <dgm:cxn modelId="{BB7E3A65-E35B-46A5-AB7C-C329DFAD1D09}" type="presParOf" srcId="{6A38F929-2DC2-4757-9EAB-3955312F336B}" destId="{8670668F-C13E-46AA-BFD4-3157752BCCD4}" srcOrd="0" destOrd="0" presId="urn:microsoft.com/office/officeart/2008/layout/HalfCircleOrganizationChart"/>
    <dgm:cxn modelId="{3BA86CDC-8892-43A3-B35D-5FBFDBD80709}" type="presParOf" srcId="{8670668F-C13E-46AA-BFD4-3157752BCCD4}" destId="{DA4AAA3B-C817-496B-A688-829597EAF7AE}" srcOrd="0" destOrd="0" presId="urn:microsoft.com/office/officeart/2008/layout/HalfCircleOrganizationChart"/>
    <dgm:cxn modelId="{4307F7FB-6620-49F2-B860-D28484846950}" type="presParOf" srcId="{DA4AAA3B-C817-496B-A688-829597EAF7AE}" destId="{3EF42C49-B5DF-4CB7-87D9-E6025890D682}" srcOrd="0" destOrd="0" presId="urn:microsoft.com/office/officeart/2008/layout/HalfCircleOrganizationChart"/>
    <dgm:cxn modelId="{EF57B165-9682-4A59-9EFE-66795A544FB1}" type="presParOf" srcId="{DA4AAA3B-C817-496B-A688-829597EAF7AE}" destId="{E09B99B3-F205-4096-B680-0392DC0EA53A}" srcOrd="1" destOrd="0" presId="urn:microsoft.com/office/officeart/2008/layout/HalfCircleOrganizationChart"/>
    <dgm:cxn modelId="{89B84E8B-4BCB-4465-989D-83138230BDC8}" type="presParOf" srcId="{DA4AAA3B-C817-496B-A688-829597EAF7AE}" destId="{CD8C6E2D-F745-46FD-A90B-98153BF4366D}" srcOrd="2" destOrd="0" presId="urn:microsoft.com/office/officeart/2008/layout/HalfCircleOrganizationChart"/>
    <dgm:cxn modelId="{249F5E53-20BC-46CA-B4EF-5DC1F81B07C5}" type="presParOf" srcId="{DA4AAA3B-C817-496B-A688-829597EAF7AE}" destId="{6F70ECD8-873B-4A1B-BE9E-642149EB3C59}" srcOrd="3" destOrd="0" presId="urn:microsoft.com/office/officeart/2008/layout/HalfCircleOrganizationChart"/>
    <dgm:cxn modelId="{DE812727-6C46-4240-8AC4-A8D2B45BF070}" type="presParOf" srcId="{8670668F-C13E-46AA-BFD4-3157752BCCD4}" destId="{550CC86A-EB2A-4752-95CE-93684E6D2A0D}" srcOrd="1" destOrd="0" presId="urn:microsoft.com/office/officeart/2008/layout/HalfCircleOrganizationChart"/>
    <dgm:cxn modelId="{AB31EEC7-03E6-4FB9-8133-358FDD3784DE}" type="presParOf" srcId="{8670668F-C13E-46AA-BFD4-3157752BCCD4}" destId="{7F92A0EC-99EC-41A8-94F5-064A7058C121}" srcOrd="2" destOrd="0" presId="urn:microsoft.com/office/officeart/2008/layout/HalfCircleOrganizationChart"/>
    <dgm:cxn modelId="{D19483C0-C09F-4B28-8989-D782922E930E}" type="presParOf" srcId="{6A38F929-2DC2-4757-9EAB-3955312F336B}" destId="{458BC888-489B-4EA1-8ACD-9FF8B7C9CCD2}" srcOrd="1" destOrd="0" presId="urn:microsoft.com/office/officeart/2008/layout/HalfCircleOrganizationChart"/>
    <dgm:cxn modelId="{00435DD9-E5C2-4F3F-B0FD-361FC9750388}" type="presParOf" srcId="{458BC888-489B-4EA1-8ACD-9FF8B7C9CCD2}" destId="{3EC3F983-550B-4759-AD8C-6ADC3B63DFBF}" srcOrd="0" destOrd="0" presId="urn:microsoft.com/office/officeart/2008/layout/HalfCircleOrganizationChart"/>
    <dgm:cxn modelId="{3740D700-C6E4-4E9D-BA7B-CDB628968111}" type="presParOf" srcId="{3EC3F983-550B-4759-AD8C-6ADC3B63DFBF}" destId="{5556B410-6C2E-4FCA-B668-9B313C34E843}" srcOrd="0" destOrd="0" presId="urn:microsoft.com/office/officeart/2008/layout/HalfCircleOrganizationChart"/>
    <dgm:cxn modelId="{E29C004C-BB45-4CC0-B7FC-46FCF114C327}" type="presParOf" srcId="{3EC3F983-550B-4759-AD8C-6ADC3B63DFBF}" destId="{A8677C56-1DD4-47FF-8B4B-EF6B27A2106A}" srcOrd="1" destOrd="0" presId="urn:microsoft.com/office/officeart/2008/layout/HalfCircleOrganizationChart"/>
    <dgm:cxn modelId="{96F81068-E35D-4D36-AC82-94842C3B4374}" type="presParOf" srcId="{3EC3F983-550B-4759-AD8C-6ADC3B63DFBF}" destId="{8A78EC78-1116-4F7C-8F5E-2D94E67E3DEC}" srcOrd="2" destOrd="0" presId="urn:microsoft.com/office/officeart/2008/layout/HalfCircleOrganizationChart"/>
    <dgm:cxn modelId="{B7C0F043-83FC-47F9-B030-5C12ADAF51B2}" type="presParOf" srcId="{3EC3F983-550B-4759-AD8C-6ADC3B63DFBF}" destId="{21CACD50-FF2A-454B-96DB-B4D0C5E70385}" srcOrd="3" destOrd="0" presId="urn:microsoft.com/office/officeart/2008/layout/HalfCircleOrganizationChart"/>
    <dgm:cxn modelId="{27874964-AB77-45B5-84FD-B34509AD7282}" type="presParOf" srcId="{458BC888-489B-4EA1-8ACD-9FF8B7C9CCD2}" destId="{17AE5374-E4FE-422D-9729-027A8E0DA9CF}" srcOrd="1" destOrd="0" presId="urn:microsoft.com/office/officeart/2008/layout/HalfCircleOrganizationChart"/>
    <dgm:cxn modelId="{0E46E58D-B8B6-4EBB-A74E-7C816368F968}" type="presParOf" srcId="{17AE5374-E4FE-422D-9729-027A8E0DA9CF}" destId="{364F6C90-A8BE-4C2C-AB6F-8F20FD84A9C0}" srcOrd="0" destOrd="0" presId="urn:microsoft.com/office/officeart/2008/layout/HalfCircleOrganizationChart"/>
    <dgm:cxn modelId="{F879BA2C-1DCE-4070-BFA1-260D28B3573A}" type="presParOf" srcId="{17AE5374-E4FE-422D-9729-027A8E0DA9CF}" destId="{BD4928E3-873C-4C69-A758-3AED93090B95}" srcOrd="1" destOrd="0" presId="urn:microsoft.com/office/officeart/2008/layout/HalfCircleOrganizationChart"/>
    <dgm:cxn modelId="{66B350FD-913C-4A24-AF61-BEDE4FB63C84}" type="presParOf" srcId="{BD4928E3-873C-4C69-A758-3AED93090B95}" destId="{C427745A-2941-4BB0-B9AC-49D4ACA83D1E}" srcOrd="0" destOrd="0" presId="urn:microsoft.com/office/officeart/2008/layout/HalfCircleOrganizationChart"/>
    <dgm:cxn modelId="{2B773C88-DD27-4A3F-92F2-33F366A42B7B}" type="presParOf" srcId="{C427745A-2941-4BB0-B9AC-49D4ACA83D1E}" destId="{97CF3914-C6DE-41A4-92A8-0981D9020BDA}" srcOrd="0" destOrd="0" presId="urn:microsoft.com/office/officeart/2008/layout/HalfCircleOrganizationChart"/>
    <dgm:cxn modelId="{B3FFE246-E705-4737-A6D0-7A5E78AFFDC1}" type="presParOf" srcId="{C427745A-2941-4BB0-B9AC-49D4ACA83D1E}" destId="{E66C0B7D-C0E5-4B8F-A079-E7B72AE8EC01}" srcOrd="1" destOrd="0" presId="urn:microsoft.com/office/officeart/2008/layout/HalfCircleOrganizationChart"/>
    <dgm:cxn modelId="{9A7E30DB-BC30-4FD1-B125-9A17D95EBBF8}" type="presParOf" srcId="{C427745A-2941-4BB0-B9AC-49D4ACA83D1E}" destId="{DF540778-6366-4691-BD5A-2E443B032C37}" srcOrd="2" destOrd="0" presId="urn:microsoft.com/office/officeart/2008/layout/HalfCircleOrganizationChart"/>
    <dgm:cxn modelId="{F1CAD0BB-561C-45A9-87A9-0C54F930447A}" type="presParOf" srcId="{C427745A-2941-4BB0-B9AC-49D4ACA83D1E}" destId="{69C1B20E-7F83-46E2-A9AE-485B0D8D7C53}" srcOrd="3" destOrd="0" presId="urn:microsoft.com/office/officeart/2008/layout/HalfCircleOrganizationChart"/>
    <dgm:cxn modelId="{28B9777A-FAAF-4FE9-AAE7-7A87B6083AFB}" type="presParOf" srcId="{BD4928E3-873C-4C69-A758-3AED93090B95}" destId="{C9045AFC-BD9A-446D-8813-BE45263D95CE}" srcOrd="1" destOrd="0" presId="urn:microsoft.com/office/officeart/2008/layout/HalfCircleOrganizationChart"/>
    <dgm:cxn modelId="{D58C4CC6-83BD-47C6-8B3A-44A104E5026F}" type="presParOf" srcId="{BD4928E3-873C-4C69-A758-3AED93090B95}" destId="{04FACEF6-45FA-48EB-8AC7-A5F514DCF99C}" srcOrd="2" destOrd="0" presId="urn:microsoft.com/office/officeart/2008/layout/HalfCircleOrganizationChart"/>
    <dgm:cxn modelId="{340D0D5E-D685-41B6-9386-02F4A82EB63A}" type="presParOf" srcId="{17AE5374-E4FE-422D-9729-027A8E0DA9CF}" destId="{CF42BA50-1ACA-4A1C-A882-E2F8CDCF444C}" srcOrd="2" destOrd="0" presId="urn:microsoft.com/office/officeart/2008/layout/HalfCircleOrganizationChart"/>
    <dgm:cxn modelId="{B24AF29C-66C1-4022-A939-F431583BD066}" type="presParOf" srcId="{17AE5374-E4FE-422D-9729-027A8E0DA9CF}" destId="{CD94AE1C-9D37-4FC4-9EF2-01B28A8CFEB7}" srcOrd="3" destOrd="0" presId="urn:microsoft.com/office/officeart/2008/layout/HalfCircleOrganizationChart"/>
    <dgm:cxn modelId="{8E766308-0F17-44E9-8B2A-BDDA1FE20B5F}" type="presParOf" srcId="{CD94AE1C-9D37-4FC4-9EF2-01B28A8CFEB7}" destId="{1D99510E-3208-406E-89E7-04517D1E1CF9}" srcOrd="0" destOrd="0" presId="urn:microsoft.com/office/officeart/2008/layout/HalfCircleOrganizationChart"/>
    <dgm:cxn modelId="{EA6DE969-FB10-49C4-BF3E-4D2559EA2681}" type="presParOf" srcId="{1D99510E-3208-406E-89E7-04517D1E1CF9}" destId="{98445633-D8B6-4009-B22D-1C1C6AB7C13C}" srcOrd="0" destOrd="0" presId="urn:microsoft.com/office/officeart/2008/layout/HalfCircleOrganizationChart"/>
    <dgm:cxn modelId="{34A18B51-6DBB-419F-8599-202F15C5CF64}" type="presParOf" srcId="{1D99510E-3208-406E-89E7-04517D1E1CF9}" destId="{FC025BB8-EF30-4D6D-8652-31CDDE0A9F6D}" srcOrd="1" destOrd="0" presId="urn:microsoft.com/office/officeart/2008/layout/HalfCircleOrganizationChart"/>
    <dgm:cxn modelId="{044F7414-2422-4C0E-AE1D-6124DC35F446}" type="presParOf" srcId="{1D99510E-3208-406E-89E7-04517D1E1CF9}" destId="{BEAD7B0D-36F8-42A9-BC36-C6929DA913AD}" srcOrd="2" destOrd="0" presId="urn:microsoft.com/office/officeart/2008/layout/HalfCircleOrganizationChart"/>
    <dgm:cxn modelId="{1FE1F9A3-8684-4BE3-8A53-F12C67BB4A49}" type="presParOf" srcId="{1D99510E-3208-406E-89E7-04517D1E1CF9}" destId="{0C4A0305-14E6-41C8-B281-735C3DBE4D18}" srcOrd="3" destOrd="0" presId="urn:microsoft.com/office/officeart/2008/layout/HalfCircleOrganizationChart"/>
    <dgm:cxn modelId="{0FF66AC5-D35D-4BD1-B1F6-E860B340F736}" type="presParOf" srcId="{CD94AE1C-9D37-4FC4-9EF2-01B28A8CFEB7}" destId="{7A7C8CCC-1AE6-40F3-B9C0-8DA8D816C8FE}" srcOrd="1" destOrd="0" presId="urn:microsoft.com/office/officeart/2008/layout/HalfCircleOrganizationChart"/>
    <dgm:cxn modelId="{73F2B71A-5721-49EE-9718-D4947C10D97C}" type="presParOf" srcId="{CD94AE1C-9D37-4FC4-9EF2-01B28A8CFEB7}" destId="{1CF6CF4A-BA5B-4302-9F89-77995E9FECD3}" srcOrd="2" destOrd="0" presId="urn:microsoft.com/office/officeart/2008/layout/HalfCircleOrganizationChart"/>
    <dgm:cxn modelId="{C195375F-17FB-43E5-B8BD-E7C9052703C2}" type="presParOf" srcId="{458BC888-489B-4EA1-8ACD-9FF8B7C9CCD2}" destId="{AC03C640-D776-44A0-98C7-975BAB6611B5}" srcOrd="2" destOrd="0" presId="urn:microsoft.com/office/officeart/2008/layout/HalfCircleOrganizationChart"/>
    <dgm:cxn modelId="{C7C67D83-3CB4-4D97-AFBC-63E33160C576}" type="presParOf" srcId="{6A38F929-2DC2-4757-9EAB-3955312F336B}" destId="{FF321FCC-EE80-4E1F-B53E-EFF41A0D8734}" srcOrd="2" destOrd="0" presId="urn:microsoft.com/office/officeart/2008/layout/HalfCircleOrganizationChart"/>
    <dgm:cxn modelId="{FF140F7F-B1B2-458B-97B9-D39684942D8E}" type="presParOf" srcId="{FF321FCC-EE80-4E1F-B53E-EFF41A0D8734}" destId="{9EA2A6B1-0E22-4C8C-BF86-97D68491EA76}" srcOrd="0" destOrd="0" presId="urn:microsoft.com/office/officeart/2008/layout/HalfCircleOrganizationChart"/>
    <dgm:cxn modelId="{1E677271-2DC6-4CD7-B906-3F313E691BDF}" type="presParOf" srcId="{9EA2A6B1-0E22-4C8C-BF86-97D68491EA76}" destId="{E7484305-0616-4935-B398-4BE67B0CCB32}" srcOrd="0" destOrd="0" presId="urn:microsoft.com/office/officeart/2008/layout/HalfCircleOrganizationChart"/>
    <dgm:cxn modelId="{8EBF903F-A311-44F3-83E9-34593BFD2CAE}" type="presParOf" srcId="{9EA2A6B1-0E22-4C8C-BF86-97D68491EA76}" destId="{38746B0D-5F14-4B56-A609-9661975182E1}" srcOrd="1" destOrd="0" presId="urn:microsoft.com/office/officeart/2008/layout/HalfCircleOrganizationChart"/>
    <dgm:cxn modelId="{949AC556-4F88-4EE2-813B-141574BBB6C2}" type="presParOf" srcId="{9EA2A6B1-0E22-4C8C-BF86-97D68491EA76}" destId="{26B1E2B4-2CB8-4750-94FF-D47A05B922B0}" srcOrd="2" destOrd="0" presId="urn:microsoft.com/office/officeart/2008/layout/HalfCircleOrganizationChart"/>
    <dgm:cxn modelId="{567A6983-8F11-4A95-B9E7-193A932FA8AA}" type="presParOf" srcId="{9EA2A6B1-0E22-4C8C-BF86-97D68491EA76}" destId="{27D097DC-1E27-45DD-B0E8-15913E1F13ED}" srcOrd="3" destOrd="0" presId="urn:microsoft.com/office/officeart/2008/layout/HalfCircleOrganizationChart"/>
    <dgm:cxn modelId="{CA0C9282-131A-4F9D-9920-01AB6CA6C4CB}" type="presParOf" srcId="{FF321FCC-EE80-4E1F-B53E-EFF41A0D8734}" destId="{162A75CB-2456-4286-9F24-A04A8D5494E1}" srcOrd="1" destOrd="0" presId="urn:microsoft.com/office/officeart/2008/layout/HalfCircleOrganizationChart"/>
    <dgm:cxn modelId="{7F466BB7-C51E-4BBB-8CC2-B52037A32721}" type="presParOf" srcId="{FF321FCC-EE80-4E1F-B53E-EFF41A0D8734}" destId="{6BE880C4-A74A-46D2-AA58-664E8819E295}" srcOrd="2" destOrd="0" presId="urn:microsoft.com/office/officeart/2008/layout/HalfCircleOrganizationChart"/>
    <dgm:cxn modelId="{F6AB7ADF-8763-4087-87E8-63AF44EB12CC}" type="presParOf" srcId="{6A38F929-2DC2-4757-9EAB-3955312F336B}" destId="{D41B838B-FE4B-4DF1-8C33-1AFE6A05E5D9}" srcOrd="3" destOrd="0" presId="urn:microsoft.com/office/officeart/2008/layout/HalfCircleOrganizationChart"/>
    <dgm:cxn modelId="{10853F48-E1E8-4EAE-9FF1-70C63EA65B7E}" type="presParOf" srcId="{D41B838B-FE4B-4DF1-8C33-1AFE6A05E5D9}" destId="{783EF1A3-AB23-47AC-8F3A-3800FFAA9867}" srcOrd="0" destOrd="0" presId="urn:microsoft.com/office/officeart/2008/layout/HalfCircleOrganizationChart"/>
    <dgm:cxn modelId="{6A8565C1-5318-4DEF-9943-01F8F950EACE}" type="presParOf" srcId="{783EF1A3-AB23-47AC-8F3A-3800FFAA9867}" destId="{D658FB4A-296A-4BD3-98AE-303BB1658B5B}" srcOrd="0" destOrd="0" presId="urn:microsoft.com/office/officeart/2008/layout/HalfCircleOrganizationChart"/>
    <dgm:cxn modelId="{A0362EB9-F0A3-4E46-82D5-01860C8ADDF8}" type="presParOf" srcId="{783EF1A3-AB23-47AC-8F3A-3800FFAA9867}" destId="{C4729390-792C-4429-8A8D-DCB0B2F2FF7A}" srcOrd="1" destOrd="0" presId="urn:microsoft.com/office/officeart/2008/layout/HalfCircleOrganizationChart"/>
    <dgm:cxn modelId="{1213F596-82D2-4305-87DB-A72D62863755}" type="presParOf" srcId="{783EF1A3-AB23-47AC-8F3A-3800FFAA9867}" destId="{C25CF2C8-4660-49BE-AA0A-D311FFDBB12E}" srcOrd="2" destOrd="0" presId="urn:microsoft.com/office/officeart/2008/layout/HalfCircleOrganizationChart"/>
    <dgm:cxn modelId="{E72365A7-744C-4969-82DC-D8C8515A592B}" type="presParOf" srcId="{783EF1A3-AB23-47AC-8F3A-3800FFAA9867}" destId="{5C5EAD58-C341-454D-84CF-31E3BAFFD0C8}" srcOrd="3" destOrd="0" presId="urn:microsoft.com/office/officeart/2008/layout/HalfCircleOrganizationChart"/>
    <dgm:cxn modelId="{5097CE84-E3C4-4388-A0A7-EE519E710F2B}" type="presParOf" srcId="{D41B838B-FE4B-4DF1-8C33-1AFE6A05E5D9}" destId="{A722CEC2-C507-42C6-9746-707DD9C33AF9}" srcOrd="1" destOrd="0" presId="urn:microsoft.com/office/officeart/2008/layout/HalfCircleOrganizationChart"/>
    <dgm:cxn modelId="{87EA0AA3-0247-466B-AA14-99EF9AC16A4D}" type="presParOf" srcId="{D41B838B-FE4B-4DF1-8C33-1AFE6A05E5D9}" destId="{27229502-15CB-4E5B-B421-43BC53734D07}" srcOrd="2" destOrd="0" presId="urn:microsoft.com/office/officeart/2008/layout/HalfCircleOrganizationChart"/>
    <dgm:cxn modelId="{84738C51-47F6-4F4E-A971-44BF15220F5E}" type="presParOf" srcId="{6A38F929-2DC2-4757-9EAB-3955312F336B}" destId="{F5B53624-510F-4369-A48E-062E2C319EA5}" srcOrd="4" destOrd="0" presId="urn:microsoft.com/office/officeart/2008/layout/HalfCircleOrganizationChart"/>
    <dgm:cxn modelId="{57805C67-D904-499C-A6FD-376C06B4CF86}" type="presParOf" srcId="{F5B53624-510F-4369-A48E-062E2C319EA5}" destId="{B1E6B7B6-AE1B-4996-BA89-AEFE49F2956E}" srcOrd="0" destOrd="0" presId="urn:microsoft.com/office/officeart/2008/layout/HalfCircleOrganizationChart"/>
    <dgm:cxn modelId="{B83CCA31-AFA9-4A6A-8CC7-92034EF6B882}" type="presParOf" srcId="{B1E6B7B6-AE1B-4996-BA89-AEFE49F2956E}" destId="{D3AB52D7-D36D-4601-965D-42059B8B6E96}" srcOrd="0" destOrd="0" presId="urn:microsoft.com/office/officeart/2008/layout/HalfCircleOrganizationChart"/>
    <dgm:cxn modelId="{96619BCA-F0D4-44AA-91B4-71131D75464F}" type="presParOf" srcId="{B1E6B7B6-AE1B-4996-BA89-AEFE49F2956E}" destId="{EFE6ED65-CEB8-4F00-ACCF-446D5977927A}" srcOrd="1" destOrd="0" presId="urn:microsoft.com/office/officeart/2008/layout/HalfCircleOrganizationChart"/>
    <dgm:cxn modelId="{28EAD275-8997-45A2-A487-C1AA456D0B02}" type="presParOf" srcId="{B1E6B7B6-AE1B-4996-BA89-AEFE49F2956E}" destId="{8E03B278-8017-41E0-AD79-09DDE5508190}" srcOrd="2" destOrd="0" presId="urn:microsoft.com/office/officeart/2008/layout/HalfCircleOrganizationChart"/>
    <dgm:cxn modelId="{7E847128-404E-4A4D-BDE7-20CD8C1463DB}" type="presParOf" srcId="{B1E6B7B6-AE1B-4996-BA89-AEFE49F2956E}" destId="{DC04DBF6-D88A-4BD4-9F2A-AAB63316F5B4}" srcOrd="3" destOrd="0" presId="urn:microsoft.com/office/officeart/2008/layout/HalfCircleOrganizationChart"/>
    <dgm:cxn modelId="{7057E415-0B5B-4756-8F0A-97F580C6BC78}" type="presParOf" srcId="{F5B53624-510F-4369-A48E-062E2C319EA5}" destId="{1FC35BBB-A1F9-40FC-BF78-811579ED3E18}" srcOrd="1" destOrd="0" presId="urn:microsoft.com/office/officeart/2008/layout/HalfCircleOrganizationChart"/>
    <dgm:cxn modelId="{2BE4C549-7B2C-4E8A-B7F2-8DDB19A28165}" type="presParOf" srcId="{1FC35BBB-A1F9-40FC-BF78-811579ED3E18}" destId="{FEBDE702-093C-438D-BF73-E5CBA28F7E01}" srcOrd="0" destOrd="0" presId="urn:microsoft.com/office/officeart/2008/layout/HalfCircleOrganizationChart"/>
    <dgm:cxn modelId="{4CF146D9-BBFE-4923-964E-A7F5FD09A57E}" type="presParOf" srcId="{1FC35BBB-A1F9-40FC-BF78-811579ED3E18}" destId="{599CF826-57AC-44D9-B8E1-807DF8AD6AA2}" srcOrd="1" destOrd="0" presId="urn:microsoft.com/office/officeart/2008/layout/HalfCircleOrganizationChart"/>
    <dgm:cxn modelId="{9B237E71-3186-4163-BD01-A5935E34BD15}" type="presParOf" srcId="{599CF826-57AC-44D9-B8E1-807DF8AD6AA2}" destId="{3A04C005-12B2-44E8-BB26-B752DE3D5918}" srcOrd="0" destOrd="0" presId="urn:microsoft.com/office/officeart/2008/layout/HalfCircleOrganizationChart"/>
    <dgm:cxn modelId="{F7A3B3D4-D3FE-4546-807E-91C401125C3F}" type="presParOf" srcId="{3A04C005-12B2-44E8-BB26-B752DE3D5918}" destId="{4ED6D00C-1D7E-489F-B170-F8976CDE712D}" srcOrd="0" destOrd="0" presId="urn:microsoft.com/office/officeart/2008/layout/HalfCircleOrganizationChart"/>
    <dgm:cxn modelId="{45E97332-9888-446D-8357-6B01908A3929}" type="presParOf" srcId="{3A04C005-12B2-44E8-BB26-B752DE3D5918}" destId="{13246178-00AC-4B40-B8C5-562FE040E69A}" srcOrd="1" destOrd="0" presId="urn:microsoft.com/office/officeart/2008/layout/HalfCircleOrganizationChart"/>
    <dgm:cxn modelId="{638CA637-70B7-4B03-8352-AFA4FCF80ADD}" type="presParOf" srcId="{3A04C005-12B2-44E8-BB26-B752DE3D5918}" destId="{2D02AFEB-FE2C-4F17-B548-6811E617FD22}" srcOrd="2" destOrd="0" presId="urn:microsoft.com/office/officeart/2008/layout/HalfCircleOrganizationChart"/>
    <dgm:cxn modelId="{3B4D4651-8DEC-4BE2-A01F-666BA28AB2CE}" type="presParOf" srcId="{3A04C005-12B2-44E8-BB26-B752DE3D5918}" destId="{C56613AD-F1ED-4311-A0BB-CF340749A06A}" srcOrd="3" destOrd="0" presId="urn:microsoft.com/office/officeart/2008/layout/HalfCircleOrganizationChart"/>
    <dgm:cxn modelId="{A0FC3205-DEF2-4DB8-8865-17388453D527}" type="presParOf" srcId="{599CF826-57AC-44D9-B8E1-807DF8AD6AA2}" destId="{48ACE02D-22C2-42B4-9F71-607C693EDB6B}" srcOrd="1" destOrd="0" presId="urn:microsoft.com/office/officeart/2008/layout/HalfCircleOrganizationChart"/>
    <dgm:cxn modelId="{A7E39780-4705-4DD0-9084-8A73FAAD10B9}" type="presParOf" srcId="{48ACE02D-22C2-42B4-9F71-607C693EDB6B}" destId="{EAFCA7B6-8A86-493B-8EDD-C8DA53C21358}" srcOrd="0" destOrd="0" presId="urn:microsoft.com/office/officeart/2008/layout/HalfCircleOrganizationChart"/>
    <dgm:cxn modelId="{925BFE18-FF8F-4A34-9742-AE08E56D4D08}" type="presParOf" srcId="{48ACE02D-22C2-42B4-9F71-607C693EDB6B}" destId="{9FDF7BFE-26E9-4BEE-871A-1A3B6CF90B69}" srcOrd="1" destOrd="0" presId="urn:microsoft.com/office/officeart/2008/layout/HalfCircleOrganizationChart"/>
    <dgm:cxn modelId="{38C0B5A7-14D8-4EFE-9650-DE5D64CEE1D4}" type="presParOf" srcId="{9FDF7BFE-26E9-4BEE-871A-1A3B6CF90B69}" destId="{8F4018A5-5ED6-419B-8509-F927977F4C43}" srcOrd="0" destOrd="0" presId="urn:microsoft.com/office/officeart/2008/layout/HalfCircleOrganizationChart"/>
    <dgm:cxn modelId="{BC95EEDD-32D1-4EBA-BB5B-6EBCAD642222}" type="presParOf" srcId="{8F4018A5-5ED6-419B-8509-F927977F4C43}" destId="{A5C9D45C-8D2F-44E6-B07E-B90396992B27}" srcOrd="0" destOrd="0" presId="urn:microsoft.com/office/officeart/2008/layout/HalfCircleOrganizationChart"/>
    <dgm:cxn modelId="{CD1D205A-0656-4BFA-83A7-719B72836372}" type="presParOf" srcId="{8F4018A5-5ED6-419B-8509-F927977F4C43}" destId="{B37DA003-49B4-4D8A-99E9-952AA445825C}" srcOrd="1" destOrd="0" presId="urn:microsoft.com/office/officeart/2008/layout/HalfCircleOrganizationChart"/>
    <dgm:cxn modelId="{28E352F2-F0E1-4343-8394-B386E1C4E312}" type="presParOf" srcId="{8F4018A5-5ED6-419B-8509-F927977F4C43}" destId="{65AE53ED-D1B5-46A6-B281-BA4397659190}" srcOrd="2" destOrd="0" presId="urn:microsoft.com/office/officeart/2008/layout/HalfCircleOrganizationChart"/>
    <dgm:cxn modelId="{0961ED50-9196-4D97-817B-6F59764EBBAA}" type="presParOf" srcId="{8F4018A5-5ED6-419B-8509-F927977F4C43}" destId="{079A6BDB-2FBC-493E-A4F5-9168E01FB8EA}" srcOrd="3" destOrd="0" presId="urn:microsoft.com/office/officeart/2008/layout/HalfCircleOrganizationChart"/>
    <dgm:cxn modelId="{7D4B6927-1177-4C6E-A55D-1CA8927BFB70}" type="presParOf" srcId="{9FDF7BFE-26E9-4BEE-871A-1A3B6CF90B69}" destId="{AA1806E8-821C-4443-AD90-69851C06894E}" srcOrd="1" destOrd="0" presId="urn:microsoft.com/office/officeart/2008/layout/HalfCircleOrganizationChart"/>
    <dgm:cxn modelId="{77E73AB1-CCDB-4266-B782-CC75DE1A5F6E}" type="presParOf" srcId="{9FDF7BFE-26E9-4BEE-871A-1A3B6CF90B69}" destId="{3224B578-5769-47F3-962F-2EE650D4AED2}" srcOrd="2" destOrd="0" presId="urn:microsoft.com/office/officeart/2008/layout/HalfCircleOrganizationChart"/>
    <dgm:cxn modelId="{3DC865AA-9772-4577-90D0-B9952EE5EB22}" type="presParOf" srcId="{48ACE02D-22C2-42B4-9F71-607C693EDB6B}" destId="{AEA607DF-3A06-43E5-A35D-5269C0BC0B44}" srcOrd="2" destOrd="0" presId="urn:microsoft.com/office/officeart/2008/layout/HalfCircleOrganizationChart"/>
    <dgm:cxn modelId="{7EE708A8-ACDF-498B-9A7D-833623869F03}" type="presParOf" srcId="{48ACE02D-22C2-42B4-9F71-607C693EDB6B}" destId="{2CED7FB6-95E2-4DCC-9030-5FA19C0481E9}" srcOrd="3" destOrd="0" presId="urn:microsoft.com/office/officeart/2008/layout/HalfCircleOrganizationChart"/>
    <dgm:cxn modelId="{1B17EC68-CE40-4D8E-BBB0-463AE9AEA694}" type="presParOf" srcId="{2CED7FB6-95E2-4DCC-9030-5FA19C0481E9}" destId="{9D01CF64-6489-4D57-81CB-24D949666FDE}" srcOrd="0" destOrd="0" presId="urn:microsoft.com/office/officeart/2008/layout/HalfCircleOrganizationChart"/>
    <dgm:cxn modelId="{D181519F-EAB8-42B8-AD9C-EFB6C3F365EB}" type="presParOf" srcId="{9D01CF64-6489-4D57-81CB-24D949666FDE}" destId="{0DA47729-E90B-4161-91B8-7E2443EC0915}" srcOrd="0" destOrd="0" presId="urn:microsoft.com/office/officeart/2008/layout/HalfCircleOrganizationChart"/>
    <dgm:cxn modelId="{29F21FA0-A22F-4832-8B45-0DFF620C1333}" type="presParOf" srcId="{9D01CF64-6489-4D57-81CB-24D949666FDE}" destId="{F4AB0B9F-0369-44B1-B530-E997D9AD1DCF}" srcOrd="1" destOrd="0" presId="urn:microsoft.com/office/officeart/2008/layout/HalfCircleOrganizationChart"/>
    <dgm:cxn modelId="{0978A971-4DA7-4314-8E43-3328E0BA289C}" type="presParOf" srcId="{9D01CF64-6489-4D57-81CB-24D949666FDE}" destId="{D98DE6B4-FF9C-46A3-AE23-AE4214A94416}" srcOrd="2" destOrd="0" presId="urn:microsoft.com/office/officeart/2008/layout/HalfCircleOrganizationChart"/>
    <dgm:cxn modelId="{D1450446-E80D-452E-92E1-3223C9B2318E}" type="presParOf" srcId="{9D01CF64-6489-4D57-81CB-24D949666FDE}" destId="{89257BF2-DEAC-4ACB-A231-A9EA2DBD00D9}" srcOrd="3" destOrd="0" presId="urn:microsoft.com/office/officeart/2008/layout/HalfCircleOrganizationChart"/>
    <dgm:cxn modelId="{8A563BB2-658D-4D46-9128-0C600590AFCB}" type="presParOf" srcId="{2CED7FB6-95E2-4DCC-9030-5FA19C0481E9}" destId="{E8B908FE-26B8-44FB-8B46-A9C77AD5F7FA}" srcOrd="1" destOrd="0" presId="urn:microsoft.com/office/officeart/2008/layout/HalfCircleOrganizationChart"/>
    <dgm:cxn modelId="{FB78D8AD-71F7-4CAE-979D-4A492B60D7E8}" type="presParOf" srcId="{2CED7FB6-95E2-4DCC-9030-5FA19C0481E9}" destId="{DD499D82-057A-4E9A-A543-A4DB31C87C8A}" srcOrd="2" destOrd="0" presId="urn:microsoft.com/office/officeart/2008/layout/HalfCircleOrganizationChart"/>
    <dgm:cxn modelId="{D7A95543-5176-406F-AAE8-458C83C1984C}" type="presParOf" srcId="{599CF826-57AC-44D9-B8E1-807DF8AD6AA2}" destId="{AD37A5EC-3E39-4DE4-BF7B-2A741FCA0477}" srcOrd="2" destOrd="0" presId="urn:microsoft.com/office/officeart/2008/layout/HalfCircleOrganizationChart"/>
    <dgm:cxn modelId="{DD6F4173-2310-4937-9418-7C16D24D8084}" type="presParOf" srcId="{1FC35BBB-A1F9-40FC-BF78-811579ED3E18}" destId="{06F776AA-49A7-4835-9D7D-6FBEC8C1B93F}" srcOrd="2" destOrd="0" presId="urn:microsoft.com/office/officeart/2008/layout/HalfCircleOrganizationChart"/>
    <dgm:cxn modelId="{750C58FF-875A-475A-9C5A-70B2A360FE20}" type="presParOf" srcId="{1FC35BBB-A1F9-40FC-BF78-811579ED3E18}" destId="{D994C255-FF6D-446A-82F8-B24B285D6BF6}" srcOrd="3" destOrd="0" presId="urn:microsoft.com/office/officeart/2008/layout/HalfCircleOrganizationChart"/>
    <dgm:cxn modelId="{C514DC72-0400-4106-90DA-364076187356}" type="presParOf" srcId="{D994C255-FF6D-446A-82F8-B24B285D6BF6}" destId="{91A7D710-3E0F-4790-9DE4-275BB9EE993F}" srcOrd="0" destOrd="0" presId="urn:microsoft.com/office/officeart/2008/layout/HalfCircleOrganizationChart"/>
    <dgm:cxn modelId="{259EEE9C-2E80-4547-AFA8-6D15739B1D48}" type="presParOf" srcId="{91A7D710-3E0F-4790-9DE4-275BB9EE993F}" destId="{3ECDF8AF-BF9F-46BD-8646-F94D6FFB4AFD}" srcOrd="0" destOrd="0" presId="urn:microsoft.com/office/officeart/2008/layout/HalfCircleOrganizationChart"/>
    <dgm:cxn modelId="{D755B4B1-7F36-4067-80C0-832E867AD122}" type="presParOf" srcId="{91A7D710-3E0F-4790-9DE4-275BB9EE993F}" destId="{185CE2F2-760D-4A28-A1FF-5494AAAE9185}" srcOrd="1" destOrd="0" presId="urn:microsoft.com/office/officeart/2008/layout/HalfCircleOrganizationChart"/>
    <dgm:cxn modelId="{3FA0B1AF-7C0B-48DF-AF56-0F9C464551E2}" type="presParOf" srcId="{91A7D710-3E0F-4790-9DE4-275BB9EE993F}" destId="{C4D67510-35F1-41C9-B943-866E5F1919D1}" srcOrd="2" destOrd="0" presId="urn:microsoft.com/office/officeart/2008/layout/HalfCircleOrganizationChart"/>
    <dgm:cxn modelId="{1B43BAA6-F001-43D0-86A5-7E37142195C2}" type="presParOf" srcId="{91A7D710-3E0F-4790-9DE4-275BB9EE993F}" destId="{2C90FF3F-3A86-4B8D-8226-EA8E91CAE359}" srcOrd="3" destOrd="0" presId="urn:microsoft.com/office/officeart/2008/layout/HalfCircleOrganizationChart"/>
    <dgm:cxn modelId="{DB697A2E-FE9E-4A8A-8BBC-49704A2AD4E4}" type="presParOf" srcId="{D994C255-FF6D-446A-82F8-B24B285D6BF6}" destId="{D572CB60-8A25-48AE-A9B7-A71EA04DBFDF}" srcOrd="1" destOrd="0" presId="urn:microsoft.com/office/officeart/2008/layout/HalfCircleOrganizationChart"/>
    <dgm:cxn modelId="{D906417A-DEDE-4229-8E8B-4027C93B2CF3}" type="presParOf" srcId="{D572CB60-8A25-48AE-A9B7-A71EA04DBFDF}" destId="{B1D4FC43-DBEC-4E4D-8AFD-F4FB63D61CC5}" srcOrd="0" destOrd="0" presId="urn:microsoft.com/office/officeart/2008/layout/HalfCircleOrganizationChart"/>
    <dgm:cxn modelId="{3144CD14-6C5D-4C06-86C9-224873CD3B80}" type="presParOf" srcId="{D572CB60-8A25-48AE-A9B7-A71EA04DBFDF}" destId="{B377E8B8-8756-40C9-840F-9C93F36CA382}" srcOrd="1" destOrd="0" presId="urn:microsoft.com/office/officeart/2008/layout/HalfCircleOrganizationChart"/>
    <dgm:cxn modelId="{513245DE-CA79-440F-A19F-D0406E6AEBED}" type="presParOf" srcId="{B377E8B8-8756-40C9-840F-9C93F36CA382}" destId="{9631BC24-91A9-4BDB-8824-DA14D44DCC5A}" srcOrd="0" destOrd="0" presId="urn:microsoft.com/office/officeart/2008/layout/HalfCircleOrganizationChart"/>
    <dgm:cxn modelId="{0C574EFC-5DDE-41FC-B80C-B0F237977A28}" type="presParOf" srcId="{9631BC24-91A9-4BDB-8824-DA14D44DCC5A}" destId="{F9BAF352-07F0-4203-BCE3-6B9CC42088A5}" srcOrd="0" destOrd="0" presId="urn:microsoft.com/office/officeart/2008/layout/HalfCircleOrganizationChart"/>
    <dgm:cxn modelId="{05FB7133-404B-40FC-AB0E-973D80B936F4}" type="presParOf" srcId="{9631BC24-91A9-4BDB-8824-DA14D44DCC5A}" destId="{23C4E405-CAB9-4500-82D8-A2FED0BD491B}" srcOrd="1" destOrd="0" presId="urn:microsoft.com/office/officeart/2008/layout/HalfCircleOrganizationChart"/>
    <dgm:cxn modelId="{29DBD5A2-55BE-47B5-87A1-A054A128FA41}" type="presParOf" srcId="{9631BC24-91A9-4BDB-8824-DA14D44DCC5A}" destId="{3456BBB8-3502-4ADA-8298-298A8C1CED28}" srcOrd="2" destOrd="0" presId="urn:microsoft.com/office/officeart/2008/layout/HalfCircleOrganizationChart"/>
    <dgm:cxn modelId="{838D00AE-28FE-432A-BB90-944A0C6102CD}" type="presParOf" srcId="{9631BC24-91A9-4BDB-8824-DA14D44DCC5A}" destId="{A8F54268-6511-4983-9EBA-6B0B5CEFDC16}" srcOrd="3" destOrd="0" presId="urn:microsoft.com/office/officeart/2008/layout/HalfCircleOrganizationChart"/>
    <dgm:cxn modelId="{C44C3C06-6054-4DA6-AC70-79CA624B4603}" type="presParOf" srcId="{B377E8B8-8756-40C9-840F-9C93F36CA382}" destId="{DDFEDE5F-5182-4056-8174-AAD3B568185D}" srcOrd="1" destOrd="0" presId="urn:microsoft.com/office/officeart/2008/layout/HalfCircleOrganizationChart"/>
    <dgm:cxn modelId="{A5D6C23C-D201-45BF-9739-AFF61F09C62D}" type="presParOf" srcId="{B377E8B8-8756-40C9-840F-9C93F36CA382}" destId="{AAFF9395-6732-45D8-BBCC-A69B9FF17915}" srcOrd="2" destOrd="0" presId="urn:microsoft.com/office/officeart/2008/layout/HalfCircleOrganizationChart"/>
    <dgm:cxn modelId="{962BC7F5-1A7D-418D-AEED-3466F3667624}" type="presParOf" srcId="{D572CB60-8A25-48AE-A9B7-A71EA04DBFDF}" destId="{A58413F6-F115-42AD-BC6F-F95D903E4288}" srcOrd="2" destOrd="0" presId="urn:microsoft.com/office/officeart/2008/layout/HalfCircleOrganizationChart"/>
    <dgm:cxn modelId="{F79635C3-1CBA-4D9D-A951-CC4E379EE337}" type="presParOf" srcId="{D572CB60-8A25-48AE-A9B7-A71EA04DBFDF}" destId="{DAB9DE0C-B829-4B1E-A664-4371B62B4EF3}" srcOrd="3" destOrd="0" presId="urn:microsoft.com/office/officeart/2008/layout/HalfCircleOrganizationChart"/>
    <dgm:cxn modelId="{5A260C41-5292-429B-8BA8-8A3F671F46DF}" type="presParOf" srcId="{DAB9DE0C-B829-4B1E-A664-4371B62B4EF3}" destId="{737AA187-1459-45D9-AE51-F50922198259}" srcOrd="0" destOrd="0" presId="urn:microsoft.com/office/officeart/2008/layout/HalfCircleOrganizationChart"/>
    <dgm:cxn modelId="{453AD6F5-1827-4305-816E-109DB4875403}" type="presParOf" srcId="{737AA187-1459-45D9-AE51-F50922198259}" destId="{B1E8076F-2A9F-43BB-8D83-6A436C000015}" srcOrd="0" destOrd="0" presId="urn:microsoft.com/office/officeart/2008/layout/HalfCircleOrganizationChart"/>
    <dgm:cxn modelId="{79C6514A-900F-424C-8FB3-CCA47AA5827B}" type="presParOf" srcId="{737AA187-1459-45D9-AE51-F50922198259}" destId="{C6515E32-3E78-47E6-A87A-77889DCFF8AA}" srcOrd="1" destOrd="0" presId="urn:microsoft.com/office/officeart/2008/layout/HalfCircleOrganizationChart"/>
    <dgm:cxn modelId="{0D7C2978-1831-4AFA-AECA-714861199218}" type="presParOf" srcId="{737AA187-1459-45D9-AE51-F50922198259}" destId="{93C69BB2-C3FF-470B-9CCD-5A92A48DA5D9}" srcOrd="2" destOrd="0" presId="urn:microsoft.com/office/officeart/2008/layout/HalfCircleOrganizationChart"/>
    <dgm:cxn modelId="{D5BEE647-945B-42BD-AA78-44ECDEA2327C}" type="presParOf" srcId="{737AA187-1459-45D9-AE51-F50922198259}" destId="{2FDBC5FD-71E9-425C-B6A4-6A3D99A9733D}" srcOrd="3" destOrd="0" presId="urn:microsoft.com/office/officeart/2008/layout/HalfCircleOrganizationChart"/>
    <dgm:cxn modelId="{9AE5CEE2-F273-41B1-BCCE-B038E611D2BC}" type="presParOf" srcId="{DAB9DE0C-B829-4B1E-A664-4371B62B4EF3}" destId="{5002477F-75BC-4C05-ACB8-6C553536DF67}" srcOrd="1" destOrd="0" presId="urn:microsoft.com/office/officeart/2008/layout/HalfCircleOrganizationChart"/>
    <dgm:cxn modelId="{AB134731-1068-473E-BC3A-1BB1924E1D04}" type="presParOf" srcId="{DAB9DE0C-B829-4B1E-A664-4371B62B4EF3}" destId="{0C3D7696-15C7-4271-9F10-08F3907A5857}" srcOrd="2" destOrd="0" presId="urn:microsoft.com/office/officeart/2008/layout/HalfCircleOrganizationChart"/>
    <dgm:cxn modelId="{CDE8EB68-F4BF-4E78-A604-5C013F353827}" type="presParOf" srcId="{D994C255-FF6D-446A-82F8-B24B285D6BF6}" destId="{1150C159-B3FD-4C69-A830-59E0CA321A20}" srcOrd="2" destOrd="0" presId="urn:microsoft.com/office/officeart/2008/layout/HalfCircleOrganizationChart"/>
    <dgm:cxn modelId="{79F8729C-AAC4-41CD-8796-286C54EC7045}" type="presParOf" srcId="{F5B53624-510F-4369-A48E-062E2C319EA5}" destId="{FBCDAAA3-9BE9-47D0-BDEC-B4E01F9F1D90}" srcOrd="2" destOrd="0" presId="urn:microsoft.com/office/officeart/2008/layout/HalfCircleOrganizationChart"/>
    <dgm:cxn modelId="{7BA48CE4-2BC5-42CC-9E37-C2BAFAFFC893}" type="presParOf" srcId="{6A38F929-2DC2-4757-9EAB-3955312F336B}" destId="{E14895C8-77FF-428B-A3B4-B7B09555F0F8}" srcOrd="5" destOrd="0" presId="urn:microsoft.com/office/officeart/2008/layout/HalfCircleOrganizationChart"/>
    <dgm:cxn modelId="{969561AB-2066-4949-ABD9-870B463AD781}" type="presParOf" srcId="{E14895C8-77FF-428B-A3B4-B7B09555F0F8}" destId="{BBE57CAE-DDC0-43E1-933C-527DE428432A}" srcOrd="0" destOrd="0" presId="urn:microsoft.com/office/officeart/2008/layout/HalfCircleOrganizationChart"/>
    <dgm:cxn modelId="{83F1FBCA-0E9A-4F41-A906-171CFAF0EC72}" type="presParOf" srcId="{BBE57CAE-DDC0-43E1-933C-527DE428432A}" destId="{A2955118-AE99-4480-9EE9-7FE24DC5FA8A}" srcOrd="0" destOrd="0" presId="urn:microsoft.com/office/officeart/2008/layout/HalfCircleOrganizationChart"/>
    <dgm:cxn modelId="{CBCF9BD2-3221-4B64-A31E-BD42ACF35134}" type="presParOf" srcId="{BBE57CAE-DDC0-43E1-933C-527DE428432A}" destId="{424EDE4B-2C46-4820-AC89-AF5AF4F2B868}" srcOrd="1" destOrd="0" presId="urn:microsoft.com/office/officeart/2008/layout/HalfCircleOrganizationChart"/>
    <dgm:cxn modelId="{288F2D27-338E-4093-85F6-09C0E546AC18}" type="presParOf" srcId="{BBE57CAE-DDC0-43E1-933C-527DE428432A}" destId="{0201EF09-D12E-40D8-8DBA-4E435863C5CA}" srcOrd="2" destOrd="0" presId="urn:microsoft.com/office/officeart/2008/layout/HalfCircleOrganizationChart"/>
    <dgm:cxn modelId="{0D7486EB-4B25-4428-8C2D-6AA53DC06457}" type="presParOf" srcId="{BBE57CAE-DDC0-43E1-933C-527DE428432A}" destId="{A048AA54-7E02-408D-B2D9-13E6E69F3996}" srcOrd="3" destOrd="0" presId="urn:microsoft.com/office/officeart/2008/layout/HalfCircleOrganizationChart"/>
    <dgm:cxn modelId="{7B75F5D8-8866-472B-B088-A629CB2066A6}" type="presParOf" srcId="{E14895C8-77FF-428B-A3B4-B7B09555F0F8}" destId="{946805E9-89CD-481E-95C3-667E52E70F70}" srcOrd="1" destOrd="0" presId="urn:microsoft.com/office/officeart/2008/layout/HalfCircleOrganizationChart"/>
    <dgm:cxn modelId="{95A2BEDB-4F37-470C-ACF4-36A2CD057A8B}" type="presParOf" srcId="{946805E9-89CD-481E-95C3-667E52E70F70}" destId="{EAAC2F78-4178-4430-9F94-9A160EADB9A2}" srcOrd="0" destOrd="0" presId="urn:microsoft.com/office/officeart/2008/layout/HalfCircleOrganizationChart"/>
    <dgm:cxn modelId="{5E513A98-DC24-4DA2-97FF-2F4D721A7023}" type="presParOf" srcId="{946805E9-89CD-481E-95C3-667E52E70F70}" destId="{D0CB4C81-2B85-4F0F-82D1-2A55D1EECE2B}" srcOrd="1" destOrd="0" presId="urn:microsoft.com/office/officeart/2008/layout/HalfCircleOrganizationChart"/>
    <dgm:cxn modelId="{67A21A40-9F01-4CA8-8895-78445A129637}" type="presParOf" srcId="{D0CB4C81-2B85-4F0F-82D1-2A55D1EECE2B}" destId="{A700E8A4-BF30-4982-A551-D0CD3B056B4B}" srcOrd="0" destOrd="0" presId="urn:microsoft.com/office/officeart/2008/layout/HalfCircleOrganizationChart"/>
    <dgm:cxn modelId="{18E9BF88-99F5-41F7-9309-030328C96BA5}" type="presParOf" srcId="{A700E8A4-BF30-4982-A551-D0CD3B056B4B}" destId="{9C91B4D9-03FA-49CA-B4FA-1679BADB8054}" srcOrd="0" destOrd="0" presId="urn:microsoft.com/office/officeart/2008/layout/HalfCircleOrganizationChart"/>
    <dgm:cxn modelId="{D751FBE9-8D6F-470F-99D7-B6E2CD34A8E7}" type="presParOf" srcId="{A700E8A4-BF30-4982-A551-D0CD3B056B4B}" destId="{27150620-7A9E-4474-BE69-4257CD0D2934}" srcOrd="1" destOrd="0" presId="urn:microsoft.com/office/officeart/2008/layout/HalfCircleOrganizationChart"/>
    <dgm:cxn modelId="{CF4C81AE-363A-47EB-8D5A-F8BDDB85E88E}" type="presParOf" srcId="{A700E8A4-BF30-4982-A551-D0CD3B056B4B}" destId="{6D6DE73A-D258-402F-A97F-6BDF92091FDF}" srcOrd="2" destOrd="0" presId="urn:microsoft.com/office/officeart/2008/layout/HalfCircleOrganizationChart"/>
    <dgm:cxn modelId="{484CB8BC-5618-4FCA-97F0-82B50694EE4A}" type="presParOf" srcId="{A700E8A4-BF30-4982-A551-D0CD3B056B4B}" destId="{603301C8-E5AB-4995-92AC-75C9149E5FC3}" srcOrd="3" destOrd="0" presId="urn:microsoft.com/office/officeart/2008/layout/HalfCircleOrganizationChart"/>
    <dgm:cxn modelId="{825E5345-461E-4F84-A86C-C27A8AE98A3E}" type="presParOf" srcId="{D0CB4C81-2B85-4F0F-82D1-2A55D1EECE2B}" destId="{655A2607-CBDF-4226-8087-186DC7E5C38B}" srcOrd="1" destOrd="0" presId="urn:microsoft.com/office/officeart/2008/layout/HalfCircleOrganizationChart"/>
    <dgm:cxn modelId="{5E0B7048-3A5B-45AC-9827-A576DDD5B9AC}" type="presParOf" srcId="{D0CB4C81-2B85-4F0F-82D1-2A55D1EECE2B}" destId="{CA0C718A-8D8B-4C01-A55D-FEB0CE8D5247}" srcOrd="2" destOrd="0" presId="urn:microsoft.com/office/officeart/2008/layout/HalfCircleOrganizationChart"/>
    <dgm:cxn modelId="{EC59559F-8E30-4A70-AEFA-CBEECF309269}" type="presParOf" srcId="{946805E9-89CD-481E-95C3-667E52E70F70}" destId="{EC37EBD0-8D0A-4145-B256-86A44819CE49}" srcOrd="2" destOrd="0" presId="urn:microsoft.com/office/officeart/2008/layout/HalfCircleOrganizationChart"/>
    <dgm:cxn modelId="{7639D6A8-4A29-4EEA-B30D-890B4FA2DBC0}" type="presParOf" srcId="{946805E9-89CD-481E-95C3-667E52E70F70}" destId="{CF5626C3-C309-4A6B-9F59-ED4BE920EDAE}" srcOrd="3" destOrd="0" presId="urn:microsoft.com/office/officeart/2008/layout/HalfCircleOrganizationChart"/>
    <dgm:cxn modelId="{2C6B9A9F-B210-4C57-B245-4AB946B6898F}" type="presParOf" srcId="{CF5626C3-C309-4A6B-9F59-ED4BE920EDAE}" destId="{AC5B0921-65C2-4730-A7AD-539E6632EDA1}" srcOrd="0" destOrd="0" presId="urn:microsoft.com/office/officeart/2008/layout/HalfCircleOrganizationChart"/>
    <dgm:cxn modelId="{312D1327-35DC-428C-9A46-C71B58B161EF}" type="presParOf" srcId="{AC5B0921-65C2-4730-A7AD-539E6632EDA1}" destId="{DDA844C2-9DDC-474E-BD5E-EAF926FD5654}" srcOrd="0" destOrd="0" presId="urn:microsoft.com/office/officeart/2008/layout/HalfCircleOrganizationChart"/>
    <dgm:cxn modelId="{D788B12D-4987-45A9-930C-C774F7F3576C}" type="presParOf" srcId="{AC5B0921-65C2-4730-A7AD-539E6632EDA1}" destId="{A99731F8-44B0-4686-9240-29879534F5D5}" srcOrd="1" destOrd="0" presId="urn:microsoft.com/office/officeart/2008/layout/HalfCircleOrganizationChart"/>
    <dgm:cxn modelId="{A7FA2699-A91F-42B4-9690-6E9E2CD4BFFA}" type="presParOf" srcId="{AC5B0921-65C2-4730-A7AD-539E6632EDA1}" destId="{FE440F68-2F3B-41B0-A96C-917C93046449}" srcOrd="2" destOrd="0" presId="urn:microsoft.com/office/officeart/2008/layout/HalfCircleOrganizationChart"/>
    <dgm:cxn modelId="{A738C14C-07B7-4B62-93C2-9A0106794949}" type="presParOf" srcId="{AC5B0921-65C2-4730-A7AD-539E6632EDA1}" destId="{0D49A3B6-E6E1-4314-B9D6-4A5B1694CB7E}" srcOrd="3" destOrd="0" presId="urn:microsoft.com/office/officeart/2008/layout/HalfCircleOrganizationChart"/>
    <dgm:cxn modelId="{99AD4C21-BACA-42EC-ABBA-030D89349E5D}" type="presParOf" srcId="{CF5626C3-C309-4A6B-9F59-ED4BE920EDAE}" destId="{04D9DC52-9E9C-4A7E-9FF4-C161D78670C7}" srcOrd="1" destOrd="0" presId="urn:microsoft.com/office/officeart/2008/layout/HalfCircleOrganizationChart"/>
    <dgm:cxn modelId="{BA8D0417-50AC-430B-B76A-9AF3A78B9424}" type="presParOf" srcId="{04D9DC52-9E9C-4A7E-9FF4-C161D78670C7}" destId="{0F9C301F-CC5F-45F6-8FD9-30C62D76756E}" srcOrd="0" destOrd="0" presId="urn:microsoft.com/office/officeart/2008/layout/HalfCircleOrganizationChart"/>
    <dgm:cxn modelId="{3C1B1543-CB44-4D0F-B607-A74344125352}" type="presParOf" srcId="{04D9DC52-9E9C-4A7E-9FF4-C161D78670C7}" destId="{4587C941-D150-46D3-B7E2-337949E43A2E}" srcOrd="1" destOrd="0" presId="urn:microsoft.com/office/officeart/2008/layout/HalfCircleOrganizationChart"/>
    <dgm:cxn modelId="{CFDD9075-92FF-4355-8406-2C9172A99A23}" type="presParOf" srcId="{4587C941-D150-46D3-B7E2-337949E43A2E}" destId="{9076A571-764E-4018-9B8E-517671201F09}" srcOrd="0" destOrd="0" presId="urn:microsoft.com/office/officeart/2008/layout/HalfCircleOrganizationChart"/>
    <dgm:cxn modelId="{A1E28D16-5A12-4514-8194-425E9129890C}" type="presParOf" srcId="{9076A571-764E-4018-9B8E-517671201F09}" destId="{E7A68FA4-585B-4910-84F0-AFB0E7C013D0}" srcOrd="0" destOrd="0" presId="urn:microsoft.com/office/officeart/2008/layout/HalfCircleOrganizationChart"/>
    <dgm:cxn modelId="{88397E8E-C612-4C3A-A41D-AB7EA47997CC}" type="presParOf" srcId="{9076A571-764E-4018-9B8E-517671201F09}" destId="{7E25CB59-F810-4E11-AF02-70CB7F8FE645}" srcOrd="1" destOrd="0" presId="urn:microsoft.com/office/officeart/2008/layout/HalfCircleOrganizationChart"/>
    <dgm:cxn modelId="{837F25EF-8576-4FD3-A5F8-4FB21C2B0030}" type="presParOf" srcId="{9076A571-764E-4018-9B8E-517671201F09}" destId="{B2C7F518-8B3D-4F33-A755-13192F9594CD}" srcOrd="2" destOrd="0" presId="urn:microsoft.com/office/officeart/2008/layout/HalfCircleOrganizationChart"/>
    <dgm:cxn modelId="{E8276E1F-FA79-4951-8474-AB52F6625062}" type="presParOf" srcId="{9076A571-764E-4018-9B8E-517671201F09}" destId="{EAF1EAC1-329D-4BAF-A43A-00EA4B156BED}" srcOrd="3" destOrd="0" presId="urn:microsoft.com/office/officeart/2008/layout/HalfCircleOrganizationChart"/>
    <dgm:cxn modelId="{6BF2AE9D-882F-40FB-A52E-7D98C5FDDDCE}" type="presParOf" srcId="{4587C941-D150-46D3-B7E2-337949E43A2E}" destId="{AAFA6BFA-5D3A-4EBC-8DCF-B6D4EBE9F1FA}" srcOrd="1" destOrd="0" presId="urn:microsoft.com/office/officeart/2008/layout/HalfCircleOrganizationChart"/>
    <dgm:cxn modelId="{9F195B7B-0D9F-4D69-AFA0-259A8CB6A5B8}" type="presParOf" srcId="{4587C941-D150-46D3-B7E2-337949E43A2E}" destId="{C5846653-400C-44B5-9DCC-032FE3F9B755}" srcOrd="2" destOrd="0" presId="urn:microsoft.com/office/officeart/2008/layout/HalfCircleOrganizationChart"/>
    <dgm:cxn modelId="{511D9F76-A3EB-488C-9EF1-591C90602F62}" type="presParOf" srcId="{04D9DC52-9E9C-4A7E-9FF4-C161D78670C7}" destId="{2FDC82DF-9CCB-42E1-8D63-0C939F50F709}" srcOrd="2" destOrd="0" presId="urn:microsoft.com/office/officeart/2008/layout/HalfCircleOrganizationChart"/>
    <dgm:cxn modelId="{1398B644-32B8-4BAD-9D37-6B1CBB11F357}" type="presParOf" srcId="{04D9DC52-9E9C-4A7E-9FF4-C161D78670C7}" destId="{A9DFFB03-2518-43C5-81C9-3FB69B5AD976}" srcOrd="3" destOrd="0" presId="urn:microsoft.com/office/officeart/2008/layout/HalfCircleOrganizationChart"/>
    <dgm:cxn modelId="{BEF2C58C-D5A2-4152-97E2-BEF078EB8977}" type="presParOf" srcId="{A9DFFB03-2518-43C5-81C9-3FB69B5AD976}" destId="{8011FA4C-C5C7-4828-9062-575C04DDADAE}" srcOrd="0" destOrd="0" presId="urn:microsoft.com/office/officeart/2008/layout/HalfCircleOrganizationChart"/>
    <dgm:cxn modelId="{58756E39-13BA-4DC9-8067-3407660FB1A5}" type="presParOf" srcId="{8011FA4C-C5C7-4828-9062-575C04DDADAE}" destId="{7DD0A03F-828E-46BE-83EE-8FF6E26BDCC6}" srcOrd="0" destOrd="0" presId="urn:microsoft.com/office/officeart/2008/layout/HalfCircleOrganizationChart"/>
    <dgm:cxn modelId="{663BEF41-2BEF-42E8-8137-C09B13B8341E}" type="presParOf" srcId="{8011FA4C-C5C7-4828-9062-575C04DDADAE}" destId="{E39E4F04-3471-461B-AF04-D5AE2A0AADFA}" srcOrd="1" destOrd="0" presId="urn:microsoft.com/office/officeart/2008/layout/HalfCircleOrganizationChart"/>
    <dgm:cxn modelId="{B99F3771-0ECE-4225-B23B-A490D7295104}" type="presParOf" srcId="{8011FA4C-C5C7-4828-9062-575C04DDADAE}" destId="{088D555A-9532-4388-880B-75E3323337D7}" srcOrd="2" destOrd="0" presId="urn:microsoft.com/office/officeart/2008/layout/HalfCircleOrganizationChart"/>
    <dgm:cxn modelId="{A4EA13CF-F634-4200-893D-48156A542354}" type="presParOf" srcId="{8011FA4C-C5C7-4828-9062-575C04DDADAE}" destId="{7F258B07-1363-4A36-8F59-5AE5A499E1F4}" srcOrd="3" destOrd="0" presId="urn:microsoft.com/office/officeart/2008/layout/HalfCircleOrganizationChart"/>
    <dgm:cxn modelId="{774C4623-708B-414C-A9CF-F6B8F8212ABE}" type="presParOf" srcId="{A9DFFB03-2518-43C5-81C9-3FB69B5AD976}" destId="{A22A55F7-1337-4E72-A545-7DE7CEA26E8C}" srcOrd="1" destOrd="0" presId="urn:microsoft.com/office/officeart/2008/layout/HalfCircleOrganizationChart"/>
    <dgm:cxn modelId="{8AE42CD8-02F9-4E35-A39C-43036F6DD506}" type="presParOf" srcId="{A9DFFB03-2518-43C5-81C9-3FB69B5AD976}" destId="{BF32E8B7-FF6F-423D-BCD0-5FB10CC09BAC}" srcOrd="2" destOrd="0" presId="urn:microsoft.com/office/officeart/2008/layout/HalfCircleOrganizationChart"/>
    <dgm:cxn modelId="{11E495B3-A983-46E4-924E-53ECBF9B47EA}" type="presParOf" srcId="{CF5626C3-C309-4A6B-9F59-ED4BE920EDAE}" destId="{59DD854D-7BB1-4D6F-BFBE-168CB3F6FE2B}" srcOrd="2" destOrd="0" presId="urn:microsoft.com/office/officeart/2008/layout/HalfCircleOrganizationChart"/>
    <dgm:cxn modelId="{A56E8DC1-9E78-48FB-BB8F-A6902386CF5A}" type="presParOf" srcId="{E14895C8-77FF-428B-A3B4-B7B09555F0F8}" destId="{77141F1A-AEF4-41A8-A6B9-BE9BCE47E29D}" srcOrd="2" destOrd="0" presId="urn:microsoft.com/office/officeart/2008/layout/HalfCircleOrganizationChart"/>
    <dgm:cxn modelId="{CBC951EB-A8B1-42C5-94EB-A9F48DE29907}" type="presParOf" srcId="{6A38F929-2DC2-4757-9EAB-3955312F336B}" destId="{46909CDD-D651-4E08-B1AE-896576A5A86F}" srcOrd="6" destOrd="0" presId="urn:microsoft.com/office/officeart/2008/layout/HalfCircleOrganizationChart"/>
    <dgm:cxn modelId="{C313A3D1-98B8-42F5-8E84-8DB4A6F0B294}" type="presParOf" srcId="{46909CDD-D651-4E08-B1AE-896576A5A86F}" destId="{1A62B84A-4616-4889-B933-C54AED575625}" srcOrd="0" destOrd="0" presId="urn:microsoft.com/office/officeart/2008/layout/HalfCircleOrganizationChart"/>
    <dgm:cxn modelId="{96425CE9-C87C-4307-9E20-33FFE6C4B598}" type="presParOf" srcId="{1A62B84A-4616-4889-B933-C54AED575625}" destId="{96F58F90-4CBD-43C4-85C9-C2C7B6EDBE5D}" srcOrd="0" destOrd="0" presId="urn:microsoft.com/office/officeart/2008/layout/HalfCircleOrganizationChart"/>
    <dgm:cxn modelId="{E5C7D8AA-BCE0-430F-B946-B9A5183E19C9}" type="presParOf" srcId="{1A62B84A-4616-4889-B933-C54AED575625}" destId="{538BF763-910B-4F60-9B16-643DF85CBB7F}" srcOrd="1" destOrd="0" presId="urn:microsoft.com/office/officeart/2008/layout/HalfCircleOrganizationChart"/>
    <dgm:cxn modelId="{5D86329E-15C1-4C36-A440-934828938DBC}" type="presParOf" srcId="{1A62B84A-4616-4889-B933-C54AED575625}" destId="{35F1EE86-3F9A-4122-9674-F4A5E243FDF2}" srcOrd="2" destOrd="0" presId="urn:microsoft.com/office/officeart/2008/layout/HalfCircleOrganizationChart"/>
    <dgm:cxn modelId="{12E754FF-71FC-4ECE-9D63-62BBFD9C8527}" type="presParOf" srcId="{1A62B84A-4616-4889-B933-C54AED575625}" destId="{48D68CA0-F24D-4D99-BE99-98D0FB4C55C2}" srcOrd="3" destOrd="0" presId="urn:microsoft.com/office/officeart/2008/layout/HalfCircleOrganizationChart"/>
    <dgm:cxn modelId="{96396660-069C-4287-A740-8BA038C5658B}" type="presParOf" srcId="{46909CDD-D651-4E08-B1AE-896576A5A86F}" destId="{AFBF77E0-1AA9-4C6F-B6E3-40AA3CDDA225}" srcOrd="1" destOrd="0" presId="urn:microsoft.com/office/officeart/2008/layout/HalfCircleOrganizationChart"/>
    <dgm:cxn modelId="{A53B0BC5-27BA-487A-94DC-788DA34A2B47}" type="presParOf" srcId="{AFBF77E0-1AA9-4C6F-B6E3-40AA3CDDA225}" destId="{557908F8-E3CC-4CB7-BC41-99FBBF8A2C72}" srcOrd="0" destOrd="0" presId="urn:microsoft.com/office/officeart/2008/layout/HalfCircleOrganizationChart"/>
    <dgm:cxn modelId="{E8E2EBD4-F3A2-49E4-BA2F-5296EF96DEAD}" type="presParOf" srcId="{AFBF77E0-1AA9-4C6F-B6E3-40AA3CDDA225}" destId="{1DE28635-DDBC-418E-8463-C5062C454AE7}" srcOrd="1" destOrd="0" presId="urn:microsoft.com/office/officeart/2008/layout/HalfCircleOrganizationChart"/>
    <dgm:cxn modelId="{9F1423DA-5563-49DD-AC1D-A867132D0499}" type="presParOf" srcId="{1DE28635-DDBC-418E-8463-C5062C454AE7}" destId="{049D17B5-6E28-4CDE-B672-0E380D45F973}" srcOrd="0" destOrd="0" presId="urn:microsoft.com/office/officeart/2008/layout/HalfCircleOrganizationChart"/>
    <dgm:cxn modelId="{BC8FAEC0-C0D8-4FA3-8342-4793B068956C}" type="presParOf" srcId="{049D17B5-6E28-4CDE-B672-0E380D45F973}" destId="{14D6EDA7-A701-42F5-9E88-6E74259251AD}" srcOrd="0" destOrd="0" presId="urn:microsoft.com/office/officeart/2008/layout/HalfCircleOrganizationChart"/>
    <dgm:cxn modelId="{D3B1753E-1D47-4F1B-9366-2525750A5430}" type="presParOf" srcId="{049D17B5-6E28-4CDE-B672-0E380D45F973}" destId="{AB12D6DD-E43D-4E22-9D4C-76ED7BA288CB}" srcOrd="1" destOrd="0" presId="urn:microsoft.com/office/officeart/2008/layout/HalfCircleOrganizationChart"/>
    <dgm:cxn modelId="{B335923F-969D-4E00-AB31-DB1B3530D360}" type="presParOf" srcId="{049D17B5-6E28-4CDE-B672-0E380D45F973}" destId="{512075C9-96CE-45D5-92B2-7BBABA709020}" srcOrd="2" destOrd="0" presId="urn:microsoft.com/office/officeart/2008/layout/HalfCircleOrganizationChart"/>
    <dgm:cxn modelId="{BD8F70AF-327A-4A04-8CC7-161BC41BC9D7}" type="presParOf" srcId="{049D17B5-6E28-4CDE-B672-0E380D45F973}" destId="{F5859AD7-C9C2-41FA-AC8B-A5995ED4D629}" srcOrd="3" destOrd="0" presId="urn:microsoft.com/office/officeart/2008/layout/HalfCircleOrganizationChart"/>
    <dgm:cxn modelId="{87506721-3257-42F9-ACC1-1877A6294B29}" type="presParOf" srcId="{1DE28635-DDBC-418E-8463-C5062C454AE7}" destId="{59E5B2D0-6911-4868-B701-6CA4F3C57C22}" srcOrd="1" destOrd="0" presId="urn:microsoft.com/office/officeart/2008/layout/HalfCircleOrganizationChart"/>
    <dgm:cxn modelId="{FE7D50A8-C38F-4C14-8708-43F6BF13576D}" type="presParOf" srcId="{59E5B2D0-6911-4868-B701-6CA4F3C57C22}" destId="{7DFD550C-ACB6-4D79-A6BA-BA556481B8AA}" srcOrd="0" destOrd="0" presId="urn:microsoft.com/office/officeart/2008/layout/HalfCircleOrganizationChart"/>
    <dgm:cxn modelId="{1B24E6DF-702B-4C13-8026-0626A5305AA0}" type="presParOf" srcId="{59E5B2D0-6911-4868-B701-6CA4F3C57C22}" destId="{29DCEEE1-367A-4635-9181-67BA33000885}" srcOrd="1" destOrd="0" presId="urn:microsoft.com/office/officeart/2008/layout/HalfCircleOrganizationChart"/>
    <dgm:cxn modelId="{69C6D855-ED9B-4A8A-AF54-1ABA2131B6CB}" type="presParOf" srcId="{29DCEEE1-367A-4635-9181-67BA33000885}" destId="{859856B1-007E-4696-823E-8A386F84D9AC}" srcOrd="0" destOrd="0" presId="urn:microsoft.com/office/officeart/2008/layout/HalfCircleOrganizationChart"/>
    <dgm:cxn modelId="{B99894A8-6F26-41C2-BAD8-116F27F48F96}" type="presParOf" srcId="{859856B1-007E-4696-823E-8A386F84D9AC}" destId="{D11579AE-5C02-46E4-B183-12EC38A00878}" srcOrd="0" destOrd="0" presId="urn:microsoft.com/office/officeart/2008/layout/HalfCircleOrganizationChart"/>
    <dgm:cxn modelId="{05108B66-337D-43A3-9B7E-D260CDD3DF3E}" type="presParOf" srcId="{859856B1-007E-4696-823E-8A386F84D9AC}" destId="{FA09120A-38BE-4519-86D8-07631D8EF5D3}" srcOrd="1" destOrd="0" presId="urn:microsoft.com/office/officeart/2008/layout/HalfCircleOrganizationChart"/>
    <dgm:cxn modelId="{9F83C272-E082-410F-A608-D76E9F92B469}" type="presParOf" srcId="{859856B1-007E-4696-823E-8A386F84D9AC}" destId="{5B705ADE-96F8-4972-B862-04B113D0F5FF}" srcOrd="2" destOrd="0" presId="urn:microsoft.com/office/officeart/2008/layout/HalfCircleOrganizationChart"/>
    <dgm:cxn modelId="{5588D63F-E5AD-4E0C-B20E-CCF38066070E}" type="presParOf" srcId="{859856B1-007E-4696-823E-8A386F84D9AC}" destId="{74381BF0-0BC7-46FD-82DC-64300EC17DF6}" srcOrd="3" destOrd="0" presId="urn:microsoft.com/office/officeart/2008/layout/HalfCircleOrganizationChart"/>
    <dgm:cxn modelId="{2574B3EB-C203-4D18-A060-D5D072842DDF}" type="presParOf" srcId="{29DCEEE1-367A-4635-9181-67BA33000885}" destId="{68D3B896-D4AA-4043-97CD-87841D1D0C1B}" srcOrd="1" destOrd="0" presId="urn:microsoft.com/office/officeart/2008/layout/HalfCircleOrganizationChart"/>
    <dgm:cxn modelId="{E292B234-08A9-4C47-A992-CBA4582FFBD6}" type="presParOf" srcId="{29DCEEE1-367A-4635-9181-67BA33000885}" destId="{25355A0A-F3B1-4FF5-94A1-E4A4CD597CBD}" srcOrd="2" destOrd="0" presId="urn:microsoft.com/office/officeart/2008/layout/HalfCircleOrganizationChart"/>
    <dgm:cxn modelId="{4286383F-A34F-449C-A263-E7169688C581}" type="presParOf" srcId="{59E5B2D0-6911-4868-B701-6CA4F3C57C22}" destId="{C2ACC700-3C6E-4264-8BAD-C0B5D43B0E1C}" srcOrd="2" destOrd="0" presId="urn:microsoft.com/office/officeart/2008/layout/HalfCircleOrganizationChart"/>
    <dgm:cxn modelId="{78B1F9FB-BF56-4DBC-98D5-63F003A98326}" type="presParOf" srcId="{59E5B2D0-6911-4868-B701-6CA4F3C57C22}" destId="{B8EFE4A4-1673-4BA0-B785-E68BAEDD6D37}" srcOrd="3" destOrd="0" presId="urn:microsoft.com/office/officeart/2008/layout/HalfCircleOrganizationChart"/>
    <dgm:cxn modelId="{046F48C3-1B20-42A8-AE8F-19A2538CC34D}" type="presParOf" srcId="{B8EFE4A4-1673-4BA0-B785-E68BAEDD6D37}" destId="{1FFB8798-4304-4263-A35A-3638B2F28666}" srcOrd="0" destOrd="0" presId="urn:microsoft.com/office/officeart/2008/layout/HalfCircleOrganizationChart"/>
    <dgm:cxn modelId="{E68106C3-F05F-4F02-BDF8-0ABB6381D614}" type="presParOf" srcId="{1FFB8798-4304-4263-A35A-3638B2F28666}" destId="{0BC08F7E-A1CE-460F-9DED-2D2FB44CFAFC}" srcOrd="0" destOrd="0" presId="urn:microsoft.com/office/officeart/2008/layout/HalfCircleOrganizationChart"/>
    <dgm:cxn modelId="{0227ADB0-5EFD-422B-B00E-29154FB7D622}" type="presParOf" srcId="{1FFB8798-4304-4263-A35A-3638B2F28666}" destId="{90BDBE5B-233B-412C-A496-DFA7D66FF63E}" srcOrd="1" destOrd="0" presId="urn:microsoft.com/office/officeart/2008/layout/HalfCircleOrganizationChart"/>
    <dgm:cxn modelId="{16BFC1D5-7C5C-41E0-AC76-72BF35407868}" type="presParOf" srcId="{1FFB8798-4304-4263-A35A-3638B2F28666}" destId="{DD81546C-610B-4095-9B9D-4525C9748F17}" srcOrd="2" destOrd="0" presId="urn:microsoft.com/office/officeart/2008/layout/HalfCircleOrganizationChart"/>
    <dgm:cxn modelId="{04017A7E-B9C2-410D-A6FA-0057D717D6A6}" type="presParOf" srcId="{1FFB8798-4304-4263-A35A-3638B2F28666}" destId="{21ED2E5A-94EE-4A9C-9E3A-F1DBCF0065DC}" srcOrd="3" destOrd="0" presId="urn:microsoft.com/office/officeart/2008/layout/HalfCircleOrganizationChart"/>
    <dgm:cxn modelId="{68A65714-D0DF-4CB0-8E25-AB9666269CBB}" type="presParOf" srcId="{B8EFE4A4-1673-4BA0-B785-E68BAEDD6D37}" destId="{0783DD35-8EFF-428F-98BB-81BE32D4A477}" srcOrd="1" destOrd="0" presId="urn:microsoft.com/office/officeart/2008/layout/HalfCircleOrganizationChart"/>
    <dgm:cxn modelId="{6151157E-40E2-4366-8275-A8B96EF8716E}" type="presParOf" srcId="{B8EFE4A4-1673-4BA0-B785-E68BAEDD6D37}" destId="{C0C0294A-9D2F-4184-B380-D1E3A8EBEB32}" srcOrd="2" destOrd="0" presId="urn:microsoft.com/office/officeart/2008/layout/HalfCircleOrganizationChart"/>
    <dgm:cxn modelId="{6319F3BA-A84E-46D0-922C-B7373EF93F5B}" type="presParOf" srcId="{1DE28635-DDBC-418E-8463-C5062C454AE7}" destId="{CD382719-C8A0-4A8B-9D04-A25A9573B8E1}" srcOrd="2" destOrd="0" presId="urn:microsoft.com/office/officeart/2008/layout/HalfCircleOrganizationChart"/>
    <dgm:cxn modelId="{A7F20A67-3D70-4E6B-95AB-965EB522F9C3}" type="presParOf" srcId="{AFBF77E0-1AA9-4C6F-B6E3-40AA3CDDA225}" destId="{9EF4000C-6C59-4E7F-AFAA-E8ADA9C85123}" srcOrd="2" destOrd="0" presId="urn:microsoft.com/office/officeart/2008/layout/HalfCircleOrganizationChart"/>
    <dgm:cxn modelId="{D788AB28-EDF8-411E-A367-751859819E3C}" type="presParOf" srcId="{AFBF77E0-1AA9-4C6F-B6E3-40AA3CDDA225}" destId="{366BACB5-2082-4A3E-B25E-2EE39C7D161C}" srcOrd="3" destOrd="0" presId="urn:microsoft.com/office/officeart/2008/layout/HalfCircleOrganizationChart"/>
    <dgm:cxn modelId="{DA1D271F-4ADC-41A8-B5F2-850ABF6C0C8C}" type="presParOf" srcId="{366BACB5-2082-4A3E-B25E-2EE39C7D161C}" destId="{3D94B487-5B63-45F5-841F-691E873C8F93}" srcOrd="0" destOrd="0" presId="urn:microsoft.com/office/officeart/2008/layout/HalfCircleOrganizationChart"/>
    <dgm:cxn modelId="{7362E3A0-CCCD-4E1F-B380-64D22D51F8A4}" type="presParOf" srcId="{3D94B487-5B63-45F5-841F-691E873C8F93}" destId="{A51C6EBB-3973-4224-B6EA-7C164F0FBC68}" srcOrd="0" destOrd="0" presId="urn:microsoft.com/office/officeart/2008/layout/HalfCircleOrganizationChart"/>
    <dgm:cxn modelId="{A67E4479-EDF7-4A00-A321-1C96AFD1E9AA}" type="presParOf" srcId="{3D94B487-5B63-45F5-841F-691E873C8F93}" destId="{7DAA0A3F-7D37-470D-90D6-0DB83C17EF9D}" srcOrd="1" destOrd="0" presId="urn:microsoft.com/office/officeart/2008/layout/HalfCircleOrganizationChart"/>
    <dgm:cxn modelId="{FA970BA0-F8F1-4E05-9F48-2F8197608515}" type="presParOf" srcId="{3D94B487-5B63-45F5-841F-691E873C8F93}" destId="{B3F08562-8E5C-47AC-9ECF-358CD623F587}" srcOrd="2" destOrd="0" presId="urn:microsoft.com/office/officeart/2008/layout/HalfCircleOrganizationChart"/>
    <dgm:cxn modelId="{D0BCFBAE-F623-438E-868C-AB2CDC85F5BC}" type="presParOf" srcId="{3D94B487-5B63-45F5-841F-691E873C8F93}" destId="{776A3BF7-240F-4074-A926-147DF7814D26}" srcOrd="3" destOrd="0" presId="urn:microsoft.com/office/officeart/2008/layout/HalfCircleOrganizationChart"/>
    <dgm:cxn modelId="{80B8512E-65B8-4C5E-9C2A-BBECEF9BA3C3}" type="presParOf" srcId="{366BACB5-2082-4A3E-B25E-2EE39C7D161C}" destId="{31AED902-2072-45BA-97C4-61C1A9282135}" srcOrd="1" destOrd="0" presId="urn:microsoft.com/office/officeart/2008/layout/HalfCircleOrganizationChart"/>
    <dgm:cxn modelId="{C6AC7654-C894-411C-AC94-E0548636264F}" type="presParOf" srcId="{31AED902-2072-45BA-97C4-61C1A9282135}" destId="{14897D97-5082-49B4-802B-00B802C6B6C5}" srcOrd="0" destOrd="0" presId="urn:microsoft.com/office/officeart/2008/layout/HalfCircleOrganizationChart"/>
    <dgm:cxn modelId="{97FC598D-4EED-42FD-A2C2-C710C8786F8A}" type="presParOf" srcId="{31AED902-2072-45BA-97C4-61C1A9282135}" destId="{5FB5CE13-85A2-4FD0-96F2-A0ECB93B3CC8}" srcOrd="1" destOrd="0" presId="urn:microsoft.com/office/officeart/2008/layout/HalfCircleOrganizationChart"/>
    <dgm:cxn modelId="{90BA169E-7D08-4342-93F9-C798D7804084}" type="presParOf" srcId="{5FB5CE13-85A2-4FD0-96F2-A0ECB93B3CC8}" destId="{5054B275-2E76-4255-9B95-5E29ABDA19EC}" srcOrd="0" destOrd="0" presId="urn:microsoft.com/office/officeart/2008/layout/HalfCircleOrganizationChart"/>
    <dgm:cxn modelId="{44C81748-3C0B-4ED6-9668-ED591266FDDF}" type="presParOf" srcId="{5054B275-2E76-4255-9B95-5E29ABDA19EC}" destId="{4E6679AE-C508-499D-9303-E51DCA814B6B}" srcOrd="0" destOrd="0" presId="urn:microsoft.com/office/officeart/2008/layout/HalfCircleOrganizationChart"/>
    <dgm:cxn modelId="{201CFD7F-6619-4C0E-B413-E4BAC7D1F132}" type="presParOf" srcId="{5054B275-2E76-4255-9B95-5E29ABDA19EC}" destId="{21C06A18-52C8-457D-AF0B-84A0404BBB39}" srcOrd="1" destOrd="0" presId="urn:microsoft.com/office/officeart/2008/layout/HalfCircleOrganizationChart"/>
    <dgm:cxn modelId="{299C4ABB-6690-4E6A-BF6E-9ECCB7DF6584}" type="presParOf" srcId="{5054B275-2E76-4255-9B95-5E29ABDA19EC}" destId="{BA8F0722-1A08-4C7F-9F6A-163709696D50}" srcOrd="2" destOrd="0" presId="urn:microsoft.com/office/officeart/2008/layout/HalfCircleOrganizationChart"/>
    <dgm:cxn modelId="{17A40125-2C9C-4BFF-9DAD-FC3DABCC6CC6}" type="presParOf" srcId="{5054B275-2E76-4255-9B95-5E29ABDA19EC}" destId="{8B49E329-3EDF-41C7-8EAA-7DA250000785}" srcOrd="3" destOrd="0" presId="urn:microsoft.com/office/officeart/2008/layout/HalfCircleOrganizationChart"/>
    <dgm:cxn modelId="{662F1A2E-1992-4772-8E08-6B82724D0785}" type="presParOf" srcId="{5FB5CE13-85A2-4FD0-96F2-A0ECB93B3CC8}" destId="{9CC9BEAB-E1C5-4D71-9288-5EEF25D3DE14}" srcOrd="1" destOrd="0" presId="urn:microsoft.com/office/officeart/2008/layout/HalfCircleOrganizationChart"/>
    <dgm:cxn modelId="{7B8EA9B3-384E-4455-BB73-8AB8ACE494D6}" type="presParOf" srcId="{5FB5CE13-85A2-4FD0-96F2-A0ECB93B3CC8}" destId="{EA93891D-9B6C-45CA-9398-F89150C15F9D}" srcOrd="2" destOrd="0" presId="urn:microsoft.com/office/officeart/2008/layout/HalfCircleOrganizationChart"/>
    <dgm:cxn modelId="{EB884B35-9A9A-413A-8728-164056F3058F}" type="presParOf" srcId="{31AED902-2072-45BA-97C4-61C1A9282135}" destId="{29F59CC7-6C65-48E0-A654-A9B69F13537F}" srcOrd="2" destOrd="0" presId="urn:microsoft.com/office/officeart/2008/layout/HalfCircleOrganizationChart"/>
    <dgm:cxn modelId="{38C8EF56-E683-48F1-BCEE-70E12929C108}" type="presParOf" srcId="{31AED902-2072-45BA-97C4-61C1A9282135}" destId="{D8AEBEF3-529E-452D-8CBD-CDAB10FE6ADD}" srcOrd="3" destOrd="0" presId="urn:microsoft.com/office/officeart/2008/layout/HalfCircleOrganizationChart"/>
    <dgm:cxn modelId="{F36121BE-03F0-49B5-971C-BDE92B5434C4}" type="presParOf" srcId="{D8AEBEF3-529E-452D-8CBD-CDAB10FE6ADD}" destId="{5E850A57-43FC-440F-86AE-2ADDE59C530F}" srcOrd="0" destOrd="0" presId="urn:microsoft.com/office/officeart/2008/layout/HalfCircleOrganizationChart"/>
    <dgm:cxn modelId="{969FD556-3582-489C-8E17-F4994C672EFE}" type="presParOf" srcId="{5E850A57-43FC-440F-86AE-2ADDE59C530F}" destId="{DAB84CB0-28E7-4F6B-B625-B3ADD251139F}" srcOrd="0" destOrd="0" presId="urn:microsoft.com/office/officeart/2008/layout/HalfCircleOrganizationChart"/>
    <dgm:cxn modelId="{05647662-4A69-4CCB-AFB7-1C74C11B9007}" type="presParOf" srcId="{5E850A57-43FC-440F-86AE-2ADDE59C530F}" destId="{1F914A92-C0E7-43A2-B39B-CB641C6DA545}" srcOrd="1" destOrd="0" presId="urn:microsoft.com/office/officeart/2008/layout/HalfCircleOrganizationChart"/>
    <dgm:cxn modelId="{145C4494-9261-47FA-9B87-BEADE9552393}" type="presParOf" srcId="{5E850A57-43FC-440F-86AE-2ADDE59C530F}" destId="{A3AFE73B-CCFA-4533-880C-3DBEA3BB1DB8}" srcOrd="2" destOrd="0" presId="urn:microsoft.com/office/officeart/2008/layout/HalfCircleOrganizationChart"/>
    <dgm:cxn modelId="{3C056860-B208-401F-A2B7-1D65D5F04E6F}" type="presParOf" srcId="{5E850A57-43FC-440F-86AE-2ADDE59C530F}" destId="{EF2EF138-E179-43CB-B3A0-A7B4771C2896}" srcOrd="3" destOrd="0" presId="urn:microsoft.com/office/officeart/2008/layout/HalfCircleOrganizationChart"/>
    <dgm:cxn modelId="{C2E57EED-32BC-4485-8EC0-E55B391F08B3}" type="presParOf" srcId="{D8AEBEF3-529E-452D-8CBD-CDAB10FE6ADD}" destId="{B3B31968-E926-4236-B003-B2DA6B50F81F}" srcOrd="1" destOrd="0" presId="urn:microsoft.com/office/officeart/2008/layout/HalfCircleOrganizationChart"/>
    <dgm:cxn modelId="{548185E4-8C94-484D-97EB-3810B880EA36}" type="presParOf" srcId="{D8AEBEF3-529E-452D-8CBD-CDAB10FE6ADD}" destId="{64674B92-85F9-433D-8BAF-DBA93F038B54}" srcOrd="2" destOrd="0" presId="urn:microsoft.com/office/officeart/2008/layout/HalfCircleOrganizationChart"/>
    <dgm:cxn modelId="{B7B07A1B-81B7-477E-BE60-77F8C429F016}" type="presParOf" srcId="{366BACB5-2082-4A3E-B25E-2EE39C7D161C}" destId="{AB40A64A-0DEC-420B-B7DF-F89F01E19906}" srcOrd="2" destOrd="0" presId="urn:microsoft.com/office/officeart/2008/layout/HalfCircleOrganizationChart"/>
    <dgm:cxn modelId="{09BE5222-DCF6-4377-9669-0593BDF4F252}" type="presParOf" srcId="{46909CDD-D651-4E08-B1AE-896576A5A86F}" destId="{BAC3963E-DEE4-4AD7-9F4C-71C8F91E2B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33B34BA9-A957-4D09-83CA-7C2765478269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/>
        </a:p>
      </dgm:t>
    </dgm:pt>
    <dgm:pt modelId="{4AAB9C7D-9A36-4B24-B934-F31B3BE0DEBF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/>
        </a:p>
      </dgm:t>
    </dgm:pt>
    <dgm:pt modelId="{D335B0CC-85C6-4594-9612-47758211A5D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/>
        </a:p>
      </dgm:t>
    </dgm:pt>
    <dgm:pt modelId="{9D8B7065-F864-4700-967D-9B05CB1D6C3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/>
        </a:p>
      </dgm:t>
    </dgm:pt>
    <dgm:pt modelId="{B47694F9-F87D-4502-9516-C706D9D83F25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/>
        </a:p>
      </dgm:t>
    </dgm:pt>
    <dgm:pt modelId="{E2E084DF-F39B-4878-AB4A-A8D119AC57A0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/>
        </a:p>
      </dgm:t>
    </dgm:pt>
    <dgm:pt modelId="{6C544CE6-B3EA-4F4B-B883-034577FB54B0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/>
        </a:p>
      </dgm:t>
    </dgm:pt>
    <dgm:pt modelId="{244767F1-5EF6-41E9-A078-1A9C0562A037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/>
        </a:p>
      </dgm:t>
    </dgm:pt>
    <dgm:pt modelId="{18E1FA0D-4E29-4776-BA4C-D3E6799F267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/>
        </a:p>
      </dgm:t>
    </dgm:pt>
    <dgm:pt modelId="{98990B08-0F76-45E0-9D65-E01C6D49467A}">
      <dgm:prSet phldrT="[Text]"/>
      <dgm:spPr/>
      <dgm:t>
        <a:bodyPr/>
        <a:lstStyle/>
        <a:p>
          <a:r>
            <a:rPr lang="fr-CH" smtClean="0"/>
            <a:t>M,U,R</a:t>
          </a:r>
          <a:br>
            <a:rPr lang="fr-CH" smtClean="0"/>
          </a:br>
          <a:r>
            <a:rPr lang="fr-CH" smtClean="0"/>
            <a:t>4</a:t>
          </a:r>
          <a:endParaRPr lang="fr-CH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/>
        </a:p>
      </dgm:t>
    </dgm:pt>
    <dgm:pt modelId="{C1147146-35B1-4385-BFD3-24B0A8D6DBA9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/>
        </a:p>
      </dgm:t>
    </dgm:pt>
    <dgm:pt modelId="{E6A5C52F-61AE-4E3F-BFAB-ED4521513D90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/>
        </a:p>
      </dgm:t>
    </dgm:pt>
    <dgm:pt modelId="{49458C69-2698-4BC0-862E-E8E202699966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/>
        </a:p>
      </dgm:t>
    </dgm:pt>
    <dgm:pt modelId="{038058D8-0706-49FF-8E2C-67E7A0069FD9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smtClean="0"/>
            <a:t>F,T</a:t>
          </a:r>
          <a:br>
            <a:rPr lang="fr-CH" smtClean="0"/>
          </a:br>
          <a:r>
            <a:rPr lang="fr-CH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68C0E669-389B-4D1E-8BD9-7A8B214BDF07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5D6DF269-20C4-4C80-9100-B9A6F503CE09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C9A4ABE4-5BEA-48FC-B22C-EB7957EE4C72}" type="pres">
      <dgm:prSet presAssocID="{B1D40191-3AB8-4155-98F2-FDFE8EC107C3}" presName="rootComposite1" presStyleCnt="0"/>
      <dgm:spPr/>
    </dgm:pt>
    <dgm:pt modelId="{936A5ADE-29D7-4BCE-BE5E-FAF2DEA3DAA9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9D06F20-2F47-47AD-B562-EF6AA3BEEA43}" type="pres">
      <dgm:prSet presAssocID="{B1D40191-3AB8-4155-98F2-FDFE8EC107C3}" presName="topArc1" presStyleLbl="parChTrans1D1" presStyleIdx="0" presStyleCnt="50"/>
      <dgm:spPr/>
    </dgm:pt>
    <dgm:pt modelId="{4451BD9A-C228-44BB-9847-680FCA68EBE6}" type="pres">
      <dgm:prSet presAssocID="{B1D40191-3AB8-4155-98F2-FDFE8EC107C3}" presName="bottomArc1" presStyleLbl="parChTrans1D1" presStyleIdx="1" presStyleCnt="50"/>
      <dgm:spPr/>
    </dgm:pt>
    <dgm:pt modelId="{2B501703-FAF9-47B4-8E62-7CC436678462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E07DFFAC-EAA9-42BF-BC34-D063F064669F}" type="pres">
      <dgm:prSet presAssocID="{B1D40191-3AB8-4155-98F2-FDFE8EC107C3}" presName="hierChild2" presStyleCnt="0"/>
      <dgm:spPr/>
    </dgm:pt>
    <dgm:pt modelId="{6CB5BA6D-A924-43E7-81DA-28AD035AA6A0}" type="pres">
      <dgm:prSet presAssocID="{7CBA3B17-A250-4FE3-A1E5-431BE4BFE67F}" presName="Name28" presStyleLbl="parChTrans1D2" presStyleIdx="0" presStyleCnt="8"/>
      <dgm:spPr/>
      <dgm:t>
        <a:bodyPr/>
        <a:lstStyle/>
        <a:p>
          <a:endParaRPr lang="fr-CH"/>
        </a:p>
      </dgm:t>
    </dgm:pt>
    <dgm:pt modelId="{A57378C3-82F2-4774-9634-F9501613F08F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5E274ACD-3AD5-4B43-99EF-996778D33E34}" type="pres">
      <dgm:prSet presAssocID="{E3F48218-8B70-4928-B3F6-DBAB06C6BE7E}" presName="rootComposite2" presStyleCnt="0"/>
      <dgm:spPr/>
    </dgm:pt>
    <dgm:pt modelId="{87E3F5F4-E7FC-4D84-A74E-B3450C11BDA7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87B185-FA6C-473D-883D-8A71E9A20FF8}" type="pres">
      <dgm:prSet presAssocID="{E3F48218-8B70-4928-B3F6-DBAB06C6BE7E}" presName="topArc2" presStyleLbl="parChTrans1D1" presStyleIdx="2" presStyleCnt="50"/>
      <dgm:spPr/>
    </dgm:pt>
    <dgm:pt modelId="{C22F44D5-C2AD-43ED-A5BD-86AB74730584}" type="pres">
      <dgm:prSet presAssocID="{E3F48218-8B70-4928-B3F6-DBAB06C6BE7E}" presName="bottomArc2" presStyleLbl="parChTrans1D1" presStyleIdx="3" presStyleCnt="50"/>
      <dgm:spPr/>
    </dgm:pt>
    <dgm:pt modelId="{692CBAC8-B7D1-43CC-B37F-7C59DFF6A219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EC6E837E-DA75-4C22-840B-145F9E8320D5}" type="pres">
      <dgm:prSet presAssocID="{E3F48218-8B70-4928-B3F6-DBAB06C6BE7E}" presName="hierChild4" presStyleCnt="0"/>
      <dgm:spPr/>
    </dgm:pt>
    <dgm:pt modelId="{A6370DDE-2EF3-4D17-81B3-D66C101FCC43}" type="pres">
      <dgm:prSet presAssocID="{E8B7007A-280B-4BBE-B6AA-2BDA5343970F}" presName="Name28" presStyleLbl="parChTrans1D3" presStyleIdx="0" presStyleCnt="10"/>
      <dgm:spPr/>
      <dgm:t>
        <a:bodyPr/>
        <a:lstStyle/>
        <a:p>
          <a:endParaRPr lang="fr-CH"/>
        </a:p>
      </dgm:t>
    </dgm:pt>
    <dgm:pt modelId="{0E2393C3-AE15-4DF2-B9FE-8C7AFCCB7637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EC1E6BFC-D3AB-48D3-BAD2-F78A8E99D854}" type="pres">
      <dgm:prSet presAssocID="{A8175177-1519-41EC-B0E8-8E6F584E6BE0}" presName="rootComposite2" presStyleCnt="0"/>
      <dgm:spPr/>
    </dgm:pt>
    <dgm:pt modelId="{88F1F83C-4B08-4E0F-BCCE-DB1574DD1551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4A20E64-54C0-4AD7-A396-65BF99FAA0BC}" type="pres">
      <dgm:prSet presAssocID="{A8175177-1519-41EC-B0E8-8E6F584E6BE0}" presName="topArc2" presStyleLbl="parChTrans1D1" presStyleIdx="4" presStyleCnt="50"/>
      <dgm:spPr/>
    </dgm:pt>
    <dgm:pt modelId="{B05397E4-C99B-4040-99EE-EC188F7EC7B6}" type="pres">
      <dgm:prSet presAssocID="{A8175177-1519-41EC-B0E8-8E6F584E6BE0}" presName="bottomArc2" presStyleLbl="parChTrans1D1" presStyleIdx="5" presStyleCnt="50"/>
      <dgm:spPr/>
    </dgm:pt>
    <dgm:pt modelId="{C20C143B-391F-4F1F-80BF-B966C3F9A2D4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B19FCF3C-9196-4962-B6AC-DC8E1B329457}" type="pres">
      <dgm:prSet presAssocID="{A8175177-1519-41EC-B0E8-8E6F584E6BE0}" presName="hierChild4" presStyleCnt="0"/>
      <dgm:spPr/>
    </dgm:pt>
    <dgm:pt modelId="{70C86EF3-9F5D-49E3-A598-7332B167AE6B}" type="pres">
      <dgm:prSet presAssocID="{A8175177-1519-41EC-B0E8-8E6F584E6BE0}" presName="hierChild5" presStyleCnt="0"/>
      <dgm:spPr/>
    </dgm:pt>
    <dgm:pt modelId="{21BA33E8-A127-4ECD-94B8-F9E84F52B3A4}" type="pres">
      <dgm:prSet presAssocID="{4673C714-8D75-4A7A-BC7D-27F7D101EEC4}" presName="Name28" presStyleLbl="parChTrans1D3" presStyleIdx="1" presStyleCnt="10"/>
      <dgm:spPr/>
      <dgm:t>
        <a:bodyPr/>
        <a:lstStyle/>
        <a:p>
          <a:endParaRPr lang="fr-CH"/>
        </a:p>
      </dgm:t>
    </dgm:pt>
    <dgm:pt modelId="{E5F1A84E-4684-4A60-A040-CD975D05B4F6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EC5141B0-0C38-4C5C-B7F1-000371087B35}" type="pres">
      <dgm:prSet presAssocID="{DD59FE7B-99C8-4708-A0B9-A330A439A602}" presName="rootComposite2" presStyleCnt="0"/>
      <dgm:spPr/>
    </dgm:pt>
    <dgm:pt modelId="{4C86A23A-0089-44BE-97F1-A0B598050481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9CB867-D03A-443A-834A-0FC6FC7F4C95}" type="pres">
      <dgm:prSet presAssocID="{DD59FE7B-99C8-4708-A0B9-A330A439A602}" presName="topArc2" presStyleLbl="parChTrans1D1" presStyleIdx="6" presStyleCnt="50"/>
      <dgm:spPr/>
    </dgm:pt>
    <dgm:pt modelId="{70FB4F65-7868-475E-B5AC-875AF82BC303}" type="pres">
      <dgm:prSet presAssocID="{DD59FE7B-99C8-4708-A0B9-A330A439A602}" presName="bottomArc2" presStyleLbl="parChTrans1D1" presStyleIdx="7" presStyleCnt="50"/>
      <dgm:spPr/>
    </dgm:pt>
    <dgm:pt modelId="{0320FA1D-74C3-4D83-91C6-986B79DF6EF3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51D4C974-1CA5-426B-B324-A42EFAD0203A}" type="pres">
      <dgm:prSet presAssocID="{DD59FE7B-99C8-4708-A0B9-A330A439A602}" presName="hierChild4" presStyleCnt="0"/>
      <dgm:spPr/>
    </dgm:pt>
    <dgm:pt modelId="{1AEAA27E-0B46-4297-B49B-FA17D641F490}" type="pres">
      <dgm:prSet presAssocID="{DD59FE7B-99C8-4708-A0B9-A330A439A602}" presName="hierChild5" presStyleCnt="0"/>
      <dgm:spPr/>
    </dgm:pt>
    <dgm:pt modelId="{1F0C7BD7-0932-4D65-8C7E-CC0354155957}" type="pres">
      <dgm:prSet presAssocID="{E3F48218-8B70-4928-B3F6-DBAB06C6BE7E}" presName="hierChild5" presStyleCnt="0"/>
      <dgm:spPr/>
    </dgm:pt>
    <dgm:pt modelId="{C60A72BD-ADB0-4ECF-9268-2EB5FDDE51FA}" type="pres">
      <dgm:prSet presAssocID="{9BFBE632-BB1B-4FD8-AA92-652EDD9F956D}" presName="Name28" presStyleLbl="parChTrans1D2" presStyleIdx="1" presStyleCnt="8"/>
      <dgm:spPr/>
      <dgm:t>
        <a:bodyPr/>
        <a:lstStyle/>
        <a:p>
          <a:endParaRPr lang="fr-CH"/>
        </a:p>
      </dgm:t>
    </dgm:pt>
    <dgm:pt modelId="{83BA7289-5CA6-4D66-9A33-315A6A51B12F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6D3949CF-C8DE-49C4-A99B-8094D113931A}" type="pres">
      <dgm:prSet presAssocID="{042EA682-7ED5-4920-A3B6-9673DAEE35C0}" presName="rootComposite2" presStyleCnt="0"/>
      <dgm:spPr/>
    </dgm:pt>
    <dgm:pt modelId="{D8D65E02-0030-48A4-B4A7-1E6DF4108B08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0CAEF1A-A20B-45C4-8B88-95982455249F}" type="pres">
      <dgm:prSet presAssocID="{042EA682-7ED5-4920-A3B6-9673DAEE35C0}" presName="topArc2" presStyleLbl="parChTrans1D1" presStyleIdx="8" presStyleCnt="50"/>
      <dgm:spPr/>
    </dgm:pt>
    <dgm:pt modelId="{D045D3E4-BEAC-449C-A76F-331B25108C6C}" type="pres">
      <dgm:prSet presAssocID="{042EA682-7ED5-4920-A3B6-9673DAEE35C0}" presName="bottomArc2" presStyleLbl="parChTrans1D1" presStyleIdx="9" presStyleCnt="50"/>
      <dgm:spPr/>
    </dgm:pt>
    <dgm:pt modelId="{35095237-E75D-4464-BF6A-C5007ED3FCA7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D5F43F92-B942-4C5E-9C07-98F1571723E1}" type="pres">
      <dgm:prSet presAssocID="{042EA682-7ED5-4920-A3B6-9673DAEE35C0}" presName="hierChild4" presStyleCnt="0"/>
      <dgm:spPr/>
    </dgm:pt>
    <dgm:pt modelId="{962A28CC-2FEE-4E65-992E-81842EF30851}" type="pres">
      <dgm:prSet presAssocID="{80EA3623-A9C3-447C-93E9-3DFCC70332CB}" presName="Name28" presStyleLbl="parChTrans1D3" presStyleIdx="2" presStyleCnt="10"/>
      <dgm:spPr/>
      <dgm:t>
        <a:bodyPr/>
        <a:lstStyle/>
        <a:p>
          <a:endParaRPr lang="fr-CH"/>
        </a:p>
      </dgm:t>
    </dgm:pt>
    <dgm:pt modelId="{6E32F37D-9C53-40C6-98AA-B89C5C3D2F1F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942B741C-0E42-452B-A314-034C9B2A8D28}" type="pres">
      <dgm:prSet presAssocID="{E777BCA6-C657-4996-95EE-2C0096B3653B}" presName="rootComposite2" presStyleCnt="0"/>
      <dgm:spPr/>
    </dgm:pt>
    <dgm:pt modelId="{D218A6C0-C888-494F-814C-BA9069793D03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12FE1A5-4C42-4742-9BAB-6EDBF977D31E}" type="pres">
      <dgm:prSet presAssocID="{E777BCA6-C657-4996-95EE-2C0096B3653B}" presName="topArc2" presStyleLbl="parChTrans1D1" presStyleIdx="10" presStyleCnt="50"/>
      <dgm:spPr/>
    </dgm:pt>
    <dgm:pt modelId="{5BF9FD08-74D9-45D7-B515-6F5A4B8BF797}" type="pres">
      <dgm:prSet presAssocID="{E777BCA6-C657-4996-95EE-2C0096B3653B}" presName="bottomArc2" presStyleLbl="parChTrans1D1" presStyleIdx="11" presStyleCnt="50"/>
      <dgm:spPr/>
    </dgm:pt>
    <dgm:pt modelId="{0980B4F5-59FD-43BF-8523-0518C0012F84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D9A569C9-6850-47E3-8148-79E1B0814A02}" type="pres">
      <dgm:prSet presAssocID="{E777BCA6-C657-4996-95EE-2C0096B3653B}" presName="hierChild4" presStyleCnt="0"/>
      <dgm:spPr/>
    </dgm:pt>
    <dgm:pt modelId="{DB634184-3955-42F0-8019-B915434753EF}" type="pres">
      <dgm:prSet presAssocID="{E777BCA6-C657-4996-95EE-2C0096B3653B}" presName="hierChild5" presStyleCnt="0"/>
      <dgm:spPr/>
    </dgm:pt>
    <dgm:pt modelId="{2ECDECD0-0E89-4518-8349-11C7B279E49D}" type="pres">
      <dgm:prSet presAssocID="{5F0A106E-7D89-442C-8E86-001291A429DF}" presName="Name28" presStyleLbl="parChTrans1D3" presStyleIdx="3" presStyleCnt="10"/>
      <dgm:spPr/>
      <dgm:t>
        <a:bodyPr/>
        <a:lstStyle/>
        <a:p>
          <a:endParaRPr lang="fr-CH"/>
        </a:p>
      </dgm:t>
    </dgm:pt>
    <dgm:pt modelId="{D3077A83-C584-4070-ACA2-0420748AD990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D2B26F93-6339-4743-A329-3E9C95EBB4CF}" type="pres">
      <dgm:prSet presAssocID="{182959BD-A9E2-4D0D-9513-3C28270EA5A0}" presName="rootComposite2" presStyleCnt="0"/>
      <dgm:spPr/>
    </dgm:pt>
    <dgm:pt modelId="{4B25B3EC-1E17-4363-98B4-A76D5B2401C2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DA42580-FCBB-4BFB-B2DB-F966A0F989FA}" type="pres">
      <dgm:prSet presAssocID="{182959BD-A9E2-4D0D-9513-3C28270EA5A0}" presName="topArc2" presStyleLbl="parChTrans1D1" presStyleIdx="12" presStyleCnt="50"/>
      <dgm:spPr/>
    </dgm:pt>
    <dgm:pt modelId="{A845506A-8164-46BA-A029-6E879BDB9C03}" type="pres">
      <dgm:prSet presAssocID="{182959BD-A9E2-4D0D-9513-3C28270EA5A0}" presName="bottomArc2" presStyleLbl="parChTrans1D1" presStyleIdx="13" presStyleCnt="50"/>
      <dgm:spPr/>
    </dgm:pt>
    <dgm:pt modelId="{5EAB0293-7E32-4207-9DFA-99B908F2C1A3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617703EC-5473-4C67-AAF9-4D191D1570BE}" type="pres">
      <dgm:prSet presAssocID="{182959BD-A9E2-4D0D-9513-3C28270EA5A0}" presName="hierChild4" presStyleCnt="0"/>
      <dgm:spPr/>
    </dgm:pt>
    <dgm:pt modelId="{C7C00C65-4927-470D-AA6F-48EBACC73FC7}" type="pres">
      <dgm:prSet presAssocID="{182959BD-A9E2-4D0D-9513-3C28270EA5A0}" presName="hierChild5" presStyleCnt="0"/>
      <dgm:spPr/>
    </dgm:pt>
    <dgm:pt modelId="{B7FD54BA-A181-480B-85C1-7AD823BEF774}" type="pres">
      <dgm:prSet presAssocID="{042EA682-7ED5-4920-A3B6-9673DAEE35C0}" presName="hierChild5" presStyleCnt="0"/>
      <dgm:spPr/>
    </dgm:pt>
    <dgm:pt modelId="{782872D2-57CA-4B83-83A4-5DC6D55176F1}" type="pres">
      <dgm:prSet presAssocID="{B1D40191-3AB8-4155-98F2-FDFE8EC107C3}" presName="hierChild3" presStyleCnt="0"/>
      <dgm:spPr/>
    </dgm:pt>
    <dgm:pt modelId="{DBA1A03B-25B8-40C2-A736-8DDE9BB57DA4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E597C8BE-44D6-4EEE-B4E2-366E81735EB2}" type="pres">
      <dgm:prSet presAssocID="{3F3C2526-3E63-420D-8011-533980F2E012}" presName="rootComposite1" presStyleCnt="0"/>
      <dgm:spPr/>
    </dgm:pt>
    <dgm:pt modelId="{90A60EB2-84F6-4366-A921-43A8B4215C23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8BB6C0B-9926-4951-9375-2CF7C6955CC6}" type="pres">
      <dgm:prSet presAssocID="{3F3C2526-3E63-420D-8011-533980F2E012}" presName="topArc1" presStyleLbl="parChTrans1D1" presStyleIdx="14" presStyleCnt="50"/>
      <dgm:spPr/>
    </dgm:pt>
    <dgm:pt modelId="{DF077036-E2C0-4EBA-A83A-9D2D16174BEF}" type="pres">
      <dgm:prSet presAssocID="{3F3C2526-3E63-420D-8011-533980F2E012}" presName="bottomArc1" presStyleLbl="parChTrans1D1" presStyleIdx="15" presStyleCnt="50"/>
      <dgm:spPr/>
    </dgm:pt>
    <dgm:pt modelId="{3B4B304C-B03E-4268-9326-AD0E45CA956D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8CB66F2B-917E-4188-8E92-32AED9E19E30}" type="pres">
      <dgm:prSet presAssocID="{3F3C2526-3E63-420D-8011-533980F2E012}" presName="hierChild2" presStyleCnt="0"/>
      <dgm:spPr/>
    </dgm:pt>
    <dgm:pt modelId="{6BD22FA8-06C8-4172-9168-3E1DAAAA7AFB}" type="pres">
      <dgm:prSet presAssocID="{3F3C2526-3E63-420D-8011-533980F2E012}" presName="hierChild3" presStyleCnt="0"/>
      <dgm:spPr/>
    </dgm:pt>
    <dgm:pt modelId="{4C7705AB-28BA-475E-91BE-21FFAFD624EC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65538825-98F3-4A34-95CC-19781E445441}" type="pres">
      <dgm:prSet presAssocID="{8B81361D-39B9-4011-BBA1-9F98BB968353}" presName="rootComposite1" presStyleCnt="0"/>
      <dgm:spPr/>
    </dgm:pt>
    <dgm:pt modelId="{F4B4FBF9-A002-499B-BFA8-05E9F472F086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FE88B0D-A3B2-407E-9A52-8DF1F2314E55}" type="pres">
      <dgm:prSet presAssocID="{8B81361D-39B9-4011-BBA1-9F98BB968353}" presName="topArc1" presStyleLbl="parChTrans1D1" presStyleIdx="16" presStyleCnt="50"/>
      <dgm:spPr/>
    </dgm:pt>
    <dgm:pt modelId="{85CB7686-1BE9-4301-8677-C701B47F2C00}" type="pres">
      <dgm:prSet presAssocID="{8B81361D-39B9-4011-BBA1-9F98BB968353}" presName="bottomArc1" presStyleLbl="parChTrans1D1" presStyleIdx="17" presStyleCnt="50"/>
      <dgm:spPr/>
    </dgm:pt>
    <dgm:pt modelId="{B19B8623-A9C3-4649-BB90-EC06BC97500E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ECFAF6A9-94B0-47D6-B87B-667798E65110}" type="pres">
      <dgm:prSet presAssocID="{8B81361D-39B9-4011-BBA1-9F98BB968353}" presName="hierChild2" presStyleCnt="0"/>
      <dgm:spPr/>
    </dgm:pt>
    <dgm:pt modelId="{832F8334-EC48-4797-BA75-C4299ABEB5F4}" type="pres">
      <dgm:prSet presAssocID="{F8306951-2884-445B-837E-9C0266D90B2B}" presName="Name28" presStyleLbl="parChTrans1D2" presStyleIdx="2" presStyleCnt="8"/>
      <dgm:spPr/>
      <dgm:t>
        <a:bodyPr/>
        <a:lstStyle/>
        <a:p>
          <a:endParaRPr lang="fr-CH"/>
        </a:p>
      </dgm:t>
    </dgm:pt>
    <dgm:pt modelId="{693E2FC7-D143-4062-83EE-D3B40E357448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09DB7168-9DD2-4B77-9E35-B8D05294A1BF}" type="pres">
      <dgm:prSet presAssocID="{23391DED-A329-46FE-AF9C-4DC0BD24C501}" presName="rootComposite2" presStyleCnt="0"/>
      <dgm:spPr/>
    </dgm:pt>
    <dgm:pt modelId="{89A171D0-49B7-4AB4-AAC2-51496623C2E6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27D03BF-020E-44F6-9C3A-2F43032477FB}" type="pres">
      <dgm:prSet presAssocID="{23391DED-A329-46FE-AF9C-4DC0BD24C501}" presName="topArc2" presStyleLbl="parChTrans1D1" presStyleIdx="18" presStyleCnt="50"/>
      <dgm:spPr/>
    </dgm:pt>
    <dgm:pt modelId="{B6825913-60CD-4F17-9047-FF92719C3374}" type="pres">
      <dgm:prSet presAssocID="{23391DED-A329-46FE-AF9C-4DC0BD24C501}" presName="bottomArc2" presStyleLbl="parChTrans1D1" presStyleIdx="19" presStyleCnt="50"/>
      <dgm:spPr/>
    </dgm:pt>
    <dgm:pt modelId="{4085DE72-0192-4DC9-8816-24FD235B4438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D9302F0D-AA8E-4D83-A14C-326309E4CD0C}" type="pres">
      <dgm:prSet presAssocID="{23391DED-A329-46FE-AF9C-4DC0BD24C501}" presName="hierChild4" presStyleCnt="0"/>
      <dgm:spPr/>
    </dgm:pt>
    <dgm:pt modelId="{6517293B-F29E-4CE7-9E12-BB0570ED54F5}" type="pres">
      <dgm:prSet presAssocID="{23391DED-A329-46FE-AF9C-4DC0BD24C501}" presName="hierChild5" presStyleCnt="0"/>
      <dgm:spPr/>
    </dgm:pt>
    <dgm:pt modelId="{A7FDF438-3737-4083-BBA7-C0F92AA5975B}" type="pres">
      <dgm:prSet presAssocID="{EF64C4EC-6A57-4655-A1C5-F8A6504B302C}" presName="Name28" presStyleLbl="parChTrans1D2" presStyleIdx="3" presStyleCnt="8"/>
      <dgm:spPr/>
      <dgm:t>
        <a:bodyPr/>
        <a:lstStyle/>
        <a:p>
          <a:endParaRPr lang="fr-CH"/>
        </a:p>
      </dgm:t>
    </dgm:pt>
    <dgm:pt modelId="{E2663FAB-FF31-424D-88BD-6DFDF9F6C7A3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62BAF7B7-EE1E-4C36-B25A-90111C975916}" type="pres">
      <dgm:prSet presAssocID="{61F8940B-7E6C-4E93-B431-7CDD1A86A3EA}" presName="rootComposite2" presStyleCnt="0"/>
      <dgm:spPr/>
    </dgm:pt>
    <dgm:pt modelId="{F9011F9E-35CD-4248-BC87-67D3B11B83E8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987DED3-7689-40D9-8628-9735293533EF}" type="pres">
      <dgm:prSet presAssocID="{61F8940B-7E6C-4E93-B431-7CDD1A86A3EA}" presName="topArc2" presStyleLbl="parChTrans1D1" presStyleIdx="20" presStyleCnt="50"/>
      <dgm:spPr/>
    </dgm:pt>
    <dgm:pt modelId="{6EBFEA68-438B-4D01-B58A-AEC0D6FDB5AE}" type="pres">
      <dgm:prSet presAssocID="{61F8940B-7E6C-4E93-B431-7CDD1A86A3EA}" presName="bottomArc2" presStyleLbl="parChTrans1D1" presStyleIdx="21" presStyleCnt="50"/>
      <dgm:spPr/>
    </dgm:pt>
    <dgm:pt modelId="{A28EBFCA-47DC-409B-9856-8CD4FF7B7445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13D04718-19B8-4FEB-A730-24D0AE709F2B}" type="pres">
      <dgm:prSet presAssocID="{61F8940B-7E6C-4E93-B431-7CDD1A86A3EA}" presName="hierChild4" presStyleCnt="0"/>
      <dgm:spPr/>
    </dgm:pt>
    <dgm:pt modelId="{E70D3CC3-0D85-4008-ADB4-36A2D02E3621}" type="pres">
      <dgm:prSet presAssocID="{61F8940B-7E6C-4E93-B431-7CDD1A86A3EA}" presName="hierChild5" presStyleCnt="0"/>
      <dgm:spPr/>
    </dgm:pt>
    <dgm:pt modelId="{F574569D-8F60-4A67-8CF0-9E0A9DC72C06}" type="pres">
      <dgm:prSet presAssocID="{8B81361D-39B9-4011-BBA1-9F98BB968353}" presName="hierChild3" presStyleCnt="0"/>
      <dgm:spPr/>
    </dgm:pt>
    <dgm:pt modelId="{B6D814D9-3632-467C-9999-48F317DF57EA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9F662948-76A6-4496-ABEB-F4FE7D4EF5ED}" type="pres">
      <dgm:prSet presAssocID="{33B34BA9-A957-4D09-83CA-7C2765478269}" presName="rootComposite1" presStyleCnt="0"/>
      <dgm:spPr/>
    </dgm:pt>
    <dgm:pt modelId="{E26016E2-167D-452A-B047-6E689C3D998A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965E77-58CF-48FA-AD6A-E39A13B6D920}" type="pres">
      <dgm:prSet presAssocID="{33B34BA9-A957-4D09-83CA-7C2765478269}" presName="topArc1" presStyleLbl="parChTrans1D1" presStyleIdx="22" presStyleCnt="50"/>
      <dgm:spPr/>
    </dgm:pt>
    <dgm:pt modelId="{149AAC00-1826-4C8A-846E-C1E17A964495}" type="pres">
      <dgm:prSet presAssocID="{33B34BA9-A957-4D09-83CA-7C2765478269}" presName="bottomArc1" presStyleLbl="parChTrans1D1" presStyleIdx="23" presStyleCnt="50"/>
      <dgm:spPr/>
    </dgm:pt>
    <dgm:pt modelId="{95F66DBB-6ACA-40C9-B443-FA04A3FCF9A5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BD64E779-6566-4F66-862C-C971471D963A}" type="pres">
      <dgm:prSet presAssocID="{33B34BA9-A957-4D09-83CA-7C2765478269}" presName="hierChild2" presStyleCnt="0"/>
      <dgm:spPr/>
    </dgm:pt>
    <dgm:pt modelId="{FC6A74FD-7B3C-4323-993A-00E0BCF193B2}" type="pres">
      <dgm:prSet presAssocID="{33B34BA9-A957-4D09-83CA-7C2765478269}" presName="hierChild3" presStyleCnt="0"/>
      <dgm:spPr/>
    </dgm:pt>
    <dgm:pt modelId="{AE840867-FD5F-47FB-A1B8-23CC2313647F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80035E67-85EE-471E-B105-622D1D94F954}" type="pres">
      <dgm:prSet presAssocID="{4AAB9C7D-9A36-4B24-B934-F31B3BE0DEBF}" presName="rootComposite1" presStyleCnt="0"/>
      <dgm:spPr/>
    </dgm:pt>
    <dgm:pt modelId="{ED49ED0B-6078-4CD8-95E9-B99E0D846E1B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7C519F4-2337-4A40-982D-8010C38945FD}" type="pres">
      <dgm:prSet presAssocID="{4AAB9C7D-9A36-4B24-B934-F31B3BE0DEBF}" presName="topArc1" presStyleLbl="parChTrans1D1" presStyleIdx="24" presStyleCnt="50"/>
      <dgm:spPr/>
    </dgm:pt>
    <dgm:pt modelId="{6BEA72D7-BF64-4266-8D97-68D5D5396D23}" type="pres">
      <dgm:prSet presAssocID="{4AAB9C7D-9A36-4B24-B934-F31B3BE0DEBF}" presName="bottomArc1" presStyleLbl="parChTrans1D1" presStyleIdx="25" presStyleCnt="50"/>
      <dgm:spPr/>
    </dgm:pt>
    <dgm:pt modelId="{E3A6ADB3-BEAB-43A1-8647-CFB2BB0264CA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7A4CFDB6-D893-425F-B98D-D220133CF1BA}" type="pres">
      <dgm:prSet presAssocID="{4AAB9C7D-9A36-4B24-B934-F31B3BE0DEBF}" presName="hierChild2" presStyleCnt="0"/>
      <dgm:spPr/>
    </dgm:pt>
    <dgm:pt modelId="{C21DB269-A690-4B33-ADB4-8D8C92EFD5D1}" type="pres">
      <dgm:prSet presAssocID="{4AAB9C7D-9A36-4B24-B934-F31B3BE0DEBF}" presName="hierChild3" presStyleCnt="0"/>
      <dgm:spPr/>
    </dgm:pt>
    <dgm:pt modelId="{5CB2BAE0-FF14-4FA4-A974-8FF186F419E4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3875522F-8362-4352-B06A-1D9353EF2FEC}" type="pres">
      <dgm:prSet presAssocID="{18E1FA0D-4E29-4776-BA4C-D3E6799F267E}" presName="rootComposite1" presStyleCnt="0"/>
      <dgm:spPr/>
    </dgm:pt>
    <dgm:pt modelId="{8578BDCF-D15E-46B5-9395-6201375E4887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E79366C-1DFB-47A4-8741-E112F26A23ED}" type="pres">
      <dgm:prSet presAssocID="{18E1FA0D-4E29-4776-BA4C-D3E6799F267E}" presName="topArc1" presStyleLbl="parChTrans1D1" presStyleIdx="26" presStyleCnt="50"/>
      <dgm:spPr/>
    </dgm:pt>
    <dgm:pt modelId="{AA2D12C0-72BF-4C1B-9253-094311B73662}" type="pres">
      <dgm:prSet presAssocID="{18E1FA0D-4E29-4776-BA4C-D3E6799F267E}" presName="bottomArc1" presStyleLbl="parChTrans1D1" presStyleIdx="27" presStyleCnt="50"/>
      <dgm:spPr/>
    </dgm:pt>
    <dgm:pt modelId="{F74E4F57-EE94-466C-9B7A-F2E3E5594813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5A5947B0-AE41-43FB-AC31-29B22F7A02CF}" type="pres">
      <dgm:prSet presAssocID="{18E1FA0D-4E29-4776-BA4C-D3E6799F267E}" presName="hierChild2" presStyleCnt="0"/>
      <dgm:spPr/>
    </dgm:pt>
    <dgm:pt modelId="{3BBD38EF-B75C-4C60-86AC-5BD3DB88968D}" type="pres">
      <dgm:prSet presAssocID="{752E67A4-0087-4F4D-8C4C-2BE7E7544744}" presName="Name28" presStyleLbl="parChTrans1D2" presStyleIdx="4" presStyleCnt="8"/>
      <dgm:spPr/>
      <dgm:t>
        <a:bodyPr/>
        <a:lstStyle/>
        <a:p>
          <a:endParaRPr lang="fr-CH"/>
        </a:p>
      </dgm:t>
    </dgm:pt>
    <dgm:pt modelId="{1315D719-1C8C-47C5-AD74-E761537D6C5E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B2DA9C0D-183B-4315-9B6F-2B1363F00E2D}" type="pres">
      <dgm:prSet presAssocID="{B47694F9-F87D-4502-9516-C706D9D83F25}" presName="rootComposite2" presStyleCnt="0"/>
      <dgm:spPr/>
    </dgm:pt>
    <dgm:pt modelId="{4CA4E182-AAC9-4477-8EA2-A9FDC539BEC1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CC01CA4-209E-4545-8038-F777A9C9782C}" type="pres">
      <dgm:prSet presAssocID="{B47694F9-F87D-4502-9516-C706D9D83F25}" presName="topArc2" presStyleLbl="parChTrans1D1" presStyleIdx="28" presStyleCnt="50"/>
      <dgm:spPr/>
    </dgm:pt>
    <dgm:pt modelId="{D58C0ACE-1727-4C54-8F95-B7DD963F80B7}" type="pres">
      <dgm:prSet presAssocID="{B47694F9-F87D-4502-9516-C706D9D83F25}" presName="bottomArc2" presStyleLbl="parChTrans1D1" presStyleIdx="29" presStyleCnt="50"/>
      <dgm:spPr/>
    </dgm:pt>
    <dgm:pt modelId="{68D4C5D5-B67A-4F51-816D-549715A63357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B543E721-6742-4252-A13D-530E9E31FFE7}" type="pres">
      <dgm:prSet presAssocID="{B47694F9-F87D-4502-9516-C706D9D83F25}" presName="hierChild4" presStyleCnt="0"/>
      <dgm:spPr/>
    </dgm:pt>
    <dgm:pt modelId="{2E843279-D771-423D-8A10-70A20A42213F}" type="pres">
      <dgm:prSet presAssocID="{B3D9AC15-00DF-41EE-8D65-A2F47D344CAE}" presName="Name28" presStyleLbl="parChTrans1D3" presStyleIdx="4" presStyleCnt="10"/>
      <dgm:spPr/>
      <dgm:t>
        <a:bodyPr/>
        <a:lstStyle/>
        <a:p>
          <a:endParaRPr lang="fr-CH"/>
        </a:p>
      </dgm:t>
    </dgm:pt>
    <dgm:pt modelId="{2EEC5F24-800B-481C-B790-B7ABDB27AD8A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7004384D-68AA-4578-9FAE-FE0DFA4FDBD8}" type="pres">
      <dgm:prSet presAssocID="{E2E084DF-F39B-4878-AB4A-A8D119AC57A0}" presName="rootComposite2" presStyleCnt="0"/>
      <dgm:spPr/>
    </dgm:pt>
    <dgm:pt modelId="{BFFA8986-0B57-450A-BAC1-3FEC6091E1DA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46EDCD1-C808-44F3-BAAA-262268AEBDAC}" type="pres">
      <dgm:prSet presAssocID="{E2E084DF-F39B-4878-AB4A-A8D119AC57A0}" presName="topArc2" presStyleLbl="parChTrans1D1" presStyleIdx="30" presStyleCnt="50"/>
      <dgm:spPr/>
    </dgm:pt>
    <dgm:pt modelId="{82CC99C1-7B24-42F4-8195-3A4CAD3631CA}" type="pres">
      <dgm:prSet presAssocID="{E2E084DF-F39B-4878-AB4A-A8D119AC57A0}" presName="bottomArc2" presStyleLbl="parChTrans1D1" presStyleIdx="31" presStyleCnt="50"/>
      <dgm:spPr/>
    </dgm:pt>
    <dgm:pt modelId="{87BBF60C-2F1D-46DB-B03D-BB5D59FDCAD2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E664AB1F-7BF2-4502-979F-A02DC78ACA65}" type="pres">
      <dgm:prSet presAssocID="{E2E084DF-F39B-4878-AB4A-A8D119AC57A0}" presName="hierChild4" presStyleCnt="0"/>
      <dgm:spPr/>
    </dgm:pt>
    <dgm:pt modelId="{31DC6E51-24B2-48AC-A41F-E1E85E01A9B9}" type="pres">
      <dgm:prSet presAssocID="{E2E084DF-F39B-4878-AB4A-A8D119AC57A0}" presName="hierChild5" presStyleCnt="0"/>
      <dgm:spPr/>
    </dgm:pt>
    <dgm:pt modelId="{4CD2005A-FC30-46C4-9983-09E1FF035807}" type="pres">
      <dgm:prSet presAssocID="{F19DE134-47E8-496F-81BC-9F957D3D5945}" presName="Name28" presStyleLbl="parChTrans1D3" presStyleIdx="5" presStyleCnt="10"/>
      <dgm:spPr/>
      <dgm:t>
        <a:bodyPr/>
        <a:lstStyle/>
        <a:p>
          <a:endParaRPr lang="fr-CH"/>
        </a:p>
      </dgm:t>
    </dgm:pt>
    <dgm:pt modelId="{2BA3143E-DA30-4F0B-9EA6-AED3B977FC0D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22E4BC39-C128-4A23-8801-F0C49626896A}" type="pres">
      <dgm:prSet presAssocID="{6C544CE6-B3EA-4F4B-B883-034577FB54B0}" presName="rootComposite2" presStyleCnt="0"/>
      <dgm:spPr/>
    </dgm:pt>
    <dgm:pt modelId="{DD57DA94-F91A-45A5-BF07-E20253EC8CD1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3B08F69-2241-489B-B49D-C7FD67C2679B}" type="pres">
      <dgm:prSet presAssocID="{6C544CE6-B3EA-4F4B-B883-034577FB54B0}" presName="topArc2" presStyleLbl="parChTrans1D1" presStyleIdx="32" presStyleCnt="50"/>
      <dgm:spPr/>
    </dgm:pt>
    <dgm:pt modelId="{3E792F93-C606-48B1-B725-5B394600151F}" type="pres">
      <dgm:prSet presAssocID="{6C544CE6-B3EA-4F4B-B883-034577FB54B0}" presName="bottomArc2" presStyleLbl="parChTrans1D1" presStyleIdx="33" presStyleCnt="50"/>
      <dgm:spPr/>
    </dgm:pt>
    <dgm:pt modelId="{E201B903-726B-41DB-846D-CED8C4F34BC7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10A92641-248A-45B5-9470-E7C49F7015DC}" type="pres">
      <dgm:prSet presAssocID="{6C544CE6-B3EA-4F4B-B883-034577FB54B0}" presName="hierChild4" presStyleCnt="0"/>
      <dgm:spPr/>
    </dgm:pt>
    <dgm:pt modelId="{CF8E0E29-1CE8-4596-9909-6980CB02E1A4}" type="pres">
      <dgm:prSet presAssocID="{6C544CE6-B3EA-4F4B-B883-034577FB54B0}" presName="hierChild5" presStyleCnt="0"/>
      <dgm:spPr/>
    </dgm:pt>
    <dgm:pt modelId="{BDFD89D9-2C67-42EF-A5CB-B4C65694FDB0}" type="pres">
      <dgm:prSet presAssocID="{B47694F9-F87D-4502-9516-C706D9D83F25}" presName="hierChild5" presStyleCnt="0"/>
      <dgm:spPr/>
    </dgm:pt>
    <dgm:pt modelId="{DA0E2BB4-D06C-4C62-88C3-4937B8DF5A7F}" type="pres">
      <dgm:prSet presAssocID="{6E820660-CF39-42C3-992F-3915E9C88F7D}" presName="Name28" presStyleLbl="parChTrans1D2" presStyleIdx="5" presStyleCnt="8"/>
      <dgm:spPr/>
      <dgm:t>
        <a:bodyPr/>
        <a:lstStyle/>
        <a:p>
          <a:endParaRPr lang="fr-CH"/>
        </a:p>
      </dgm:t>
    </dgm:pt>
    <dgm:pt modelId="{F0C588C7-0DCA-4110-A09F-CA41231CDB2B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BF3F586D-E912-4740-B34C-22880CF6BCBD}" type="pres">
      <dgm:prSet presAssocID="{244767F1-5EF6-41E9-A078-1A9C0562A037}" presName="rootComposite2" presStyleCnt="0"/>
      <dgm:spPr/>
    </dgm:pt>
    <dgm:pt modelId="{22A32A42-B18C-4892-BA47-88B6214AF541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65497F2-709B-430C-86E4-090CD07F8BC0}" type="pres">
      <dgm:prSet presAssocID="{244767F1-5EF6-41E9-A078-1A9C0562A037}" presName="topArc2" presStyleLbl="parChTrans1D1" presStyleIdx="34" presStyleCnt="50"/>
      <dgm:spPr/>
    </dgm:pt>
    <dgm:pt modelId="{F60BEAE5-AE80-4809-A8FD-FB316EFCAE9A}" type="pres">
      <dgm:prSet presAssocID="{244767F1-5EF6-41E9-A078-1A9C0562A037}" presName="bottomArc2" presStyleLbl="parChTrans1D1" presStyleIdx="35" presStyleCnt="50"/>
      <dgm:spPr/>
    </dgm:pt>
    <dgm:pt modelId="{B403A754-D6E9-4693-B1D2-DDA75C9B7842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06229352-BC5A-4BBA-987A-F07AD945DE42}" type="pres">
      <dgm:prSet presAssocID="{244767F1-5EF6-41E9-A078-1A9C0562A037}" presName="hierChild4" presStyleCnt="0"/>
      <dgm:spPr/>
    </dgm:pt>
    <dgm:pt modelId="{8389D1F4-0C6D-4EAE-B6B2-6B105AE3D812}" type="pres">
      <dgm:prSet presAssocID="{D760BA08-E59D-4789-9D8C-62A8E7E85DCA}" presName="Name28" presStyleLbl="parChTrans1D3" presStyleIdx="6" presStyleCnt="10"/>
      <dgm:spPr/>
      <dgm:t>
        <a:bodyPr/>
        <a:lstStyle/>
        <a:p>
          <a:endParaRPr lang="fr-CH"/>
        </a:p>
      </dgm:t>
    </dgm:pt>
    <dgm:pt modelId="{0E9AEB8F-6641-4720-9D18-023A4D9BCEAB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9BCD1F52-9822-45B9-8167-658654025125}" type="pres">
      <dgm:prSet presAssocID="{D335B0CC-85C6-4594-9612-47758211A5DF}" presName="rootComposite2" presStyleCnt="0"/>
      <dgm:spPr/>
    </dgm:pt>
    <dgm:pt modelId="{7026398B-2EE6-4A58-AA02-0C982D4D0B6F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E1E38EC-A034-4FB0-BBCF-3C981D2A2764}" type="pres">
      <dgm:prSet presAssocID="{D335B0CC-85C6-4594-9612-47758211A5DF}" presName="topArc2" presStyleLbl="parChTrans1D1" presStyleIdx="36" presStyleCnt="50"/>
      <dgm:spPr/>
    </dgm:pt>
    <dgm:pt modelId="{02E9EB06-9D9F-4A92-A102-A1C133DD149C}" type="pres">
      <dgm:prSet presAssocID="{D335B0CC-85C6-4594-9612-47758211A5DF}" presName="bottomArc2" presStyleLbl="parChTrans1D1" presStyleIdx="37" presStyleCnt="50"/>
      <dgm:spPr/>
    </dgm:pt>
    <dgm:pt modelId="{D0953541-B5E5-43EE-981B-A940B580FE30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97A11946-A3E8-4BF4-9B40-89CD732DE006}" type="pres">
      <dgm:prSet presAssocID="{D335B0CC-85C6-4594-9612-47758211A5DF}" presName="hierChild4" presStyleCnt="0"/>
      <dgm:spPr/>
    </dgm:pt>
    <dgm:pt modelId="{E2C7E6E4-C7D3-413C-BD33-5A8DC2E7E701}" type="pres">
      <dgm:prSet presAssocID="{D335B0CC-85C6-4594-9612-47758211A5DF}" presName="hierChild5" presStyleCnt="0"/>
      <dgm:spPr/>
    </dgm:pt>
    <dgm:pt modelId="{7A835300-EFD5-4090-9FFC-EEFE42DEDB5F}" type="pres">
      <dgm:prSet presAssocID="{9E360787-D136-4539-8287-E4F018249AA0}" presName="Name28" presStyleLbl="parChTrans1D3" presStyleIdx="7" presStyleCnt="10"/>
      <dgm:spPr/>
      <dgm:t>
        <a:bodyPr/>
        <a:lstStyle/>
        <a:p>
          <a:endParaRPr lang="fr-CH"/>
        </a:p>
      </dgm:t>
    </dgm:pt>
    <dgm:pt modelId="{49D3CEC5-C362-43D6-B124-EBD99BE98A1E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136E5D1A-0B6F-4D57-9DC0-4118DAE6C9DA}" type="pres">
      <dgm:prSet presAssocID="{9D8B7065-F864-4700-967D-9B05CB1D6C3F}" presName="rootComposite2" presStyleCnt="0"/>
      <dgm:spPr/>
    </dgm:pt>
    <dgm:pt modelId="{D2096F4B-6EF1-4F3E-9196-269F43BCC5F3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EF18CEB-0DCB-4751-B9B1-97EB08E72E90}" type="pres">
      <dgm:prSet presAssocID="{9D8B7065-F864-4700-967D-9B05CB1D6C3F}" presName="topArc2" presStyleLbl="parChTrans1D1" presStyleIdx="38" presStyleCnt="50"/>
      <dgm:spPr/>
    </dgm:pt>
    <dgm:pt modelId="{D98D67BB-E362-4975-8D47-BFA3046283AA}" type="pres">
      <dgm:prSet presAssocID="{9D8B7065-F864-4700-967D-9B05CB1D6C3F}" presName="bottomArc2" presStyleLbl="parChTrans1D1" presStyleIdx="39" presStyleCnt="50"/>
      <dgm:spPr/>
    </dgm:pt>
    <dgm:pt modelId="{8C981E57-7ED8-4B4C-9827-2181F138D39B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683FBE7B-EC6C-46A9-A1F4-3B4EDAE83B63}" type="pres">
      <dgm:prSet presAssocID="{9D8B7065-F864-4700-967D-9B05CB1D6C3F}" presName="hierChild4" presStyleCnt="0"/>
      <dgm:spPr/>
    </dgm:pt>
    <dgm:pt modelId="{8F960904-9DC1-43AE-A07B-336B1A5C9E9C}" type="pres">
      <dgm:prSet presAssocID="{9D8B7065-F864-4700-967D-9B05CB1D6C3F}" presName="hierChild5" presStyleCnt="0"/>
      <dgm:spPr/>
    </dgm:pt>
    <dgm:pt modelId="{091D4212-A47D-424C-A267-9C6CF8845845}" type="pres">
      <dgm:prSet presAssocID="{244767F1-5EF6-41E9-A078-1A9C0562A037}" presName="hierChild5" presStyleCnt="0"/>
      <dgm:spPr/>
    </dgm:pt>
    <dgm:pt modelId="{919E2403-EA40-40F1-9033-BAA363CD9291}" type="pres">
      <dgm:prSet presAssocID="{18E1FA0D-4E29-4776-BA4C-D3E6799F267E}" presName="hierChild3" presStyleCnt="0"/>
      <dgm:spPr/>
    </dgm:pt>
    <dgm:pt modelId="{F305926C-C5D5-4DC3-8FA4-9E02EACCC279}" type="pres">
      <dgm:prSet presAssocID="{98990B08-0F76-45E0-9D65-E01C6D49467A}" presName="hierRoot1" presStyleCnt="0">
        <dgm:presLayoutVars>
          <dgm:hierBranch val="init"/>
        </dgm:presLayoutVars>
      </dgm:prSet>
      <dgm:spPr/>
    </dgm:pt>
    <dgm:pt modelId="{7651ED82-114B-49CA-A423-DC14FC2691DB}" type="pres">
      <dgm:prSet presAssocID="{98990B08-0F76-45E0-9D65-E01C6D49467A}" presName="rootComposite1" presStyleCnt="0"/>
      <dgm:spPr/>
    </dgm:pt>
    <dgm:pt modelId="{2CEE0834-34FC-42AF-BDBB-643EC5949DAA}" type="pres">
      <dgm:prSet presAssocID="{98990B08-0F76-45E0-9D65-E01C6D4946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7C910F-CB4A-48CF-8C4D-EA7A096416F8}" type="pres">
      <dgm:prSet presAssocID="{98990B08-0F76-45E0-9D65-E01C6D49467A}" presName="topArc1" presStyleLbl="parChTrans1D1" presStyleIdx="40" presStyleCnt="50"/>
      <dgm:spPr/>
    </dgm:pt>
    <dgm:pt modelId="{5A773906-09A4-459F-B68D-FD2303A047F5}" type="pres">
      <dgm:prSet presAssocID="{98990B08-0F76-45E0-9D65-E01C6D49467A}" presName="bottomArc1" presStyleLbl="parChTrans1D1" presStyleIdx="41" presStyleCnt="50"/>
      <dgm:spPr/>
    </dgm:pt>
    <dgm:pt modelId="{66637202-0E24-4C68-A101-4BE3A6F2CE8D}" type="pres">
      <dgm:prSet presAssocID="{98990B08-0F76-45E0-9D65-E01C6D49467A}" presName="topConnNode1" presStyleLbl="node1" presStyleIdx="0" presStyleCnt="0"/>
      <dgm:spPr/>
      <dgm:t>
        <a:bodyPr/>
        <a:lstStyle/>
        <a:p>
          <a:endParaRPr lang="fr-CH"/>
        </a:p>
      </dgm:t>
    </dgm:pt>
    <dgm:pt modelId="{C6A4BB6E-3650-437D-A940-4793C6212D43}" type="pres">
      <dgm:prSet presAssocID="{98990B08-0F76-45E0-9D65-E01C6D49467A}" presName="hierChild2" presStyleCnt="0"/>
      <dgm:spPr/>
    </dgm:pt>
    <dgm:pt modelId="{D9854224-05A0-493E-9E52-0763514165D0}" type="pres">
      <dgm:prSet presAssocID="{0A214D0F-6557-4119-97D3-8D8C9854BDFD}" presName="Name28" presStyleLbl="parChTrans1D2" presStyleIdx="6" presStyleCnt="8"/>
      <dgm:spPr/>
      <dgm:t>
        <a:bodyPr/>
        <a:lstStyle/>
        <a:p>
          <a:endParaRPr lang="fr-CH"/>
        </a:p>
      </dgm:t>
    </dgm:pt>
    <dgm:pt modelId="{66A0D700-D852-4AC4-8705-4A7337F8F8E4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51F0262D-D71C-4AE3-A0B1-6AA4764299B9}" type="pres">
      <dgm:prSet presAssocID="{C1147146-35B1-4385-BFD3-24B0A8D6DBA9}" presName="rootComposite2" presStyleCnt="0"/>
      <dgm:spPr/>
    </dgm:pt>
    <dgm:pt modelId="{EDB96D67-76C6-4576-AA00-9B8CB69AC027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2CB5F9F-053C-42F9-AD02-2597A66AE65B}" type="pres">
      <dgm:prSet presAssocID="{C1147146-35B1-4385-BFD3-24B0A8D6DBA9}" presName="topArc2" presStyleLbl="parChTrans1D1" presStyleIdx="42" presStyleCnt="50"/>
      <dgm:spPr/>
    </dgm:pt>
    <dgm:pt modelId="{10171272-D087-43D5-B220-BA12424A427F}" type="pres">
      <dgm:prSet presAssocID="{C1147146-35B1-4385-BFD3-24B0A8D6DBA9}" presName="bottomArc2" presStyleLbl="parChTrans1D1" presStyleIdx="43" presStyleCnt="50"/>
      <dgm:spPr/>
    </dgm:pt>
    <dgm:pt modelId="{6404E7A8-A6C6-48CF-851C-74BE9C62640E}" type="pres">
      <dgm:prSet presAssocID="{C1147146-35B1-4385-BFD3-24B0A8D6DBA9}" presName="topConnNode2" presStyleLbl="node2" presStyleIdx="0" presStyleCnt="0"/>
      <dgm:spPr/>
      <dgm:t>
        <a:bodyPr/>
        <a:lstStyle/>
        <a:p>
          <a:endParaRPr lang="fr-CH"/>
        </a:p>
      </dgm:t>
    </dgm:pt>
    <dgm:pt modelId="{646017AB-F0F3-4DE2-9871-38F38D325B5E}" type="pres">
      <dgm:prSet presAssocID="{C1147146-35B1-4385-BFD3-24B0A8D6DBA9}" presName="hierChild4" presStyleCnt="0"/>
      <dgm:spPr/>
    </dgm:pt>
    <dgm:pt modelId="{06461EC5-0580-4F90-8233-E536EBCB4D36}" type="pres">
      <dgm:prSet presAssocID="{C1147146-35B1-4385-BFD3-24B0A8D6DBA9}" presName="hierChild5" presStyleCnt="0"/>
      <dgm:spPr/>
    </dgm:pt>
    <dgm:pt modelId="{2CC07543-5A8D-4BA9-82AF-41221E169209}" type="pres">
      <dgm:prSet presAssocID="{3AA22C8B-D847-4D42-BF9F-DA7E8433379A}" presName="Name28" presStyleLbl="parChTrans1D2" presStyleIdx="7" presStyleCnt="8"/>
      <dgm:spPr/>
      <dgm:t>
        <a:bodyPr/>
        <a:lstStyle/>
        <a:p>
          <a:endParaRPr lang="fr-CH"/>
        </a:p>
      </dgm:t>
    </dgm:pt>
    <dgm:pt modelId="{D2D4E3E9-D459-470E-AA93-C25833F9AD92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CBBBE79C-2D57-494F-83FA-16E328764831}" type="pres">
      <dgm:prSet presAssocID="{E6A5C52F-61AE-4E3F-BFAB-ED4521513D90}" presName="rootComposite2" presStyleCnt="0"/>
      <dgm:spPr/>
    </dgm:pt>
    <dgm:pt modelId="{E0049D54-D744-4364-9168-88CF09A1E24C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10BA104-2831-49B9-9609-2A92FBD0A53E}" type="pres">
      <dgm:prSet presAssocID="{E6A5C52F-61AE-4E3F-BFAB-ED4521513D90}" presName="topArc2" presStyleLbl="parChTrans1D1" presStyleIdx="44" presStyleCnt="50"/>
      <dgm:spPr/>
    </dgm:pt>
    <dgm:pt modelId="{4F8A7035-1916-48C1-9234-D0D4436CCC6D}" type="pres">
      <dgm:prSet presAssocID="{E6A5C52F-61AE-4E3F-BFAB-ED4521513D90}" presName="bottomArc2" presStyleLbl="parChTrans1D1" presStyleIdx="45" presStyleCnt="50"/>
      <dgm:spPr/>
    </dgm:pt>
    <dgm:pt modelId="{66CE35D1-2945-4738-82BA-1EA61A5A0649}" type="pres">
      <dgm:prSet presAssocID="{E6A5C52F-61AE-4E3F-BFAB-ED4521513D90}" presName="topConnNode2" presStyleLbl="node2" presStyleIdx="0" presStyleCnt="0"/>
      <dgm:spPr/>
      <dgm:t>
        <a:bodyPr/>
        <a:lstStyle/>
        <a:p>
          <a:endParaRPr lang="fr-CH"/>
        </a:p>
      </dgm:t>
    </dgm:pt>
    <dgm:pt modelId="{CAFF27F5-9D39-4D7E-AE95-CDA538826D34}" type="pres">
      <dgm:prSet presAssocID="{E6A5C52F-61AE-4E3F-BFAB-ED4521513D90}" presName="hierChild4" presStyleCnt="0"/>
      <dgm:spPr/>
    </dgm:pt>
    <dgm:pt modelId="{9A22E143-3CDA-4A28-95BB-C335FBCDF800}" type="pres">
      <dgm:prSet presAssocID="{ED36A91A-09CA-44ED-8DE0-92A769D69D0F}" presName="Name28" presStyleLbl="parChTrans1D3" presStyleIdx="8" presStyleCnt="10"/>
      <dgm:spPr/>
      <dgm:t>
        <a:bodyPr/>
        <a:lstStyle/>
        <a:p>
          <a:endParaRPr lang="fr-CH"/>
        </a:p>
      </dgm:t>
    </dgm:pt>
    <dgm:pt modelId="{6F37B6D8-ACCA-4917-BB44-17B832C2903A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ACD371FC-EF8A-4989-9C96-64FC0C0B1BCD}" type="pres">
      <dgm:prSet presAssocID="{49458C69-2698-4BC0-862E-E8E202699966}" presName="rootComposite2" presStyleCnt="0"/>
      <dgm:spPr/>
    </dgm:pt>
    <dgm:pt modelId="{2C0202F5-D2E0-4594-822F-26D7B5BCAEBD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C706089-A669-484E-85A0-2A1C5690F441}" type="pres">
      <dgm:prSet presAssocID="{49458C69-2698-4BC0-862E-E8E202699966}" presName="topArc2" presStyleLbl="parChTrans1D1" presStyleIdx="46" presStyleCnt="50"/>
      <dgm:spPr/>
    </dgm:pt>
    <dgm:pt modelId="{86353532-9139-4530-B577-2D8F8F97DC44}" type="pres">
      <dgm:prSet presAssocID="{49458C69-2698-4BC0-862E-E8E202699966}" presName="bottomArc2" presStyleLbl="parChTrans1D1" presStyleIdx="47" presStyleCnt="50"/>
      <dgm:spPr/>
    </dgm:pt>
    <dgm:pt modelId="{B8940748-1206-4A24-A067-1F2A643F5C1D}" type="pres">
      <dgm:prSet presAssocID="{49458C69-2698-4BC0-862E-E8E202699966}" presName="topConnNode2" presStyleLbl="node3" presStyleIdx="0" presStyleCnt="0"/>
      <dgm:spPr/>
      <dgm:t>
        <a:bodyPr/>
        <a:lstStyle/>
        <a:p>
          <a:endParaRPr lang="fr-CH"/>
        </a:p>
      </dgm:t>
    </dgm:pt>
    <dgm:pt modelId="{7587DD2C-4B1B-4EF1-B872-F512988386C0}" type="pres">
      <dgm:prSet presAssocID="{49458C69-2698-4BC0-862E-E8E202699966}" presName="hierChild4" presStyleCnt="0"/>
      <dgm:spPr/>
    </dgm:pt>
    <dgm:pt modelId="{02F80260-1228-4453-A9CE-8EF7CB9D63C1}" type="pres">
      <dgm:prSet presAssocID="{49458C69-2698-4BC0-862E-E8E202699966}" presName="hierChild5" presStyleCnt="0"/>
      <dgm:spPr/>
    </dgm:pt>
    <dgm:pt modelId="{3EB24C99-2619-4E67-9072-65AA30AF713D}" type="pres">
      <dgm:prSet presAssocID="{B3B0EF58-2678-4D70-9DC7-858E1B62B45E}" presName="Name28" presStyleLbl="parChTrans1D3" presStyleIdx="9" presStyleCnt="10"/>
      <dgm:spPr/>
      <dgm:t>
        <a:bodyPr/>
        <a:lstStyle/>
        <a:p>
          <a:endParaRPr lang="fr-CH"/>
        </a:p>
      </dgm:t>
    </dgm:pt>
    <dgm:pt modelId="{E8EBF85E-B0D3-4DE5-80A7-E21B12A4B166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9A07ACBB-C3C1-4222-9802-46260172A75B}" type="pres">
      <dgm:prSet presAssocID="{038058D8-0706-49FF-8E2C-67E7A0069FD9}" presName="rootComposite2" presStyleCnt="0"/>
      <dgm:spPr/>
    </dgm:pt>
    <dgm:pt modelId="{A53E1315-C500-4F48-863F-2D53501A77B5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699CD90-24D9-4361-A045-AD5005FA4168}" type="pres">
      <dgm:prSet presAssocID="{038058D8-0706-49FF-8E2C-67E7A0069FD9}" presName="topArc2" presStyleLbl="parChTrans1D1" presStyleIdx="48" presStyleCnt="50"/>
      <dgm:spPr/>
    </dgm:pt>
    <dgm:pt modelId="{6D2245CE-5F7F-4238-981E-5CBF6500BF7A}" type="pres">
      <dgm:prSet presAssocID="{038058D8-0706-49FF-8E2C-67E7A0069FD9}" presName="bottomArc2" presStyleLbl="parChTrans1D1" presStyleIdx="49" presStyleCnt="50"/>
      <dgm:spPr/>
    </dgm:pt>
    <dgm:pt modelId="{3034531C-537D-4E8A-8188-8CE8E9D15710}" type="pres">
      <dgm:prSet presAssocID="{038058D8-0706-49FF-8E2C-67E7A0069FD9}" presName="topConnNode2" presStyleLbl="node3" presStyleIdx="0" presStyleCnt="0"/>
      <dgm:spPr/>
      <dgm:t>
        <a:bodyPr/>
        <a:lstStyle/>
        <a:p>
          <a:endParaRPr lang="fr-CH"/>
        </a:p>
      </dgm:t>
    </dgm:pt>
    <dgm:pt modelId="{90BCC2BE-39F0-45C3-A22B-77304FB1AD85}" type="pres">
      <dgm:prSet presAssocID="{038058D8-0706-49FF-8E2C-67E7A0069FD9}" presName="hierChild4" presStyleCnt="0"/>
      <dgm:spPr/>
    </dgm:pt>
    <dgm:pt modelId="{055D5ADD-FB7A-49DF-84F6-A7746BC26635}" type="pres">
      <dgm:prSet presAssocID="{038058D8-0706-49FF-8E2C-67E7A0069FD9}" presName="hierChild5" presStyleCnt="0"/>
      <dgm:spPr/>
    </dgm:pt>
    <dgm:pt modelId="{F3515C31-CAA1-497E-991F-6033074E2FCA}" type="pres">
      <dgm:prSet presAssocID="{E6A5C52F-61AE-4E3F-BFAB-ED4521513D90}" presName="hierChild5" presStyleCnt="0"/>
      <dgm:spPr/>
    </dgm:pt>
    <dgm:pt modelId="{B7706FC3-A91B-40D9-9D7A-1D9D5096839B}" type="pres">
      <dgm:prSet presAssocID="{98990B08-0F76-45E0-9D65-E01C6D49467A}" presName="hierChild3" presStyleCnt="0"/>
      <dgm:spPr/>
    </dgm:pt>
  </dgm:ptLst>
  <dgm:cxnLst>
    <dgm:cxn modelId="{3D7AFEB5-B013-4541-8DD7-FA9B90C1613B}" type="presOf" srcId="{18E1FA0D-4E29-4776-BA4C-D3E6799F267E}" destId="{8578BDCF-D15E-46B5-9395-6201375E4887}" srcOrd="0" destOrd="0" presId="urn:microsoft.com/office/officeart/2008/layout/HalfCircleOrganizationChart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7FA4F369-0105-4F63-87C9-3D49B0F32293}" type="presOf" srcId="{038058D8-0706-49FF-8E2C-67E7A0069FD9}" destId="{A53E1315-C500-4F48-863F-2D53501A77B5}" srcOrd="0" destOrd="0" presId="urn:microsoft.com/office/officeart/2008/layout/HalfCircleOrganizationChart"/>
    <dgm:cxn modelId="{1F4641ED-BCC1-467C-B1C4-58CEC2DAEFFE}" type="presOf" srcId="{80EA3623-A9C3-447C-93E9-3DFCC70332CB}" destId="{962A28CC-2FEE-4E65-992E-81842EF30851}" srcOrd="0" destOrd="0" presId="urn:microsoft.com/office/officeart/2008/layout/HalfCircleOrganizationChart"/>
    <dgm:cxn modelId="{802A10ED-A9D7-4C13-8CAE-208D1324D0E4}" type="presOf" srcId="{8B81361D-39B9-4011-BBA1-9F98BB968353}" destId="{B19B8623-A9C3-4649-BB90-EC06BC97500E}" srcOrd="1" destOrd="0" presId="urn:microsoft.com/office/officeart/2008/layout/HalfCircleOrganizationChart"/>
    <dgm:cxn modelId="{78BEDA2E-F652-4521-A440-AD3C4AD3E0D6}" type="presOf" srcId="{61F8940B-7E6C-4E93-B431-7CDD1A86A3EA}" destId="{A28EBFCA-47DC-409B-9856-8CD4FF7B7445}" srcOrd="1" destOrd="0" presId="urn:microsoft.com/office/officeart/2008/layout/HalfCircleOrganizationChart"/>
    <dgm:cxn modelId="{4F278F0B-BAD3-4627-9922-C0D24D3C3912}" type="presOf" srcId="{D335B0CC-85C6-4594-9612-47758211A5DF}" destId="{D0953541-B5E5-43EE-981B-A940B580FE30}" srcOrd="1" destOrd="0" presId="urn:microsoft.com/office/officeart/2008/layout/HalfCircleOrganizationChart"/>
    <dgm:cxn modelId="{EE2963C8-7163-440B-B02C-C5F57D370A57}" type="presOf" srcId="{E2E084DF-F39B-4878-AB4A-A8D119AC57A0}" destId="{BFFA8986-0B57-450A-BAC1-3FEC6091E1DA}" srcOrd="0" destOrd="0" presId="urn:microsoft.com/office/officeart/2008/layout/HalfCircleOrganizationChart"/>
    <dgm:cxn modelId="{444D4D00-E62E-4B70-8BB2-8BC67F4127D0}" type="presOf" srcId="{B1D40191-3AB8-4155-98F2-FDFE8EC107C3}" destId="{936A5ADE-29D7-4BCE-BE5E-FAF2DEA3DAA9}" srcOrd="0" destOrd="0" presId="urn:microsoft.com/office/officeart/2008/layout/HalfCircleOrganizationChart"/>
    <dgm:cxn modelId="{DE383551-BE73-49DA-8AE1-78E90CF3E946}" type="presOf" srcId="{8B81361D-39B9-4011-BBA1-9F98BB968353}" destId="{F4B4FBF9-A002-499B-BFA8-05E9F472F086}" srcOrd="0" destOrd="0" presId="urn:microsoft.com/office/officeart/2008/layout/HalfCircleOrganizationChart"/>
    <dgm:cxn modelId="{8E5C8C34-732A-4D79-9E69-4EAF8C8C74F0}" type="presOf" srcId="{6C544CE6-B3EA-4F4B-B883-034577FB54B0}" destId="{E201B903-726B-41DB-846D-CED8C4F34BC7}" srcOrd="1" destOrd="0" presId="urn:microsoft.com/office/officeart/2008/layout/HalfCircleOrganizationChart"/>
    <dgm:cxn modelId="{D3904026-E9BB-4A8C-AFA3-1255AB21D7C9}" type="presOf" srcId="{E777BCA6-C657-4996-95EE-2C0096B3653B}" destId="{0980B4F5-59FD-43BF-8523-0518C0012F84}" srcOrd="1" destOrd="0" presId="urn:microsoft.com/office/officeart/2008/layout/HalfCircleOrganizationChart"/>
    <dgm:cxn modelId="{E6951C10-9BD6-4C5A-A97A-03D172CB19ED}" type="presOf" srcId="{EF64C4EC-6A57-4655-A1C5-F8A6504B302C}" destId="{A7FDF438-3737-4083-BBA7-C0F92AA5975B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FF2512B4-6F66-42AC-A988-95A4CB8BFF17}" srcId="{07406146-8A23-48FC-BA88-13BA049FAC90}" destId="{33B34BA9-A957-4D09-83CA-7C2765478269}" srcOrd="3" destOrd="0" parTransId="{49D12ED9-EA80-428A-AEDA-CAF10763F735}" sibTransId="{E121D510-C05C-4D44-A5F9-417C5CC7090B}"/>
    <dgm:cxn modelId="{6DF9FBF5-1B08-4D6D-B331-7C221486B3F3}" type="presOf" srcId="{49458C69-2698-4BC0-862E-E8E202699966}" destId="{2C0202F5-D2E0-4594-822F-26D7B5BCAEBD}" srcOrd="0" destOrd="0" presId="urn:microsoft.com/office/officeart/2008/layout/HalfCircleOrganizationChart"/>
    <dgm:cxn modelId="{E9ABF5E5-C352-4049-A872-8F8DF3BEB771}" type="presOf" srcId="{E2E084DF-F39B-4878-AB4A-A8D119AC57A0}" destId="{87BBF60C-2F1D-46DB-B03D-BB5D59FDCAD2}" srcOrd="1" destOrd="0" presId="urn:microsoft.com/office/officeart/2008/layout/HalfCircleOrganizationChart"/>
    <dgm:cxn modelId="{7E8CE0A8-9D45-4F19-BF45-636814F545F1}" type="presOf" srcId="{DD59FE7B-99C8-4708-A0B9-A330A439A602}" destId="{0320FA1D-74C3-4D83-91C6-986B79DF6EF3}" srcOrd="1" destOrd="0" presId="urn:microsoft.com/office/officeart/2008/layout/HalfCircleOrganizationChart"/>
    <dgm:cxn modelId="{A954A9A7-987A-4384-98C3-F49039BCF5B6}" type="presOf" srcId="{23391DED-A329-46FE-AF9C-4DC0BD24C501}" destId="{4085DE72-0192-4DC9-8816-24FD235B4438}" srcOrd="1" destOrd="0" presId="urn:microsoft.com/office/officeart/2008/layout/HalfCircleOrganizationChart"/>
    <dgm:cxn modelId="{D4A44BC3-00AC-40D3-9F43-0C2618D6F333}" type="presOf" srcId="{4673C714-8D75-4A7A-BC7D-27F7D101EEC4}" destId="{21BA33E8-A127-4ECD-94B8-F9E84F52B3A4}" srcOrd="0" destOrd="0" presId="urn:microsoft.com/office/officeart/2008/layout/HalfCircleOrganizationChart"/>
    <dgm:cxn modelId="{0EF628EB-408A-490F-8032-F9EC582F7750}" type="presOf" srcId="{18E1FA0D-4E29-4776-BA4C-D3E6799F267E}" destId="{F74E4F57-EE94-466C-9B7A-F2E3E5594813}" srcOrd="1" destOrd="0" presId="urn:microsoft.com/office/officeart/2008/layout/HalfCircleOrganizationChart"/>
    <dgm:cxn modelId="{F56E7F8B-D63B-4074-8138-4CC23CBCC91C}" type="presOf" srcId="{E8B7007A-280B-4BBE-B6AA-2BDA5343970F}" destId="{A6370DDE-2EF3-4D17-81B3-D66C101FCC43}" srcOrd="0" destOrd="0" presId="urn:microsoft.com/office/officeart/2008/layout/HalfCircleOrganizationChart"/>
    <dgm:cxn modelId="{442487C2-B4FD-45EF-88B5-AF97DFC0E062}" type="presOf" srcId="{98990B08-0F76-45E0-9D65-E01C6D49467A}" destId="{2CEE0834-34FC-42AF-BDBB-643EC5949DAA}" srcOrd="0" destOrd="0" presId="urn:microsoft.com/office/officeart/2008/layout/HalfCircleOrganizationChart"/>
    <dgm:cxn modelId="{ECF11F12-4504-41E6-8658-240D8D65068D}" type="presOf" srcId="{33B34BA9-A957-4D09-83CA-7C2765478269}" destId="{E26016E2-167D-452A-B047-6E689C3D998A}" srcOrd="0" destOrd="0" presId="urn:microsoft.com/office/officeart/2008/layout/HalfCircleOrganizationChart"/>
    <dgm:cxn modelId="{0DECBE09-2C45-4124-9C50-7F8BBD7387F7}" type="presOf" srcId="{B47694F9-F87D-4502-9516-C706D9D83F25}" destId="{4CA4E182-AAC9-4477-8EA2-A9FDC539BEC1}" srcOrd="0" destOrd="0" presId="urn:microsoft.com/office/officeart/2008/layout/HalfCircleOrganizationChart"/>
    <dgm:cxn modelId="{25EDE0A5-4CCD-45B8-9075-32B17E592F0F}" srcId="{07406146-8A23-48FC-BA88-13BA049FAC90}" destId="{3F3C2526-3E63-420D-8011-533980F2E012}" srcOrd="1" destOrd="0" parTransId="{4B482416-4D46-4A28-8FA5-189737C056A7}" sibTransId="{41E6012B-6221-4460-B49C-CBE19DB59224}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188167C7-ABD3-4A25-A753-59280F494558}" type="presOf" srcId="{9D8B7065-F864-4700-967D-9B05CB1D6C3F}" destId="{8C981E57-7ED8-4B4C-9827-2181F138D39B}" srcOrd="1" destOrd="0" presId="urn:microsoft.com/office/officeart/2008/layout/HalfCircleOrganizationChart"/>
    <dgm:cxn modelId="{550FDFBF-B658-46D9-9DCA-009AE680A65D}" type="presOf" srcId="{3F3C2526-3E63-420D-8011-533980F2E012}" destId="{90A60EB2-84F6-4366-A921-43A8B4215C23}" srcOrd="0" destOrd="0" presId="urn:microsoft.com/office/officeart/2008/layout/HalfCircleOrganizationChart"/>
    <dgm:cxn modelId="{604ED815-8972-48A5-8F16-A808031761FB}" type="presOf" srcId="{F8306951-2884-445B-837E-9C0266D90B2B}" destId="{832F8334-EC48-4797-BA75-C4299ABEB5F4}" srcOrd="0" destOrd="0" presId="urn:microsoft.com/office/officeart/2008/layout/HalfCircleOrganizationChart"/>
    <dgm:cxn modelId="{5D255C80-EAB9-44DC-8E42-C8A8BD909AE4}" type="presOf" srcId="{49458C69-2698-4BC0-862E-E8E202699966}" destId="{B8940748-1206-4A24-A067-1F2A643F5C1D}" srcOrd="1" destOrd="0" presId="urn:microsoft.com/office/officeart/2008/layout/HalfCircleOrganizationChart"/>
    <dgm:cxn modelId="{4E6316F0-0B2E-4ADC-9C8B-09A2D2B65A22}" srcId="{07406146-8A23-48FC-BA88-13BA049FAC90}" destId="{B1D40191-3AB8-4155-98F2-FDFE8EC107C3}" srcOrd="0" destOrd="0" parTransId="{C5C39E49-55F6-4AA3-82E0-7CEAFC4062C9}" sibTransId="{8F7FCC08-EAE8-41AD-B206-4C0C3B366A0B}"/>
    <dgm:cxn modelId="{67E0882B-3989-4437-AC12-0EE825BDE586}" type="presOf" srcId="{3F3C2526-3E63-420D-8011-533980F2E012}" destId="{3B4B304C-B03E-4268-9326-AD0E45CA956D}" srcOrd="1" destOrd="0" presId="urn:microsoft.com/office/officeart/2008/layout/HalfCircleOrganizationChart"/>
    <dgm:cxn modelId="{C1C83CFB-B112-4AF8-BC89-9F270548D68C}" type="presOf" srcId="{ED36A91A-09CA-44ED-8DE0-92A769D69D0F}" destId="{9A22E143-3CDA-4A28-95BB-C335FBCDF800}" srcOrd="0" destOrd="0" presId="urn:microsoft.com/office/officeart/2008/layout/HalfCircleOrganizationChart"/>
    <dgm:cxn modelId="{AEA00B70-FDCC-4F1B-88B1-09A9C2D6C7F8}" type="presOf" srcId="{C1147146-35B1-4385-BFD3-24B0A8D6DBA9}" destId="{6404E7A8-A6C6-48CF-851C-74BE9C62640E}" srcOrd="1" destOrd="0" presId="urn:microsoft.com/office/officeart/2008/layout/HalfCircleOrganizationChart"/>
    <dgm:cxn modelId="{E066F5C5-D694-46AF-9800-E40CEA61DE76}" type="presOf" srcId="{F19DE134-47E8-496F-81BC-9F957D3D5945}" destId="{4CD2005A-FC30-46C4-9983-09E1FF035807}" srcOrd="0" destOrd="0" presId="urn:microsoft.com/office/officeart/2008/layout/HalfCircleOrganizationChart"/>
    <dgm:cxn modelId="{F4F6E882-AEDB-41F2-A994-5F42FB35D5A1}" type="presOf" srcId="{3AA22C8B-D847-4D42-BF9F-DA7E8433379A}" destId="{2CC07543-5A8D-4BA9-82AF-41221E169209}" srcOrd="0" destOrd="0" presId="urn:microsoft.com/office/officeart/2008/layout/HalfCircleOrganizationChart"/>
    <dgm:cxn modelId="{B2B9DECD-5CC2-4E03-A221-9A553C26EDF5}" type="presOf" srcId="{042EA682-7ED5-4920-A3B6-9673DAEE35C0}" destId="{D8D65E02-0030-48A4-B4A7-1E6DF4108B08}" srcOrd="0" destOrd="0" presId="urn:microsoft.com/office/officeart/2008/layout/HalfCircleOrganizationChart"/>
    <dgm:cxn modelId="{47B60656-AA53-4E9F-85A8-AC9E0B985BC6}" type="presOf" srcId="{5F0A106E-7D89-442C-8E86-001291A429DF}" destId="{2ECDECD0-0E89-4518-8349-11C7B279E49D}" srcOrd="0" destOrd="0" presId="urn:microsoft.com/office/officeart/2008/layout/HalfCircleOrganizationChart"/>
    <dgm:cxn modelId="{2DA580B3-0AE0-4AF0-BB72-86B6164A9D68}" srcId="{07406146-8A23-48FC-BA88-13BA049FAC90}" destId="{4AAB9C7D-9A36-4B24-B934-F31B3BE0DEBF}" srcOrd="4" destOrd="0" parTransId="{CBAF2448-A6AE-4D94-A215-0F5284BE0A8D}" sibTransId="{2FF188FD-0919-43CB-9B34-58F2A934CCEE}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9886A348-636B-44DE-9681-C827F8981CCF}" type="presOf" srcId="{E777BCA6-C657-4996-95EE-2C0096B3653B}" destId="{D218A6C0-C888-494F-814C-BA9069793D03}" srcOrd="0" destOrd="0" presId="urn:microsoft.com/office/officeart/2008/layout/HalfCircleOrganizationChart"/>
    <dgm:cxn modelId="{6F44471C-5738-4597-9DE4-02343A7591E2}" type="presOf" srcId="{E3F48218-8B70-4928-B3F6-DBAB06C6BE7E}" destId="{87E3F5F4-E7FC-4D84-A74E-B3450C11BDA7}" srcOrd="0" destOrd="0" presId="urn:microsoft.com/office/officeart/2008/layout/HalfCircleOrganizationChart"/>
    <dgm:cxn modelId="{0FB5787A-DE61-44C0-8AC1-7B3395AB713D}" type="presOf" srcId="{182959BD-A9E2-4D0D-9513-3C28270EA5A0}" destId="{4B25B3EC-1E17-4363-98B4-A76D5B2401C2}" srcOrd="0" destOrd="0" presId="urn:microsoft.com/office/officeart/2008/layout/HalfCircleOrganizationChart"/>
    <dgm:cxn modelId="{94BB4623-1B21-4FAB-B121-564202413E96}" type="presOf" srcId="{A8175177-1519-41EC-B0E8-8E6F584E6BE0}" destId="{88F1F83C-4B08-4E0F-BCCE-DB1574DD1551}" srcOrd="0" destOrd="0" presId="urn:microsoft.com/office/officeart/2008/layout/HalfCircleOrganizationChart"/>
    <dgm:cxn modelId="{B3055CB8-5005-43C4-A5B3-94E432D42116}" type="presOf" srcId="{244767F1-5EF6-41E9-A078-1A9C0562A037}" destId="{22A32A42-B18C-4892-BA47-88B6214AF541}" srcOrd="0" destOrd="0" presId="urn:microsoft.com/office/officeart/2008/layout/HalfCircleOrganizationChart"/>
    <dgm:cxn modelId="{573A4800-CF4C-489D-B212-2E33B3CD6FB5}" type="presOf" srcId="{DD59FE7B-99C8-4708-A0B9-A330A439A602}" destId="{4C86A23A-0089-44BE-97F1-A0B598050481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D29D9421-1A59-49DD-860E-731E78D97263}" type="presOf" srcId="{E6A5C52F-61AE-4E3F-BFAB-ED4521513D90}" destId="{66CE35D1-2945-4738-82BA-1EA61A5A0649}" srcOrd="1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7D65B43E-43A6-43EF-980A-54844E6A9181}" srcId="{07406146-8A23-48FC-BA88-13BA049FAC90}" destId="{98990B08-0F76-45E0-9D65-E01C6D49467A}" srcOrd="6" destOrd="0" parTransId="{3F2AA96A-F286-4FE0-9BBA-90100C910D50}" sibTransId="{1295441F-9FB7-477A-9B71-A667580928D5}"/>
    <dgm:cxn modelId="{FF42B62C-5EDC-42F4-92C3-D35717E3C023}" type="presOf" srcId="{E3F48218-8B70-4928-B3F6-DBAB06C6BE7E}" destId="{692CBAC8-B7D1-43CC-B37F-7C59DFF6A219}" srcOrd="1" destOrd="0" presId="urn:microsoft.com/office/officeart/2008/layout/HalfCircleOrganizationChart"/>
    <dgm:cxn modelId="{D0B0F5E8-0650-45BB-B2FE-321FB1CA1E5C}" type="presOf" srcId="{D335B0CC-85C6-4594-9612-47758211A5DF}" destId="{7026398B-2EE6-4A58-AA02-0C982D4D0B6F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CCCE02E8-2B75-40F6-B3EC-ADF7160BD7E7}" type="presOf" srcId="{33B34BA9-A957-4D09-83CA-7C2765478269}" destId="{95F66DBB-6ACA-40C9-B443-FA04A3FCF9A5}" srcOrd="1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44F38243-2B21-4DCB-9799-351D44D48131}" srcId="{07406146-8A23-48FC-BA88-13BA049FAC90}" destId="{8B81361D-39B9-4011-BBA1-9F98BB968353}" srcOrd="2" destOrd="0" parTransId="{9AC59AD5-096D-4F9A-879C-7B44AD728E60}" sibTransId="{5CC9E008-5B7E-43BE-94FA-BFD5BC9124BA}"/>
    <dgm:cxn modelId="{509D9856-102B-4ED6-9D4A-5C77B542A12D}" type="presOf" srcId="{D760BA08-E59D-4789-9D8C-62A8E7E85DCA}" destId="{8389D1F4-0C6D-4EAE-B6B2-6B105AE3D812}" srcOrd="0" destOrd="0" presId="urn:microsoft.com/office/officeart/2008/layout/HalfCircleOrganizationChart"/>
    <dgm:cxn modelId="{81BD6F36-4C63-4CC1-BEF4-22678A7717A1}" type="presOf" srcId="{B1D40191-3AB8-4155-98F2-FDFE8EC107C3}" destId="{2B501703-FAF9-47B4-8E62-7CC436678462}" srcOrd="1" destOrd="0" presId="urn:microsoft.com/office/officeart/2008/layout/HalfCircleOrganizationChart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8837B37B-4F2F-4729-B7F8-70689C2B6901}" type="presOf" srcId="{038058D8-0706-49FF-8E2C-67E7A0069FD9}" destId="{3034531C-537D-4E8A-8188-8CE8E9D15710}" srcOrd="1" destOrd="0" presId="urn:microsoft.com/office/officeart/2008/layout/HalfCircleOrganizationChart"/>
    <dgm:cxn modelId="{F5CA11FE-48AF-48A5-9296-CC1B451E73BA}" type="presOf" srcId="{4AAB9C7D-9A36-4B24-B934-F31B3BE0DEBF}" destId="{ED49ED0B-6078-4CD8-95E9-B99E0D846E1B}" srcOrd="0" destOrd="0" presId="urn:microsoft.com/office/officeart/2008/layout/HalfCircleOrganizationChart"/>
    <dgm:cxn modelId="{2473EC4B-7A21-4AE6-AD59-113B3ADEB708}" type="presOf" srcId="{07406146-8A23-48FC-BA88-13BA049FAC90}" destId="{68C0E669-389B-4D1E-8BD9-7A8B214BDF07}" srcOrd="0" destOrd="0" presId="urn:microsoft.com/office/officeart/2008/layout/HalfCircleOrganizationChart"/>
    <dgm:cxn modelId="{64735B32-46AF-4829-97FE-15929EE1D784}" type="presOf" srcId="{98990B08-0F76-45E0-9D65-E01C6D49467A}" destId="{66637202-0E24-4C68-A101-4BE3A6F2CE8D}" srcOrd="1" destOrd="0" presId="urn:microsoft.com/office/officeart/2008/layout/HalfCircleOrganizationChart"/>
    <dgm:cxn modelId="{327596C3-2907-4A8D-9CFA-0D99A5996CCF}" type="presOf" srcId="{182959BD-A9E2-4D0D-9513-3C28270EA5A0}" destId="{5EAB0293-7E32-4207-9DFA-99B908F2C1A3}" srcOrd="1" destOrd="0" presId="urn:microsoft.com/office/officeart/2008/layout/HalfCircleOrganizationChart"/>
    <dgm:cxn modelId="{1210498E-9103-47C0-8B14-9478170A14BA}" type="presOf" srcId="{0A214D0F-6557-4119-97D3-8D8C9854BDFD}" destId="{D9854224-05A0-493E-9E52-0763514165D0}" srcOrd="0" destOrd="0" presId="urn:microsoft.com/office/officeart/2008/layout/HalfCircleOrganizationChart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F15209F6-AAAD-499E-81F7-20354164C95D}" type="presOf" srcId="{9E360787-D136-4539-8287-E4F018249AA0}" destId="{7A835300-EFD5-4090-9FFC-EEFE42DEDB5F}" srcOrd="0" destOrd="0" presId="urn:microsoft.com/office/officeart/2008/layout/HalfCircleOrganizationChart"/>
    <dgm:cxn modelId="{FDA334C1-A962-427E-A5BC-F6F4A979A705}" type="presOf" srcId="{C1147146-35B1-4385-BFD3-24B0A8D6DBA9}" destId="{EDB96D67-76C6-4576-AA00-9B8CB69AC027}" srcOrd="0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B6BAA57E-E688-42E9-B5C0-332AD71F0A54}" type="presOf" srcId="{B3D9AC15-00DF-41EE-8D65-A2F47D344CAE}" destId="{2E843279-D771-423D-8A10-70A20A42213F}" srcOrd="0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34DE5E9B-A08B-4E16-817C-FD231386B136}" type="presOf" srcId="{4AAB9C7D-9A36-4B24-B934-F31B3BE0DEBF}" destId="{E3A6ADB3-BEAB-43A1-8647-CFB2BB0264CA}" srcOrd="1" destOrd="0" presId="urn:microsoft.com/office/officeart/2008/layout/HalfCircleOrganizationChart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3DFB36D1-0AF4-4E62-9667-0E232558B87C}" srcId="{07406146-8A23-48FC-BA88-13BA049FAC90}" destId="{18E1FA0D-4E29-4776-BA4C-D3E6799F267E}" srcOrd="5" destOrd="0" parTransId="{F2B16FB8-D5B5-47CD-ABF7-92DD5F077585}" sibTransId="{83ABEB35-7606-4332-ADE9-FDF29BE3601F}"/>
    <dgm:cxn modelId="{DEF16E7C-516F-42F6-A657-6689219DF768}" type="presOf" srcId="{7CBA3B17-A250-4FE3-A1E5-431BE4BFE67F}" destId="{6CB5BA6D-A924-43E7-81DA-28AD035AA6A0}" srcOrd="0" destOrd="0" presId="urn:microsoft.com/office/officeart/2008/layout/HalfCircleOrganizationChart"/>
    <dgm:cxn modelId="{0D61716A-234F-4315-8BF2-A1661A6210E7}" type="presOf" srcId="{042EA682-7ED5-4920-A3B6-9673DAEE35C0}" destId="{35095237-E75D-4464-BF6A-C5007ED3FCA7}" srcOrd="1" destOrd="0" presId="urn:microsoft.com/office/officeart/2008/layout/HalfCircleOrganizationChart"/>
    <dgm:cxn modelId="{52BE2EF1-EB4F-41F3-9318-9FAB997834EF}" type="presOf" srcId="{6E820660-CF39-42C3-992F-3915E9C88F7D}" destId="{DA0E2BB4-D06C-4C62-88C3-4937B8DF5A7F}" srcOrd="0" destOrd="0" presId="urn:microsoft.com/office/officeart/2008/layout/HalfCircleOrganizationChart"/>
    <dgm:cxn modelId="{D7FEDA7D-9AFD-410E-91A4-2E017089E9A6}" type="presOf" srcId="{61F8940B-7E6C-4E93-B431-7CDD1A86A3EA}" destId="{F9011F9E-35CD-4248-BC87-67D3B11B83E8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AE9DDC47-CC85-46D1-8F0A-E7DCE0495C00}" type="presOf" srcId="{23391DED-A329-46FE-AF9C-4DC0BD24C501}" destId="{89A171D0-49B7-4AB4-AAC2-51496623C2E6}" srcOrd="0" destOrd="0" presId="urn:microsoft.com/office/officeart/2008/layout/HalfCircleOrganizationChart"/>
    <dgm:cxn modelId="{81A09A0B-1908-49CF-A637-44057DB32565}" type="presOf" srcId="{9D8B7065-F864-4700-967D-9B05CB1D6C3F}" destId="{D2096F4B-6EF1-4F3E-9196-269F43BCC5F3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C2DD7C25-E037-4F1B-A39E-C7B6D53FCF1D}" type="presOf" srcId="{9BFBE632-BB1B-4FD8-AA92-652EDD9F956D}" destId="{C60A72BD-ADB0-4ECF-9268-2EB5FDDE51FA}" srcOrd="0" destOrd="0" presId="urn:microsoft.com/office/officeart/2008/layout/HalfCircleOrganizationChart"/>
    <dgm:cxn modelId="{692CED01-FF69-4E1C-A1BD-D6568ACAEE0A}" type="presOf" srcId="{A8175177-1519-41EC-B0E8-8E6F584E6BE0}" destId="{C20C143B-391F-4F1F-80BF-B966C3F9A2D4}" srcOrd="1" destOrd="0" presId="urn:microsoft.com/office/officeart/2008/layout/HalfCircleOrganizationChart"/>
    <dgm:cxn modelId="{DAD54C9B-3194-4295-B9A1-97C38E6A9E3A}" type="presOf" srcId="{B3B0EF58-2678-4D70-9DC7-858E1B62B45E}" destId="{3EB24C99-2619-4E67-9072-65AA30AF713D}" srcOrd="0" destOrd="0" presId="urn:microsoft.com/office/officeart/2008/layout/HalfCircleOrganizationChart"/>
    <dgm:cxn modelId="{1E69DF34-D9AA-42A2-8AFD-285545CE54EF}" type="presOf" srcId="{752E67A4-0087-4F4D-8C4C-2BE7E7544744}" destId="{3BBD38EF-B75C-4C60-86AC-5BD3DB88968D}" srcOrd="0" destOrd="0" presId="urn:microsoft.com/office/officeart/2008/layout/HalfCircleOrganizationChart"/>
    <dgm:cxn modelId="{438E51B8-40A9-4DA4-BB47-8A0DA69C2AD9}" type="presOf" srcId="{244767F1-5EF6-41E9-A078-1A9C0562A037}" destId="{B403A754-D6E9-4693-B1D2-DDA75C9B7842}" srcOrd="1" destOrd="0" presId="urn:microsoft.com/office/officeart/2008/layout/HalfCircleOrganizationChart"/>
    <dgm:cxn modelId="{B0F7D344-9A37-49AA-BE23-0BBD08659E81}" type="presOf" srcId="{E6A5C52F-61AE-4E3F-BFAB-ED4521513D90}" destId="{E0049D54-D744-4364-9168-88CF09A1E24C}" srcOrd="0" destOrd="0" presId="urn:microsoft.com/office/officeart/2008/layout/HalfCircleOrganizationChart"/>
    <dgm:cxn modelId="{3F230D82-1DD9-4070-8446-8DD0CC2BF966}" type="presOf" srcId="{6C544CE6-B3EA-4F4B-B883-034577FB54B0}" destId="{DD57DA94-F91A-45A5-BF07-E20253EC8CD1}" srcOrd="0" destOrd="0" presId="urn:microsoft.com/office/officeart/2008/layout/HalfCircleOrganizationChart"/>
    <dgm:cxn modelId="{A5BBD704-31F5-4D2C-83F9-517652EF3761}" type="presOf" srcId="{B47694F9-F87D-4502-9516-C706D9D83F25}" destId="{68D4C5D5-B67A-4F51-816D-549715A63357}" srcOrd="1" destOrd="0" presId="urn:microsoft.com/office/officeart/2008/layout/HalfCircleOrganizationChart"/>
    <dgm:cxn modelId="{5D0DA9BA-4C57-49A5-9C74-C95DB76E470B}" type="presParOf" srcId="{68C0E669-389B-4D1E-8BD9-7A8B214BDF07}" destId="{5D6DF269-20C4-4C80-9100-B9A6F503CE09}" srcOrd="0" destOrd="0" presId="urn:microsoft.com/office/officeart/2008/layout/HalfCircleOrganizationChart"/>
    <dgm:cxn modelId="{5E3527AA-6B47-4CC8-9695-F31D972424A9}" type="presParOf" srcId="{5D6DF269-20C4-4C80-9100-B9A6F503CE09}" destId="{C9A4ABE4-5BEA-48FC-B22C-EB7957EE4C72}" srcOrd="0" destOrd="0" presId="urn:microsoft.com/office/officeart/2008/layout/HalfCircleOrganizationChart"/>
    <dgm:cxn modelId="{76CF4C91-3B8A-4007-84A4-1D86EAEEE36F}" type="presParOf" srcId="{C9A4ABE4-5BEA-48FC-B22C-EB7957EE4C72}" destId="{936A5ADE-29D7-4BCE-BE5E-FAF2DEA3DAA9}" srcOrd="0" destOrd="0" presId="urn:microsoft.com/office/officeart/2008/layout/HalfCircleOrganizationChart"/>
    <dgm:cxn modelId="{D44C96C6-291A-4471-98F6-E77AFA928B97}" type="presParOf" srcId="{C9A4ABE4-5BEA-48FC-B22C-EB7957EE4C72}" destId="{09D06F20-2F47-47AD-B562-EF6AA3BEEA43}" srcOrd="1" destOrd="0" presId="urn:microsoft.com/office/officeart/2008/layout/HalfCircleOrganizationChart"/>
    <dgm:cxn modelId="{B4DD02E5-A3A4-42F5-BED4-639537746ABC}" type="presParOf" srcId="{C9A4ABE4-5BEA-48FC-B22C-EB7957EE4C72}" destId="{4451BD9A-C228-44BB-9847-680FCA68EBE6}" srcOrd="2" destOrd="0" presId="urn:microsoft.com/office/officeart/2008/layout/HalfCircleOrganizationChart"/>
    <dgm:cxn modelId="{06A0FF6B-BD9D-4E51-B82A-E2AF4B4DC8AC}" type="presParOf" srcId="{C9A4ABE4-5BEA-48FC-B22C-EB7957EE4C72}" destId="{2B501703-FAF9-47B4-8E62-7CC436678462}" srcOrd="3" destOrd="0" presId="urn:microsoft.com/office/officeart/2008/layout/HalfCircleOrganizationChart"/>
    <dgm:cxn modelId="{DD491512-04A1-4309-9C68-1FB68F850EF7}" type="presParOf" srcId="{5D6DF269-20C4-4C80-9100-B9A6F503CE09}" destId="{E07DFFAC-EAA9-42BF-BC34-D063F064669F}" srcOrd="1" destOrd="0" presId="urn:microsoft.com/office/officeart/2008/layout/HalfCircleOrganizationChart"/>
    <dgm:cxn modelId="{C70BC390-335F-4F4D-AAA6-90669943EAF8}" type="presParOf" srcId="{E07DFFAC-EAA9-42BF-BC34-D063F064669F}" destId="{6CB5BA6D-A924-43E7-81DA-28AD035AA6A0}" srcOrd="0" destOrd="0" presId="urn:microsoft.com/office/officeart/2008/layout/HalfCircleOrganizationChart"/>
    <dgm:cxn modelId="{77327C48-0907-43AD-B763-2441D4B19B91}" type="presParOf" srcId="{E07DFFAC-EAA9-42BF-BC34-D063F064669F}" destId="{A57378C3-82F2-4774-9634-F9501613F08F}" srcOrd="1" destOrd="0" presId="urn:microsoft.com/office/officeart/2008/layout/HalfCircleOrganizationChart"/>
    <dgm:cxn modelId="{B40F6F1B-036A-43CA-851A-9CFED37CDB94}" type="presParOf" srcId="{A57378C3-82F2-4774-9634-F9501613F08F}" destId="{5E274ACD-3AD5-4B43-99EF-996778D33E34}" srcOrd="0" destOrd="0" presId="urn:microsoft.com/office/officeart/2008/layout/HalfCircleOrganizationChart"/>
    <dgm:cxn modelId="{C45A3C06-A427-4A2E-98C5-1625E22B6D44}" type="presParOf" srcId="{5E274ACD-3AD5-4B43-99EF-996778D33E34}" destId="{87E3F5F4-E7FC-4D84-A74E-B3450C11BDA7}" srcOrd="0" destOrd="0" presId="urn:microsoft.com/office/officeart/2008/layout/HalfCircleOrganizationChart"/>
    <dgm:cxn modelId="{2BC7DA33-3EF0-4547-81AD-0F06BB3AA786}" type="presParOf" srcId="{5E274ACD-3AD5-4B43-99EF-996778D33E34}" destId="{0187B185-FA6C-473D-883D-8A71E9A20FF8}" srcOrd="1" destOrd="0" presId="urn:microsoft.com/office/officeart/2008/layout/HalfCircleOrganizationChart"/>
    <dgm:cxn modelId="{5A9ADD19-A03A-4A57-87A3-27BD586C56B2}" type="presParOf" srcId="{5E274ACD-3AD5-4B43-99EF-996778D33E34}" destId="{C22F44D5-C2AD-43ED-A5BD-86AB74730584}" srcOrd="2" destOrd="0" presId="urn:microsoft.com/office/officeart/2008/layout/HalfCircleOrganizationChart"/>
    <dgm:cxn modelId="{B45D4E4E-C081-49BA-85CA-E320AF2A755C}" type="presParOf" srcId="{5E274ACD-3AD5-4B43-99EF-996778D33E34}" destId="{692CBAC8-B7D1-43CC-B37F-7C59DFF6A219}" srcOrd="3" destOrd="0" presId="urn:microsoft.com/office/officeart/2008/layout/HalfCircleOrganizationChart"/>
    <dgm:cxn modelId="{CD5C293E-7792-49CD-9A68-70167C17BAE8}" type="presParOf" srcId="{A57378C3-82F2-4774-9634-F9501613F08F}" destId="{EC6E837E-DA75-4C22-840B-145F9E8320D5}" srcOrd="1" destOrd="0" presId="urn:microsoft.com/office/officeart/2008/layout/HalfCircleOrganizationChart"/>
    <dgm:cxn modelId="{BC65953A-08BC-4099-A3EB-E07A19F06F92}" type="presParOf" srcId="{EC6E837E-DA75-4C22-840B-145F9E8320D5}" destId="{A6370DDE-2EF3-4D17-81B3-D66C101FCC43}" srcOrd="0" destOrd="0" presId="urn:microsoft.com/office/officeart/2008/layout/HalfCircleOrganizationChart"/>
    <dgm:cxn modelId="{2E5FB3EA-15EC-45A1-9BAD-EBEE72AA1376}" type="presParOf" srcId="{EC6E837E-DA75-4C22-840B-145F9E8320D5}" destId="{0E2393C3-AE15-4DF2-B9FE-8C7AFCCB7637}" srcOrd="1" destOrd="0" presId="urn:microsoft.com/office/officeart/2008/layout/HalfCircleOrganizationChart"/>
    <dgm:cxn modelId="{32831784-DA0D-468C-81EC-680C51E22D8F}" type="presParOf" srcId="{0E2393C3-AE15-4DF2-B9FE-8C7AFCCB7637}" destId="{EC1E6BFC-D3AB-48D3-BAD2-F78A8E99D854}" srcOrd="0" destOrd="0" presId="urn:microsoft.com/office/officeart/2008/layout/HalfCircleOrganizationChart"/>
    <dgm:cxn modelId="{17779FFF-B94D-4C51-9DA3-0B2A997BC3F0}" type="presParOf" srcId="{EC1E6BFC-D3AB-48D3-BAD2-F78A8E99D854}" destId="{88F1F83C-4B08-4E0F-BCCE-DB1574DD1551}" srcOrd="0" destOrd="0" presId="urn:microsoft.com/office/officeart/2008/layout/HalfCircleOrganizationChart"/>
    <dgm:cxn modelId="{8126814A-5F56-4FFA-A581-26E87B17590E}" type="presParOf" srcId="{EC1E6BFC-D3AB-48D3-BAD2-F78A8E99D854}" destId="{64A20E64-54C0-4AD7-A396-65BF99FAA0BC}" srcOrd="1" destOrd="0" presId="urn:microsoft.com/office/officeart/2008/layout/HalfCircleOrganizationChart"/>
    <dgm:cxn modelId="{7F0CE74D-1B07-40AD-A7AF-5661D47368CC}" type="presParOf" srcId="{EC1E6BFC-D3AB-48D3-BAD2-F78A8E99D854}" destId="{B05397E4-C99B-4040-99EE-EC188F7EC7B6}" srcOrd="2" destOrd="0" presId="urn:microsoft.com/office/officeart/2008/layout/HalfCircleOrganizationChart"/>
    <dgm:cxn modelId="{3D7DB553-3B6C-4FD0-A420-65DF00805BFE}" type="presParOf" srcId="{EC1E6BFC-D3AB-48D3-BAD2-F78A8E99D854}" destId="{C20C143B-391F-4F1F-80BF-B966C3F9A2D4}" srcOrd="3" destOrd="0" presId="urn:microsoft.com/office/officeart/2008/layout/HalfCircleOrganizationChart"/>
    <dgm:cxn modelId="{3FD80C38-EC75-4CCB-94AA-FAB9D35AD080}" type="presParOf" srcId="{0E2393C3-AE15-4DF2-B9FE-8C7AFCCB7637}" destId="{B19FCF3C-9196-4962-B6AC-DC8E1B329457}" srcOrd="1" destOrd="0" presId="urn:microsoft.com/office/officeart/2008/layout/HalfCircleOrganizationChart"/>
    <dgm:cxn modelId="{211F0274-DA0F-4AD6-98DB-0A64FBE0BA97}" type="presParOf" srcId="{0E2393C3-AE15-4DF2-B9FE-8C7AFCCB7637}" destId="{70C86EF3-9F5D-49E3-A598-7332B167AE6B}" srcOrd="2" destOrd="0" presId="urn:microsoft.com/office/officeart/2008/layout/HalfCircleOrganizationChart"/>
    <dgm:cxn modelId="{1D4EFFA2-9A02-4D0C-A09F-53251F7EB8A7}" type="presParOf" srcId="{EC6E837E-DA75-4C22-840B-145F9E8320D5}" destId="{21BA33E8-A127-4ECD-94B8-F9E84F52B3A4}" srcOrd="2" destOrd="0" presId="urn:microsoft.com/office/officeart/2008/layout/HalfCircleOrganizationChart"/>
    <dgm:cxn modelId="{BF85BEE9-DEEA-4136-81AE-E911BE776CA7}" type="presParOf" srcId="{EC6E837E-DA75-4C22-840B-145F9E8320D5}" destId="{E5F1A84E-4684-4A60-A040-CD975D05B4F6}" srcOrd="3" destOrd="0" presId="urn:microsoft.com/office/officeart/2008/layout/HalfCircleOrganizationChart"/>
    <dgm:cxn modelId="{D1A595EF-3564-4645-8919-5E6E8E21A51D}" type="presParOf" srcId="{E5F1A84E-4684-4A60-A040-CD975D05B4F6}" destId="{EC5141B0-0C38-4C5C-B7F1-000371087B35}" srcOrd="0" destOrd="0" presId="urn:microsoft.com/office/officeart/2008/layout/HalfCircleOrganizationChart"/>
    <dgm:cxn modelId="{04FE49AD-8695-4F41-9E5E-5111D13B314F}" type="presParOf" srcId="{EC5141B0-0C38-4C5C-B7F1-000371087B35}" destId="{4C86A23A-0089-44BE-97F1-A0B598050481}" srcOrd="0" destOrd="0" presId="urn:microsoft.com/office/officeart/2008/layout/HalfCircleOrganizationChart"/>
    <dgm:cxn modelId="{BB475EC2-870B-4D86-AE9E-538996D3B818}" type="presParOf" srcId="{EC5141B0-0C38-4C5C-B7F1-000371087B35}" destId="{7C9CB867-D03A-443A-834A-0FC6FC7F4C95}" srcOrd="1" destOrd="0" presId="urn:microsoft.com/office/officeart/2008/layout/HalfCircleOrganizationChart"/>
    <dgm:cxn modelId="{1503BFCC-711D-4515-90F0-9E14C6B56AE9}" type="presParOf" srcId="{EC5141B0-0C38-4C5C-B7F1-000371087B35}" destId="{70FB4F65-7868-475E-B5AC-875AF82BC303}" srcOrd="2" destOrd="0" presId="urn:microsoft.com/office/officeart/2008/layout/HalfCircleOrganizationChart"/>
    <dgm:cxn modelId="{ECB7F1DD-7150-4B60-AD55-408D18BFFC0C}" type="presParOf" srcId="{EC5141B0-0C38-4C5C-B7F1-000371087B35}" destId="{0320FA1D-74C3-4D83-91C6-986B79DF6EF3}" srcOrd="3" destOrd="0" presId="urn:microsoft.com/office/officeart/2008/layout/HalfCircleOrganizationChart"/>
    <dgm:cxn modelId="{E371823B-458E-4E03-8563-F43D609A76E6}" type="presParOf" srcId="{E5F1A84E-4684-4A60-A040-CD975D05B4F6}" destId="{51D4C974-1CA5-426B-B324-A42EFAD0203A}" srcOrd="1" destOrd="0" presId="urn:microsoft.com/office/officeart/2008/layout/HalfCircleOrganizationChart"/>
    <dgm:cxn modelId="{5E4A42A0-04C9-4F28-9E23-4E041BEA516A}" type="presParOf" srcId="{E5F1A84E-4684-4A60-A040-CD975D05B4F6}" destId="{1AEAA27E-0B46-4297-B49B-FA17D641F490}" srcOrd="2" destOrd="0" presId="urn:microsoft.com/office/officeart/2008/layout/HalfCircleOrganizationChart"/>
    <dgm:cxn modelId="{78DDFA73-ED99-451B-ABE3-0DBBFCB5DD97}" type="presParOf" srcId="{A57378C3-82F2-4774-9634-F9501613F08F}" destId="{1F0C7BD7-0932-4D65-8C7E-CC0354155957}" srcOrd="2" destOrd="0" presId="urn:microsoft.com/office/officeart/2008/layout/HalfCircleOrganizationChart"/>
    <dgm:cxn modelId="{658A7793-618C-4611-BA95-13121D3CD458}" type="presParOf" srcId="{E07DFFAC-EAA9-42BF-BC34-D063F064669F}" destId="{C60A72BD-ADB0-4ECF-9268-2EB5FDDE51FA}" srcOrd="2" destOrd="0" presId="urn:microsoft.com/office/officeart/2008/layout/HalfCircleOrganizationChart"/>
    <dgm:cxn modelId="{D6CC6BD9-276E-4B65-8AF0-F206622A744C}" type="presParOf" srcId="{E07DFFAC-EAA9-42BF-BC34-D063F064669F}" destId="{83BA7289-5CA6-4D66-9A33-315A6A51B12F}" srcOrd="3" destOrd="0" presId="urn:microsoft.com/office/officeart/2008/layout/HalfCircleOrganizationChart"/>
    <dgm:cxn modelId="{D70E5534-034E-4F94-B59E-E34D488C7552}" type="presParOf" srcId="{83BA7289-5CA6-4D66-9A33-315A6A51B12F}" destId="{6D3949CF-C8DE-49C4-A99B-8094D113931A}" srcOrd="0" destOrd="0" presId="urn:microsoft.com/office/officeart/2008/layout/HalfCircleOrganizationChart"/>
    <dgm:cxn modelId="{C9963946-A0D2-41EF-A4C9-FB3CF041A9CD}" type="presParOf" srcId="{6D3949CF-C8DE-49C4-A99B-8094D113931A}" destId="{D8D65E02-0030-48A4-B4A7-1E6DF4108B08}" srcOrd="0" destOrd="0" presId="urn:microsoft.com/office/officeart/2008/layout/HalfCircleOrganizationChart"/>
    <dgm:cxn modelId="{0189AB35-42F9-411E-A836-89B7822EC9F6}" type="presParOf" srcId="{6D3949CF-C8DE-49C4-A99B-8094D113931A}" destId="{B0CAEF1A-A20B-45C4-8B88-95982455249F}" srcOrd="1" destOrd="0" presId="urn:microsoft.com/office/officeart/2008/layout/HalfCircleOrganizationChart"/>
    <dgm:cxn modelId="{D57CD70B-E839-4730-9294-F61D8CBFAC0B}" type="presParOf" srcId="{6D3949CF-C8DE-49C4-A99B-8094D113931A}" destId="{D045D3E4-BEAC-449C-A76F-331B25108C6C}" srcOrd="2" destOrd="0" presId="urn:microsoft.com/office/officeart/2008/layout/HalfCircleOrganizationChart"/>
    <dgm:cxn modelId="{38F17519-6B08-4328-8119-60952DE2AB08}" type="presParOf" srcId="{6D3949CF-C8DE-49C4-A99B-8094D113931A}" destId="{35095237-E75D-4464-BF6A-C5007ED3FCA7}" srcOrd="3" destOrd="0" presId="urn:microsoft.com/office/officeart/2008/layout/HalfCircleOrganizationChart"/>
    <dgm:cxn modelId="{A3C0521B-DE9E-46B0-9D0C-A15516CB5D5D}" type="presParOf" srcId="{83BA7289-5CA6-4D66-9A33-315A6A51B12F}" destId="{D5F43F92-B942-4C5E-9C07-98F1571723E1}" srcOrd="1" destOrd="0" presId="urn:microsoft.com/office/officeart/2008/layout/HalfCircleOrganizationChart"/>
    <dgm:cxn modelId="{403D6185-67C2-46BC-8DA9-F1779B666AAF}" type="presParOf" srcId="{D5F43F92-B942-4C5E-9C07-98F1571723E1}" destId="{962A28CC-2FEE-4E65-992E-81842EF30851}" srcOrd="0" destOrd="0" presId="urn:microsoft.com/office/officeart/2008/layout/HalfCircleOrganizationChart"/>
    <dgm:cxn modelId="{D3E7F790-AAA5-48D5-86CF-02002F16F8B3}" type="presParOf" srcId="{D5F43F92-B942-4C5E-9C07-98F1571723E1}" destId="{6E32F37D-9C53-40C6-98AA-B89C5C3D2F1F}" srcOrd="1" destOrd="0" presId="urn:microsoft.com/office/officeart/2008/layout/HalfCircleOrganizationChart"/>
    <dgm:cxn modelId="{8DC5AC30-6539-43EE-B4AC-D2E438206479}" type="presParOf" srcId="{6E32F37D-9C53-40C6-98AA-B89C5C3D2F1F}" destId="{942B741C-0E42-452B-A314-034C9B2A8D28}" srcOrd="0" destOrd="0" presId="urn:microsoft.com/office/officeart/2008/layout/HalfCircleOrganizationChart"/>
    <dgm:cxn modelId="{6CF9A6DA-D85C-4ADE-9190-17493F8B4374}" type="presParOf" srcId="{942B741C-0E42-452B-A314-034C9B2A8D28}" destId="{D218A6C0-C888-494F-814C-BA9069793D03}" srcOrd="0" destOrd="0" presId="urn:microsoft.com/office/officeart/2008/layout/HalfCircleOrganizationChart"/>
    <dgm:cxn modelId="{06F158C0-7062-4356-8C9D-26792655E0A0}" type="presParOf" srcId="{942B741C-0E42-452B-A314-034C9B2A8D28}" destId="{E12FE1A5-4C42-4742-9BAB-6EDBF977D31E}" srcOrd="1" destOrd="0" presId="urn:microsoft.com/office/officeart/2008/layout/HalfCircleOrganizationChart"/>
    <dgm:cxn modelId="{2FCC64ED-42D9-480A-B1AE-E252AB4BBC83}" type="presParOf" srcId="{942B741C-0E42-452B-A314-034C9B2A8D28}" destId="{5BF9FD08-74D9-45D7-B515-6F5A4B8BF797}" srcOrd="2" destOrd="0" presId="urn:microsoft.com/office/officeart/2008/layout/HalfCircleOrganizationChart"/>
    <dgm:cxn modelId="{794AEC1A-A22A-4B02-BD78-70FDCD5D730A}" type="presParOf" srcId="{942B741C-0E42-452B-A314-034C9B2A8D28}" destId="{0980B4F5-59FD-43BF-8523-0518C0012F84}" srcOrd="3" destOrd="0" presId="urn:microsoft.com/office/officeart/2008/layout/HalfCircleOrganizationChart"/>
    <dgm:cxn modelId="{21D52EE9-4BA5-4E73-8684-96C0F454EDFA}" type="presParOf" srcId="{6E32F37D-9C53-40C6-98AA-B89C5C3D2F1F}" destId="{D9A569C9-6850-47E3-8148-79E1B0814A02}" srcOrd="1" destOrd="0" presId="urn:microsoft.com/office/officeart/2008/layout/HalfCircleOrganizationChart"/>
    <dgm:cxn modelId="{83D46241-99E9-4BF3-80F7-6029ACB0AE7C}" type="presParOf" srcId="{6E32F37D-9C53-40C6-98AA-B89C5C3D2F1F}" destId="{DB634184-3955-42F0-8019-B915434753EF}" srcOrd="2" destOrd="0" presId="urn:microsoft.com/office/officeart/2008/layout/HalfCircleOrganizationChart"/>
    <dgm:cxn modelId="{93380A5C-E205-448B-A32B-FF7B30E3DD3F}" type="presParOf" srcId="{D5F43F92-B942-4C5E-9C07-98F1571723E1}" destId="{2ECDECD0-0E89-4518-8349-11C7B279E49D}" srcOrd="2" destOrd="0" presId="urn:microsoft.com/office/officeart/2008/layout/HalfCircleOrganizationChart"/>
    <dgm:cxn modelId="{1A975A86-660E-432D-A7F4-B64158B1694E}" type="presParOf" srcId="{D5F43F92-B942-4C5E-9C07-98F1571723E1}" destId="{D3077A83-C584-4070-ACA2-0420748AD990}" srcOrd="3" destOrd="0" presId="urn:microsoft.com/office/officeart/2008/layout/HalfCircleOrganizationChart"/>
    <dgm:cxn modelId="{9ED06468-E6D2-4ED5-BA87-1B51F4667107}" type="presParOf" srcId="{D3077A83-C584-4070-ACA2-0420748AD990}" destId="{D2B26F93-6339-4743-A329-3E9C95EBB4CF}" srcOrd="0" destOrd="0" presId="urn:microsoft.com/office/officeart/2008/layout/HalfCircleOrganizationChart"/>
    <dgm:cxn modelId="{A27D9709-B32B-4205-BD3E-73E84DBAB31A}" type="presParOf" srcId="{D2B26F93-6339-4743-A329-3E9C95EBB4CF}" destId="{4B25B3EC-1E17-4363-98B4-A76D5B2401C2}" srcOrd="0" destOrd="0" presId="urn:microsoft.com/office/officeart/2008/layout/HalfCircleOrganizationChart"/>
    <dgm:cxn modelId="{08309989-D20C-4CD3-B195-E480C460A1B4}" type="presParOf" srcId="{D2B26F93-6339-4743-A329-3E9C95EBB4CF}" destId="{EDA42580-FCBB-4BFB-B2DB-F966A0F989FA}" srcOrd="1" destOrd="0" presId="urn:microsoft.com/office/officeart/2008/layout/HalfCircleOrganizationChart"/>
    <dgm:cxn modelId="{7F0DCA93-028F-4BFA-8C31-761BF8C16DEA}" type="presParOf" srcId="{D2B26F93-6339-4743-A329-3E9C95EBB4CF}" destId="{A845506A-8164-46BA-A029-6E879BDB9C03}" srcOrd="2" destOrd="0" presId="urn:microsoft.com/office/officeart/2008/layout/HalfCircleOrganizationChart"/>
    <dgm:cxn modelId="{2AC27E35-A7E9-4423-9E9A-EF68766A8EA9}" type="presParOf" srcId="{D2B26F93-6339-4743-A329-3E9C95EBB4CF}" destId="{5EAB0293-7E32-4207-9DFA-99B908F2C1A3}" srcOrd="3" destOrd="0" presId="urn:microsoft.com/office/officeart/2008/layout/HalfCircleOrganizationChart"/>
    <dgm:cxn modelId="{6ED815C1-600A-4E52-8347-86C1697369F2}" type="presParOf" srcId="{D3077A83-C584-4070-ACA2-0420748AD990}" destId="{617703EC-5473-4C67-AAF9-4D191D1570BE}" srcOrd="1" destOrd="0" presId="urn:microsoft.com/office/officeart/2008/layout/HalfCircleOrganizationChart"/>
    <dgm:cxn modelId="{297667E8-E816-44E9-9784-69894604AFE0}" type="presParOf" srcId="{D3077A83-C584-4070-ACA2-0420748AD990}" destId="{C7C00C65-4927-470D-AA6F-48EBACC73FC7}" srcOrd="2" destOrd="0" presId="urn:microsoft.com/office/officeart/2008/layout/HalfCircleOrganizationChart"/>
    <dgm:cxn modelId="{4BEF0722-6B75-43AF-84D8-051CA848C806}" type="presParOf" srcId="{83BA7289-5CA6-4D66-9A33-315A6A51B12F}" destId="{B7FD54BA-A181-480B-85C1-7AD823BEF774}" srcOrd="2" destOrd="0" presId="urn:microsoft.com/office/officeart/2008/layout/HalfCircleOrganizationChart"/>
    <dgm:cxn modelId="{51E7E534-2B33-4280-A24C-65F8FED796E9}" type="presParOf" srcId="{5D6DF269-20C4-4C80-9100-B9A6F503CE09}" destId="{782872D2-57CA-4B83-83A4-5DC6D55176F1}" srcOrd="2" destOrd="0" presId="urn:microsoft.com/office/officeart/2008/layout/HalfCircleOrganizationChart"/>
    <dgm:cxn modelId="{9D46B37C-E310-4DF5-8E4A-D62A917DB00C}" type="presParOf" srcId="{68C0E669-389B-4D1E-8BD9-7A8B214BDF07}" destId="{DBA1A03B-25B8-40C2-A736-8DDE9BB57DA4}" srcOrd="1" destOrd="0" presId="urn:microsoft.com/office/officeart/2008/layout/HalfCircleOrganizationChart"/>
    <dgm:cxn modelId="{29A4AAAF-122F-46F5-8868-9838C3BF9928}" type="presParOf" srcId="{DBA1A03B-25B8-40C2-A736-8DDE9BB57DA4}" destId="{E597C8BE-44D6-4EEE-B4E2-366E81735EB2}" srcOrd="0" destOrd="0" presId="urn:microsoft.com/office/officeart/2008/layout/HalfCircleOrganizationChart"/>
    <dgm:cxn modelId="{8DE5F5B4-F097-4606-8A2E-04977BC350D2}" type="presParOf" srcId="{E597C8BE-44D6-4EEE-B4E2-366E81735EB2}" destId="{90A60EB2-84F6-4366-A921-43A8B4215C23}" srcOrd="0" destOrd="0" presId="urn:microsoft.com/office/officeart/2008/layout/HalfCircleOrganizationChart"/>
    <dgm:cxn modelId="{26556148-C307-422A-9C93-12F951A028C0}" type="presParOf" srcId="{E597C8BE-44D6-4EEE-B4E2-366E81735EB2}" destId="{08BB6C0B-9926-4951-9375-2CF7C6955CC6}" srcOrd="1" destOrd="0" presId="urn:microsoft.com/office/officeart/2008/layout/HalfCircleOrganizationChart"/>
    <dgm:cxn modelId="{F324FB4D-CAF1-4DF9-9765-248A5D8B0BE5}" type="presParOf" srcId="{E597C8BE-44D6-4EEE-B4E2-366E81735EB2}" destId="{DF077036-E2C0-4EBA-A83A-9D2D16174BEF}" srcOrd="2" destOrd="0" presId="urn:microsoft.com/office/officeart/2008/layout/HalfCircleOrganizationChart"/>
    <dgm:cxn modelId="{163C0472-A3C1-44CA-99F9-391B33B472C1}" type="presParOf" srcId="{E597C8BE-44D6-4EEE-B4E2-366E81735EB2}" destId="{3B4B304C-B03E-4268-9326-AD0E45CA956D}" srcOrd="3" destOrd="0" presId="urn:microsoft.com/office/officeart/2008/layout/HalfCircleOrganizationChart"/>
    <dgm:cxn modelId="{318A340E-F795-4D1A-A1D4-7FBDB124DEF7}" type="presParOf" srcId="{DBA1A03B-25B8-40C2-A736-8DDE9BB57DA4}" destId="{8CB66F2B-917E-4188-8E92-32AED9E19E30}" srcOrd="1" destOrd="0" presId="urn:microsoft.com/office/officeart/2008/layout/HalfCircleOrganizationChart"/>
    <dgm:cxn modelId="{5F01E3BB-CA64-4A74-9A3C-C817EFEF2603}" type="presParOf" srcId="{DBA1A03B-25B8-40C2-A736-8DDE9BB57DA4}" destId="{6BD22FA8-06C8-4172-9168-3E1DAAAA7AFB}" srcOrd="2" destOrd="0" presId="urn:microsoft.com/office/officeart/2008/layout/HalfCircleOrganizationChart"/>
    <dgm:cxn modelId="{B7016812-5D11-4FD8-8827-ED522B6ED79B}" type="presParOf" srcId="{68C0E669-389B-4D1E-8BD9-7A8B214BDF07}" destId="{4C7705AB-28BA-475E-91BE-21FFAFD624EC}" srcOrd="2" destOrd="0" presId="urn:microsoft.com/office/officeart/2008/layout/HalfCircleOrganizationChart"/>
    <dgm:cxn modelId="{C58A57A5-AB11-404B-87D1-2D2A236FB1CD}" type="presParOf" srcId="{4C7705AB-28BA-475E-91BE-21FFAFD624EC}" destId="{65538825-98F3-4A34-95CC-19781E445441}" srcOrd="0" destOrd="0" presId="urn:microsoft.com/office/officeart/2008/layout/HalfCircleOrganizationChart"/>
    <dgm:cxn modelId="{4531EA04-B14D-455B-95D5-8DB27CF85BFA}" type="presParOf" srcId="{65538825-98F3-4A34-95CC-19781E445441}" destId="{F4B4FBF9-A002-499B-BFA8-05E9F472F086}" srcOrd="0" destOrd="0" presId="urn:microsoft.com/office/officeart/2008/layout/HalfCircleOrganizationChart"/>
    <dgm:cxn modelId="{C4094CCA-C86E-40B7-AB5D-C71D9661400C}" type="presParOf" srcId="{65538825-98F3-4A34-95CC-19781E445441}" destId="{3FE88B0D-A3B2-407E-9A52-8DF1F2314E55}" srcOrd="1" destOrd="0" presId="urn:microsoft.com/office/officeart/2008/layout/HalfCircleOrganizationChart"/>
    <dgm:cxn modelId="{6FCD243F-27B8-4DC0-919E-D14BDEFB9299}" type="presParOf" srcId="{65538825-98F3-4A34-95CC-19781E445441}" destId="{85CB7686-1BE9-4301-8677-C701B47F2C00}" srcOrd="2" destOrd="0" presId="urn:microsoft.com/office/officeart/2008/layout/HalfCircleOrganizationChart"/>
    <dgm:cxn modelId="{BCE4F8D5-B4A0-4364-B71D-024A31090CA8}" type="presParOf" srcId="{65538825-98F3-4A34-95CC-19781E445441}" destId="{B19B8623-A9C3-4649-BB90-EC06BC97500E}" srcOrd="3" destOrd="0" presId="urn:microsoft.com/office/officeart/2008/layout/HalfCircleOrganizationChart"/>
    <dgm:cxn modelId="{0644E628-97B2-4003-A754-AE48352F15F3}" type="presParOf" srcId="{4C7705AB-28BA-475E-91BE-21FFAFD624EC}" destId="{ECFAF6A9-94B0-47D6-B87B-667798E65110}" srcOrd="1" destOrd="0" presId="urn:microsoft.com/office/officeart/2008/layout/HalfCircleOrganizationChart"/>
    <dgm:cxn modelId="{126380E0-5F59-478C-8F26-4C7F2CF9127A}" type="presParOf" srcId="{ECFAF6A9-94B0-47D6-B87B-667798E65110}" destId="{832F8334-EC48-4797-BA75-C4299ABEB5F4}" srcOrd="0" destOrd="0" presId="urn:microsoft.com/office/officeart/2008/layout/HalfCircleOrganizationChart"/>
    <dgm:cxn modelId="{8A4B244F-7F82-42EC-9AE2-D4848493AAD1}" type="presParOf" srcId="{ECFAF6A9-94B0-47D6-B87B-667798E65110}" destId="{693E2FC7-D143-4062-83EE-D3B40E357448}" srcOrd="1" destOrd="0" presId="urn:microsoft.com/office/officeart/2008/layout/HalfCircleOrganizationChart"/>
    <dgm:cxn modelId="{4FAAD2BF-95BB-413F-A491-BD2C41FE092C}" type="presParOf" srcId="{693E2FC7-D143-4062-83EE-D3B40E357448}" destId="{09DB7168-9DD2-4B77-9E35-B8D05294A1BF}" srcOrd="0" destOrd="0" presId="urn:microsoft.com/office/officeart/2008/layout/HalfCircleOrganizationChart"/>
    <dgm:cxn modelId="{66F76F34-5BA5-4A59-A93E-4F139B10ADCF}" type="presParOf" srcId="{09DB7168-9DD2-4B77-9E35-B8D05294A1BF}" destId="{89A171D0-49B7-4AB4-AAC2-51496623C2E6}" srcOrd="0" destOrd="0" presId="urn:microsoft.com/office/officeart/2008/layout/HalfCircleOrganizationChart"/>
    <dgm:cxn modelId="{FAEBB70B-1585-4EC7-96C4-FC85D6B82985}" type="presParOf" srcId="{09DB7168-9DD2-4B77-9E35-B8D05294A1BF}" destId="{A27D03BF-020E-44F6-9C3A-2F43032477FB}" srcOrd="1" destOrd="0" presId="urn:microsoft.com/office/officeart/2008/layout/HalfCircleOrganizationChart"/>
    <dgm:cxn modelId="{53A1DF12-C469-4CA2-A120-3F06881A3250}" type="presParOf" srcId="{09DB7168-9DD2-4B77-9E35-B8D05294A1BF}" destId="{B6825913-60CD-4F17-9047-FF92719C3374}" srcOrd="2" destOrd="0" presId="urn:microsoft.com/office/officeart/2008/layout/HalfCircleOrganizationChart"/>
    <dgm:cxn modelId="{0CC6FDFC-BBF8-4D77-A4E5-A2DE2177B5E4}" type="presParOf" srcId="{09DB7168-9DD2-4B77-9E35-B8D05294A1BF}" destId="{4085DE72-0192-4DC9-8816-24FD235B4438}" srcOrd="3" destOrd="0" presId="urn:microsoft.com/office/officeart/2008/layout/HalfCircleOrganizationChart"/>
    <dgm:cxn modelId="{F93CB1BE-FDED-4208-B411-1FBC28C27CEC}" type="presParOf" srcId="{693E2FC7-D143-4062-83EE-D3B40E357448}" destId="{D9302F0D-AA8E-4D83-A14C-326309E4CD0C}" srcOrd="1" destOrd="0" presId="urn:microsoft.com/office/officeart/2008/layout/HalfCircleOrganizationChart"/>
    <dgm:cxn modelId="{6E935345-E7B8-4A00-A3F6-E7B628D828B4}" type="presParOf" srcId="{693E2FC7-D143-4062-83EE-D3B40E357448}" destId="{6517293B-F29E-4CE7-9E12-BB0570ED54F5}" srcOrd="2" destOrd="0" presId="urn:microsoft.com/office/officeart/2008/layout/HalfCircleOrganizationChart"/>
    <dgm:cxn modelId="{334715AE-63F2-4383-B743-FE79C8B6B3DF}" type="presParOf" srcId="{ECFAF6A9-94B0-47D6-B87B-667798E65110}" destId="{A7FDF438-3737-4083-BBA7-C0F92AA5975B}" srcOrd="2" destOrd="0" presId="urn:microsoft.com/office/officeart/2008/layout/HalfCircleOrganizationChart"/>
    <dgm:cxn modelId="{4C324A08-4227-421E-A66B-00316A5A0494}" type="presParOf" srcId="{ECFAF6A9-94B0-47D6-B87B-667798E65110}" destId="{E2663FAB-FF31-424D-88BD-6DFDF9F6C7A3}" srcOrd="3" destOrd="0" presId="urn:microsoft.com/office/officeart/2008/layout/HalfCircleOrganizationChart"/>
    <dgm:cxn modelId="{C476690A-24CC-4B2B-8761-A68D9E294E59}" type="presParOf" srcId="{E2663FAB-FF31-424D-88BD-6DFDF9F6C7A3}" destId="{62BAF7B7-EE1E-4C36-B25A-90111C975916}" srcOrd="0" destOrd="0" presId="urn:microsoft.com/office/officeart/2008/layout/HalfCircleOrganizationChart"/>
    <dgm:cxn modelId="{6F18FB8E-E653-4D03-A960-8186EF5A584C}" type="presParOf" srcId="{62BAF7B7-EE1E-4C36-B25A-90111C975916}" destId="{F9011F9E-35CD-4248-BC87-67D3B11B83E8}" srcOrd="0" destOrd="0" presId="urn:microsoft.com/office/officeart/2008/layout/HalfCircleOrganizationChart"/>
    <dgm:cxn modelId="{7C644C10-9B82-40B4-BDD5-49C2EF3B4C89}" type="presParOf" srcId="{62BAF7B7-EE1E-4C36-B25A-90111C975916}" destId="{E987DED3-7689-40D9-8628-9735293533EF}" srcOrd="1" destOrd="0" presId="urn:microsoft.com/office/officeart/2008/layout/HalfCircleOrganizationChart"/>
    <dgm:cxn modelId="{0016944F-18A9-461C-8F91-09C31CAB2C67}" type="presParOf" srcId="{62BAF7B7-EE1E-4C36-B25A-90111C975916}" destId="{6EBFEA68-438B-4D01-B58A-AEC0D6FDB5AE}" srcOrd="2" destOrd="0" presId="urn:microsoft.com/office/officeart/2008/layout/HalfCircleOrganizationChart"/>
    <dgm:cxn modelId="{82DC2DBB-F39E-4B5F-8559-650A525F548C}" type="presParOf" srcId="{62BAF7B7-EE1E-4C36-B25A-90111C975916}" destId="{A28EBFCA-47DC-409B-9856-8CD4FF7B7445}" srcOrd="3" destOrd="0" presId="urn:microsoft.com/office/officeart/2008/layout/HalfCircleOrganizationChart"/>
    <dgm:cxn modelId="{ABBAC8F1-8089-4366-BA57-D203BD6C521F}" type="presParOf" srcId="{E2663FAB-FF31-424D-88BD-6DFDF9F6C7A3}" destId="{13D04718-19B8-4FEB-A730-24D0AE709F2B}" srcOrd="1" destOrd="0" presId="urn:microsoft.com/office/officeart/2008/layout/HalfCircleOrganizationChart"/>
    <dgm:cxn modelId="{1F058898-9598-40D3-805B-0D832E6633BE}" type="presParOf" srcId="{E2663FAB-FF31-424D-88BD-6DFDF9F6C7A3}" destId="{E70D3CC3-0D85-4008-ADB4-36A2D02E3621}" srcOrd="2" destOrd="0" presId="urn:microsoft.com/office/officeart/2008/layout/HalfCircleOrganizationChart"/>
    <dgm:cxn modelId="{F49F46F5-4B17-4850-8A8C-1ECA8C35C8BA}" type="presParOf" srcId="{4C7705AB-28BA-475E-91BE-21FFAFD624EC}" destId="{F574569D-8F60-4A67-8CF0-9E0A9DC72C06}" srcOrd="2" destOrd="0" presId="urn:microsoft.com/office/officeart/2008/layout/HalfCircleOrganizationChart"/>
    <dgm:cxn modelId="{B48FAAED-9FFB-4476-824B-FB1D96057782}" type="presParOf" srcId="{68C0E669-389B-4D1E-8BD9-7A8B214BDF07}" destId="{B6D814D9-3632-467C-9999-48F317DF57EA}" srcOrd="3" destOrd="0" presId="urn:microsoft.com/office/officeart/2008/layout/HalfCircleOrganizationChart"/>
    <dgm:cxn modelId="{E437E7F6-BF56-4C5F-8869-FD80B62E8C2F}" type="presParOf" srcId="{B6D814D9-3632-467C-9999-48F317DF57EA}" destId="{9F662948-76A6-4496-ABEB-F4FE7D4EF5ED}" srcOrd="0" destOrd="0" presId="urn:microsoft.com/office/officeart/2008/layout/HalfCircleOrganizationChart"/>
    <dgm:cxn modelId="{8E973B49-93B5-48A3-B34E-702F8D444261}" type="presParOf" srcId="{9F662948-76A6-4496-ABEB-F4FE7D4EF5ED}" destId="{E26016E2-167D-452A-B047-6E689C3D998A}" srcOrd="0" destOrd="0" presId="urn:microsoft.com/office/officeart/2008/layout/HalfCircleOrganizationChart"/>
    <dgm:cxn modelId="{BC0EF986-61A8-4C08-BC2B-6A0975C9116B}" type="presParOf" srcId="{9F662948-76A6-4496-ABEB-F4FE7D4EF5ED}" destId="{93965E77-58CF-48FA-AD6A-E39A13B6D920}" srcOrd="1" destOrd="0" presId="urn:microsoft.com/office/officeart/2008/layout/HalfCircleOrganizationChart"/>
    <dgm:cxn modelId="{963B2BEE-925D-4DCF-A8B4-78BC0C7D7585}" type="presParOf" srcId="{9F662948-76A6-4496-ABEB-F4FE7D4EF5ED}" destId="{149AAC00-1826-4C8A-846E-C1E17A964495}" srcOrd="2" destOrd="0" presId="urn:microsoft.com/office/officeart/2008/layout/HalfCircleOrganizationChart"/>
    <dgm:cxn modelId="{91BDB09D-8C12-42E5-A0D1-A40C3811EB2E}" type="presParOf" srcId="{9F662948-76A6-4496-ABEB-F4FE7D4EF5ED}" destId="{95F66DBB-6ACA-40C9-B443-FA04A3FCF9A5}" srcOrd="3" destOrd="0" presId="urn:microsoft.com/office/officeart/2008/layout/HalfCircleOrganizationChart"/>
    <dgm:cxn modelId="{060E6B7D-DB54-4784-AB7D-36868078EFBC}" type="presParOf" srcId="{B6D814D9-3632-467C-9999-48F317DF57EA}" destId="{BD64E779-6566-4F66-862C-C971471D963A}" srcOrd="1" destOrd="0" presId="urn:microsoft.com/office/officeart/2008/layout/HalfCircleOrganizationChart"/>
    <dgm:cxn modelId="{5FC0174B-C255-4EA2-BBAA-8490158FFAC1}" type="presParOf" srcId="{B6D814D9-3632-467C-9999-48F317DF57EA}" destId="{FC6A74FD-7B3C-4323-993A-00E0BCF193B2}" srcOrd="2" destOrd="0" presId="urn:microsoft.com/office/officeart/2008/layout/HalfCircleOrganizationChart"/>
    <dgm:cxn modelId="{E3D54A8A-67E6-4444-AD2D-00F22686A0BC}" type="presParOf" srcId="{68C0E669-389B-4D1E-8BD9-7A8B214BDF07}" destId="{AE840867-FD5F-47FB-A1B8-23CC2313647F}" srcOrd="4" destOrd="0" presId="urn:microsoft.com/office/officeart/2008/layout/HalfCircleOrganizationChart"/>
    <dgm:cxn modelId="{769AEC28-7B07-41F4-A9F0-893BA62D7D71}" type="presParOf" srcId="{AE840867-FD5F-47FB-A1B8-23CC2313647F}" destId="{80035E67-85EE-471E-B105-622D1D94F954}" srcOrd="0" destOrd="0" presId="urn:microsoft.com/office/officeart/2008/layout/HalfCircleOrganizationChart"/>
    <dgm:cxn modelId="{2F27FD59-8CE4-475C-8F74-C2607F48C8CE}" type="presParOf" srcId="{80035E67-85EE-471E-B105-622D1D94F954}" destId="{ED49ED0B-6078-4CD8-95E9-B99E0D846E1B}" srcOrd="0" destOrd="0" presId="urn:microsoft.com/office/officeart/2008/layout/HalfCircleOrganizationChart"/>
    <dgm:cxn modelId="{64B36368-A656-40E3-A125-CD34D5C6D72D}" type="presParOf" srcId="{80035E67-85EE-471E-B105-622D1D94F954}" destId="{B7C519F4-2337-4A40-982D-8010C38945FD}" srcOrd="1" destOrd="0" presId="urn:microsoft.com/office/officeart/2008/layout/HalfCircleOrganizationChart"/>
    <dgm:cxn modelId="{68CC36DE-F888-4C63-B516-96007A03662E}" type="presParOf" srcId="{80035E67-85EE-471E-B105-622D1D94F954}" destId="{6BEA72D7-BF64-4266-8D97-68D5D5396D23}" srcOrd="2" destOrd="0" presId="urn:microsoft.com/office/officeart/2008/layout/HalfCircleOrganizationChart"/>
    <dgm:cxn modelId="{84F4B04E-EB53-4F0A-8A9F-9DE1C20511C8}" type="presParOf" srcId="{80035E67-85EE-471E-B105-622D1D94F954}" destId="{E3A6ADB3-BEAB-43A1-8647-CFB2BB0264CA}" srcOrd="3" destOrd="0" presId="urn:microsoft.com/office/officeart/2008/layout/HalfCircleOrganizationChart"/>
    <dgm:cxn modelId="{D691E932-A90C-402C-8BB1-B9188E5950A4}" type="presParOf" srcId="{AE840867-FD5F-47FB-A1B8-23CC2313647F}" destId="{7A4CFDB6-D893-425F-B98D-D220133CF1BA}" srcOrd="1" destOrd="0" presId="urn:microsoft.com/office/officeart/2008/layout/HalfCircleOrganizationChart"/>
    <dgm:cxn modelId="{CCD97632-C078-42C4-8F3F-694CB33312B9}" type="presParOf" srcId="{AE840867-FD5F-47FB-A1B8-23CC2313647F}" destId="{C21DB269-A690-4B33-ADB4-8D8C92EFD5D1}" srcOrd="2" destOrd="0" presId="urn:microsoft.com/office/officeart/2008/layout/HalfCircleOrganizationChart"/>
    <dgm:cxn modelId="{FE62F58C-ED91-4464-B556-2E8E5ABF88DB}" type="presParOf" srcId="{68C0E669-389B-4D1E-8BD9-7A8B214BDF07}" destId="{5CB2BAE0-FF14-4FA4-A974-8FF186F419E4}" srcOrd="5" destOrd="0" presId="urn:microsoft.com/office/officeart/2008/layout/HalfCircleOrganizationChart"/>
    <dgm:cxn modelId="{2C259264-2B7D-4EDB-8C46-9270B3046247}" type="presParOf" srcId="{5CB2BAE0-FF14-4FA4-A974-8FF186F419E4}" destId="{3875522F-8362-4352-B06A-1D9353EF2FEC}" srcOrd="0" destOrd="0" presId="urn:microsoft.com/office/officeart/2008/layout/HalfCircleOrganizationChart"/>
    <dgm:cxn modelId="{3D2B8AAD-5A3F-4D6B-B3DD-BA7227963B01}" type="presParOf" srcId="{3875522F-8362-4352-B06A-1D9353EF2FEC}" destId="{8578BDCF-D15E-46B5-9395-6201375E4887}" srcOrd="0" destOrd="0" presId="urn:microsoft.com/office/officeart/2008/layout/HalfCircleOrganizationChart"/>
    <dgm:cxn modelId="{9DE03F38-5958-4CDD-AD83-28A4B7B80CA4}" type="presParOf" srcId="{3875522F-8362-4352-B06A-1D9353EF2FEC}" destId="{1E79366C-1DFB-47A4-8741-E112F26A23ED}" srcOrd="1" destOrd="0" presId="urn:microsoft.com/office/officeart/2008/layout/HalfCircleOrganizationChart"/>
    <dgm:cxn modelId="{00091FAC-F3C1-48E5-8E77-CD293BD70E13}" type="presParOf" srcId="{3875522F-8362-4352-B06A-1D9353EF2FEC}" destId="{AA2D12C0-72BF-4C1B-9253-094311B73662}" srcOrd="2" destOrd="0" presId="urn:microsoft.com/office/officeart/2008/layout/HalfCircleOrganizationChart"/>
    <dgm:cxn modelId="{62962CBF-43E8-4F16-8B37-7292807DC233}" type="presParOf" srcId="{3875522F-8362-4352-B06A-1D9353EF2FEC}" destId="{F74E4F57-EE94-466C-9B7A-F2E3E5594813}" srcOrd="3" destOrd="0" presId="urn:microsoft.com/office/officeart/2008/layout/HalfCircleOrganizationChart"/>
    <dgm:cxn modelId="{7EAD7CD1-C7E0-4240-9202-6B15F0C43FC5}" type="presParOf" srcId="{5CB2BAE0-FF14-4FA4-A974-8FF186F419E4}" destId="{5A5947B0-AE41-43FB-AC31-29B22F7A02CF}" srcOrd="1" destOrd="0" presId="urn:microsoft.com/office/officeart/2008/layout/HalfCircleOrganizationChart"/>
    <dgm:cxn modelId="{3CB20799-4030-4BBB-B53C-4E055B2A669C}" type="presParOf" srcId="{5A5947B0-AE41-43FB-AC31-29B22F7A02CF}" destId="{3BBD38EF-B75C-4C60-86AC-5BD3DB88968D}" srcOrd="0" destOrd="0" presId="urn:microsoft.com/office/officeart/2008/layout/HalfCircleOrganizationChart"/>
    <dgm:cxn modelId="{7467E971-E615-4BE7-900D-9E2C56892151}" type="presParOf" srcId="{5A5947B0-AE41-43FB-AC31-29B22F7A02CF}" destId="{1315D719-1C8C-47C5-AD74-E761537D6C5E}" srcOrd="1" destOrd="0" presId="urn:microsoft.com/office/officeart/2008/layout/HalfCircleOrganizationChart"/>
    <dgm:cxn modelId="{9C593737-9581-44B5-BAD0-D17B34380CAF}" type="presParOf" srcId="{1315D719-1C8C-47C5-AD74-E761537D6C5E}" destId="{B2DA9C0D-183B-4315-9B6F-2B1363F00E2D}" srcOrd="0" destOrd="0" presId="urn:microsoft.com/office/officeart/2008/layout/HalfCircleOrganizationChart"/>
    <dgm:cxn modelId="{1D50194E-EB15-422D-BD44-C77B7387EA1B}" type="presParOf" srcId="{B2DA9C0D-183B-4315-9B6F-2B1363F00E2D}" destId="{4CA4E182-AAC9-4477-8EA2-A9FDC539BEC1}" srcOrd="0" destOrd="0" presId="urn:microsoft.com/office/officeart/2008/layout/HalfCircleOrganizationChart"/>
    <dgm:cxn modelId="{7EAE38B0-CD9D-46A0-9368-A61FBCB50E82}" type="presParOf" srcId="{B2DA9C0D-183B-4315-9B6F-2B1363F00E2D}" destId="{2CC01CA4-209E-4545-8038-F777A9C9782C}" srcOrd="1" destOrd="0" presId="urn:microsoft.com/office/officeart/2008/layout/HalfCircleOrganizationChart"/>
    <dgm:cxn modelId="{AC57F14C-DDF7-423A-9102-1E4DC6AE0A22}" type="presParOf" srcId="{B2DA9C0D-183B-4315-9B6F-2B1363F00E2D}" destId="{D58C0ACE-1727-4C54-8F95-B7DD963F80B7}" srcOrd="2" destOrd="0" presId="urn:microsoft.com/office/officeart/2008/layout/HalfCircleOrganizationChart"/>
    <dgm:cxn modelId="{EFC5E9A8-EE46-4BA9-A20E-7675374748E5}" type="presParOf" srcId="{B2DA9C0D-183B-4315-9B6F-2B1363F00E2D}" destId="{68D4C5D5-B67A-4F51-816D-549715A63357}" srcOrd="3" destOrd="0" presId="urn:microsoft.com/office/officeart/2008/layout/HalfCircleOrganizationChart"/>
    <dgm:cxn modelId="{5F1FAE00-A1EE-4672-B0B8-932A15C7F42D}" type="presParOf" srcId="{1315D719-1C8C-47C5-AD74-E761537D6C5E}" destId="{B543E721-6742-4252-A13D-530E9E31FFE7}" srcOrd="1" destOrd="0" presId="urn:microsoft.com/office/officeart/2008/layout/HalfCircleOrganizationChart"/>
    <dgm:cxn modelId="{57BB6119-483D-4109-8586-C08D314F63E4}" type="presParOf" srcId="{B543E721-6742-4252-A13D-530E9E31FFE7}" destId="{2E843279-D771-423D-8A10-70A20A42213F}" srcOrd="0" destOrd="0" presId="urn:microsoft.com/office/officeart/2008/layout/HalfCircleOrganizationChart"/>
    <dgm:cxn modelId="{0A59E7C5-DFA6-4714-AAB2-C25E08782835}" type="presParOf" srcId="{B543E721-6742-4252-A13D-530E9E31FFE7}" destId="{2EEC5F24-800B-481C-B790-B7ABDB27AD8A}" srcOrd="1" destOrd="0" presId="urn:microsoft.com/office/officeart/2008/layout/HalfCircleOrganizationChart"/>
    <dgm:cxn modelId="{1A820CC1-E660-4072-9218-F4BF7D3AD0BB}" type="presParOf" srcId="{2EEC5F24-800B-481C-B790-B7ABDB27AD8A}" destId="{7004384D-68AA-4578-9FAE-FE0DFA4FDBD8}" srcOrd="0" destOrd="0" presId="urn:microsoft.com/office/officeart/2008/layout/HalfCircleOrganizationChart"/>
    <dgm:cxn modelId="{CEDEE5E2-E246-472D-962C-DB7744D664EA}" type="presParOf" srcId="{7004384D-68AA-4578-9FAE-FE0DFA4FDBD8}" destId="{BFFA8986-0B57-450A-BAC1-3FEC6091E1DA}" srcOrd="0" destOrd="0" presId="urn:microsoft.com/office/officeart/2008/layout/HalfCircleOrganizationChart"/>
    <dgm:cxn modelId="{ED7E2FDC-2E4D-4DA6-93DD-2D0F5C58A98A}" type="presParOf" srcId="{7004384D-68AA-4578-9FAE-FE0DFA4FDBD8}" destId="{546EDCD1-C808-44F3-BAAA-262268AEBDAC}" srcOrd="1" destOrd="0" presId="urn:microsoft.com/office/officeart/2008/layout/HalfCircleOrganizationChart"/>
    <dgm:cxn modelId="{06CA6FB9-47C8-468E-87A3-CC71FA0713D8}" type="presParOf" srcId="{7004384D-68AA-4578-9FAE-FE0DFA4FDBD8}" destId="{82CC99C1-7B24-42F4-8195-3A4CAD3631CA}" srcOrd="2" destOrd="0" presId="urn:microsoft.com/office/officeart/2008/layout/HalfCircleOrganizationChart"/>
    <dgm:cxn modelId="{7F7F1E6C-1A17-4E52-A342-5416A95533C7}" type="presParOf" srcId="{7004384D-68AA-4578-9FAE-FE0DFA4FDBD8}" destId="{87BBF60C-2F1D-46DB-B03D-BB5D59FDCAD2}" srcOrd="3" destOrd="0" presId="urn:microsoft.com/office/officeart/2008/layout/HalfCircleOrganizationChart"/>
    <dgm:cxn modelId="{C03D2D27-6EEC-44FC-AC4E-F7C26545FA3A}" type="presParOf" srcId="{2EEC5F24-800B-481C-B790-B7ABDB27AD8A}" destId="{E664AB1F-7BF2-4502-979F-A02DC78ACA65}" srcOrd="1" destOrd="0" presId="urn:microsoft.com/office/officeart/2008/layout/HalfCircleOrganizationChart"/>
    <dgm:cxn modelId="{0ED415BD-00F2-4FA9-BA64-60E799CE0697}" type="presParOf" srcId="{2EEC5F24-800B-481C-B790-B7ABDB27AD8A}" destId="{31DC6E51-24B2-48AC-A41F-E1E85E01A9B9}" srcOrd="2" destOrd="0" presId="urn:microsoft.com/office/officeart/2008/layout/HalfCircleOrganizationChart"/>
    <dgm:cxn modelId="{FD83B403-7E85-4738-AB2F-CC854A480976}" type="presParOf" srcId="{B543E721-6742-4252-A13D-530E9E31FFE7}" destId="{4CD2005A-FC30-46C4-9983-09E1FF035807}" srcOrd="2" destOrd="0" presId="urn:microsoft.com/office/officeart/2008/layout/HalfCircleOrganizationChart"/>
    <dgm:cxn modelId="{F4494CDB-2D3F-4D4F-B603-2EFF6613C6AE}" type="presParOf" srcId="{B543E721-6742-4252-A13D-530E9E31FFE7}" destId="{2BA3143E-DA30-4F0B-9EA6-AED3B977FC0D}" srcOrd="3" destOrd="0" presId="urn:microsoft.com/office/officeart/2008/layout/HalfCircleOrganizationChart"/>
    <dgm:cxn modelId="{400F3795-BB5E-4B86-9F4D-16AE7A335AE5}" type="presParOf" srcId="{2BA3143E-DA30-4F0B-9EA6-AED3B977FC0D}" destId="{22E4BC39-C128-4A23-8801-F0C49626896A}" srcOrd="0" destOrd="0" presId="urn:microsoft.com/office/officeart/2008/layout/HalfCircleOrganizationChart"/>
    <dgm:cxn modelId="{ADCAD232-143C-4512-BB6F-4B979F8CFD09}" type="presParOf" srcId="{22E4BC39-C128-4A23-8801-F0C49626896A}" destId="{DD57DA94-F91A-45A5-BF07-E20253EC8CD1}" srcOrd="0" destOrd="0" presId="urn:microsoft.com/office/officeart/2008/layout/HalfCircleOrganizationChart"/>
    <dgm:cxn modelId="{C6D3FD11-CFA2-480F-A896-ED6480684C1A}" type="presParOf" srcId="{22E4BC39-C128-4A23-8801-F0C49626896A}" destId="{E3B08F69-2241-489B-B49D-C7FD67C2679B}" srcOrd="1" destOrd="0" presId="urn:microsoft.com/office/officeart/2008/layout/HalfCircleOrganizationChart"/>
    <dgm:cxn modelId="{E964F7E9-63BF-4174-AA84-9A70D5660B80}" type="presParOf" srcId="{22E4BC39-C128-4A23-8801-F0C49626896A}" destId="{3E792F93-C606-48B1-B725-5B394600151F}" srcOrd="2" destOrd="0" presId="urn:microsoft.com/office/officeart/2008/layout/HalfCircleOrganizationChart"/>
    <dgm:cxn modelId="{1E9F2D96-AF57-40FA-801B-59D53E86900A}" type="presParOf" srcId="{22E4BC39-C128-4A23-8801-F0C49626896A}" destId="{E201B903-726B-41DB-846D-CED8C4F34BC7}" srcOrd="3" destOrd="0" presId="urn:microsoft.com/office/officeart/2008/layout/HalfCircleOrganizationChart"/>
    <dgm:cxn modelId="{B95E1B77-747D-46A3-A6CC-96BE8B62FA22}" type="presParOf" srcId="{2BA3143E-DA30-4F0B-9EA6-AED3B977FC0D}" destId="{10A92641-248A-45B5-9470-E7C49F7015DC}" srcOrd="1" destOrd="0" presId="urn:microsoft.com/office/officeart/2008/layout/HalfCircleOrganizationChart"/>
    <dgm:cxn modelId="{1DB36FF0-1206-48CB-A645-7B15B59ABFCE}" type="presParOf" srcId="{2BA3143E-DA30-4F0B-9EA6-AED3B977FC0D}" destId="{CF8E0E29-1CE8-4596-9909-6980CB02E1A4}" srcOrd="2" destOrd="0" presId="urn:microsoft.com/office/officeart/2008/layout/HalfCircleOrganizationChart"/>
    <dgm:cxn modelId="{8A9118BA-7F2D-410E-AAE8-0D6B0CC42E5E}" type="presParOf" srcId="{1315D719-1C8C-47C5-AD74-E761537D6C5E}" destId="{BDFD89D9-2C67-42EF-A5CB-B4C65694FDB0}" srcOrd="2" destOrd="0" presId="urn:microsoft.com/office/officeart/2008/layout/HalfCircleOrganizationChart"/>
    <dgm:cxn modelId="{B616227C-7EF0-4122-BAE4-6F2AEF9950F4}" type="presParOf" srcId="{5A5947B0-AE41-43FB-AC31-29B22F7A02CF}" destId="{DA0E2BB4-D06C-4C62-88C3-4937B8DF5A7F}" srcOrd="2" destOrd="0" presId="urn:microsoft.com/office/officeart/2008/layout/HalfCircleOrganizationChart"/>
    <dgm:cxn modelId="{CE137DBE-6F59-4192-BEB5-4FE3AE564CD6}" type="presParOf" srcId="{5A5947B0-AE41-43FB-AC31-29B22F7A02CF}" destId="{F0C588C7-0DCA-4110-A09F-CA41231CDB2B}" srcOrd="3" destOrd="0" presId="urn:microsoft.com/office/officeart/2008/layout/HalfCircleOrganizationChart"/>
    <dgm:cxn modelId="{E818056C-05EA-4410-988D-42F386222339}" type="presParOf" srcId="{F0C588C7-0DCA-4110-A09F-CA41231CDB2B}" destId="{BF3F586D-E912-4740-B34C-22880CF6BCBD}" srcOrd="0" destOrd="0" presId="urn:microsoft.com/office/officeart/2008/layout/HalfCircleOrganizationChart"/>
    <dgm:cxn modelId="{1D5CC5ED-362F-4264-83C9-A0116CCAEDC2}" type="presParOf" srcId="{BF3F586D-E912-4740-B34C-22880CF6BCBD}" destId="{22A32A42-B18C-4892-BA47-88B6214AF541}" srcOrd="0" destOrd="0" presId="urn:microsoft.com/office/officeart/2008/layout/HalfCircleOrganizationChart"/>
    <dgm:cxn modelId="{CFBA9FDA-D56D-4F00-AAF8-77C3F4A9DBD1}" type="presParOf" srcId="{BF3F586D-E912-4740-B34C-22880CF6BCBD}" destId="{465497F2-709B-430C-86E4-090CD07F8BC0}" srcOrd="1" destOrd="0" presId="urn:microsoft.com/office/officeart/2008/layout/HalfCircleOrganizationChart"/>
    <dgm:cxn modelId="{FDDDDB04-4024-4A83-96AD-03AC81EDAE03}" type="presParOf" srcId="{BF3F586D-E912-4740-B34C-22880CF6BCBD}" destId="{F60BEAE5-AE80-4809-A8FD-FB316EFCAE9A}" srcOrd="2" destOrd="0" presId="urn:microsoft.com/office/officeart/2008/layout/HalfCircleOrganizationChart"/>
    <dgm:cxn modelId="{954D5853-1476-4741-BAF7-4555EF6ED518}" type="presParOf" srcId="{BF3F586D-E912-4740-B34C-22880CF6BCBD}" destId="{B403A754-D6E9-4693-B1D2-DDA75C9B7842}" srcOrd="3" destOrd="0" presId="urn:microsoft.com/office/officeart/2008/layout/HalfCircleOrganizationChart"/>
    <dgm:cxn modelId="{8A333D55-3960-4BBE-B697-BF611056A90F}" type="presParOf" srcId="{F0C588C7-0DCA-4110-A09F-CA41231CDB2B}" destId="{06229352-BC5A-4BBA-987A-F07AD945DE42}" srcOrd="1" destOrd="0" presId="urn:microsoft.com/office/officeart/2008/layout/HalfCircleOrganizationChart"/>
    <dgm:cxn modelId="{3757BE40-7150-4B3D-9B54-E541ECAEA21B}" type="presParOf" srcId="{06229352-BC5A-4BBA-987A-F07AD945DE42}" destId="{8389D1F4-0C6D-4EAE-B6B2-6B105AE3D812}" srcOrd="0" destOrd="0" presId="urn:microsoft.com/office/officeart/2008/layout/HalfCircleOrganizationChart"/>
    <dgm:cxn modelId="{91A3DB45-AED9-4921-9980-0F3C4ECC63CE}" type="presParOf" srcId="{06229352-BC5A-4BBA-987A-F07AD945DE42}" destId="{0E9AEB8F-6641-4720-9D18-023A4D9BCEAB}" srcOrd="1" destOrd="0" presId="urn:microsoft.com/office/officeart/2008/layout/HalfCircleOrganizationChart"/>
    <dgm:cxn modelId="{8B5105CB-61C7-41E8-816C-F0493AA5DA83}" type="presParOf" srcId="{0E9AEB8F-6641-4720-9D18-023A4D9BCEAB}" destId="{9BCD1F52-9822-45B9-8167-658654025125}" srcOrd="0" destOrd="0" presId="urn:microsoft.com/office/officeart/2008/layout/HalfCircleOrganizationChart"/>
    <dgm:cxn modelId="{F62346C5-F2FA-4321-BED9-6397FEF79DCA}" type="presParOf" srcId="{9BCD1F52-9822-45B9-8167-658654025125}" destId="{7026398B-2EE6-4A58-AA02-0C982D4D0B6F}" srcOrd="0" destOrd="0" presId="urn:microsoft.com/office/officeart/2008/layout/HalfCircleOrganizationChart"/>
    <dgm:cxn modelId="{642DB688-2791-44CB-A438-E8B97E0EE70F}" type="presParOf" srcId="{9BCD1F52-9822-45B9-8167-658654025125}" destId="{7E1E38EC-A034-4FB0-BBCF-3C981D2A2764}" srcOrd="1" destOrd="0" presId="urn:microsoft.com/office/officeart/2008/layout/HalfCircleOrganizationChart"/>
    <dgm:cxn modelId="{8E420730-5BF6-40B1-BAAF-930270414321}" type="presParOf" srcId="{9BCD1F52-9822-45B9-8167-658654025125}" destId="{02E9EB06-9D9F-4A92-A102-A1C133DD149C}" srcOrd="2" destOrd="0" presId="urn:microsoft.com/office/officeart/2008/layout/HalfCircleOrganizationChart"/>
    <dgm:cxn modelId="{3A431411-A114-4283-A0FC-1CB1E2EC0A05}" type="presParOf" srcId="{9BCD1F52-9822-45B9-8167-658654025125}" destId="{D0953541-B5E5-43EE-981B-A940B580FE30}" srcOrd="3" destOrd="0" presId="urn:microsoft.com/office/officeart/2008/layout/HalfCircleOrganizationChart"/>
    <dgm:cxn modelId="{4C2F567D-6B22-435A-8B26-2EEE2C551252}" type="presParOf" srcId="{0E9AEB8F-6641-4720-9D18-023A4D9BCEAB}" destId="{97A11946-A3E8-4BF4-9B40-89CD732DE006}" srcOrd="1" destOrd="0" presId="urn:microsoft.com/office/officeart/2008/layout/HalfCircleOrganizationChart"/>
    <dgm:cxn modelId="{C866ED87-3835-4BCB-91B5-F863A8B2DD7F}" type="presParOf" srcId="{0E9AEB8F-6641-4720-9D18-023A4D9BCEAB}" destId="{E2C7E6E4-C7D3-413C-BD33-5A8DC2E7E701}" srcOrd="2" destOrd="0" presId="urn:microsoft.com/office/officeart/2008/layout/HalfCircleOrganizationChart"/>
    <dgm:cxn modelId="{13D83B79-7027-423C-995C-3B881373308C}" type="presParOf" srcId="{06229352-BC5A-4BBA-987A-F07AD945DE42}" destId="{7A835300-EFD5-4090-9FFC-EEFE42DEDB5F}" srcOrd="2" destOrd="0" presId="urn:microsoft.com/office/officeart/2008/layout/HalfCircleOrganizationChart"/>
    <dgm:cxn modelId="{0B370E72-F837-44C6-AECD-F242752F628C}" type="presParOf" srcId="{06229352-BC5A-4BBA-987A-F07AD945DE42}" destId="{49D3CEC5-C362-43D6-B124-EBD99BE98A1E}" srcOrd="3" destOrd="0" presId="urn:microsoft.com/office/officeart/2008/layout/HalfCircleOrganizationChart"/>
    <dgm:cxn modelId="{363C1A97-0BE1-42E5-9847-6CDFF8503807}" type="presParOf" srcId="{49D3CEC5-C362-43D6-B124-EBD99BE98A1E}" destId="{136E5D1A-0B6F-4D57-9DC0-4118DAE6C9DA}" srcOrd="0" destOrd="0" presId="urn:microsoft.com/office/officeart/2008/layout/HalfCircleOrganizationChart"/>
    <dgm:cxn modelId="{979D5994-8F39-451F-B691-F5F36CDD1C92}" type="presParOf" srcId="{136E5D1A-0B6F-4D57-9DC0-4118DAE6C9DA}" destId="{D2096F4B-6EF1-4F3E-9196-269F43BCC5F3}" srcOrd="0" destOrd="0" presId="urn:microsoft.com/office/officeart/2008/layout/HalfCircleOrganizationChart"/>
    <dgm:cxn modelId="{7881901E-6742-46D3-8622-9BAE544D3D4A}" type="presParOf" srcId="{136E5D1A-0B6F-4D57-9DC0-4118DAE6C9DA}" destId="{DEF18CEB-0DCB-4751-B9B1-97EB08E72E90}" srcOrd="1" destOrd="0" presId="urn:microsoft.com/office/officeart/2008/layout/HalfCircleOrganizationChart"/>
    <dgm:cxn modelId="{9339BBF8-5C4A-4F86-A9A9-AAF53363C7AA}" type="presParOf" srcId="{136E5D1A-0B6F-4D57-9DC0-4118DAE6C9DA}" destId="{D98D67BB-E362-4975-8D47-BFA3046283AA}" srcOrd="2" destOrd="0" presId="urn:microsoft.com/office/officeart/2008/layout/HalfCircleOrganizationChart"/>
    <dgm:cxn modelId="{3C25A5B3-7B25-4167-91F9-DEC961916141}" type="presParOf" srcId="{136E5D1A-0B6F-4D57-9DC0-4118DAE6C9DA}" destId="{8C981E57-7ED8-4B4C-9827-2181F138D39B}" srcOrd="3" destOrd="0" presId="urn:microsoft.com/office/officeart/2008/layout/HalfCircleOrganizationChart"/>
    <dgm:cxn modelId="{BB45E38D-612B-4FC2-AFAC-7702DD5A174F}" type="presParOf" srcId="{49D3CEC5-C362-43D6-B124-EBD99BE98A1E}" destId="{683FBE7B-EC6C-46A9-A1F4-3B4EDAE83B63}" srcOrd="1" destOrd="0" presId="urn:microsoft.com/office/officeart/2008/layout/HalfCircleOrganizationChart"/>
    <dgm:cxn modelId="{DD100810-D51B-486F-A3B9-850EAEF2AAD0}" type="presParOf" srcId="{49D3CEC5-C362-43D6-B124-EBD99BE98A1E}" destId="{8F960904-9DC1-43AE-A07B-336B1A5C9E9C}" srcOrd="2" destOrd="0" presId="urn:microsoft.com/office/officeart/2008/layout/HalfCircleOrganizationChart"/>
    <dgm:cxn modelId="{DC9C67BA-E776-4608-93E1-96FB35FF3EF0}" type="presParOf" srcId="{F0C588C7-0DCA-4110-A09F-CA41231CDB2B}" destId="{091D4212-A47D-424C-A267-9C6CF8845845}" srcOrd="2" destOrd="0" presId="urn:microsoft.com/office/officeart/2008/layout/HalfCircleOrganizationChart"/>
    <dgm:cxn modelId="{49F2D0A9-7A48-431B-B7C8-EEAEE3B4FA44}" type="presParOf" srcId="{5CB2BAE0-FF14-4FA4-A974-8FF186F419E4}" destId="{919E2403-EA40-40F1-9033-BAA363CD9291}" srcOrd="2" destOrd="0" presId="urn:microsoft.com/office/officeart/2008/layout/HalfCircleOrganizationChart"/>
    <dgm:cxn modelId="{0CF4B701-B5E5-404D-B8C6-FDC111944460}" type="presParOf" srcId="{68C0E669-389B-4D1E-8BD9-7A8B214BDF07}" destId="{F305926C-C5D5-4DC3-8FA4-9E02EACCC279}" srcOrd="6" destOrd="0" presId="urn:microsoft.com/office/officeart/2008/layout/HalfCircleOrganizationChart"/>
    <dgm:cxn modelId="{C498AE25-2472-4D24-902C-C1320967156B}" type="presParOf" srcId="{F305926C-C5D5-4DC3-8FA4-9E02EACCC279}" destId="{7651ED82-114B-49CA-A423-DC14FC2691DB}" srcOrd="0" destOrd="0" presId="urn:microsoft.com/office/officeart/2008/layout/HalfCircleOrganizationChart"/>
    <dgm:cxn modelId="{93171679-4713-4AB6-A882-3904A5EF2FE5}" type="presParOf" srcId="{7651ED82-114B-49CA-A423-DC14FC2691DB}" destId="{2CEE0834-34FC-42AF-BDBB-643EC5949DAA}" srcOrd="0" destOrd="0" presId="urn:microsoft.com/office/officeart/2008/layout/HalfCircleOrganizationChart"/>
    <dgm:cxn modelId="{3B854041-45C5-4D77-8843-5BE988160948}" type="presParOf" srcId="{7651ED82-114B-49CA-A423-DC14FC2691DB}" destId="{937C910F-CB4A-48CF-8C4D-EA7A096416F8}" srcOrd="1" destOrd="0" presId="urn:microsoft.com/office/officeart/2008/layout/HalfCircleOrganizationChart"/>
    <dgm:cxn modelId="{FD1F93C5-2550-4C5A-AB14-89D505B3EB84}" type="presParOf" srcId="{7651ED82-114B-49CA-A423-DC14FC2691DB}" destId="{5A773906-09A4-459F-B68D-FD2303A047F5}" srcOrd="2" destOrd="0" presId="urn:microsoft.com/office/officeart/2008/layout/HalfCircleOrganizationChart"/>
    <dgm:cxn modelId="{07280AD6-01C5-47DC-9A14-C63AC9AFC717}" type="presParOf" srcId="{7651ED82-114B-49CA-A423-DC14FC2691DB}" destId="{66637202-0E24-4C68-A101-4BE3A6F2CE8D}" srcOrd="3" destOrd="0" presId="urn:microsoft.com/office/officeart/2008/layout/HalfCircleOrganizationChart"/>
    <dgm:cxn modelId="{BEB72006-D649-41F8-90FF-F24971247FF6}" type="presParOf" srcId="{F305926C-C5D5-4DC3-8FA4-9E02EACCC279}" destId="{C6A4BB6E-3650-437D-A940-4793C6212D43}" srcOrd="1" destOrd="0" presId="urn:microsoft.com/office/officeart/2008/layout/HalfCircleOrganizationChart"/>
    <dgm:cxn modelId="{2D58D459-6A93-440C-A4CB-72A51D06D631}" type="presParOf" srcId="{C6A4BB6E-3650-437D-A940-4793C6212D43}" destId="{D9854224-05A0-493E-9E52-0763514165D0}" srcOrd="0" destOrd="0" presId="urn:microsoft.com/office/officeart/2008/layout/HalfCircleOrganizationChart"/>
    <dgm:cxn modelId="{DA86F075-7E7C-44B9-8E8D-B9120D9BD7FA}" type="presParOf" srcId="{C6A4BB6E-3650-437D-A940-4793C6212D43}" destId="{66A0D700-D852-4AC4-8705-4A7337F8F8E4}" srcOrd="1" destOrd="0" presId="urn:microsoft.com/office/officeart/2008/layout/HalfCircleOrganizationChart"/>
    <dgm:cxn modelId="{98B376FF-D8BD-4D6A-BD00-8E9C68C06B8C}" type="presParOf" srcId="{66A0D700-D852-4AC4-8705-4A7337F8F8E4}" destId="{51F0262D-D71C-4AE3-A0B1-6AA4764299B9}" srcOrd="0" destOrd="0" presId="urn:microsoft.com/office/officeart/2008/layout/HalfCircleOrganizationChart"/>
    <dgm:cxn modelId="{A2E031A8-0813-4096-9E55-C65E062A2DEE}" type="presParOf" srcId="{51F0262D-D71C-4AE3-A0B1-6AA4764299B9}" destId="{EDB96D67-76C6-4576-AA00-9B8CB69AC027}" srcOrd="0" destOrd="0" presId="urn:microsoft.com/office/officeart/2008/layout/HalfCircleOrganizationChart"/>
    <dgm:cxn modelId="{1E6A1DF0-03B1-4F06-81B4-5D1B5B25E79B}" type="presParOf" srcId="{51F0262D-D71C-4AE3-A0B1-6AA4764299B9}" destId="{42CB5F9F-053C-42F9-AD02-2597A66AE65B}" srcOrd="1" destOrd="0" presId="urn:microsoft.com/office/officeart/2008/layout/HalfCircleOrganizationChart"/>
    <dgm:cxn modelId="{9E20FD10-8EF7-4D02-8193-B92032BCE754}" type="presParOf" srcId="{51F0262D-D71C-4AE3-A0B1-6AA4764299B9}" destId="{10171272-D087-43D5-B220-BA12424A427F}" srcOrd="2" destOrd="0" presId="urn:microsoft.com/office/officeart/2008/layout/HalfCircleOrganizationChart"/>
    <dgm:cxn modelId="{E982AD0A-A21D-46FD-9813-62A64673A52A}" type="presParOf" srcId="{51F0262D-D71C-4AE3-A0B1-6AA4764299B9}" destId="{6404E7A8-A6C6-48CF-851C-74BE9C62640E}" srcOrd="3" destOrd="0" presId="urn:microsoft.com/office/officeart/2008/layout/HalfCircleOrganizationChart"/>
    <dgm:cxn modelId="{096BD6A2-3C78-4941-8A6F-4B018E5950D6}" type="presParOf" srcId="{66A0D700-D852-4AC4-8705-4A7337F8F8E4}" destId="{646017AB-F0F3-4DE2-9871-38F38D325B5E}" srcOrd="1" destOrd="0" presId="urn:microsoft.com/office/officeart/2008/layout/HalfCircleOrganizationChart"/>
    <dgm:cxn modelId="{C6F33B39-FC54-440F-AEEA-8E8788DC4098}" type="presParOf" srcId="{66A0D700-D852-4AC4-8705-4A7337F8F8E4}" destId="{06461EC5-0580-4F90-8233-E536EBCB4D36}" srcOrd="2" destOrd="0" presId="urn:microsoft.com/office/officeart/2008/layout/HalfCircleOrganizationChart"/>
    <dgm:cxn modelId="{4F176D3A-5237-471F-8C67-D4BA865562CE}" type="presParOf" srcId="{C6A4BB6E-3650-437D-A940-4793C6212D43}" destId="{2CC07543-5A8D-4BA9-82AF-41221E169209}" srcOrd="2" destOrd="0" presId="urn:microsoft.com/office/officeart/2008/layout/HalfCircleOrganizationChart"/>
    <dgm:cxn modelId="{240D8ECC-E816-4049-95DB-137FDE894B1E}" type="presParOf" srcId="{C6A4BB6E-3650-437D-A940-4793C6212D43}" destId="{D2D4E3E9-D459-470E-AA93-C25833F9AD92}" srcOrd="3" destOrd="0" presId="urn:microsoft.com/office/officeart/2008/layout/HalfCircleOrganizationChart"/>
    <dgm:cxn modelId="{C0C5E8FB-68B9-4228-8E50-7157AF1F6783}" type="presParOf" srcId="{D2D4E3E9-D459-470E-AA93-C25833F9AD92}" destId="{CBBBE79C-2D57-494F-83FA-16E328764831}" srcOrd="0" destOrd="0" presId="urn:microsoft.com/office/officeart/2008/layout/HalfCircleOrganizationChart"/>
    <dgm:cxn modelId="{15D302AA-78CC-47B2-86A6-C7BDA199FDD8}" type="presParOf" srcId="{CBBBE79C-2D57-494F-83FA-16E328764831}" destId="{E0049D54-D744-4364-9168-88CF09A1E24C}" srcOrd="0" destOrd="0" presId="urn:microsoft.com/office/officeart/2008/layout/HalfCircleOrganizationChart"/>
    <dgm:cxn modelId="{2C84E042-95A2-4455-BD39-1953C1D35011}" type="presParOf" srcId="{CBBBE79C-2D57-494F-83FA-16E328764831}" destId="{310BA104-2831-49B9-9609-2A92FBD0A53E}" srcOrd="1" destOrd="0" presId="urn:microsoft.com/office/officeart/2008/layout/HalfCircleOrganizationChart"/>
    <dgm:cxn modelId="{3933342B-1AE9-4892-BE4D-A83F45A6C0BF}" type="presParOf" srcId="{CBBBE79C-2D57-494F-83FA-16E328764831}" destId="{4F8A7035-1916-48C1-9234-D0D4436CCC6D}" srcOrd="2" destOrd="0" presId="urn:microsoft.com/office/officeart/2008/layout/HalfCircleOrganizationChart"/>
    <dgm:cxn modelId="{48A8A5FD-ACFB-41B8-A6CC-FF600516EDEB}" type="presParOf" srcId="{CBBBE79C-2D57-494F-83FA-16E328764831}" destId="{66CE35D1-2945-4738-82BA-1EA61A5A0649}" srcOrd="3" destOrd="0" presId="urn:microsoft.com/office/officeart/2008/layout/HalfCircleOrganizationChart"/>
    <dgm:cxn modelId="{513C73D0-B98E-409E-B942-307F5EE4D9EB}" type="presParOf" srcId="{D2D4E3E9-D459-470E-AA93-C25833F9AD92}" destId="{CAFF27F5-9D39-4D7E-AE95-CDA538826D34}" srcOrd="1" destOrd="0" presId="urn:microsoft.com/office/officeart/2008/layout/HalfCircleOrganizationChart"/>
    <dgm:cxn modelId="{42306C1A-10B1-48FD-817E-A824B5A9BAB3}" type="presParOf" srcId="{CAFF27F5-9D39-4D7E-AE95-CDA538826D34}" destId="{9A22E143-3CDA-4A28-95BB-C335FBCDF800}" srcOrd="0" destOrd="0" presId="urn:microsoft.com/office/officeart/2008/layout/HalfCircleOrganizationChart"/>
    <dgm:cxn modelId="{08B1A9B0-3BEC-4F82-8CB8-0D5AA37E8C1C}" type="presParOf" srcId="{CAFF27F5-9D39-4D7E-AE95-CDA538826D34}" destId="{6F37B6D8-ACCA-4917-BB44-17B832C2903A}" srcOrd="1" destOrd="0" presId="urn:microsoft.com/office/officeart/2008/layout/HalfCircleOrganizationChart"/>
    <dgm:cxn modelId="{649F97AE-472C-4622-9A45-EF4C48243281}" type="presParOf" srcId="{6F37B6D8-ACCA-4917-BB44-17B832C2903A}" destId="{ACD371FC-EF8A-4989-9C96-64FC0C0B1BCD}" srcOrd="0" destOrd="0" presId="urn:microsoft.com/office/officeart/2008/layout/HalfCircleOrganizationChart"/>
    <dgm:cxn modelId="{E579B2ED-32AD-48AB-9AD1-913DF6649B63}" type="presParOf" srcId="{ACD371FC-EF8A-4989-9C96-64FC0C0B1BCD}" destId="{2C0202F5-D2E0-4594-822F-26D7B5BCAEBD}" srcOrd="0" destOrd="0" presId="urn:microsoft.com/office/officeart/2008/layout/HalfCircleOrganizationChart"/>
    <dgm:cxn modelId="{E069B71C-C445-4AEA-999D-9A6DE3692C10}" type="presParOf" srcId="{ACD371FC-EF8A-4989-9C96-64FC0C0B1BCD}" destId="{9C706089-A669-484E-85A0-2A1C5690F441}" srcOrd="1" destOrd="0" presId="urn:microsoft.com/office/officeart/2008/layout/HalfCircleOrganizationChart"/>
    <dgm:cxn modelId="{106A714F-4596-4DC2-AFCE-7123CA962552}" type="presParOf" srcId="{ACD371FC-EF8A-4989-9C96-64FC0C0B1BCD}" destId="{86353532-9139-4530-B577-2D8F8F97DC44}" srcOrd="2" destOrd="0" presId="urn:microsoft.com/office/officeart/2008/layout/HalfCircleOrganizationChart"/>
    <dgm:cxn modelId="{8F2D2A8A-233A-4F45-91D5-6386BA369CB3}" type="presParOf" srcId="{ACD371FC-EF8A-4989-9C96-64FC0C0B1BCD}" destId="{B8940748-1206-4A24-A067-1F2A643F5C1D}" srcOrd="3" destOrd="0" presId="urn:microsoft.com/office/officeart/2008/layout/HalfCircleOrganizationChart"/>
    <dgm:cxn modelId="{2A3448C7-549A-4992-92E1-D5F6D450FBE6}" type="presParOf" srcId="{6F37B6D8-ACCA-4917-BB44-17B832C2903A}" destId="{7587DD2C-4B1B-4EF1-B872-F512988386C0}" srcOrd="1" destOrd="0" presId="urn:microsoft.com/office/officeart/2008/layout/HalfCircleOrganizationChart"/>
    <dgm:cxn modelId="{43EFC247-1664-45FF-A426-9BC3B1D92BC7}" type="presParOf" srcId="{6F37B6D8-ACCA-4917-BB44-17B832C2903A}" destId="{02F80260-1228-4453-A9CE-8EF7CB9D63C1}" srcOrd="2" destOrd="0" presId="urn:microsoft.com/office/officeart/2008/layout/HalfCircleOrganizationChart"/>
    <dgm:cxn modelId="{C5BA0E60-771D-4AF7-B218-B598497EFEF7}" type="presParOf" srcId="{CAFF27F5-9D39-4D7E-AE95-CDA538826D34}" destId="{3EB24C99-2619-4E67-9072-65AA30AF713D}" srcOrd="2" destOrd="0" presId="urn:microsoft.com/office/officeart/2008/layout/HalfCircleOrganizationChart"/>
    <dgm:cxn modelId="{C2B548A1-1E8C-4391-AB00-3E9F5C2BDA63}" type="presParOf" srcId="{CAFF27F5-9D39-4D7E-AE95-CDA538826D34}" destId="{E8EBF85E-B0D3-4DE5-80A7-E21B12A4B166}" srcOrd="3" destOrd="0" presId="urn:microsoft.com/office/officeart/2008/layout/HalfCircleOrganizationChart"/>
    <dgm:cxn modelId="{494114B6-1B5A-4F25-8256-5BA3ED50847A}" type="presParOf" srcId="{E8EBF85E-B0D3-4DE5-80A7-E21B12A4B166}" destId="{9A07ACBB-C3C1-4222-9802-46260172A75B}" srcOrd="0" destOrd="0" presId="urn:microsoft.com/office/officeart/2008/layout/HalfCircleOrganizationChart"/>
    <dgm:cxn modelId="{086E91B2-5340-48E5-B211-A8E2DF3149B1}" type="presParOf" srcId="{9A07ACBB-C3C1-4222-9802-46260172A75B}" destId="{A53E1315-C500-4F48-863F-2D53501A77B5}" srcOrd="0" destOrd="0" presId="urn:microsoft.com/office/officeart/2008/layout/HalfCircleOrganizationChart"/>
    <dgm:cxn modelId="{2F3A0CC5-8FA7-4B67-9AD9-AE3C0871D38A}" type="presParOf" srcId="{9A07ACBB-C3C1-4222-9802-46260172A75B}" destId="{4699CD90-24D9-4361-A045-AD5005FA4168}" srcOrd="1" destOrd="0" presId="urn:microsoft.com/office/officeart/2008/layout/HalfCircleOrganizationChart"/>
    <dgm:cxn modelId="{D4EC60C8-4AB1-4315-A363-355E10270D4D}" type="presParOf" srcId="{9A07ACBB-C3C1-4222-9802-46260172A75B}" destId="{6D2245CE-5F7F-4238-981E-5CBF6500BF7A}" srcOrd="2" destOrd="0" presId="urn:microsoft.com/office/officeart/2008/layout/HalfCircleOrganizationChart"/>
    <dgm:cxn modelId="{1704555D-8AD8-4A1D-9038-23B43573BDED}" type="presParOf" srcId="{9A07ACBB-C3C1-4222-9802-46260172A75B}" destId="{3034531C-537D-4E8A-8188-8CE8E9D15710}" srcOrd="3" destOrd="0" presId="urn:microsoft.com/office/officeart/2008/layout/HalfCircleOrganizationChart"/>
    <dgm:cxn modelId="{9F769440-3A65-4680-BDD2-216A20C99375}" type="presParOf" srcId="{E8EBF85E-B0D3-4DE5-80A7-E21B12A4B166}" destId="{90BCC2BE-39F0-45C3-A22B-77304FB1AD85}" srcOrd="1" destOrd="0" presId="urn:microsoft.com/office/officeart/2008/layout/HalfCircleOrganizationChart"/>
    <dgm:cxn modelId="{53776B08-78F8-4F16-92D7-5DD6E5564856}" type="presParOf" srcId="{E8EBF85E-B0D3-4DE5-80A7-E21B12A4B166}" destId="{055D5ADD-FB7A-49DF-84F6-A7746BC26635}" srcOrd="2" destOrd="0" presId="urn:microsoft.com/office/officeart/2008/layout/HalfCircleOrganizationChart"/>
    <dgm:cxn modelId="{909397C0-F252-4BDD-BAFC-2B13D1CF3B77}" type="presParOf" srcId="{D2D4E3E9-D459-470E-AA93-C25833F9AD92}" destId="{F3515C31-CAA1-497E-991F-6033074E2FCA}" srcOrd="2" destOrd="0" presId="urn:microsoft.com/office/officeart/2008/layout/HalfCircleOrganizationChart"/>
    <dgm:cxn modelId="{5B2C20A3-ADD9-4A76-884D-E35F70415849}" type="presParOf" srcId="{F305926C-C5D5-4DC3-8FA4-9E02EACCC279}" destId="{B7706FC3-A91B-40D9-9D7A-1D9D5096839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33B34BA9-A957-4D09-83CA-7C2765478269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/>
        </a:p>
      </dgm:t>
    </dgm:pt>
    <dgm:pt modelId="{4AAB9C7D-9A36-4B24-B934-F31B3BE0DEBF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/>
        </a:p>
      </dgm:t>
    </dgm:pt>
    <dgm:pt modelId="{D335B0CC-85C6-4594-9612-47758211A5D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/>
        </a:p>
      </dgm:t>
    </dgm:pt>
    <dgm:pt modelId="{9D8B7065-F864-4700-967D-9B05CB1D6C3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/>
        </a:p>
      </dgm:t>
    </dgm:pt>
    <dgm:pt modelId="{B47694F9-F87D-4502-9516-C706D9D83F25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/>
        </a:p>
      </dgm:t>
    </dgm:pt>
    <dgm:pt modelId="{E2E084DF-F39B-4878-AB4A-A8D119AC57A0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/>
        </a:p>
      </dgm:t>
    </dgm:pt>
    <dgm:pt modelId="{6C544CE6-B3EA-4F4B-B883-034577FB54B0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/>
        </a:p>
      </dgm:t>
    </dgm:pt>
    <dgm:pt modelId="{244767F1-5EF6-41E9-A078-1A9C0562A037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/>
        </a:p>
      </dgm:t>
    </dgm:pt>
    <dgm:pt modelId="{18E1FA0D-4E29-4776-BA4C-D3E6799F267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/>
        </a:p>
      </dgm:t>
    </dgm:pt>
    <dgm:pt modelId="{98990B08-0F76-45E0-9D65-E01C6D49467A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3F2AA96A-F286-4FE0-9BBA-90100C910D50}" type="parTrans" cxnId="{7D65B43E-43A6-43EF-980A-54844E6A9181}">
      <dgm:prSet/>
      <dgm:spPr/>
      <dgm:t>
        <a:bodyPr/>
        <a:lstStyle/>
        <a:p>
          <a:endParaRPr lang="fr-CH"/>
        </a:p>
      </dgm:t>
    </dgm:pt>
    <dgm:pt modelId="{1295441F-9FB7-477A-9B71-A667580928D5}" type="sibTrans" cxnId="{7D65B43E-43A6-43EF-980A-54844E6A9181}">
      <dgm:prSet/>
      <dgm:spPr/>
      <dgm:t>
        <a:bodyPr/>
        <a:lstStyle/>
        <a:p>
          <a:endParaRPr lang="fr-CH"/>
        </a:p>
      </dgm:t>
    </dgm:pt>
    <dgm:pt modelId="{C1147146-35B1-4385-BFD3-24B0A8D6DBA9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A214D0F-6557-4119-97D3-8D8C9854BDFD}" type="parTrans" cxnId="{292BA27B-5AF8-48CA-ACA2-0AD98EE6ACA1}">
      <dgm:prSet/>
      <dgm:spPr/>
      <dgm:t>
        <a:bodyPr/>
        <a:lstStyle/>
        <a:p>
          <a:endParaRPr lang="fr-CH"/>
        </a:p>
      </dgm:t>
    </dgm:pt>
    <dgm:pt modelId="{C48A93BB-33B2-4AB9-97D1-A87C7B3A748F}" type="sibTrans" cxnId="{292BA27B-5AF8-48CA-ACA2-0AD98EE6ACA1}">
      <dgm:prSet/>
      <dgm:spPr/>
      <dgm:t>
        <a:bodyPr/>
        <a:lstStyle/>
        <a:p>
          <a:endParaRPr lang="fr-CH"/>
        </a:p>
      </dgm:t>
    </dgm:pt>
    <dgm:pt modelId="{E6A5C52F-61AE-4E3F-BFAB-ED4521513D90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AA22C8B-D847-4D42-BF9F-DA7E8433379A}" type="parTrans" cxnId="{31A6DD21-E331-4AF9-ADCF-92AD33611819}">
      <dgm:prSet/>
      <dgm:spPr/>
      <dgm:t>
        <a:bodyPr/>
        <a:lstStyle/>
        <a:p>
          <a:endParaRPr lang="fr-CH"/>
        </a:p>
      </dgm:t>
    </dgm:pt>
    <dgm:pt modelId="{F4A764D1-DA09-42DE-8ED9-52E3AEE29D5A}" type="sibTrans" cxnId="{31A6DD21-E331-4AF9-ADCF-92AD33611819}">
      <dgm:prSet/>
      <dgm:spPr/>
      <dgm:t>
        <a:bodyPr/>
        <a:lstStyle/>
        <a:p>
          <a:endParaRPr lang="fr-CH"/>
        </a:p>
      </dgm:t>
    </dgm:pt>
    <dgm:pt modelId="{49458C69-2698-4BC0-862E-E8E202699966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D36A91A-09CA-44ED-8DE0-92A769D69D0F}" type="parTrans" cxnId="{C3FBA220-679C-48AD-95AA-78B7DF972300}">
      <dgm:prSet/>
      <dgm:spPr/>
      <dgm:t>
        <a:bodyPr/>
        <a:lstStyle/>
        <a:p>
          <a:endParaRPr lang="fr-CH"/>
        </a:p>
      </dgm:t>
    </dgm:pt>
    <dgm:pt modelId="{40F495BB-C522-42DA-A3B0-53CD7FF86C8D}" type="sibTrans" cxnId="{C3FBA220-679C-48AD-95AA-78B7DF972300}">
      <dgm:prSet/>
      <dgm:spPr/>
      <dgm:t>
        <a:bodyPr/>
        <a:lstStyle/>
        <a:p>
          <a:endParaRPr lang="fr-CH"/>
        </a:p>
      </dgm:t>
    </dgm:pt>
    <dgm:pt modelId="{038058D8-0706-49FF-8E2C-67E7A0069FD9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B3B0EF58-2678-4D70-9DC7-858E1B62B45E}" type="parTrans" cxnId="{F4E53D28-8531-44A2-A980-29DFBF3F29CF}">
      <dgm:prSet/>
      <dgm:spPr/>
      <dgm:t>
        <a:bodyPr/>
        <a:lstStyle/>
        <a:p>
          <a:endParaRPr lang="fr-CH"/>
        </a:p>
      </dgm:t>
    </dgm:pt>
    <dgm:pt modelId="{82DD294D-7669-4B60-ABF5-F73D0F1031D9}" type="sibTrans" cxnId="{F4E53D28-8531-44A2-A980-29DFBF3F29CF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smtClean="0"/>
            <a:t>F,T</a:t>
          </a:r>
          <a:br>
            <a:rPr lang="fr-CH" smtClean="0"/>
          </a:br>
          <a:r>
            <a:rPr lang="fr-CH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smtClean="0"/>
            <a:t>S,N,H,I</a:t>
          </a:r>
          <a:br>
            <a:rPr lang="fr-CH" smtClean="0"/>
          </a:br>
          <a:r>
            <a:rPr lang="fr-CH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C3A1BE34-EFBB-4C5B-8FFF-0E06B0FC95B0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1883F052-74FD-49E7-BE6B-4344E11DA8ED}" type="parTrans" cxnId="{50C35830-2266-4673-9D3D-1C5D0F0AB87E}">
      <dgm:prSet/>
      <dgm:spPr/>
      <dgm:t>
        <a:bodyPr/>
        <a:lstStyle/>
        <a:p>
          <a:endParaRPr lang="fr-CH"/>
        </a:p>
      </dgm:t>
    </dgm:pt>
    <dgm:pt modelId="{B349A336-A78B-4400-95B5-39F263E48EAF}" type="sibTrans" cxnId="{50C35830-2266-4673-9D3D-1C5D0F0AB87E}">
      <dgm:prSet/>
      <dgm:spPr/>
      <dgm:t>
        <a:bodyPr/>
        <a:lstStyle/>
        <a:p>
          <a:endParaRPr lang="fr-CH"/>
        </a:p>
      </dgm:t>
    </dgm:pt>
    <dgm:pt modelId="{493A6D90-7C57-4C5A-B3E7-E2FBB86A8B7A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9A8DEB16-B91F-447D-9493-F0DA8EC19FCC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F0E4AE43-BA4D-4D26-A029-4EB146145C4B}" type="pres">
      <dgm:prSet presAssocID="{B1D40191-3AB8-4155-98F2-FDFE8EC107C3}" presName="rootComposite1" presStyleCnt="0"/>
      <dgm:spPr/>
    </dgm:pt>
    <dgm:pt modelId="{89F8BC79-EB41-4FEA-A202-ABD28DF4DE1D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3E8676B-AFFF-41DE-83E7-E81BCA0643B2}" type="pres">
      <dgm:prSet presAssocID="{B1D40191-3AB8-4155-98F2-FDFE8EC107C3}" presName="topArc1" presStyleLbl="parChTrans1D1" presStyleIdx="0" presStyleCnt="52"/>
      <dgm:spPr/>
    </dgm:pt>
    <dgm:pt modelId="{D6D91F48-0E2B-4E9D-AEEC-D22934FC6733}" type="pres">
      <dgm:prSet presAssocID="{B1D40191-3AB8-4155-98F2-FDFE8EC107C3}" presName="bottomArc1" presStyleLbl="parChTrans1D1" presStyleIdx="1" presStyleCnt="52"/>
      <dgm:spPr/>
    </dgm:pt>
    <dgm:pt modelId="{BE7E5BA4-2584-4AA1-9923-683A0DC9EE66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E1543111-D656-433D-B298-ECEA0D761628}" type="pres">
      <dgm:prSet presAssocID="{B1D40191-3AB8-4155-98F2-FDFE8EC107C3}" presName="hierChild2" presStyleCnt="0"/>
      <dgm:spPr/>
    </dgm:pt>
    <dgm:pt modelId="{534342F9-951A-41A9-BC94-265DD78DFB97}" type="pres">
      <dgm:prSet presAssocID="{7CBA3B17-A250-4FE3-A1E5-431BE4BFE67F}" presName="Name28" presStyleLbl="parChTrans1D2" presStyleIdx="0" presStyleCnt="6"/>
      <dgm:spPr/>
      <dgm:t>
        <a:bodyPr/>
        <a:lstStyle/>
        <a:p>
          <a:endParaRPr lang="fr-CH"/>
        </a:p>
      </dgm:t>
    </dgm:pt>
    <dgm:pt modelId="{5D427F15-0F0A-4086-879D-25703B08D328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606E0439-5326-40CE-ADE3-47B235247C55}" type="pres">
      <dgm:prSet presAssocID="{E3F48218-8B70-4928-B3F6-DBAB06C6BE7E}" presName="rootComposite2" presStyleCnt="0"/>
      <dgm:spPr/>
    </dgm:pt>
    <dgm:pt modelId="{EB6FAA02-828A-4FF4-B23B-5227980B99BA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259963C-91A7-4804-9B18-C129A54F7C9B}" type="pres">
      <dgm:prSet presAssocID="{E3F48218-8B70-4928-B3F6-DBAB06C6BE7E}" presName="topArc2" presStyleLbl="parChTrans1D1" presStyleIdx="2" presStyleCnt="52"/>
      <dgm:spPr/>
    </dgm:pt>
    <dgm:pt modelId="{0F15F481-62B2-41C1-AEAA-C1CF529BF43F}" type="pres">
      <dgm:prSet presAssocID="{E3F48218-8B70-4928-B3F6-DBAB06C6BE7E}" presName="bottomArc2" presStyleLbl="parChTrans1D1" presStyleIdx="3" presStyleCnt="52"/>
      <dgm:spPr/>
    </dgm:pt>
    <dgm:pt modelId="{4D54EC1A-E51D-4EF9-93F8-A778CE81D2DF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9D53510C-3A6D-4616-87AB-7D149A8C65FC}" type="pres">
      <dgm:prSet presAssocID="{E3F48218-8B70-4928-B3F6-DBAB06C6BE7E}" presName="hierChild4" presStyleCnt="0"/>
      <dgm:spPr/>
    </dgm:pt>
    <dgm:pt modelId="{0D54D78C-9410-4AEB-BB85-5D159EDCA27D}" type="pres">
      <dgm:prSet presAssocID="{E8B7007A-280B-4BBE-B6AA-2BDA5343970F}" presName="Name28" presStyleLbl="parChTrans1D3" presStyleIdx="0" presStyleCnt="8"/>
      <dgm:spPr/>
      <dgm:t>
        <a:bodyPr/>
        <a:lstStyle/>
        <a:p>
          <a:endParaRPr lang="fr-CH"/>
        </a:p>
      </dgm:t>
    </dgm:pt>
    <dgm:pt modelId="{9520247B-8979-403F-86D9-775FF1CAEE18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B00F9372-2170-4B7C-8511-D712A5E8B640}" type="pres">
      <dgm:prSet presAssocID="{A8175177-1519-41EC-B0E8-8E6F584E6BE0}" presName="rootComposite2" presStyleCnt="0"/>
      <dgm:spPr/>
    </dgm:pt>
    <dgm:pt modelId="{DC2F91EA-4436-4491-82C5-BD929FCBA74E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2D45A85-66C3-4E09-846A-54B8CCF0D9C7}" type="pres">
      <dgm:prSet presAssocID="{A8175177-1519-41EC-B0E8-8E6F584E6BE0}" presName="topArc2" presStyleLbl="parChTrans1D1" presStyleIdx="4" presStyleCnt="52"/>
      <dgm:spPr/>
    </dgm:pt>
    <dgm:pt modelId="{BF623471-94C3-446A-AB48-F9434530DCE6}" type="pres">
      <dgm:prSet presAssocID="{A8175177-1519-41EC-B0E8-8E6F584E6BE0}" presName="bottomArc2" presStyleLbl="parChTrans1D1" presStyleIdx="5" presStyleCnt="52"/>
      <dgm:spPr/>
    </dgm:pt>
    <dgm:pt modelId="{20821107-02A1-4E9D-AC7C-7A17D9FF5F6F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50F73456-F662-40CA-BCF4-F4AC211484A3}" type="pres">
      <dgm:prSet presAssocID="{A8175177-1519-41EC-B0E8-8E6F584E6BE0}" presName="hierChild4" presStyleCnt="0"/>
      <dgm:spPr/>
    </dgm:pt>
    <dgm:pt modelId="{846D783D-D2FE-4268-B398-0AE88880F240}" type="pres">
      <dgm:prSet presAssocID="{A8175177-1519-41EC-B0E8-8E6F584E6BE0}" presName="hierChild5" presStyleCnt="0"/>
      <dgm:spPr/>
    </dgm:pt>
    <dgm:pt modelId="{E6294523-5C0D-46DB-A179-DB1BCE982699}" type="pres">
      <dgm:prSet presAssocID="{4673C714-8D75-4A7A-BC7D-27F7D101EEC4}" presName="Name28" presStyleLbl="parChTrans1D3" presStyleIdx="1" presStyleCnt="8"/>
      <dgm:spPr/>
      <dgm:t>
        <a:bodyPr/>
        <a:lstStyle/>
        <a:p>
          <a:endParaRPr lang="fr-CH"/>
        </a:p>
      </dgm:t>
    </dgm:pt>
    <dgm:pt modelId="{004D8604-36F6-4AF5-874B-13D0724F1D99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736F2740-9812-49B8-A76E-0AF4AC50DBEF}" type="pres">
      <dgm:prSet presAssocID="{DD59FE7B-99C8-4708-A0B9-A330A439A602}" presName="rootComposite2" presStyleCnt="0"/>
      <dgm:spPr/>
    </dgm:pt>
    <dgm:pt modelId="{767CA5B5-90C0-4F76-AE69-15C6BA0F9357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D9E2445-C3DE-4EC6-B43B-9B4520858DD5}" type="pres">
      <dgm:prSet presAssocID="{DD59FE7B-99C8-4708-A0B9-A330A439A602}" presName="topArc2" presStyleLbl="parChTrans1D1" presStyleIdx="6" presStyleCnt="52"/>
      <dgm:spPr/>
    </dgm:pt>
    <dgm:pt modelId="{A96D5363-547A-41E1-A99A-B096B9685C97}" type="pres">
      <dgm:prSet presAssocID="{DD59FE7B-99C8-4708-A0B9-A330A439A602}" presName="bottomArc2" presStyleLbl="parChTrans1D1" presStyleIdx="7" presStyleCnt="52"/>
      <dgm:spPr/>
    </dgm:pt>
    <dgm:pt modelId="{A3E948B7-B98F-4F2E-80BE-0A1E795D4BD2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D2D34A7D-40B2-4574-96ED-11E77F3AE7D6}" type="pres">
      <dgm:prSet presAssocID="{DD59FE7B-99C8-4708-A0B9-A330A439A602}" presName="hierChild4" presStyleCnt="0"/>
      <dgm:spPr/>
    </dgm:pt>
    <dgm:pt modelId="{05D89B44-0615-42EC-9161-82E4FE872A85}" type="pres">
      <dgm:prSet presAssocID="{DD59FE7B-99C8-4708-A0B9-A330A439A602}" presName="hierChild5" presStyleCnt="0"/>
      <dgm:spPr/>
    </dgm:pt>
    <dgm:pt modelId="{BB23D720-9B29-4E41-8C49-8CE45DA971B9}" type="pres">
      <dgm:prSet presAssocID="{E3F48218-8B70-4928-B3F6-DBAB06C6BE7E}" presName="hierChild5" presStyleCnt="0"/>
      <dgm:spPr/>
    </dgm:pt>
    <dgm:pt modelId="{5A8D1F33-15FF-49A5-A6CC-D597058777C5}" type="pres">
      <dgm:prSet presAssocID="{9BFBE632-BB1B-4FD8-AA92-652EDD9F956D}" presName="Name28" presStyleLbl="parChTrans1D2" presStyleIdx="1" presStyleCnt="6"/>
      <dgm:spPr/>
      <dgm:t>
        <a:bodyPr/>
        <a:lstStyle/>
        <a:p>
          <a:endParaRPr lang="fr-CH"/>
        </a:p>
      </dgm:t>
    </dgm:pt>
    <dgm:pt modelId="{5BAFF9F9-2B45-46F7-8C4F-99E906292520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12FE934F-55A2-49E2-B3C9-5026728BAC0D}" type="pres">
      <dgm:prSet presAssocID="{042EA682-7ED5-4920-A3B6-9673DAEE35C0}" presName="rootComposite2" presStyleCnt="0"/>
      <dgm:spPr/>
    </dgm:pt>
    <dgm:pt modelId="{980FBF67-B160-436A-8D73-C5C697472817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1CF40E9-5154-48B4-94DC-C0B2C79F6C11}" type="pres">
      <dgm:prSet presAssocID="{042EA682-7ED5-4920-A3B6-9673DAEE35C0}" presName="topArc2" presStyleLbl="parChTrans1D1" presStyleIdx="8" presStyleCnt="52"/>
      <dgm:spPr/>
    </dgm:pt>
    <dgm:pt modelId="{4A2B3557-EE60-4A89-B404-B80B4F04D609}" type="pres">
      <dgm:prSet presAssocID="{042EA682-7ED5-4920-A3B6-9673DAEE35C0}" presName="bottomArc2" presStyleLbl="parChTrans1D1" presStyleIdx="9" presStyleCnt="52"/>
      <dgm:spPr/>
    </dgm:pt>
    <dgm:pt modelId="{ECAC22A6-008A-4EB7-947B-CF1B635B79AF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13052D95-0928-4F6E-A375-DDB849E6A186}" type="pres">
      <dgm:prSet presAssocID="{042EA682-7ED5-4920-A3B6-9673DAEE35C0}" presName="hierChild4" presStyleCnt="0"/>
      <dgm:spPr/>
    </dgm:pt>
    <dgm:pt modelId="{999276F8-1705-4940-9179-FC46C9CFB965}" type="pres">
      <dgm:prSet presAssocID="{80EA3623-A9C3-447C-93E9-3DFCC70332CB}" presName="Name28" presStyleLbl="parChTrans1D3" presStyleIdx="2" presStyleCnt="8"/>
      <dgm:spPr/>
      <dgm:t>
        <a:bodyPr/>
        <a:lstStyle/>
        <a:p>
          <a:endParaRPr lang="fr-CH"/>
        </a:p>
      </dgm:t>
    </dgm:pt>
    <dgm:pt modelId="{08D718F7-A1F0-49D5-9A27-D6256B835BC2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07E7D6A8-930D-4100-B744-239E548A1B20}" type="pres">
      <dgm:prSet presAssocID="{E777BCA6-C657-4996-95EE-2C0096B3653B}" presName="rootComposite2" presStyleCnt="0"/>
      <dgm:spPr/>
    </dgm:pt>
    <dgm:pt modelId="{7DF9D393-7BD4-4ACD-A3D2-4C7C11B9B70E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5A3F1F9-4F6C-4BCE-ADE0-BCD8FAE6A0E5}" type="pres">
      <dgm:prSet presAssocID="{E777BCA6-C657-4996-95EE-2C0096B3653B}" presName="topArc2" presStyleLbl="parChTrans1D1" presStyleIdx="10" presStyleCnt="52"/>
      <dgm:spPr/>
    </dgm:pt>
    <dgm:pt modelId="{B1B197ED-F04C-4895-8D1E-61FAC4030B90}" type="pres">
      <dgm:prSet presAssocID="{E777BCA6-C657-4996-95EE-2C0096B3653B}" presName="bottomArc2" presStyleLbl="parChTrans1D1" presStyleIdx="11" presStyleCnt="52"/>
      <dgm:spPr/>
    </dgm:pt>
    <dgm:pt modelId="{ACDB5001-08D0-4192-8221-198D6EE488B1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62498089-764F-4A5C-BD12-3C2D6A8ADFD3}" type="pres">
      <dgm:prSet presAssocID="{E777BCA6-C657-4996-95EE-2C0096B3653B}" presName="hierChild4" presStyleCnt="0"/>
      <dgm:spPr/>
    </dgm:pt>
    <dgm:pt modelId="{ADDA41F3-C8E2-483E-AAE6-E07E2ABD1136}" type="pres">
      <dgm:prSet presAssocID="{E777BCA6-C657-4996-95EE-2C0096B3653B}" presName="hierChild5" presStyleCnt="0"/>
      <dgm:spPr/>
    </dgm:pt>
    <dgm:pt modelId="{3D757C90-2645-4246-9022-97C61658E404}" type="pres">
      <dgm:prSet presAssocID="{5F0A106E-7D89-442C-8E86-001291A429DF}" presName="Name28" presStyleLbl="parChTrans1D3" presStyleIdx="3" presStyleCnt="8"/>
      <dgm:spPr/>
      <dgm:t>
        <a:bodyPr/>
        <a:lstStyle/>
        <a:p>
          <a:endParaRPr lang="fr-CH"/>
        </a:p>
      </dgm:t>
    </dgm:pt>
    <dgm:pt modelId="{5ED162DA-7103-4FF0-B9C1-5C15B389259F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50D9133A-6823-4590-BA86-34826A4DDA84}" type="pres">
      <dgm:prSet presAssocID="{182959BD-A9E2-4D0D-9513-3C28270EA5A0}" presName="rootComposite2" presStyleCnt="0"/>
      <dgm:spPr/>
    </dgm:pt>
    <dgm:pt modelId="{3D5DF84C-9EAD-4237-BD0E-0F5D80105926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93A7927-547B-4F7F-BA25-B7EB2D249B0F}" type="pres">
      <dgm:prSet presAssocID="{182959BD-A9E2-4D0D-9513-3C28270EA5A0}" presName="topArc2" presStyleLbl="parChTrans1D1" presStyleIdx="12" presStyleCnt="52"/>
      <dgm:spPr/>
    </dgm:pt>
    <dgm:pt modelId="{009A1E2C-B598-4247-8380-EC3BB02D38BC}" type="pres">
      <dgm:prSet presAssocID="{182959BD-A9E2-4D0D-9513-3C28270EA5A0}" presName="bottomArc2" presStyleLbl="parChTrans1D1" presStyleIdx="13" presStyleCnt="52"/>
      <dgm:spPr/>
    </dgm:pt>
    <dgm:pt modelId="{EA61A7A8-377E-4908-9D7A-3E200A539EF9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E8E83E9B-6AE2-481F-BAB3-692D9E80FE6F}" type="pres">
      <dgm:prSet presAssocID="{182959BD-A9E2-4D0D-9513-3C28270EA5A0}" presName="hierChild4" presStyleCnt="0"/>
      <dgm:spPr/>
    </dgm:pt>
    <dgm:pt modelId="{1DA1D3A0-79BF-430D-A809-9DB366C0611F}" type="pres">
      <dgm:prSet presAssocID="{182959BD-A9E2-4D0D-9513-3C28270EA5A0}" presName="hierChild5" presStyleCnt="0"/>
      <dgm:spPr/>
    </dgm:pt>
    <dgm:pt modelId="{DCD70F8E-BE3C-475F-BDC5-35B202CBC163}" type="pres">
      <dgm:prSet presAssocID="{042EA682-7ED5-4920-A3B6-9673DAEE35C0}" presName="hierChild5" presStyleCnt="0"/>
      <dgm:spPr/>
    </dgm:pt>
    <dgm:pt modelId="{A02B0EE3-7C74-4965-A80E-3DCEF463F9F7}" type="pres">
      <dgm:prSet presAssocID="{B1D40191-3AB8-4155-98F2-FDFE8EC107C3}" presName="hierChild3" presStyleCnt="0"/>
      <dgm:spPr/>
    </dgm:pt>
    <dgm:pt modelId="{041E57C0-4113-466D-91AB-43C71BA001C2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76DA80CB-A691-48EC-836C-7B6742D646E1}" type="pres">
      <dgm:prSet presAssocID="{3F3C2526-3E63-420D-8011-533980F2E012}" presName="rootComposite1" presStyleCnt="0"/>
      <dgm:spPr/>
    </dgm:pt>
    <dgm:pt modelId="{4A707886-5652-499D-90BA-1B2D1A69086E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23638FD-0806-4E10-AB68-4E794523E20E}" type="pres">
      <dgm:prSet presAssocID="{3F3C2526-3E63-420D-8011-533980F2E012}" presName="topArc1" presStyleLbl="parChTrans1D1" presStyleIdx="14" presStyleCnt="52"/>
      <dgm:spPr/>
    </dgm:pt>
    <dgm:pt modelId="{354D9261-A41F-4F42-A42E-7098CE96539B}" type="pres">
      <dgm:prSet presAssocID="{3F3C2526-3E63-420D-8011-533980F2E012}" presName="bottomArc1" presStyleLbl="parChTrans1D1" presStyleIdx="15" presStyleCnt="52"/>
      <dgm:spPr/>
    </dgm:pt>
    <dgm:pt modelId="{08869219-6C77-4949-92F9-276A87A995B3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CA55AE89-2EEC-4E5E-AB3F-A23214B6C11B}" type="pres">
      <dgm:prSet presAssocID="{3F3C2526-3E63-420D-8011-533980F2E012}" presName="hierChild2" presStyleCnt="0"/>
      <dgm:spPr/>
    </dgm:pt>
    <dgm:pt modelId="{795931E1-AA62-4B2F-96F4-CFFA54CF6FC9}" type="pres">
      <dgm:prSet presAssocID="{3F3C2526-3E63-420D-8011-533980F2E012}" presName="hierChild3" presStyleCnt="0"/>
      <dgm:spPr/>
    </dgm:pt>
    <dgm:pt modelId="{4050F29A-F5C5-4CEA-9279-5AA4348EF30E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D4325423-2A90-4F2F-BB9A-A5A5638F2CC0}" type="pres">
      <dgm:prSet presAssocID="{8B81361D-39B9-4011-BBA1-9F98BB968353}" presName="rootComposite1" presStyleCnt="0"/>
      <dgm:spPr/>
    </dgm:pt>
    <dgm:pt modelId="{72E33E1A-7076-4389-BCD4-87181A50A5BA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B4D59B1-D9BE-4F44-BF1D-35CAD1F0F7F2}" type="pres">
      <dgm:prSet presAssocID="{8B81361D-39B9-4011-BBA1-9F98BB968353}" presName="topArc1" presStyleLbl="parChTrans1D1" presStyleIdx="16" presStyleCnt="52"/>
      <dgm:spPr/>
    </dgm:pt>
    <dgm:pt modelId="{CF6E1636-DD45-4C88-94AF-0468734B7DDF}" type="pres">
      <dgm:prSet presAssocID="{8B81361D-39B9-4011-BBA1-9F98BB968353}" presName="bottomArc1" presStyleLbl="parChTrans1D1" presStyleIdx="17" presStyleCnt="52"/>
      <dgm:spPr/>
    </dgm:pt>
    <dgm:pt modelId="{3CAC4D6C-8386-4415-B907-359914C88186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468D781B-445B-47E0-A08F-E77B894B67F7}" type="pres">
      <dgm:prSet presAssocID="{8B81361D-39B9-4011-BBA1-9F98BB968353}" presName="hierChild2" presStyleCnt="0"/>
      <dgm:spPr/>
    </dgm:pt>
    <dgm:pt modelId="{9F67E33A-EB0F-448F-AFF3-E33C55A80DEC}" type="pres">
      <dgm:prSet presAssocID="{F8306951-2884-445B-837E-9C0266D90B2B}" presName="Name28" presStyleLbl="parChTrans1D2" presStyleIdx="2" presStyleCnt="6"/>
      <dgm:spPr/>
      <dgm:t>
        <a:bodyPr/>
        <a:lstStyle/>
        <a:p>
          <a:endParaRPr lang="fr-CH"/>
        </a:p>
      </dgm:t>
    </dgm:pt>
    <dgm:pt modelId="{66EE1788-908B-458A-B195-C04DA49B6B0D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930DD4EC-384C-4D8E-B31B-C16CF8EF8A37}" type="pres">
      <dgm:prSet presAssocID="{23391DED-A329-46FE-AF9C-4DC0BD24C501}" presName="rootComposite2" presStyleCnt="0"/>
      <dgm:spPr/>
    </dgm:pt>
    <dgm:pt modelId="{5BB9D053-00E8-48E0-8F20-3CD3FBCB7085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841D1F0-6293-4535-B78B-BF36EE205539}" type="pres">
      <dgm:prSet presAssocID="{23391DED-A329-46FE-AF9C-4DC0BD24C501}" presName="topArc2" presStyleLbl="parChTrans1D1" presStyleIdx="18" presStyleCnt="52"/>
      <dgm:spPr/>
    </dgm:pt>
    <dgm:pt modelId="{84F3BBD4-8D8A-417B-BDE8-0D01C1F5D126}" type="pres">
      <dgm:prSet presAssocID="{23391DED-A329-46FE-AF9C-4DC0BD24C501}" presName="bottomArc2" presStyleLbl="parChTrans1D1" presStyleIdx="19" presStyleCnt="52"/>
      <dgm:spPr/>
    </dgm:pt>
    <dgm:pt modelId="{AA2B4803-B501-4308-AE54-956C3BFF0D54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49F362AB-A6AE-4BA0-B79B-CC071CEB93F8}" type="pres">
      <dgm:prSet presAssocID="{23391DED-A329-46FE-AF9C-4DC0BD24C501}" presName="hierChild4" presStyleCnt="0"/>
      <dgm:spPr/>
    </dgm:pt>
    <dgm:pt modelId="{3CCF7F42-9BA3-4E3C-8BC4-DFD45DE5155C}" type="pres">
      <dgm:prSet presAssocID="{23391DED-A329-46FE-AF9C-4DC0BD24C501}" presName="hierChild5" presStyleCnt="0"/>
      <dgm:spPr/>
    </dgm:pt>
    <dgm:pt modelId="{DD8C02FD-D73B-417A-A725-DE46D25EEF2C}" type="pres">
      <dgm:prSet presAssocID="{EF64C4EC-6A57-4655-A1C5-F8A6504B302C}" presName="Name28" presStyleLbl="parChTrans1D2" presStyleIdx="3" presStyleCnt="6"/>
      <dgm:spPr/>
      <dgm:t>
        <a:bodyPr/>
        <a:lstStyle/>
        <a:p>
          <a:endParaRPr lang="fr-CH"/>
        </a:p>
      </dgm:t>
    </dgm:pt>
    <dgm:pt modelId="{8E293896-5802-4659-9BB9-9AB6404A46F0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C74990AF-8809-4779-B08B-B39BD372D658}" type="pres">
      <dgm:prSet presAssocID="{61F8940B-7E6C-4E93-B431-7CDD1A86A3EA}" presName="rootComposite2" presStyleCnt="0"/>
      <dgm:spPr/>
    </dgm:pt>
    <dgm:pt modelId="{9BD9E0B4-8954-431F-B77B-838B7EE895EF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84422D8-0392-40BE-AF07-2B55BA18FA18}" type="pres">
      <dgm:prSet presAssocID="{61F8940B-7E6C-4E93-B431-7CDD1A86A3EA}" presName="topArc2" presStyleLbl="parChTrans1D1" presStyleIdx="20" presStyleCnt="52"/>
      <dgm:spPr/>
    </dgm:pt>
    <dgm:pt modelId="{FDFB6ABA-F7A8-454F-A98D-3EF2D0651D27}" type="pres">
      <dgm:prSet presAssocID="{61F8940B-7E6C-4E93-B431-7CDD1A86A3EA}" presName="bottomArc2" presStyleLbl="parChTrans1D1" presStyleIdx="21" presStyleCnt="52"/>
      <dgm:spPr/>
    </dgm:pt>
    <dgm:pt modelId="{D701D4F9-B51A-4F79-BF50-3AD48D3BBFB7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3091AAA5-21A1-44BB-916E-714502C89087}" type="pres">
      <dgm:prSet presAssocID="{61F8940B-7E6C-4E93-B431-7CDD1A86A3EA}" presName="hierChild4" presStyleCnt="0"/>
      <dgm:spPr/>
    </dgm:pt>
    <dgm:pt modelId="{B412D949-94D2-4FD5-920E-CD93D2D28A84}" type="pres">
      <dgm:prSet presAssocID="{61F8940B-7E6C-4E93-B431-7CDD1A86A3EA}" presName="hierChild5" presStyleCnt="0"/>
      <dgm:spPr/>
    </dgm:pt>
    <dgm:pt modelId="{CA2EC46B-DFA7-4226-AC5D-4E54C402E688}" type="pres">
      <dgm:prSet presAssocID="{8B81361D-39B9-4011-BBA1-9F98BB968353}" presName="hierChild3" presStyleCnt="0"/>
      <dgm:spPr/>
    </dgm:pt>
    <dgm:pt modelId="{E413B29B-BFAD-4F25-A32B-8240F0DE187F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380D42E5-F040-41DD-9B53-0B6723A8564C}" type="pres">
      <dgm:prSet presAssocID="{33B34BA9-A957-4D09-83CA-7C2765478269}" presName="rootComposite1" presStyleCnt="0"/>
      <dgm:spPr/>
    </dgm:pt>
    <dgm:pt modelId="{981D5AF7-570A-4E4C-ADBA-234E6AE34B68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C169B56-258E-41FC-9E6D-1277A25846DE}" type="pres">
      <dgm:prSet presAssocID="{33B34BA9-A957-4D09-83CA-7C2765478269}" presName="topArc1" presStyleLbl="parChTrans1D1" presStyleIdx="22" presStyleCnt="52"/>
      <dgm:spPr/>
    </dgm:pt>
    <dgm:pt modelId="{58BEC0EC-72D3-425F-896A-95EEAAE20AF8}" type="pres">
      <dgm:prSet presAssocID="{33B34BA9-A957-4D09-83CA-7C2765478269}" presName="bottomArc1" presStyleLbl="parChTrans1D1" presStyleIdx="23" presStyleCnt="52"/>
      <dgm:spPr/>
    </dgm:pt>
    <dgm:pt modelId="{63250069-6BA3-4604-9980-271167B5AB62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BC566066-2FDD-4929-A281-B19A469D0770}" type="pres">
      <dgm:prSet presAssocID="{33B34BA9-A957-4D09-83CA-7C2765478269}" presName="hierChild2" presStyleCnt="0"/>
      <dgm:spPr/>
    </dgm:pt>
    <dgm:pt modelId="{656E6E6A-6A0A-44E7-92CD-64BCA80C4C0F}" type="pres">
      <dgm:prSet presAssocID="{33B34BA9-A957-4D09-83CA-7C2765478269}" presName="hierChild3" presStyleCnt="0"/>
      <dgm:spPr/>
    </dgm:pt>
    <dgm:pt modelId="{D1070419-E4D5-4472-B71E-39440F6FE7CD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B3EDB457-B002-4564-95FE-DC2C3A72997A}" type="pres">
      <dgm:prSet presAssocID="{4AAB9C7D-9A36-4B24-B934-F31B3BE0DEBF}" presName="rootComposite1" presStyleCnt="0"/>
      <dgm:spPr/>
    </dgm:pt>
    <dgm:pt modelId="{32DD9FC2-A873-49A2-A706-DAA261251FAC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08F2C4A-D2A5-44D0-A4D2-716C25BFE334}" type="pres">
      <dgm:prSet presAssocID="{4AAB9C7D-9A36-4B24-B934-F31B3BE0DEBF}" presName="topArc1" presStyleLbl="parChTrans1D1" presStyleIdx="24" presStyleCnt="52"/>
      <dgm:spPr/>
    </dgm:pt>
    <dgm:pt modelId="{4D0402CD-A645-4EC7-88C6-8932087D73B1}" type="pres">
      <dgm:prSet presAssocID="{4AAB9C7D-9A36-4B24-B934-F31B3BE0DEBF}" presName="bottomArc1" presStyleLbl="parChTrans1D1" presStyleIdx="25" presStyleCnt="52"/>
      <dgm:spPr/>
    </dgm:pt>
    <dgm:pt modelId="{8D3700BD-818A-4CBC-8145-28862B854311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14A4643F-5D61-4821-840B-1E7F8CAA087A}" type="pres">
      <dgm:prSet presAssocID="{4AAB9C7D-9A36-4B24-B934-F31B3BE0DEBF}" presName="hierChild2" presStyleCnt="0"/>
      <dgm:spPr/>
    </dgm:pt>
    <dgm:pt modelId="{08CD5E46-3A4B-4D38-B27B-4BFA349CF9C4}" type="pres">
      <dgm:prSet presAssocID="{4AAB9C7D-9A36-4B24-B934-F31B3BE0DEBF}" presName="hierChild3" presStyleCnt="0"/>
      <dgm:spPr/>
    </dgm:pt>
    <dgm:pt modelId="{99D042B8-572F-4D51-82BE-2C1F40FBD299}" type="pres">
      <dgm:prSet presAssocID="{C3A1BE34-EFBB-4C5B-8FFF-0E06B0FC95B0}" presName="hierRoot1" presStyleCnt="0">
        <dgm:presLayoutVars>
          <dgm:hierBranch val="init"/>
        </dgm:presLayoutVars>
      </dgm:prSet>
      <dgm:spPr/>
    </dgm:pt>
    <dgm:pt modelId="{DC401DEB-BDF3-4ABB-93B0-1E1A3E70AD0D}" type="pres">
      <dgm:prSet presAssocID="{C3A1BE34-EFBB-4C5B-8FFF-0E06B0FC95B0}" presName="rootComposite1" presStyleCnt="0"/>
      <dgm:spPr/>
    </dgm:pt>
    <dgm:pt modelId="{83614F71-9AF1-4596-B251-91700E833936}" type="pres">
      <dgm:prSet presAssocID="{C3A1BE34-EFBB-4C5B-8FFF-0E06B0FC95B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0789D22-99F4-458C-A11B-C67452DF8D7F}" type="pres">
      <dgm:prSet presAssocID="{C3A1BE34-EFBB-4C5B-8FFF-0E06B0FC95B0}" presName="topArc1" presStyleLbl="parChTrans1D1" presStyleIdx="26" presStyleCnt="52"/>
      <dgm:spPr/>
    </dgm:pt>
    <dgm:pt modelId="{437179D1-244E-4658-9B08-2B8D30736028}" type="pres">
      <dgm:prSet presAssocID="{C3A1BE34-EFBB-4C5B-8FFF-0E06B0FC95B0}" presName="bottomArc1" presStyleLbl="parChTrans1D1" presStyleIdx="27" presStyleCnt="52"/>
      <dgm:spPr/>
    </dgm:pt>
    <dgm:pt modelId="{D79EEE60-D4DA-4642-87B6-132113B1C7C7}" type="pres">
      <dgm:prSet presAssocID="{C3A1BE34-EFBB-4C5B-8FFF-0E06B0FC95B0}" presName="topConnNode1" presStyleLbl="node1" presStyleIdx="0" presStyleCnt="0"/>
      <dgm:spPr/>
      <dgm:t>
        <a:bodyPr/>
        <a:lstStyle/>
        <a:p>
          <a:endParaRPr lang="fr-CH"/>
        </a:p>
      </dgm:t>
    </dgm:pt>
    <dgm:pt modelId="{063862F3-6B27-476B-92F4-42D1C5DD80D8}" type="pres">
      <dgm:prSet presAssocID="{C3A1BE34-EFBB-4C5B-8FFF-0E06B0FC95B0}" presName="hierChild2" presStyleCnt="0"/>
      <dgm:spPr/>
    </dgm:pt>
    <dgm:pt modelId="{40A20855-4E25-489D-B018-25FD5CF76475}" type="pres">
      <dgm:prSet presAssocID="{F2B16FB8-D5B5-47CD-ABF7-92DD5F077585}" presName="Name28" presStyleLbl="parChTrans1D2" presStyleIdx="4" presStyleCnt="6"/>
      <dgm:spPr/>
      <dgm:t>
        <a:bodyPr/>
        <a:lstStyle/>
        <a:p>
          <a:endParaRPr lang="fr-CH"/>
        </a:p>
      </dgm:t>
    </dgm:pt>
    <dgm:pt modelId="{91C386CE-0151-4EDF-A648-1CEEB25FB1D2}" type="pres">
      <dgm:prSet presAssocID="{18E1FA0D-4E29-4776-BA4C-D3E6799F267E}" presName="hierRoot2" presStyleCnt="0">
        <dgm:presLayoutVars>
          <dgm:hierBranch val="init"/>
        </dgm:presLayoutVars>
      </dgm:prSet>
      <dgm:spPr/>
    </dgm:pt>
    <dgm:pt modelId="{7F54C252-FE1F-491F-B2B0-102BE831C6FA}" type="pres">
      <dgm:prSet presAssocID="{18E1FA0D-4E29-4776-BA4C-D3E6799F267E}" presName="rootComposite2" presStyleCnt="0"/>
      <dgm:spPr/>
    </dgm:pt>
    <dgm:pt modelId="{23F59A61-A4E5-4200-99E6-23C4D7EC713A}" type="pres">
      <dgm:prSet presAssocID="{18E1FA0D-4E29-4776-BA4C-D3E6799F26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1E39F55-5DBA-4D12-A0CD-7F3BBC9C2A01}" type="pres">
      <dgm:prSet presAssocID="{18E1FA0D-4E29-4776-BA4C-D3E6799F267E}" presName="topArc2" presStyleLbl="parChTrans1D1" presStyleIdx="28" presStyleCnt="52"/>
      <dgm:spPr/>
    </dgm:pt>
    <dgm:pt modelId="{4403A426-E8C8-4890-A951-B25AFC1C5D16}" type="pres">
      <dgm:prSet presAssocID="{18E1FA0D-4E29-4776-BA4C-D3E6799F267E}" presName="bottomArc2" presStyleLbl="parChTrans1D1" presStyleIdx="29" presStyleCnt="52"/>
      <dgm:spPr/>
    </dgm:pt>
    <dgm:pt modelId="{193BC312-1531-4672-A6AD-AC8F4E841FCE}" type="pres">
      <dgm:prSet presAssocID="{18E1FA0D-4E29-4776-BA4C-D3E6799F267E}" presName="topConnNode2" presStyleLbl="node2" presStyleIdx="0" presStyleCnt="0"/>
      <dgm:spPr/>
      <dgm:t>
        <a:bodyPr/>
        <a:lstStyle/>
        <a:p>
          <a:endParaRPr lang="fr-CH"/>
        </a:p>
      </dgm:t>
    </dgm:pt>
    <dgm:pt modelId="{79E9536E-B9F1-43BA-BDE7-101C049B55C5}" type="pres">
      <dgm:prSet presAssocID="{18E1FA0D-4E29-4776-BA4C-D3E6799F267E}" presName="hierChild4" presStyleCnt="0"/>
      <dgm:spPr/>
    </dgm:pt>
    <dgm:pt modelId="{01ABEF0A-D494-4D3C-9C52-F30F4D9A45B2}" type="pres">
      <dgm:prSet presAssocID="{752E67A4-0087-4F4D-8C4C-2BE7E7544744}" presName="Name28" presStyleLbl="parChTrans1D3" presStyleIdx="4" presStyleCnt="8"/>
      <dgm:spPr/>
      <dgm:t>
        <a:bodyPr/>
        <a:lstStyle/>
        <a:p>
          <a:endParaRPr lang="fr-CH"/>
        </a:p>
      </dgm:t>
    </dgm:pt>
    <dgm:pt modelId="{BBD180F1-7212-48D7-A2F1-D42EBD7060B1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B8C35419-5EA3-4312-80C3-E6436BFE557C}" type="pres">
      <dgm:prSet presAssocID="{B47694F9-F87D-4502-9516-C706D9D83F25}" presName="rootComposite2" presStyleCnt="0"/>
      <dgm:spPr/>
    </dgm:pt>
    <dgm:pt modelId="{2014098A-4539-46EE-A20E-84F3F47DEEAA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AE36D8F-DE42-43A9-825A-4548CADF3016}" type="pres">
      <dgm:prSet presAssocID="{B47694F9-F87D-4502-9516-C706D9D83F25}" presName="topArc2" presStyleLbl="parChTrans1D1" presStyleIdx="30" presStyleCnt="52"/>
      <dgm:spPr/>
    </dgm:pt>
    <dgm:pt modelId="{E592ABA8-E460-4D6C-B119-8535AD35345F}" type="pres">
      <dgm:prSet presAssocID="{B47694F9-F87D-4502-9516-C706D9D83F25}" presName="bottomArc2" presStyleLbl="parChTrans1D1" presStyleIdx="31" presStyleCnt="52"/>
      <dgm:spPr/>
    </dgm:pt>
    <dgm:pt modelId="{1A423E89-21F8-4454-A8F1-98AF98CB1FA0}" type="pres">
      <dgm:prSet presAssocID="{B47694F9-F87D-4502-9516-C706D9D83F25}" presName="topConnNode2" presStyleLbl="node3" presStyleIdx="0" presStyleCnt="0"/>
      <dgm:spPr/>
      <dgm:t>
        <a:bodyPr/>
        <a:lstStyle/>
        <a:p>
          <a:endParaRPr lang="fr-CH"/>
        </a:p>
      </dgm:t>
    </dgm:pt>
    <dgm:pt modelId="{B9DFFE63-1982-452A-9F53-0D3C4092A795}" type="pres">
      <dgm:prSet presAssocID="{B47694F9-F87D-4502-9516-C706D9D83F25}" presName="hierChild4" presStyleCnt="0"/>
      <dgm:spPr/>
    </dgm:pt>
    <dgm:pt modelId="{C0697BAD-769E-424E-ACF9-C34D82FECB5F}" type="pres">
      <dgm:prSet presAssocID="{B3D9AC15-00DF-41EE-8D65-A2F47D344CAE}" presName="Name28" presStyleLbl="parChTrans1D4" presStyleIdx="0" presStyleCnt="6"/>
      <dgm:spPr/>
      <dgm:t>
        <a:bodyPr/>
        <a:lstStyle/>
        <a:p>
          <a:endParaRPr lang="fr-CH"/>
        </a:p>
      </dgm:t>
    </dgm:pt>
    <dgm:pt modelId="{81EDB220-7DAB-4658-A8DC-594B913B4936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9B6BA514-9E0B-451C-98CB-FE298C0DC52D}" type="pres">
      <dgm:prSet presAssocID="{E2E084DF-F39B-4878-AB4A-A8D119AC57A0}" presName="rootComposite2" presStyleCnt="0"/>
      <dgm:spPr/>
    </dgm:pt>
    <dgm:pt modelId="{C5666EC4-16A7-4492-BBD0-9A63E79A91E0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1E3CDB-FE28-4943-B5D1-FA99B04347D0}" type="pres">
      <dgm:prSet presAssocID="{E2E084DF-F39B-4878-AB4A-A8D119AC57A0}" presName="topArc2" presStyleLbl="parChTrans1D1" presStyleIdx="32" presStyleCnt="52"/>
      <dgm:spPr/>
    </dgm:pt>
    <dgm:pt modelId="{3877F2B9-27EC-4CD2-8CC4-0FB599923120}" type="pres">
      <dgm:prSet presAssocID="{E2E084DF-F39B-4878-AB4A-A8D119AC57A0}" presName="bottomArc2" presStyleLbl="parChTrans1D1" presStyleIdx="33" presStyleCnt="52"/>
      <dgm:spPr/>
    </dgm:pt>
    <dgm:pt modelId="{6B363349-EA94-47D0-964C-5DD657333372}" type="pres">
      <dgm:prSet presAssocID="{E2E084DF-F39B-4878-AB4A-A8D119AC57A0}" presName="topConnNode2" presStyleLbl="node4" presStyleIdx="0" presStyleCnt="0"/>
      <dgm:spPr/>
      <dgm:t>
        <a:bodyPr/>
        <a:lstStyle/>
        <a:p>
          <a:endParaRPr lang="fr-CH"/>
        </a:p>
      </dgm:t>
    </dgm:pt>
    <dgm:pt modelId="{5D0DD3B3-8902-4DBC-99F7-0B05069D35A2}" type="pres">
      <dgm:prSet presAssocID="{E2E084DF-F39B-4878-AB4A-A8D119AC57A0}" presName="hierChild4" presStyleCnt="0"/>
      <dgm:spPr/>
    </dgm:pt>
    <dgm:pt modelId="{52B32500-5C5F-4AEE-A0A6-428755377BF1}" type="pres">
      <dgm:prSet presAssocID="{E2E084DF-F39B-4878-AB4A-A8D119AC57A0}" presName="hierChild5" presStyleCnt="0"/>
      <dgm:spPr/>
    </dgm:pt>
    <dgm:pt modelId="{CCCF7376-B31C-40A8-A4F0-C1CCA3A1B1B3}" type="pres">
      <dgm:prSet presAssocID="{F19DE134-47E8-496F-81BC-9F957D3D5945}" presName="Name28" presStyleLbl="parChTrans1D4" presStyleIdx="1" presStyleCnt="6"/>
      <dgm:spPr/>
      <dgm:t>
        <a:bodyPr/>
        <a:lstStyle/>
        <a:p>
          <a:endParaRPr lang="fr-CH"/>
        </a:p>
      </dgm:t>
    </dgm:pt>
    <dgm:pt modelId="{71B67105-B4CC-477F-A059-07D04B0B8439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8666D373-3008-41AF-AE7A-F4B9CCB04AD0}" type="pres">
      <dgm:prSet presAssocID="{6C544CE6-B3EA-4F4B-B883-034577FB54B0}" presName="rootComposite2" presStyleCnt="0"/>
      <dgm:spPr/>
    </dgm:pt>
    <dgm:pt modelId="{35347B09-EFF0-4D7C-80D6-61C86BBDABB9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0BE6CDF-AF4D-4333-856A-66329E160F59}" type="pres">
      <dgm:prSet presAssocID="{6C544CE6-B3EA-4F4B-B883-034577FB54B0}" presName="topArc2" presStyleLbl="parChTrans1D1" presStyleIdx="34" presStyleCnt="52"/>
      <dgm:spPr/>
    </dgm:pt>
    <dgm:pt modelId="{AE38B91A-D77B-4BF2-B28F-2EAACDAC6765}" type="pres">
      <dgm:prSet presAssocID="{6C544CE6-B3EA-4F4B-B883-034577FB54B0}" presName="bottomArc2" presStyleLbl="parChTrans1D1" presStyleIdx="35" presStyleCnt="52"/>
      <dgm:spPr/>
    </dgm:pt>
    <dgm:pt modelId="{163209DA-8057-4079-B077-9005E3ED15B0}" type="pres">
      <dgm:prSet presAssocID="{6C544CE6-B3EA-4F4B-B883-034577FB54B0}" presName="topConnNode2" presStyleLbl="node4" presStyleIdx="0" presStyleCnt="0"/>
      <dgm:spPr/>
      <dgm:t>
        <a:bodyPr/>
        <a:lstStyle/>
        <a:p>
          <a:endParaRPr lang="fr-CH"/>
        </a:p>
      </dgm:t>
    </dgm:pt>
    <dgm:pt modelId="{5FA57A31-120B-47C2-AC8F-75EE0BE6F7F1}" type="pres">
      <dgm:prSet presAssocID="{6C544CE6-B3EA-4F4B-B883-034577FB54B0}" presName="hierChild4" presStyleCnt="0"/>
      <dgm:spPr/>
    </dgm:pt>
    <dgm:pt modelId="{0DB81A9A-2193-4A00-B69F-4D4CA32E50FB}" type="pres">
      <dgm:prSet presAssocID="{6C544CE6-B3EA-4F4B-B883-034577FB54B0}" presName="hierChild5" presStyleCnt="0"/>
      <dgm:spPr/>
    </dgm:pt>
    <dgm:pt modelId="{1D380012-DE12-4F18-BD2C-718EECC882A5}" type="pres">
      <dgm:prSet presAssocID="{B47694F9-F87D-4502-9516-C706D9D83F25}" presName="hierChild5" presStyleCnt="0"/>
      <dgm:spPr/>
    </dgm:pt>
    <dgm:pt modelId="{08F94377-C7C7-4496-A9C9-BBD0996295F6}" type="pres">
      <dgm:prSet presAssocID="{6E820660-CF39-42C3-992F-3915E9C88F7D}" presName="Name28" presStyleLbl="parChTrans1D3" presStyleIdx="5" presStyleCnt="8"/>
      <dgm:spPr/>
      <dgm:t>
        <a:bodyPr/>
        <a:lstStyle/>
        <a:p>
          <a:endParaRPr lang="fr-CH"/>
        </a:p>
      </dgm:t>
    </dgm:pt>
    <dgm:pt modelId="{17741870-4748-4A9E-B091-43E29777B3CE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CE505C24-5D84-49E1-BFC1-727DFFEC8BB9}" type="pres">
      <dgm:prSet presAssocID="{244767F1-5EF6-41E9-A078-1A9C0562A037}" presName="rootComposite2" presStyleCnt="0"/>
      <dgm:spPr/>
    </dgm:pt>
    <dgm:pt modelId="{8AA2151F-A64E-49A2-9E8D-00EA327F1DFA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50F0600-0D60-4CA1-906B-D508E53A0597}" type="pres">
      <dgm:prSet presAssocID="{244767F1-5EF6-41E9-A078-1A9C0562A037}" presName="topArc2" presStyleLbl="parChTrans1D1" presStyleIdx="36" presStyleCnt="52"/>
      <dgm:spPr/>
    </dgm:pt>
    <dgm:pt modelId="{B86F41D4-AE33-410D-B96D-76483388BA5B}" type="pres">
      <dgm:prSet presAssocID="{244767F1-5EF6-41E9-A078-1A9C0562A037}" presName="bottomArc2" presStyleLbl="parChTrans1D1" presStyleIdx="37" presStyleCnt="52"/>
      <dgm:spPr/>
    </dgm:pt>
    <dgm:pt modelId="{B985ECFA-895F-470B-AECB-09C465E59114}" type="pres">
      <dgm:prSet presAssocID="{244767F1-5EF6-41E9-A078-1A9C0562A037}" presName="topConnNode2" presStyleLbl="node3" presStyleIdx="0" presStyleCnt="0"/>
      <dgm:spPr/>
      <dgm:t>
        <a:bodyPr/>
        <a:lstStyle/>
        <a:p>
          <a:endParaRPr lang="fr-CH"/>
        </a:p>
      </dgm:t>
    </dgm:pt>
    <dgm:pt modelId="{F46ACD02-13CC-4364-9C04-8001C16CEBC5}" type="pres">
      <dgm:prSet presAssocID="{244767F1-5EF6-41E9-A078-1A9C0562A037}" presName="hierChild4" presStyleCnt="0"/>
      <dgm:spPr/>
    </dgm:pt>
    <dgm:pt modelId="{D6F58924-83CC-4470-82C1-992A90637506}" type="pres">
      <dgm:prSet presAssocID="{D760BA08-E59D-4789-9D8C-62A8E7E85DCA}" presName="Name28" presStyleLbl="parChTrans1D4" presStyleIdx="2" presStyleCnt="6"/>
      <dgm:spPr/>
      <dgm:t>
        <a:bodyPr/>
        <a:lstStyle/>
        <a:p>
          <a:endParaRPr lang="fr-CH"/>
        </a:p>
      </dgm:t>
    </dgm:pt>
    <dgm:pt modelId="{FF62CF5C-ADEB-4DAD-97B2-270E4862BD97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C7574673-73A9-4AE4-98A4-66877765C9D2}" type="pres">
      <dgm:prSet presAssocID="{D335B0CC-85C6-4594-9612-47758211A5DF}" presName="rootComposite2" presStyleCnt="0"/>
      <dgm:spPr/>
    </dgm:pt>
    <dgm:pt modelId="{251342CD-61FC-4485-BBD0-0566B11DEC94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78A966F-5873-4F93-88DD-CBDC640023D9}" type="pres">
      <dgm:prSet presAssocID="{D335B0CC-85C6-4594-9612-47758211A5DF}" presName="topArc2" presStyleLbl="parChTrans1D1" presStyleIdx="38" presStyleCnt="52"/>
      <dgm:spPr/>
    </dgm:pt>
    <dgm:pt modelId="{30D3ABCD-4A57-4A9E-9E8A-62C251757322}" type="pres">
      <dgm:prSet presAssocID="{D335B0CC-85C6-4594-9612-47758211A5DF}" presName="bottomArc2" presStyleLbl="parChTrans1D1" presStyleIdx="39" presStyleCnt="52"/>
      <dgm:spPr/>
    </dgm:pt>
    <dgm:pt modelId="{1775D753-3768-4BFD-A0F4-7B01A22527BD}" type="pres">
      <dgm:prSet presAssocID="{D335B0CC-85C6-4594-9612-47758211A5DF}" presName="topConnNode2" presStyleLbl="node4" presStyleIdx="0" presStyleCnt="0"/>
      <dgm:spPr/>
      <dgm:t>
        <a:bodyPr/>
        <a:lstStyle/>
        <a:p>
          <a:endParaRPr lang="fr-CH"/>
        </a:p>
      </dgm:t>
    </dgm:pt>
    <dgm:pt modelId="{9F5C9E06-AB37-4673-B611-AC95862C4510}" type="pres">
      <dgm:prSet presAssocID="{D335B0CC-85C6-4594-9612-47758211A5DF}" presName="hierChild4" presStyleCnt="0"/>
      <dgm:spPr/>
    </dgm:pt>
    <dgm:pt modelId="{B7017A47-7E99-4A72-A089-31B7EF3EBAD3}" type="pres">
      <dgm:prSet presAssocID="{D335B0CC-85C6-4594-9612-47758211A5DF}" presName="hierChild5" presStyleCnt="0"/>
      <dgm:spPr/>
    </dgm:pt>
    <dgm:pt modelId="{8B5EE06A-2C75-450D-BB12-3CC734644FBE}" type="pres">
      <dgm:prSet presAssocID="{9E360787-D136-4539-8287-E4F018249AA0}" presName="Name28" presStyleLbl="parChTrans1D4" presStyleIdx="3" presStyleCnt="6"/>
      <dgm:spPr/>
      <dgm:t>
        <a:bodyPr/>
        <a:lstStyle/>
        <a:p>
          <a:endParaRPr lang="fr-CH"/>
        </a:p>
      </dgm:t>
    </dgm:pt>
    <dgm:pt modelId="{83C2A314-2A0B-4364-A32F-16BEB247CBD4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CD7A4EC3-1246-470C-B17E-DB15C467CF4F}" type="pres">
      <dgm:prSet presAssocID="{9D8B7065-F864-4700-967D-9B05CB1D6C3F}" presName="rootComposite2" presStyleCnt="0"/>
      <dgm:spPr/>
    </dgm:pt>
    <dgm:pt modelId="{7C7155BB-56A3-40BD-AA52-31F038899C5E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75D6F9A-2D6D-4171-A5C0-CEA2B5412C9F}" type="pres">
      <dgm:prSet presAssocID="{9D8B7065-F864-4700-967D-9B05CB1D6C3F}" presName="topArc2" presStyleLbl="parChTrans1D1" presStyleIdx="40" presStyleCnt="52"/>
      <dgm:spPr/>
    </dgm:pt>
    <dgm:pt modelId="{6A5C5670-4DAA-4837-B399-668741171AA7}" type="pres">
      <dgm:prSet presAssocID="{9D8B7065-F864-4700-967D-9B05CB1D6C3F}" presName="bottomArc2" presStyleLbl="parChTrans1D1" presStyleIdx="41" presStyleCnt="52"/>
      <dgm:spPr/>
    </dgm:pt>
    <dgm:pt modelId="{BF37FF68-A1A2-4090-A181-C1383B8A894D}" type="pres">
      <dgm:prSet presAssocID="{9D8B7065-F864-4700-967D-9B05CB1D6C3F}" presName="topConnNode2" presStyleLbl="node4" presStyleIdx="0" presStyleCnt="0"/>
      <dgm:spPr/>
      <dgm:t>
        <a:bodyPr/>
        <a:lstStyle/>
        <a:p>
          <a:endParaRPr lang="fr-CH"/>
        </a:p>
      </dgm:t>
    </dgm:pt>
    <dgm:pt modelId="{E6C33AA6-E778-4517-9E05-AF5E7C78495E}" type="pres">
      <dgm:prSet presAssocID="{9D8B7065-F864-4700-967D-9B05CB1D6C3F}" presName="hierChild4" presStyleCnt="0"/>
      <dgm:spPr/>
    </dgm:pt>
    <dgm:pt modelId="{8FF1F54B-8386-4CE3-A6A6-B2585B297EA7}" type="pres">
      <dgm:prSet presAssocID="{9D8B7065-F864-4700-967D-9B05CB1D6C3F}" presName="hierChild5" presStyleCnt="0"/>
      <dgm:spPr/>
    </dgm:pt>
    <dgm:pt modelId="{366BB5D4-DCAF-4BA3-8C98-E064A5B2D589}" type="pres">
      <dgm:prSet presAssocID="{244767F1-5EF6-41E9-A078-1A9C0562A037}" presName="hierChild5" presStyleCnt="0"/>
      <dgm:spPr/>
    </dgm:pt>
    <dgm:pt modelId="{61A61FD0-FF59-4926-B9CA-3E2E1F7A0DB7}" type="pres">
      <dgm:prSet presAssocID="{18E1FA0D-4E29-4776-BA4C-D3E6799F267E}" presName="hierChild5" presStyleCnt="0"/>
      <dgm:spPr/>
    </dgm:pt>
    <dgm:pt modelId="{62402D24-18AD-4903-A1D5-9A7B6CB7F2FA}" type="pres">
      <dgm:prSet presAssocID="{3F2AA96A-F286-4FE0-9BBA-90100C910D50}" presName="Name28" presStyleLbl="parChTrans1D2" presStyleIdx="5" presStyleCnt="6"/>
      <dgm:spPr/>
      <dgm:t>
        <a:bodyPr/>
        <a:lstStyle/>
        <a:p>
          <a:endParaRPr lang="fr-CH"/>
        </a:p>
      </dgm:t>
    </dgm:pt>
    <dgm:pt modelId="{D660355E-D404-42BF-ADC4-DD5EB5FA9355}" type="pres">
      <dgm:prSet presAssocID="{98990B08-0F76-45E0-9D65-E01C6D49467A}" presName="hierRoot2" presStyleCnt="0">
        <dgm:presLayoutVars>
          <dgm:hierBranch val="init"/>
        </dgm:presLayoutVars>
      </dgm:prSet>
      <dgm:spPr/>
    </dgm:pt>
    <dgm:pt modelId="{BB31C64E-3649-4960-A32C-B086B66833A8}" type="pres">
      <dgm:prSet presAssocID="{98990B08-0F76-45E0-9D65-E01C6D49467A}" presName="rootComposite2" presStyleCnt="0"/>
      <dgm:spPr/>
    </dgm:pt>
    <dgm:pt modelId="{BD5642D0-F45C-409D-90C2-5564665C3A07}" type="pres">
      <dgm:prSet presAssocID="{98990B08-0F76-45E0-9D65-E01C6D4946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E9A4E2C-51E6-4B61-BC3E-359BB133C4AC}" type="pres">
      <dgm:prSet presAssocID="{98990B08-0F76-45E0-9D65-E01C6D49467A}" presName="topArc2" presStyleLbl="parChTrans1D1" presStyleIdx="42" presStyleCnt="52"/>
      <dgm:spPr/>
    </dgm:pt>
    <dgm:pt modelId="{8F399BF0-3D38-4AEB-95BA-2CBC6D2868C0}" type="pres">
      <dgm:prSet presAssocID="{98990B08-0F76-45E0-9D65-E01C6D49467A}" presName="bottomArc2" presStyleLbl="parChTrans1D1" presStyleIdx="43" presStyleCnt="52"/>
      <dgm:spPr/>
    </dgm:pt>
    <dgm:pt modelId="{B18238F6-9BD1-49D1-AEB0-CFFF71CFE4CC}" type="pres">
      <dgm:prSet presAssocID="{98990B08-0F76-45E0-9D65-E01C6D49467A}" presName="topConnNode2" presStyleLbl="node2" presStyleIdx="0" presStyleCnt="0"/>
      <dgm:spPr/>
      <dgm:t>
        <a:bodyPr/>
        <a:lstStyle/>
        <a:p>
          <a:endParaRPr lang="fr-CH"/>
        </a:p>
      </dgm:t>
    </dgm:pt>
    <dgm:pt modelId="{335AAB99-1C0B-4531-8D3D-BFBBA5023953}" type="pres">
      <dgm:prSet presAssocID="{98990B08-0F76-45E0-9D65-E01C6D49467A}" presName="hierChild4" presStyleCnt="0"/>
      <dgm:spPr/>
    </dgm:pt>
    <dgm:pt modelId="{D0E18F34-C050-4605-A42B-F291C0344B0E}" type="pres">
      <dgm:prSet presAssocID="{0A214D0F-6557-4119-97D3-8D8C9854BDFD}" presName="Name28" presStyleLbl="parChTrans1D3" presStyleIdx="6" presStyleCnt="8"/>
      <dgm:spPr/>
      <dgm:t>
        <a:bodyPr/>
        <a:lstStyle/>
        <a:p>
          <a:endParaRPr lang="fr-CH"/>
        </a:p>
      </dgm:t>
    </dgm:pt>
    <dgm:pt modelId="{114D8277-9E80-4C87-B267-AB873F6B4D72}" type="pres">
      <dgm:prSet presAssocID="{C1147146-35B1-4385-BFD3-24B0A8D6DBA9}" presName="hierRoot2" presStyleCnt="0">
        <dgm:presLayoutVars>
          <dgm:hierBranch val="init"/>
        </dgm:presLayoutVars>
      </dgm:prSet>
      <dgm:spPr/>
    </dgm:pt>
    <dgm:pt modelId="{43CC6C11-330E-415D-8227-ABFB31620D96}" type="pres">
      <dgm:prSet presAssocID="{C1147146-35B1-4385-BFD3-24B0A8D6DBA9}" presName="rootComposite2" presStyleCnt="0"/>
      <dgm:spPr/>
    </dgm:pt>
    <dgm:pt modelId="{7C431315-2F68-4614-A538-2FF1CBF0E93F}" type="pres">
      <dgm:prSet presAssocID="{C1147146-35B1-4385-BFD3-24B0A8D6DB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D65B7BD-6E9E-450A-B025-0513C499DA37}" type="pres">
      <dgm:prSet presAssocID="{C1147146-35B1-4385-BFD3-24B0A8D6DBA9}" presName="topArc2" presStyleLbl="parChTrans1D1" presStyleIdx="44" presStyleCnt="52"/>
      <dgm:spPr/>
    </dgm:pt>
    <dgm:pt modelId="{D0480078-B001-4467-A892-6F34D41DB9F3}" type="pres">
      <dgm:prSet presAssocID="{C1147146-35B1-4385-BFD3-24B0A8D6DBA9}" presName="bottomArc2" presStyleLbl="parChTrans1D1" presStyleIdx="45" presStyleCnt="52"/>
      <dgm:spPr/>
    </dgm:pt>
    <dgm:pt modelId="{1FC17099-EB57-497F-9088-2C9AB64EE5AF}" type="pres">
      <dgm:prSet presAssocID="{C1147146-35B1-4385-BFD3-24B0A8D6DBA9}" presName="topConnNode2" presStyleLbl="node3" presStyleIdx="0" presStyleCnt="0"/>
      <dgm:spPr/>
      <dgm:t>
        <a:bodyPr/>
        <a:lstStyle/>
        <a:p>
          <a:endParaRPr lang="fr-CH"/>
        </a:p>
      </dgm:t>
    </dgm:pt>
    <dgm:pt modelId="{D1B56AC8-6A7D-4E4E-BE35-CA63E74A4B91}" type="pres">
      <dgm:prSet presAssocID="{C1147146-35B1-4385-BFD3-24B0A8D6DBA9}" presName="hierChild4" presStyleCnt="0"/>
      <dgm:spPr/>
    </dgm:pt>
    <dgm:pt modelId="{C5781977-6809-4408-8D91-F7A120F281D2}" type="pres">
      <dgm:prSet presAssocID="{C1147146-35B1-4385-BFD3-24B0A8D6DBA9}" presName="hierChild5" presStyleCnt="0"/>
      <dgm:spPr/>
    </dgm:pt>
    <dgm:pt modelId="{3D1B29ED-5A48-4E0D-8190-49B878FA8FC3}" type="pres">
      <dgm:prSet presAssocID="{3AA22C8B-D847-4D42-BF9F-DA7E8433379A}" presName="Name28" presStyleLbl="parChTrans1D3" presStyleIdx="7" presStyleCnt="8"/>
      <dgm:spPr/>
      <dgm:t>
        <a:bodyPr/>
        <a:lstStyle/>
        <a:p>
          <a:endParaRPr lang="fr-CH"/>
        </a:p>
      </dgm:t>
    </dgm:pt>
    <dgm:pt modelId="{117C33E4-A6F5-4FDD-808A-C1C63E0D0814}" type="pres">
      <dgm:prSet presAssocID="{E6A5C52F-61AE-4E3F-BFAB-ED4521513D90}" presName="hierRoot2" presStyleCnt="0">
        <dgm:presLayoutVars>
          <dgm:hierBranch val="init"/>
        </dgm:presLayoutVars>
      </dgm:prSet>
      <dgm:spPr/>
    </dgm:pt>
    <dgm:pt modelId="{ED08C39C-13A9-4FC7-A804-E490750D99D1}" type="pres">
      <dgm:prSet presAssocID="{E6A5C52F-61AE-4E3F-BFAB-ED4521513D90}" presName="rootComposite2" presStyleCnt="0"/>
      <dgm:spPr/>
    </dgm:pt>
    <dgm:pt modelId="{A829EBA9-7FA1-4A64-ADE8-49EF44F6550F}" type="pres">
      <dgm:prSet presAssocID="{E6A5C52F-61AE-4E3F-BFAB-ED4521513D9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2D90B65-C435-4ADF-9EC0-BFF764FDC2A3}" type="pres">
      <dgm:prSet presAssocID="{E6A5C52F-61AE-4E3F-BFAB-ED4521513D90}" presName="topArc2" presStyleLbl="parChTrans1D1" presStyleIdx="46" presStyleCnt="52"/>
      <dgm:spPr/>
    </dgm:pt>
    <dgm:pt modelId="{870F9BEA-D0F9-42B6-B801-335AE3539AC6}" type="pres">
      <dgm:prSet presAssocID="{E6A5C52F-61AE-4E3F-BFAB-ED4521513D90}" presName="bottomArc2" presStyleLbl="parChTrans1D1" presStyleIdx="47" presStyleCnt="52"/>
      <dgm:spPr/>
    </dgm:pt>
    <dgm:pt modelId="{1381CB21-2E67-4FE5-A798-ACD8DEBC7420}" type="pres">
      <dgm:prSet presAssocID="{E6A5C52F-61AE-4E3F-BFAB-ED4521513D90}" presName="topConnNode2" presStyleLbl="node3" presStyleIdx="0" presStyleCnt="0"/>
      <dgm:spPr/>
      <dgm:t>
        <a:bodyPr/>
        <a:lstStyle/>
        <a:p>
          <a:endParaRPr lang="fr-CH"/>
        </a:p>
      </dgm:t>
    </dgm:pt>
    <dgm:pt modelId="{93C1B14D-E667-45B2-A203-9B6FE2FFA4F4}" type="pres">
      <dgm:prSet presAssocID="{E6A5C52F-61AE-4E3F-BFAB-ED4521513D90}" presName="hierChild4" presStyleCnt="0"/>
      <dgm:spPr/>
    </dgm:pt>
    <dgm:pt modelId="{CE57CBD4-D447-4F0B-996A-A2B7680786E2}" type="pres">
      <dgm:prSet presAssocID="{ED36A91A-09CA-44ED-8DE0-92A769D69D0F}" presName="Name28" presStyleLbl="parChTrans1D4" presStyleIdx="4" presStyleCnt="6"/>
      <dgm:spPr/>
      <dgm:t>
        <a:bodyPr/>
        <a:lstStyle/>
        <a:p>
          <a:endParaRPr lang="fr-CH"/>
        </a:p>
      </dgm:t>
    </dgm:pt>
    <dgm:pt modelId="{3922B8B7-5DF8-49F6-9D26-4B0360C45A46}" type="pres">
      <dgm:prSet presAssocID="{49458C69-2698-4BC0-862E-E8E202699966}" presName="hierRoot2" presStyleCnt="0">
        <dgm:presLayoutVars>
          <dgm:hierBranch val="init"/>
        </dgm:presLayoutVars>
      </dgm:prSet>
      <dgm:spPr/>
    </dgm:pt>
    <dgm:pt modelId="{8A7380CC-81F7-4B27-B2E4-52E0B1C5587E}" type="pres">
      <dgm:prSet presAssocID="{49458C69-2698-4BC0-862E-E8E202699966}" presName="rootComposite2" presStyleCnt="0"/>
      <dgm:spPr/>
    </dgm:pt>
    <dgm:pt modelId="{EDC522FB-FCBF-4EDC-9964-A594D77FEED4}" type="pres">
      <dgm:prSet presAssocID="{49458C69-2698-4BC0-862E-E8E2026999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7F62057-0E18-40FB-8A6E-7A4ED2CB43D5}" type="pres">
      <dgm:prSet presAssocID="{49458C69-2698-4BC0-862E-E8E202699966}" presName="topArc2" presStyleLbl="parChTrans1D1" presStyleIdx="48" presStyleCnt="52"/>
      <dgm:spPr/>
    </dgm:pt>
    <dgm:pt modelId="{500FBBFD-16A3-40C0-A6DB-BBFBD90EFC2E}" type="pres">
      <dgm:prSet presAssocID="{49458C69-2698-4BC0-862E-E8E202699966}" presName="bottomArc2" presStyleLbl="parChTrans1D1" presStyleIdx="49" presStyleCnt="52"/>
      <dgm:spPr/>
    </dgm:pt>
    <dgm:pt modelId="{394FDE67-8D4C-476E-900F-26C61F6572CD}" type="pres">
      <dgm:prSet presAssocID="{49458C69-2698-4BC0-862E-E8E202699966}" presName="topConnNode2" presStyleLbl="node4" presStyleIdx="0" presStyleCnt="0"/>
      <dgm:spPr/>
      <dgm:t>
        <a:bodyPr/>
        <a:lstStyle/>
        <a:p>
          <a:endParaRPr lang="fr-CH"/>
        </a:p>
      </dgm:t>
    </dgm:pt>
    <dgm:pt modelId="{5CC2B285-EB09-4F40-86E0-58688B29A91F}" type="pres">
      <dgm:prSet presAssocID="{49458C69-2698-4BC0-862E-E8E202699966}" presName="hierChild4" presStyleCnt="0"/>
      <dgm:spPr/>
    </dgm:pt>
    <dgm:pt modelId="{AC4C519D-8821-4E9E-BFC3-169479B7652C}" type="pres">
      <dgm:prSet presAssocID="{49458C69-2698-4BC0-862E-E8E202699966}" presName="hierChild5" presStyleCnt="0"/>
      <dgm:spPr/>
    </dgm:pt>
    <dgm:pt modelId="{565DAE21-D6AE-4E74-AC76-3CE0A5AF0369}" type="pres">
      <dgm:prSet presAssocID="{B3B0EF58-2678-4D70-9DC7-858E1B62B45E}" presName="Name28" presStyleLbl="parChTrans1D4" presStyleIdx="5" presStyleCnt="6"/>
      <dgm:spPr/>
      <dgm:t>
        <a:bodyPr/>
        <a:lstStyle/>
        <a:p>
          <a:endParaRPr lang="fr-CH"/>
        </a:p>
      </dgm:t>
    </dgm:pt>
    <dgm:pt modelId="{8888FF68-B912-44C3-8007-D3CE64F88693}" type="pres">
      <dgm:prSet presAssocID="{038058D8-0706-49FF-8E2C-67E7A0069FD9}" presName="hierRoot2" presStyleCnt="0">
        <dgm:presLayoutVars>
          <dgm:hierBranch val="init"/>
        </dgm:presLayoutVars>
      </dgm:prSet>
      <dgm:spPr/>
    </dgm:pt>
    <dgm:pt modelId="{4504820A-6236-42A3-8595-20A10B7ADD17}" type="pres">
      <dgm:prSet presAssocID="{038058D8-0706-49FF-8E2C-67E7A0069FD9}" presName="rootComposite2" presStyleCnt="0"/>
      <dgm:spPr/>
    </dgm:pt>
    <dgm:pt modelId="{097CF6E0-C85E-492D-A5F6-0FB243807481}" type="pres">
      <dgm:prSet presAssocID="{038058D8-0706-49FF-8E2C-67E7A0069F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0696F72-F993-4EB4-BF52-0347012DE101}" type="pres">
      <dgm:prSet presAssocID="{038058D8-0706-49FF-8E2C-67E7A0069FD9}" presName="topArc2" presStyleLbl="parChTrans1D1" presStyleIdx="50" presStyleCnt="52"/>
      <dgm:spPr/>
    </dgm:pt>
    <dgm:pt modelId="{B048E0DF-68D6-4CE0-B382-A257309095F9}" type="pres">
      <dgm:prSet presAssocID="{038058D8-0706-49FF-8E2C-67E7A0069FD9}" presName="bottomArc2" presStyleLbl="parChTrans1D1" presStyleIdx="51" presStyleCnt="52"/>
      <dgm:spPr/>
    </dgm:pt>
    <dgm:pt modelId="{4421F904-1C51-49BB-95DF-B744FF530AA9}" type="pres">
      <dgm:prSet presAssocID="{038058D8-0706-49FF-8E2C-67E7A0069FD9}" presName="topConnNode2" presStyleLbl="node4" presStyleIdx="0" presStyleCnt="0"/>
      <dgm:spPr/>
      <dgm:t>
        <a:bodyPr/>
        <a:lstStyle/>
        <a:p>
          <a:endParaRPr lang="fr-CH"/>
        </a:p>
      </dgm:t>
    </dgm:pt>
    <dgm:pt modelId="{2BB47C9F-C3A7-4150-BB2A-9BD39BAD72BC}" type="pres">
      <dgm:prSet presAssocID="{038058D8-0706-49FF-8E2C-67E7A0069FD9}" presName="hierChild4" presStyleCnt="0"/>
      <dgm:spPr/>
    </dgm:pt>
    <dgm:pt modelId="{AD61F3C2-E392-4EBF-9CE2-DCFE7A6A9EAE}" type="pres">
      <dgm:prSet presAssocID="{038058D8-0706-49FF-8E2C-67E7A0069FD9}" presName="hierChild5" presStyleCnt="0"/>
      <dgm:spPr/>
    </dgm:pt>
    <dgm:pt modelId="{5D2DBC09-DA43-4109-9BDD-6B5AE21D56DC}" type="pres">
      <dgm:prSet presAssocID="{E6A5C52F-61AE-4E3F-BFAB-ED4521513D90}" presName="hierChild5" presStyleCnt="0"/>
      <dgm:spPr/>
    </dgm:pt>
    <dgm:pt modelId="{26951A5C-8F85-4FCA-A25E-BB7ADD33ED2E}" type="pres">
      <dgm:prSet presAssocID="{98990B08-0F76-45E0-9D65-E01C6D49467A}" presName="hierChild5" presStyleCnt="0"/>
      <dgm:spPr/>
    </dgm:pt>
    <dgm:pt modelId="{8B42F928-8BFB-40D7-B2B0-2232F23F7330}" type="pres">
      <dgm:prSet presAssocID="{C3A1BE34-EFBB-4C5B-8FFF-0E06B0FC95B0}" presName="hierChild3" presStyleCnt="0"/>
      <dgm:spPr/>
    </dgm:pt>
  </dgm:ptLst>
  <dgm:cxnLst>
    <dgm:cxn modelId="{9D5E4018-A707-4ED0-A067-9F9BA3D2D7C2}" type="presOf" srcId="{98990B08-0F76-45E0-9D65-E01C6D49467A}" destId="{B18238F6-9BD1-49D1-AEB0-CFFF71CFE4CC}" srcOrd="1" destOrd="0" presId="urn:microsoft.com/office/officeart/2008/layout/HalfCircleOrganizationChart"/>
    <dgm:cxn modelId="{50C35830-2266-4673-9D3D-1C5D0F0AB87E}" srcId="{07406146-8A23-48FC-BA88-13BA049FAC90}" destId="{C3A1BE34-EFBB-4C5B-8FFF-0E06B0FC95B0}" srcOrd="5" destOrd="0" parTransId="{1883F052-74FD-49E7-BE6B-4344E11DA8ED}" sibTransId="{B349A336-A78B-4400-95B5-39F263E48EAF}"/>
    <dgm:cxn modelId="{821CAC8C-E36F-4D13-8CD8-DDB81E51DC98}" type="presOf" srcId="{23391DED-A329-46FE-AF9C-4DC0BD24C501}" destId="{AA2B4803-B501-4308-AE54-956C3BFF0D54}" srcOrd="1" destOrd="0" presId="urn:microsoft.com/office/officeart/2008/layout/HalfCircleOrganizationChart"/>
    <dgm:cxn modelId="{E1C107DC-6B64-40B8-B874-14E45F9681AB}" type="presOf" srcId="{D335B0CC-85C6-4594-9612-47758211A5DF}" destId="{251342CD-61FC-4485-BBD0-0566B11DEC94}" srcOrd="0" destOrd="0" presId="urn:microsoft.com/office/officeart/2008/layout/HalfCircleOrganizationChart"/>
    <dgm:cxn modelId="{598074EA-A327-445B-B40D-4468DA12DAEE}" type="presOf" srcId="{3F3C2526-3E63-420D-8011-533980F2E012}" destId="{4A707886-5652-499D-90BA-1B2D1A69086E}" srcOrd="0" destOrd="0" presId="urn:microsoft.com/office/officeart/2008/layout/HalfCircleOrganizationChart"/>
    <dgm:cxn modelId="{9ED1A652-1DE7-466F-AEDB-DFE417F2347E}" type="presOf" srcId="{9BFBE632-BB1B-4FD8-AA92-652EDD9F956D}" destId="{5A8D1F33-15FF-49A5-A6CC-D597058777C5}" srcOrd="0" destOrd="0" presId="urn:microsoft.com/office/officeart/2008/layout/HalfCircleOrganizationChart"/>
    <dgm:cxn modelId="{FE0E9081-E9CF-4B6D-84F7-19589E644C8D}" type="presOf" srcId="{F8306951-2884-445B-837E-9C0266D90B2B}" destId="{9F67E33A-EB0F-448F-AFF3-E33C55A80DEC}" srcOrd="0" destOrd="0" presId="urn:microsoft.com/office/officeart/2008/layout/HalfCircleOrganizationChart"/>
    <dgm:cxn modelId="{ADE8CB92-7B87-476B-8BF6-CF173E7BFFD4}" type="presOf" srcId="{18E1FA0D-4E29-4776-BA4C-D3E6799F267E}" destId="{193BC312-1531-4672-A6AD-AC8F4E841FCE}" srcOrd="1" destOrd="0" presId="urn:microsoft.com/office/officeart/2008/layout/HalfCircleOrganizationChart"/>
    <dgm:cxn modelId="{4772699A-D0FA-4942-80D1-DF8D6622A411}" type="presOf" srcId="{61F8940B-7E6C-4E93-B431-7CDD1A86A3EA}" destId="{D701D4F9-B51A-4F79-BF50-3AD48D3BBFB7}" srcOrd="1" destOrd="0" presId="urn:microsoft.com/office/officeart/2008/layout/HalfCircleOrganizationChart"/>
    <dgm:cxn modelId="{522AE62A-07ED-41CB-B2C8-D29BDDFB1FF4}" type="presOf" srcId="{0A214D0F-6557-4119-97D3-8D8C9854BDFD}" destId="{D0E18F34-C050-4605-A42B-F291C0344B0E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68F2AB44-CACB-4B39-8A9A-EEB87821078D}" type="presOf" srcId="{ED36A91A-09CA-44ED-8DE0-92A769D69D0F}" destId="{CE57CBD4-D447-4F0B-996A-A2B7680786E2}" srcOrd="0" destOrd="0" presId="urn:microsoft.com/office/officeart/2008/layout/HalfCircleOrganizationChart"/>
    <dgm:cxn modelId="{AB923FA5-2155-4CCC-9FD0-A44AFE747313}" type="presOf" srcId="{042EA682-7ED5-4920-A3B6-9673DAEE35C0}" destId="{980FBF67-B160-436A-8D73-C5C697472817}" srcOrd="0" destOrd="0" presId="urn:microsoft.com/office/officeart/2008/layout/HalfCircleOrganizationChart"/>
    <dgm:cxn modelId="{8CB28CB2-F487-4881-AA94-331454F31A84}" type="presOf" srcId="{4AAB9C7D-9A36-4B24-B934-F31B3BE0DEBF}" destId="{32DD9FC2-A873-49A2-A706-DAA261251FAC}" srcOrd="0" destOrd="0" presId="urn:microsoft.com/office/officeart/2008/layout/HalfCircleOrganizationChart"/>
    <dgm:cxn modelId="{51B22399-9910-4EFD-90BE-2641C6423D16}" type="presOf" srcId="{752E67A4-0087-4F4D-8C4C-2BE7E7544744}" destId="{01ABEF0A-D494-4D3C-9C52-F30F4D9A45B2}" srcOrd="0" destOrd="0" presId="urn:microsoft.com/office/officeart/2008/layout/HalfCircleOrganizationChart"/>
    <dgm:cxn modelId="{E2181440-C593-4EB8-91DA-E22FBA3B0351}" type="presOf" srcId="{E8B7007A-280B-4BBE-B6AA-2BDA5343970F}" destId="{0D54D78C-9410-4AEB-BB85-5D159EDCA27D}" srcOrd="0" destOrd="0" presId="urn:microsoft.com/office/officeart/2008/layout/HalfCircleOrganizationChart"/>
    <dgm:cxn modelId="{86B25C1B-2684-475E-B204-AAFFD6A2446C}" type="presOf" srcId="{B3D9AC15-00DF-41EE-8D65-A2F47D344CAE}" destId="{C0697BAD-769E-424E-ACF9-C34D82FECB5F}" srcOrd="0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2DA580B3-0AE0-4AF0-BB72-86B6164A9D68}" srcId="{07406146-8A23-48FC-BA88-13BA049FAC90}" destId="{4AAB9C7D-9A36-4B24-B934-F31B3BE0DEBF}" srcOrd="4" destOrd="0" parTransId="{CBAF2448-A6AE-4D94-A215-0F5284BE0A8D}" sibTransId="{2FF188FD-0919-43CB-9B34-58F2A934CCEE}"/>
    <dgm:cxn modelId="{1F05287E-DE74-4879-8303-655264768D69}" type="presOf" srcId="{C3A1BE34-EFBB-4C5B-8FFF-0E06B0FC95B0}" destId="{83614F71-9AF1-4596-B251-91700E833936}" srcOrd="0" destOrd="0" presId="urn:microsoft.com/office/officeart/2008/layout/HalfCircleOrganizationChart"/>
    <dgm:cxn modelId="{5E2D8875-A20F-49CB-AF21-7F07CA0CCDFC}" type="presOf" srcId="{49458C69-2698-4BC0-862E-E8E202699966}" destId="{EDC522FB-FCBF-4EDC-9964-A594D77FEED4}" srcOrd="0" destOrd="0" presId="urn:microsoft.com/office/officeart/2008/layout/HalfCircleOrganizationChart"/>
    <dgm:cxn modelId="{ED3DCB05-0ADF-412D-A741-B169165CF9CA}" type="presOf" srcId="{6C544CE6-B3EA-4F4B-B883-034577FB54B0}" destId="{163209DA-8057-4079-B077-9005E3ED15B0}" srcOrd="1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5BB2F079-BD66-4E35-80E7-A2D1E550030E}" type="presOf" srcId="{6C544CE6-B3EA-4F4B-B883-034577FB54B0}" destId="{35347B09-EFF0-4D7C-80D6-61C86BBDABB9}" srcOrd="0" destOrd="0" presId="urn:microsoft.com/office/officeart/2008/layout/HalfCircleOrganizationChart"/>
    <dgm:cxn modelId="{73101A40-D20D-4898-BE9B-23A94B145FD8}" type="presOf" srcId="{B1D40191-3AB8-4155-98F2-FDFE8EC107C3}" destId="{89F8BC79-EB41-4FEA-A202-ABD28DF4DE1D}" srcOrd="0" destOrd="0" presId="urn:microsoft.com/office/officeart/2008/layout/HalfCircleOrganizationChart"/>
    <dgm:cxn modelId="{DED1B747-C789-49DE-A134-EA4D8F5613DC}" type="presOf" srcId="{182959BD-A9E2-4D0D-9513-3C28270EA5A0}" destId="{EA61A7A8-377E-4908-9D7A-3E200A539EF9}" srcOrd="1" destOrd="0" presId="urn:microsoft.com/office/officeart/2008/layout/HalfCircleOrganizationChart"/>
    <dgm:cxn modelId="{0166D9BE-357B-4B50-B330-E8F0650C3CC3}" type="presOf" srcId="{A8175177-1519-41EC-B0E8-8E6F584E6BE0}" destId="{DC2F91EA-4436-4491-82C5-BD929FCBA74E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57AB0A6E-4962-4D36-BE51-77BBD0CBB5B4}" type="presOf" srcId="{98990B08-0F76-45E0-9D65-E01C6D49467A}" destId="{BD5642D0-F45C-409D-90C2-5564665C3A07}" srcOrd="0" destOrd="0" presId="urn:microsoft.com/office/officeart/2008/layout/HalfCircleOrganizationChart"/>
    <dgm:cxn modelId="{AE6AC658-A35A-48A3-A6E4-EBEB030C9CB2}" type="presOf" srcId="{038058D8-0706-49FF-8E2C-67E7A0069FD9}" destId="{4421F904-1C51-49BB-95DF-B744FF530AA9}" srcOrd="1" destOrd="0" presId="urn:microsoft.com/office/officeart/2008/layout/HalfCircleOrganizationChart"/>
    <dgm:cxn modelId="{8A4BDF0D-CD35-41C7-80F5-739E8B5AEF9F}" type="presOf" srcId="{244767F1-5EF6-41E9-A078-1A9C0562A037}" destId="{8AA2151F-A64E-49A2-9E8D-00EA327F1DFA}" srcOrd="0" destOrd="0" presId="urn:microsoft.com/office/officeart/2008/layout/HalfCircleOrganizationChart"/>
    <dgm:cxn modelId="{59ECD7E8-6A79-496B-ABDE-07053E9620C2}" type="presOf" srcId="{7CBA3B17-A250-4FE3-A1E5-431BE4BFE67F}" destId="{534342F9-951A-41A9-BC94-265DD78DFB97}" srcOrd="0" destOrd="0" presId="urn:microsoft.com/office/officeart/2008/layout/HalfCircleOrganizationChart"/>
    <dgm:cxn modelId="{11F54A1D-BFBD-4D79-8B70-D18FA67329A5}" type="presOf" srcId="{9D8B7065-F864-4700-967D-9B05CB1D6C3F}" destId="{BF37FF68-A1A2-4090-A181-C1383B8A894D}" srcOrd="1" destOrd="0" presId="urn:microsoft.com/office/officeart/2008/layout/HalfCircleOrganizationChart"/>
    <dgm:cxn modelId="{292BA27B-5AF8-48CA-ACA2-0AD98EE6ACA1}" srcId="{98990B08-0F76-45E0-9D65-E01C6D49467A}" destId="{C1147146-35B1-4385-BFD3-24B0A8D6DBA9}" srcOrd="0" destOrd="0" parTransId="{0A214D0F-6557-4119-97D3-8D8C9854BDFD}" sibTransId="{C48A93BB-33B2-4AB9-97D1-A87C7B3A748F}"/>
    <dgm:cxn modelId="{6A5504FE-6C1A-4AF5-9D30-330DBD5F918C}" type="presOf" srcId="{C1147146-35B1-4385-BFD3-24B0A8D6DBA9}" destId="{7C431315-2F68-4614-A538-2FF1CBF0E93F}" srcOrd="0" destOrd="0" presId="urn:microsoft.com/office/officeart/2008/layout/HalfCircleOrganizationChart"/>
    <dgm:cxn modelId="{94182AC6-ACA3-432E-98BA-05BD643856A0}" type="presOf" srcId="{9D8B7065-F864-4700-967D-9B05CB1D6C3F}" destId="{7C7155BB-56A3-40BD-AA52-31F038899C5E}" srcOrd="0" destOrd="0" presId="urn:microsoft.com/office/officeart/2008/layout/HalfCircleOrganizationChart"/>
    <dgm:cxn modelId="{B10CDFC0-2F16-4CE6-B279-A905661FCE1E}" type="presOf" srcId="{6E820660-CF39-42C3-992F-3915E9C88F7D}" destId="{08F94377-C7C7-4496-A9C9-BBD0996295F6}" srcOrd="0" destOrd="0" presId="urn:microsoft.com/office/officeart/2008/layout/HalfCircleOrganizationChart"/>
    <dgm:cxn modelId="{9D0495AF-94D9-4EA3-B715-1796CA96D1C8}" type="presOf" srcId="{49458C69-2698-4BC0-862E-E8E202699966}" destId="{394FDE67-8D4C-476E-900F-26C61F6572CD}" srcOrd="1" destOrd="0" presId="urn:microsoft.com/office/officeart/2008/layout/HalfCircleOrganizationChart"/>
    <dgm:cxn modelId="{4E6316F0-0B2E-4ADC-9C8B-09A2D2B65A22}" srcId="{07406146-8A23-48FC-BA88-13BA049FAC90}" destId="{B1D40191-3AB8-4155-98F2-FDFE8EC107C3}" srcOrd="0" destOrd="0" parTransId="{C5C39E49-55F6-4AA3-82E0-7CEAFC4062C9}" sibTransId="{8F7FCC08-EAE8-41AD-B206-4C0C3B366A0B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979E97EE-9173-4F65-B1E3-F9EC8AA1CF67}" type="presOf" srcId="{E6A5C52F-61AE-4E3F-BFAB-ED4521513D90}" destId="{A829EBA9-7FA1-4A64-ADE8-49EF44F6550F}" srcOrd="0" destOrd="0" presId="urn:microsoft.com/office/officeart/2008/layout/HalfCircleOrganizationChart"/>
    <dgm:cxn modelId="{B7C795A6-26BA-4879-AE45-DE5CA2EC1296}" type="presOf" srcId="{C3A1BE34-EFBB-4C5B-8FFF-0E06B0FC95B0}" destId="{D79EEE60-D4DA-4642-87B6-132113B1C7C7}" srcOrd="1" destOrd="0" presId="urn:microsoft.com/office/officeart/2008/layout/HalfCircleOrganizationChart"/>
    <dgm:cxn modelId="{7A8E422C-33A6-4821-91A0-83C076C068FE}" type="presOf" srcId="{038058D8-0706-49FF-8E2C-67E7A0069FD9}" destId="{097CF6E0-C85E-492D-A5F6-0FB243807481}" srcOrd="0" destOrd="0" presId="urn:microsoft.com/office/officeart/2008/layout/HalfCircleOrganizationChart"/>
    <dgm:cxn modelId="{25EDE0A5-4CCD-45B8-9075-32B17E592F0F}" srcId="{07406146-8A23-48FC-BA88-13BA049FAC90}" destId="{3F3C2526-3E63-420D-8011-533980F2E012}" srcOrd="1" destOrd="0" parTransId="{4B482416-4D46-4A28-8FA5-189737C056A7}" sibTransId="{41E6012B-6221-4460-B49C-CBE19DB59224}"/>
    <dgm:cxn modelId="{61C057B2-BF45-4157-B584-0D9A5D632211}" type="presOf" srcId="{DD59FE7B-99C8-4708-A0B9-A330A439A602}" destId="{767CA5B5-90C0-4F76-AE69-15C6BA0F9357}" srcOrd="0" destOrd="0" presId="urn:microsoft.com/office/officeart/2008/layout/HalfCircleOrganizationChart"/>
    <dgm:cxn modelId="{0F990D37-D648-4C9B-B174-16004958468F}" type="presOf" srcId="{E777BCA6-C657-4996-95EE-2C0096B3653B}" destId="{7DF9D393-7BD4-4ACD-A3D2-4C7C11B9B70E}" srcOrd="0" destOrd="0" presId="urn:microsoft.com/office/officeart/2008/layout/HalfCircleOrganizationChart"/>
    <dgm:cxn modelId="{99DE462F-E999-4B5F-B581-CDAFC458ED5B}" type="presOf" srcId="{D335B0CC-85C6-4594-9612-47758211A5DF}" destId="{1775D753-3768-4BFD-A0F4-7B01A22527BD}" srcOrd="1" destOrd="0" presId="urn:microsoft.com/office/officeart/2008/layout/HalfCircleOrganizationChart"/>
    <dgm:cxn modelId="{F4E53D28-8531-44A2-A980-29DFBF3F29CF}" srcId="{E6A5C52F-61AE-4E3F-BFAB-ED4521513D90}" destId="{038058D8-0706-49FF-8E2C-67E7A0069FD9}" srcOrd="1" destOrd="0" parTransId="{B3B0EF58-2678-4D70-9DC7-858E1B62B45E}" sibTransId="{82DD294D-7669-4B60-ABF5-F73D0F1031D9}"/>
    <dgm:cxn modelId="{9855283B-F165-48A2-AC89-9A05427A752F}" type="presOf" srcId="{E777BCA6-C657-4996-95EE-2C0096B3653B}" destId="{ACDB5001-08D0-4192-8221-198D6EE488B1}" srcOrd="1" destOrd="0" presId="urn:microsoft.com/office/officeart/2008/layout/HalfCircleOrganizationChart"/>
    <dgm:cxn modelId="{B7DFD7CA-561E-4E43-A22B-9286BD39DC31}" type="presOf" srcId="{F19DE134-47E8-496F-81BC-9F957D3D5945}" destId="{CCCF7376-B31C-40A8-A4F0-C1CCA3A1B1B3}" srcOrd="0" destOrd="0" presId="urn:microsoft.com/office/officeart/2008/layout/HalfCircleOrganizationChart"/>
    <dgm:cxn modelId="{DA862957-52E8-4D60-AFBE-AF82C4FBF5C1}" type="presOf" srcId="{61F8940B-7E6C-4E93-B431-7CDD1A86A3EA}" destId="{9BD9E0B4-8954-431F-B77B-838B7EE895EF}" srcOrd="0" destOrd="0" presId="urn:microsoft.com/office/officeart/2008/layout/HalfCircleOrganizationChart"/>
    <dgm:cxn modelId="{47FE0908-35D3-4BB8-B1DB-46DDAEA516F2}" type="presOf" srcId="{5F0A106E-7D89-442C-8E86-001291A429DF}" destId="{3D757C90-2645-4246-9022-97C61658E404}" srcOrd="0" destOrd="0" presId="urn:microsoft.com/office/officeart/2008/layout/HalfCircleOrganizationChart"/>
    <dgm:cxn modelId="{7B442F81-1B5F-400A-A727-486487D6B808}" type="presOf" srcId="{07406146-8A23-48FC-BA88-13BA049FAC90}" destId="{493A6D90-7C57-4C5A-B3E7-E2FBB86A8B7A}" srcOrd="0" destOrd="0" presId="urn:microsoft.com/office/officeart/2008/layout/HalfCircleOrganizationChart"/>
    <dgm:cxn modelId="{7D65B43E-43A6-43EF-980A-54844E6A9181}" srcId="{C3A1BE34-EFBB-4C5B-8FFF-0E06B0FC95B0}" destId="{98990B08-0F76-45E0-9D65-E01C6D49467A}" srcOrd="1" destOrd="0" parTransId="{3F2AA96A-F286-4FE0-9BBA-90100C910D50}" sibTransId="{1295441F-9FB7-477A-9B71-A667580928D5}"/>
    <dgm:cxn modelId="{AA8DA882-EE22-4EC4-BBC6-9989AAE51195}" type="presOf" srcId="{E2E084DF-F39B-4878-AB4A-A8D119AC57A0}" destId="{C5666EC4-16A7-4492-BBD0-9A63E79A91E0}" srcOrd="0" destOrd="0" presId="urn:microsoft.com/office/officeart/2008/layout/HalfCircleOrganizationChart"/>
    <dgm:cxn modelId="{CD7632CC-7C31-42DD-8DB1-CEA75082AF25}" type="presOf" srcId="{80EA3623-A9C3-447C-93E9-3DFCC70332CB}" destId="{999276F8-1705-4940-9179-FC46C9CFB965}" srcOrd="0" destOrd="0" presId="urn:microsoft.com/office/officeart/2008/layout/HalfCircleOrganizationChart"/>
    <dgm:cxn modelId="{44F38243-2B21-4DCB-9799-351D44D48131}" srcId="{07406146-8A23-48FC-BA88-13BA049FAC90}" destId="{8B81361D-39B9-4011-BBA1-9F98BB968353}" srcOrd="2" destOrd="0" parTransId="{9AC59AD5-096D-4F9A-879C-7B44AD728E60}" sibTransId="{5CC9E008-5B7E-43BE-94FA-BFD5BC9124BA}"/>
    <dgm:cxn modelId="{C3FBA220-679C-48AD-95AA-78B7DF972300}" srcId="{E6A5C52F-61AE-4E3F-BFAB-ED4521513D90}" destId="{49458C69-2698-4BC0-862E-E8E202699966}" srcOrd="0" destOrd="0" parTransId="{ED36A91A-09CA-44ED-8DE0-92A769D69D0F}" sibTransId="{40F495BB-C522-42DA-A3B0-53CD7FF86C8D}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D3FE08A0-769A-4526-9E8E-FEF33BC8719F}" type="presOf" srcId="{B47694F9-F87D-4502-9516-C706D9D83F25}" destId="{2014098A-4539-46EE-A20E-84F3F47DEEAA}" srcOrd="0" destOrd="0" presId="urn:microsoft.com/office/officeart/2008/layout/HalfCircleOrganizationChart"/>
    <dgm:cxn modelId="{187019DE-273B-4312-BE35-44123AD47E50}" type="presOf" srcId="{4AAB9C7D-9A36-4B24-B934-F31B3BE0DEBF}" destId="{8D3700BD-818A-4CBC-8145-28862B854311}" srcOrd="1" destOrd="0" presId="urn:microsoft.com/office/officeart/2008/layout/HalfCircleOrganizationChart"/>
    <dgm:cxn modelId="{2579CC65-EF66-41E1-A88B-A510ED84E042}" type="presOf" srcId="{4673C714-8D75-4A7A-BC7D-27F7D101EEC4}" destId="{E6294523-5C0D-46DB-A179-DB1BCE982699}" srcOrd="0" destOrd="0" presId="urn:microsoft.com/office/officeart/2008/layout/HalfCircleOrganizationChart"/>
    <dgm:cxn modelId="{3DFB36D1-0AF4-4E62-9667-0E232558B87C}" srcId="{C3A1BE34-EFBB-4C5B-8FFF-0E06B0FC95B0}" destId="{18E1FA0D-4E29-4776-BA4C-D3E6799F267E}" srcOrd="0" destOrd="0" parTransId="{F2B16FB8-D5B5-47CD-ABF7-92DD5F077585}" sibTransId="{83ABEB35-7606-4332-ADE9-FDF29BE3601F}"/>
    <dgm:cxn modelId="{12745127-6B56-4937-A253-B46E9272E699}" type="presOf" srcId="{B47694F9-F87D-4502-9516-C706D9D83F25}" destId="{1A423E89-21F8-4454-A8F1-98AF98CB1FA0}" srcOrd="1" destOrd="0" presId="urn:microsoft.com/office/officeart/2008/layout/HalfCircleOrganizationChart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F9B17E7E-7CEB-4FA0-8CE3-86BF9CB8B3C1}" type="presOf" srcId="{EF64C4EC-6A57-4655-A1C5-F8A6504B302C}" destId="{DD8C02FD-D73B-417A-A725-DE46D25EEF2C}" srcOrd="0" destOrd="0" presId="urn:microsoft.com/office/officeart/2008/layout/HalfCircleOrganizationChart"/>
    <dgm:cxn modelId="{31A6DD21-E331-4AF9-ADCF-92AD33611819}" srcId="{98990B08-0F76-45E0-9D65-E01C6D49467A}" destId="{E6A5C52F-61AE-4E3F-BFAB-ED4521513D90}" srcOrd="1" destOrd="0" parTransId="{3AA22C8B-D847-4D42-BF9F-DA7E8433379A}" sibTransId="{F4A764D1-DA09-42DE-8ED9-52E3AEE29D5A}"/>
    <dgm:cxn modelId="{B1B0C297-12FE-4E6C-B0E4-D197468E25F3}" type="presOf" srcId="{244767F1-5EF6-41E9-A078-1A9C0562A037}" destId="{B985ECFA-895F-470B-AECB-09C465E59114}" srcOrd="1" destOrd="0" presId="urn:microsoft.com/office/officeart/2008/layout/HalfCircleOrganizationChart"/>
    <dgm:cxn modelId="{CF80D6CA-511E-468C-8B0E-C32BFB5B8546}" type="presOf" srcId="{DD59FE7B-99C8-4708-A0B9-A330A439A602}" destId="{A3E948B7-B98F-4F2E-80BE-0A1E795D4BD2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E72EBBE6-EB2E-4579-82F2-9EEB5DFBE064}" type="presOf" srcId="{9E360787-D136-4539-8287-E4F018249AA0}" destId="{8B5EE06A-2C75-450D-BB12-3CC734644FBE}" srcOrd="0" destOrd="0" presId="urn:microsoft.com/office/officeart/2008/layout/HalfCircleOrganizationChart"/>
    <dgm:cxn modelId="{889EE594-B0C7-44D2-BAB7-142E9624DA5E}" type="presOf" srcId="{E3F48218-8B70-4928-B3F6-DBAB06C6BE7E}" destId="{4D54EC1A-E51D-4EF9-93F8-A778CE81D2DF}" srcOrd="1" destOrd="0" presId="urn:microsoft.com/office/officeart/2008/layout/HalfCircleOrganizationChart"/>
    <dgm:cxn modelId="{3D7C5B85-6C2C-40AE-970A-F77C83DAB81E}" type="presOf" srcId="{33B34BA9-A957-4D09-83CA-7C2765478269}" destId="{63250069-6BA3-4604-9980-271167B5AB62}" srcOrd="1" destOrd="0" presId="urn:microsoft.com/office/officeart/2008/layout/HalfCircleOrganizationChart"/>
    <dgm:cxn modelId="{1E9687AE-AFBF-434C-ADC9-2C1DD20FEB5C}" type="presOf" srcId="{3F2AA96A-F286-4FE0-9BBA-90100C910D50}" destId="{62402D24-18AD-4903-A1D5-9A7B6CB7F2FA}" srcOrd="0" destOrd="0" presId="urn:microsoft.com/office/officeart/2008/layout/HalfCircleOrganizationChart"/>
    <dgm:cxn modelId="{609025A0-FC00-4079-96FB-5675FCF5B4C2}" type="presOf" srcId="{8B81361D-39B9-4011-BBA1-9F98BB968353}" destId="{3CAC4D6C-8386-4415-B907-359914C88186}" srcOrd="1" destOrd="0" presId="urn:microsoft.com/office/officeart/2008/layout/HalfCircleOrganizationChart"/>
    <dgm:cxn modelId="{62F082C7-C91C-476A-9340-344D4C77DDB3}" type="presOf" srcId="{F2B16FB8-D5B5-47CD-ABF7-92DD5F077585}" destId="{40A20855-4E25-489D-B018-25FD5CF76475}" srcOrd="0" destOrd="0" presId="urn:microsoft.com/office/officeart/2008/layout/HalfCircleOrganizationChart"/>
    <dgm:cxn modelId="{E88C0278-33A6-4367-91AB-4DD377C9A8C4}" type="presOf" srcId="{E2E084DF-F39B-4878-AB4A-A8D119AC57A0}" destId="{6B363349-EA94-47D0-964C-5DD657333372}" srcOrd="1" destOrd="0" presId="urn:microsoft.com/office/officeart/2008/layout/HalfCircleOrganizationChart"/>
    <dgm:cxn modelId="{FF2512B4-6F66-42AC-A988-95A4CB8BFF17}" srcId="{07406146-8A23-48FC-BA88-13BA049FAC90}" destId="{33B34BA9-A957-4D09-83CA-7C2765478269}" srcOrd="3" destOrd="0" parTransId="{49D12ED9-EA80-428A-AEDA-CAF10763F735}" sibTransId="{E121D510-C05C-4D44-A5F9-417C5CC7090B}"/>
    <dgm:cxn modelId="{43812C39-4783-4DEB-B394-302405C54C32}" type="presOf" srcId="{E3F48218-8B70-4928-B3F6-DBAB06C6BE7E}" destId="{EB6FAA02-828A-4FF4-B23B-5227980B99BA}" srcOrd="0" destOrd="0" presId="urn:microsoft.com/office/officeart/2008/layout/HalfCircleOrganizationChart"/>
    <dgm:cxn modelId="{2D7973D4-66DA-4DE1-B72A-6C345205657D}" type="presOf" srcId="{3F3C2526-3E63-420D-8011-533980F2E012}" destId="{08869219-6C77-4949-92F9-276A87A995B3}" srcOrd="1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75ED1B13-09D4-40BC-B4EC-A48C969FE8FC}" type="presOf" srcId="{C1147146-35B1-4385-BFD3-24B0A8D6DBA9}" destId="{1FC17099-EB57-497F-9088-2C9AB64EE5AF}" srcOrd="1" destOrd="0" presId="urn:microsoft.com/office/officeart/2008/layout/HalfCircleOrganizationChart"/>
    <dgm:cxn modelId="{2182F9F7-2D55-4A2A-853A-192727C89422}" type="presOf" srcId="{182959BD-A9E2-4D0D-9513-3C28270EA5A0}" destId="{3D5DF84C-9EAD-4237-BD0E-0F5D80105926}" srcOrd="0" destOrd="0" presId="urn:microsoft.com/office/officeart/2008/layout/HalfCircleOrganizationChart"/>
    <dgm:cxn modelId="{9B2FE337-42FE-49B4-B6EF-27C379A8A81D}" type="presOf" srcId="{18E1FA0D-4E29-4776-BA4C-D3E6799F267E}" destId="{23F59A61-A4E5-4200-99E6-23C4D7EC713A}" srcOrd="0" destOrd="0" presId="urn:microsoft.com/office/officeart/2008/layout/HalfCircleOrganizationChart"/>
    <dgm:cxn modelId="{AD48FC0E-8FC5-4FF1-95EA-DEFD2BE5EACF}" type="presOf" srcId="{8B81361D-39B9-4011-BBA1-9F98BB968353}" destId="{72E33E1A-7076-4389-BCD4-87181A50A5BA}" srcOrd="0" destOrd="0" presId="urn:microsoft.com/office/officeart/2008/layout/HalfCircleOrganizationChart"/>
    <dgm:cxn modelId="{1DBC46A4-D66A-47BA-9681-569BE97BD9FB}" type="presOf" srcId="{E6A5C52F-61AE-4E3F-BFAB-ED4521513D90}" destId="{1381CB21-2E67-4FE5-A798-ACD8DEBC7420}" srcOrd="1" destOrd="0" presId="urn:microsoft.com/office/officeart/2008/layout/HalfCircleOrganizationChart"/>
    <dgm:cxn modelId="{87A6B30A-5F25-4DF6-BDC3-A136BD206305}" type="presOf" srcId="{33B34BA9-A957-4D09-83CA-7C2765478269}" destId="{981D5AF7-570A-4E4C-ADBA-234E6AE34B68}" srcOrd="0" destOrd="0" presId="urn:microsoft.com/office/officeart/2008/layout/HalfCircleOrganizationChart"/>
    <dgm:cxn modelId="{D21D1434-74C7-4483-B824-0865DA9FA7DA}" type="presOf" srcId="{D760BA08-E59D-4789-9D8C-62A8E7E85DCA}" destId="{D6F58924-83CC-4470-82C1-992A90637506}" srcOrd="0" destOrd="0" presId="urn:microsoft.com/office/officeart/2008/layout/HalfCircleOrganizationChart"/>
    <dgm:cxn modelId="{BECB20DD-4011-4B70-B138-14878CEA4E30}" type="presOf" srcId="{B3B0EF58-2678-4D70-9DC7-858E1B62B45E}" destId="{565DAE21-D6AE-4E74-AC76-3CE0A5AF0369}" srcOrd="0" destOrd="0" presId="urn:microsoft.com/office/officeart/2008/layout/HalfCircleOrganizationChart"/>
    <dgm:cxn modelId="{23EB0F87-B09A-4E63-87EC-6826F7E7A1E6}" type="presOf" srcId="{042EA682-7ED5-4920-A3B6-9673DAEE35C0}" destId="{ECAC22A6-008A-4EB7-947B-CF1B635B79AF}" srcOrd="1" destOrd="0" presId="urn:microsoft.com/office/officeart/2008/layout/HalfCircleOrganizationChart"/>
    <dgm:cxn modelId="{0A67FDE3-3CBA-4E43-BB43-A368DE616B0F}" type="presOf" srcId="{3AA22C8B-D847-4D42-BF9F-DA7E8433379A}" destId="{3D1B29ED-5A48-4E0D-8190-49B878FA8FC3}" srcOrd="0" destOrd="0" presId="urn:microsoft.com/office/officeart/2008/layout/HalfCircleOrganizationChart"/>
    <dgm:cxn modelId="{DB4D6A72-2F98-408D-A614-F2AA50907A72}" type="presOf" srcId="{23391DED-A329-46FE-AF9C-4DC0BD24C501}" destId="{5BB9D053-00E8-48E0-8F20-3CD3FBCB7085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60C0908B-B114-48FC-AABF-067356C0437A}" type="presOf" srcId="{A8175177-1519-41EC-B0E8-8E6F584E6BE0}" destId="{20821107-02A1-4E9D-AC7C-7A17D9FF5F6F}" srcOrd="1" destOrd="0" presId="urn:microsoft.com/office/officeart/2008/layout/HalfCircleOrganizationChart"/>
    <dgm:cxn modelId="{8DADD141-C033-452A-AC90-530DAC541DB5}" type="presOf" srcId="{B1D40191-3AB8-4155-98F2-FDFE8EC107C3}" destId="{BE7E5BA4-2584-4AA1-9923-683A0DC9EE66}" srcOrd="1" destOrd="0" presId="urn:microsoft.com/office/officeart/2008/layout/HalfCircleOrganizationChart"/>
    <dgm:cxn modelId="{A26288DC-334C-4D83-AA83-56BA07D93719}" type="presParOf" srcId="{493A6D90-7C57-4C5A-B3E7-E2FBB86A8B7A}" destId="{9A8DEB16-B91F-447D-9493-F0DA8EC19FCC}" srcOrd="0" destOrd="0" presId="urn:microsoft.com/office/officeart/2008/layout/HalfCircleOrganizationChart"/>
    <dgm:cxn modelId="{D77129E8-5DF1-4266-A6FC-03C77B752DD0}" type="presParOf" srcId="{9A8DEB16-B91F-447D-9493-F0DA8EC19FCC}" destId="{F0E4AE43-BA4D-4D26-A029-4EB146145C4B}" srcOrd="0" destOrd="0" presId="urn:microsoft.com/office/officeart/2008/layout/HalfCircleOrganizationChart"/>
    <dgm:cxn modelId="{6F33DDCF-4E6F-4327-92EC-38822FFD23C0}" type="presParOf" srcId="{F0E4AE43-BA4D-4D26-A029-4EB146145C4B}" destId="{89F8BC79-EB41-4FEA-A202-ABD28DF4DE1D}" srcOrd="0" destOrd="0" presId="urn:microsoft.com/office/officeart/2008/layout/HalfCircleOrganizationChart"/>
    <dgm:cxn modelId="{C97D54C6-6EF4-49BD-BD69-29440BA2A9A1}" type="presParOf" srcId="{F0E4AE43-BA4D-4D26-A029-4EB146145C4B}" destId="{63E8676B-AFFF-41DE-83E7-E81BCA0643B2}" srcOrd="1" destOrd="0" presId="urn:microsoft.com/office/officeart/2008/layout/HalfCircleOrganizationChart"/>
    <dgm:cxn modelId="{E242B42F-6319-4742-BB74-56D4AB50FEB7}" type="presParOf" srcId="{F0E4AE43-BA4D-4D26-A029-4EB146145C4B}" destId="{D6D91F48-0E2B-4E9D-AEEC-D22934FC6733}" srcOrd="2" destOrd="0" presId="urn:microsoft.com/office/officeart/2008/layout/HalfCircleOrganizationChart"/>
    <dgm:cxn modelId="{BD39546C-84AF-49A7-A5D9-85FE1A371700}" type="presParOf" srcId="{F0E4AE43-BA4D-4D26-A029-4EB146145C4B}" destId="{BE7E5BA4-2584-4AA1-9923-683A0DC9EE66}" srcOrd="3" destOrd="0" presId="urn:microsoft.com/office/officeart/2008/layout/HalfCircleOrganizationChart"/>
    <dgm:cxn modelId="{5A7ACE2A-471B-4BC4-8229-691CE4E74CED}" type="presParOf" srcId="{9A8DEB16-B91F-447D-9493-F0DA8EC19FCC}" destId="{E1543111-D656-433D-B298-ECEA0D761628}" srcOrd="1" destOrd="0" presId="urn:microsoft.com/office/officeart/2008/layout/HalfCircleOrganizationChart"/>
    <dgm:cxn modelId="{5F132B67-3B6A-4806-B16E-04A6811A82F4}" type="presParOf" srcId="{E1543111-D656-433D-B298-ECEA0D761628}" destId="{534342F9-951A-41A9-BC94-265DD78DFB97}" srcOrd="0" destOrd="0" presId="urn:microsoft.com/office/officeart/2008/layout/HalfCircleOrganizationChart"/>
    <dgm:cxn modelId="{73C4813E-8DC0-483B-BBD4-1484A0AEEBAC}" type="presParOf" srcId="{E1543111-D656-433D-B298-ECEA0D761628}" destId="{5D427F15-0F0A-4086-879D-25703B08D328}" srcOrd="1" destOrd="0" presId="urn:microsoft.com/office/officeart/2008/layout/HalfCircleOrganizationChart"/>
    <dgm:cxn modelId="{47B036F7-0A97-40D4-A1CD-755CAC0B2D18}" type="presParOf" srcId="{5D427F15-0F0A-4086-879D-25703B08D328}" destId="{606E0439-5326-40CE-ADE3-47B235247C55}" srcOrd="0" destOrd="0" presId="urn:microsoft.com/office/officeart/2008/layout/HalfCircleOrganizationChart"/>
    <dgm:cxn modelId="{CCFCD88A-C7A0-4428-9DA2-5CCE04CF3E64}" type="presParOf" srcId="{606E0439-5326-40CE-ADE3-47B235247C55}" destId="{EB6FAA02-828A-4FF4-B23B-5227980B99BA}" srcOrd="0" destOrd="0" presId="urn:microsoft.com/office/officeart/2008/layout/HalfCircleOrganizationChart"/>
    <dgm:cxn modelId="{B8E61456-C82A-443F-A8AF-E47F23C82FDA}" type="presParOf" srcId="{606E0439-5326-40CE-ADE3-47B235247C55}" destId="{4259963C-91A7-4804-9B18-C129A54F7C9B}" srcOrd="1" destOrd="0" presId="urn:microsoft.com/office/officeart/2008/layout/HalfCircleOrganizationChart"/>
    <dgm:cxn modelId="{E795FC94-A2E3-45CB-BDA3-084D2FB89E50}" type="presParOf" srcId="{606E0439-5326-40CE-ADE3-47B235247C55}" destId="{0F15F481-62B2-41C1-AEAA-C1CF529BF43F}" srcOrd="2" destOrd="0" presId="urn:microsoft.com/office/officeart/2008/layout/HalfCircleOrganizationChart"/>
    <dgm:cxn modelId="{FCD48BD4-2247-40BF-BC40-313EA24A0FA6}" type="presParOf" srcId="{606E0439-5326-40CE-ADE3-47B235247C55}" destId="{4D54EC1A-E51D-4EF9-93F8-A778CE81D2DF}" srcOrd="3" destOrd="0" presId="urn:microsoft.com/office/officeart/2008/layout/HalfCircleOrganizationChart"/>
    <dgm:cxn modelId="{2C614105-36B6-4C61-9D1C-DAB9CF6FB11A}" type="presParOf" srcId="{5D427F15-0F0A-4086-879D-25703B08D328}" destId="{9D53510C-3A6D-4616-87AB-7D149A8C65FC}" srcOrd="1" destOrd="0" presId="urn:microsoft.com/office/officeart/2008/layout/HalfCircleOrganizationChart"/>
    <dgm:cxn modelId="{6794CC22-F13A-418F-B80D-5E33AACD38C3}" type="presParOf" srcId="{9D53510C-3A6D-4616-87AB-7D149A8C65FC}" destId="{0D54D78C-9410-4AEB-BB85-5D159EDCA27D}" srcOrd="0" destOrd="0" presId="urn:microsoft.com/office/officeart/2008/layout/HalfCircleOrganizationChart"/>
    <dgm:cxn modelId="{A7A38C64-2B2B-442D-90AC-B03A7B09DACB}" type="presParOf" srcId="{9D53510C-3A6D-4616-87AB-7D149A8C65FC}" destId="{9520247B-8979-403F-86D9-775FF1CAEE18}" srcOrd="1" destOrd="0" presId="urn:microsoft.com/office/officeart/2008/layout/HalfCircleOrganizationChart"/>
    <dgm:cxn modelId="{EF85C7CE-D2E5-49DD-8DEC-7F75CAD5F263}" type="presParOf" srcId="{9520247B-8979-403F-86D9-775FF1CAEE18}" destId="{B00F9372-2170-4B7C-8511-D712A5E8B640}" srcOrd="0" destOrd="0" presId="urn:microsoft.com/office/officeart/2008/layout/HalfCircleOrganizationChart"/>
    <dgm:cxn modelId="{622E3F01-A491-4030-B76E-17D98A474346}" type="presParOf" srcId="{B00F9372-2170-4B7C-8511-D712A5E8B640}" destId="{DC2F91EA-4436-4491-82C5-BD929FCBA74E}" srcOrd="0" destOrd="0" presId="urn:microsoft.com/office/officeart/2008/layout/HalfCircleOrganizationChart"/>
    <dgm:cxn modelId="{295F8081-2868-489D-90E8-E881DB33075F}" type="presParOf" srcId="{B00F9372-2170-4B7C-8511-D712A5E8B640}" destId="{B2D45A85-66C3-4E09-846A-54B8CCF0D9C7}" srcOrd="1" destOrd="0" presId="urn:microsoft.com/office/officeart/2008/layout/HalfCircleOrganizationChart"/>
    <dgm:cxn modelId="{72B53A8F-BB25-4DC9-A4BD-B3EA602298E8}" type="presParOf" srcId="{B00F9372-2170-4B7C-8511-D712A5E8B640}" destId="{BF623471-94C3-446A-AB48-F9434530DCE6}" srcOrd="2" destOrd="0" presId="urn:microsoft.com/office/officeart/2008/layout/HalfCircleOrganizationChart"/>
    <dgm:cxn modelId="{60EC8F06-61D2-4A81-AC56-5A3B8B0231EC}" type="presParOf" srcId="{B00F9372-2170-4B7C-8511-D712A5E8B640}" destId="{20821107-02A1-4E9D-AC7C-7A17D9FF5F6F}" srcOrd="3" destOrd="0" presId="urn:microsoft.com/office/officeart/2008/layout/HalfCircleOrganizationChart"/>
    <dgm:cxn modelId="{BBB81F2B-4B7B-46E8-A82B-9BB1D8893677}" type="presParOf" srcId="{9520247B-8979-403F-86D9-775FF1CAEE18}" destId="{50F73456-F662-40CA-BCF4-F4AC211484A3}" srcOrd="1" destOrd="0" presId="urn:microsoft.com/office/officeart/2008/layout/HalfCircleOrganizationChart"/>
    <dgm:cxn modelId="{6190F3DD-9292-4CD6-BF33-00DC6FA519EC}" type="presParOf" srcId="{9520247B-8979-403F-86D9-775FF1CAEE18}" destId="{846D783D-D2FE-4268-B398-0AE88880F240}" srcOrd="2" destOrd="0" presId="urn:microsoft.com/office/officeart/2008/layout/HalfCircleOrganizationChart"/>
    <dgm:cxn modelId="{088F7034-59A1-43CD-A47F-B0B2E363703D}" type="presParOf" srcId="{9D53510C-3A6D-4616-87AB-7D149A8C65FC}" destId="{E6294523-5C0D-46DB-A179-DB1BCE982699}" srcOrd="2" destOrd="0" presId="urn:microsoft.com/office/officeart/2008/layout/HalfCircleOrganizationChart"/>
    <dgm:cxn modelId="{EE14525D-3C4B-4622-B884-FF4B97D271D5}" type="presParOf" srcId="{9D53510C-3A6D-4616-87AB-7D149A8C65FC}" destId="{004D8604-36F6-4AF5-874B-13D0724F1D99}" srcOrd="3" destOrd="0" presId="urn:microsoft.com/office/officeart/2008/layout/HalfCircleOrganizationChart"/>
    <dgm:cxn modelId="{E5C55DE9-AF19-4AA6-89E7-6D8900472D5E}" type="presParOf" srcId="{004D8604-36F6-4AF5-874B-13D0724F1D99}" destId="{736F2740-9812-49B8-A76E-0AF4AC50DBEF}" srcOrd="0" destOrd="0" presId="urn:microsoft.com/office/officeart/2008/layout/HalfCircleOrganizationChart"/>
    <dgm:cxn modelId="{65C54D5C-2820-4701-9777-4CB0FB157BDE}" type="presParOf" srcId="{736F2740-9812-49B8-A76E-0AF4AC50DBEF}" destId="{767CA5B5-90C0-4F76-AE69-15C6BA0F9357}" srcOrd="0" destOrd="0" presId="urn:microsoft.com/office/officeart/2008/layout/HalfCircleOrganizationChart"/>
    <dgm:cxn modelId="{F9E29146-2D5D-4E01-AA1B-70972D8D0DC7}" type="presParOf" srcId="{736F2740-9812-49B8-A76E-0AF4AC50DBEF}" destId="{CD9E2445-C3DE-4EC6-B43B-9B4520858DD5}" srcOrd="1" destOrd="0" presId="urn:microsoft.com/office/officeart/2008/layout/HalfCircleOrganizationChart"/>
    <dgm:cxn modelId="{FE1B6444-7839-4BBA-B399-71FEB8D8C712}" type="presParOf" srcId="{736F2740-9812-49B8-A76E-0AF4AC50DBEF}" destId="{A96D5363-547A-41E1-A99A-B096B9685C97}" srcOrd="2" destOrd="0" presId="urn:microsoft.com/office/officeart/2008/layout/HalfCircleOrganizationChart"/>
    <dgm:cxn modelId="{3B3017A6-8FD4-4936-B4B2-BA8587059222}" type="presParOf" srcId="{736F2740-9812-49B8-A76E-0AF4AC50DBEF}" destId="{A3E948B7-B98F-4F2E-80BE-0A1E795D4BD2}" srcOrd="3" destOrd="0" presId="urn:microsoft.com/office/officeart/2008/layout/HalfCircleOrganizationChart"/>
    <dgm:cxn modelId="{1DE16661-FF4A-4C0D-A7D3-054A11D25523}" type="presParOf" srcId="{004D8604-36F6-4AF5-874B-13D0724F1D99}" destId="{D2D34A7D-40B2-4574-96ED-11E77F3AE7D6}" srcOrd="1" destOrd="0" presId="urn:microsoft.com/office/officeart/2008/layout/HalfCircleOrganizationChart"/>
    <dgm:cxn modelId="{04B38782-60FC-4D58-8ABF-D4BED4787D05}" type="presParOf" srcId="{004D8604-36F6-4AF5-874B-13D0724F1D99}" destId="{05D89B44-0615-42EC-9161-82E4FE872A85}" srcOrd="2" destOrd="0" presId="urn:microsoft.com/office/officeart/2008/layout/HalfCircleOrganizationChart"/>
    <dgm:cxn modelId="{7935D473-7BB7-4313-B1DF-3BA622A73D8E}" type="presParOf" srcId="{5D427F15-0F0A-4086-879D-25703B08D328}" destId="{BB23D720-9B29-4E41-8C49-8CE45DA971B9}" srcOrd="2" destOrd="0" presId="urn:microsoft.com/office/officeart/2008/layout/HalfCircleOrganizationChart"/>
    <dgm:cxn modelId="{97C8A551-69E0-4162-AED6-92E1866846C6}" type="presParOf" srcId="{E1543111-D656-433D-B298-ECEA0D761628}" destId="{5A8D1F33-15FF-49A5-A6CC-D597058777C5}" srcOrd="2" destOrd="0" presId="urn:microsoft.com/office/officeart/2008/layout/HalfCircleOrganizationChart"/>
    <dgm:cxn modelId="{F1E1CE32-C350-44B4-845D-EB6EAD4A364D}" type="presParOf" srcId="{E1543111-D656-433D-B298-ECEA0D761628}" destId="{5BAFF9F9-2B45-46F7-8C4F-99E906292520}" srcOrd="3" destOrd="0" presId="urn:microsoft.com/office/officeart/2008/layout/HalfCircleOrganizationChart"/>
    <dgm:cxn modelId="{0BA17738-066D-4ADB-906F-C3BDE7D6E23F}" type="presParOf" srcId="{5BAFF9F9-2B45-46F7-8C4F-99E906292520}" destId="{12FE934F-55A2-49E2-B3C9-5026728BAC0D}" srcOrd="0" destOrd="0" presId="urn:microsoft.com/office/officeart/2008/layout/HalfCircleOrganizationChart"/>
    <dgm:cxn modelId="{3B607B70-CBFD-4D33-94A5-4A411057386A}" type="presParOf" srcId="{12FE934F-55A2-49E2-B3C9-5026728BAC0D}" destId="{980FBF67-B160-436A-8D73-C5C697472817}" srcOrd="0" destOrd="0" presId="urn:microsoft.com/office/officeart/2008/layout/HalfCircleOrganizationChart"/>
    <dgm:cxn modelId="{77654BBC-0F2D-4867-A155-32B738C1CF23}" type="presParOf" srcId="{12FE934F-55A2-49E2-B3C9-5026728BAC0D}" destId="{61CF40E9-5154-48B4-94DC-C0B2C79F6C11}" srcOrd="1" destOrd="0" presId="urn:microsoft.com/office/officeart/2008/layout/HalfCircleOrganizationChart"/>
    <dgm:cxn modelId="{55ABB080-24F1-4064-B42A-6BA6737C09E5}" type="presParOf" srcId="{12FE934F-55A2-49E2-B3C9-5026728BAC0D}" destId="{4A2B3557-EE60-4A89-B404-B80B4F04D609}" srcOrd="2" destOrd="0" presId="urn:microsoft.com/office/officeart/2008/layout/HalfCircleOrganizationChart"/>
    <dgm:cxn modelId="{4B508E4E-F9A1-4888-9A55-F8DD6FAE17A7}" type="presParOf" srcId="{12FE934F-55A2-49E2-B3C9-5026728BAC0D}" destId="{ECAC22A6-008A-4EB7-947B-CF1B635B79AF}" srcOrd="3" destOrd="0" presId="urn:microsoft.com/office/officeart/2008/layout/HalfCircleOrganizationChart"/>
    <dgm:cxn modelId="{480AEDC1-A2C2-4A94-AFA5-64C6075777A2}" type="presParOf" srcId="{5BAFF9F9-2B45-46F7-8C4F-99E906292520}" destId="{13052D95-0928-4F6E-A375-DDB849E6A186}" srcOrd="1" destOrd="0" presId="urn:microsoft.com/office/officeart/2008/layout/HalfCircleOrganizationChart"/>
    <dgm:cxn modelId="{F3DF2197-1A3C-404C-A729-7071D24148E7}" type="presParOf" srcId="{13052D95-0928-4F6E-A375-DDB849E6A186}" destId="{999276F8-1705-4940-9179-FC46C9CFB965}" srcOrd="0" destOrd="0" presId="urn:microsoft.com/office/officeart/2008/layout/HalfCircleOrganizationChart"/>
    <dgm:cxn modelId="{B1039C3B-6ECB-4CAD-9403-FE6FF6E83A0C}" type="presParOf" srcId="{13052D95-0928-4F6E-A375-DDB849E6A186}" destId="{08D718F7-A1F0-49D5-9A27-D6256B835BC2}" srcOrd="1" destOrd="0" presId="urn:microsoft.com/office/officeart/2008/layout/HalfCircleOrganizationChart"/>
    <dgm:cxn modelId="{988F30A8-E8C6-4D2D-AAB6-35E5B282D88C}" type="presParOf" srcId="{08D718F7-A1F0-49D5-9A27-D6256B835BC2}" destId="{07E7D6A8-930D-4100-B744-239E548A1B20}" srcOrd="0" destOrd="0" presId="urn:microsoft.com/office/officeart/2008/layout/HalfCircleOrganizationChart"/>
    <dgm:cxn modelId="{34FE0BC1-33EE-41F3-BE78-3EBC02246476}" type="presParOf" srcId="{07E7D6A8-930D-4100-B744-239E548A1B20}" destId="{7DF9D393-7BD4-4ACD-A3D2-4C7C11B9B70E}" srcOrd="0" destOrd="0" presId="urn:microsoft.com/office/officeart/2008/layout/HalfCircleOrganizationChart"/>
    <dgm:cxn modelId="{0D94A448-08CA-4BDF-87B2-4E41B74C8CBA}" type="presParOf" srcId="{07E7D6A8-930D-4100-B744-239E548A1B20}" destId="{45A3F1F9-4F6C-4BCE-ADE0-BCD8FAE6A0E5}" srcOrd="1" destOrd="0" presId="urn:microsoft.com/office/officeart/2008/layout/HalfCircleOrganizationChart"/>
    <dgm:cxn modelId="{D15A7A4C-26CC-4B7F-86FA-A914D986C673}" type="presParOf" srcId="{07E7D6A8-930D-4100-B744-239E548A1B20}" destId="{B1B197ED-F04C-4895-8D1E-61FAC4030B90}" srcOrd="2" destOrd="0" presId="urn:microsoft.com/office/officeart/2008/layout/HalfCircleOrganizationChart"/>
    <dgm:cxn modelId="{AA7B0673-E35F-45EE-8C12-00828C0C9AA1}" type="presParOf" srcId="{07E7D6A8-930D-4100-B744-239E548A1B20}" destId="{ACDB5001-08D0-4192-8221-198D6EE488B1}" srcOrd="3" destOrd="0" presId="urn:microsoft.com/office/officeart/2008/layout/HalfCircleOrganizationChart"/>
    <dgm:cxn modelId="{3F641F91-D6A3-413A-A3B2-92AF1C872101}" type="presParOf" srcId="{08D718F7-A1F0-49D5-9A27-D6256B835BC2}" destId="{62498089-764F-4A5C-BD12-3C2D6A8ADFD3}" srcOrd="1" destOrd="0" presId="urn:microsoft.com/office/officeart/2008/layout/HalfCircleOrganizationChart"/>
    <dgm:cxn modelId="{708B1E11-5003-4BFC-9009-F91651D0AED8}" type="presParOf" srcId="{08D718F7-A1F0-49D5-9A27-D6256B835BC2}" destId="{ADDA41F3-C8E2-483E-AAE6-E07E2ABD1136}" srcOrd="2" destOrd="0" presId="urn:microsoft.com/office/officeart/2008/layout/HalfCircleOrganizationChart"/>
    <dgm:cxn modelId="{B1803401-DA54-4138-A6C6-2F895B2F23B4}" type="presParOf" srcId="{13052D95-0928-4F6E-A375-DDB849E6A186}" destId="{3D757C90-2645-4246-9022-97C61658E404}" srcOrd="2" destOrd="0" presId="urn:microsoft.com/office/officeart/2008/layout/HalfCircleOrganizationChart"/>
    <dgm:cxn modelId="{04D1C093-70DD-4420-AA9F-AC60CC6A0345}" type="presParOf" srcId="{13052D95-0928-4F6E-A375-DDB849E6A186}" destId="{5ED162DA-7103-4FF0-B9C1-5C15B389259F}" srcOrd="3" destOrd="0" presId="urn:microsoft.com/office/officeart/2008/layout/HalfCircleOrganizationChart"/>
    <dgm:cxn modelId="{F6BCEC74-FC62-491B-BC98-E2E0350B1112}" type="presParOf" srcId="{5ED162DA-7103-4FF0-B9C1-5C15B389259F}" destId="{50D9133A-6823-4590-BA86-34826A4DDA84}" srcOrd="0" destOrd="0" presId="urn:microsoft.com/office/officeart/2008/layout/HalfCircleOrganizationChart"/>
    <dgm:cxn modelId="{044C47A5-AC43-4786-A1F6-C14F6B14BCBE}" type="presParOf" srcId="{50D9133A-6823-4590-BA86-34826A4DDA84}" destId="{3D5DF84C-9EAD-4237-BD0E-0F5D80105926}" srcOrd="0" destOrd="0" presId="urn:microsoft.com/office/officeart/2008/layout/HalfCircleOrganizationChart"/>
    <dgm:cxn modelId="{036CD9C3-974F-45F9-89AB-312336AFE8C8}" type="presParOf" srcId="{50D9133A-6823-4590-BA86-34826A4DDA84}" destId="{893A7927-547B-4F7F-BA25-B7EB2D249B0F}" srcOrd="1" destOrd="0" presId="urn:microsoft.com/office/officeart/2008/layout/HalfCircleOrganizationChart"/>
    <dgm:cxn modelId="{EDB8A737-98F4-4CC7-8466-28854C48B99E}" type="presParOf" srcId="{50D9133A-6823-4590-BA86-34826A4DDA84}" destId="{009A1E2C-B598-4247-8380-EC3BB02D38BC}" srcOrd="2" destOrd="0" presId="urn:microsoft.com/office/officeart/2008/layout/HalfCircleOrganizationChart"/>
    <dgm:cxn modelId="{057B78EA-AB36-4ECD-A599-E45A975F6FC0}" type="presParOf" srcId="{50D9133A-6823-4590-BA86-34826A4DDA84}" destId="{EA61A7A8-377E-4908-9D7A-3E200A539EF9}" srcOrd="3" destOrd="0" presId="urn:microsoft.com/office/officeart/2008/layout/HalfCircleOrganizationChart"/>
    <dgm:cxn modelId="{8E3C0CAD-0E04-4D75-8486-11C6F2E3073E}" type="presParOf" srcId="{5ED162DA-7103-4FF0-B9C1-5C15B389259F}" destId="{E8E83E9B-6AE2-481F-BAB3-692D9E80FE6F}" srcOrd="1" destOrd="0" presId="urn:microsoft.com/office/officeart/2008/layout/HalfCircleOrganizationChart"/>
    <dgm:cxn modelId="{2F6423FF-22B2-445D-A4AD-ECB0B8EBB1C8}" type="presParOf" srcId="{5ED162DA-7103-4FF0-B9C1-5C15B389259F}" destId="{1DA1D3A0-79BF-430D-A809-9DB366C0611F}" srcOrd="2" destOrd="0" presId="urn:microsoft.com/office/officeart/2008/layout/HalfCircleOrganizationChart"/>
    <dgm:cxn modelId="{65E7AB15-EF06-45AA-84FC-74F513932581}" type="presParOf" srcId="{5BAFF9F9-2B45-46F7-8C4F-99E906292520}" destId="{DCD70F8E-BE3C-475F-BDC5-35B202CBC163}" srcOrd="2" destOrd="0" presId="urn:microsoft.com/office/officeart/2008/layout/HalfCircleOrganizationChart"/>
    <dgm:cxn modelId="{763DCCD0-C879-41BD-9ED6-EAD222F02800}" type="presParOf" srcId="{9A8DEB16-B91F-447D-9493-F0DA8EC19FCC}" destId="{A02B0EE3-7C74-4965-A80E-3DCEF463F9F7}" srcOrd="2" destOrd="0" presId="urn:microsoft.com/office/officeart/2008/layout/HalfCircleOrganizationChart"/>
    <dgm:cxn modelId="{032A9CA9-025A-4852-82A3-D96281E0ADBA}" type="presParOf" srcId="{493A6D90-7C57-4C5A-B3E7-E2FBB86A8B7A}" destId="{041E57C0-4113-466D-91AB-43C71BA001C2}" srcOrd="1" destOrd="0" presId="urn:microsoft.com/office/officeart/2008/layout/HalfCircleOrganizationChart"/>
    <dgm:cxn modelId="{0F4FA845-B607-4D51-A7E6-8E926204F2A3}" type="presParOf" srcId="{041E57C0-4113-466D-91AB-43C71BA001C2}" destId="{76DA80CB-A691-48EC-836C-7B6742D646E1}" srcOrd="0" destOrd="0" presId="urn:microsoft.com/office/officeart/2008/layout/HalfCircleOrganizationChart"/>
    <dgm:cxn modelId="{2BFFCAAE-D07F-439B-8DE8-504E5E884E13}" type="presParOf" srcId="{76DA80CB-A691-48EC-836C-7B6742D646E1}" destId="{4A707886-5652-499D-90BA-1B2D1A69086E}" srcOrd="0" destOrd="0" presId="urn:microsoft.com/office/officeart/2008/layout/HalfCircleOrganizationChart"/>
    <dgm:cxn modelId="{5A9B4E26-3C2E-44B9-A569-C6BDB769019C}" type="presParOf" srcId="{76DA80CB-A691-48EC-836C-7B6742D646E1}" destId="{F23638FD-0806-4E10-AB68-4E794523E20E}" srcOrd="1" destOrd="0" presId="urn:microsoft.com/office/officeart/2008/layout/HalfCircleOrganizationChart"/>
    <dgm:cxn modelId="{AC558079-B9B8-4EC9-9F87-30C6361C196C}" type="presParOf" srcId="{76DA80CB-A691-48EC-836C-7B6742D646E1}" destId="{354D9261-A41F-4F42-A42E-7098CE96539B}" srcOrd="2" destOrd="0" presId="urn:microsoft.com/office/officeart/2008/layout/HalfCircleOrganizationChart"/>
    <dgm:cxn modelId="{51E3B19A-53DF-454B-9E41-37EABF422282}" type="presParOf" srcId="{76DA80CB-A691-48EC-836C-7B6742D646E1}" destId="{08869219-6C77-4949-92F9-276A87A995B3}" srcOrd="3" destOrd="0" presId="urn:microsoft.com/office/officeart/2008/layout/HalfCircleOrganizationChart"/>
    <dgm:cxn modelId="{08654F2A-062B-4DAF-B2D2-19149D8D3DE5}" type="presParOf" srcId="{041E57C0-4113-466D-91AB-43C71BA001C2}" destId="{CA55AE89-2EEC-4E5E-AB3F-A23214B6C11B}" srcOrd="1" destOrd="0" presId="urn:microsoft.com/office/officeart/2008/layout/HalfCircleOrganizationChart"/>
    <dgm:cxn modelId="{41B20E1E-951B-4903-9127-17EC90482F30}" type="presParOf" srcId="{041E57C0-4113-466D-91AB-43C71BA001C2}" destId="{795931E1-AA62-4B2F-96F4-CFFA54CF6FC9}" srcOrd="2" destOrd="0" presId="urn:microsoft.com/office/officeart/2008/layout/HalfCircleOrganizationChart"/>
    <dgm:cxn modelId="{75721701-AA0D-43AE-BD20-E6A7B7E790B3}" type="presParOf" srcId="{493A6D90-7C57-4C5A-B3E7-E2FBB86A8B7A}" destId="{4050F29A-F5C5-4CEA-9279-5AA4348EF30E}" srcOrd="2" destOrd="0" presId="urn:microsoft.com/office/officeart/2008/layout/HalfCircleOrganizationChart"/>
    <dgm:cxn modelId="{A9BBC2AB-303C-47C2-B295-5CD4625CF2C9}" type="presParOf" srcId="{4050F29A-F5C5-4CEA-9279-5AA4348EF30E}" destId="{D4325423-2A90-4F2F-BB9A-A5A5638F2CC0}" srcOrd="0" destOrd="0" presId="urn:microsoft.com/office/officeart/2008/layout/HalfCircleOrganizationChart"/>
    <dgm:cxn modelId="{26283011-AB26-4583-98FD-717CBB1A82FE}" type="presParOf" srcId="{D4325423-2A90-4F2F-BB9A-A5A5638F2CC0}" destId="{72E33E1A-7076-4389-BCD4-87181A50A5BA}" srcOrd="0" destOrd="0" presId="urn:microsoft.com/office/officeart/2008/layout/HalfCircleOrganizationChart"/>
    <dgm:cxn modelId="{5C743DB7-95C6-44B4-999E-E7F73A966DB5}" type="presParOf" srcId="{D4325423-2A90-4F2F-BB9A-A5A5638F2CC0}" destId="{1B4D59B1-D9BE-4F44-BF1D-35CAD1F0F7F2}" srcOrd="1" destOrd="0" presId="urn:microsoft.com/office/officeart/2008/layout/HalfCircleOrganizationChart"/>
    <dgm:cxn modelId="{D17F14EA-A6EF-42E7-9745-84A6E4179186}" type="presParOf" srcId="{D4325423-2A90-4F2F-BB9A-A5A5638F2CC0}" destId="{CF6E1636-DD45-4C88-94AF-0468734B7DDF}" srcOrd="2" destOrd="0" presId="urn:microsoft.com/office/officeart/2008/layout/HalfCircleOrganizationChart"/>
    <dgm:cxn modelId="{4AFBF6CD-09A3-40A0-966D-87C7B14836FC}" type="presParOf" srcId="{D4325423-2A90-4F2F-BB9A-A5A5638F2CC0}" destId="{3CAC4D6C-8386-4415-B907-359914C88186}" srcOrd="3" destOrd="0" presId="urn:microsoft.com/office/officeart/2008/layout/HalfCircleOrganizationChart"/>
    <dgm:cxn modelId="{96B58D3A-A244-4A6D-BC4F-14A5BA9825ED}" type="presParOf" srcId="{4050F29A-F5C5-4CEA-9279-5AA4348EF30E}" destId="{468D781B-445B-47E0-A08F-E77B894B67F7}" srcOrd="1" destOrd="0" presId="urn:microsoft.com/office/officeart/2008/layout/HalfCircleOrganizationChart"/>
    <dgm:cxn modelId="{23866AC9-9FB7-4F57-8E73-408A15589B38}" type="presParOf" srcId="{468D781B-445B-47E0-A08F-E77B894B67F7}" destId="{9F67E33A-EB0F-448F-AFF3-E33C55A80DEC}" srcOrd="0" destOrd="0" presId="urn:microsoft.com/office/officeart/2008/layout/HalfCircleOrganizationChart"/>
    <dgm:cxn modelId="{5FE168EA-3850-46D2-A5BB-52F22E52077C}" type="presParOf" srcId="{468D781B-445B-47E0-A08F-E77B894B67F7}" destId="{66EE1788-908B-458A-B195-C04DA49B6B0D}" srcOrd="1" destOrd="0" presId="urn:microsoft.com/office/officeart/2008/layout/HalfCircleOrganizationChart"/>
    <dgm:cxn modelId="{60173528-D314-43F4-85A9-7D43CF596632}" type="presParOf" srcId="{66EE1788-908B-458A-B195-C04DA49B6B0D}" destId="{930DD4EC-384C-4D8E-B31B-C16CF8EF8A37}" srcOrd="0" destOrd="0" presId="urn:microsoft.com/office/officeart/2008/layout/HalfCircleOrganizationChart"/>
    <dgm:cxn modelId="{D7809BE8-83FF-4C6D-8E99-FF439DAD578C}" type="presParOf" srcId="{930DD4EC-384C-4D8E-B31B-C16CF8EF8A37}" destId="{5BB9D053-00E8-48E0-8F20-3CD3FBCB7085}" srcOrd="0" destOrd="0" presId="urn:microsoft.com/office/officeart/2008/layout/HalfCircleOrganizationChart"/>
    <dgm:cxn modelId="{2817A1E5-1D45-4A8F-881B-C82D44E83478}" type="presParOf" srcId="{930DD4EC-384C-4D8E-B31B-C16CF8EF8A37}" destId="{1841D1F0-6293-4535-B78B-BF36EE205539}" srcOrd="1" destOrd="0" presId="urn:microsoft.com/office/officeart/2008/layout/HalfCircleOrganizationChart"/>
    <dgm:cxn modelId="{1385DD72-E91F-4D93-8066-B09D36F59E97}" type="presParOf" srcId="{930DD4EC-384C-4D8E-B31B-C16CF8EF8A37}" destId="{84F3BBD4-8D8A-417B-BDE8-0D01C1F5D126}" srcOrd="2" destOrd="0" presId="urn:microsoft.com/office/officeart/2008/layout/HalfCircleOrganizationChart"/>
    <dgm:cxn modelId="{1A8B875E-1BAE-43F0-B829-1A32394839E8}" type="presParOf" srcId="{930DD4EC-384C-4D8E-B31B-C16CF8EF8A37}" destId="{AA2B4803-B501-4308-AE54-956C3BFF0D54}" srcOrd="3" destOrd="0" presId="urn:microsoft.com/office/officeart/2008/layout/HalfCircleOrganizationChart"/>
    <dgm:cxn modelId="{E01C8E58-877C-4119-861B-E7A81B4EBEE8}" type="presParOf" srcId="{66EE1788-908B-458A-B195-C04DA49B6B0D}" destId="{49F362AB-A6AE-4BA0-B79B-CC071CEB93F8}" srcOrd="1" destOrd="0" presId="urn:microsoft.com/office/officeart/2008/layout/HalfCircleOrganizationChart"/>
    <dgm:cxn modelId="{B26B2316-13EB-4EFA-8842-29DE13446FF0}" type="presParOf" srcId="{66EE1788-908B-458A-B195-C04DA49B6B0D}" destId="{3CCF7F42-9BA3-4E3C-8BC4-DFD45DE5155C}" srcOrd="2" destOrd="0" presId="urn:microsoft.com/office/officeart/2008/layout/HalfCircleOrganizationChart"/>
    <dgm:cxn modelId="{A7038D5B-5A00-410C-B1B9-6B97D5F51AF5}" type="presParOf" srcId="{468D781B-445B-47E0-A08F-E77B894B67F7}" destId="{DD8C02FD-D73B-417A-A725-DE46D25EEF2C}" srcOrd="2" destOrd="0" presId="urn:microsoft.com/office/officeart/2008/layout/HalfCircleOrganizationChart"/>
    <dgm:cxn modelId="{7FFBF6D1-2E8F-4D88-9DB0-F5542487D451}" type="presParOf" srcId="{468D781B-445B-47E0-A08F-E77B894B67F7}" destId="{8E293896-5802-4659-9BB9-9AB6404A46F0}" srcOrd="3" destOrd="0" presId="urn:microsoft.com/office/officeart/2008/layout/HalfCircleOrganizationChart"/>
    <dgm:cxn modelId="{D92EF411-C1AA-42D7-AD56-2951839FDBEC}" type="presParOf" srcId="{8E293896-5802-4659-9BB9-9AB6404A46F0}" destId="{C74990AF-8809-4779-B08B-B39BD372D658}" srcOrd="0" destOrd="0" presId="urn:microsoft.com/office/officeart/2008/layout/HalfCircleOrganizationChart"/>
    <dgm:cxn modelId="{587FA044-6045-4078-8856-A54BBD5584A6}" type="presParOf" srcId="{C74990AF-8809-4779-B08B-B39BD372D658}" destId="{9BD9E0B4-8954-431F-B77B-838B7EE895EF}" srcOrd="0" destOrd="0" presId="urn:microsoft.com/office/officeart/2008/layout/HalfCircleOrganizationChart"/>
    <dgm:cxn modelId="{FB220D9F-34D9-4DDD-95D9-301C381306C4}" type="presParOf" srcId="{C74990AF-8809-4779-B08B-B39BD372D658}" destId="{684422D8-0392-40BE-AF07-2B55BA18FA18}" srcOrd="1" destOrd="0" presId="urn:microsoft.com/office/officeart/2008/layout/HalfCircleOrganizationChart"/>
    <dgm:cxn modelId="{76F104B1-0627-439F-A296-1EAD9C766CD9}" type="presParOf" srcId="{C74990AF-8809-4779-B08B-B39BD372D658}" destId="{FDFB6ABA-F7A8-454F-A98D-3EF2D0651D27}" srcOrd="2" destOrd="0" presId="urn:microsoft.com/office/officeart/2008/layout/HalfCircleOrganizationChart"/>
    <dgm:cxn modelId="{A9B6A776-9F7B-4D65-A7BC-85C3BF8E5FCB}" type="presParOf" srcId="{C74990AF-8809-4779-B08B-B39BD372D658}" destId="{D701D4F9-B51A-4F79-BF50-3AD48D3BBFB7}" srcOrd="3" destOrd="0" presId="urn:microsoft.com/office/officeart/2008/layout/HalfCircleOrganizationChart"/>
    <dgm:cxn modelId="{3D2A2B0A-43AF-41A9-B845-19624CFB2223}" type="presParOf" srcId="{8E293896-5802-4659-9BB9-9AB6404A46F0}" destId="{3091AAA5-21A1-44BB-916E-714502C89087}" srcOrd="1" destOrd="0" presId="urn:microsoft.com/office/officeart/2008/layout/HalfCircleOrganizationChart"/>
    <dgm:cxn modelId="{7EE450D7-863B-40FB-AB1A-3959BE43A39F}" type="presParOf" srcId="{8E293896-5802-4659-9BB9-9AB6404A46F0}" destId="{B412D949-94D2-4FD5-920E-CD93D2D28A84}" srcOrd="2" destOrd="0" presId="urn:microsoft.com/office/officeart/2008/layout/HalfCircleOrganizationChart"/>
    <dgm:cxn modelId="{16CD01EE-AE6B-4E68-86BC-C7404EBDD02D}" type="presParOf" srcId="{4050F29A-F5C5-4CEA-9279-5AA4348EF30E}" destId="{CA2EC46B-DFA7-4226-AC5D-4E54C402E688}" srcOrd="2" destOrd="0" presId="urn:microsoft.com/office/officeart/2008/layout/HalfCircleOrganizationChart"/>
    <dgm:cxn modelId="{66C6C1C2-4D4A-4F74-AE29-9D820B6C9862}" type="presParOf" srcId="{493A6D90-7C57-4C5A-B3E7-E2FBB86A8B7A}" destId="{E413B29B-BFAD-4F25-A32B-8240F0DE187F}" srcOrd="3" destOrd="0" presId="urn:microsoft.com/office/officeart/2008/layout/HalfCircleOrganizationChart"/>
    <dgm:cxn modelId="{6715108D-1BCE-4504-8E58-48B73EB346D8}" type="presParOf" srcId="{E413B29B-BFAD-4F25-A32B-8240F0DE187F}" destId="{380D42E5-F040-41DD-9B53-0B6723A8564C}" srcOrd="0" destOrd="0" presId="urn:microsoft.com/office/officeart/2008/layout/HalfCircleOrganizationChart"/>
    <dgm:cxn modelId="{2F58E67D-25EB-4776-8194-4DEA1A83B73B}" type="presParOf" srcId="{380D42E5-F040-41DD-9B53-0B6723A8564C}" destId="{981D5AF7-570A-4E4C-ADBA-234E6AE34B68}" srcOrd="0" destOrd="0" presId="urn:microsoft.com/office/officeart/2008/layout/HalfCircleOrganizationChart"/>
    <dgm:cxn modelId="{5797EECD-5E25-4C9C-9B55-6DD74C618E56}" type="presParOf" srcId="{380D42E5-F040-41DD-9B53-0B6723A8564C}" destId="{3C169B56-258E-41FC-9E6D-1277A25846DE}" srcOrd="1" destOrd="0" presId="urn:microsoft.com/office/officeart/2008/layout/HalfCircleOrganizationChart"/>
    <dgm:cxn modelId="{5DDB0F73-EE9D-4CB9-B4B9-B55D0BC5EE82}" type="presParOf" srcId="{380D42E5-F040-41DD-9B53-0B6723A8564C}" destId="{58BEC0EC-72D3-425F-896A-95EEAAE20AF8}" srcOrd="2" destOrd="0" presId="urn:microsoft.com/office/officeart/2008/layout/HalfCircleOrganizationChart"/>
    <dgm:cxn modelId="{11604732-1BDB-4B49-869A-9332E3B03E37}" type="presParOf" srcId="{380D42E5-F040-41DD-9B53-0B6723A8564C}" destId="{63250069-6BA3-4604-9980-271167B5AB62}" srcOrd="3" destOrd="0" presId="urn:microsoft.com/office/officeart/2008/layout/HalfCircleOrganizationChart"/>
    <dgm:cxn modelId="{98253653-D36F-4F3B-960A-6F05082ABC4F}" type="presParOf" srcId="{E413B29B-BFAD-4F25-A32B-8240F0DE187F}" destId="{BC566066-2FDD-4929-A281-B19A469D0770}" srcOrd="1" destOrd="0" presId="urn:microsoft.com/office/officeart/2008/layout/HalfCircleOrganizationChart"/>
    <dgm:cxn modelId="{6BDD885F-3AA8-4F27-8AA4-569A6B558525}" type="presParOf" srcId="{E413B29B-BFAD-4F25-A32B-8240F0DE187F}" destId="{656E6E6A-6A0A-44E7-92CD-64BCA80C4C0F}" srcOrd="2" destOrd="0" presId="urn:microsoft.com/office/officeart/2008/layout/HalfCircleOrganizationChart"/>
    <dgm:cxn modelId="{D3C805F7-99CC-4C90-8DA4-DEEAA4E494AB}" type="presParOf" srcId="{493A6D90-7C57-4C5A-B3E7-E2FBB86A8B7A}" destId="{D1070419-E4D5-4472-B71E-39440F6FE7CD}" srcOrd="4" destOrd="0" presId="urn:microsoft.com/office/officeart/2008/layout/HalfCircleOrganizationChart"/>
    <dgm:cxn modelId="{3C191A1A-7F11-4482-900A-127A53675E25}" type="presParOf" srcId="{D1070419-E4D5-4472-B71E-39440F6FE7CD}" destId="{B3EDB457-B002-4564-95FE-DC2C3A72997A}" srcOrd="0" destOrd="0" presId="urn:microsoft.com/office/officeart/2008/layout/HalfCircleOrganizationChart"/>
    <dgm:cxn modelId="{8745BC1E-523C-400F-830F-71FEDC484A27}" type="presParOf" srcId="{B3EDB457-B002-4564-95FE-DC2C3A72997A}" destId="{32DD9FC2-A873-49A2-A706-DAA261251FAC}" srcOrd="0" destOrd="0" presId="urn:microsoft.com/office/officeart/2008/layout/HalfCircleOrganizationChart"/>
    <dgm:cxn modelId="{044E2410-DAFA-472E-B3A9-C807CFBD8230}" type="presParOf" srcId="{B3EDB457-B002-4564-95FE-DC2C3A72997A}" destId="{F08F2C4A-D2A5-44D0-A4D2-716C25BFE334}" srcOrd="1" destOrd="0" presId="urn:microsoft.com/office/officeart/2008/layout/HalfCircleOrganizationChart"/>
    <dgm:cxn modelId="{EAA5771E-E5C9-4936-979F-808F5447B1AA}" type="presParOf" srcId="{B3EDB457-B002-4564-95FE-DC2C3A72997A}" destId="{4D0402CD-A645-4EC7-88C6-8932087D73B1}" srcOrd="2" destOrd="0" presId="urn:microsoft.com/office/officeart/2008/layout/HalfCircleOrganizationChart"/>
    <dgm:cxn modelId="{5DFC7793-CA72-48A0-9C85-D98756558D60}" type="presParOf" srcId="{B3EDB457-B002-4564-95FE-DC2C3A72997A}" destId="{8D3700BD-818A-4CBC-8145-28862B854311}" srcOrd="3" destOrd="0" presId="urn:microsoft.com/office/officeart/2008/layout/HalfCircleOrganizationChart"/>
    <dgm:cxn modelId="{8227B7FD-FF3A-4477-A18B-C987E3D9B95E}" type="presParOf" srcId="{D1070419-E4D5-4472-B71E-39440F6FE7CD}" destId="{14A4643F-5D61-4821-840B-1E7F8CAA087A}" srcOrd="1" destOrd="0" presId="urn:microsoft.com/office/officeart/2008/layout/HalfCircleOrganizationChart"/>
    <dgm:cxn modelId="{D53AD5D1-60F1-4875-8288-B582914CA312}" type="presParOf" srcId="{D1070419-E4D5-4472-B71E-39440F6FE7CD}" destId="{08CD5E46-3A4B-4D38-B27B-4BFA349CF9C4}" srcOrd="2" destOrd="0" presId="urn:microsoft.com/office/officeart/2008/layout/HalfCircleOrganizationChart"/>
    <dgm:cxn modelId="{211A1722-5E9B-435A-B9E3-60A17E1B65ED}" type="presParOf" srcId="{493A6D90-7C57-4C5A-B3E7-E2FBB86A8B7A}" destId="{99D042B8-572F-4D51-82BE-2C1F40FBD299}" srcOrd="5" destOrd="0" presId="urn:microsoft.com/office/officeart/2008/layout/HalfCircleOrganizationChart"/>
    <dgm:cxn modelId="{80928E18-A3FD-40D3-A78B-B9F865DAB5C9}" type="presParOf" srcId="{99D042B8-572F-4D51-82BE-2C1F40FBD299}" destId="{DC401DEB-BDF3-4ABB-93B0-1E1A3E70AD0D}" srcOrd="0" destOrd="0" presId="urn:microsoft.com/office/officeart/2008/layout/HalfCircleOrganizationChart"/>
    <dgm:cxn modelId="{A4B04A88-397C-4D76-BDBB-6455641CCD14}" type="presParOf" srcId="{DC401DEB-BDF3-4ABB-93B0-1E1A3E70AD0D}" destId="{83614F71-9AF1-4596-B251-91700E833936}" srcOrd="0" destOrd="0" presId="urn:microsoft.com/office/officeart/2008/layout/HalfCircleOrganizationChart"/>
    <dgm:cxn modelId="{AA722428-1A4B-4DA4-9414-448C690FA2F0}" type="presParOf" srcId="{DC401DEB-BDF3-4ABB-93B0-1E1A3E70AD0D}" destId="{B0789D22-99F4-458C-A11B-C67452DF8D7F}" srcOrd="1" destOrd="0" presId="urn:microsoft.com/office/officeart/2008/layout/HalfCircleOrganizationChart"/>
    <dgm:cxn modelId="{5BE0D95B-6022-4C19-B939-8A51918B4E53}" type="presParOf" srcId="{DC401DEB-BDF3-4ABB-93B0-1E1A3E70AD0D}" destId="{437179D1-244E-4658-9B08-2B8D30736028}" srcOrd="2" destOrd="0" presId="urn:microsoft.com/office/officeart/2008/layout/HalfCircleOrganizationChart"/>
    <dgm:cxn modelId="{B627ADDB-491C-4803-9A16-199CABF8C784}" type="presParOf" srcId="{DC401DEB-BDF3-4ABB-93B0-1E1A3E70AD0D}" destId="{D79EEE60-D4DA-4642-87B6-132113B1C7C7}" srcOrd="3" destOrd="0" presId="urn:microsoft.com/office/officeart/2008/layout/HalfCircleOrganizationChart"/>
    <dgm:cxn modelId="{B49B0AC4-90C1-485E-B166-3C7E1EA6994F}" type="presParOf" srcId="{99D042B8-572F-4D51-82BE-2C1F40FBD299}" destId="{063862F3-6B27-476B-92F4-42D1C5DD80D8}" srcOrd="1" destOrd="0" presId="urn:microsoft.com/office/officeart/2008/layout/HalfCircleOrganizationChart"/>
    <dgm:cxn modelId="{8508D1F6-FF64-4046-80FE-74CDA174DA5A}" type="presParOf" srcId="{063862F3-6B27-476B-92F4-42D1C5DD80D8}" destId="{40A20855-4E25-489D-B018-25FD5CF76475}" srcOrd="0" destOrd="0" presId="urn:microsoft.com/office/officeart/2008/layout/HalfCircleOrganizationChart"/>
    <dgm:cxn modelId="{D5E677E4-3198-495E-AEA8-3C4AA53099E1}" type="presParOf" srcId="{063862F3-6B27-476B-92F4-42D1C5DD80D8}" destId="{91C386CE-0151-4EDF-A648-1CEEB25FB1D2}" srcOrd="1" destOrd="0" presId="urn:microsoft.com/office/officeart/2008/layout/HalfCircleOrganizationChart"/>
    <dgm:cxn modelId="{F35B7D76-38C5-4E83-863C-1EFD6DAF64D5}" type="presParOf" srcId="{91C386CE-0151-4EDF-A648-1CEEB25FB1D2}" destId="{7F54C252-FE1F-491F-B2B0-102BE831C6FA}" srcOrd="0" destOrd="0" presId="urn:microsoft.com/office/officeart/2008/layout/HalfCircleOrganizationChart"/>
    <dgm:cxn modelId="{27789375-5098-4EB1-B50C-F46A10B67E01}" type="presParOf" srcId="{7F54C252-FE1F-491F-B2B0-102BE831C6FA}" destId="{23F59A61-A4E5-4200-99E6-23C4D7EC713A}" srcOrd="0" destOrd="0" presId="urn:microsoft.com/office/officeart/2008/layout/HalfCircleOrganizationChart"/>
    <dgm:cxn modelId="{FB7E7963-712B-4F0D-A77A-E95507AE0B28}" type="presParOf" srcId="{7F54C252-FE1F-491F-B2B0-102BE831C6FA}" destId="{B1E39F55-5DBA-4D12-A0CD-7F3BBC9C2A01}" srcOrd="1" destOrd="0" presId="urn:microsoft.com/office/officeart/2008/layout/HalfCircleOrganizationChart"/>
    <dgm:cxn modelId="{FFF4306E-C2E2-45D7-AB00-1FBFB3A28628}" type="presParOf" srcId="{7F54C252-FE1F-491F-B2B0-102BE831C6FA}" destId="{4403A426-E8C8-4890-A951-B25AFC1C5D16}" srcOrd="2" destOrd="0" presId="urn:microsoft.com/office/officeart/2008/layout/HalfCircleOrganizationChart"/>
    <dgm:cxn modelId="{185E516C-5CBF-488B-960F-872EF0548BEA}" type="presParOf" srcId="{7F54C252-FE1F-491F-B2B0-102BE831C6FA}" destId="{193BC312-1531-4672-A6AD-AC8F4E841FCE}" srcOrd="3" destOrd="0" presId="urn:microsoft.com/office/officeart/2008/layout/HalfCircleOrganizationChart"/>
    <dgm:cxn modelId="{DA3F80DA-C810-4362-A81A-49F2EB0DD023}" type="presParOf" srcId="{91C386CE-0151-4EDF-A648-1CEEB25FB1D2}" destId="{79E9536E-B9F1-43BA-BDE7-101C049B55C5}" srcOrd="1" destOrd="0" presId="urn:microsoft.com/office/officeart/2008/layout/HalfCircleOrganizationChart"/>
    <dgm:cxn modelId="{11F7A152-C93C-4EC9-B437-02FF4D4E88A7}" type="presParOf" srcId="{79E9536E-B9F1-43BA-BDE7-101C049B55C5}" destId="{01ABEF0A-D494-4D3C-9C52-F30F4D9A45B2}" srcOrd="0" destOrd="0" presId="urn:microsoft.com/office/officeart/2008/layout/HalfCircleOrganizationChart"/>
    <dgm:cxn modelId="{586D9E0D-7B9E-41EA-9989-F0AFA57EBD25}" type="presParOf" srcId="{79E9536E-B9F1-43BA-BDE7-101C049B55C5}" destId="{BBD180F1-7212-48D7-A2F1-D42EBD7060B1}" srcOrd="1" destOrd="0" presId="urn:microsoft.com/office/officeart/2008/layout/HalfCircleOrganizationChart"/>
    <dgm:cxn modelId="{036C6837-5BAA-421A-B640-DD8DB7538E59}" type="presParOf" srcId="{BBD180F1-7212-48D7-A2F1-D42EBD7060B1}" destId="{B8C35419-5EA3-4312-80C3-E6436BFE557C}" srcOrd="0" destOrd="0" presId="urn:microsoft.com/office/officeart/2008/layout/HalfCircleOrganizationChart"/>
    <dgm:cxn modelId="{73F1234E-DA62-4C27-8D86-853FAEF82D46}" type="presParOf" srcId="{B8C35419-5EA3-4312-80C3-E6436BFE557C}" destId="{2014098A-4539-46EE-A20E-84F3F47DEEAA}" srcOrd="0" destOrd="0" presId="urn:microsoft.com/office/officeart/2008/layout/HalfCircleOrganizationChart"/>
    <dgm:cxn modelId="{E5047308-3483-46AC-B84A-286FA60D378F}" type="presParOf" srcId="{B8C35419-5EA3-4312-80C3-E6436BFE557C}" destId="{5AE36D8F-DE42-43A9-825A-4548CADF3016}" srcOrd="1" destOrd="0" presId="urn:microsoft.com/office/officeart/2008/layout/HalfCircleOrganizationChart"/>
    <dgm:cxn modelId="{A894E193-A3B1-4C79-B4EC-9B621F9A58A2}" type="presParOf" srcId="{B8C35419-5EA3-4312-80C3-E6436BFE557C}" destId="{E592ABA8-E460-4D6C-B119-8535AD35345F}" srcOrd="2" destOrd="0" presId="urn:microsoft.com/office/officeart/2008/layout/HalfCircleOrganizationChart"/>
    <dgm:cxn modelId="{02C65F04-F453-42F6-88DB-52B2F7D53353}" type="presParOf" srcId="{B8C35419-5EA3-4312-80C3-E6436BFE557C}" destId="{1A423E89-21F8-4454-A8F1-98AF98CB1FA0}" srcOrd="3" destOrd="0" presId="urn:microsoft.com/office/officeart/2008/layout/HalfCircleOrganizationChart"/>
    <dgm:cxn modelId="{FA748B54-64F8-4546-9038-AC6DC55DB58A}" type="presParOf" srcId="{BBD180F1-7212-48D7-A2F1-D42EBD7060B1}" destId="{B9DFFE63-1982-452A-9F53-0D3C4092A795}" srcOrd="1" destOrd="0" presId="urn:microsoft.com/office/officeart/2008/layout/HalfCircleOrganizationChart"/>
    <dgm:cxn modelId="{0514DD76-8DD9-4CF2-A19F-043212DAB020}" type="presParOf" srcId="{B9DFFE63-1982-452A-9F53-0D3C4092A795}" destId="{C0697BAD-769E-424E-ACF9-C34D82FECB5F}" srcOrd="0" destOrd="0" presId="urn:microsoft.com/office/officeart/2008/layout/HalfCircleOrganizationChart"/>
    <dgm:cxn modelId="{0F18EB7E-98FD-4A43-820C-DEBF5A6E05AD}" type="presParOf" srcId="{B9DFFE63-1982-452A-9F53-0D3C4092A795}" destId="{81EDB220-7DAB-4658-A8DC-594B913B4936}" srcOrd="1" destOrd="0" presId="urn:microsoft.com/office/officeart/2008/layout/HalfCircleOrganizationChart"/>
    <dgm:cxn modelId="{4CAF285F-A79C-4842-8ECC-4052F009D671}" type="presParOf" srcId="{81EDB220-7DAB-4658-A8DC-594B913B4936}" destId="{9B6BA514-9E0B-451C-98CB-FE298C0DC52D}" srcOrd="0" destOrd="0" presId="urn:microsoft.com/office/officeart/2008/layout/HalfCircleOrganizationChart"/>
    <dgm:cxn modelId="{FAEE7212-CADF-4331-90A4-36E63A81D188}" type="presParOf" srcId="{9B6BA514-9E0B-451C-98CB-FE298C0DC52D}" destId="{C5666EC4-16A7-4492-BBD0-9A63E79A91E0}" srcOrd="0" destOrd="0" presId="urn:microsoft.com/office/officeart/2008/layout/HalfCircleOrganizationChart"/>
    <dgm:cxn modelId="{210E56F9-ED6B-4F15-8B49-551F0EFB3BB1}" type="presParOf" srcId="{9B6BA514-9E0B-451C-98CB-FE298C0DC52D}" destId="{C41E3CDB-FE28-4943-B5D1-FA99B04347D0}" srcOrd="1" destOrd="0" presId="urn:microsoft.com/office/officeart/2008/layout/HalfCircleOrganizationChart"/>
    <dgm:cxn modelId="{D761B38A-0267-4BC3-8EE1-E76590D61BA7}" type="presParOf" srcId="{9B6BA514-9E0B-451C-98CB-FE298C0DC52D}" destId="{3877F2B9-27EC-4CD2-8CC4-0FB599923120}" srcOrd="2" destOrd="0" presId="urn:microsoft.com/office/officeart/2008/layout/HalfCircleOrganizationChart"/>
    <dgm:cxn modelId="{CD9298D2-3EED-4071-90AD-912452FC9A3C}" type="presParOf" srcId="{9B6BA514-9E0B-451C-98CB-FE298C0DC52D}" destId="{6B363349-EA94-47D0-964C-5DD657333372}" srcOrd="3" destOrd="0" presId="urn:microsoft.com/office/officeart/2008/layout/HalfCircleOrganizationChart"/>
    <dgm:cxn modelId="{2A614CA3-9D27-4989-979C-40A44E0AF20D}" type="presParOf" srcId="{81EDB220-7DAB-4658-A8DC-594B913B4936}" destId="{5D0DD3B3-8902-4DBC-99F7-0B05069D35A2}" srcOrd="1" destOrd="0" presId="urn:microsoft.com/office/officeart/2008/layout/HalfCircleOrganizationChart"/>
    <dgm:cxn modelId="{1BD30B00-EA45-4CB1-AE19-521BA63F0676}" type="presParOf" srcId="{81EDB220-7DAB-4658-A8DC-594B913B4936}" destId="{52B32500-5C5F-4AEE-A0A6-428755377BF1}" srcOrd="2" destOrd="0" presId="urn:microsoft.com/office/officeart/2008/layout/HalfCircleOrganizationChart"/>
    <dgm:cxn modelId="{EA227207-FCB1-4DFE-8A92-D9396E289EE0}" type="presParOf" srcId="{B9DFFE63-1982-452A-9F53-0D3C4092A795}" destId="{CCCF7376-B31C-40A8-A4F0-C1CCA3A1B1B3}" srcOrd="2" destOrd="0" presId="urn:microsoft.com/office/officeart/2008/layout/HalfCircleOrganizationChart"/>
    <dgm:cxn modelId="{BEE72758-2B20-46C9-92B9-15AAD59A9A1B}" type="presParOf" srcId="{B9DFFE63-1982-452A-9F53-0D3C4092A795}" destId="{71B67105-B4CC-477F-A059-07D04B0B8439}" srcOrd="3" destOrd="0" presId="urn:microsoft.com/office/officeart/2008/layout/HalfCircleOrganizationChart"/>
    <dgm:cxn modelId="{58E42299-655F-4558-99EF-66B723C003BD}" type="presParOf" srcId="{71B67105-B4CC-477F-A059-07D04B0B8439}" destId="{8666D373-3008-41AF-AE7A-F4B9CCB04AD0}" srcOrd="0" destOrd="0" presId="urn:microsoft.com/office/officeart/2008/layout/HalfCircleOrganizationChart"/>
    <dgm:cxn modelId="{3A4E8560-1460-4AB4-9D66-E469DD104988}" type="presParOf" srcId="{8666D373-3008-41AF-AE7A-F4B9CCB04AD0}" destId="{35347B09-EFF0-4D7C-80D6-61C86BBDABB9}" srcOrd="0" destOrd="0" presId="urn:microsoft.com/office/officeart/2008/layout/HalfCircleOrganizationChart"/>
    <dgm:cxn modelId="{0ABFD771-EBAB-453F-8C0D-013971742746}" type="presParOf" srcId="{8666D373-3008-41AF-AE7A-F4B9CCB04AD0}" destId="{40BE6CDF-AF4D-4333-856A-66329E160F59}" srcOrd="1" destOrd="0" presId="urn:microsoft.com/office/officeart/2008/layout/HalfCircleOrganizationChart"/>
    <dgm:cxn modelId="{6D4BB237-64A7-4931-980D-B0028225BFEE}" type="presParOf" srcId="{8666D373-3008-41AF-AE7A-F4B9CCB04AD0}" destId="{AE38B91A-D77B-4BF2-B28F-2EAACDAC6765}" srcOrd="2" destOrd="0" presId="urn:microsoft.com/office/officeart/2008/layout/HalfCircleOrganizationChart"/>
    <dgm:cxn modelId="{E8D059C6-3968-4FDC-8544-E9A39D458806}" type="presParOf" srcId="{8666D373-3008-41AF-AE7A-F4B9CCB04AD0}" destId="{163209DA-8057-4079-B077-9005E3ED15B0}" srcOrd="3" destOrd="0" presId="urn:microsoft.com/office/officeart/2008/layout/HalfCircleOrganizationChart"/>
    <dgm:cxn modelId="{83F01D66-90E0-4E58-9396-76E7AAF9F8A0}" type="presParOf" srcId="{71B67105-B4CC-477F-A059-07D04B0B8439}" destId="{5FA57A31-120B-47C2-AC8F-75EE0BE6F7F1}" srcOrd="1" destOrd="0" presId="urn:microsoft.com/office/officeart/2008/layout/HalfCircleOrganizationChart"/>
    <dgm:cxn modelId="{940D1B95-BDE8-45EF-8D30-A0D9DDB699A9}" type="presParOf" srcId="{71B67105-B4CC-477F-A059-07D04B0B8439}" destId="{0DB81A9A-2193-4A00-B69F-4D4CA32E50FB}" srcOrd="2" destOrd="0" presId="urn:microsoft.com/office/officeart/2008/layout/HalfCircleOrganizationChart"/>
    <dgm:cxn modelId="{BE7A7FC0-D16E-4104-B1A5-BBF81E63E1C5}" type="presParOf" srcId="{BBD180F1-7212-48D7-A2F1-D42EBD7060B1}" destId="{1D380012-DE12-4F18-BD2C-718EECC882A5}" srcOrd="2" destOrd="0" presId="urn:microsoft.com/office/officeart/2008/layout/HalfCircleOrganizationChart"/>
    <dgm:cxn modelId="{D1845082-C002-459D-9E33-A507CFBD6DE8}" type="presParOf" srcId="{79E9536E-B9F1-43BA-BDE7-101C049B55C5}" destId="{08F94377-C7C7-4496-A9C9-BBD0996295F6}" srcOrd="2" destOrd="0" presId="urn:microsoft.com/office/officeart/2008/layout/HalfCircleOrganizationChart"/>
    <dgm:cxn modelId="{5A08A5E7-C240-4702-B0FC-84232B6D20D0}" type="presParOf" srcId="{79E9536E-B9F1-43BA-BDE7-101C049B55C5}" destId="{17741870-4748-4A9E-B091-43E29777B3CE}" srcOrd="3" destOrd="0" presId="urn:microsoft.com/office/officeart/2008/layout/HalfCircleOrganizationChart"/>
    <dgm:cxn modelId="{340F00B9-1495-48C3-8774-A61D2C3FC59A}" type="presParOf" srcId="{17741870-4748-4A9E-B091-43E29777B3CE}" destId="{CE505C24-5D84-49E1-BFC1-727DFFEC8BB9}" srcOrd="0" destOrd="0" presId="urn:microsoft.com/office/officeart/2008/layout/HalfCircleOrganizationChart"/>
    <dgm:cxn modelId="{9E0C6B0E-0394-44F1-8CE9-7B57AFBB251E}" type="presParOf" srcId="{CE505C24-5D84-49E1-BFC1-727DFFEC8BB9}" destId="{8AA2151F-A64E-49A2-9E8D-00EA327F1DFA}" srcOrd="0" destOrd="0" presId="urn:microsoft.com/office/officeart/2008/layout/HalfCircleOrganizationChart"/>
    <dgm:cxn modelId="{3EDFF09C-58B0-4CBF-A8E6-79C6499E18C7}" type="presParOf" srcId="{CE505C24-5D84-49E1-BFC1-727DFFEC8BB9}" destId="{550F0600-0D60-4CA1-906B-D508E53A0597}" srcOrd="1" destOrd="0" presId="urn:microsoft.com/office/officeart/2008/layout/HalfCircleOrganizationChart"/>
    <dgm:cxn modelId="{5C0BC103-70D0-4544-82E5-88AB8D2B352A}" type="presParOf" srcId="{CE505C24-5D84-49E1-BFC1-727DFFEC8BB9}" destId="{B86F41D4-AE33-410D-B96D-76483388BA5B}" srcOrd="2" destOrd="0" presId="urn:microsoft.com/office/officeart/2008/layout/HalfCircleOrganizationChart"/>
    <dgm:cxn modelId="{F28B8788-4DBA-44E9-B93E-DAD150686259}" type="presParOf" srcId="{CE505C24-5D84-49E1-BFC1-727DFFEC8BB9}" destId="{B985ECFA-895F-470B-AECB-09C465E59114}" srcOrd="3" destOrd="0" presId="urn:microsoft.com/office/officeart/2008/layout/HalfCircleOrganizationChart"/>
    <dgm:cxn modelId="{5A135C88-C270-4AA0-B753-62208C142F7A}" type="presParOf" srcId="{17741870-4748-4A9E-B091-43E29777B3CE}" destId="{F46ACD02-13CC-4364-9C04-8001C16CEBC5}" srcOrd="1" destOrd="0" presId="urn:microsoft.com/office/officeart/2008/layout/HalfCircleOrganizationChart"/>
    <dgm:cxn modelId="{59DF4CE3-3390-4CDF-B9B9-3E6A8CD65C4B}" type="presParOf" srcId="{F46ACD02-13CC-4364-9C04-8001C16CEBC5}" destId="{D6F58924-83CC-4470-82C1-992A90637506}" srcOrd="0" destOrd="0" presId="urn:microsoft.com/office/officeart/2008/layout/HalfCircleOrganizationChart"/>
    <dgm:cxn modelId="{A21FCB32-00B0-411B-B0AA-A0018E630309}" type="presParOf" srcId="{F46ACD02-13CC-4364-9C04-8001C16CEBC5}" destId="{FF62CF5C-ADEB-4DAD-97B2-270E4862BD97}" srcOrd="1" destOrd="0" presId="urn:microsoft.com/office/officeart/2008/layout/HalfCircleOrganizationChart"/>
    <dgm:cxn modelId="{E2CC1F6B-ECE4-41DC-ABDC-EA94DC212CC7}" type="presParOf" srcId="{FF62CF5C-ADEB-4DAD-97B2-270E4862BD97}" destId="{C7574673-73A9-4AE4-98A4-66877765C9D2}" srcOrd="0" destOrd="0" presId="urn:microsoft.com/office/officeart/2008/layout/HalfCircleOrganizationChart"/>
    <dgm:cxn modelId="{4FEC6C7A-E0B4-4217-B2E7-7AB3EF30786F}" type="presParOf" srcId="{C7574673-73A9-4AE4-98A4-66877765C9D2}" destId="{251342CD-61FC-4485-BBD0-0566B11DEC94}" srcOrd="0" destOrd="0" presId="urn:microsoft.com/office/officeart/2008/layout/HalfCircleOrganizationChart"/>
    <dgm:cxn modelId="{C36A553F-57FF-4D9B-BD49-A072ABAA969A}" type="presParOf" srcId="{C7574673-73A9-4AE4-98A4-66877765C9D2}" destId="{278A966F-5873-4F93-88DD-CBDC640023D9}" srcOrd="1" destOrd="0" presId="urn:microsoft.com/office/officeart/2008/layout/HalfCircleOrganizationChart"/>
    <dgm:cxn modelId="{105A4A54-795C-416A-8295-17401F119821}" type="presParOf" srcId="{C7574673-73A9-4AE4-98A4-66877765C9D2}" destId="{30D3ABCD-4A57-4A9E-9E8A-62C251757322}" srcOrd="2" destOrd="0" presId="urn:microsoft.com/office/officeart/2008/layout/HalfCircleOrganizationChart"/>
    <dgm:cxn modelId="{2C4C890E-F037-4228-AAF2-0A4AAF4CDB8E}" type="presParOf" srcId="{C7574673-73A9-4AE4-98A4-66877765C9D2}" destId="{1775D753-3768-4BFD-A0F4-7B01A22527BD}" srcOrd="3" destOrd="0" presId="urn:microsoft.com/office/officeart/2008/layout/HalfCircleOrganizationChart"/>
    <dgm:cxn modelId="{EE4512B0-0A8F-44EC-B564-325B35E242F2}" type="presParOf" srcId="{FF62CF5C-ADEB-4DAD-97B2-270E4862BD97}" destId="{9F5C9E06-AB37-4673-B611-AC95862C4510}" srcOrd="1" destOrd="0" presId="urn:microsoft.com/office/officeart/2008/layout/HalfCircleOrganizationChart"/>
    <dgm:cxn modelId="{2106BCE5-3D9E-41D6-94E8-601D9929EFF3}" type="presParOf" srcId="{FF62CF5C-ADEB-4DAD-97B2-270E4862BD97}" destId="{B7017A47-7E99-4A72-A089-31B7EF3EBAD3}" srcOrd="2" destOrd="0" presId="urn:microsoft.com/office/officeart/2008/layout/HalfCircleOrganizationChart"/>
    <dgm:cxn modelId="{F4B138B5-65BD-4110-8D44-B28D0A82C7CD}" type="presParOf" srcId="{F46ACD02-13CC-4364-9C04-8001C16CEBC5}" destId="{8B5EE06A-2C75-450D-BB12-3CC734644FBE}" srcOrd="2" destOrd="0" presId="urn:microsoft.com/office/officeart/2008/layout/HalfCircleOrganizationChart"/>
    <dgm:cxn modelId="{5F2BB6F2-AF0A-443E-800A-A58D3DB16201}" type="presParOf" srcId="{F46ACD02-13CC-4364-9C04-8001C16CEBC5}" destId="{83C2A314-2A0B-4364-A32F-16BEB247CBD4}" srcOrd="3" destOrd="0" presId="urn:microsoft.com/office/officeart/2008/layout/HalfCircleOrganizationChart"/>
    <dgm:cxn modelId="{8932046A-285A-4A72-A5AB-952FC6374C8E}" type="presParOf" srcId="{83C2A314-2A0B-4364-A32F-16BEB247CBD4}" destId="{CD7A4EC3-1246-470C-B17E-DB15C467CF4F}" srcOrd="0" destOrd="0" presId="urn:microsoft.com/office/officeart/2008/layout/HalfCircleOrganizationChart"/>
    <dgm:cxn modelId="{80D3483C-C41E-4283-B8AF-9A373150E8BF}" type="presParOf" srcId="{CD7A4EC3-1246-470C-B17E-DB15C467CF4F}" destId="{7C7155BB-56A3-40BD-AA52-31F038899C5E}" srcOrd="0" destOrd="0" presId="urn:microsoft.com/office/officeart/2008/layout/HalfCircleOrganizationChart"/>
    <dgm:cxn modelId="{44048C80-F63A-4D23-A17C-66C6238181A7}" type="presParOf" srcId="{CD7A4EC3-1246-470C-B17E-DB15C467CF4F}" destId="{475D6F9A-2D6D-4171-A5C0-CEA2B5412C9F}" srcOrd="1" destOrd="0" presId="urn:microsoft.com/office/officeart/2008/layout/HalfCircleOrganizationChart"/>
    <dgm:cxn modelId="{B2E50EFE-8DA3-465D-B2D6-2074FA06A445}" type="presParOf" srcId="{CD7A4EC3-1246-470C-B17E-DB15C467CF4F}" destId="{6A5C5670-4DAA-4837-B399-668741171AA7}" srcOrd="2" destOrd="0" presId="urn:microsoft.com/office/officeart/2008/layout/HalfCircleOrganizationChart"/>
    <dgm:cxn modelId="{7F8B9731-77F3-4C70-AC06-269B28B85D7C}" type="presParOf" srcId="{CD7A4EC3-1246-470C-B17E-DB15C467CF4F}" destId="{BF37FF68-A1A2-4090-A181-C1383B8A894D}" srcOrd="3" destOrd="0" presId="urn:microsoft.com/office/officeart/2008/layout/HalfCircleOrganizationChart"/>
    <dgm:cxn modelId="{CC26A133-E0AB-46A3-9320-1C5425B26926}" type="presParOf" srcId="{83C2A314-2A0B-4364-A32F-16BEB247CBD4}" destId="{E6C33AA6-E778-4517-9E05-AF5E7C78495E}" srcOrd="1" destOrd="0" presId="urn:microsoft.com/office/officeart/2008/layout/HalfCircleOrganizationChart"/>
    <dgm:cxn modelId="{800DDC2D-F604-430E-8A82-0CFCF0F752AC}" type="presParOf" srcId="{83C2A314-2A0B-4364-A32F-16BEB247CBD4}" destId="{8FF1F54B-8386-4CE3-A6A6-B2585B297EA7}" srcOrd="2" destOrd="0" presId="urn:microsoft.com/office/officeart/2008/layout/HalfCircleOrganizationChart"/>
    <dgm:cxn modelId="{88A9B70B-F120-46B5-99B1-D6D8C33D5C2A}" type="presParOf" srcId="{17741870-4748-4A9E-B091-43E29777B3CE}" destId="{366BB5D4-DCAF-4BA3-8C98-E064A5B2D589}" srcOrd="2" destOrd="0" presId="urn:microsoft.com/office/officeart/2008/layout/HalfCircleOrganizationChart"/>
    <dgm:cxn modelId="{AEF0B407-DDA9-48B6-88DE-1AF68035575D}" type="presParOf" srcId="{91C386CE-0151-4EDF-A648-1CEEB25FB1D2}" destId="{61A61FD0-FF59-4926-B9CA-3E2E1F7A0DB7}" srcOrd="2" destOrd="0" presId="urn:microsoft.com/office/officeart/2008/layout/HalfCircleOrganizationChart"/>
    <dgm:cxn modelId="{590A6714-463F-4F93-A3C6-B8A3F90DA64E}" type="presParOf" srcId="{063862F3-6B27-476B-92F4-42D1C5DD80D8}" destId="{62402D24-18AD-4903-A1D5-9A7B6CB7F2FA}" srcOrd="2" destOrd="0" presId="urn:microsoft.com/office/officeart/2008/layout/HalfCircleOrganizationChart"/>
    <dgm:cxn modelId="{B2E46B3A-884D-465F-BEEB-5AEF4F719A2E}" type="presParOf" srcId="{063862F3-6B27-476B-92F4-42D1C5DD80D8}" destId="{D660355E-D404-42BF-ADC4-DD5EB5FA9355}" srcOrd="3" destOrd="0" presId="urn:microsoft.com/office/officeart/2008/layout/HalfCircleOrganizationChart"/>
    <dgm:cxn modelId="{27C5F7C4-E02E-4BF9-A05E-5E2890FE22B1}" type="presParOf" srcId="{D660355E-D404-42BF-ADC4-DD5EB5FA9355}" destId="{BB31C64E-3649-4960-A32C-B086B66833A8}" srcOrd="0" destOrd="0" presId="urn:microsoft.com/office/officeart/2008/layout/HalfCircleOrganizationChart"/>
    <dgm:cxn modelId="{01A5CCEF-77A8-49DF-90A2-B76EAAE7862B}" type="presParOf" srcId="{BB31C64E-3649-4960-A32C-B086B66833A8}" destId="{BD5642D0-F45C-409D-90C2-5564665C3A07}" srcOrd="0" destOrd="0" presId="urn:microsoft.com/office/officeart/2008/layout/HalfCircleOrganizationChart"/>
    <dgm:cxn modelId="{6C333E65-B7B1-479C-B682-5CB4BBC52DE8}" type="presParOf" srcId="{BB31C64E-3649-4960-A32C-B086B66833A8}" destId="{3E9A4E2C-51E6-4B61-BC3E-359BB133C4AC}" srcOrd="1" destOrd="0" presId="urn:microsoft.com/office/officeart/2008/layout/HalfCircleOrganizationChart"/>
    <dgm:cxn modelId="{9BA4CC0F-DFC8-4259-A4F6-D7CDCA65EB27}" type="presParOf" srcId="{BB31C64E-3649-4960-A32C-B086B66833A8}" destId="{8F399BF0-3D38-4AEB-95BA-2CBC6D2868C0}" srcOrd="2" destOrd="0" presId="urn:microsoft.com/office/officeart/2008/layout/HalfCircleOrganizationChart"/>
    <dgm:cxn modelId="{620AFABF-EF6B-4163-B699-9E7304360E84}" type="presParOf" srcId="{BB31C64E-3649-4960-A32C-B086B66833A8}" destId="{B18238F6-9BD1-49D1-AEB0-CFFF71CFE4CC}" srcOrd="3" destOrd="0" presId="urn:microsoft.com/office/officeart/2008/layout/HalfCircleOrganizationChart"/>
    <dgm:cxn modelId="{1B6E7806-9BAD-4A6B-BCF1-F3C5EEDB70DD}" type="presParOf" srcId="{D660355E-D404-42BF-ADC4-DD5EB5FA9355}" destId="{335AAB99-1C0B-4531-8D3D-BFBBA5023953}" srcOrd="1" destOrd="0" presId="urn:microsoft.com/office/officeart/2008/layout/HalfCircleOrganizationChart"/>
    <dgm:cxn modelId="{05E958D4-37CA-48A1-8533-2A10747057BF}" type="presParOf" srcId="{335AAB99-1C0B-4531-8D3D-BFBBA5023953}" destId="{D0E18F34-C050-4605-A42B-F291C0344B0E}" srcOrd="0" destOrd="0" presId="urn:microsoft.com/office/officeart/2008/layout/HalfCircleOrganizationChart"/>
    <dgm:cxn modelId="{C905D9E5-4D04-4266-B00D-DA97CAB7EAAA}" type="presParOf" srcId="{335AAB99-1C0B-4531-8D3D-BFBBA5023953}" destId="{114D8277-9E80-4C87-B267-AB873F6B4D72}" srcOrd="1" destOrd="0" presId="urn:microsoft.com/office/officeart/2008/layout/HalfCircleOrganizationChart"/>
    <dgm:cxn modelId="{2FAD6CC1-918D-4C56-BF78-EEC4E9398E02}" type="presParOf" srcId="{114D8277-9E80-4C87-B267-AB873F6B4D72}" destId="{43CC6C11-330E-415D-8227-ABFB31620D96}" srcOrd="0" destOrd="0" presId="urn:microsoft.com/office/officeart/2008/layout/HalfCircleOrganizationChart"/>
    <dgm:cxn modelId="{32F73319-FDC3-4F5C-8FEB-CEA39D2DA706}" type="presParOf" srcId="{43CC6C11-330E-415D-8227-ABFB31620D96}" destId="{7C431315-2F68-4614-A538-2FF1CBF0E93F}" srcOrd="0" destOrd="0" presId="urn:microsoft.com/office/officeart/2008/layout/HalfCircleOrganizationChart"/>
    <dgm:cxn modelId="{CD578CFB-89FB-485F-86A4-49B8E7C8EC7E}" type="presParOf" srcId="{43CC6C11-330E-415D-8227-ABFB31620D96}" destId="{DD65B7BD-6E9E-450A-B025-0513C499DA37}" srcOrd="1" destOrd="0" presId="urn:microsoft.com/office/officeart/2008/layout/HalfCircleOrganizationChart"/>
    <dgm:cxn modelId="{FB18769E-40F8-4BBB-9110-22EDA65FB3B9}" type="presParOf" srcId="{43CC6C11-330E-415D-8227-ABFB31620D96}" destId="{D0480078-B001-4467-A892-6F34D41DB9F3}" srcOrd="2" destOrd="0" presId="urn:microsoft.com/office/officeart/2008/layout/HalfCircleOrganizationChart"/>
    <dgm:cxn modelId="{A746D044-948B-4402-999D-5DE794FC2A80}" type="presParOf" srcId="{43CC6C11-330E-415D-8227-ABFB31620D96}" destId="{1FC17099-EB57-497F-9088-2C9AB64EE5AF}" srcOrd="3" destOrd="0" presId="urn:microsoft.com/office/officeart/2008/layout/HalfCircleOrganizationChart"/>
    <dgm:cxn modelId="{1D453753-A829-4312-A3F5-23BF909E94A9}" type="presParOf" srcId="{114D8277-9E80-4C87-B267-AB873F6B4D72}" destId="{D1B56AC8-6A7D-4E4E-BE35-CA63E74A4B91}" srcOrd="1" destOrd="0" presId="urn:microsoft.com/office/officeart/2008/layout/HalfCircleOrganizationChart"/>
    <dgm:cxn modelId="{CA0EBAA9-FC97-4862-B538-658DEA68A086}" type="presParOf" srcId="{114D8277-9E80-4C87-B267-AB873F6B4D72}" destId="{C5781977-6809-4408-8D91-F7A120F281D2}" srcOrd="2" destOrd="0" presId="urn:microsoft.com/office/officeart/2008/layout/HalfCircleOrganizationChart"/>
    <dgm:cxn modelId="{C504F68D-98D0-43FE-9ED2-EC68E23F5EAD}" type="presParOf" srcId="{335AAB99-1C0B-4531-8D3D-BFBBA5023953}" destId="{3D1B29ED-5A48-4E0D-8190-49B878FA8FC3}" srcOrd="2" destOrd="0" presId="urn:microsoft.com/office/officeart/2008/layout/HalfCircleOrganizationChart"/>
    <dgm:cxn modelId="{3ACBEF56-7776-49E5-8C20-DE5F024FCAC8}" type="presParOf" srcId="{335AAB99-1C0B-4531-8D3D-BFBBA5023953}" destId="{117C33E4-A6F5-4FDD-808A-C1C63E0D0814}" srcOrd="3" destOrd="0" presId="urn:microsoft.com/office/officeart/2008/layout/HalfCircleOrganizationChart"/>
    <dgm:cxn modelId="{86387864-F188-4D5D-82A2-5F0E36E8A9D9}" type="presParOf" srcId="{117C33E4-A6F5-4FDD-808A-C1C63E0D0814}" destId="{ED08C39C-13A9-4FC7-A804-E490750D99D1}" srcOrd="0" destOrd="0" presId="urn:microsoft.com/office/officeart/2008/layout/HalfCircleOrganizationChart"/>
    <dgm:cxn modelId="{4CEC3B02-B788-4B30-BC97-C21CBDCE4C06}" type="presParOf" srcId="{ED08C39C-13A9-4FC7-A804-E490750D99D1}" destId="{A829EBA9-7FA1-4A64-ADE8-49EF44F6550F}" srcOrd="0" destOrd="0" presId="urn:microsoft.com/office/officeart/2008/layout/HalfCircleOrganizationChart"/>
    <dgm:cxn modelId="{B9D5A079-29A9-4BBD-80ED-E82599055186}" type="presParOf" srcId="{ED08C39C-13A9-4FC7-A804-E490750D99D1}" destId="{D2D90B65-C435-4ADF-9EC0-BFF764FDC2A3}" srcOrd="1" destOrd="0" presId="urn:microsoft.com/office/officeart/2008/layout/HalfCircleOrganizationChart"/>
    <dgm:cxn modelId="{E7D0CFEC-2FFD-462E-991F-EECAF151BF32}" type="presParOf" srcId="{ED08C39C-13A9-4FC7-A804-E490750D99D1}" destId="{870F9BEA-D0F9-42B6-B801-335AE3539AC6}" srcOrd="2" destOrd="0" presId="urn:microsoft.com/office/officeart/2008/layout/HalfCircleOrganizationChart"/>
    <dgm:cxn modelId="{ED65B537-732B-46C0-9C57-64F9641CA619}" type="presParOf" srcId="{ED08C39C-13A9-4FC7-A804-E490750D99D1}" destId="{1381CB21-2E67-4FE5-A798-ACD8DEBC7420}" srcOrd="3" destOrd="0" presId="urn:microsoft.com/office/officeart/2008/layout/HalfCircleOrganizationChart"/>
    <dgm:cxn modelId="{2B0AD53C-DD54-4E5C-BE9B-420C393D8C24}" type="presParOf" srcId="{117C33E4-A6F5-4FDD-808A-C1C63E0D0814}" destId="{93C1B14D-E667-45B2-A203-9B6FE2FFA4F4}" srcOrd="1" destOrd="0" presId="urn:microsoft.com/office/officeart/2008/layout/HalfCircleOrganizationChart"/>
    <dgm:cxn modelId="{31686620-0F43-465C-9B6D-BF0907418B36}" type="presParOf" srcId="{93C1B14D-E667-45B2-A203-9B6FE2FFA4F4}" destId="{CE57CBD4-D447-4F0B-996A-A2B7680786E2}" srcOrd="0" destOrd="0" presId="urn:microsoft.com/office/officeart/2008/layout/HalfCircleOrganizationChart"/>
    <dgm:cxn modelId="{9D2EBE76-BCA2-45A3-B5D5-5E8C7C2FD133}" type="presParOf" srcId="{93C1B14D-E667-45B2-A203-9B6FE2FFA4F4}" destId="{3922B8B7-5DF8-49F6-9D26-4B0360C45A46}" srcOrd="1" destOrd="0" presId="urn:microsoft.com/office/officeart/2008/layout/HalfCircleOrganizationChart"/>
    <dgm:cxn modelId="{4E65C284-F2EC-4C1C-94F1-4D9D0D4C8A9A}" type="presParOf" srcId="{3922B8B7-5DF8-49F6-9D26-4B0360C45A46}" destId="{8A7380CC-81F7-4B27-B2E4-52E0B1C5587E}" srcOrd="0" destOrd="0" presId="urn:microsoft.com/office/officeart/2008/layout/HalfCircleOrganizationChart"/>
    <dgm:cxn modelId="{3D720D7C-4E70-4EA9-BDBD-4FCB9D00E8EA}" type="presParOf" srcId="{8A7380CC-81F7-4B27-B2E4-52E0B1C5587E}" destId="{EDC522FB-FCBF-4EDC-9964-A594D77FEED4}" srcOrd="0" destOrd="0" presId="urn:microsoft.com/office/officeart/2008/layout/HalfCircleOrganizationChart"/>
    <dgm:cxn modelId="{1CAFBE1B-B110-4E57-B919-D90F466A300A}" type="presParOf" srcId="{8A7380CC-81F7-4B27-B2E4-52E0B1C5587E}" destId="{27F62057-0E18-40FB-8A6E-7A4ED2CB43D5}" srcOrd="1" destOrd="0" presId="urn:microsoft.com/office/officeart/2008/layout/HalfCircleOrganizationChart"/>
    <dgm:cxn modelId="{3C5EA47F-D311-4E82-A860-2B16B246CD58}" type="presParOf" srcId="{8A7380CC-81F7-4B27-B2E4-52E0B1C5587E}" destId="{500FBBFD-16A3-40C0-A6DB-BBFBD90EFC2E}" srcOrd="2" destOrd="0" presId="urn:microsoft.com/office/officeart/2008/layout/HalfCircleOrganizationChart"/>
    <dgm:cxn modelId="{96F8F38A-7096-4C9B-888C-DF66610B85DD}" type="presParOf" srcId="{8A7380CC-81F7-4B27-B2E4-52E0B1C5587E}" destId="{394FDE67-8D4C-476E-900F-26C61F6572CD}" srcOrd="3" destOrd="0" presId="urn:microsoft.com/office/officeart/2008/layout/HalfCircleOrganizationChart"/>
    <dgm:cxn modelId="{D19FC2EF-4216-4630-B599-F06D4B4B3958}" type="presParOf" srcId="{3922B8B7-5DF8-49F6-9D26-4B0360C45A46}" destId="{5CC2B285-EB09-4F40-86E0-58688B29A91F}" srcOrd="1" destOrd="0" presId="urn:microsoft.com/office/officeart/2008/layout/HalfCircleOrganizationChart"/>
    <dgm:cxn modelId="{6D35DC38-7DD6-474E-AF54-E93CE7D24601}" type="presParOf" srcId="{3922B8B7-5DF8-49F6-9D26-4B0360C45A46}" destId="{AC4C519D-8821-4E9E-BFC3-169479B7652C}" srcOrd="2" destOrd="0" presId="urn:microsoft.com/office/officeart/2008/layout/HalfCircleOrganizationChart"/>
    <dgm:cxn modelId="{25FAB09E-5864-44E1-A749-FA10F8552AB9}" type="presParOf" srcId="{93C1B14D-E667-45B2-A203-9B6FE2FFA4F4}" destId="{565DAE21-D6AE-4E74-AC76-3CE0A5AF0369}" srcOrd="2" destOrd="0" presId="urn:microsoft.com/office/officeart/2008/layout/HalfCircleOrganizationChart"/>
    <dgm:cxn modelId="{E1A1671D-E2EC-4017-A625-57532C2A5F36}" type="presParOf" srcId="{93C1B14D-E667-45B2-A203-9B6FE2FFA4F4}" destId="{8888FF68-B912-44C3-8007-D3CE64F88693}" srcOrd="3" destOrd="0" presId="urn:microsoft.com/office/officeart/2008/layout/HalfCircleOrganizationChart"/>
    <dgm:cxn modelId="{286F708B-8EE7-4F9E-8AE8-16574F66330D}" type="presParOf" srcId="{8888FF68-B912-44C3-8007-D3CE64F88693}" destId="{4504820A-6236-42A3-8595-20A10B7ADD17}" srcOrd="0" destOrd="0" presId="urn:microsoft.com/office/officeart/2008/layout/HalfCircleOrganizationChart"/>
    <dgm:cxn modelId="{3F7F37DF-E585-45FC-B6C4-1141C85BBA75}" type="presParOf" srcId="{4504820A-6236-42A3-8595-20A10B7ADD17}" destId="{097CF6E0-C85E-492D-A5F6-0FB243807481}" srcOrd="0" destOrd="0" presId="urn:microsoft.com/office/officeart/2008/layout/HalfCircleOrganizationChart"/>
    <dgm:cxn modelId="{640BA03F-1847-4843-BED6-49E24745BF45}" type="presParOf" srcId="{4504820A-6236-42A3-8595-20A10B7ADD17}" destId="{A0696F72-F993-4EB4-BF52-0347012DE101}" srcOrd="1" destOrd="0" presId="urn:microsoft.com/office/officeart/2008/layout/HalfCircleOrganizationChart"/>
    <dgm:cxn modelId="{E7119EED-8587-4AA2-81C5-594C284484E8}" type="presParOf" srcId="{4504820A-6236-42A3-8595-20A10B7ADD17}" destId="{B048E0DF-68D6-4CE0-B382-A257309095F9}" srcOrd="2" destOrd="0" presId="urn:microsoft.com/office/officeart/2008/layout/HalfCircleOrganizationChart"/>
    <dgm:cxn modelId="{43D17513-909E-4FFB-8AD3-D12D3F76C238}" type="presParOf" srcId="{4504820A-6236-42A3-8595-20A10B7ADD17}" destId="{4421F904-1C51-49BB-95DF-B744FF530AA9}" srcOrd="3" destOrd="0" presId="urn:microsoft.com/office/officeart/2008/layout/HalfCircleOrganizationChart"/>
    <dgm:cxn modelId="{646E50FC-AB18-485C-88E5-D7C4910E2571}" type="presParOf" srcId="{8888FF68-B912-44C3-8007-D3CE64F88693}" destId="{2BB47C9F-C3A7-4150-BB2A-9BD39BAD72BC}" srcOrd="1" destOrd="0" presId="urn:microsoft.com/office/officeart/2008/layout/HalfCircleOrganizationChart"/>
    <dgm:cxn modelId="{BF83830A-525B-436D-82C4-9A83D8E3CE5D}" type="presParOf" srcId="{8888FF68-B912-44C3-8007-D3CE64F88693}" destId="{AD61F3C2-E392-4EBF-9CE2-DCFE7A6A9EAE}" srcOrd="2" destOrd="0" presId="urn:microsoft.com/office/officeart/2008/layout/HalfCircleOrganizationChart"/>
    <dgm:cxn modelId="{9C73EF59-7514-4D48-999D-9980F9455B31}" type="presParOf" srcId="{117C33E4-A6F5-4FDD-808A-C1C63E0D0814}" destId="{5D2DBC09-DA43-4109-9BDD-6B5AE21D56DC}" srcOrd="2" destOrd="0" presId="urn:microsoft.com/office/officeart/2008/layout/HalfCircleOrganizationChart"/>
    <dgm:cxn modelId="{27F06AA4-599D-42E7-9985-F097A1473DB7}" type="presParOf" srcId="{D660355E-D404-42BF-ADC4-DD5EB5FA9355}" destId="{26951A5C-8F85-4FCA-A25E-BB7ADD33ED2E}" srcOrd="2" destOrd="0" presId="urn:microsoft.com/office/officeart/2008/layout/HalfCircleOrganizationChart"/>
    <dgm:cxn modelId="{C2AFB353-02E4-44EE-9192-F8EF6312F883}" type="presParOf" srcId="{99D042B8-572F-4D51-82BE-2C1F40FBD299}" destId="{8B42F928-8BFB-40D7-B2B0-2232F23F733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700" dirty="0" smtClean="0"/>
            <a:t>F</a:t>
          </a:r>
          <a:br>
            <a:rPr lang="fr-CH" sz="700" dirty="0" smtClean="0"/>
          </a:br>
          <a:r>
            <a:rPr lang="fr-CH" sz="700" dirty="0" smtClean="0"/>
            <a:t>3</a:t>
          </a:r>
          <a:endParaRPr lang="fr-CH" sz="7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7008C066-6D10-41E6-BB21-E97C8AF09F2D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61FA6ED-912B-4300-9253-8664012AE86A}" type="parTrans" cxnId="{340BF778-58C4-4D4F-A962-AAE29D852CA1}">
      <dgm:prSet/>
      <dgm:spPr/>
      <dgm:t>
        <a:bodyPr/>
        <a:lstStyle/>
        <a:p>
          <a:endParaRPr lang="fr-CH" sz="2400"/>
        </a:p>
      </dgm:t>
    </dgm:pt>
    <dgm:pt modelId="{FC8B494F-F8CE-41CE-99DC-A06D12E30743}" type="sibTrans" cxnId="{340BF778-58C4-4D4F-A962-AAE29D852CA1}">
      <dgm:prSet/>
      <dgm:spPr/>
      <dgm:t>
        <a:bodyPr/>
        <a:lstStyle/>
        <a:p>
          <a:endParaRPr lang="fr-CH" sz="2400"/>
        </a:p>
      </dgm:t>
    </dgm:pt>
    <dgm:pt modelId="{28CFAFA8-074C-4D89-9CDA-C22BC4F3B90D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82DC11A6-E844-4077-9B25-8CA53AF4A514}" type="parTrans" cxnId="{D98D083C-A00A-48E5-B3AB-F60EF52E6A35}">
      <dgm:prSet/>
      <dgm:spPr/>
      <dgm:t>
        <a:bodyPr/>
        <a:lstStyle/>
        <a:p>
          <a:endParaRPr lang="fr-CH" sz="2400"/>
        </a:p>
      </dgm:t>
    </dgm:pt>
    <dgm:pt modelId="{E4F31E10-8A47-4F00-B44F-07CDA3B61BF9}" type="sibTrans" cxnId="{D98D083C-A00A-48E5-B3AB-F60EF52E6A35}">
      <dgm:prSet/>
      <dgm:spPr/>
      <dgm:t>
        <a:bodyPr/>
        <a:lstStyle/>
        <a:p>
          <a:endParaRPr lang="fr-CH" sz="2400"/>
        </a:p>
      </dgm:t>
    </dgm:pt>
    <dgm:pt modelId="{E686E0CD-FBEE-4F5D-B928-EE0AC8A6D9D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5C94DC59-7E67-45C0-96E8-E359AE8E7533}" type="parTrans" cxnId="{F6252F75-48DD-40B7-8EF5-D347495EC9C9}">
      <dgm:prSet/>
      <dgm:spPr/>
      <dgm:t>
        <a:bodyPr/>
        <a:lstStyle/>
        <a:p>
          <a:endParaRPr lang="fr-CH" sz="2400"/>
        </a:p>
      </dgm:t>
    </dgm:pt>
    <dgm:pt modelId="{E4E1A2CF-02C0-4D96-B8CD-FE2474699F79}" type="sibTrans" cxnId="{F6252F75-48DD-40B7-8EF5-D347495EC9C9}">
      <dgm:prSet/>
      <dgm:spPr/>
      <dgm:t>
        <a:bodyPr/>
        <a:lstStyle/>
        <a:p>
          <a:endParaRPr lang="fr-CH" sz="2400"/>
        </a:p>
      </dgm:t>
    </dgm:pt>
    <dgm:pt modelId="{58132CAE-CDDF-43B3-846E-BC7B40F8BBAB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CF0C24C6-5DE0-48AC-A0F8-C9B3F69F0052}" type="parTrans" cxnId="{EFEFDA3D-62AC-4681-AAE0-F2BA94487F29}">
      <dgm:prSet/>
      <dgm:spPr/>
      <dgm:t>
        <a:bodyPr/>
        <a:lstStyle/>
        <a:p>
          <a:endParaRPr lang="fr-CH" sz="2400"/>
        </a:p>
      </dgm:t>
    </dgm:pt>
    <dgm:pt modelId="{69EB8C6F-20C5-4F9D-8D07-D049CF3B12EA}" type="sibTrans" cxnId="{EFEFDA3D-62AC-4681-AAE0-F2BA94487F29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ED013C63-182C-474C-B39A-2BCE57FDEF0E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03D3F1B-1BF8-4365-81D4-4DF92EDDCCFD}" type="parTrans" cxnId="{7B9E908B-3B3D-4FB0-88E7-5CF0DF0507C0}">
      <dgm:prSet/>
      <dgm:spPr/>
      <dgm:t>
        <a:bodyPr/>
        <a:lstStyle/>
        <a:p>
          <a:endParaRPr lang="fr-CH" sz="2400"/>
        </a:p>
      </dgm:t>
    </dgm:pt>
    <dgm:pt modelId="{ACB8FB73-23B8-4A2D-9969-FDBEAB45F8A0}" type="sibTrans" cxnId="{7B9E908B-3B3D-4FB0-88E7-5CF0DF0507C0}">
      <dgm:prSet/>
      <dgm:spPr/>
      <dgm:t>
        <a:bodyPr/>
        <a:lstStyle/>
        <a:p>
          <a:endParaRPr lang="fr-CH" sz="2400"/>
        </a:p>
      </dgm:t>
    </dgm:pt>
    <dgm:pt modelId="{289244B7-F02D-4789-B466-2CEC8A20D6C4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61EBFD31-639C-4D82-8706-24A0E5E7DB58}" type="parTrans" cxnId="{BBC6EED6-50C8-4F61-A96B-4A3C37504FE8}">
      <dgm:prSet/>
      <dgm:spPr/>
      <dgm:t>
        <a:bodyPr/>
        <a:lstStyle/>
        <a:p>
          <a:endParaRPr lang="fr-CH" sz="2400"/>
        </a:p>
      </dgm:t>
    </dgm:pt>
    <dgm:pt modelId="{E487BEAE-4343-4892-891D-C023A7CAA058}" type="sibTrans" cxnId="{BBC6EED6-50C8-4F61-A96B-4A3C37504FE8}">
      <dgm:prSet/>
      <dgm:spPr/>
      <dgm:t>
        <a:bodyPr/>
        <a:lstStyle/>
        <a:p>
          <a:endParaRPr lang="fr-CH" sz="2400"/>
        </a:p>
      </dgm:t>
    </dgm:pt>
    <dgm:pt modelId="{CFEBDF11-ED8D-47C3-8383-B11472BE8409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45494BBE-BA70-47A3-B1B0-4F4AF85A1C1A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4252777E-368A-49FD-AB2F-B3AA67EB81E2}" type="pres">
      <dgm:prSet presAssocID="{3F3C2526-3E63-420D-8011-533980F2E012}" presName="rootComposite1" presStyleCnt="0"/>
      <dgm:spPr/>
    </dgm:pt>
    <dgm:pt modelId="{DA8AE249-5EB0-4F0A-9274-4BB6B64CC9C1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730989-40F6-4459-B811-A1986F766198}" type="pres">
      <dgm:prSet presAssocID="{3F3C2526-3E63-420D-8011-533980F2E012}" presName="topArc1" presStyleLbl="parChTrans1D1" presStyleIdx="0" presStyleCnt="34"/>
      <dgm:spPr/>
    </dgm:pt>
    <dgm:pt modelId="{48B28A0F-3A27-4805-A035-1B85D1D4BDFF}" type="pres">
      <dgm:prSet presAssocID="{3F3C2526-3E63-420D-8011-533980F2E012}" presName="bottomArc1" presStyleLbl="parChTrans1D1" presStyleIdx="1" presStyleCnt="34"/>
      <dgm:spPr/>
    </dgm:pt>
    <dgm:pt modelId="{C9CD614D-52F9-40B8-A91B-E51A389F91B1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58B1AE69-23A9-41CC-94C7-95EAE15F65C7}" type="pres">
      <dgm:prSet presAssocID="{3F3C2526-3E63-420D-8011-533980F2E012}" presName="hierChild2" presStyleCnt="0"/>
      <dgm:spPr/>
    </dgm:pt>
    <dgm:pt modelId="{B7BD9BFF-CBE3-40A7-A9D0-19338B138069}" type="pres">
      <dgm:prSet presAssocID="{3F3C2526-3E63-420D-8011-533980F2E012}" presName="hierChild3" presStyleCnt="0"/>
      <dgm:spPr/>
    </dgm:pt>
    <dgm:pt modelId="{58753CEA-109B-4FA3-BDE7-8A8DABAD684C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0FD9BCCD-6A97-4B18-ADDA-B5F2D973EEA6}" type="pres">
      <dgm:prSet presAssocID="{33B34BA9-A957-4D09-83CA-7C2765478269}" presName="rootComposite1" presStyleCnt="0"/>
      <dgm:spPr/>
    </dgm:pt>
    <dgm:pt modelId="{1D44283D-0C71-4A9E-9CED-540D3AB66E56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A57F500-C0D5-4A5C-9418-22EF707BE91F}" type="pres">
      <dgm:prSet presAssocID="{33B34BA9-A957-4D09-83CA-7C2765478269}" presName="topArc1" presStyleLbl="parChTrans1D1" presStyleIdx="2" presStyleCnt="34"/>
      <dgm:spPr/>
    </dgm:pt>
    <dgm:pt modelId="{5926647F-6B1E-49D1-B307-8F64E5614C6A}" type="pres">
      <dgm:prSet presAssocID="{33B34BA9-A957-4D09-83CA-7C2765478269}" presName="bottomArc1" presStyleLbl="parChTrans1D1" presStyleIdx="3" presStyleCnt="34"/>
      <dgm:spPr/>
    </dgm:pt>
    <dgm:pt modelId="{F3071142-C819-4B6F-B4DD-66DEA4757F73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1744E7B3-7103-4046-B708-06D6AFD6F632}" type="pres">
      <dgm:prSet presAssocID="{33B34BA9-A957-4D09-83CA-7C2765478269}" presName="hierChild2" presStyleCnt="0"/>
      <dgm:spPr/>
    </dgm:pt>
    <dgm:pt modelId="{20BBFBB6-1FCA-44B5-AE80-5E040AC2ACD3}" type="pres">
      <dgm:prSet presAssocID="{33B34BA9-A957-4D09-83CA-7C2765478269}" presName="hierChild3" presStyleCnt="0"/>
      <dgm:spPr/>
    </dgm:pt>
    <dgm:pt modelId="{E4275EFB-098F-4697-B313-1C244C0B4E45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4C461095-2250-4221-A120-5BBEB5FA026F}" type="pres">
      <dgm:prSet presAssocID="{4AAB9C7D-9A36-4B24-B934-F31B3BE0DEBF}" presName="rootComposite1" presStyleCnt="0"/>
      <dgm:spPr/>
    </dgm:pt>
    <dgm:pt modelId="{78C7E69E-F69A-4BA7-9716-D22010170BB9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AF465B2-A221-4FD2-A64E-66E6F770C654}" type="pres">
      <dgm:prSet presAssocID="{4AAB9C7D-9A36-4B24-B934-F31B3BE0DEBF}" presName="topArc1" presStyleLbl="parChTrans1D1" presStyleIdx="4" presStyleCnt="34"/>
      <dgm:spPr/>
    </dgm:pt>
    <dgm:pt modelId="{555C80D3-712B-49EB-9CC1-1CBCF33BC75F}" type="pres">
      <dgm:prSet presAssocID="{4AAB9C7D-9A36-4B24-B934-F31B3BE0DEBF}" presName="bottomArc1" presStyleLbl="parChTrans1D1" presStyleIdx="5" presStyleCnt="34"/>
      <dgm:spPr/>
    </dgm:pt>
    <dgm:pt modelId="{29E010A2-8F58-4F3F-89F1-75BBE48998A6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151D631D-C79D-4082-8E83-E584F39C056B}" type="pres">
      <dgm:prSet presAssocID="{4AAB9C7D-9A36-4B24-B934-F31B3BE0DEBF}" presName="hierChild2" presStyleCnt="0"/>
      <dgm:spPr/>
    </dgm:pt>
    <dgm:pt modelId="{A2F0D60D-B564-4577-A99C-D73DC68D8560}" type="pres">
      <dgm:prSet presAssocID="{4AAB9C7D-9A36-4B24-B934-F31B3BE0DEBF}" presName="hierChild3" presStyleCnt="0"/>
      <dgm:spPr/>
    </dgm:pt>
    <dgm:pt modelId="{0E1352F1-ED8C-49FE-B632-02503EB936D1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5D3D6A77-F4AA-44C2-9AD3-43E1E2E8243C}" type="pres">
      <dgm:prSet presAssocID="{35EAAC8D-73D7-4646-A23B-32A89C50576A}" presName="rootComposite1" presStyleCnt="0"/>
      <dgm:spPr/>
    </dgm:pt>
    <dgm:pt modelId="{B934F576-1759-4DE3-8004-4C82D3B1D62C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9655573-1923-4C92-9EEB-2C376ACAF33B}" type="pres">
      <dgm:prSet presAssocID="{35EAAC8D-73D7-4646-A23B-32A89C50576A}" presName="topArc1" presStyleLbl="parChTrans1D1" presStyleIdx="6" presStyleCnt="34"/>
      <dgm:spPr/>
    </dgm:pt>
    <dgm:pt modelId="{3AB04589-96FB-40A1-AD57-01EC59925221}" type="pres">
      <dgm:prSet presAssocID="{35EAAC8D-73D7-4646-A23B-32A89C50576A}" presName="bottomArc1" presStyleLbl="parChTrans1D1" presStyleIdx="7" presStyleCnt="34"/>
      <dgm:spPr/>
    </dgm:pt>
    <dgm:pt modelId="{6D825D34-50D4-4627-9E4B-9956EA30A4E0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70AFA449-3F69-43C2-A9F1-8C882AAF2B98}" type="pres">
      <dgm:prSet presAssocID="{35EAAC8D-73D7-4646-A23B-32A89C50576A}" presName="hierChild2" presStyleCnt="0"/>
      <dgm:spPr/>
    </dgm:pt>
    <dgm:pt modelId="{B97E4FAD-5E8D-4791-84BE-175FE8E0630F}" type="pres">
      <dgm:prSet presAssocID="{35EAAC8D-73D7-4646-A23B-32A89C50576A}" presName="hierChild3" presStyleCnt="0"/>
      <dgm:spPr/>
    </dgm:pt>
    <dgm:pt modelId="{9C452AFA-129B-41BD-86E1-D8ADC1C22C20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96C9ED82-9331-4F12-A1DF-989738ADD071}" type="pres">
      <dgm:prSet presAssocID="{A44A937F-6A72-4C33-AB7E-031FCC7D7D9F}" presName="rootComposite1" presStyleCnt="0"/>
      <dgm:spPr/>
    </dgm:pt>
    <dgm:pt modelId="{7D3DAAD2-72AA-44D9-AADC-647C18E55E1F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0B01BB8-B69B-42E1-AF82-50E76E4E563A}" type="pres">
      <dgm:prSet presAssocID="{A44A937F-6A72-4C33-AB7E-031FCC7D7D9F}" presName="topArc1" presStyleLbl="parChTrans1D1" presStyleIdx="8" presStyleCnt="34"/>
      <dgm:spPr/>
    </dgm:pt>
    <dgm:pt modelId="{A52926FD-20EB-431F-BB4E-028FA264469B}" type="pres">
      <dgm:prSet presAssocID="{A44A937F-6A72-4C33-AB7E-031FCC7D7D9F}" presName="bottomArc1" presStyleLbl="parChTrans1D1" presStyleIdx="9" presStyleCnt="34"/>
      <dgm:spPr/>
    </dgm:pt>
    <dgm:pt modelId="{0EB7F79B-F6BB-44B3-B871-DE6F1F0781C8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38CFFD07-7ED2-40B6-9A0B-D5F8454E9EB8}" type="pres">
      <dgm:prSet presAssocID="{A44A937F-6A72-4C33-AB7E-031FCC7D7D9F}" presName="hierChild2" presStyleCnt="0"/>
      <dgm:spPr/>
    </dgm:pt>
    <dgm:pt modelId="{21CD3A5A-3593-43FE-8492-700C0CF33793}" type="pres">
      <dgm:prSet presAssocID="{A44A937F-6A72-4C33-AB7E-031FCC7D7D9F}" presName="hierChild3" presStyleCnt="0"/>
      <dgm:spPr/>
    </dgm:pt>
    <dgm:pt modelId="{61B28F64-22CC-462A-8278-D04B1BA76CEC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76E32416-944B-48DA-8C7F-450F8EF5A1B8}" type="pres">
      <dgm:prSet presAssocID="{7CAF7F5F-20B0-4ECD-8FB0-7EC7E8B6500B}" presName="rootComposite1" presStyleCnt="0"/>
      <dgm:spPr/>
    </dgm:pt>
    <dgm:pt modelId="{A7412346-26F5-46AF-8CE9-2D60D378DADF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456BD3E-9784-4DE2-BC6D-DFF38798BCEA}" type="pres">
      <dgm:prSet presAssocID="{7CAF7F5F-20B0-4ECD-8FB0-7EC7E8B6500B}" presName="topArc1" presStyleLbl="parChTrans1D1" presStyleIdx="10" presStyleCnt="34"/>
      <dgm:spPr/>
    </dgm:pt>
    <dgm:pt modelId="{0100DAE7-154A-4E0A-9032-8124C2C005B0}" type="pres">
      <dgm:prSet presAssocID="{7CAF7F5F-20B0-4ECD-8FB0-7EC7E8B6500B}" presName="bottomArc1" presStyleLbl="parChTrans1D1" presStyleIdx="11" presStyleCnt="34"/>
      <dgm:spPr/>
    </dgm:pt>
    <dgm:pt modelId="{9745452F-6930-49DD-8812-300EB39DBCC0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37FE0E99-EAA1-4189-86F5-C14A890E29CA}" type="pres">
      <dgm:prSet presAssocID="{7CAF7F5F-20B0-4ECD-8FB0-7EC7E8B6500B}" presName="hierChild2" presStyleCnt="0"/>
      <dgm:spPr/>
    </dgm:pt>
    <dgm:pt modelId="{46AC3ED4-6E40-4A60-AFC6-A5D8DD94F18A}" type="pres">
      <dgm:prSet presAssocID="{7CAF7F5F-20B0-4ECD-8FB0-7EC7E8B6500B}" presName="hierChild3" presStyleCnt="0"/>
      <dgm:spPr/>
    </dgm:pt>
    <dgm:pt modelId="{249B637D-F9BC-461C-9C12-108F9E1321D0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3D3ECF76-7061-4A23-B585-B34897EA0528}" type="pres">
      <dgm:prSet presAssocID="{F998F8E7-925E-4F28-BCDB-CF162CE9B0B4}" presName="rootComposite1" presStyleCnt="0"/>
      <dgm:spPr/>
    </dgm:pt>
    <dgm:pt modelId="{B7CCB3EB-88D9-48D6-B1D5-7936DAA939E0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F881C69-E02F-44E4-B63C-0805212B95C6}" type="pres">
      <dgm:prSet presAssocID="{F998F8E7-925E-4F28-BCDB-CF162CE9B0B4}" presName="topArc1" presStyleLbl="parChTrans1D1" presStyleIdx="12" presStyleCnt="34"/>
      <dgm:spPr/>
    </dgm:pt>
    <dgm:pt modelId="{DBF4F2CB-062D-4A2C-A1FA-393BCF956593}" type="pres">
      <dgm:prSet presAssocID="{F998F8E7-925E-4F28-BCDB-CF162CE9B0B4}" presName="bottomArc1" presStyleLbl="parChTrans1D1" presStyleIdx="13" presStyleCnt="34"/>
      <dgm:spPr/>
    </dgm:pt>
    <dgm:pt modelId="{C22C63C9-A4CF-43A5-BBF7-329C08852C90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7DC9AAB3-0022-484F-9C6F-8CE30BCBB6B4}" type="pres">
      <dgm:prSet presAssocID="{F998F8E7-925E-4F28-BCDB-CF162CE9B0B4}" presName="hierChild2" presStyleCnt="0"/>
      <dgm:spPr/>
    </dgm:pt>
    <dgm:pt modelId="{BB97CC9E-E5A4-484E-8CF1-0ECC020E8566}" type="pres">
      <dgm:prSet presAssocID="{F998F8E7-925E-4F28-BCDB-CF162CE9B0B4}" presName="hierChild3" presStyleCnt="0"/>
      <dgm:spPr/>
    </dgm:pt>
    <dgm:pt modelId="{48AF6ED4-D3D5-48FA-8150-5B33ABAFDA45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FAFDECB2-2E08-4C26-935B-62EED8772600}" type="pres">
      <dgm:prSet presAssocID="{06E25994-2F25-4132-A39F-A55A9E54AD3E}" presName="rootComposite1" presStyleCnt="0"/>
      <dgm:spPr/>
    </dgm:pt>
    <dgm:pt modelId="{7E077D03-978D-4F4C-87BB-19311CDE751B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CCD088B-56F5-4F16-BF69-AD999B9A47C5}" type="pres">
      <dgm:prSet presAssocID="{06E25994-2F25-4132-A39F-A55A9E54AD3E}" presName="topArc1" presStyleLbl="parChTrans1D1" presStyleIdx="14" presStyleCnt="34"/>
      <dgm:spPr/>
    </dgm:pt>
    <dgm:pt modelId="{6BB32A8B-DF83-4AA7-B534-257021D64420}" type="pres">
      <dgm:prSet presAssocID="{06E25994-2F25-4132-A39F-A55A9E54AD3E}" presName="bottomArc1" presStyleLbl="parChTrans1D1" presStyleIdx="15" presStyleCnt="34"/>
      <dgm:spPr/>
    </dgm:pt>
    <dgm:pt modelId="{242BF18B-FAD4-4345-A910-2FE0EE04CFEE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385A213A-1209-4F61-B693-EDD09270EE10}" type="pres">
      <dgm:prSet presAssocID="{06E25994-2F25-4132-A39F-A55A9E54AD3E}" presName="hierChild2" presStyleCnt="0"/>
      <dgm:spPr/>
    </dgm:pt>
    <dgm:pt modelId="{30884605-AE69-4228-86C2-6E4FBD053561}" type="pres">
      <dgm:prSet presAssocID="{06E25994-2F25-4132-A39F-A55A9E54AD3E}" presName="hierChild3" presStyleCnt="0"/>
      <dgm:spPr/>
    </dgm:pt>
    <dgm:pt modelId="{C19481BE-C667-4EEC-9855-78FD55CC99A0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5C15A0A6-C2F2-4A37-8701-81FF7167D7B2}" type="pres">
      <dgm:prSet presAssocID="{40C3DC95-6E36-4DF7-9021-3538B6C01BFB}" presName="rootComposite1" presStyleCnt="0"/>
      <dgm:spPr/>
    </dgm:pt>
    <dgm:pt modelId="{1CE7B1A3-8C1E-4F16-A118-31622E89651E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AB04DD1-A06D-41D1-B1E8-AB17800D5284}" type="pres">
      <dgm:prSet presAssocID="{40C3DC95-6E36-4DF7-9021-3538B6C01BFB}" presName="topArc1" presStyleLbl="parChTrans1D1" presStyleIdx="16" presStyleCnt="34"/>
      <dgm:spPr/>
    </dgm:pt>
    <dgm:pt modelId="{FE59A2A9-A6DC-41E5-B967-8182EFCF6BE5}" type="pres">
      <dgm:prSet presAssocID="{40C3DC95-6E36-4DF7-9021-3538B6C01BFB}" presName="bottomArc1" presStyleLbl="parChTrans1D1" presStyleIdx="17" presStyleCnt="34"/>
      <dgm:spPr/>
    </dgm:pt>
    <dgm:pt modelId="{5BA0A45F-588E-49A2-BC12-7911A5F436BD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F79E92BC-A1D4-4A21-BA17-C204B67BE083}" type="pres">
      <dgm:prSet presAssocID="{40C3DC95-6E36-4DF7-9021-3538B6C01BFB}" presName="hierChild2" presStyleCnt="0"/>
      <dgm:spPr/>
    </dgm:pt>
    <dgm:pt modelId="{D1E136F2-FCA7-4BBD-B3FD-FAF03FD5B508}" type="pres">
      <dgm:prSet presAssocID="{40C3DC95-6E36-4DF7-9021-3538B6C01BFB}" presName="hierChild3" presStyleCnt="0"/>
      <dgm:spPr/>
    </dgm:pt>
    <dgm:pt modelId="{90B28DCB-A113-4CFE-ABFF-9F55000AB557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F492CC36-41A7-464D-9A0F-4D215059B8BE}" type="pres">
      <dgm:prSet presAssocID="{987BB1AA-A369-4D2A-8D69-7397AFD5617D}" presName="rootComposite1" presStyleCnt="0"/>
      <dgm:spPr/>
    </dgm:pt>
    <dgm:pt modelId="{8252DE59-3480-4375-8225-C43751E35FDC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C52847D-E060-4C60-AA7E-6A908D9D9F25}" type="pres">
      <dgm:prSet presAssocID="{987BB1AA-A369-4D2A-8D69-7397AFD5617D}" presName="topArc1" presStyleLbl="parChTrans1D1" presStyleIdx="18" presStyleCnt="34"/>
      <dgm:spPr/>
    </dgm:pt>
    <dgm:pt modelId="{74C1478C-EF0E-4470-A6DD-0000D7810B81}" type="pres">
      <dgm:prSet presAssocID="{987BB1AA-A369-4D2A-8D69-7397AFD5617D}" presName="bottomArc1" presStyleLbl="parChTrans1D1" presStyleIdx="19" presStyleCnt="34"/>
      <dgm:spPr/>
    </dgm:pt>
    <dgm:pt modelId="{C7B7FB22-B489-40C8-A0AB-DE7D05D4D763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D8607A5E-1578-4D00-94F9-9883EEA403B2}" type="pres">
      <dgm:prSet presAssocID="{987BB1AA-A369-4D2A-8D69-7397AFD5617D}" presName="hierChild2" presStyleCnt="0"/>
      <dgm:spPr/>
    </dgm:pt>
    <dgm:pt modelId="{7457B387-B10A-4044-AC14-54D494EE288F}" type="pres">
      <dgm:prSet presAssocID="{987BB1AA-A369-4D2A-8D69-7397AFD5617D}" presName="hierChild3" presStyleCnt="0"/>
      <dgm:spPr/>
    </dgm:pt>
    <dgm:pt modelId="{6B143EEA-40A8-4B2C-9373-2BB2BCA57B96}" type="pres">
      <dgm:prSet presAssocID="{7008C066-6D10-41E6-BB21-E97C8AF09F2D}" presName="hierRoot1" presStyleCnt="0">
        <dgm:presLayoutVars>
          <dgm:hierBranch val="init"/>
        </dgm:presLayoutVars>
      </dgm:prSet>
      <dgm:spPr/>
    </dgm:pt>
    <dgm:pt modelId="{842168FA-EBBD-4B82-B98C-2518CBE17F6A}" type="pres">
      <dgm:prSet presAssocID="{7008C066-6D10-41E6-BB21-E97C8AF09F2D}" presName="rootComposite1" presStyleCnt="0"/>
      <dgm:spPr/>
    </dgm:pt>
    <dgm:pt modelId="{CABA38FB-4BBF-4E0C-8534-840E7AC73F21}" type="pres">
      <dgm:prSet presAssocID="{7008C066-6D10-41E6-BB21-E97C8AF09F2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55629D-F81D-4AE4-A03D-E702A15A2485}" type="pres">
      <dgm:prSet presAssocID="{7008C066-6D10-41E6-BB21-E97C8AF09F2D}" presName="topArc1" presStyleLbl="parChTrans1D1" presStyleIdx="20" presStyleCnt="34"/>
      <dgm:spPr/>
    </dgm:pt>
    <dgm:pt modelId="{EC39932C-D684-4EC9-92E7-1372F2D67955}" type="pres">
      <dgm:prSet presAssocID="{7008C066-6D10-41E6-BB21-E97C8AF09F2D}" presName="bottomArc1" presStyleLbl="parChTrans1D1" presStyleIdx="21" presStyleCnt="34"/>
      <dgm:spPr/>
    </dgm:pt>
    <dgm:pt modelId="{F90EA22B-C59C-4F4D-BAAE-2CD95D0FA9DE}" type="pres">
      <dgm:prSet presAssocID="{7008C066-6D10-41E6-BB21-E97C8AF09F2D}" presName="topConnNode1" presStyleLbl="node1" presStyleIdx="0" presStyleCnt="0"/>
      <dgm:spPr/>
      <dgm:t>
        <a:bodyPr/>
        <a:lstStyle/>
        <a:p>
          <a:endParaRPr lang="fr-CH"/>
        </a:p>
      </dgm:t>
    </dgm:pt>
    <dgm:pt modelId="{539FDCE4-B511-4888-838F-AFF0D073B3DE}" type="pres">
      <dgm:prSet presAssocID="{7008C066-6D10-41E6-BB21-E97C8AF09F2D}" presName="hierChild2" presStyleCnt="0"/>
      <dgm:spPr/>
    </dgm:pt>
    <dgm:pt modelId="{8B90BC19-F0F2-4115-B007-049764446D2A}" type="pres">
      <dgm:prSet presAssocID="{7008C066-6D10-41E6-BB21-E97C8AF09F2D}" presName="hierChild3" presStyleCnt="0"/>
      <dgm:spPr/>
    </dgm:pt>
    <dgm:pt modelId="{F2A5569A-DE69-4DF1-A25F-222AD6D48898}" type="pres">
      <dgm:prSet presAssocID="{28CFAFA8-074C-4D89-9CDA-C22BC4F3B90D}" presName="hierRoot1" presStyleCnt="0">
        <dgm:presLayoutVars>
          <dgm:hierBranch val="init"/>
        </dgm:presLayoutVars>
      </dgm:prSet>
      <dgm:spPr/>
    </dgm:pt>
    <dgm:pt modelId="{4A5080D7-615B-4E6C-B7D1-86F8F7CBEC35}" type="pres">
      <dgm:prSet presAssocID="{28CFAFA8-074C-4D89-9CDA-C22BC4F3B90D}" presName="rootComposite1" presStyleCnt="0"/>
      <dgm:spPr/>
    </dgm:pt>
    <dgm:pt modelId="{889BE423-C9DF-4528-9BFE-7C435B1E6D59}" type="pres">
      <dgm:prSet presAssocID="{28CFAFA8-074C-4D89-9CDA-C22BC4F3B90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72C5024-9197-494C-A3A5-BECC541077EF}" type="pres">
      <dgm:prSet presAssocID="{28CFAFA8-074C-4D89-9CDA-C22BC4F3B90D}" presName="topArc1" presStyleLbl="parChTrans1D1" presStyleIdx="22" presStyleCnt="34"/>
      <dgm:spPr/>
    </dgm:pt>
    <dgm:pt modelId="{498869AA-76B6-4F4B-88F5-EDF71B39AA55}" type="pres">
      <dgm:prSet presAssocID="{28CFAFA8-074C-4D89-9CDA-C22BC4F3B90D}" presName="bottomArc1" presStyleLbl="parChTrans1D1" presStyleIdx="23" presStyleCnt="34"/>
      <dgm:spPr/>
    </dgm:pt>
    <dgm:pt modelId="{B9AB9AF4-E546-49E2-BD21-05D13205F213}" type="pres">
      <dgm:prSet presAssocID="{28CFAFA8-074C-4D89-9CDA-C22BC4F3B90D}" presName="topConnNode1" presStyleLbl="node1" presStyleIdx="0" presStyleCnt="0"/>
      <dgm:spPr/>
      <dgm:t>
        <a:bodyPr/>
        <a:lstStyle/>
        <a:p>
          <a:endParaRPr lang="fr-CH"/>
        </a:p>
      </dgm:t>
    </dgm:pt>
    <dgm:pt modelId="{B390FF18-772E-4B5D-8E4C-3B9D8FDA0073}" type="pres">
      <dgm:prSet presAssocID="{28CFAFA8-074C-4D89-9CDA-C22BC4F3B90D}" presName="hierChild2" presStyleCnt="0"/>
      <dgm:spPr/>
    </dgm:pt>
    <dgm:pt modelId="{10946145-9872-4DA0-BE64-D6AFFEEC8D55}" type="pres">
      <dgm:prSet presAssocID="{28CFAFA8-074C-4D89-9CDA-C22BC4F3B90D}" presName="hierChild3" presStyleCnt="0"/>
      <dgm:spPr/>
    </dgm:pt>
    <dgm:pt modelId="{1F22C842-C10D-4A48-A204-EEDA14365EF3}" type="pres">
      <dgm:prSet presAssocID="{E686E0CD-FBEE-4F5D-B928-EE0AC8A6D9D0}" presName="hierRoot1" presStyleCnt="0">
        <dgm:presLayoutVars>
          <dgm:hierBranch val="init"/>
        </dgm:presLayoutVars>
      </dgm:prSet>
      <dgm:spPr/>
    </dgm:pt>
    <dgm:pt modelId="{138BB5CF-A67B-4664-B44D-80D1754A9C7E}" type="pres">
      <dgm:prSet presAssocID="{E686E0CD-FBEE-4F5D-B928-EE0AC8A6D9D0}" presName="rootComposite1" presStyleCnt="0"/>
      <dgm:spPr/>
    </dgm:pt>
    <dgm:pt modelId="{4D76C0B6-06C0-4B92-99F1-B29A53CD48A3}" type="pres">
      <dgm:prSet presAssocID="{E686E0CD-FBEE-4F5D-B928-EE0AC8A6D9D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8147BD5-DF34-409A-932E-5C55CB089082}" type="pres">
      <dgm:prSet presAssocID="{E686E0CD-FBEE-4F5D-B928-EE0AC8A6D9D0}" presName="topArc1" presStyleLbl="parChTrans1D1" presStyleIdx="24" presStyleCnt="34"/>
      <dgm:spPr/>
    </dgm:pt>
    <dgm:pt modelId="{D80CB267-C075-4634-B893-65858217C91F}" type="pres">
      <dgm:prSet presAssocID="{E686E0CD-FBEE-4F5D-B928-EE0AC8A6D9D0}" presName="bottomArc1" presStyleLbl="parChTrans1D1" presStyleIdx="25" presStyleCnt="34"/>
      <dgm:spPr/>
    </dgm:pt>
    <dgm:pt modelId="{042D6425-A924-4587-BD17-BB479695E2C2}" type="pres">
      <dgm:prSet presAssocID="{E686E0CD-FBEE-4F5D-B928-EE0AC8A6D9D0}" presName="topConnNode1" presStyleLbl="node1" presStyleIdx="0" presStyleCnt="0"/>
      <dgm:spPr/>
      <dgm:t>
        <a:bodyPr/>
        <a:lstStyle/>
        <a:p>
          <a:endParaRPr lang="fr-CH"/>
        </a:p>
      </dgm:t>
    </dgm:pt>
    <dgm:pt modelId="{77E96DDA-6AF7-4080-B2B6-D1763C650FB4}" type="pres">
      <dgm:prSet presAssocID="{E686E0CD-FBEE-4F5D-B928-EE0AC8A6D9D0}" presName="hierChild2" presStyleCnt="0"/>
      <dgm:spPr/>
    </dgm:pt>
    <dgm:pt modelId="{7F0AC457-2D00-4E70-AC33-C139D00E781A}" type="pres">
      <dgm:prSet presAssocID="{E686E0CD-FBEE-4F5D-B928-EE0AC8A6D9D0}" presName="hierChild3" presStyleCnt="0"/>
      <dgm:spPr/>
    </dgm:pt>
    <dgm:pt modelId="{BB647D3F-52F7-4E0F-9D5C-4DFAF7A0EBF8}" type="pres">
      <dgm:prSet presAssocID="{58132CAE-CDDF-43B3-846E-BC7B40F8BBAB}" presName="hierRoot1" presStyleCnt="0">
        <dgm:presLayoutVars>
          <dgm:hierBranch val="init"/>
        </dgm:presLayoutVars>
      </dgm:prSet>
      <dgm:spPr/>
    </dgm:pt>
    <dgm:pt modelId="{43E0DD8B-F868-4096-B76F-4C803179A04A}" type="pres">
      <dgm:prSet presAssocID="{58132CAE-CDDF-43B3-846E-BC7B40F8BBAB}" presName="rootComposite1" presStyleCnt="0"/>
      <dgm:spPr/>
    </dgm:pt>
    <dgm:pt modelId="{74BA0927-2475-4E6D-9A75-27F7EBCA92FA}" type="pres">
      <dgm:prSet presAssocID="{58132CAE-CDDF-43B3-846E-BC7B40F8BBA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3268D92-6B2C-455E-B3B1-8E3CE5383D8B}" type="pres">
      <dgm:prSet presAssocID="{58132CAE-CDDF-43B3-846E-BC7B40F8BBAB}" presName="topArc1" presStyleLbl="parChTrans1D1" presStyleIdx="26" presStyleCnt="34"/>
      <dgm:spPr/>
    </dgm:pt>
    <dgm:pt modelId="{0FBE14C6-2D1E-46AE-971C-993A918AA99B}" type="pres">
      <dgm:prSet presAssocID="{58132CAE-CDDF-43B3-846E-BC7B40F8BBAB}" presName="bottomArc1" presStyleLbl="parChTrans1D1" presStyleIdx="27" presStyleCnt="34"/>
      <dgm:spPr/>
    </dgm:pt>
    <dgm:pt modelId="{FF0AAEAB-CB29-48E8-B4DD-2FDF247FD426}" type="pres">
      <dgm:prSet presAssocID="{58132CAE-CDDF-43B3-846E-BC7B40F8BBAB}" presName="topConnNode1" presStyleLbl="node1" presStyleIdx="0" presStyleCnt="0"/>
      <dgm:spPr/>
      <dgm:t>
        <a:bodyPr/>
        <a:lstStyle/>
        <a:p>
          <a:endParaRPr lang="fr-CH"/>
        </a:p>
      </dgm:t>
    </dgm:pt>
    <dgm:pt modelId="{DC5D78F8-7FD6-43F9-BDCF-D8C758F39B84}" type="pres">
      <dgm:prSet presAssocID="{58132CAE-CDDF-43B3-846E-BC7B40F8BBAB}" presName="hierChild2" presStyleCnt="0"/>
      <dgm:spPr/>
    </dgm:pt>
    <dgm:pt modelId="{A83D0211-ED2F-4BC6-9EB2-21FAEEF94336}" type="pres">
      <dgm:prSet presAssocID="{58132CAE-CDDF-43B3-846E-BC7B40F8BBAB}" presName="hierChild3" presStyleCnt="0"/>
      <dgm:spPr/>
    </dgm:pt>
    <dgm:pt modelId="{2355B0E9-97DD-4B49-A83F-96A0AA009404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0606416B-6BAB-43E9-BCF6-F682DC60BE8E}" type="pres">
      <dgm:prSet presAssocID="{5FBFB480-6708-4FC0-93E5-AFA78BE556C9}" presName="rootComposite1" presStyleCnt="0"/>
      <dgm:spPr/>
    </dgm:pt>
    <dgm:pt modelId="{A2D1EC79-710D-4D4A-8C54-D12EBC68746C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7A882AF-2140-41AE-A4BB-836F6F962E64}" type="pres">
      <dgm:prSet presAssocID="{5FBFB480-6708-4FC0-93E5-AFA78BE556C9}" presName="topArc1" presStyleLbl="parChTrans1D1" presStyleIdx="28" presStyleCnt="34"/>
      <dgm:spPr/>
    </dgm:pt>
    <dgm:pt modelId="{7E808855-5FC7-46D6-BB01-3C51563D26CC}" type="pres">
      <dgm:prSet presAssocID="{5FBFB480-6708-4FC0-93E5-AFA78BE556C9}" presName="bottomArc1" presStyleLbl="parChTrans1D1" presStyleIdx="29" presStyleCnt="34"/>
      <dgm:spPr/>
    </dgm:pt>
    <dgm:pt modelId="{3934155F-8D46-45D3-9A04-5DBEE7EEA522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167221CC-56E1-4A4E-85D3-0803845BB281}" type="pres">
      <dgm:prSet presAssocID="{5FBFB480-6708-4FC0-93E5-AFA78BE556C9}" presName="hierChild2" presStyleCnt="0"/>
      <dgm:spPr/>
    </dgm:pt>
    <dgm:pt modelId="{B9B31F5D-B34D-4A0C-9861-B39C2B3A0D34}" type="pres">
      <dgm:prSet presAssocID="{B03D3F1B-1BF8-4365-81D4-4DF92EDDCCFD}" presName="Name28" presStyleLbl="parChTrans1D2" presStyleIdx="0" presStyleCnt="2"/>
      <dgm:spPr/>
      <dgm:t>
        <a:bodyPr/>
        <a:lstStyle/>
        <a:p>
          <a:endParaRPr lang="fr-CH"/>
        </a:p>
      </dgm:t>
    </dgm:pt>
    <dgm:pt modelId="{6918E1F1-2091-4707-925A-C093B6384DE7}" type="pres">
      <dgm:prSet presAssocID="{ED013C63-182C-474C-B39A-2BCE57FDEF0E}" presName="hierRoot2" presStyleCnt="0">
        <dgm:presLayoutVars>
          <dgm:hierBranch val="init"/>
        </dgm:presLayoutVars>
      </dgm:prSet>
      <dgm:spPr/>
    </dgm:pt>
    <dgm:pt modelId="{0124BE22-6C0F-4EF3-8009-6F36E9B645CF}" type="pres">
      <dgm:prSet presAssocID="{ED013C63-182C-474C-B39A-2BCE57FDEF0E}" presName="rootComposite2" presStyleCnt="0"/>
      <dgm:spPr/>
    </dgm:pt>
    <dgm:pt modelId="{9A49CEB0-9A09-4F32-B16A-F6A90DAA9238}" type="pres">
      <dgm:prSet presAssocID="{ED013C63-182C-474C-B39A-2BCE57FDEF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00163C9-4D78-48FC-BF3D-C10440D1D457}" type="pres">
      <dgm:prSet presAssocID="{ED013C63-182C-474C-B39A-2BCE57FDEF0E}" presName="topArc2" presStyleLbl="parChTrans1D1" presStyleIdx="30" presStyleCnt="34"/>
      <dgm:spPr/>
    </dgm:pt>
    <dgm:pt modelId="{80F7DFCD-86E0-48E4-BA27-96AE1B5F0F8F}" type="pres">
      <dgm:prSet presAssocID="{ED013C63-182C-474C-B39A-2BCE57FDEF0E}" presName="bottomArc2" presStyleLbl="parChTrans1D1" presStyleIdx="31" presStyleCnt="34"/>
      <dgm:spPr/>
    </dgm:pt>
    <dgm:pt modelId="{D7728673-4E62-40E5-A8F9-5753E2D373E3}" type="pres">
      <dgm:prSet presAssocID="{ED013C63-182C-474C-B39A-2BCE57FDEF0E}" presName="topConnNode2" presStyleLbl="node2" presStyleIdx="0" presStyleCnt="0"/>
      <dgm:spPr/>
      <dgm:t>
        <a:bodyPr/>
        <a:lstStyle/>
        <a:p>
          <a:endParaRPr lang="fr-CH"/>
        </a:p>
      </dgm:t>
    </dgm:pt>
    <dgm:pt modelId="{4295B654-0646-443B-9211-F1B964F0017E}" type="pres">
      <dgm:prSet presAssocID="{ED013C63-182C-474C-B39A-2BCE57FDEF0E}" presName="hierChild4" presStyleCnt="0"/>
      <dgm:spPr/>
    </dgm:pt>
    <dgm:pt modelId="{C08A0EC3-F13C-4002-80F9-997515C31B32}" type="pres">
      <dgm:prSet presAssocID="{ED013C63-182C-474C-B39A-2BCE57FDEF0E}" presName="hierChild5" presStyleCnt="0"/>
      <dgm:spPr/>
    </dgm:pt>
    <dgm:pt modelId="{992C7102-98CE-422E-A542-381BC9CE480B}" type="pres">
      <dgm:prSet presAssocID="{61EBFD31-639C-4D82-8706-24A0E5E7DB58}" presName="Name28" presStyleLbl="parChTrans1D2" presStyleIdx="1" presStyleCnt="2"/>
      <dgm:spPr/>
      <dgm:t>
        <a:bodyPr/>
        <a:lstStyle/>
        <a:p>
          <a:endParaRPr lang="fr-CH"/>
        </a:p>
      </dgm:t>
    </dgm:pt>
    <dgm:pt modelId="{6C8965E9-441D-427F-80FA-53FBAC06E9E9}" type="pres">
      <dgm:prSet presAssocID="{289244B7-F02D-4789-B466-2CEC8A20D6C4}" presName="hierRoot2" presStyleCnt="0">
        <dgm:presLayoutVars>
          <dgm:hierBranch val="init"/>
        </dgm:presLayoutVars>
      </dgm:prSet>
      <dgm:spPr/>
    </dgm:pt>
    <dgm:pt modelId="{1550089C-FE4F-4006-84EA-4F4E06A19C38}" type="pres">
      <dgm:prSet presAssocID="{289244B7-F02D-4789-B466-2CEC8A20D6C4}" presName="rootComposite2" presStyleCnt="0"/>
      <dgm:spPr/>
    </dgm:pt>
    <dgm:pt modelId="{12A75B9B-F82B-4B4A-9E1A-1AD90CF99EA7}" type="pres">
      <dgm:prSet presAssocID="{289244B7-F02D-4789-B466-2CEC8A20D6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957F856-40B0-420B-AA4F-C4FD5AB4676D}" type="pres">
      <dgm:prSet presAssocID="{289244B7-F02D-4789-B466-2CEC8A20D6C4}" presName="topArc2" presStyleLbl="parChTrans1D1" presStyleIdx="32" presStyleCnt="34"/>
      <dgm:spPr/>
    </dgm:pt>
    <dgm:pt modelId="{B56D86B1-38DC-4348-9B1D-E7391EF42CBE}" type="pres">
      <dgm:prSet presAssocID="{289244B7-F02D-4789-B466-2CEC8A20D6C4}" presName="bottomArc2" presStyleLbl="parChTrans1D1" presStyleIdx="33" presStyleCnt="34"/>
      <dgm:spPr/>
    </dgm:pt>
    <dgm:pt modelId="{CB828F0F-7B37-47D8-9F2A-34EA4A75D4E0}" type="pres">
      <dgm:prSet presAssocID="{289244B7-F02D-4789-B466-2CEC8A20D6C4}" presName="topConnNode2" presStyleLbl="node2" presStyleIdx="0" presStyleCnt="0"/>
      <dgm:spPr/>
      <dgm:t>
        <a:bodyPr/>
        <a:lstStyle/>
        <a:p>
          <a:endParaRPr lang="fr-CH"/>
        </a:p>
      </dgm:t>
    </dgm:pt>
    <dgm:pt modelId="{EC8A4383-AD0B-4C34-8233-A608621F84B1}" type="pres">
      <dgm:prSet presAssocID="{289244B7-F02D-4789-B466-2CEC8A20D6C4}" presName="hierChild4" presStyleCnt="0"/>
      <dgm:spPr/>
    </dgm:pt>
    <dgm:pt modelId="{36AC6B2A-F7C6-45CF-8EBE-656E45A15E8A}" type="pres">
      <dgm:prSet presAssocID="{289244B7-F02D-4789-B466-2CEC8A20D6C4}" presName="hierChild5" presStyleCnt="0"/>
      <dgm:spPr/>
    </dgm:pt>
    <dgm:pt modelId="{CC15D7C7-034C-42CC-AD24-8300AA48D8E6}" type="pres">
      <dgm:prSet presAssocID="{5FBFB480-6708-4FC0-93E5-AFA78BE556C9}" presName="hierChild3" presStyleCnt="0"/>
      <dgm:spPr/>
    </dgm:pt>
  </dgm:ptLst>
  <dgm:cxnLst>
    <dgm:cxn modelId="{F6252F75-48DD-40B7-8EF5-D347495EC9C9}" srcId="{07406146-8A23-48FC-BA88-13BA049FAC90}" destId="{E686E0CD-FBEE-4F5D-B928-EE0AC8A6D9D0}" srcOrd="12" destOrd="0" parTransId="{5C94DC59-7E67-45C0-96E8-E359AE8E7533}" sibTransId="{E4E1A2CF-02C0-4D96-B8CD-FE2474699F79}"/>
    <dgm:cxn modelId="{8974D53B-CA03-412B-BEDF-CB0DD4FAD587}" type="presOf" srcId="{987BB1AA-A369-4D2A-8D69-7397AFD5617D}" destId="{8252DE59-3480-4375-8225-C43751E35FDC}" srcOrd="0" destOrd="0" presId="urn:microsoft.com/office/officeart/2008/layout/HalfCircleOrganizationChart"/>
    <dgm:cxn modelId="{F8F522F1-2A58-4759-8B57-F303F3D4E9EF}" type="presOf" srcId="{06E25994-2F25-4132-A39F-A55A9E54AD3E}" destId="{7E077D03-978D-4F4C-87BB-19311CDE751B}" srcOrd="0" destOrd="0" presId="urn:microsoft.com/office/officeart/2008/layout/HalfCircleOrganizationChart"/>
    <dgm:cxn modelId="{FF167575-8B41-4903-8CA1-44B52942E4D1}" type="presOf" srcId="{F998F8E7-925E-4F28-BCDB-CF162CE9B0B4}" destId="{B7CCB3EB-88D9-48D6-B1D5-7936DAA939E0}" srcOrd="0" destOrd="0" presId="urn:microsoft.com/office/officeart/2008/layout/HalfCircleOrganizationChart"/>
    <dgm:cxn modelId="{10353154-9C23-45F8-A48B-6D2436BBA4FB}" type="presOf" srcId="{28CFAFA8-074C-4D89-9CDA-C22BC4F3B90D}" destId="{B9AB9AF4-E546-49E2-BD21-05D13205F213}" srcOrd="1" destOrd="0" presId="urn:microsoft.com/office/officeart/2008/layout/HalfCircleOrganizationChart"/>
    <dgm:cxn modelId="{F3DDEF11-A82F-4FFE-9054-927C0AAC9BC6}" type="presOf" srcId="{7CAF7F5F-20B0-4ECD-8FB0-7EC7E8B6500B}" destId="{A7412346-26F5-46AF-8CE9-2D60D378DADF}" srcOrd="0" destOrd="0" presId="urn:microsoft.com/office/officeart/2008/layout/HalfCircleOrganizationChart"/>
    <dgm:cxn modelId="{4AB2E7BD-4C91-42AF-8CDA-2B185DFA3621}" type="presOf" srcId="{A44A937F-6A72-4C33-AB7E-031FCC7D7D9F}" destId="{0EB7F79B-F6BB-44B3-B871-DE6F1F0781C8}" srcOrd="1" destOrd="0" presId="urn:microsoft.com/office/officeart/2008/layout/HalfCircleOrganizationChart"/>
    <dgm:cxn modelId="{784CBBD7-8633-44AE-BEEB-5D9FDD3EF71C}" type="presOf" srcId="{5FBFB480-6708-4FC0-93E5-AFA78BE556C9}" destId="{3934155F-8D46-45D3-9A04-5DBEE7EEA522}" srcOrd="1" destOrd="0" presId="urn:microsoft.com/office/officeart/2008/layout/HalfCircleOrganizationChart"/>
    <dgm:cxn modelId="{340BF778-58C4-4D4F-A962-AAE29D852CA1}" srcId="{07406146-8A23-48FC-BA88-13BA049FAC90}" destId="{7008C066-6D10-41E6-BB21-E97C8AF09F2D}" srcOrd="10" destOrd="0" parTransId="{D61FA6ED-912B-4300-9253-8664012AE86A}" sibTransId="{FC8B494F-F8CE-41CE-99DC-A06D12E30743}"/>
    <dgm:cxn modelId="{968D5D7D-820F-465A-AF4C-2400D4BF6C2F}" type="presOf" srcId="{F998F8E7-925E-4F28-BCDB-CF162CE9B0B4}" destId="{C22C63C9-A4CF-43A5-BBF7-329C08852C90}" srcOrd="1" destOrd="0" presId="urn:microsoft.com/office/officeart/2008/layout/HalfCircleOrganizationChart"/>
    <dgm:cxn modelId="{0988D748-ABA8-4F38-8593-E8769FEF0668}" type="presOf" srcId="{987BB1AA-A369-4D2A-8D69-7397AFD5617D}" destId="{C7B7FB22-B489-40C8-A0AB-DE7D05D4D763}" srcOrd="1" destOrd="0" presId="urn:microsoft.com/office/officeart/2008/layout/HalfCircleOrganizationChart"/>
    <dgm:cxn modelId="{21BB2434-FDD7-4AA9-A944-A1AC0CF1283D}" type="presOf" srcId="{B03D3F1B-1BF8-4365-81D4-4DF92EDDCCFD}" destId="{B9B31F5D-B34D-4A0C-9861-B39C2B3A0D34}" srcOrd="0" destOrd="0" presId="urn:microsoft.com/office/officeart/2008/layout/HalfCircleOrganizationChart"/>
    <dgm:cxn modelId="{BC1CF7E2-CB44-4424-9B79-6B4D8094A257}" type="presOf" srcId="{7008C066-6D10-41E6-BB21-E97C8AF09F2D}" destId="{CABA38FB-4BBF-4E0C-8534-840E7AC73F21}" srcOrd="0" destOrd="0" presId="urn:microsoft.com/office/officeart/2008/layout/HalfCircleOrganizationChart"/>
    <dgm:cxn modelId="{6658FB5C-0302-4F8A-867C-A48EBD3D52B2}" type="presOf" srcId="{40C3DC95-6E36-4DF7-9021-3538B6C01BFB}" destId="{5BA0A45F-588E-49A2-BC12-7911A5F436BD}" srcOrd="1" destOrd="0" presId="urn:microsoft.com/office/officeart/2008/layout/HalfCircleOrganizationChart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516B2C5A-184E-4838-B3FD-C3F65BA77DF3}" type="presOf" srcId="{33B34BA9-A957-4D09-83CA-7C2765478269}" destId="{1D44283D-0C71-4A9E-9CED-540D3AB66E56}" srcOrd="0" destOrd="0" presId="urn:microsoft.com/office/officeart/2008/layout/HalfCircleOrganizationChart"/>
    <dgm:cxn modelId="{EFEFDA3D-62AC-4681-AAE0-F2BA94487F29}" srcId="{07406146-8A23-48FC-BA88-13BA049FAC90}" destId="{58132CAE-CDDF-43B3-846E-BC7B40F8BBAB}" srcOrd="13" destOrd="0" parTransId="{CF0C24C6-5DE0-48AC-A0F8-C9B3F69F0052}" sibTransId="{69EB8C6F-20C5-4F9D-8D07-D049CF3B12EA}"/>
    <dgm:cxn modelId="{9F757E94-D29E-4526-8ABF-EA559542DF2A}" type="presOf" srcId="{5FBFB480-6708-4FC0-93E5-AFA78BE556C9}" destId="{A2D1EC79-710D-4D4A-8C54-D12EBC68746C}" srcOrd="0" destOrd="0" presId="urn:microsoft.com/office/officeart/2008/layout/HalfCircleOrganizationChart"/>
    <dgm:cxn modelId="{BBC6EED6-50C8-4F61-A96B-4A3C37504FE8}" srcId="{5FBFB480-6708-4FC0-93E5-AFA78BE556C9}" destId="{289244B7-F02D-4789-B466-2CEC8A20D6C4}" srcOrd="1" destOrd="0" parTransId="{61EBFD31-639C-4D82-8706-24A0E5E7DB58}" sibTransId="{E487BEAE-4343-4892-891D-C023A7CAA058}"/>
    <dgm:cxn modelId="{C6FF4A50-1A74-4073-A821-90FE9468584B}" type="presOf" srcId="{35EAAC8D-73D7-4646-A23B-32A89C50576A}" destId="{6D825D34-50D4-4627-9E4B-9956EA30A4E0}" srcOrd="1" destOrd="0" presId="urn:microsoft.com/office/officeart/2008/layout/HalfCircleOrganizationChart"/>
    <dgm:cxn modelId="{D0514E45-5E25-4AE0-A078-6EA0302D9F84}" type="presOf" srcId="{289244B7-F02D-4789-B466-2CEC8A20D6C4}" destId="{12A75B9B-F82B-4B4A-9E1A-1AD90CF99EA7}" srcOrd="0" destOrd="0" presId="urn:microsoft.com/office/officeart/2008/layout/HalfCircleOrganizationChart"/>
    <dgm:cxn modelId="{4A28823C-94E3-46D2-AD13-A0A01D37A87B}" type="presOf" srcId="{40C3DC95-6E36-4DF7-9021-3538B6C01BFB}" destId="{1CE7B1A3-8C1E-4F16-A118-31622E89651E}" srcOrd="0" destOrd="0" presId="urn:microsoft.com/office/officeart/2008/layout/HalfCircleOrganizationChart"/>
    <dgm:cxn modelId="{C640F629-F6A0-47CA-B07E-4580A07C04E4}" type="presOf" srcId="{58132CAE-CDDF-43B3-846E-BC7B40F8BBAB}" destId="{74BA0927-2475-4E6D-9A75-27F7EBCA92FA}" srcOrd="0" destOrd="0" presId="urn:microsoft.com/office/officeart/2008/layout/HalfCircleOrganizationChart"/>
    <dgm:cxn modelId="{C9B1481B-2D62-4497-9602-5535D60EF78E}" type="presOf" srcId="{35EAAC8D-73D7-4646-A23B-32A89C50576A}" destId="{B934F576-1759-4DE3-8004-4C82D3B1D62C}" srcOrd="0" destOrd="0" presId="urn:microsoft.com/office/officeart/2008/layout/HalfCircleOrganizationChart"/>
    <dgm:cxn modelId="{7B4F5BFF-E9EB-4A43-9E9E-C7B54D51D693}" type="presOf" srcId="{7008C066-6D10-41E6-BB21-E97C8AF09F2D}" destId="{F90EA22B-C59C-4F4D-BAAE-2CD95D0FA9DE}" srcOrd="1" destOrd="0" presId="urn:microsoft.com/office/officeart/2008/layout/HalfCircleOrganizationChart"/>
    <dgm:cxn modelId="{5646D83C-FC8F-49BC-B0E6-56AEBC0466B1}" type="presOf" srcId="{33B34BA9-A957-4D09-83CA-7C2765478269}" destId="{F3071142-C819-4B6F-B4DD-66DEA4757F73}" srcOrd="1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0127C196-B37A-4589-87A5-15790BB935D9}" type="presOf" srcId="{06E25994-2F25-4132-A39F-A55A9E54AD3E}" destId="{242BF18B-FAD4-4345-A910-2FE0EE04CFEE}" srcOrd="1" destOrd="0" presId="urn:microsoft.com/office/officeart/2008/layout/HalfCircleOrganizationChart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2E26E69B-BBC7-45BC-84D9-07622480B2DE}" type="presOf" srcId="{7CAF7F5F-20B0-4ECD-8FB0-7EC7E8B6500B}" destId="{9745452F-6930-49DD-8812-300EB39DBCC0}" srcOrd="1" destOrd="0" presId="urn:microsoft.com/office/officeart/2008/layout/HalfCircleOrganizationChart"/>
    <dgm:cxn modelId="{1D7B3274-C4DE-43EF-9539-E652B29D1759}" type="presOf" srcId="{3F3C2526-3E63-420D-8011-533980F2E012}" destId="{C9CD614D-52F9-40B8-A91B-E51A389F91B1}" srcOrd="1" destOrd="0" presId="urn:microsoft.com/office/officeart/2008/layout/HalfCircleOrganizationChart"/>
    <dgm:cxn modelId="{87B35FEA-BEB0-47A5-B22D-B77C84F4D730}" type="presOf" srcId="{4AAB9C7D-9A36-4B24-B934-F31B3BE0DEBF}" destId="{78C7E69E-F69A-4BA7-9716-D22010170BB9}" srcOrd="0" destOrd="0" presId="urn:microsoft.com/office/officeart/2008/layout/HalfCircleOrganizationChart"/>
    <dgm:cxn modelId="{303CB65F-22FB-4E2F-9DBE-763CABDFB2EE}" type="presOf" srcId="{ED013C63-182C-474C-B39A-2BCE57FDEF0E}" destId="{9A49CEB0-9A09-4F32-B16A-F6A90DAA9238}" srcOrd="0" destOrd="0" presId="urn:microsoft.com/office/officeart/2008/layout/HalfCircleOrganizationChart"/>
    <dgm:cxn modelId="{5B9F3107-5275-40F7-87DD-0C8E419B4C86}" type="presOf" srcId="{61EBFD31-639C-4D82-8706-24A0E5E7DB58}" destId="{992C7102-98CE-422E-A542-381BC9CE480B}" srcOrd="0" destOrd="0" presId="urn:microsoft.com/office/officeart/2008/layout/HalfCircleOrganizationChart"/>
    <dgm:cxn modelId="{D98D083C-A00A-48E5-B3AB-F60EF52E6A35}" srcId="{07406146-8A23-48FC-BA88-13BA049FAC90}" destId="{28CFAFA8-074C-4D89-9CDA-C22BC4F3B90D}" srcOrd="11" destOrd="0" parTransId="{82DC11A6-E844-4077-9B25-8CA53AF4A514}" sibTransId="{E4F31E10-8A47-4F00-B44F-07CDA3B61BF9}"/>
    <dgm:cxn modelId="{00C4410A-9DAE-4943-AD1E-5B14FFAB1409}" type="presOf" srcId="{4AAB9C7D-9A36-4B24-B934-F31B3BE0DEBF}" destId="{29E010A2-8F58-4F3F-89F1-75BBE48998A6}" srcOrd="1" destOrd="0" presId="urn:microsoft.com/office/officeart/2008/layout/HalfCircleOrganizationChart"/>
    <dgm:cxn modelId="{7B9E908B-3B3D-4FB0-88E7-5CF0DF0507C0}" srcId="{5FBFB480-6708-4FC0-93E5-AFA78BE556C9}" destId="{ED013C63-182C-474C-B39A-2BCE57FDEF0E}" srcOrd="0" destOrd="0" parTransId="{B03D3F1B-1BF8-4365-81D4-4DF92EDDCCFD}" sibTransId="{ACB8FB73-23B8-4A2D-9969-FDBEAB45F8A0}"/>
    <dgm:cxn modelId="{2C030AF6-E313-4065-895A-C3E105EA5944}" srcId="{07406146-8A23-48FC-BA88-13BA049FAC90}" destId="{5FBFB480-6708-4FC0-93E5-AFA78BE556C9}" srcOrd="14" destOrd="0" parTransId="{560275CE-BC6D-4583-B321-DBB629518457}" sibTransId="{490A541D-4F6C-4BDA-ACEF-FAFA0CA203E3}"/>
    <dgm:cxn modelId="{C974B5A9-4612-467A-BBC3-08FC4EA7EE88}" type="presOf" srcId="{E686E0CD-FBEE-4F5D-B928-EE0AC8A6D9D0}" destId="{042D6425-A924-4587-BD17-BB479695E2C2}" srcOrd="1" destOrd="0" presId="urn:microsoft.com/office/officeart/2008/layout/HalfCircleOrganizationChart"/>
    <dgm:cxn modelId="{7E8C2219-2E22-4FC9-90D8-F6355C92938D}" type="presOf" srcId="{07406146-8A23-48FC-BA88-13BA049FAC90}" destId="{CFEBDF11-ED8D-47C3-8383-B11472BE8409}" srcOrd="0" destOrd="0" presId="urn:microsoft.com/office/officeart/2008/layout/HalfCircleOrganizationChart"/>
    <dgm:cxn modelId="{9687A5B1-99CA-4838-A82D-274623CC11DB}" type="presOf" srcId="{58132CAE-CDDF-43B3-846E-BC7B40F8BBAB}" destId="{FF0AAEAB-CB29-48E8-B4DD-2FDF247FD426}" srcOrd="1" destOrd="0" presId="urn:microsoft.com/office/officeart/2008/layout/HalfCircleOrganizationChart"/>
    <dgm:cxn modelId="{2FD20327-F882-456C-A959-23186A389042}" type="presOf" srcId="{28CFAFA8-074C-4D89-9CDA-C22BC4F3B90D}" destId="{889BE423-C9DF-4528-9BFE-7C435B1E6D59}" srcOrd="0" destOrd="0" presId="urn:microsoft.com/office/officeart/2008/layout/HalfCircleOrganizationChart"/>
    <dgm:cxn modelId="{3A784812-A4DF-4D3D-BD02-10BD702F0D5D}" type="presOf" srcId="{3F3C2526-3E63-420D-8011-533980F2E012}" destId="{DA8AE249-5EB0-4F0A-9274-4BB6B64CC9C1}" srcOrd="0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469304B1-BBE2-44D3-B8BC-53E6D2D1BBA1}" type="presOf" srcId="{A44A937F-6A72-4C33-AB7E-031FCC7D7D9F}" destId="{7D3DAAD2-72AA-44D9-AADC-647C18E55E1F}" srcOrd="0" destOrd="0" presId="urn:microsoft.com/office/officeart/2008/layout/HalfCircleOrganizationChart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F6BD1665-D2F0-4C08-A6F7-E2B4979B3EA0}" type="presOf" srcId="{E686E0CD-FBEE-4F5D-B928-EE0AC8A6D9D0}" destId="{4D76C0B6-06C0-4B92-99F1-B29A53CD48A3}" srcOrd="0" destOrd="0" presId="urn:microsoft.com/office/officeart/2008/layout/HalfCircleOrganizationChart"/>
    <dgm:cxn modelId="{414E86CE-07C3-401F-9BB6-B2FB234B9E93}" type="presOf" srcId="{289244B7-F02D-4789-B466-2CEC8A20D6C4}" destId="{CB828F0F-7B37-47D8-9F2A-34EA4A75D4E0}" srcOrd="1" destOrd="0" presId="urn:microsoft.com/office/officeart/2008/layout/HalfCircleOrganizationChart"/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34A7522B-04E7-4FFF-965A-047CE4609798}" type="presOf" srcId="{ED013C63-182C-474C-B39A-2BCE57FDEF0E}" destId="{D7728673-4E62-40E5-A8F9-5753E2D373E3}" srcOrd="1" destOrd="0" presId="urn:microsoft.com/office/officeart/2008/layout/HalfCircleOrganizationChart"/>
    <dgm:cxn modelId="{4C591F58-9397-4449-AA3D-94457ED39B86}" type="presParOf" srcId="{CFEBDF11-ED8D-47C3-8383-B11472BE8409}" destId="{45494BBE-BA70-47A3-B1B0-4F4AF85A1C1A}" srcOrd="0" destOrd="0" presId="urn:microsoft.com/office/officeart/2008/layout/HalfCircleOrganizationChart"/>
    <dgm:cxn modelId="{4AF39D03-2035-4FCD-91B6-ECA524304BDB}" type="presParOf" srcId="{45494BBE-BA70-47A3-B1B0-4F4AF85A1C1A}" destId="{4252777E-368A-49FD-AB2F-B3AA67EB81E2}" srcOrd="0" destOrd="0" presId="urn:microsoft.com/office/officeart/2008/layout/HalfCircleOrganizationChart"/>
    <dgm:cxn modelId="{19A98723-3123-4FB8-B476-F2D08729576A}" type="presParOf" srcId="{4252777E-368A-49FD-AB2F-B3AA67EB81E2}" destId="{DA8AE249-5EB0-4F0A-9274-4BB6B64CC9C1}" srcOrd="0" destOrd="0" presId="urn:microsoft.com/office/officeart/2008/layout/HalfCircleOrganizationChart"/>
    <dgm:cxn modelId="{DFD20C47-015B-4A13-A678-B1811D3E0D6E}" type="presParOf" srcId="{4252777E-368A-49FD-AB2F-B3AA67EB81E2}" destId="{1F730989-40F6-4459-B811-A1986F766198}" srcOrd="1" destOrd="0" presId="urn:microsoft.com/office/officeart/2008/layout/HalfCircleOrganizationChart"/>
    <dgm:cxn modelId="{3702D4B7-551E-4505-B42B-7781C7BF0F2D}" type="presParOf" srcId="{4252777E-368A-49FD-AB2F-B3AA67EB81E2}" destId="{48B28A0F-3A27-4805-A035-1B85D1D4BDFF}" srcOrd="2" destOrd="0" presId="urn:microsoft.com/office/officeart/2008/layout/HalfCircleOrganizationChart"/>
    <dgm:cxn modelId="{B74543C2-F102-41BD-AA65-6A92A5DD0E11}" type="presParOf" srcId="{4252777E-368A-49FD-AB2F-B3AA67EB81E2}" destId="{C9CD614D-52F9-40B8-A91B-E51A389F91B1}" srcOrd="3" destOrd="0" presId="urn:microsoft.com/office/officeart/2008/layout/HalfCircleOrganizationChart"/>
    <dgm:cxn modelId="{7379583A-D401-4EE1-9E1E-9EFEF2153210}" type="presParOf" srcId="{45494BBE-BA70-47A3-B1B0-4F4AF85A1C1A}" destId="{58B1AE69-23A9-41CC-94C7-95EAE15F65C7}" srcOrd="1" destOrd="0" presId="urn:microsoft.com/office/officeart/2008/layout/HalfCircleOrganizationChart"/>
    <dgm:cxn modelId="{8D7B7C43-59A5-4191-988E-2920F17D6E08}" type="presParOf" srcId="{45494BBE-BA70-47A3-B1B0-4F4AF85A1C1A}" destId="{B7BD9BFF-CBE3-40A7-A9D0-19338B138069}" srcOrd="2" destOrd="0" presId="urn:microsoft.com/office/officeart/2008/layout/HalfCircleOrganizationChart"/>
    <dgm:cxn modelId="{EAEE0FC4-B561-4343-9779-72E5EC1241FC}" type="presParOf" srcId="{CFEBDF11-ED8D-47C3-8383-B11472BE8409}" destId="{58753CEA-109B-4FA3-BDE7-8A8DABAD684C}" srcOrd="1" destOrd="0" presId="urn:microsoft.com/office/officeart/2008/layout/HalfCircleOrganizationChart"/>
    <dgm:cxn modelId="{A9F3AD19-3947-4C9E-8DA3-C39164471426}" type="presParOf" srcId="{58753CEA-109B-4FA3-BDE7-8A8DABAD684C}" destId="{0FD9BCCD-6A97-4B18-ADDA-B5F2D973EEA6}" srcOrd="0" destOrd="0" presId="urn:microsoft.com/office/officeart/2008/layout/HalfCircleOrganizationChart"/>
    <dgm:cxn modelId="{11BAAF5F-E3B9-4E8C-B128-EBAF7E9BE1F6}" type="presParOf" srcId="{0FD9BCCD-6A97-4B18-ADDA-B5F2D973EEA6}" destId="{1D44283D-0C71-4A9E-9CED-540D3AB66E56}" srcOrd="0" destOrd="0" presId="urn:microsoft.com/office/officeart/2008/layout/HalfCircleOrganizationChart"/>
    <dgm:cxn modelId="{A2265621-2DDE-4635-AFF0-1C42E53E9F4E}" type="presParOf" srcId="{0FD9BCCD-6A97-4B18-ADDA-B5F2D973EEA6}" destId="{9A57F500-C0D5-4A5C-9418-22EF707BE91F}" srcOrd="1" destOrd="0" presId="urn:microsoft.com/office/officeart/2008/layout/HalfCircleOrganizationChart"/>
    <dgm:cxn modelId="{5ABBCD09-3E7E-4D96-9788-882D82327CA0}" type="presParOf" srcId="{0FD9BCCD-6A97-4B18-ADDA-B5F2D973EEA6}" destId="{5926647F-6B1E-49D1-B307-8F64E5614C6A}" srcOrd="2" destOrd="0" presId="urn:microsoft.com/office/officeart/2008/layout/HalfCircleOrganizationChart"/>
    <dgm:cxn modelId="{6C525A2B-72CC-48C6-B76A-E9F046DD2804}" type="presParOf" srcId="{0FD9BCCD-6A97-4B18-ADDA-B5F2D973EEA6}" destId="{F3071142-C819-4B6F-B4DD-66DEA4757F73}" srcOrd="3" destOrd="0" presId="urn:microsoft.com/office/officeart/2008/layout/HalfCircleOrganizationChart"/>
    <dgm:cxn modelId="{4421DF80-B5CE-4F73-8A11-4C5D07282835}" type="presParOf" srcId="{58753CEA-109B-4FA3-BDE7-8A8DABAD684C}" destId="{1744E7B3-7103-4046-B708-06D6AFD6F632}" srcOrd="1" destOrd="0" presId="urn:microsoft.com/office/officeart/2008/layout/HalfCircleOrganizationChart"/>
    <dgm:cxn modelId="{AF5EFB90-9000-4E61-95C1-35BC0578FC7C}" type="presParOf" srcId="{58753CEA-109B-4FA3-BDE7-8A8DABAD684C}" destId="{20BBFBB6-1FCA-44B5-AE80-5E040AC2ACD3}" srcOrd="2" destOrd="0" presId="urn:microsoft.com/office/officeart/2008/layout/HalfCircleOrganizationChart"/>
    <dgm:cxn modelId="{3C3055AF-5AFF-4D8F-B07D-98EFED676181}" type="presParOf" srcId="{CFEBDF11-ED8D-47C3-8383-B11472BE8409}" destId="{E4275EFB-098F-4697-B313-1C244C0B4E45}" srcOrd="2" destOrd="0" presId="urn:microsoft.com/office/officeart/2008/layout/HalfCircleOrganizationChart"/>
    <dgm:cxn modelId="{B42DCDD9-F3E4-4212-91F9-69D3268D2ADC}" type="presParOf" srcId="{E4275EFB-098F-4697-B313-1C244C0B4E45}" destId="{4C461095-2250-4221-A120-5BBEB5FA026F}" srcOrd="0" destOrd="0" presId="urn:microsoft.com/office/officeart/2008/layout/HalfCircleOrganizationChart"/>
    <dgm:cxn modelId="{21ABEEE9-2113-4FCA-A719-6D03B3920149}" type="presParOf" srcId="{4C461095-2250-4221-A120-5BBEB5FA026F}" destId="{78C7E69E-F69A-4BA7-9716-D22010170BB9}" srcOrd="0" destOrd="0" presId="urn:microsoft.com/office/officeart/2008/layout/HalfCircleOrganizationChart"/>
    <dgm:cxn modelId="{20BE418C-8F6C-42BB-B39E-1C8738982D41}" type="presParOf" srcId="{4C461095-2250-4221-A120-5BBEB5FA026F}" destId="{EAF465B2-A221-4FD2-A64E-66E6F770C654}" srcOrd="1" destOrd="0" presId="urn:microsoft.com/office/officeart/2008/layout/HalfCircleOrganizationChart"/>
    <dgm:cxn modelId="{D1EEE43A-A0C0-4A40-9802-7249EB867241}" type="presParOf" srcId="{4C461095-2250-4221-A120-5BBEB5FA026F}" destId="{555C80D3-712B-49EB-9CC1-1CBCF33BC75F}" srcOrd="2" destOrd="0" presId="urn:microsoft.com/office/officeart/2008/layout/HalfCircleOrganizationChart"/>
    <dgm:cxn modelId="{4C756565-7387-4CEC-B87B-361A8D6AFDDE}" type="presParOf" srcId="{4C461095-2250-4221-A120-5BBEB5FA026F}" destId="{29E010A2-8F58-4F3F-89F1-75BBE48998A6}" srcOrd="3" destOrd="0" presId="urn:microsoft.com/office/officeart/2008/layout/HalfCircleOrganizationChart"/>
    <dgm:cxn modelId="{66E69828-8515-4425-A224-108653C73B09}" type="presParOf" srcId="{E4275EFB-098F-4697-B313-1C244C0B4E45}" destId="{151D631D-C79D-4082-8E83-E584F39C056B}" srcOrd="1" destOrd="0" presId="urn:microsoft.com/office/officeart/2008/layout/HalfCircleOrganizationChart"/>
    <dgm:cxn modelId="{B681CD46-B20E-4423-B79C-3F9CDDDFB181}" type="presParOf" srcId="{E4275EFB-098F-4697-B313-1C244C0B4E45}" destId="{A2F0D60D-B564-4577-A99C-D73DC68D8560}" srcOrd="2" destOrd="0" presId="urn:microsoft.com/office/officeart/2008/layout/HalfCircleOrganizationChart"/>
    <dgm:cxn modelId="{F7278C5B-5017-46C2-8FC5-6B230E019CA8}" type="presParOf" srcId="{CFEBDF11-ED8D-47C3-8383-B11472BE8409}" destId="{0E1352F1-ED8C-49FE-B632-02503EB936D1}" srcOrd="3" destOrd="0" presId="urn:microsoft.com/office/officeart/2008/layout/HalfCircleOrganizationChart"/>
    <dgm:cxn modelId="{F18BB689-7395-4A11-A495-69FF87A44E53}" type="presParOf" srcId="{0E1352F1-ED8C-49FE-B632-02503EB936D1}" destId="{5D3D6A77-F4AA-44C2-9AD3-43E1E2E8243C}" srcOrd="0" destOrd="0" presId="urn:microsoft.com/office/officeart/2008/layout/HalfCircleOrganizationChart"/>
    <dgm:cxn modelId="{60787D7D-652C-4E2B-BCE8-26FE420B2E1D}" type="presParOf" srcId="{5D3D6A77-F4AA-44C2-9AD3-43E1E2E8243C}" destId="{B934F576-1759-4DE3-8004-4C82D3B1D62C}" srcOrd="0" destOrd="0" presId="urn:microsoft.com/office/officeart/2008/layout/HalfCircleOrganizationChart"/>
    <dgm:cxn modelId="{7E08C904-0C57-44B7-A07E-2383709B1C5B}" type="presParOf" srcId="{5D3D6A77-F4AA-44C2-9AD3-43E1E2E8243C}" destId="{D9655573-1923-4C92-9EEB-2C376ACAF33B}" srcOrd="1" destOrd="0" presId="urn:microsoft.com/office/officeart/2008/layout/HalfCircleOrganizationChart"/>
    <dgm:cxn modelId="{CFE1389B-450D-493C-838E-55D6EC81F1D7}" type="presParOf" srcId="{5D3D6A77-F4AA-44C2-9AD3-43E1E2E8243C}" destId="{3AB04589-96FB-40A1-AD57-01EC59925221}" srcOrd="2" destOrd="0" presId="urn:microsoft.com/office/officeart/2008/layout/HalfCircleOrganizationChart"/>
    <dgm:cxn modelId="{2AF3FF34-6E5F-4A94-A319-EA758F32E7C2}" type="presParOf" srcId="{5D3D6A77-F4AA-44C2-9AD3-43E1E2E8243C}" destId="{6D825D34-50D4-4627-9E4B-9956EA30A4E0}" srcOrd="3" destOrd="0" presId="urn:microsoft.com/office/officeart/2008/layout/HalfCircleOrganizationChart"/>
    <dgm:cxn modelId="{4EA8AE03-7725-41BF-82F0-467165EF3008}" type="presParOf" srcId="{0E1352F1-ED8C-49FE-B632-02503EB936D1}" destId="{70AFA449-3F69-43C2-A9F1-8C882AAF2B98}" srcOrd="1" destOrd="0" presId="urn:microsoft.com/office/officeart/2008/layout/HalfCircleOrganizationChart"/>
    <dgm:cxn modelId="{498A017B-AD2B-4B47-8240-072C4F3CA962}" type="presParOf" srcId="{0E1352F1-ED8C-49FE-B632-02503EB936D1}" destId="{B97E4FAD-5E8D-4791-84BE-175FE8E0630F}" srcOrd="2" destOrd="0" presId="urn:microsoft.com/office/officeart/2008/layout/HalfCircleOrganizationChart"/>
    <dgm:cxn modelId="{0B709C0C-8550-423F-B64B-5359AC651895}" type="presParOf" srcId="{CFEBDF11-ED8D-47C3-8383-B11472BE8409}" destId="{9C452AFA-129B-41BD-86E1-D8ADC1C22C20}" srcOrd="4" destOrd="0" presId="urn:microsoft.com/office/officeart/2008/layout/HalfCircleOrganizationChart"/>
    <dgm:cxn modelId="{3BF2DB16-38FC-4ED4-A781-431BC577D039}" type="presParOf" srcId="{9C452AFA-129B-41BD-86E1-D8ADC1C22C20}" destId="{96C9ED82-9331-4F12-A1DF-989738ADD071}" srcOrd="0" destOrd="0" presId="urn:microsoft.com/office/officeart/2008/layout/HalfCircleOrganizationChart"/>
    <dgm:cxn modelId="{AE442DEC-0B72-4AD8-A231-CE8021263C56}" type="presParOf" srcId="{96C9ED82-9331-4F12-A1DF-989738ADD071}" destId="{7D3DAAD2-72AA-44D9-AADC-647C18E55E1F}" srcOrd="0" destOrd="0" presId="urn:microsoft.com/office/officeart/2008/layout/HalfCircleOrganizationChart"/>
    <dgm:cxn modelId="{DA782EC0-DDFA-4676-B0CB-5EAB0510493B}" type="presParOf" srcId="{96C9ED82-9331-4F12-A1DF-989738ADD071}" destId="{50B01BB8-B69B-42E1-AF82-50E76E4E563A}" srcOrd="1" destOrd="0" presId="urn:microsoft.com/office/officeart/2008/layout/HalfCircleOrganizationChart"/>
    <dgm:cxn modelId="{6E40E25F-DAD0-499D-AAB7-1762A5C5B92C}" type="presParOf" srcId="{96C9ED82-9331-4F12-A1DF-989738ADD071}" destId="{A52926FD-20EB-431F-BB4E-028FA264469B}" srcOrd="2" destOrd="0" presId="urn:microsoft.com/office/officeart/2008/layout/HalfCircleOrganizationChart"/>
    <dgm:cxn modelId="{36EB6F0A-7EC2-4586-A655-A44B9581C9E1}" type="presParOf" srcId="{96C9ED82-9331-4F12-A1DF-989738ADD071}" destId="{0EB7F79B-F6BB-44B3-B871-DE6F1F0781C8}" srcOrd="3" destOrd="0" presId="urn:microsoft.com/office/officeart/2008/layout/HalfCircleOrganizationChart"/>
    <dgm:cxn modelId="{E567DB77-663A-4E09-9E21-9DDABC8ED803}" type="presParOf" srcId="{9C452AFA-129B-41BD-86E1-D8ADC1C22C20}" destId="{38CFFD07-7ED2-40B6-9A0B-D5F8454E9EB8}" srcOrd="1" destOrd="0" presId="urn:microsoft.com/office/officeart/2008/layout/HalfCircleOrganizationChart"/>
    <dgm:cxn modelId="{97CF1560-A5C3-456B-9F49-15C81790F06D}" type="presParOf" srcId="{9C452AFA-129B-41BD-86E1-D8ADC1C22C20}" destId="{21CD3A5A-3593-43FE-8492-700C0CF33793}" srcOrd="2" destOrd="0" presId="urn:microsoft.com/office/officeart/2008/layout/HalfCircleOrganizationChart"/>
    <dgm:cxn modelId="{029E436A-4362-4356-AAD5-374A0C9B8FCF}" type="presParOf" srcId="{CFEBDF11-ED8D-47C3-8383-B11472BE8409}" destId="{61B28F64-22CC-462A-8278-D04B1BA76CEC}" srcOrd="5" destOrd="0" presId="urn:microsoft.com/office/officeart/2008/layout/HalfCircleOrganizationChart"/>
    <dgm:cxn modelId="{8A7D9FDF-AB19-46E6-9528-84447D591248}" type="presParOf" srcId="{61B28F64-22CC-462A-8278-D04B1BA76CEC}" destId="{76E32416-944B-48DA-8C7F-450F8EF5A1B8}" srcOrd="0" destOrd="0" presId="urn:microsoft.com/office/officeart/2008/layout/HalfCircleOrganizationChart"/>
    <dgm:cxn modelId="{60973972-D319-48AC-868B-CD13A85B1B52}" type="presParOf" srcId="{76E32416-944B-48DA-8C7F-450F8EF5A1B8}" destId="{A7412346-26F5-46AF-8CE9-2D60D378DADF}" srcOrd="0" destOrd="0" presId="urn:microsoft.com/office/officeart/2008/layout/HalfCircleOrganizationChart"/>
    <dgm:cxn modelId="{D1C79255-00C2-4D2E-A4A9-E28ED589F6D7}" type="presParOf" srcId="{76E32416-944B-48DA-8C7F-450F8EF5A1B8}" destId="{8456BD3E-9784-4DE2-BC6D-DFF38798BCEA}" srcOrd="1" destOrd="0" presId="urn:microsoft.com/office/officeart/2008/layout/HalfCircleOrganizationChart"/>
    <dgm:cxn modelId="{D3E28118-A1E8-40C3-B9AF-6216BA2560BD}" type="presParOf" srcId="{76E32416-944B-48DA-8C7F-450F8EF5A1B8}" destId="{0100DAE7-154A-4E0A-9032-8124C2C005B0}" srcOrd="2" destOrd="0" presId="urn:microsoft.com/office/officeart/2008/layout/HalfCircleOrganizationChart"/>
    <dgm:cxn modelId="{A2516468-957D-4F58-B740-C02799BFC2E1}" type="presParOf" srcId="{76E32416-944B-48DA-8C7F-450F8EF5A1B8}" destId="{9745452F-6930-49DD-8812-300EB39DBCC0}" srcOrd="3" destOrd="0" presId="urn:microsoft.com/office/officeart/2008/layout/HalfCircleOrganizationChart"/>
    <dgm:cxn modelId="{ED3FBE42-BA68-41A8-BD18-F57B2A00E104}" type="presParOf" srcId="{61B28F64-22CC-462A-8278-D04B1BA76CEC}" destId="{37FE0E99-EAA1-4189-86F5-C14A890E29CA}" srcOrd="1" destOrd="0" presId="urn:microsoft.com/office/officeart/2008/layout/HalfCircleOrganizationChart"/>
    <dgm:cxn modelId="{C7E26588-800B-4BF4-B5FF-33DFA93074C6}" type="presParOf" srcId="{61B28F64-22CC-462A-8278-D04B1BA76CEC}" destId="{46AC3ED4-6E40-4A60-AFC6-A5D8DD94F18A}" srcOrd="2" destOrd="0" presId="urn:microsoft.com/office/officeart/2008/layout/HalfCircleOrganizationChart"/>
    <dgm:cxn modelId="{2A9B142E-622D-4B37-A22F-663EBB668850}" type="presParOf" srcId="{CFEBDF11-ED8D-47C3-8383-B11472BE8409}" destId="{249B637D-F9BC-461C-9C12-108F9E1321D0}" srcOrd="6" destOrd="0" presId="urn:microsoft.com/office/officeart/2008/layout/HalfCircleOrganizationChart"/>
    <dgm:cxn modelId="{163877D7-D925-49E5-B929-669392F7C3A2}" type="presParOf" srcId="{249B637D-F9BC-461C-9C12-108F9E1321D0}" destId="{3D3ECF76-7061-4A23-B585-B34897EA0528}" srcOrd="0" destOrd="0" presId="urn:microsoft.com/office/officeart/2008/layout/HalfCircleOrganizationChart"/>
    <dgm:cxn modelId="{28552D7D-4F9F-439D-B25F-D6D75571DBD1}" type="presParOf" srcId="{3D3ECF76-7061-4A23-B585-B34897EA0528}" destId="{B7CCB3EB-88D9-48D6-B1D5-7936DAA939E0}" srcOrd="0" destOrd="0" presId="urn:microsoft.com/office/officeart/2008/layout/HalfCircleOrganizationChart"/>
    <dgm:cxn modelId="{8027BAE0-726D-4034-9193-F413E014E6BF}" type="presParOf" srcId="{3D3ECF76-7061-4A23-B585-B34897EA0528}" destId="{4F881C69-E02F-44E4-B63C-0805212B95C6}" srcOrd="1" destOrd="0" presId="urn:microsoft.com/office/officeart/2008/layout/HalfCircleOrganizationChart"/>
    <dgm:cxn modelId="{221E939C-8632-4A16-8679-64CEC0D040CF}" type="presParOf" srcId="{3D3ECF76-7061-4A23-B585-B34897EA0528}" destId="{DBF4F2CB-062D-4A2C-A1FA-393BCF956593}" srcOrd="2" destOrd="0" presId="urn:microsoft.com/office/officeart/2008/layout/HalfCircleOrganizationChart"/>
    <dgm:cxn modelId="{E7187BBF-4EAE-4181-B3A4-8ED03E4E4797}" type="presParOf" srcId="{3D3ECF76-7061-4A23-B585-B34897EA0528}" destId="{C22C63C9-A4CF-43A5-BBF7-329C08852C90}" srcOrd="3" destOrd="0" presId="urn:microsoft.com/office/officeart/2008/layout/HalfCircleOrganizationChart"/>
    <dgm:cxn modelId="{44CBD5BE-B740-492F-BE1B-DE007D680741}" type="presParOf" srcId="{249B637D-F9BC-461C-9C12-108F9E1321D0}" destId="{7DC9AAB3-0022-484F-9C6F-8CE30BCBB6B4}" srcOrd="1" destOrd="0" presId="urn:microsoft.com/office/officeart/2008/layout/HalfCircleOrganizationChart"/>
    <dgm:cxn modelId="{B34AB111-86E3-41F1-B7BE-CDAF30E4F0AE}" type="presParOf" srcId="{249B637D-F9BC-461C-9C12-108F9E1321D0}" destId="{BB97CC9E-E5A4-484E-8CF1-0ECC020E8566}" srcOrd="2" destOrd="0" presId="urn:microsoft.com/office/officeart/2008/layout/HalfCircleOrganizationChart"/>
    <dgm:cxn modelId="{E9CEB5F2-27F5-484B-A633-E96F15B3F60F}" type="presParOf" srcId="{CFEBDF11-ED8D-47C3-8383-B11472BE8409}" destId="{48AF6ED4-D3D5-48FA-8150-5B33ABAFDA45}" srcOrd="7" destOrd="0" presId="urn:microsoft.com/office/officeart/2008/layout/HalfCircleOrganizationChart"/>
    <dgm:cxn modelId="{BA6E3E17-5F76-4BCB-B2B8-59483ACBA0CF}" type="presParOf" srcId="{48AF6ED4-D3D5-48FA-8150-5B33ABAFDA45}" destId="{FAFDECB2-2E08-4C26-935B-62EED8772600}" srcOrd="0" destOrd="0" presId="urn:microsoft.com/office/officeart/2008/layout/HalfCircleOrganizationChart"/>
    <dgm:cxn modelId="{4D4D819C-E9FA-4DE4-8CCF-E589601FCA5C}" type="presParOf" srcId="{FAFDECB2-2E08-4C26-935B-62EED8772600}" destId="{7E077D03-978D-4F4C-87BB-19311CDE751B}" srcOrd="0" destOrd="0" presId="urn:microsoft.com/office/officeart/2008/layout/HalfCircleOrganizationChart"/>
    <dgm:cxn modelId="{F3561560-2916-4E26-AFB0-72F5F1A4E3BA}" type="presParOf" srcId="{FAFDECB2-2E08-4C26-935B-62EED8772600}" destId="{4CCD088B-56F5-4F16-BF69-AD999B9A47C5}" srcOrd="1" destOrd="0" presId="urn:microsoft.com/office/officeart/2008/layout/HalfCircleOrganizationChart"/>
    <dgm:cxn modelId="{379547E1-6BF5-443B-9138-96FB4E66926E}" type="presParOf" srcId="{FAFDECB2-2E08-4C26-935B-62EED8772600}" destId="{6BB32A8B-DF83-4AA7-B534-257021D64420}" srcOrd="2" destOrd="0" presId="urn:microsoft.com/office/officeart/2008/layout/HalfCircleOrganizationChart"/>
    <dgm:cxn modelId="{E7BB0CF6-FF0E-4BBA-9B15-F584F4CB6674}" type="presParOf" srcId="{FAFDECB2-2E08-4C26-935B-62EED8772600}" destId="{242BF18B-FAD4-4345-A910-2FE0EE04CFEE}" srcOrd="3" destOrd="0" presId="urn:microsoft.com/office/officeart/2008/layout/HalfCircleOrganizationChart"/>
    <dgm:cxn modelId="{87A90488-FB34-45E6-B04C-93BE1AB473B2}" type="presParOf" srcId="{48AF6ED4-D3D5-48FA-8150-5B33ABAFDA45}" destId="{385A213A-1209-4F61-B693-EDD09270EE10}" srcOrd="1" destOrd="0" presId="urn:microsoft.com/office/officeart/2008/layout/HalfCircleOrganizationChart"/>
    <dgm:cxn modelId="{DFF80334-B5C5-4DFE-9DFB-053A9D94D6DC}" type="presParOf" srcId="{48AF6ED4-D3D5-48FA-8150-5B33ABAFDA45}" destId="{30884605-AE69-4228-86C2-6E4FBD053561}" srcOrd="2" destOrd="0" presId="urn:microsoft.com/office/officeart/2008/layout/HalfCircleOrganizationChart"/>
    <dgm:cxn modelId="{CE0E9742-B8A8-444F-84FC-BA8BE37996CD}" type="presParOf" srcId="{CFEBDF11-ED8D-47C3-8383-B11472BE8409}" destId="{C19481BE-C667-4EEC-9855-78FD55CC99A0}" srcOrd="8" destOrd="0" presId="urn:microsoft.com/office/officeart/2008/layout/HalfCircleOrganizationChart"/>
    <dgm:cxn modelId="{C0EAA393-7320-4E08-ADE5-D2B37E48FF98}" type="presParOf" srcId="{C19481BE-C667-4EEC-9855-78FD55CC99A0}" destId="{5C15A0A6-C2F2-4A37-8701-81FF7167D7B2}" srcOrd="0" destOrd="0" presId="urn:microsoft.com/office/officeart/2008/layout/HalfCircleOrganizationChart"/>
    <dgm:cxn modelId="{4C2BA783-6159-43FE-B485-4E056BD1449F}" type="presParOf" srcId="{5C15A0A6-C2F2-4A37-8701-81FF7167D7B2}" destId="{1CE7B1A3-8C1E-4F16-A118-31622E89651E}" srcOrd="0" destOrd="0" presId="urn:microsoft.com/office/officeart/2008/layout/HalfCircleOrganizationChart"/>
    <dgm:cxn modelId="{CE06275A-9638-4393-8780-0BF9A4A99A19}" type="presParOf" srcId="{5C15A0A6-C2F2-4A37-8701-81FF7167D7B2}" destId="{5AB04DD1-A06D-41D1-B1E8-AB17800D5284}" srcOrd="1" destOrd="0" presId="urn:microsoft.com/office/officeart/2008/layout/HalfCircleOrganizationChart"/>
    <dgm:cxn modelId="{8CCC0785-A4F1-4D23-8BF1-6579136C6D8C}" type="presParOf" srcId="{5C15A0A6-C2F2-4A37-8701-81FF7167D7B2}" destId="{FE59A2A9-A6DC-41E5-B967-8182EFCF6BE5}" srcOrd="2" destOrd="0" presId="urn:microsoft.com/office/officeart/2008/layout/HalfCircleOrganizationChart"/>
    <dgm:cxn modelId="{ED991FE7-1D8B-4B71-8290-02A13DFDDDE2}" type="presParOf" srcId="{5C15A0A6-C2F2-4A37-8701-81FF7167D7B2}" destId="{5BA0A45F-588E-49A2-BC12-7911A5F436BD}" srcOrd="3" destOrd="0" presId="urn:microsoft.com/office/officeart/2008/layout/HalfCircleOrganizationChart"/>
    <dgm:cxn modelId="{63A9BECF-AC9C-4DBF-8154-ACBD98EC2577}" type="presParOf" srcId="{C19481BE-C667-4EEC-9855-78FD55CC99A0}" destId="{F79E92BC-A1D4-4A21-BA17-C204B67BE083}" srcOrd="1" destOrd="0" presId="urn:microsoft.com/office/officeart/2008/layout/HalfCircleOrganizationChart"/>
    <dgm:cxn modelId="{44E0C6EA-F0BA-469F-B9F2-7A7558541EE4}" type="presParOf" srcId="{C19481BE-C667-4EEC-9855-78FD55CC99A0}" destId="{D1E136F2-FCA7-4BBD-B3FD-FAF03FD5B508}" srcOrd="2" destOrd="0" presId="urn:microsoft.com/office/officeart/2008/layout/HalfCircleOrganizationChart"/>
    <dgm:cxn modelId="{2CD33CD6-C3C2-47A9-AE48-C74114572F21}" type="presParOf" srcId="{CFEBDF11-ED8D-47C3-8383-B11472BE8409}" destId="{90B28DCB-A113-4CFE-ABFF-9F55000AB557}" srcOrd="9" destOrd="0" presId="urn:microsoft.com/office/officeart/2008/layout/HalfCircleOrganizationChart"/>
    <dgm:cxn modelId="{7494955C-682F-4608-A5D8-7E4BC1BF82E6}" type="presParOf" srcId="{90B28DCB-A113-4CFE-ABFF-9F55000AB557}" destId="{F492CC36-41A7-464D-9A0F-4D215059B8BE}" srcOrd="0" destOrd="0" presId="urn:microsoft.com/office/officeart/2008/layout/HalfCircleOrganizationChart"/>
    <dgm:cxn modelId="{7F14D8B9-6B0C-4FED-A419-1D9A0522D81D}" type="presParOf" srcId="{F492CC36-41A7-464D-9A0F-4D215059B8BE}" destId="{8252DE59-3480-4375-8225-C43751E35FDC}" srcOrd="0" destOrd="0" presId="urn:microsoft.com/office/officeart/2008/layout/HalfCircleOrganizationChart"/>
    <dgm:cxn modelId="{2E857186-4180-4E57-BCA4-4DAB2B96B2DF}" type="presParOf" srcId="{F492CC36-41A7-464D-9A0F-4D215059B8BE}" destId="{2C52847D-E060-4C60-AA7E-6A908D9D9F25}" srcOrd="1" destOrd="0" presId="urn:microsoft.com/office/officeart/2008/layout/HalfCircleOrganizationChart"/>
    <dgm:cxn modelId="{E4F05A81-8B5E-4A28-AAD1-A2FC824246B9}" type="presParOf" srcId="{F492CC36-41A7-464D-9A0F-4D215059B8BE}" destId="{74C1478C-EF0E-4470-A6DD-0000D7810B81}" srcOrd="2" destOrd="0" presId="urn:microsoft.com/office/officeart/2008/layout/HalfCircleOrganizationChart"/>
    <dgm:cxn modelId="{6FDEBBD1-BAE3-4E28-B2A5-5B61A1957FA0}" type="presParOf" srcId="{F492CC36-41A7-464D-9A0F-4D215059B8BE}" destId="{C7B7FB22-B489-40C8-A0AB-DE7D05D4D763}" srcOrd="3" destOrd="0" presId="urn:microsoft.com/office/officeart/2008/layout/HalfCircleOrganizationChart"/>
    <dgm:cxn modelId="{53D4B865-F0FF-44C3-A3A4-B32142739E04}" type="presParOf" srcId="{90B28DCB-A113-4CFE-ABFF-9F55000AB557}" destId="{D8607A5E-1578-4D00-94F9-9883EEA403B2}" srcOrd="1" destOrd="0" presId="urn:microsoft.com/office/officeart/2008/layout/HalfCircleOrganizationChart"/>
    <dgm:cxn modelId="{C807AD33-BD7A-4F3C-BF72-EFF3796DF689}" type="presParOf" srcId="{90B28DCB-A113-4CFE-ABFF-9F55000AB557}" destId="{7457B387-B10A-4044-AC14-54D494EE288F}" srcOrd="2" destOrd="0" presId="urn:microsoft.com/office/officeart/2008/layout/HalfCircleOrganizationChart"/>
    <dgm:cxn modelId="{4DC1FE32-8377-456F-B21F-9C0DDF0E75E3}" type="presParOf" srcId="{CFEBDF11-ED8D-47C3-8383-B11472BE8409}" destId="{6B143EEA-40A8-4B2C-9373-2BB2BCA57B96}" srcOrd="10" destOrd="0" presId="urn:microsoft.com/office/officeart/2008/layout/HalfCircleOrganizationChart"/>
    <dgm:cxn modelId="{CD3B46F9-BB85-4317-88F9-60D082D5A3A8}" type="presParOf" srcId="{6B143EEA-40A8-4B2C-9373-2BB2BCA57B96}" destId="{842168FA-EBBD-4B82-B98C-2518CBE17F6A}" srcOrd="0" destOrd="0" presId="urn:microsoft.com/office/officeart/2008/layout/HalfCircleOrganizationChart"/>
    <dgm:cxn modelId="{561ADA27-2AF9-4EF8-B01F-E9C9615108E7}" type="presParOf" srcId="{842168FA-EBBD-4B82-B98C-2518CBE17F6A}" destId="{CABA38FB-4BBF-4E0C-8534-840E7AC73F21}" srcOrd="0" destOrd="0" presId="urn:microsoft.com/office/officeart/2008/layout/HalfCircleOrganizationChart"/>
    <dgm:cxn modelId="{BA05A1C8-AE68-4079-96E5-95D17723DA1C}" type="presParOf" srcId="{842168FA-EBBD-4B82-B98C-2518CBE17F6A}" destId="{8755629D-F81D-4AE4-A03D-E702A15A2485}" srcOrd="1" destOrd="0" presId="urn:microsoft.com/office/officeart/2008/layout/HalfCircleOrganizationChart"/>
    <dgm:cxn modelId="{D1C6ACE5-7A54-4825-BCC2-62918AD11C63}" type="presParOf" srcId="{842168FA-EBBD-4B82-B98C-2518CBE17F6A}" destId="{EC39932C-D684-4EC9-92E7-1372F2D67955}" srcOrd="2" destOrd="0" presId="urn:microsoft.com/office/officeart/2008/layout/HalfCircleOrganizationChart"/>
    <dgm:cxn modelId="{32B8EDD2-B0FD-43A7-98FE-2052689369D3}" type="presParOf" srcId="{842168FA-EBBD-4B82-B98C-2518CBE17F6A}" destId="{F90EA22B-C59C-4F4D-BAAE-2CD95D0FA9DE}" srcOrd="3" destOrd="0" presId="urn:microsoft.com/office/officeart/2008/layout/HalfCircleOrganizationChart"/>
    <dgm:cxn modelId="{4BB51B6E-3A48-4DEF-98B2-049F90376835}" type="presParOf" srcId="{6B143EEA-40A8-4B2C-9373-2BB2BCA57B96}" destId="{539FDCE4-B511-4888-838F-AFF0D073B3DE}" srcOrd="1" destOrd="0" presId="urn:microsoft.com/office/officeart/2008/layout/HalfCircleOrganizationChart"/>
    <dgm:cxn modelId="{EDE71F9A-15A1-427E-83D1-4D86CFC7873F}" type="presParOf" srcId="{6B143EEA-40A8-4B2C-9373-2BB2BCA57B96}" destId="{8B90BC19-F0F2-4115-B007-049764446D2A}" srcOrd="2" destOrd="0" presId="urn:microsoft.com/office/officeart/2008/layout/HalfCircleOrganizationChart"/>
    <dgm:cxn modelId="{B96136C0-263D-428F-B915-A64E0A8842EC}" type="presParOf" srcId="{CFEBDF11-ED8D-47C3-8383-B11472BE8409}" destId="{F2A5569A-DE69-4DF1-A25F-222AD6D48898}" srcOrd="11" destOrd="0" presId="urn:microsoft.com/office/officeart/2008/layout/HalfCircleOrganizationChart"/>
    <dgm:cxn modelId="{D9AB2F72-847C-4F68-BC01-1AAC200C3A8F}" type="presParOf" srcId="{F2A5569A-DE69-4DF1-A25F-222AD6D48898}" destId="{4A5080D7-615B-4E6C-B7D1-86F8F7CBEC35}" srcOrd="0" destOrd="0" presId="urn:microsoft.com/office/officeart/2008/layout/HalfCircleOrganizationChart"/>
    <dgm:cxn modelId="{763A2804-FE91-4C4F-B5DD-87E715751A16}" type="presParOf" srcId="{4A5080D7-615B-4E6C-B7D1-86F8F7CBEC35}" destId="{889BE423-C9DF-4528-9BFE-7C435B1E6D59}" srcOrd="0" destOrd="0" presId="urn:microsoft.com/office/officeart/2008/layout/HalfCircleOrganizationChart"/>
    <dgm:cxn modelId="{3DB8845B-2776-449F-BC46-BF9181A808F0}" type="presParOf" srcId="{4A5080D7-615B-4E6C-B7D1-86F8F7CBEC35}" destId="{672C5024-9197-494C-A3A5-BECC541077EF}" srcOrd="1" destOrd="0" presId="urn:microsoft.com/office/officeart/2008/layout/HalfCircleOrganizationChart"/>
    <dgm:cxn modelId="{D5331FBA-5BD3-4D54-BDC3-31214A6D3584}" type="presParOf" srcId="{4A5080D7-615B-4E6C-B7D1-86F8F7CBEC35}" destId="{498869AA-76B6-4F4B-88F5-EDF71B39AA55}" srcOrd="2" destOrd="0" presId="urn:microsoft.com/office/officeart/2008/layout/HalfCircleOrganizationChart"/>
    <dgm:cxn modelId="{2A1D5803-7E85-45D7-8222-10FE2E1836F8}" type="presParOf" srcId="{4A5080D7-615B-4E6C-B7D1-86F8F7CBEC35}" destId="{B9AB9AF4-E546-49E2-BD21-05D13205F213}" srcOrd="3" destOrd="0" presId="urn:microsoft.com/office/officeart/2008/layout/HalfCircleOrganizationChart"/>
    <dgm:cxn modelId="{0F6D10F1-EA17-45F0-A2BA-38544AE7924A}" type="presParOf" srcId="{F2A5569A-DE69-4DF1-A25F-222AD6D48898}" destId="{B390FF18-772E-4B5D-8E4C-3B9D8FDA0073}" srcOrd="1" destOrd="0" presId="urn:microsoft.com/office/officeart/2008/layout/HalfCircleOrganizationChart"/>
    <dgm:cxn modelId="{7AD0D23D-CD2A-427C-A30D-296C4D25A8A2}" type="presParOf" srcId="{F2A5569A-DE69-4DF1-A25F-222AD6D48898}" destId="{10946145-9872-4DA0-BE64-D6AFFEEC8D55}" srcOrd="2" destOrd="0" presId="urn:microsoft.com/office/officeart/2008/layout/HalfCircleOrganizationChart"/>
    <dgm:cxn modelId="{0AE2BCE7-E23B-42EC-AED0-D39F5726376D}" type="presParOf" srcId="{CFEBDF11-ED8D-47C3-8383-B11472BE8409}" destId="{1F22C842-C10D-4A48-A204-EEDA14365EF3}" srcOrd="12" destOrd="0" presId="urn:microsoft.com/office/officeart/2008/layout/HalfCircleOrganizationChart"/>
    <dgm:cxn modelId="{240B121B-56BC-40E2-8EF8-D9088B85D2BF}" type="presParOf" srcId="{1F22C842-C10D-4A48-A204-EEDA14365EF3}" destId="{138BB5CF-A67B-4664-B44D-80D1754A9C7E}" srcOrd="0" destOrd="0" presId="urn:microsoft.com/office/officeart/2008/layout/HalfCircleOrganizationChart"/>
    <dgm:cxn modelId="{B44DA1CC-0C50-46E5-B511-D2C69C3D5EA0}" type="presParOf" srcId="{138BB5CF-A67B-4664-B44D-80D1754A9C7E}" destId="{4D76C0B6-06C0-4B92-99F1-B29A53CD48A3}" srcOrd="0" destOrd="0" presId="urn:microsoft.com/office/officeart/2008/layout/HalfCircleOrganizationChart"/>
    <dgm:cxn modelId="{48B0A095-6374-4131-9D45-A6588803A948}" type="presParOf" srcId="{138BB5CF-A67B-4664-B44D-80D1754A9C7E}" destId="{28147BD5-DF34-409A-932E-5C55CB089082}" srcOrd="1" destOrd="0" presId="urn:microsoft.com/office/officeart/2008/layout/HalfCircleOrganizationChart"/>
    <dgm:cxn modelId="{16FCEEE8-A62A-4307-A419-419B739462CB}" type="presParOf" srcId="{138BB5CF-A67B-4664-B44D-80D1754A9C7E}" destId="{D80CB267-C075-4634-B893-65858217C91F}" srcOrd="2" destOrd="0" presId="urn:microsoft.com/office/officeart/2008/layout/HalfCircleOrganizationChart"/>
    <dgm:cxn modelId="{4C27413D-9CFE-4C0C-9E1D-077BBF5F5820}" type="presParOf" srcId="{138BB5CF-A67B-4664-B44D-80D1754A9C7E}" destId="{042D6425-A924-4587-BD17-BB479695E2C2}" srcOrd="3" destOrd="0" presId="urn:microsoft.com/office/officeart/2008/layout/HalfCircleOrganizationChart"/>
    <dgm:cxn modelId="{9F055B73-EB22-4404-8EBE-08B63FB7E695}" type="presParOf" srcId="{1F22C842-C10D-4A48-A204-EEDA14365EF3}" destId="{77E96DDA-6AF7-4080-B2B6-D1763C650FB4}" srcOrd="1" destOrd="0" presId="urn:microsoft.com/office/officeart/2008/layout/HalfCircleOrganizationChart"/>
    <dgm:cxn modelId="{C69473EE-4395-4214-9DF9-E3A4D036A88F}" type="presParOf" srcId="{1F22C842-C10D-4A48-A204-EEDA14365EF3}" destId="{7F0AC457-2D00-4E70-AC33-C139D00E781A}" srcOrd="2" destOrd="0" presId="urn:microsoft.com/office/officeart/2008/layout/HalfCircleOrganizationChart"/>
    <dgm:cxn modelId="{A62C4A6F-33F5-4E2B-B5B4-F476D54B349B}" type="presParOf" srcId="{CFEBDF11-ED8D-47C3-8383-B11472BE8409}" destId="{BB647D3F-52F7-4E0F-9D5C-4DFAF7A0EBF8}" srcOrd="13" destOrd="0" presId="urn:microsoft.com/office/officeart/2008/layout/HalfCircleOrganizationChart"/>
    <dgm:cxn modelId="{165B81E9-BDFB-439F-BF86-FC15B04EEA34}" type="presParOf" srcId="{BB647D3F-52F7-4E0F-9D5C-4DFAF7A0EBF8}" destId="{43E0DD8B-F868-4096-B76F-4C803179A04A}" srcOrd="0" destOrd="0" presId="urn:microsoft.com/office/officeart/2008/layout/HalfCircleOrganizationChart"/>
    <dgm:cxn modelId="{E7575951-2484-4BCA-9EAF-B863BDA65149}" type="presParOf" srcId="{43E0DD8B-F868-4096-B76F-4C803179A04A}" destId="{74BA0927-2475-4E6D-9A75-27F7EBCA92FA}" srcOrd="0" destOrd="0" presId="urn:microsoft.com/office/officeart/2008/layout/HalfCircleOrganizationChart"/>
    <dgm:cxn modelId="{8CE4217C-8DDC-48FE-971B-979325F5AFFD}" type="presParOf" srcId="{43E0DD8B-F868-4096-B76F-4C803179A04A}" destId="{13268D92-6B2C-455E-B3B1-8E3CE5383D8B}" srcOrd="1" destOrd="0" presId="urn:microsoft.com/office/officeart/2008/layout/HalfCircleOrganizationChart"/>
    <dgm:cxn modelId="{B08994F0-DDD5-4516-B859-0443985C3C2F}" type="presParOf" srcId="{43E0DD8B-F868-4096-B76F-4C803179A04A}" destId="{0FBE14C6-2D1E-46AE-971C-993A918AA99B}" srcOrd="2" destOrd="0" presId="urn:microsoft.com/office/officeart/2008/layout/HalfCircleOrganizationChart"/>
    <dgm:cxn modelId="{14E59A97-08BC-45DF-A0FE-762C6C3F7A62}" type="presParOf" srcId="{43E0DD8B-F868-4096-B76F-4C803179A04A}" destId="{FF0AAEAB-CB29-48E8-B4DD-2FDF247FD426}" srcOrd="3" destOrd="0" presId="urn:microsoft.com/office/officeart/2008/layout/HalfCircleOrganizationChart"/>
    <dgm:cxn modelId="{66F2DD46-65ED-4C5F-BA24-3D78860DED05}" type="presParOf" srcId="{BB647D3F-52F7-4E0F-9D5C-4DFAF7A0EBF8}" destId="{DC5D78F8-7FD6-43F9-BDCF-D8C758F39B84}" srcOrd="1" destOrd="0" presId="urn:microsoft.com/office/officeart/2008/layout/HalfCircleOrganizationChart"/>
    <dgm:cxn modelId="{0CE6664E-FFE7-418E-99FC-9543FD2B7D2C}" type="presParOf" srcId="{BB647D3F-52F7-4E0F-9D5C-4DFAF7A0EBF8}" destId="{A83D0211-ED2F-4BC6-9EB2-21FAEEF94336}" srcOrd="2" destOrd="0" presId="urn:microsoft.com/office/officeart/2008/layout/HalfCircleOrganizationChart"/>
    <dgm:cxn modelId="{629AE76F-BB17-4DD1-A636-CB21E0483376}" type="presParOf" srcId="{CFEBDF11-ED8D-47C3-8383-B11472BE8409}" destId="{2355B0E9-97DD-4B49-A83F-96A0AA009404}" srcOrd="14" destOrd="0" presId="urn:microsoft.com/office/officeart/2008/layout/HalfCircleOrganizationChart"/>
    <dgm:cxn modelId="{D7A9ED2C-258F-4EDD-B533-D3051743C37F}" type="presParOf" srcId="{2355B0E9-97DD-4B49-A83F-96A0AA009404}" destId="{0606416B-6BAB-43E9-BCF6-F682DC60BE8E}" srcOrd="0" destOrd="0" presId="urn:microsoft.com/office/officeart/2008/layout/HalfCircleOrganizationChart"/>
    <dgm:cxn modelId="{90943751-6608-47FC-B540-1A9319F19C41}" type="presParOf" srcId="{0606416B-6BAB-43E9-BCF6-F682DC60BE8E}" destId="{A2D1EC79-710D-4D4A-8C54-D12EBC68746C}" srcOrd="0" destOrd="0" presId="urn:microsoft.com/office/officeart/2008/layout/HalfCircleOrganizationChart"/>
    <dgm:cxn modelId="{8CD32954-D36E-47F8-89C8-F14BC9AEDBB3}" type="presParOf" srcId="{0606416B-6BAB-43E9-BCF6-F682DC60BE8E}" destId="{E7A882AF-2140-41AE-A4BB-836F6F962E64}" srcOrd="1" destOrd="0" presId="urn:microsoft.com/office/officeart/2008/layout/HalfCircleOrganizationChart"/>
    <dgm:cxn modelId="{1439F071-2538-4D00-A06D-0334939A041B}" type="presParOf" srcId="{0606416B-6BAB-43E9-BCF6-F682DC60BE8E}" destId="{7E808855-5FC7-46D6-BB01-3C51563D26CC}" srcOrd="2" destOrd="0" presId="urn:microsoft.com/office/officeart/2008/layout/HalfCircleOrganizationChart"/>
    <dgm:cxn modelId="{B77D2A60-B9C9-483B-95D1-05505246AB70}" type="presParOf" srcId="{0606416B-6BAB-43E9-BCF6-F682DC60BE8E}" destId="{3934155F-8D46-45D3-9A04-5DBEE7EEA522}" srcOrd="3" destOrd="0" presId="urn:microsoft.com/office/officeart/2008/layout/HalfCircleOrganizationChart"/>
    <dgm:cxn modelId="{0EAFCA34-4DD5-46C3-A9B0-E6FEDFCD3374}" type="presParOf" srcId="{2355B0E9-97DD-4B49-A83F-96A0AA009404}" destId="{167221CC-56E1-4A4E-85D3-0803845BB281}" srcOrd="1" destOrd="0" presId="urn:microsoft.com/office/officeart/2008/layout/HalfCircleOrganizationChart"/>
    <dgm:cxn modelId="{0E7A4812-6A8E-468D-BF69-797121CACB2B}" type="presParOf" srcId="{167221CC-56E1-4A4E-85D3-0803845BB281}" destId="{B9B31F5D-B34D-4A0C-9861-B39C2B3A0D34}" srcOrd="0" destOrd="0" presId="urn:microsoft.com/office/officeart/2008/layout/HalfCircleOrganizationChart"/>
    <dgm:cxn modelId="{CB3A9214-F36A-44A0-A95E-A971C0773093}" type="presParOf" srcId="{167221CC-56E1-4A4E-85D3-0803845BB281}" destId="{6918E1F1-2091-4707-925A-C093B6384DE7}" srcOrd="1" destOrd="0" presId="urn:microsoft.com/office/officeart/2008/layout/HalfCircleOrganizationChart"/>
    <dgm:cxn modelId="{83A36FBE-0AA7-49BE-97F7-165AB9A3F562}" type="presParOf" srcId="{6918E1F1-2091-4707-925A-C093B6384DE7}" destId="{0124BE22-6C0F-4EF3-8009-6F36E9B645CF}" srcOrd="0" destOrd="0" presId="urn:microsoft.com/office/officeart/2008/layout/HalfCircleOrganizationChart"/>
    <dgm:cxn modelId="{004BC776-0B85-4D65-A0CF-11D4E3D85C00}" type="presParOf" srcId="{0124BE22-6C0F-4EF3-8009-6F36E9B645CF}" destId="{9A49CEB0-9A09-4F32-B16A-F6A90DAA9238}" srcOrd="0" destOrd="0" presId="urn:microsoft.com/office/officeart/2008/layout/HalfCircleOrganizationChart"/>
    <dgm:cxn modelId="{71AE5B23-831E-481C-9FD1-5AF115CF0D25}" type="presParOf" srcId="{0124BE22-6C0F-4EF3-8009-6F36E9B645CF}" destId="{A00163C9-4D78-48FC-BF3D-C10440D1D457}" srcOrd="1" destOrd="0" presId="urn:microsoft.com/office/officeart/2008/layout/HalfCircleOrganizationChart"/>
    <dgm:cxn modelId="{EF5A1BD2-8103-4635-B42D-8D6B9EA654CF}" type="presParOf" srcId="{0124BE22-6C0F-4EF3-8009-6F36E9B645CF}" destId="{80F7DFCD-86E0-48E4-BA27-96AE1B5F0F8F}" srcOrd="2" destOrd="0" presId="urn:microsoft.com/office/officeart/2008/layout/HalfCircleOrganizationChart"/>
    <dgm:cxn modelId="{515DDFBF-39BD-4E87-83CA-4FF168F33101}" type="presParOf" srcId="{0124BE22-6C0F-4EF3-8009-6F36E9B645CF}" destId="{D7728673-4E62-40E5-A8F9-5753E2D373E3}" srcOrd="3" destOrd="0" presId="urn:microsoft.com/office/officeart/2008/layout/HalfCircleOrganizationChart"/>
    <dgm:cxn modelId="{1DC370D9-BF63-495A-B29F-EDFFF6FC5B46}" type="presParOf" srcId="{6918E1F1-2091-4707-925A-C093B6384DE7}" destId="{4295B654-0646-443B-9211-F1B964F0017E}" srcOrd="1" destOrd="0" presId="urn:microsoft.com/office/officeart/2008/layout/HalfCircleOrganizationChart"/>
    <dgm:cxn modelId="{F9FBA131-A0BE-4E8D-A30B-5A091736E560}" type="presParOf" srcId="{6918E1F1-2091-4707-925A-C093B6384DE7}" destId="{C08A0EC3-F13C-4002-80F9-997515C31B32}" srcOrd="2" destOrd="0" presId="urn:microsoft.com/office/officeart/2008/layout/HalfCircleOrganizationChart"/>
    <dgm:cxn modelId="{EE3A19E9-7F11-4709-926D-2D63B370E34D}" type="presParOf" srcId="{167221CC-56E1-4A4E-85D3-0803845BB281}" destId="{992C7102-98CE-422E-A542-381BC9CE480B}" srcOrd="2" destOrd="0" presId="urn:microsoft.com/office/officeart/2008/layout/HalfCircleOrganizationChart"/>
    <dgm:cxn modelId="{46862392-09D8-4E87-BF9E-0D8637F9B49C}" type="presParOf" srcId="{167221CC-56E1-4A4E-85D3-0803845BB281}" destId="{6C8965E9-441D-427F-80FA-53FBAC06E9E9}" srcOrd="3" destOrd="0" presId="urn:microsoft.com/office/officeart/2008/layout/HalfCircleOrganizationChart"/>
    <dgm:cxn modelId="{A34758F6-30FC-45B0-89C0-74F7C20B93D2}" type="presParOf" srcId="{6C8965E9-441D-427F-80FA-53FBAC06E9E9}" destId="{1550089C-FE4F-4006-84EA-4F4E06A19C38}" srcOrd="0" destOrd="0" presId="urn:microsoft.com/office/officeart/2008/layout/HalfCircleOrganizationChart"/>
    <dgm:cxn modelId="{02AB22F5-1393-4812-96CE-430C44B8FC3A}" type="presParOf" srcId="{1550089C-FE4F-4006-84EA-4F4E06A19C38}" destId="{12A75B9B-F82B-4B4A-9E1A-1AD90CF99EA7}" srcOrd="0" destOrd="0" presId="urn:microsoft.com/office/officeart/2008/layout/HalfCircleOrganizationChart"/>
    <dgm:cxn modelId="{63189CC1-DEA1-42E6-A5C5-3D9516E2926C}" type="presParOf" srcId="{1550089C-FE4F-4006-84EA-4F4E06A19C38}" destId="{E957F856-40B0-420B-AA4F-C4FD5AB4676D}" srcOrd="1" destOrd="0" presId="urn:microsoft.com/office/officeart/2008/layout/HalfCircleOrganizationChart"/>
    <dgm:cxn modelId="{9BC7F1D9-7572-45A0-A0C1-AA038BCBCE1B}" type="presParOf" srcId="{1550089C-FE4F-4006-84EA-4F4E06A19C38}" destId="{B56D86B1-38DC-4348-9B1D-E7391EF42CBE}" srcOrd="2" destOrd="0" presId="urn:microsoft.com/office/officeart/2008/layout/HalfCircleOrganizationChart"/>
    <dgm:cxn modelId="{63E27536-5BC8-47D0-9410-BC66FA2AE59F}" type="presParOf" srcId="{1550089C-FE4F-4006-84EA-4F4E06A19C38}" destId="{CB828F0F-7B37-47D8-9F2A-34EA4A75D4E0}" srcOrd="3" destOrd="0" presId="urn:microsoft.com/office/officeart/2008/layout/HalfCircleOrganizationChart"/>
    <dgm:cxn modelId="{958A605C-37A0-4EA6-9F4C-AAD23F8E617E}" type="presParOf" srcId="{6C8965E9-441D-427F-80FA-53FBAC06E9E9}" destId="{EC8A4383-AD0B-4C34-8233-A608621F84B1}" srcOrd="1" destOrd="0" presId="urn:microsoft.com/office/officeart/2008/layout/HalfCircleOrganizationChart"/>
    <dgm:cxn modelId="{9783D734-2D6A-4FED-93A5-D9510B146C98}" type="presParOf" srcId="{6C8965E9-441D-427F-80FA-53FBAC06E9E9}" destId="{36AC6B2A-F7C6-45CF-8EBE-656E45A15E8A}" srcOrd="2" destOrd="0" presId="urn:microsoft.com/office/officeart/2008/layout/HalfCircleOrganizationChart"/>
    <dgm:cxn modelId="{A97510DF-528A-40E6-A336-BC8C348F52EF}" type="presParOf" srcId="{2355B0E9-97DD-4B49-A83F-96A0AA009404}" destId="{CC15D7C7-034C-42CC-AD24-8300AA48D8E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33B34BA9-A957-4D09-83CA-7C2765478269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/>
        </a:p>
      </dgm:t>
    </dgm:pt>
    <dgm:pt modelId="{4AAB9C7D-9A36-4B24-B934-F31B3BE0DEBF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smtClean="0"/>
            <a:t>F,T</a:t>
          </a:r>
          <a:br>
            <a:rPr lang="fr-CH" smtClean="0"/>
          </a:br>
          <a:r>
            <a:rPr lang="fr-CH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smtClean="0"/>
            <a:t>S,N,H,I</a:t>
          </a:r>
          <a:br>
            <a:rPr lang="fr-CH" smtClean="0"/>
          </a:br>
          <a:r>
            <a:rPr lang="fr-CH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7097CC65-1876-49B6-AC82-48FEE7B45273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D1F5A61-B1EA-45E2-AC6D-BFF0C952C22B}" type="parTrans" cxnId="{CE7721FA-0ED1-4FCD-B8B0-3F41D8177F7E}">
      <dgm:prSet/>
      <dgm:spPr/>
      <dgm:t>
        <a:bodyPr/>
        <a:lstStyle/>
        <a:p>
          <a:endParaRPr lang="fr-CH"/>
        </a:p>
      </dgm:t>
    </dgm:pt>
    <dgm:pt modelId="{25636172-65F8-440D-AF4E-32883FD43870}" type="sibTrans" cxnId="{CE7721FA-0ED1-4FCD-B8B0-3F41D8177F7E}">
      <dgm:prSet/>
      <dgm:spPr/>
      <dgm:t>
        <a:bodyPr/>
        <a:lstStyle/>
        <a:p>
          <a:endParaRPr lang="fr-CH"/>
        </a:p>
      </dgm:t>
    </dgm:pt>
    <dgm:pt modelId="{BAF6120C-2745-4CD7-85FD-07506B0E65DB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7103761-EBF5-406A-957B-29B818E458C5}" type="parTrans" cxnId="{57878284-DCC5-4F57-90E1-4215DC4CC109}">
      <dgm:prSet/>
      <dgm:spPr/>
      <dgm:t>
        <a:bodyPr/>
        <a:lstStyle/>
        <a:p>
          <a:endParaRPr lang="fr-CH"/>
        </a:p>
      </dgm:t>
    </dgm:pt>
    <dgm:pt modelId="{92685168-FE3C-4267-8B4B-885CC55E43E1}" type="sibTrans" cxnId="{57878284-DCC5-4F57-90E1-4215DC4CC109}">
      <dgm:prSet/>
      <dgm:spPr/>
      <dgm:t>
        <a:bodyPr/>
        <a:lstStyle/>
        <a:p>
          <a:endParaRPr lang="fr-CH"/>
        </a:p>
      </dgm:t>
    </dgm:pt>
    <dgm:pt modelId="{B0B1BD03-4479-4BA5-B784-692E0D68DC08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3571997-4854-4965-B8F6-D17956500803}" type="parTrans" cxnId="{9401BF5C-C288-4A75-B05B-AC4A5125FACF}">
      <dgm:prSet/>
      <dgm:spPr/>
      <dgm:t>
        <a:bodyPr/>
        <a:lstStyle/>
        <a:p>
          <a:endParaRPr lang="fr-CH"/>
        </a:p>
      </dgm:t>
    </dgm:pt>
    <dgm:pt modelId="{D87C68E1-DFB7-420D-9FF4-BB849818698B}" type="sibTrans" cxnId="{9401BF5C-C288-4A75-B05B-AC4A5125FACF}">
      <dgm:prSet/>
      <dgm:spPr/>
      <dgm:t>
        <a:bodyPr/>
        <a:lstStyle/>
        <a:p>
          <a:endParaRPr lang="fr-CH"/>
        </a:p>
      </dgm:t>
    </dgm:pt>
    <dgm:pt modelId="{A2518852-2BDF-4E5C-9BA6-68232D1C0BE4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653CFB57-E1D9-404B-AC6F-4D5CFF08F488}" type="parTrans" cxnId="{570F5BD7-DCDE-43E0-8021-2B4435AC9C1C}">
      <dgm:prSet/>
      <dgm:spPr/>
      <dgm:t>
        <a:bodyPr/>
        <a:lstStyle/>
        <a:p>
          <a:endParaRPr lang="fr-CH"/>
        </a:p>
      </dgm:t>
    </dgm:pt>
    <dgm:pt modelId="{B8E9681D-7996-432D-88C0-178CB7864816}" type="sibTrans" cxnId="{570F5BD7-DCDE-43E0-8021-2B4435AC9C1C}">
      <dgm:prSet/>
      <dgm:spPr/>
      <dgm:t>
        <a:bodyPr/>
        <a:lstStyle/>
        <a:p>
          <a:endParaRPr lang="fr-CH"/>
        </a:p>
      </dgm:t>
    </dgm:pt>
    <dgm:pt modelId="{A87AE4C4-6D35-4F57-BB40-CD6E598BE78E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A4501E-13ED-489A-B8D2-24A63D0A6F4C}" type="parTrans" cxnId="{3C67E983-A61E-4ADE-ADF8-083DE4194E53}">
      <dgm:prSet/>
      <dgm:spPr/>
      <dgm:t>
        <a:bodyPr/>
        <a:lstStyle/>
        <a:p>
          <a:endParaRPr lang="fr-CH"/>
        </a:p>
      </dgm:t>
    </dgm:pt>
    <dgm:pt modelId="{6FF9463D-0F7A-4BE4-97BE-0568349C047E}" type="sibTrans" cxnId="{3C67E983-A61E-4ADE-ADF8-083DE4194E53}">
      <dgm:prSet/>
      <dgm:spPr/>
      <dgm:t>
        <a:bodyPr/>
        <a:lstStyle/>
        <a:p>
          <a:endParaRPr lang="fr-CH"/>
        </a:p>
      </dgm:t>
    </dgm:pt>
    <dgm:pt modelId="{3F16BECD-3BD5-4693-ABFD-F6D39CF9D61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9CE874C-D5CE-4321-97AA-2474D49E62B3}" type="parTrans" cxnId="{FA3BD623-2855-4DAD-8E4D-2336E0B9C016}">
      <dgm:prSet/>
      <dgm:spPr/>
      <dgm:t>
        <a:bodyPr/>
        <a:lstStyle/>
        <a:p>
          <a:endParaRPr lang="fr-CH"/>
        </a:p>
      </dgm:t>
    </dgm:pt>
    <dgm:pt modelId="{FF0EF7C0-6C18-4A19-BB9C-94FEE4EA50C2}" type="sibTrans" cxnId="{FA3BD623-2855-4DAD-8E4D-2336E0B9C016}">
      <dgm:prSet/>
      <dgm:spPr/>
      <dgm:t>
        <a:bodyPr/>
        <a:lstStyle/>
        <a:p>
          <a:endParaRPr lang="fr-CH"/>
        </a:p>
      </dgm:t>
    </dgm:pt>
    <dgm:pt modelId="{BB3AE1B6-FC24-41C0-B6B5-7202C6CE0740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C9C8DFF6-DF83-49AB-B586-0A8B9318C6BA}" type="parTrans" cxnId="{90250656-65ED-44CF-9D49-1A385A34709E}">
      <dgm:prSet/>
      <dgm:spPr/>
      <dgm:t>
        <a:bodyPr/>
        <a:lstStyle/>
        <a:p>
          <a:endParaRPr lang="fr-CH"/>
        </a:p>
      </dgm:t>
    </dgm:pt>
    <dgm:pt modelId="{809132B3-C234-428B-AC58-A37FB719F7AE}" type="sibTrans" cxnId="{90250656-65ED-44CF-9D49-1A385A34709E}">
      <dgm:prSet/>
      <dgm:spPr/>
      <dgm:t>
        <a:bodyPr/>
        <a:lstStyle/>
        <a:p>
          <a:endParaRPr lang="fr-CH"/>
        </a:p>
      </dgm:t>
    </dgm:pt>
    <dgm:pt modelId="{E1B993C6-0B3E-4EFA-81F7-7E20F4E87AA6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2D872D4-7C80-4561-A9FB-AD1BA2FA790C}" type="parTrans" cxnId="{4D3267E6-50BB-4B90-A150-9AE4AF15493A}">
      <dgm:prSet/>
      <dgm:spPr/>
      <dgm:t>
        <a:bodyPr/>
        <a:lstStyle/>
        <a:p>
          <a:endParaRPr lang="fr-CH"/>
        </a:p>
      </dgm:t>
    </dgm:pt>
    <dgm:pt modelId="{957F3EB6-E8F3-4589-BFB2-454E654ECFFA}" type="sibTrans" cxnId="{4D3267E6-50BB-4B90-A150-9AE4AF15493A}">
      <dgm:prSet/>
      <dgm:spPr/>
      <dgm:t>
        <a:bodyPr/>
        <a:lstStyle/>
        <a:p>
          <a:endParaRPr lang="fr-CH"/>
        </a:p>
      </dgm:t>
    </dgm:pt>
    <dgm:pt modelId="{AF5FE707-3548-4B39-A2B7-5B1243B4F771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6F42804-0C8E-46DA-9007-C7FFB7478B1E}" type="parTrans" cxnId="{8FF00D80-AAE1-4387-AE18-70D6347B92A5}">
      <dgm:prSet/>
      <dgm:spPr/>
      <dgm:t>
        <a:bodyPr/>
        <a:lstStyle/>
        <a:p>
          <a:endParaRPr lang="fr-CH"/>
        </a:p>
      </dgm:t>
    </dgm:pt>
    <dgm:pt modelId="{D9098803-1285-498C-81A9-17CD501DDF5A}" type="sibTrans" cxnId="{8FF00D80-AAE1-4387-AE18-70D6347B92A5}">
      <dgm:prSet/>
      <dgm:spPr/>
      <dgm:t>
        <a:bodyPr/>
        <a:lstStyle/>
        <a:p>
          <a:endParaRPr lang="fr-CH"/>
        </a:p>
      </dgm:t>
    </dgm:pt>
    <dgm:pt modelId="{805A5606-F280-431E-ACBE-EC87B17B3F03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D60D8B72-B7DD-4A53-BF02-D3122BFD271A}" type="parTrans" cxnId="{FA678D09-5561-4419-9CC9-75EEA43D312D}">
      <dgm:prSet/>
      <dgm:spPr/>
      <dgm:t>
        <a:bodyPr/>
        <a:lstStyle/>
        <a:p>
          <a:endParaRPr lang="fr-CH"/>
        </a:p>
      </dgm:t>
    </dgm:pt>
    <dgm:pt modelId="{AD3BD8E7-913B-4D0B-96E5-93A74D07B503}" type="sibTrans" cxnId="{FA678D09-5561-4419-9CC9-75EEA43D312D}">
      <dgm:prSet/>
      <dgm:spPr/>
      <dgm:t>
        <a:bodyPr/>
        <a:lstStyle/>
        <a:p>
          <a:endParaRPr lang="fr-CH"/>
        </a:p>
      </dgm:t>
    </dgm:pt>
    <dgm:pt modelId="{451FED55-8AD7-4928-9455-77C36F63D17A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51053AD-E70E-4358-9B1E-E834D972DFA4}" type="parTrans" cxnId="{DBE69AF4-81D9-49E8-8789-08791041DFE0}">
      <dgm:prSet/>
      <dgm:spPr/>
      <dgm:t>
        <a:bodyPr/>
        <a:lstStyle/>
        <a:p>
          <a:endParaRPr lang="fr-CH"/>
        </a:p>
      </dgm:t>
    </dgm:pt>
    <dgm:pt modelId="{9E35328F-8483-4E9E-BF05-7F30742774FC}" type="sibTrans" cxnId="{DBE69AF4-81D9-49E8-8789-08791041DFE0}">
      <dgm:prSet/>
      <dgm:spPr/>
      <dgm:t>
        <a:bodyPr/>
        <a:lstStyle/>
        <a:p>
          <a:endParaRPr lang="fr-CH"/>
        </a:p>
      </dgm:t>
    </dgm:pt>
    <dgm:pt modelId="{95174B82-2972-477A-A4F2-30ABFC2768BC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77E1C9B-B122-4862-B140-937669BC07E9}" type="parTrans" cxnId="{5387FB9D-E6DB-4EF2-B3DB-6DAF04004F53}">
      <dgm:prSet/>
      <dgm:spPr/>
      <dgm:t>
        <a:bodyPr/>
        <a:lstStyle/>
        <a:p>
          <a:endParaRPr lang="fr-CH"/>
        </a:p>
      </dgm:t>
    </dgm:pt>
    <dgm:pt modelId="{F7851182-FB87-476C-96A4-090581F00EF7}" type="sibTrans" cxnId="{5387FB9D-E6DB-4EF2-B3DB-6DAF04004F53}">
      <dgm:prSet/>
      <dgm:spPr/>
      <dgm:t>
        <a:bodyPr/>
        <a:lstStyle/>
        <a:p>
          <a:endParaRPr lang="fr-CH"/>
        </a:p>
      </dgm:t>
    </dgm:pt>
    <dgm:pt modelId="{7BEEC1AE-9517-4026-B81D-AE974B614B20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E4E6C2-35CF-41DC-AE72-7A7540523BEF}" type="parTrans" cxnId="{A8ADBCBA-3B4F-4D28-92E9-595854277789}">
      <dgm:prSet/>
      <dgm:spPr/>
      <dgm:t>
        <a:bodyPr/>
        <a:lstStyle/>
        <a:p>
          <a:endParaRPr lang="fr-CH"/>
        </a:p>
      </dgm:t>
    </dgm:pt>
    <dgm:pt modelId="{F7429C87-022B-4A45-8152-C9EB64A11742}" type="sibTrans" cxnId="{A8ADBCBA-3B4F-4D28-92E9-595854277789}">
      <dgm:prSet/>
      <dgm:spPr/>
      <dgm:t>
        <a:bodyPr/>
        <a:lstStyle/>
        <a:p>
          <a:endParaRPr lang="fr-CH"/>
        </a:p>
      </dgm:t>
    </dgm:pt>
    <dgm:pt modelId="{074AD1DE-6342-4C3F-817D-86A26CD80DAE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0A99C686-1C9E-44EA-8421-091CA3ED7E2E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51805E87-7BDD-4CD4-AF20-2B999CAAF40B}" type="pres">
      <dgm:prSet presAssocID="{B1D40191-3AB8-4155-98F2-FDFE8EC107C3}" presName="rootComposite1" presStyleCnt="0"/>
      <dgm:spPr/>
    </dgm:pt>
    <dgm:pt modelId="{19A844DA-9445-4641-B399-22737D90E1C1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E48133F-A6CF-4F8E-9B40-BB6FF432FFD3}" type="pres">
      <dgm:prSet presAssocID="{B1D40191-3AB8-4155-98F2-FDFE8EC107C3}" presName="topArc1" presStyleLbl="parChTrans1D1" presStyleIdx="0" presStyleCnt="52"/>
      <dgm:spPr/>
    </dgm:pt>
    <dgm:pt modelId="{3718EDF3-5A73-4F26-91DB-F8463741159D}" type="pres">
      <dgm:prSet presAssocID="{B1D40191-3AB8-4155-98F2-FDFE8EC107C3}" presName="bottomArc1" presStyleLbl="parChTrans1D1" presStyleIdx="1" presStyleCnt="52"/>
      <dgm:spPr/>
    </dgm:pt>
    <dgm:pt modelId="{9D73CA7E-5567-4A17-A930-7A36DD2BBA56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E9ACFEA6-DE24-414B-97BB-375B4C4A1B4D}" type="pres">
      <dgm:prSet presAssocID="{B1D40191-3AB8-4155-98F2-FDFE8EC107C3}" presName="hierChild2" presStyleCnt="0"/>
      <dgm:spPr/>
    </dgm:pt>
    <dgm:pt modelId="{50E10731-10A5-4CD1-91D3-A85392DD8716}" type="pres">
      <dgm:prSet presAssocID="{7CBA3B17-A250-4FE3-A1E5-431BE4BFE67F}" presName="Name28" presStyleLbl="parChTrans1D2" presStyleIdx="0" presStyleCnt="6"/>
      <dgm:spPr/>
      <dgm:t>
        <a:bodyPr/>
        <a:lstStyle/>
        <a:p>
          <a:endParaRPr lang="fr-CH"/>
        </a:p>
      </dgm:t>
    </dgm:pt>
    <dgm:pt modelId="{87F73ACE-4F81-4B56-ABF8-7C76D8EAA3FA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5A32BD48-B5D8-4BE8-A444-5B9EBEBD7893}" type="pres">
      <dgm:prSet presAssocID="{E3F48218-8B70-4928-B3F6-DBAB06C6BE7E}" presName="rootComposite2" presStyleCnt="0"/>
      <dgm:spPr/>
    </dgm:pt>
    <dgm:pt modelId="{5154C0AA-363E-4ADE-A83E-2C167E845584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79FFDD-9CEC-4996-B817-F6BB7A3A5644}" type="pres">
      <dgm:prSet presAssocID="{E3F48218-8B70-4928-B3F6-DBAB06C6BE7E}" presName="topArc2" presStyleLbl="parChTrans1D1" presStyleIdx="2" presStyleCnt="52"/>
      <dgm:spPr/>
    </dgm:pt>
    <dgm:pt modelId="{C8FC62ED-E8BD-492B-BDAC-6178F29F2161}" type="pres">
      <dgm:prSet presAssocID="{E3F48218-8B70-4928-B3F6-DBAB06C6BE7E}" presName="bottomArc2" presStyleLbl="parChTrans1D1" presStyleIdx="3" presStyleCnt="52"/>
      <dgm:spPr/>
    </dgm:pt>
    <dgm:pt modelId="{223FD29E-90A5-475A-86F3-DE32CD2CBE94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FD1936AE-77AA-49DB-9ED8-DE4A16AF4C5C}" type="pres">
      <dgm:prSet presAssocID="{E3F48218-8B70-4928-B3F6-DBAB06C6BE7E}" presName="hierChild4" presStyleCnt="0"/>
      <dgm:spPr/>
    </dgm:pt>
    <dgm:pt modelId="{5321E894-A7DB-4304-B61D-E4EEDAB96433}" type="pres">
      <dgm:prSet presAssocID="{E8B7007A-280B-4BBE-B6AA-2BDA5343970F}" presName="Name28" presStyleLbl="parChTrans1D3" presStyleIdx="0" presStyleCnt="8"/>
      <dgm:spPr/>
      <dgm:t>
        <a:bodyPr/>
        <a:lstStyle/>
        <a:p>
          <a:endParaRPr lang="fr-CH"/>
        </a:p>
      </dgm:t>
    </dgm:pt>
    <dgm:pt modelId="{DE04E055-6DC3-4893-BC9F-74332DE91EB4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CA9519A0-068B-4A01-8F1E-2D0CCC0A69DE}" type="pres">
      <dgm:prSet presAssocID="{A8175177-1519-41EC-B0E8-8E6F584E6BE0}" presName="rootComposite2" presStyleCnt="0"/>
      <dgm:spPr/>
    </dgm:pt>
    <dgm:pt modelId="{7E15CCD9-0696-40A7-A85E-29DB77EF6CDC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3DC142A-0DFD-4ACF-B466-2629F1FD048C}" type="pres">
      <dgm:prSet presAssocID="{A8175177-1519-41EC-B0E8-8E6F584E6BE0}" presName="topArc2" presStyleLbl="parChTrans1D1" presStyleIdx="4" presStyleCnt="52"/>
      <dgm:spPr/>
    </dgm:pt>
    <dgm:pt modelId="{151EB58C-7509-4DD2-8370-FFA8B414703F}" type="pres">
      <dgm:prSet presAssocID="{A8175177-1519-41EC-B0E8-8E6F584E6BE0}" presName="bottomArc2" presStyleLbl="parChTrans1D1" presStyleIdx="5" presStyleCnt="52"/>
      <dgm:spPr/>
    </dgm:pt>
    <dgm:pt modelId="{87A88C6A-A4D9-4505-869E-CC48F4BECAFD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FCB8BE7A-69C9-4970-A2D0-5C3AA7DA1214}" type="pres">
      <dgm:prSet presAssocID="{A8175177-1519-41EC-B0E8-8E6F584E6BE0}" presName="hierChild4" presStyleCnt="0"/>
      <dgm:spPr/>
    </dgm:pt>
    <dgm:pt modelId="{B333909F-8F18-4080-BCBA-E248C1004871}" type="pres">
      <dgm:prSet presAssocID="{A8175177-1519-41EC-B0E8-8E6F584E6BE0}" presName="hierChild5" presStyleCnt="0"/>
      <dgm:spPr/>
    </dgm:pt>
    <dgm:pt modelId="{5CD4B195-38D8-4593-A4B9-951B068A8597}" type="pres">
      <dgm:prSet presAssocID="{4673C714-8D75-4A7A-BC7D-27F7D101EEC4}" presName="Name28" presStyleLbl="parChTrans1D3" presStyleIdx="1" presStyleCnt="8"/>
      <dgm:spPr/>
      <dgm:t>
        <a:bodyPr/>
        <a:lstStyle/>
        <a:p>
          <a:endParaRPr lang="fr-CH"/>
        </a:p>
      </dgm:t>
    </dgm:pt>
    <dgm:pt modelId="{63A78C70-273C-4BFA-A5E9-372DCE12AE38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8A1D78CE-D7EB-4ECA-AAA4-7B0AACE9EF96}" type="pres">
      <dgm:prSet presAssocID="{DD59FE7B-99C8-4708-A0B9-A330A439A602}" presName="rootComposite2" presStyleCnt="0"/>
      <dgm:spPr/>
    </dgm:pt>
    <dgm:pt modelId="{B8B942F8-1FEB-4181-803C-8AD373A6D28A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DC3DAE9-F9EB-4241-AC9E-E4DE39050620}" type="pres">
      <dgm:prSet presAssocID="{DD59FE7B-99C8-4708-A0B9-A330A439A602}" presName="topArc2" presStyleLbl="parChTrans1D1" presStyleIdx="6" presStyleCnt="52"/>
      <dgm:spPr/>
    </dgm:pt>
    <dgm:pt modelId="{8494BB5B-3965-49EA-A294-355FB9C5AF68}" type="pres">
      <dgm:prSet presAssocID="{DD59FE7B-99C8-4708-A0B9-A330A439A602}" presName="bottomArc2" presStyleLbl="parChTrans1D1" presStyleIdx="7" presStyleCnt="52"/>
      <dgm:spPr/>
    </dgm:pt>
    <dgm:pt modelId="{206CFA73-6E5E-49EE-A25A-EA1DB723BD40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D10059CF-D044-477C-98E8-BBDC626F00BD}" type="pres">
      <dgm:prSet presAssocID="{DD59FE7B-99C8-4708-A0B9-A330A439A602}" presName="hierChild4" presStyleCnt="0"/>
      <dgm:spPr/>
    </dgm:pt>
    <dgm:pt modelId="{5483EFDB-8337-4691-9286-883861D2B440}" type="pres">
      <dgm:prSet presAssocID="{DD59FE7B-99C8-4708-A0B9-A330A439A602}" presName="hierChild5" presStyleCnt="0"/>
      <dgm:spPr/>
    </dgm:pt>
    <dgm:pt modelId="{BBA3F11A-33B5-4208-8706-7DBCE806E532}" type="pres">
      <dgm:prSet presAssocID="{E3F48218-8B70-4928-B3F6-DBAB06C6BE7E}" presName="hierChild5" presStyleCnt="0"/>
      <dgm:spPr/>
    </dgm:pt>
    <dgm:pt modelId="{0F7BD3DF-B67C-4271-8BA1-F961A797F5F6}" type="pres">
      <dgm:prSet presAssocID="{9BFBE632-BB1B-4FD8-AA92-652EDD9F956D}" presName="Name28" presStyleLbl="parChTrans1D2" presStyleIdx="1" presStyleCnt="6"/>
      <dgm:spPr/>
      <dgm:t>
        <a:bodyPr/>
        <a:lstStyle/>
        <a:p>
          <a:endParaRPr lang="fr-CH"/>
        </a:p>
      </dgm:t>
    </dgm:pt>
    <dgm:pt modelId="{436056E3-6165-4690-96C0-6E1978219E44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216C1984-2D1B-4BAE-8C6E-84914CA0BB86}" type="pres">
      <dgm:prSet presAssocID="{042EA682-7ED5-4920-A3B6-9673DAEE35C0}" presName="rootComposite2" presStyleCnt="0"/>
      <dgm:spPr/>
    </dgm:pt>
    <dgm:pt modelId="{A2EA00F1-5225-4CAA-8032-52F5979A7F21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FEC8910-616C-49BE-845A-6995B918F1BF}" type="pres">
      <dgm:prSet presAssocID="{042EA682-7ED5-4920-A3B6-9673DAEE35C0}" presName="topArc2" presStyleLbl="parChTrans1D1" presStyleIdx="8" presStyleCnt="52"/>
      <dgm:spPr/>
    </dgm:pt>
    <dgm:pt modelId="{8DE226E3-4B34-47BE-ADD6-088DFFC76FB8}" type="pres">
      <dgm:prSet presAssocID="{042EA682-7ED5-4920-A3B6-9673DAEE35C0}" presName="bottomArc2" presStyleLbl="parChTrans1D1" presStyleIdx="9" presStyleCnt="52"/>
      <dgm:spPr/>
    </dgm:pt>
    <dgm:pt modelId="{38F4826E-C443-4723-A838-797C671EBB61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CBF1AA15-CF61-4F97-A880-6B0EBCAC43E5}" type="pres">
      <dgm:prSet presAssocID="{042EA682-7ED5-4920-A3B6-9673DAEE35C0}" presName="hierChild4" presStyleCnt="0"/>
      <dgm:spPr/>
    </dgm:pt>
    <dgm:pt modelId="{E8CBF698-27AF-4EA1-A08B-1791BFEDA6A3}" type="pres">
      <dgm:prSet presAssocID="{80EA3623-A9C3-447C-93E9-3DFCC70332CB}" presName="Name28" presStyleLbl="parChTrans1D3" presStyleIdx="2" presStyleCnt="8"/>
      <dgm:spPr/>
      <dgm:t>
        <a:bodyPr/>
        <a:lstStyle/>
        <a:p>
          <a:endParaRPr lang="fr-CH"/>
        </a:p>
      </dgm:t>
    </dgm:pt>
    <dgm:pt modelId="{01256B38-54ED-4CB8-9119-E684F97F3583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C8DD0A07-E631-4E7C-841C-E8204FBB6F06}" type="pres">
      <dgm:prSet presAssocID="{E777BCA6-C657-4996-95EE-2C0096B3653B}" presName="rootComposite2" presStyleCnt="0"/>
      <dgm:spPr/>
    </dgm:pt>
    <dgm:pt modelId="{9628E5AA-4BC1-4231-AEA3-4BBB7F9D7882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DEBF099-0165-497C-9A05-354034D78A80}" type="pres">
      <dgm:prSet presAssocID="{E777BCA6-C657-4996-95EE-2C0096B3653B}" presName="topArc2" presStyleLbl="parChTrans1D1" presStyleIdx="10" presStyleCnt="52"/>
      <dgm:spPr/>
    </dgm:pt>
    <dgm:pt modelId="{1F58B3BD-1312-479A-8245-9E3E57A55C51}" type="pres">
      <dgm:prSet presAssocID="{E777BCA6-C657-4996-95EE-2C0096B3653B}" presName="bottomArc2" presStyleLbl="parChTrans1D1" presStyleIdx="11" presStyleCnt="52"/>
      <dgm:spPr/>
    </dgm:pt>
    <dgm:pt modelId="{B3645B2C-F801-45E5-9EA3-09739672524B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668B227A-ABFF-4D2F-B0B5-6B34F330C054}" type="pres">
      <dgm:prSet presAssocID="{E777BCA6-C657-4996-95EE-2C0096B3653B}" presName="hierChild4" presStyleCnt="0"/>
      <dgm:spPr/>
    </dgm:pt>
    <dgm:pt modelId="{85C873AF-0FF2-4273-8B50-DB61F2BA99AA}" type="pres">
      <dgm:prSet presAssocID="{E777BCA6-C657-4996-95EE-2C0096B3653B}" presName="hierChild5" presStyleCnt="0"/>
      <dgm:spPr/>
    </dgm:pt>
    <dgm:pt modelId="{392CC72B-94C9-45B4-8649-8C74D2312AD5}" type="pres">
      <dgm:prSet presAssocID="{5F0A106E-7D89-442C-8E86-001291A429DF}" presName="Name28" presStyleLbl="parChTrans1D3" presStyleIdx="3" presStyleCnt="8"/>
      <dgm:spPr/>
      <dgm:t>
        <a:bodyPr/>
        <a:lstStyle/>
        <a:p>
          <a:endParaRPr lang="fr-CH"/>
        </a:p>
      </dgm:t>
    </dgm:pt>
    <dgm:pt modelId="{AE0E2A33-C944-449A-858E-748A42ED9EF0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0F1F871E-C810-4933-B900-154308E4423A}" type="pres">
      <dgm:prSet presAssocID="{182959BD-A9E2-4D0D-9513-3C28270EA5A0}" presName="rootComposite2" presStyleCnt="0"/>
      <dgm:spPr/>
    </dgm:pt>
    <dgm:pt modelId="{9752162C-600E-47AC-A1EB-541C10A955CB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22D1DF7-462F-43C0-9757-B45804A7EE10}" type="pres">
      <dgm:prSet presAssocID="{182959BD-A9E2-4D0D-9513-3C28270EA5A0}" presName="topArc2" presStyleLbl="parChTrans1D1" presStyleIdx="12" presStyleCnt="52"/>
      <dgm:spPr/>
    </dgm:pt>
    <dgm:pt modelId="{B0ECD368-5CF3-4335-B132-4B8DBE82C8EF}" type="pres">
      <dgm:prSet presAssocID="{182959BD-A9E2-4D0D-9513-3C28270EA5A0}" presName="bottomArc2" presStyleLbl="parChTrans1D1" presStyleIdx="13" presStyleCnt="52"/>
      <dgm:spPr/>
    </dgm:pt>
    <dgm:pt modelId="{110EA4ED-EA50-4F56-894A-6D507DF310A3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86139AF7-17AF-4E5D-90D6-DD9D8A54DC72}" type="pres">
      <dgm:prSet presAssocID="{182959BD-A9E2-4D0D-9513-3C28270EA5A0}" presName="hierChild4" presStyleCnt="0"/>
      <dgm:spPr/>
    </dgm:pt>
    <dgm:pt modelId="{A66E98FC-BCE7-46E2-9385-F9E9BAB30FB5}" type="pres">
      <dgm:prSet presAssocID="{182959BD-A9E2-4D0D-9513-3C28270EA5A0}" presName="hierChild5" presStyleCnt="0"/>
      <dgm:spPr/>
    </dgm:pt>
    <dgm:pt modelId="{4ADDDD47-F37C-4A49-B466-4387B2D78035}" type="pres">
      <dgm:prSet presAssocID="{042EA682-7ED5-4920-A3B6-9673DAEE35C0}" presName="hierChild5" presStyleCnt="0"/>
      <dgm:spPr/>
    </dgm:pt>
    <dgm:pt modelId="{9EB77707-C511-4141-93CD-80AA7844F564}" type="pres">
      <dgm:prSet presAssocID="{B1D40191-3AB8-4155-98F2-FDFE8EC107C3}" presName="hierChild3" presStyleCnt="0"/>
      <dgm:spPr/>
    </dgm:pt>
    <dgm:pt modelId="{6239D2BE-7D5D-46BB-BD16-782BEC795C15}" type="pres">
      <dgm:prSet presAssocID="{7097CC65-1876-49B6-AC82-48FEE7B45273}" presName="hierRoot1" presStyleCnt="0">
        <dgm:presLayoutVars>
          <dgm:hierBranch val="init"/>
        </dgm:presLayoutVars>
      </dgm:prSet>
      <dgm:spPr/>
    </dgm:pt>
    <dgm:pt modelId="{31C5ECAB-D193-4C51-9067-99ED46A8EC15}" type="pres">
      <dgm:prSet presAssocID="{7097CC65-1876-49B6-AC82-48FEE7B45273}" presName="rootComposite1" presStyleCnt="0"/>
      <dgm:spPr/>
    </dgm:pt>
    <dgm:pt modelId="{D0064E68-8A9F-40EA-9DD7-F020496CDED5}" type="pres">
      <dgm:prSet presAssocID="{7097CC65-1876-49B6-AC82-48FEE7B4527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52608C7-E1D9-4265-AE1A-4854E85A2D89}" type="pres">
      <dgm:prSet presAssocID="{7097CC65-1876-49B6-AC82-48FEE7B45273}" presName="topArc1" presStyleLbl="parChTrans1D1" presStyleIdx="14" presStyleCnt="52"/>
      <dgm:spPr/>
    </dgm:pt>
    <dgm:pt modelId="{5C1D5A07-A832-4AD7-975E-5A28E4598090}" type="pres">
      <dgm:prSet presAssocID="{7097CC65-1876-49B6-AC82-48FEE7B45273}" presName="bottomArc1" presStyleLbl="parChTrans1D1" presStyleIdx="15" presStyleCnt="52"/>
      <dgm:spPr/>
    </dgm:pt>
    <dgm:pt modelId="{ECDD5739-B597-42F0-8971-AC486C7C1EF9}" type="pres">
      <dgm:prSet presAssocID="{7097CC65-1876-49B6-AC82-48FEE7B45273}" presName="topConnNode1" presStyleLbl="node1" presStyleIdx="0" presStyleCnt="0"/>
      <dgm:spPr/>
      <dgm:t>
        <a:bodyPr/>
        <a:lstStyle/>
        <a:p>
          <a:endParaRPr lang="fr-CH"/>
        </a:p>
      </dgm:t>
    </dgm:pt>
    <dgm:pt modelId="{F30C2179-42E9-47F8-B664-139F5C453320}" type="pres">
      <dgm:prSet presAssocID="{7097CC65-1876-49B6-AC82-48FEE7B45273}" presName="hierChild2" presStyleCnt="0"/>
      <dgm:spPr/>
    </dgm:pt>
    <dgm:pt modelId="{7ED13D33-752B-4319-8ED1-67B7AC4C1DE5}" type="pres">
      <dgm:prSet presAssocID="{17103761-EBF5-406A-957B-29B818E458C5}" presName="Name28" presStyleLbl="parChTrans1D2" presStyleIdx="2" presStyleCnt="6"/>
      <dgm:spPr/>
      <dgm:t>
        <a:bodyPr/>
        <a:lstStyle/>
        <a:p>
          <a:endParaRPr lang="fr-CH"/>
        </a:p>
      </dgm:t>
    </dgm:pt>
    <dgm:pt modelId="{7E5C28AC-E0B5-4147-8B9F-C4764C8478FE}" type="pres">
      <dgm:prSet presAssocID="{BAF6120C-2745-4CD7-85FD-07506B0E65DB}" presName="hierRoot2" presStyleCnt="0">
        <dgm:presLayoutVars>
          <dgm:hierBranch val="init"/>
        </dgm:presLayoutVars>
      </dgm:prSet>
      <dgm:spPr/>
    </dgm:pt>
    <dgm:pt modelId="{0E0E1AEE-9660-4557-9487-DD08396DC933}" type="pres">
      <dgm:prSet presAssocID="{BAF6120C-2745-4CD7-85FD-07506B0E65DB}" presName="rootComposite2" presStyleCnt="0"/>
      <dgm:spPr/>
    </dgm:pt>
    <dgm:pt modelId="{047661C7-A2FC-4FE8-A24C-83259D697F87}" type="pres">
      <dgm:prSet presAssocID="{BAF6120C-2745-4CD7-85FD-07506B0E65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13C36C1-E716-4FAD-9466-67476C5D42AA}" type="pres">
      <dgm:prSet presAssocID="{BAF6120C-2745-4CD7-85FD-07506B0E65DB}" presName="topArc2" presStyleLbl="parChTrans1D1" presStyleIdx="16" presStyleCnt="52"/>
      <dgm:spPr/>
    </dgm:pt>
    <dgm:pt modelId="{51212EBC-A1D1-4566-AEB3-1CA4A5C2E282}" type="pres">
      <dgm:prSet presAssocID="{BAF6120C-2745-4CD7-85FD-07506B0E65DB}" presName="bottomArc2" presStyleLbl="parChTrans1D1" presStyleIdx="17" presStyleCnt="52"/>
      <dgm:spPr/>
    </dgm:pt>
    <dgm:pt modelId="{0C42CBFC-AC31-4690-AD0F-884F44333D20}" type="pres">
      <dgm:prSet presAssocID="{BAF6120C-2745-4CD7-85FD-07506B0E65DB}" presName="topConnNode2" presStyleLbl="node2" presStyleIdx="0" presStyleCnt="0"/>
      <dgm:spPr/>
      <dgm:t>
        <a:bodyPr/>
        <a:lstStyle/>
        <a:p>
          <a:endParaRPr lang="fr-CH"/>
        </a:p>
      </dgm:t>
    </dgm:pt>
    <dgm:pt modelId="{1765915A-8056-4B86-816F-62FC187CEFA4}" type="pres">
      <dgm:prSet presAssocID="{BAF6120C-2745-4CD7-85FD-07506B0E65DB}" presName="hierChild4" presStyleCnt="0"/>
      <dgm:spPr/>
    </dgm:pt>
    <dgm:pt modelId="{63F71148-C89C-4278-AD3B-3A7AC1D34D79}" type="pres">
      <dgm:prSet presAssocID="{33571997-4854-4965-B8F6-D17956500803}" presName="Name28" presStyleLbl="parChTrans1D3" presStyleIdx="4" presStyleCnt="8"/>
      <dgm:spPr/>
      <dgm:t>
        <a:bodyPr/>
        <a:lstStyle/>
        <a:p>
          <a:endParaRPr lang="fr-CH"/>
        </a:p>
      </dgm:t>
    </dgm:pt>
    <dgm:pt modelId="{E62E68B6-0403-4335-AF0E-89130317A09A}" type="pres">
      <dgm:prSet presAssocID="{B0B1BD03-4479-4BA5-B784-692E0D68DC08}" presName="hierRoot2" presStyleCnt="0">
        <dgm:presLayoutVars>
          <dgm:hierBranch val="init"/>
        </dgm:presLayoutVars>
      </dgm:prSet>
      <dgm:spPr/>
    </dgm:pt>
    <dgm:pt modelId="{C745DE72-D2B9-4BDA-9578-E47FE7D325B0}" type="pres">
      <dgm:prSet presAssocID="{B0B1BD03-4479-4BA5-B784-692E0D68DC08}" presName="rootComposite2" presStyleCnt="0"/>
      <dgm:spPr/>
    </dgm:pt>
    <dgm:pt modelId="{E03A93D4-61EF-49B6-8C42-F970EF7AD9D6}" type="pres">
      <dgm:prSet presAssocID="{B0B1BD03-4479-4BA5-B784-692E0D68DC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8B718EE-F2E3-4D9E-8B40-601BEF058E3D}" type="pres">
      <dgm:prSet presAssocID="{B0B1BD03-4479-4BA5-B784-692E0D68DC08}" presName="topArc2" presStyleLbl="parChTrans1D1" presStyleIdx="18" presStyleCnt="52"/>
      <dgm:spPr/>
    </dgm:pt>
    <dgm:pt modelId="{01BF82FA-0A9A-4068-AA86-05626E42C1E1}" type="pres">
      <dgm:prSet presAssocID="{B0B1BD03-4479-4BA5-B784-692E0D68DC08}" presName="bottomArc2" presStyleLbl="parChTrans1D1" presStyleIdx="19" presStyleCnt="52"/>
      <dgm:spPr/>
    </dgm:pt>
    <dgm:pt modelId="{BFDF1626-2F96-4FCB-83EF-92E753B84DA2}" type="pres">
      <dgm:prSet presAssocID="{B0B1BD03-4479-4BA5-B784-692E0D68DC08}" presName="topConnNode2" presStyleLbl="node3" presStyleIdx="0" presStyleCnt="0"/>
      <dgm:spPr/>
      <dgm:t>
        <a:bodyPr/>
        <a:lstStyle/>
        <a:p>
          <a:endParaRPr lang="fr-CH"/>
        </a:p>
      </dgm:t>
    </dgm:pt>
    <dgm:pt modelId="{A30DAC1C-D13C-4E57-84B6-7707C35ABA39}" type="pres">
      <dgm:prSet presAssocID="{B0B1BD03-4479-4BA5-B784-692E0D68DC08}" presName="hierChild4" presStyleCnt="0"/>
      <dgm:spPr/>
    </dgm:pt>
    <dgm:pt modelId="{8DCD7412-395E-4EEF-88FA-F2B7818A557A}" type="pres">
      <dgm:prSet presAssocID="{653CFB57-E1D9-404B-AC6F-4D5CFF08F488}" presName="Name28" presStyleLbl="parChTrans1D4" presStyleIdx="0" presStyleCnt="6"/>
      <dgm:spPr/>
      <dgm:t>
        <a:bodyPr/>
        <a:lstStyle/>
        <a:p>
          <a:endParaRPr lang="fr-CH"/>
        </a:p>
      </dgm:t>
    </dgm:pt>
    <dgm:pt modelId="{F817523C-069D-47F2-B1FD-BF50BEDABF7D}" type="pres">
      <dgm:prSet presAssocID="{A2518852-2BDF-4E5C-9BA6-68232D1C0BE4}" presName="hierRoot2" presStyleCnt="0">
        <dgm:presLayoutVars>
          <dgm:hierBranch val="init"/>
        </dgm:presLayoutVars>
      </dgm:prSet>
      <dgm:spPr/>
    </dgm:pt>
    <dgm:pt modelId="{9871C9DB-1F6C-40D0-83F0-F4A0BCC44B52}" type="pres">
      <dgm:prSet presAssocID="{A2518852-2BDF-4E5C-9BA6-68232D1C0BE4}" presName="rootComposite2" presStyleCnt="0"/>
      <dgm:spPr/>
    </dgm:pt>
    <dgm:pt modelId="{7D2BACA1-D250-420D-9CAA-000D5960B3DE}" type="pres">
      <dgm:prSet presAssocID="{A2518852-2BDF-4E5C-9BA6-68232D1C0B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D68D84B-E44D-48B3-91C4-DD691808C79E}" type="pres">
      <dgm:prSet presAssocID="{A2518852-2BDF-4E5C-9BA6-68232D1C0BE4}" presName="topArc2" presStyleLbl="parChTrans1D1" presStyleIdx="20" presStyleCnt="52"/>
      <dgm:spPr/>
    </dgm:pt>
    <dgm:pt modelId="{8D72EDBB-839C-4BBC-A347-8E2166F0D25E}" type="pres">
      <dgm:prSet presAssocID="{A2518852-2BDF-4E5C-9BA6-68232D1C0BE4}" presName="bottomArc2" presStyleLbl="parChTrans1D1" presStyleIdx="21" presStyleCnt="52"/>
      <dgm:spPr/>
    </dgm:pt>
    <dgm:pt modelId="{56DEF518-E2E6-49E9-A7E4-8A7F81AE59DB}" type="pres">
      <dgm:prSet presAssocID="{A2518852-2BDF-4E5C-9BA6-68232D1C0BE4}" presName="topConnNode2" presStyleLbl="node4" presStyleIdx="0" presStyleCnt="0"/>
      <dgm:spPr/>
      <dgm:t>
        <a:bodyPr/>
        <a:lstStyle/>
        <a:p>
          <a:endParaRPr lang="fr-CH"/>
        </a:p>
      </dgm:t>
    </dgm:pt>
    <dgm:pt modelId="{D1D0A1BA-78EF-4F53-91CB-DFCCFD58E88D}" type="pres">
      <dgm:prSet presAssocID="{A2518852-2BDF-4E5C-9BA6-68232D1C0BE4}" presName="hierChild4" presStyleCnt="0"/>
      <dgm:spPr/>
    </dgm:pt>
    <dgm:pt modelId="{84F79847-B7A0-4DE2-95A6-6281A7E6ABB6}" type="pres">
      <dgm:prSet presAssocID="{A2518852-2BDF-4E5C-9BA6-68232D1C0BE4}" presName="hierChild5" presStyleCnt="0"/>
      <dgm:spPr/>
    </dgm:pt>
    <dgm:pt modelId="{DDEB999B-26D3-4B9F-8667-6FC1C8835936}" type="pres">
      <dgm:prSet presAssocID="{F9A4501E-13ED-489A-B8D2-24A63D0A6F4C}" presName="Name28" presStyleLbl="parChTrans1D4" presStyleIdx="1" presStyleCnt="6"/>
      <dgm:spPr/>
      <dgm:t>
        <a:bodyPr/>
        <a:lstStyle/>
        <a:p>
          <a:endParaRPr lang="fr-CH"/>
        </a:p>
      </dgm:t>
    </dgm:pt>
    <dgm:pt modelId="{DD42CEA6-2987-49FE-83C2-A1A48D896AEB}" type="pres">
      <dgm:prSet presAssocID="{A87AE4C4-6D35-4F57-BB40-CD6E598BE78E}" presName="hierRoot2" presStyleCnt="0">
        <dgm:presLayoutVars>
          <dgm:hierBranch val="init"/>
        </dgm:presLayoutVars>
      </dgm:prSet>
      <dgm:spPr/>
    </dgm:pt>
    <dgm:pt modelId="{656123C9-CA6A-443B-BA99-995A0A67877E}" type="pres">
      <dgm:prSet presAssocID="{A87AE4C4-6D35-4F57-BB40-CD6E598BE78E}" presName="rootComposite2" presStyleCnt="0"/>
      <dgm:spPr/>
    </dgm:pt>
    <dgm:pt modelId="{95738FB9-AF08-48BF-A5AE-C657A7DD6CFE}" type="pres">
      <dgm:prSet presAssocID="{A87AE4C4-6D35-4F57-BB40-CD6E598BE7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634A83C-DA71-4D5F-9B45-2AE7DC1EBAD1}" type="pres">
      <dgm:prSet presAssocID="{A87AE4C4-6D35-4F57-BB40-CD6E598BE78E}" presName="topArc2" presStyleLbl="parChTrans1D1" presStyleIdx="22" presStyleCnt="52"/>
      <dgm:spPr/>
    </dgm:pt>
    <dgm:pt modelId="{E162E197-8323-4FF8-85EC-DBF6900D1026}" type="pres">
      <dgm:prSet presAssocID="{A87AE4C4-6D35-4F57-BB40-CD6E598BE78E}" presName="bottomArc2" presStyleLbl="parChTrans1D1" presStyleIdx="23" presStyleCnt="52"/>
      <dgm:spPr/>
    </dgm:pt>
    <dgm:pt modelId="{1F853836-1039-42EC-A9A3-1EC1A594F1C1}" type="pres">
      <dgm:prSet presAssocID="{A87AE4C4-6D35-4F57-BB40-CD6E598BE78E}" presName="topConnNode2" presStyleLbl="node4" presStyleIdx="0" presStyleCnt="0"/>
      <dgm:spPr/>
      <dgm:t>
        <a:bodyPr/>
        <a:lstStyle/>
        <a:p>
          <a:endParaRPr lang="fr-CH"/>
        </a:p>
      </dgm:t>
    </dgm:pt>
    <dgm:pt modelId="{326C79B6-F7E5-40D6-AD9F-5D230F2FF8D3}" type="pres">
      <dgm:prSet presAssocID="{A87AE4C4-6D35-4F57-BB40-CD6E598BE78E}" presName="hierChild4" presStyleCnt="0"/>
      <dgm:spPr/>
    </dgm:pt>
    <dgm:pt modelId="{DFA4964E-116A-4FA0-8000-76ADE6FE8FFB}" type="pres">
      <dgm:prSet presAssocID="{A87AE4C4-6D35-4F57-BB40-CD6E598BE78E}" presName="hierChild5" presStyleCnt="0"/>
      <dgm:spPr/>
    </dgm:pt>
    <dgm:pt modelId="{B8099EAD-567C-411B-9A49-612FF7A98EC1}" type="pres">
      <dgm:prSet presAssocID="{B0B1BD03-4479-4BA5-B784-692E0D68DC08}" presName="hierChild5" presStyleCnt="0"/>
      <dgm:spPr/>
    </dgm:pt>
    <dgm:pt modelId="{0E59A637-E1A1-4EDA-98EC-E476763F61E5}" type="pres">
      <dgm:prSet presAssocID="{69CE874C-D5CE-4321-97AA-2474D49E62B3}" presName="Name28" presStyleLbl="parChTrans1D3" presStyleIdx="5" presStyleCnt="8"/>
      <dgm:spPr/>
      <dgm:t>
        <a:bodyPr/>
        <a:lstStyle/>
        <a:p>
          <a:endParaRPr lang="fr-CH"/>
        </a:p>
      </dgm:t>
    </dgm:pt>
    <dgm:pt modelId="{D53A090D-4077-4960-BE0F-CED20B256568}" type="pres">
      <dgm:prSet presAssocID="{3F16BECD-3BD5-4693-ABFD-F6D39CF9D61D}" presName="hierRoot2" presStyleCnt="0">
        <dgm:presLayoutVars>
          <dgm:hierBranch val="init"/>
        </dgm:presLayoutVars>
      </dgm:prSet>
      <dgm:spPr/>
    </dgm:pt>
    <dgm:pt modelId="{D6B8AA98-657F-4FB0-AE1A-DE653B72897F}" type="pres">
      <dgm:prSet presAssocID="{3F16BECD-3BD5-4693-ABFD-F6D39CF9D61D}" presName="rootComposite2" presStyleCnt="0"/>
      <dgm:spPr/>
    </dgm:pt>
    <dgm:pt modelId="{9F5A1EB2-0610-4ED0-8B32-2B033C7BD73C}" type="pres">
      <dgm:prSet presAssocID="{3F16BECD-3BD5-4693-ABFD-F6D39CF9D6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2B1C0E6-0DD4-4FB5-A20E-2C26CDC6FC34}" type="pres">
      <dgm:prSet presAssocID="{3F16BECD-3BD5-4693-ABFD-F6D39CF9D61D}" presName="topArc2" presStyleLbl="parChTrans1D1" presStyleIdx="24" presStyleCnt="52"/>
      <dgm:spPr/>
    </dgm:pt>
    <dgm:pt modelId="{9E502BF7-E09C-4969-B9F1-068CBF162F55}" type="pres">
      <dgm:prSet presAssocID="{3F16BECD-3BD5-4693-ABFD-F6D39CF9D61D}" presName="bottomArc2" presStyleLbl="parChTrans1D1" presStyleIdx="25" presStyleCnt="52"/>
      <dgm:spPr/>
    </dgm:pt>
    <dgm:pt modelId="{A925A810-D09B-4DF2-9EB3-A8BD035920A1}" type="pres">
      <dgm:prSet presAssocID="{3F16BECD-3BD5-4693-ABFD-F6D39CF9D61D}" presName="topConnNode2" presStyleLbl="node3" presStyleIdx="0" presStyleCnt="0"/>
      <dgm:spPr/>
      <dgm:t>
        <a:bodyPr/>
        <a:lstStyle/>
        <a:p>
          <a:endParaRPr lang="fr-CH"/>
        </a:p>
      </dgm:t>
    </dgm:pt>
    <dgm:pt modelId="{08A0A73E-CC96-44C5-AD76-51774E3E5676}" type="pres">
      <dgm:prSet presAssocID="{3F16BECD-3BD5-4693-ABFD-F6D39CF9D61D}" presName="hierChild4" presStyleCnt="0"/>
      <dgm:spPr/>
    </dgm:pt>
    <dgm:pt modelId="{A4870927-30A5-4D77-9606-A519F69D5114}" type="pres">
      <dgm:prSet presAssocID="{C9C8DFF6-DF83-49AB-B586-0A8B9318C6BA}" presName="Name28" presStyleLbl="parChTrans1D4" presStyleIdx="2" presStyleCnt="6"/>
      <dgm:spPr/>
      <dgm:t>
        <a:bodyPr/>
        <a:lstStyle/>
        <a:p>
          <a:endParaRPr lang="fr-CH"/>
        </a:p>
      </dgm:t>
    </dgm:pt>
    <dgm:pt modelId="{AF056EDB-7B4C-45AB-BC33-3F2E45531360}" type="pres">
      <dgm:prSet presAssocID="{BB3AE1B6-FC24-41C0-B6B5-7202C6CE0740}" presName="hierRoot2" presStyleCnt="0">
        <dgm:presLayoutVars>
          <dgm:hierBranch val="init"/>
        </dgm:presLayoutVars>
      </dgm:prSet>
      <dgm:spPr/>
    </dgm:pt>
    <dgm:pt modelId="{AA839290-F329-442C-9AF7-872CF91C26D4}" type="pres">
      <dgm:prSet presAssocID="{BB3AE1B6-FC24-41C0-B6B5-7202C6CE0740}" presName="rootComposite2" presStyleCnt="0"/>
      <dgm:spPr/>
    </dgm:pt>
    <dgm:pt modelId="{422EFF5B-8A3F-42FB-BFE7-9B3D785EE185}" type="pres">
      <dgm:prSet presAssocID="{BB3AE1B6-FC24-41C0-B6B5-7202C6CE07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C6CFA14-1E5E-4B5D-9E35-2E2E9CCFE26C}" type="pres">
      <dgm:prSet presAssocID="{BB3AE1B6-FC24-41C0-B6B5-7202C6CE0740}" presName="topArc2" presStyleLbl="parChTrans1D1" presStyleIdx="26" presStyleCnt="52"/>
      <dgm:spPr/>
    </dgm:pt>
    <dgm:pt modelId="{8FF3EB88-C5F5-42D4-89A9-B56E7115D85E}" type="pres">
      <dgm:prSet presAssocID="{BB3AE1B6-FC24-41C0-B6B5-7202C6CE0740}" presName="bottomArc2" presStyleLbl="parChTrans1D1" presStyleIdx="27" presStyleCnt="52"/>
      <dgm:spPr/>
    </dgm:pt>
    <dgm:pt modelId="{256C3B9D-E248-4603-8D56-17241E45A567}" type="pres">
      <dgm:prSet presAssocID="{BB3AE1B6-FC24-41C0-B6B5-7202C6CE0740}" presName="topConnNode2" presStyleLbl="node4" presStyleIdx="0" presStyleCnt="0"/>
      <dgm:spPr/>
      <dgm:t>
        <a:bodyPr/>
        <a:lstStyle/>
        <a:p>
          <a:endParaRPr lang="fr-CH"/>
        </a:p>
      </dgm:t>
    </dgm:pt>
    <dgm:pt modelId="{6C479E5A-50CD-4D0C-B77A-C411BCA4E4BA}" type="pres">
      <dgm:prSet presAssocID="{BB3AE1B6-FC24-41C0-B6B5-7202C6CE0740}" presName="hierChild4" presStyleCnt="0"/>
      <dgm:spPr/>
    </dgm:pt>
    <dgm:pt modelId="{BCBA90D3-07C6-420E-A8DF-D1F0A916F876}" type="pres">
      <dgm:prSet presAssocID="{BB3AE1B6-FC24-41C0-B6B5-7202C6CE0740}" presName="hierChild5" presStyleCnt="0"/>
      <dgm:spPr/>
    </dgm:pt>
    <dgm:pt modelId="{58E96FDC-64C9-409B-8315-567DB1BE91B5}" type="pres">
      <dgm:prSet presAssocID="{82D872D4-7C80-4561-A9FB-AD1BA2FA790C}" presName="Name28" presStyleLbl="parChTrans1D4" presStyleIdx="3" presStyleCnt="6"/>
      <dgm:spPr/>
      <dgm:t>
        <a:bodyPr/>
        <a:lstStyle/>
        <a:p>
          <a:endParaRPr lang="fr-CH"/>
        </a:p>
      </dgm:t>
    </dgm:pt>
    <dgm:pt modelId="{A56FE547-E0AB-47FF-A809-1DAEFC1B07AB}" type="pres">
      <dgm:prSet presAssocID="{E1B993C6-0B3E-4EFA-81F7-7E20F4E87AA6}" presName="hierRoot2" presStyleCnt="0">
        <dgm:presLayoutVars>
          <dgm:hierBranch val="init"/>
        </dgm:presLayoutVars>
      </dgm:prSet>
      <dgm:spPr/>
    </dgm:pt>
    <dgm:pt modelId="{B23DAEB3-6388-4ABE-B67B-BFBD714CFC99}" type="pres">
      <dgm:prSet presAssocID="{E1B993C6-0B3E-4EFA-81F7-7E20F4E87AA6}" presName="rootComposite2" presStyleCnt="0"/>
      <dgm:spPr/>
    </dgm:pt>
    <dgm:pt modelId="{DAF755CB-6962-4BB4-BB4A-300C7D0AF54B}" type="pres">
      <dgm:prSet presAssocID="{E1B993C6-0B3E-4EFA-81F7-7E20F4E87A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D6FD6C9-3869-421F-A0E0-12C2F8115E76}" type="pres">
      <dgm:prSet presAssocID="{E1B993C6-0B3E-4EFA-81F7-7E20F4E87AA6}" presName="topArc2" presStyleLbl="parChTrans1D1" presStyleIdx="28" presStyleCnt="52"/>
      <dgm:spPr/>
    </dgm:pt>
    <dgm:pt modelId="{E5BA2355-DFB7-48AB-9E10-C6883487D202}" type="pres">
      <dgm:prSet presAssocID="{E1B993C6-0B3E-4EFA-81F7-7E20F4E87AA6}" presName="bottomArc2" presStyleLbl="parChTrans1D1" presStyleIdx="29" presStyleCnt="52"/>
      <dgm:spPr/>
    </dgm:pt>
    <dgm:pt modelId="{B9ED9DB0-0449-48AF-BBF8-E9F6E77E9FFE}" type="pres">
      <dgm:prSet presAssocID="{E1B993C6-0B3E-4EFA-81F7-7E20F4E87AA6}" presName="topConnNode2" presStyleLbl="node4" presStyleIdx="0" presStyleCnt="0"/>
      <dgm:spPr/>
      <dgm:t>
        <a:bodyPr/>
        <a:lstStyle/>
        <a:p>
          <a:endParaRPr lang="fr-CH"/>
        </a:p>
      </dgm:t>
    </dgm:pt>
    <dgm:pt modelId="{690CCB7C-12B5-493C-8318-5F83B31D7EBB}" type="pres">
      <dgm:prSet presAssocID="{E1B993C6-0B3E-4EFA-81F7-7E20F4E87AA6}" presName="hierChild4" presStyleCnt="0"/>
      <dgm:spPr/>
    </dgm:pt>
    <dgm:pt modelId="{3E8560FB-65F7-435F-B815-EB39898235EF}" type="pres">
      <dgm:prSet presAssocID="{E1B993C6-0B3E-4EFA-81F7-7E20F4E87AA6}" presName="hierChild5" presStyleCnt="0"/>
      <dgm:spPr/>
    </dgm:pt>
    <dgm:pt modelId="{2F9C8C27-AA2D-4242-A951-CBC319C2AF59}" type="pres">
      <dgm:prSet presAssocID="{3F16BECD-3BD5-4693-ABFD-F6D39CF9D61D}" presName="hierChild5" presStyleCnt="0"/>
      <dgm:spPr/>
    </dgm:pt>
    <dgm:pt modelId="{616FE0ED-5995-4FD2-B435-694753F7BD51}" type="pres">
      <dgm:prSet presAssocID="{BAF6120C-2745-4CD7-85FD-07506B0E65DB}" presName="hierChild5" presStyleCnt="0"/>
      <dgm:spPr/>
    </dgm:pt>
    <dgm:pt modelId="{967F4094-42FB-4C98-BE8C-245451B7EB60}" type="pres">
      <dgm:prSet presAssocID="{16F42804-0C8E-46DA-9007-C7FFB7478B1E}" presName="Name28" presStyleLbl="parChTrans1D2" presStyleIdx="3" presStyleCnt="6"/>
      <dgm:spPr/>
      <dgm:t>
        <a:bodyPr/>
        <a:lstStyle/>
        <a:p>
          <a:endParaRPr lang="fr-CH"/>
        </a:p>
      </dgm:t>
    </dgm:pt>
    <dgm:pt modelId="{BF92B1C4-6C6D-4082-B0FF-744AA22C33A7}" type="pres">
      <dgm:prSet presAssocID="{AF5FE707-3548-4B39-A2B7-5B1243B4F771}" presName="hierRoot2" presStyleCnt="0">
        <dgm:presLayoutVars>
          <dgm:hierBranch val="init"/>
        </dgm:presLayoutVars>
      </dgm:prSet>
      <dgm:spPr/>
    </dgm:pt>
    <dgm:pt modelId="{10CE0CB3-30F7-444F-AE33-7FC4EC347049}" type="pres">
      <dgm:prSet presAssocID="{AF5FE707-3548-4B39-A2B7-5B1243B4F771}" presName="rootComposite2" presStyleCnt="0"/>
      <dgm:spPr/>
    </dgm:pt>
    <dgm:pt modelId="{7EA99148-F1BA-490D-A3D4-5223F59CD7E3}" type="pres">
      <dgm:prSet presAssocID="{AF5FE707-3548-4B39-A2B7-5B1243B4F7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641CB9E-930B-4D1E-A551-E0CD509760FD}" type="pres">
      <dgm:prSet presAssocID="{AF5FE707-3548-4B39-A2B7-5B1243B4F771}" presName="topArc2" presStyleLbl="parChTrans1D1" presStyleIdx="30" presStyleCnt="52"/>
      <dgm:spPr/>
    </dgm:pt>
    <dgm:pt modelId="{FD3ACF60-CE7A-44AE-AB84-76346E15D971}" type="pres">
      <dgm:prSet presAssocID="{AF5FE707-3548-4B39-A2B7-5B1243B4F771}" presName="bottomArc2" presStyleLbl="parChTrans1D1" presStyleIdx="31" presStyleCnt="52"/>
      <dgm:spPr/>
    </dgm:pt>
    <dgm:pt modelId="{CC26B330-FC08-4AE3-B53D-56753537CAFC}" type="pres">
      <dgm:prSet presAssocID="{AF5FE707-3548-4B39-A2B7-5B1243B4F771}" presName="topConnNode2" presStyleLbl="node2" presStyleIdx="0" presStyleCnt="0"/>
      <dgm:spPr/>
      <dgm:t>
        <a:bodyPr/>
        <a:lstStyle/>
        <a:p>
          <a:endParaRPr lang="fr-CH"/>
        </a:p>
      </dgm:t>
    </dgm:pt>
    <dgm:pt modelId="{9418F596-8936-4D1D-A2FC-B1F552DE160D}" type="pres">
      <dgm:prSet presAssocID="{AF5FE707-3548-4B39-A2B7-5B1243B4F771}" presName="hierChild4" presStyleCnt="0"/>
      <dgm:spPr/>
    </dgm:pt>
    <dgm:pt modelId="{DC736CDB-0CFB-455F-9BE1-4D565A4966D3}" type="pres">
      <dgm:prSet presAssocID="{D60D8B72-B7DD-4A53-BF02-D3122BFD271A}" presName="Name28" presStyleLbl="parChTrans1D3" presStyleIdx="6" presStyleCnt="8"/>
      <dgm:spPr/>
      <dgm:t>
        <a:bodyPr/>
        <a:lstStyle/>
        <a:p>
          <a:endParaRPr lang="fr-CH"/>
        </a:p>
      </dgm:t>
    </dgm:pt>
    <dgm:pt modelId="{C25EDFB0-84B3-48CB-B6AA-731553B21C55}" type="pres">
      <dgm:prSet presAssocID="{805A5606-F280-431E-ACBE-EC87B17B3F03}" presName="hierRoot2" presStyleCnt="0">
        <dgm:presLayoutVars>
          <dgm:hierBranch val="init"/>
        </dgm:presLayoutVars>
      </dgm:prSet>
      <dgm:spPr/>
    </dgm:pt>
    <dgm:pt modelId="{6DF136F7-E4CB-4D3E-AFFB-6C360549AB4B}" type="pres">
      <dgm:prSet presAssocID="{805A5606-F280-431E-ACBE-EC87B17B3F03}" presName="rootComposite2" presStyleCnt="0"/>
      <dgm:spPr/>
    </dgm:pt>
    <dgm:pt modelId="{A20488AF-1896-496B-AFC9-63791A481FAA}" type="pres">
      <dgm:prSet presAssocID="{805A5606-F280-431E-ACBE-EC87B17B3F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8F4DDC3-1360-4D3F-97F9-4DE77ACE29A5}" type="pres">
      <dgm:prSet presAssocID="{805A5606-F280-431E-ACBE-EC87B17B3F03}" presName="topArc2" presStyleLbl="parChTrans1D1" presStyleIdx="32" presStyleCnt="52"/>
      <dgm:spPr/>
    </dgm:pt>
    <dgm:pt modelId="{271513DD-A273-45D8-BCC9-F7FD7C813753}" type="pres">
      <dgm:prSet presAssocID="{805A5606-F280-431E-ACBE-EC87B17B3F03}" presName="bottomArc2" presStyleLbl="parChTrans1D1" presStyleIdx="33" presStyleCnt="52"/>
      <dgm:spPr/>
    </dgm:pt>
    <dgm:pt modelId="{C6491035-608F-40D2-B3AB-E0560478C4DF}" type="pres">
      <dgm:prSet presAssocID="{805A5606-F280-431E-ACBE-EC87B17B3F03}" presName="topConnNode2" presStyleLbl="node3" presStyleIdx="0" presStyleCnt="0"/>
      <dgm:spPr/>
      <dgm:t>
        <a:bodyPr/>
        <a:lstStyle/>
        <a:p>
          <a:endParaRPr lang="fr-CH"/>
        </a:p>
      </dgm:t>
    </dgm:pt>
    <dgm:pt modelId="{9F84A475-A1A4-41F6-B2B4-948AA84CA698}" type="pres">
      <dgm:prSet presAssocID="{805A5606-F280-431E-ACBE-EC87B17B3F03}" presName="hierChild4" presStyleCnt="0"/>
      <dgm:spPr/>
    </dgm:pt>
    <dgm:pt modelId="{1EBE78F2-C36F-4AEB-B047-E3F72E3D9F35}" type="pres">
      <dgm:prSet presAssocID="{805A5606-F280-431E-ACBE-EC87B17B3F03}" presName="hierChild5" presStyleCnt="0"/>
      <dgm:spPr/>
    </dgm:pt>
    <dgm:pt modelId="{4FADC717-8750-498A-A81D-B5FED93955B7}" type="pres">
      <dgm:prSet presAssocID="{451053AD-E70E-4358-9B1E-E834D972DFA4}" presName="Name28" presStyleLbl="parChTrans1D3" presStyleIdx="7" presStyleCnt="8"/>
      <dgm:spPr/>
      <dgm:t>
        <a:bodyPr/>
        <a:lstStyle/>
        <a:p>
          <a:endParaRPr lang="fr-CH"/>
        </a:p>
      </dgm:t>
    </dgm:pt>
    <dgm:pt modelId="{49E283EA-C5E5-479C-B3F8-C94991ACBA4A}" type="pres">
      <dgm:prSet presAssocID="{451FED55-8AD7-4928-9455-77C36F63D17A}" presName="hierRoot2" presStyleCnt="0">
        <dgm:presLayoutVars>
          <dgm:hierBranch val="init"/>
        </dgm:presLayoutVars>
      </dgm:prSet>
      <dgm:spPr/>
    </dgm:pt>
    <dgm:pt modelId="{10424357-864B-43BB-B5EF-2D885009EBAE}" type="pres">
      <dgm:prSet presAssocID="{451FED55-8AD7-4928-9455-77C36F63D17A}" presName="rootComposite2" presStyleCnt="0"/>
      <dgm:spPr/>
    </dgm:pt>
    <dgm:pt modelId="{E6633B1D-E3BD-4A49-9B13-FF60CF621A27}" type="pres">
      <dgm:prSet presAssocID="{451FED55-8AD7-4928-9455-77C36F63D1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2105CF7-FD33-4AA8-92F3-EACEF34FACD4}" type="pres">
      <dgm:prSet presAssocID="{451FED55-8AD7-4928-9455-77C36F63D17A}" presName="topArc2" presStyleLbl="parChTrans1D1" presStyleIdx="34" presStyleCnt="52"/>
      <dgm:spPr/>
    </dgm:pt>
    <dgm:pt modelId="{B9CA2C03-CDFD-40E0-B201-7BF62159E370}" type="pres">
      <dgm:prSet presAssocID="{451FED55-8AD7-4928-9455-77C36F63D17A}" presName="bottomArc2" presStyleLbl="parChTrans1D1" presStyleIdx="35" presStyleCnt="52"/>
      <dgm:spPr/>
    </dgm:pt>
    <dgm:pt modelId="{6C7EC6BD-ED90-4511-A17F-863A0838F768}" type="pres">
      <dgm:prSet presAssocID="{451FED55-8AD7-4928-9455-77C36F63D17A}" presName="topConnNode2" presStyleLbl="node3" presStyleIdx="0" presStyleCnt="0"/>
      <dgm:spPr/>
      <dgm:t>
        <a:bodyPr/>
        <a:lstStyle/>
        <a:p>
          <a:endParaRPr lang="fr-CH"/>
        </a:p>
      </dgm:t>
    </dgm:pt>
    <dgm:pt modelId="{FB617359-481B-4517-B830-553ED0DF7010}" type="pres">
      <dgm:prSet presAssocID="{451FED55-8AD7-4928-9455-77C36F63D17A}" presName="hierChild4" presStyleCnt="0"/>
      <dgm:spPr/>
    </dgm:pt>
    <dgm:pt modelId="{0B13481C-CA84-43BD-A97B-C1CEEEFEC1F1}" type="pres">
      <dgm:prSet presAssocID="{877E1C9B-B122-4862-B140-937669BC07E9}" presName="Name28" presStyleLbl="parChTrans1D4" presStyleIdx="4" presStyleCnt="6"/>
      <dgm:spPr/>
      <dgm:t>
        <a:bodyPr/>
        <a:lstStyle/>
        <a:p>
          <a:endParaRPr lang="fr-CH"/>
        </a:p>
      </dgm:t>
    </dgm:pt>
    <dgm:pt modelId="{C58F4044-C0F6-4EFA-9C45-64117932A1B5}" type="pres">
      <dgm:prSet presAssocID="{95174B82-2972-477A-A4F2-30ABFC2768BC}" presName="hierRoot2" presStyleCnt="0">
        <dgm:presLayoutVars>
          <dgm:hierBranch val="init"/>
        </dgm:presLayoutVars>
      </dgm:prSet>
      <dgm:spPr/>
    </dgm:pt>
    <dgm:pt modelId="{1AA254B4-C254-470B-A979-CD66F5855EFF}" type="pres">
      <dgm:prSet presAssocID="{95174B82-2972-477A-A4F2-30ABFC2768BC}" presName="rootComposite2" presStyleCnt="0"/>
      <dgm:spPr/>
    </dgm:pt>
    <dgm:pt modelId="{571FDC60-043D-487D-9B13-94740CBEE798}" type="pres">
      <dgm:prSet presAssocID="{95174B82-2972-477A-A4F2-30ABFC2768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2652430-5A58-4AB5-89EE-9E3181631807}" type="pres">
      <dgm:prSet presAssocID="{95174B82-2972-477A-A4F2-30ABFC2768BC}" presName="topArc2" presStyleLbl="parChTrans1D1" presStyleIdx="36" presStyleCnt="52"/>
      <dgm:spPr/>
    </dgm:pt>
    <dgm:pt modelId="{450B9089-BDE7-46DE-91E7-2E313FDDB6C2}" type="pres">
      <dgm:prSet presAssocID="{95174B82-2972-477A-A4F2-30ABFC2768BC}" presName="bottomArc2" presStyleLbl="parChTrans1D1" presStyleIdx="37" presStyleCnt="52"/>
      <dgm:spPr/>
    </dgm:pt>
    <dgm:pt modelId="{C76A46E1-7660-439C-BFE4-6E0EDBAB0F9F}" type="pres">
      <dgm:prSet presAssocID="{95174B82-2972-477A-A4F2-30ABFC2768BC}" presName="topConnNode2" presStyleLbl="node4" presStyleIdx="0" presStyleCnt="0"/>
      <dgm:spPr/>
      <dgm:t>
        <a:bodyPr/>
        <a:lstStyle/>
        <a:p>
          <a:endParaRPr lang="fr-CH"/>
        </a:p>
      </dgm:t>
    </dgm:pt>
    <dgm:pt modelId="{134B7F1D-389C-458E-8D85-21AEEF267F25}" type="pres">
      <dgm:prSet presAssocID="{95174B82-2972-477A-A4F2-30ABFC2768BC}" presName="hierChild4" presStyleCnt="0"/>
      <dgm:spPr/>
    </dgm:pt>
    <dgm:pt modelId="{C01437F7-CC10-437E-B919-5B06121EC02F}" type="pres">
      <dgm:prSet presAssocID="{95174B82-2972-477A-A4F2-30ABFC2768BC}" presName="hierChild5" presStyleCnt="0"/>
      <dgm:spPr/>
    </dgm:pt>
    <dgm:pt modelId="{5A2BFDBE-BE05-455A-8FD9-4769CCAA7AEA}" type="pres">
      <dgm:prSet presAssocID="{F9E4E6C2-35CF-41DC-AE72-7A7540523BEF}" presName="Name28" presStyleLbl="parChTrans1D4" presStyleIdx="5" presStyleCnt="6"/>
      <dgm:spPr/>
      <dgm:t>
        <a:bodyPr/>
        <a:lstStyle/>
        <a:p>
          <a:endParaRPr lang="fr-CH"/>
        </a:p>
      </dgm:t>
    </dgm:pt>
    <dgm:pt modelId="{8FC35BA9-EDA8-41DA-93CA-8E0CE6CD4166}" type="pres">
      <dgm:prSet presAssocID="{7BEEC1AE-9517-4026-B81D-AE974B614B20}" presName="hierRoot2" presStyleCnt="0">
        <dgm:presLayoutVars>
          <dgm:hierBranch val="init"/>
        </dgm:presLayoutVars>
      </dgm:prSet>
      <dgm:spPr/>
    </dgm:pt>
    <dgm:pt modelId="{7DF44E96-6DA7-40FA-A068-3B72DF573A40}" type="pres">
      <dgm:prSet presAssocID="{7BEEC1AE-9517-4026-B81D-AE974B614B20}" presName="rootComposite2" presStyleCnt="0"/>
      <dgm:spPr/>
    </dgm:pt>
    <dgm:pt modelId="{98504879-B056-4382-BDF6-A11F06D61DC1}" type="pres">
      <dgm:prSet presAssocID="{7BEEC1AE-9517-4026-B81D-AE974B614B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04817E-2E6D-43CB-8ECB-509385BCC5C8}" type="pres">
      <dgm:prSet presAssocID="{7BEEC1AE-9517-4026-B81D-AE974B614B20}" presName="topArc2" presStyleLbl="parChTrans1D1" presStyleIdx="38" presStyleCnt="52"/>
      <dgm:spPr/>
    </dgm:pt>
    <dgm:pt modelId="{9B13A1E4-B05F-4FBA-A1B0-0F0A5CC88DB7}" type="pres">
      <dgm:prSet presAssocID="{7BEEC1AE-9517-4026-B81D-AE974B614B20}" presName="bottomArc2" presStyleLbl="parChTrans1D1" presStyleIdx="39" presStyleCnt="52"/>
      <dgm:spPr/>
    </dgm:pt>
    <dgm:pt modelId="{37F7114C-3B73-4A92-95EA-2BB4B1BAB618}" type="pres">
      <dgm:prSet presAssocID="{7BEEC1AE-9517-4026-B81D-AE974B614B20}" presName="topConnNode2" presStyleLbl="node4" presStyleIdx="0" presStyleCnt="0"/>
      <dgm:spPr/>
      <dgm:t>
        <a:bodyPr/>
        <a:lstStyle/>
        <a:p>
          <a:endParaRPr lang="fr-CH"/>
        </a:p>
      </dgm:t>
    </dgm:pt>
    <dgm:pt modelId="{58451B7D-2B3F-4947-871A-46585C811A4C}" type="pres">
      <dgm:prSet presAssocID="{7BEEC1AE-9517-4026-B81D-AE974B614B20}" presName="hierChild4" presStyleCnt="0"/>
      <dgm:spPr/>
    </dgm:pt>
    <dgm:pt modelId="{870B87EC-E2BC-49E5-A0BA-CF38336928E4}" type="pres">
      <dgm:prSet presAssocID="{7BEEC1AE-9517-4026-B81D-AE974B614B20}" presName="hierChild5" presStyleCnt="0"/>
      <dgm:spPr/>
    </dgm:pt>
    <dgm:pt modelId="{FE35C809-10CB-44E0-A391-A163F80F2D38}" type="pres">
      <dgm:prSet presAssocID="{451FED55-8AD7-4928-9455-77C36F63D17A}" presName="hierChild5" presStyleCnt="0"/>
      <dgm:spPr/>
    </dgm:pt>
    <dgm:pt modelId="{D87705C0-0CD6-4AE7-B83C-9EBED892FF68}" type="pres">
      <dgm:prSet presAssocID="{AF5FE707-3548-4B39-A2B7-5B1243B4F771}" presName="hierChild5" presStyleCnt="0"/>
      <dgm:spPr/>
    </dgm:pt>
    <dgm:pt modelId="{3368A8D6-D402-4126-BBAD-3F043E92B37A}" type="pres">
      <dgm:prSet presAssocID="{7097CC65-1876-49B6-AC82-48FEE7B45273}" presName="hierChild3" presStyleCnt="0"/>
      <dgm:spPr/>
    </dgm:pt>
    <dgm:pt modelId="{C75C6379-22F0-4F39-BBC4-1691C77C5ABF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CBFEE332-F35D-41C5-AE06-9B1A32F2E3C5}" type="pres">
      <dgm:prSet presAssocID="{3F3C2526-3E63-420D-8011-533980F2E012}" presName="rootComposite1" presStyleCnt="0"/>
      <dgm:spPr/>
    </dgm:pt>
    <dgm:pt modelId="{EBB0BA61-3B3B-4B12-B5CA-48BC79B141DD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001B95C-754A-4E44-A217-4F256A690ED5}" type="pres">
      <dgm:prSet presAssocID="{3F3C2526-3E63-420D-8011-533980F2E012}" presName="topArc1" presStyleLbl="parChTrans1D1" presStyleIdx="40" presStyleCnt="52"/>
      <dgm:spPr/>
    </dgm:pt>
    <dgm:pt modelId="{E96BDEF8-4F51-4A07-869C-39C3DB516B5D}" type="pres">
      <dgm:prSet presAssocID="{3F3C2526-3E63-420D-8011-533980F2E012}" presName="bottomArc1" presStyleLbl="parChTrans1D1" presStyleIdx="41" presStyleCnt="52"/>
      <dgm:spPr/>
    </dgm:pt>
    <dgm:pt modelId="{4BC71D42-F4E8-443D-A92D-CB9D10F6303C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75404515-48C8-441F-9C30-90D3C8C1AA25}" type="pres">
      <dgm:prSet presAssocID="{3F3C2526-3E63-420D-8011-533980F2E012}" presName="hierChild2" presStyleCnt="0"/>
      <dgm:spPr/>
    </dgm:pt>
    <dgm:pt modelId="{288FB471-D90B-4FD1-AF9C-AA9C86AE0574}" type="pres">
      <dgm:prSet presAssocID="{3F3C2526-3E63-420D-8011-533980F2E012}" presName="hierChild3" presStyleCnt="0"/>
      <dgm:spPr/>
    </dgm:pt>
    <dgm:pt modelId="{F89DA2E7-A1ED-47C9-B107-C3012736FB3A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7ADC371C-8CAC-4DBA-AAAC-0AABA99E998A}" type="pres">
      <dgm:prSet presAssocID="{8B81361D-39B9-4011-BBA1-9F98BB968353}" presName="rootComposite1" presStyleCnt="0"/>
      <dgm:spPr/>
    </dgm:pt>
    <dgm:pt modelId="{0F9849AB-822A-4FCB-BD9F-2C90DBE2FC1F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E306897-D261-4DFE-A0C4-0C36D377B652}" type="pres">
      <dgm:prSet presAssocID="{8B81361D-39B9-4011-BBA1-9F98BB968353}" presName="topArc1" presStyleLbl="parChTrans1D1" presStyleIdx="42" presStyleCnt="52"/>
      <dgm:spPr/>
    </dgm:pt>
    <dgm:pt modelId="{B5BA2F53-4CD2-442D-AC8D-B07D6029CABD}" type="pres">
      <dgm:prSet presAssocID="{8B81361D-39B9-4011-BBA1-9F98BB968353}" presName="bottomArc1" presStyleLbl="parChTrans1D1" presStyleIdx="43" presStyleCnt="52"/>
      <dgm:spPr/>
    </dgm:pt>
    <dgm:pt modelId="{1B4F962B-4557-4978-953D-0AB15FE99280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89200B9B-D0FE-4785-A621-404A453C1F65}" type="pres">
      <dgm:prSet presAssocID="{8B81361D-39B9-4011-BBA1-9F98BB968353}" presName="hierChild2" presStyleCnt="0"/>
      <dgm:spPr/>
    </dgm:pt>
    <dgm:pt modelId="{55DA8AB2-4406-4336-912C-98C186BCE416}" type="pres">
      <dgm:prSet presAssocID="{F8306951-2884-445B-837E-9C0266D90B2B}" presName="Name28" presStyleLbl="parChTrans1D2" presStyleIdx="4" presStyleCnt="6"/>
      <dgm:spPr/>
      <dgm:t>
        <a:bodyPr/>
        <a:lstStyle/>
        <a:p>
          <a:endParaRPr lang="fr-CH"/>
        </a:p>
      </dgm:t>
    </dgm:pt>
    <dgm:pt modelId="{E0870926-576C-492B-B6E8-21BE712BA096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A2160751-CA04-46BB-AD8B-D59996B8CF5A}" type="pres">
      <dgm:prSet presAssocID="{23391DED-A329-46FE-AF9C-4DC0BD24C501}" presName="rootComposite2" presStyleCnt="0"/>
      <dgm:spPr/>
    </dgm:pt>
    <dgm:pt modelId="{73EEA3FE-8826-4619-9EEE-A0C6446994A5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6EA410F-5445-43E7-8B59-8A66D4170513}" type="pres">
      <dgm:prSet presAssocID="{23391DED-A329-46FE-AF9C-4DC0BD24C501}" presName="topArc2" presStyleLbl="parChTrans1D1" presStyleIdx="44" presStyleCnt="52"/>
      <dgm:spPr/>
    </dgm:pt>
    <dgm:pt modelId="{A52F756F-FB7F-4F5A-8FCB-59B362809705}" type="pres">
      <dgm:prSet presAssocID="{23391DED-A329-46FE-AF9C-4DC0BD24C501}" presName="bottomArc2" presStyleLbl="parChTrans1D1" presStyleIdx="45" presStyleCnt="52"/>
      <dgm:spPr/>
    </dgm:pt>
    <dgm:pt modelId="{9057C1EB-4F69-4295-B1F9-2F7D0F515B89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8DF7C6DA-DD62-480E-B9D2-F669CA998658}" type="pres">
      <dgm:prSet presAssocID="{23391DED-A329-46FE-AF9C-4DC0BD24C501}" presName="hierChild4" presStyleCnt="0"/>
      <dgm:spPr/>
    </dgm:pt>
    <dgm:pt modelId="{F1A96C6D-A920-49FB-8F4C-DC959BF5CC53}" type="pres">
      <dgm:prSet presAssocID="{23391DED-A329-46FE-AF9C-4DC0BD24C501}" presName="hierChild5" presStyleCnt="0"/>
      <dgm:spPr/>
    </dgm:pt>
    <dgm:pt modelId="{CDA095C2-D91A-4D82-B94C-75B9A1FD4D08}" type="pres">
      <dgm:prSet presAssocID="{EF64C4EC-6A57-4655-A1C5-F8A6504B302C}" presName="Name28" presStyleLbl="parChTrans1D2" presStyleIdx="5" presStyleCnt="6"/>
      <dgm:spPr/>
      <dgm:t>
        <a:bodyPr/>
        <a:lstStyle/>
        <a:p>
          <a:endParaRPr lang="fr-CH"/>
        </a:p>
      </dgm:t>
    </dgm:pt>
    <dgm:pt modelId="{E71C90C1-12B5-4CB7-A5F5-9B698CD63B3D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8DB94C7F-9E48-4D9C-A437-5DF02B352DC0}" type="pres">
      <dgm:prSet presAssocID="{61F8940B-7E6C-4E93-B431-7CDD1A86A3EA}" presName="rootComposite2" presStyleCnt="0"/>
      <dgm:spPr/>
    </dgm:pt>
    <dgm:pt modelId="{825738B7-8452-4895-9909-4E49AE623A80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CB5A82F-915F-45B3-9848-B57BFEB1EC5D}" type="pres">
      <dgm:prSet presAssocID="{61F8940B-7E6C-4E93-B431-7CDD1A86A3EA}" presName="topArc2" presStyleLbl="parChTrans1D1" presStyleIdx="46" presStyleCnt="52"/>
      <dgm:spPr/>
    </dgm:pt>
    <dgm:pt modelId="{1E87D1DC-9908-407D-9A52-3026F232B4EC}" type="pres">
      <dgm:prSet presAssocID="{61F8940B-7E6C-4E93-B431-7CDD1A86A3EA}" presName="bottomArc2" presStyleLbl="parChTrans1D1" presStyleIdx="47" presStyleCnt="52"/>
      <dgm:spPr/>
    </dgm:pt>
    <dgm:pt modelId="{42CDA1A5-33F3-40F0-A203-C46B692AED6A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CFAD8045-009A-49A5-9B9C-65FC3F803E5C}" type="pres">
      <dgm:prSet presAssocID="{61F8940B-7E6C-4E93-B431-7CDD1A86A3EA}" presName="hierChild4" presStyleCnt="0"/>
      <dgm:spPr/>
    </dgm:pt>
    <dgm:pt modelId="{5BA1DB18-8A4F-4E55-ABB6-E312C3D8F55B}" type="pres">
      <dgm:prSet presAssocID="{61F8940B-7E6C-4E93-B431-7CDD1A86A3EA}" presName="hierChild5" presStyleCnt="0"/>
      <dgm:spPr/>
    </dgm:pt>
    <dgm:pt modelId="{BF2722F1-60D5-41F9-A481-149895CB7256}" type="pres">
      <dgm:prSet presAssocID="{8B81361D-39B9-4011-BBA1-9F98BB968353}" presName="hierChild3" presStyleCnt="0"/>
      <dgm:spPr/>
    </dgm:pt>
    <dgm:pt modelId="{F6CADD1C-EF91-45F0-AEFC-5AE1EBEAE903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35C54B08-EA27-426C-B35F-43B04498B346}" type="pres">
      <dgm:prSet presAssocID="{33B34BA9-A957-4D09-83CA-7C2765478269}" presName="rootComposite1" presStyleCnt="0"/>
      <dgm:spPr/>
    </dgm:pt>
    <dgm:pt modelId="{C9031245-E170-42DB-AC48-234B1AB1BBF8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E04F414-B48C-4FA4-9297-0AA656872C2D}" type="pres">
      <dgm:prSet presAssocID="{33B34BA9-A957-4D09-83CA-7C2765478269}" presName="topArc1" presStyleLbl="parChTrans1D1" presStyleIdx="48" presStyleCnt="52"/>
      <dgm:spPr/>
    </dgm:pt>
    <dgm:pt modelId="{F57A9A3E-5C74-4C62-AAAA-C313FC28ABA2}" type="pres">
      <dgm:prSet presAssocID="{33B34BA9-A957-4D09-83CA-7C2765478269}" presName="bottomArc1" presStyleLbl="parChTrans1D1" presStyleIdx="49" presStyleCnt="52"/>
      <dgm:spPr/>
    </dgm:pt>
    <dgm:pt modelId="{C3386E50-76EA-4BC9-BAD3-1FF66FDF011E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48EF2B79-912C-467F-9889-638F1C248625}" type="pres">
      <dgm:prSet presAssocID="{33B34BA9-A957-4D09-83CA-7C2765478269}" presName="hierChild2" presStyleCnt="0"/>
      <dgm:spPr/>
    </dgm:pt>
    <dgm:pt modelId="{6BDE6970-76EE-4025-8F46-08080ED2419B}" type="pres">
      <dgm:prSet presAssocID="{33B34BA9-A957-4D09-83CA-7C2765478269}" presName="hierChild3" presStyleCnt="0"/>
      <dgm:spPr/>
    </dgm:pt>
    <dgm:pt modelId="{36F3B6BF-E4DD-4823-B1BC-BCD9A0A25D50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632D4157-6175-49E0-9B62-3205A97CAE6F}" type="pres">
      <dgm:prSet presAssocID="{4AAB9C7D-9A36-4B24-B934-F31B3BE0DEBF}" presName="rootComposite1" presStyleCnt="0"/>
      <dgm:spPr/>
    </dgm:pt>
    <dgm:pt modelId="{63B26FF9-A527-4613-A6FA-28E1CA363854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D2246A-0067-41B2-AAEA-2C26209D4A3E}" type="pres">
      <dgm:prSet presAssocID="{4AAB9C7D-9A36-4B24-B934-F31B3BE0DEBF}" presName="topArc1" presStyleLbl="parChTrans1D1" presStyleIdx="50" presStyleCnt="52"/>
      <dgm:spPr/>
    </dgm:pt>
    <dgm:pt modelId="{B9852DBF-9D32-466C-8DC5-05CF63E79258}" type="pres">
      <dgm:prSet presAssocID="{4AAB9C7D-9A36-4B24-B934-F31B3BE0DEBF}" presName="bottomArc1" presStyleLbl="parChTrans1D1" presStyleIdx="51" presStyleCnt="52"/>
      <dgm:spPr/>
    </dgm:pt>
    <dgm:pt modelId="{3AC6418C-8A26-4A48-AA47-0410E3E203DB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53F7B382-C2A9-463B-BED2-CB2C3C79254E}" type="pres">
      <dgm:prSet presAssocID="{4AAB9C7D-9A36-4B24-B934-F31B3BE0DEBF}" presName="hierChild2" presStyleCnt="0"/>
      <dgm:spPr/>
    </dgm:pt>
    <dgm:pt modelId="{C2CF1D0B-113B-46E6-871C-CD59C83EF7F6}" type="pres">
      <dgm:prSet presAssocID="{4AAB9C7D-9A36-4B24-B934-F31B3BE0DEBF}" presName="hierChild3" presStyleCnt="0"/>
      <dgm:spPr/>
    </dgm:pt>
  </dgm:ptLst>
  <dgm:cxnLst>
    <dgm:cxn modelId="{081E29F6-E0EA-4247-A6AB-320FBA9E81ED}" type="presOf" srcId="{BB3AE1B6-FC24-41C0-B6B5-7202C6CE0740}" destId="{422EFF5B-8A3F-42FB-BFE7-9B3D785EE185}" srcOrd="0" destOrd="0" presId="urn:microsoft.com/office/officeart/2008/layout/HalfCircleOrganizationChart"/>
    <dgm:cxn modelId="{BF66DE7E-5ADE-4366-8AFD-87532BD79220}" type="presOf" srcId="{AF5FE707-3548-4B39-A2B7-5B1243B4F771}" destId="{7EA99148-F1BA-490D-A3D4-5223F59CD7E3}" srcOrd="0" destOrd="0" presId="urn:microsoft.com/office/officeart/2008/layout/HalfCircleOrganizationChart"/>
    <dgm:cxn modelId="{D2719C98-65D2-4E60-9704-0CA045D4CE1D}" type="presOf" srcId="{8B81361D-39B9-4011-BBA1-9F98BB968353}" destId="{0F9849AB-822A-4FCB-BD9F-2C90DBE2FC1F}" srcOrd="0" destOrd="0" presId="urn:microsoft.com/office/officeart/2008/layout/HalfCircleOrganizationChart"/>
    <dgm:cxn modelId="{FFC0EBAE-235D-421D-9012-D28301114836}" type="presOf" srcId="{C9C8DFF6-DF83-49AB-B586-0A8B9318C6BA}" destId="{A4870927-30A5-4D77-9606-A519F69D5114}" srcOrd="0" destOrd="0" presId="urn:microsoft.com/office/officeart/2008/layout/HalfCircleOrganizationChart"/>
    <dgm:cxn modelId="{9401BF5C-C288-4A75-B05B-AC4A5125FACF}" srcId="{BAF6120C-2745-4CD7-85FD-07506B0E65DB}" destId="{B0B1BD03-4479-4BA5-B784-692E0D68DC08}" srcOrd="0" destOrd="0" parTransId="{33571997-4854-4965-B8F6-D17956500803}" sibTransId="{D87C68E1-DFB7-420D-9FF4-BB849818698B}"/>
    <dgm:cxn modelId="{57878284-DCC5-4F57-90E1-4215DC4CC109}" srcId="{7097CC65-1876-49B6-AC82-48FEE7B45273}" destId="{BAF6120C-2745-4CD7-85FD-07506B0E65DB}" srcOrd="0" destOrd="0" parTransId="{17103761-EBF5-406A-957B-29B818E458C5}" sibTransId="{92685168-FE3C-4267-8B4B-885CC55E43E1}"/>
    <dgm:cxn modelId="{86FDF76D-EBD1-42BC-8FDC-D69607717E18}" type="presOf" srcId="{61F8940B-7E6C-4E93-B431-7CDD1A86A3EA}" destId="{825738B7-8452-4895-9909-4E49AE623A80}" srcOrd="0" destOrd="0" presId="urn:microsoft.com/office/officeart/2008/layout/HalfCircleOrganizationChart"/>
    <dgm:cxn modelId="{D306C969-AD2D-42BE-841D-0DCE54B3B61B}" type="presOf" srcId="{4AAB9C7D-9A36-4B24-B934-F31B3BE0DEBF}" destId="{63B26FF9-A527-4613-A6FA-28E1CA363854}" srcOrd="0" destOrd="0" presId="urn:microsoft.com/office/officeart/2008/layout/HalfCircleOrganizationChart"/>
    <dgm:cxn modelId="{9AB4E012-8212-468D-AD25-9B4A2EE73177}" type="presOf" srcId="{F8306951-2884-445B-837E-9C0266D90B2B}" destId="{55DA8AB2-4406-4336-912C-98C186BCE416}" srcOrd="0" destOrd="0" presId="urn:microsoft.com/office/officeart/2008/layout/HalfCircleOrganizationChart"/>
    <dgm:cxn modelId="{CC6FBFCC-07A4-4B30-8218-F711E477BDF6}" type="presOf" srcId="{4673C714-8D75-4A7A-BC7D-27F7D101EEC4}" destId="{5CD4B195-38D8-4593-A4B9-951B068A8597}" srcOrd="0" destOrd="0" presId="urn:microsoft.com/office/officeart/2008/layout/HalfCircleOrganizationChart"/>
    <dgm:cxn modelId="{1153A97C-10AD-42F4-8CC4-483DAFFB7863}" type="presOf" srcId="{7097CC65-1876-49B6-AC82-48FEE7B45273}" destId="{D0064E68-8A9F-40EA-9DD7-F020496CDED5}" srcOrd="0" destOrd="0" presId="urn:microsoft.com/office/officeart/2008/layout/HalfCircleOrganizationChart"/>
    <dgm:cxn modelId="{2B471C2E-D759-4689-8A2F-4ED73CC7E205}" type="presOf" srcId="{61F8940B-7E6C-4E93-B431-7CDD1A86A3EA}" destId="{42CDA1A5-33F3-40F0-A203-C46B692AED6A}" srcOrd="1" destOrd="0" presId="urn:microsoft.com/office/officeart/2008/layout/HalfCircleOrganizationChart"/>
    <dgm:cxn modelId="{7ABB3712-A8DA-46D5-91A3-6AAC08CB1583}" type="presOf" srcId="{F9E4E6C2-35CF-41DC-AE72-7A7540523BEF}" destId="{5A2BFDBE-BE05-455A-8FD9-4769CCAA7AEA}" srcOrd="0" destOrd="0" presId="urn:microsoft.com/office/officeart/2008/layout/HalfCircleOrganizationChart"/>
    <dgm:cxn modelId="{21394E03-87DE-45AD-831C-66EA09A03EC1}" type="presOf" srcId="{E3F48218-8B70-4928-B3F6-DBAB06C6BE7E}" destId="{5154C0AA-363E-4ADE-A83E-2C167E845584}" srcOrd="0" destOrd="0" presId="urn:microsoft.com/office/officeart/2008/layout/HalfCircleOrganizationChart"/>
    <dgm:cxn modelId="{200687A1-F906-4FD4-B2E9-3EBE758EB8E7}" type="presOf" srcId="{BAF6120C-2745-4CD7-85FD-07506B0E65DB}" destId="{047661C7-A2FC-4FE8-A24C-83259D697F87}" srcOrd="0" destOrd="0" presId="urn:microsoft.com/office/officeart/2008/layout/HalfCircleOrganizationChart"/>
    <dgm:cxn modelId="{80D05E4F-A8A9-4331-ACAC-9127C555BDAA}" type="presOf" srcId="{17103761-EBF5-406A-957B-29B818E458C5}" destId="{7ED13D33-752B-4319-8ED1-67B7AC4C1DE5}" srcOrd="0" destOrd="0" presId="urn:microsoft.com/office/officeart/2008/layout/HalfCircleOrganizationChart"/>
    <dgm:cxn modelId="{913A62A9-8C08-43D9-BAA7-FA125AD505FC}" type="presOf" srcId="{95174B82-2972-477A-A4F2-30ABFC2768BC}" destId="{571FDC60-043D-487D-9B13-94740CBEE798}" srcOrd="0" destOrd="0" presId="urn:microsoft.com/office/officeart/2008/layout/HalfCircleOrganizationChart"/>
    <dgm:cxn modelId="{D1DAFA24-4FAE-45E4-81C0-3E6A1EB8A4BB}" type="presOf" srcId="{E1B993C6-0B3E-4EFA-81F7-7E20F4E87AA6}" destId="{DAF755CB-6962-4BB4-BB4A-300C7D0AF54B}" srcOrd="0" destOrd="0" presId="urn:microsoft.com/office/officeart/2008/layout/HalfCircleOrganizationChart"/>
    <dgm:cxn modelId="{4616B2B0-BE73-4C55-B276-E9F07F2A7E94}" type="presOf" srcId="{805A5606-F280-431E-ACBE-EC87B17B3F03}" destId="{A20488AF-1896-496B-AFC9-63791A481FAA}" srcOrd="0" destOrd="0" presId="urn:microsoft.com/office/officeart/2008/layout/HalfCircleOrganizationChart"/>
    <dgm:cxn modelId="{4D83F24A-CC0F-44D4-B807-73C7A1E52CD5}" type="presOf" srcId="{E3F48218-8B70-4928-B3F6-DBAB06C6BE7E}" destId="{223FD29E-90A5-475A-86F3-DE32CD2CBE94}" srcOrd="1" destOrd="0" presId="urn:microsoft.com/office/officeart/2008/layout/HalfCircleOrganizationChart"/>
    <dgm:cxn modelId="{D6315145-1161-496D-B996-B9248E7B3C4E}" type="presOf" srcId="{7BEEC1AE-9517-4026-B81D-AE974B614B20}" destId="{98504879-B056-4382-BDF6-A11F06D61DC1}" srcOrd="0" destOrd="0" presId="urn:microsoft.com/office/officeart/2008/layout/HalfCircleOrganizationChart"/>
    <dgm:cxn modelId="{9D650AAD-CD45-4EE7-9F96-DEA53CFD4B21}" type="presOf" srcId="{DD59FE7B-99C8-4708-A0B9-A330A439A602}" destId="{206CFA73-6E5E-49EE-A25A-EA1DB723BD40}" srcOrd="1" destOrd="0" presId="urn:microsoft.com/office/officeart/2008/layout/HalfCircleOrganizationChart"/>
    <dgm:cxn modelId="{A78513A6-4947-4802-8316-FC11964968E0}" type="presOf" srcId="{042EA682-7ED5-4920-A3B6-9673DAEE35C0}" destId="{A2EA00F1-5225-4CAA-8032-52F5979A7F21}" srcOrd="0" destOrd="0" presId="urn:microsoft.com/office/officeart/2008/layout/HalfCircleOrganizationChart"/>
    <dgm:cxn modelId="{43B9C5F3-A1CF-40C2-B6C8-3339DBCF57AB}" type="presOf" srcId="{B1D40191-3AB8-4155-98F2-FDFE8EC107C3}" destId="{19A844DA-9445-4641-B399-22737D90E1C1}" srcOrd="0" destOrd="0" presId="urn:microsoft.com/office/officeart/2008/layout/HalfCircleOrganizationChart"/>
    <dgm:cxn modelId="{19A028B0-8534-4F2A-836A-98C3CD12C690}" type="presOf" srcId="{E1B993C6-0B3E-4EFA-81F7-7E20F4E87AA6}" destId="{B9ED9DB0-0449-48AF-BBF8-E9F6E77E9FFE}" srcOrd="1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D9281C5D-ACB2-4AF1-A5F9-6F5EB16A0F85}" type="presOf" srcId="{F9A4501E-13ED-489A-B8D2-24A63D0A6F4C}" destId="{DDEB999B-26D3-4B9F-8667-6FC1C8835936}" srcOrd="0" destOrd="0" presId="urn:microsoft.com/office/officeart/2008/layout/HalfCircleOrganizationChart"/>
    <dgm:cxn modelId="{2DA580B3-0AE0-4AF0-BB72-86B6164A9D68}" srcId="{07406146-8A23-48FC-BA88-13BA049FAC90}" destId="{4AAB9C7D-9A36-4B24-B934-F31B3BE0DEBF}" srcOrd="5" destOrd="0" parTransId="{CBAF2448-A6AE-4D94-A215-0F5284BE0A8D}" sibTransId="{2FF188FD-0919-43CB-9B34-58F2A934CCEE}"/>
    <dgm:cxn modelId="{AA5AB4C9-664B-448E-B942-A3A5807A53CD}" type="presOf" srcId="{3F3C2526-3E63-420D-8011-533980F2E012}" destId="{EBB0BA61-3B3B-4B12-B5CA-48BC79B141DD}" srcOrd="0" destOrd="0" presId="urn:microsoft.com/office/officeart/2008/layout/HalfCircleOrganizationChart"/>
    <dgm:cxn modelId="{DBE69AF4-81D9-49E8-8789-08791041DFE0}" srcId="{AF5FE707-3548-4B39-A2B7-5B1243B4F771}" destId="{451FED55-8AD7-4928-9455-77C36F63D17A}" srcOrd="1" destOrd="0" parTransId="{451053AD-E70E-4358-9B1E-E834D972DFA4}" sibTransId="{9E35328F-8483-4E9E-BF05-7F30742774FC}"/>
    <dgm:cxn modelId="{7D5AAE59-C263-465C-B525-A00A7BDD0809}" type="presOf" srcId="{80EA3623-A9C3-447C-93E9-3DFCC70332CB}" destId="{E8CBF698-27AF-4EA1-A08B-1791BFEDA6A3}" srcOrd="0" destOrd="0" presId="urn:microsoft.com/office/officeart/2008/layout/HalfCircleOrganizationChart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68D94E99-5D3A-48BF-B540-E83CB1B0A8E8}" type="presOf" srcId="{A87AE4C4-6D35-4F57-BB40-CD6E598BE78E}" destId="{95738FB9-AF08-48BF-A5AE-C657A7DD6CFE}" srcOrd="0" destOrd="0" presId="urn:microsoft.com/office/officeart/2008/layout/HalfCircleOrganizationChart"/>
    <dgm:cxn modelId="{F4564C1B-76A7-4F25-9D59-034901E35CC6}" type="presOf" srcId="{B0B1BD03-4479-4BA5-B784-692E0D68DC08}" destId="{E03A93D4-61EF-49B6-8C42-F970EF7AD9D6}" srcOrd="0" destOrd="0" presId="urn:microsoft.com/office/officeart/2008/layout/HalfCircleOrganizationChart"/>
    <dgm:cxn modelId="{4778AC60-67C5-44B8-9C40-3598C20E59EA}" type="presOf" srcId="{182959BD-A9E2-4D0D-9513-3C28270EA5A0}" destId="{9752162C-600E-47AC-A1EB-541C10A955CB}" srcOrd="0" destOrd="0" presId="urn:microsoft.com/office/officeart/2008/layout/HalfCircleOrganizationChart"/>
    <dgm:cxn modelId="{EDEB7519-F19E-4D39-8204-FED41EF55A63}" type="presOf" srcId="{5F0A106E-7D89-442C-8E86-001291A429DF}" destId="{392CC72B-94C9-45B4-8649-8C74D2312AD5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575D8923-A012-4DDB-9A7F-8C67EECDC474}" type="presOf" srcId="{07406146-8A23-48FC-BA88-13BA049FAC90}" destId="{074AD1DE-6342-4C3F-817D-86A26CD80DAE}" srcOrd="0" destOrd="0" presId="urn:microsoft.com/office/officeart/2008/layout/HalfCircleOrganizationChart"/>
    <dgm:cxn modelId="{90250656-65ED-44CF-9D49-1A385A34709E}" srcId="{3F16BECD-3BD5-4693-ABFD-F6D39CF9D61D}" destId="{BB3AE1B6-FC24-41C0-B6B5-7202C6CE0740}" srcOrd="0" destOrd="0" parTransId="{C9C8DFF6-DF83-49AB-B586-0A8B9318C6BA}" sibTransId="{809132B3-C234-428B-AC58-A37FB719F7AE}"/>
    <dgm:cxn modelId="{D58973B4-F99A-4DE9-876D-A94406051C97}" type="presOf" srcId="{B0B1BD03-4479-4BA5-B784-692E0D68DC08}" destId="{BFDF1626-2F96-4FCB-83EF-92E753B84DA2}" srcOrd="1" destOrd="0" presId="urn:microsoft.com/office/officeart/2008/layout/HalfCircleOrganizationChart"/>
    <dgm:cxn modelId="{CE7721FA-0ED1-4FCD-B8B0-3F41D8177F7E}" srcId="{07406146-8A23-48FC-BA88-13BA049FAC90}" destId="{7097CC65-1876-49B6-AC82-48FEE7B45273}" srcOrd="1" destOrd="0" parTransId="{3D1F5A61-B1EA-45E2-AC6D-BFF0C952C22B}" sibTransId="{25636172-65F8-440D-AF4E-32883FD43870}"/>
    <dgm:cxn modelId="{21FE1144-5F5B-4DAC-8ABB-3BA87C682C88}" type="presOf" srcId="{95174B82-2972-477A-A4F2-30ABFC2768BC}" destId="{C76A46E1-7660-439C-BFE4-6E0EDBAB0F9F}" srcOrd="1" destOrd="0" presId="urn:microsoft.com/office/officeart/2008/layout/HalfCircleOrganizationChart"/>
    <dgm:cxn modelId="{D7821FCB-24A7-4C99-AA06-1D255600E21D}" type="presOf" srcId="{8B81361D-39B9-4011-BBA1-9F98BB968353}" destId="{1B4F962B-4557-4978-953D-0AB15FE99280}" srcOrd="1" destOrd="0" presId="urn:microsoft.com/office/officeart/2008/layout/HalfCircleOrganizationChart"/>
    <dgm:cxn modelId="{DB825F23-18D7-4F4E-82BE-967311DBE560}" type="presOf" srcId="{A8175177-1519-41EC-B0E8-8E6F584E6BE0}" destId="{87A88C6A-A4D9-4505-869E-CC48F4BECAFD}" srcOrd="1" destOrd="0" presId="urn:microsoft.com/office/officeart/2008/layout/HalfCircleOrganizationChart"/>
    <dgm:cxn modelId="{C1F1F0E8-7302-4EFC-9EAF-2AFA9C2B8C9D}" type="presOf" srcId="{451FED55-8AD7-4928-9455-77C36F63D17A}" destId="{6C7EC6BD-ED90-4511-A17F-863A0838F768}" srcOrd="1" destOrd="0" presId="urn:microsoft.com/office/officeart/2008/layout/HalfCircleOrganizationChart"/>
    <dgm:cxn modelId="{D66D04AB-E825-405B-94F5-744202356F3C}" type="presOf" srcId="{A87AE4C4-6D35-4F57-BB40-CD6E598BE78E}" destId="{1F853836-1039-42EC-A9A3-1EC1A594F1C1}" srcOrd="1" destOrd="0" presId="urn:microsoft.com/office/officeart/2008/layout/HalfCircleOrganizationChart"/>
    <dgm:cxn modelId="{07DB0882-C145-4BF2-BD9F-85EC8156C9B2}" type="presOf" srcId="{7CBA3B17-A250-4FE3-A1E5-431BE4BFE67F}" destId="{50E10731-10A5-4CD1-91D3-A85392DD8716}" srcOrd="0" destOrd="0" presId="urn:microsoft.com/office/officeart/2008/layout/HalfCircleOrganizationChart"/>
    <dgm:cxn modelId="{8FF00D80-AAE1-4387-AE18-70D6347B92A5}" srcId="{7097CC65-1876-49B6-AC82-48FEE7B45273}" destId="{AF5FE707-3548-4B39-A2B7-5B1243B4F771}" srcOrd="1" destOrd="0" parTransId="{16F42804-0C8E-46DA-9007-C7FFB7478B1E}" sibTransId="{D9098803-1285-498C-81A9-17CD501DDF5A}"/>
    <dgm:cxn modelId="{0A409BBF-89C2-47B0-93C5-1D87F57D3F4A}" type="presOf" srcId="{042EA682-7ED5-4920-A3B6-9673DAEE35C0}" destId="{38F4826E-C443-4723-A838-797C671EBB61}" srcOrd="1" destOrd="0" presId="urn:microsoft.com/office/officeart/2008/layout/HalfCircleOrganizationChart"/>
    <dgm:cxn modelId="{50F3DE91-0304-43B9-A188-03A257BDA05A}" type="presOf" srcId="{451053AD-E70E-4358-9B1E-E834D972DFA4}" destId="{4FADC717-8750-498A-A81D-B5FED93955B7}" srcOrd="0" destOrd="0" presId="urn:microsoft.com/office/officeart/2008/layout/HalfCircleOrganizationChart"/>
    <dgm:cxn modelId="{F4F27339-27F6-45DD-8C3A-7046E39E9688}" type="presOf" srcId="{3F16BECD-3BD5-4693-ABFD-F6D39CF9D61D}" destId="{A925A810-D09B-4DF2-9EB3-A8BD035920A1}" srcOrd="1" destOrd="0" presId="urn:microsoft.com/office/officeart/2008/layout/HalfCircleOrganizationChart"/>
    <dgm:cxn modelId="{F3BF137D-A81E-4856-BD83-EDAE8DABACDE}" type="presOf" srcId="{E777BCA6-C657-4996-95EE-2C0096B3653B}" destId="{9628E5AA-4BC1-4231-AEA3-4BBB7F9D7882}" srcOrd="0" destOrd="0" presId="urn:microsoft.com/office/officeart/2008/layout/HalfCircleOrganizationChart"/>
    <dgm:cxn modelId="{FA678D09-5561-4419-9CC9-75EEA43D312D}" srcId="{AF5FE707-3548-4B39-A2B7-5B1243B4F771}" destId="{805A5606-F280-431E-ACBE-EC87B17B3F03}" srcOrd="0" destOrd="0" parTransId="{D60D8B72-B7DD-4A53-BF02-D3122BFD271A}" sibTransId="{AD3BD8E7-913B-4D0B-96E5-93A74D07B503}"/>
    <dgm:cxn modelId="{4E6316F0-0B2E-4ADC-9C8B-09A2D2B65A22}" srcId="{07406146-8A23-48FC-BA88-13BA049FAC90}" destId="{B1D40191-3AB8-4155-98F2-FDFE8EC107C3}" srcOrd="0" destOrd="0" parTransId="{C5C39E49-55F6-4AA3-82E0-7CEAFC4062C9}" sibTransId="{8F7FCC08-EAE8-41AD-B206-4C0C3B366A0B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35A5C63D-C15A-4AC0-A40E-4529FB9E1CBD}" type="presOf" srcId="{EF64C4EC-6A57-4655-A1C5-F8A6504B302C}" destId="{CDA095C2-D91A-4D82-B94C-75B9A1FD4D08}" srcOrd="0" destOrd="0" presId="urn:microsoft.com/office/officeart/2008/layout/HalfCircleOrganizationChart"/>
    <dgm:cxn modelId="{31C01B53-6D1B-4F35-844D-B55C1ACD7544}" type="presOf" srcId="{3F16BECD-3BD5-4693-ABFD-F6D39CF9D61D}" destId="{9F5A1EB2-0610-4ED0-8B32-2B033C7BD73C}" srcOrd="0" destOrd="0" presId="urn:microsoft.com/office/officeart/2008/layout/HalfCircleOrganizationChart"/>
    <dgm:cxn modelId="{5387FB9D-E6DB-4EF2-B3DB-6DAF04004F53}" srcId="{451FED55-8AD7-4928-9455-77C36F63D17A}" destId="{95174B82-2972-477A-A4F2-30ABFC2768BC}" srcOrd="0" destOrd="0" parTransId="{877E1C9B-B122-4862-B140-937669BC07E9}" sibTransId="{F7851182-FB87-476C-96A4-090581F00EF7}"/>
    <dgm:cxn modelId="{25EDE0A5-4CCD-45B8-9075-32B17E592F0F}" srcId="{07406146-8A23-48FC-BA88-13BA049FAC90}" destId="{3F3C2526-3E63-420D-8011-533980F2E012}" srcOrd="2" destOrd="0" parTransId="{4B482416-4D46-4A28-8FA5-189737C056A7}" sibTransId="{41E6012B-6221-4460-B49C-CBE19DB59224}"/>
    <dgm:cxn modelId="{B63CFEA9-637E-42B1-98D9-78C3DEA9980D}" type="presOf" srcId="{653CFB57-E1D9-404B-AC6F-4D5CFF08F488}" destId="{8DCD7412-395E-4EEF-88FA-F2B7818A557A}" srcOrd="0" destOrd="0" presId="urn:microsoft.com/office/officeart/2008/layout/HalfCircleOrganizationChart"/>
    <dgm:cxn modelId="{2C5AFBAA-0C51-4544-88D9-4F0FEE974182}" type="presOf" srcId="{33B34BA9-A957-4D09-83CA-7C2765478269}" destId="{C3386E50-76EA-4BC9-BAD3-1FF66FDF011E}" srcOrd="1" destOrd="0" presId="urn:microsoft.com/office/officeart/2008/layout/HalfCircleOrganizationChart"/>
    <dgm:cxn modelId="{A8ADBCBA-3B4F-4D28-92E9-595854277789}" srcId="{451FED55-8AD7-4928-9455-77C36F63D17A}" destId="{7BEEC1AE-9517-4026-B81D-AE974B614B20}" srcOrd="1" destOrd="0" parTransId="{F9E4E6C2-35CF-41DC-AE72-7A7540523BEF}" sibTransId="{F7429C87-022B-4A45-8152-C9EB64A11742}"/>
    <dgm:cxn modelId="{9C64EE91-FCA0-45A6-8BB5-4B0E8537A129}" type="presOf" srcId="{A8175177-1519-41EC-B0E8-8E6F584E6BE0}" destId="{7E15CCD9-0696-40A7-A85E-29DB77EF6CDC}" srcOrd="0" destOrd="0" presId="urn:microsoft.com/office/officeart/2008/layout/HalfCircleOrganizationChart"/>
    <dgm:cxn modelId="{5C598714-8990-4E89-9EAA-57106FC814B6}" type="presOf" srcId="{D60D8B72-B7DD-4A53-BF02-D3122BFD271A}" destId="{DC736CDB-0CFB-455F-9BE1-4D565A4966D3}" srcOrd="0" destOrd="0" presId="urn:microsoft.com/office/officeart/2008/layout/HalfCircleOrganizationChart"/>
    <dgm:cxn modelId="{4D3267E6-50BB-4B90-A150-9AE4AF15493A}" srcId="{3F16BECD-3BD5-4693-ABFD-F6D39CF9D61D}" destId="{E1B993C6-0B3E-4EFA-81F7-7E20F4E87AA6}" srcOrd="1" destOrd="0" parTransId="{82D872D4-7C80-4561-A9FB-AD1BA2FA790C}" sibTransId="{957F3EB6-E8F3-4589-BFB2-454E654ECFFA}"/>
    <dgm:cxn modelId="{908F4531-09F3-4A44-83AD-444D09B1B12A}" type="presOf" srcId="{E777BCA6-C657-4996-95EE-2C0096B3653B}" destId="{B3645B2C-F801-45E5-9EA3-09739672524B}" srcOrd="1" destOrd="0" presId="urn:microsoft.com/office/officeart/2008/layout/HalfCircleOrganizationChart"/>
    <dgm:cxn modelId="{44F38243-2B21-4DCB-9799-351D44D48131}" srcId="{07406146-8A23-48FC-BA88-13BA049FAC90}" destId="{8B81361D-39B9-4011-BBA1-9F98BB968353}" srcOrd="3" destOrd="0" parTransId="{9AC59AD5-096D-4F9A-879C-7B44AD728E60}" sibTransId="{5CC9E008-5B7E-43BE-94FA-BFD5BC9124BA}"/>
    <dgm:cxn modelId="{E59B3E64-B5B7-4F54-B8CF-79A5F045C9BB}" type="presOf" srcId="{7097CC65-1876-49B6-AC82-48FEE7B45273}" destId="{ECDD5739-B597-42F0-8971-AC486C7C1EF9}" srcOrd="1" destOrd="0" presId="urn:microsoft.com/office/officeart/2008/layout/HalfCircleOrganizationChart"/>
    <dgm:cxn modelId="{6A8F828A-A6DD-4BAB-894D-2680025D64D0}" type="presOf" srcId="{BB3AE1B6-FC24-41C0-B6B5-7202C6CE0740}" destId="{256C3B9D-E248-4603-8D56-17241E45A567}" srcOrd="1" destOrd="0" presId="urn:microsoft.com/office/officeart/2008/layout/HalfCircleOrganizationChart"/>
    <dgm:cxn modelId="{3C67E983-A61E-4ADE-ADF8-083DE4194E53}" srcId="{B0B1BD03-4479-4BA5-B784-692E0D68DC08}" destId="{A87AE4C4-6D35-4F57-BB40-CD6E598BE78E}" srcOrd="1" destOrd="0" parTransId="{F9A4501E-13ED-489A-B8D2-24A63D0A6F4C}" sibTransId="{6FF9463D-0F7A-4BE4-97BE-0568349C047E}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570F5BD7-DCDE-43E0-8021-2B4435AC9C1C}" srcId="{B0B1BD03-4479-4BA5-B784-692E0D68DC08}" destId="{A2518852-2BDF-4E5C-9BA6-68232D1C0BE4}" srcOrd="0" destOrd="0" parTransId="{653CFB57-E1D9-404B-AC6F-4D5CFF08F488}" sibTransId="{B8E9681D-7996-432D-88C0-178CB7864816}"/>
    <dgm:cxn modelId="{2B4C6FEC-A470-4493-BD3A-E1B62D0CF16A}" type="presOf" srcId="{9BFBE632-BB1B-4FD8-AA92-652EDD9F956D}" destId="{0F7BD3DF-B67C-4271-8BA1-F961A797F5F6}" srcOrd="0" destOrd="0" presId="urn:microsoft.com/office/officeart/2008/layout/HalfCircleOrganizationChart"/>
    <dgm:cxn modelId="{D3EF54C2-1731-4CE1-9040-1C3F18A3FDDD}" type="presOf" srcId="{182959BD-A9E2-4D0D-9513-3C28270EA5A0}" destId="{110EA4ED-EA50-4F56-894A-6D507DF310A3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6C2F6E8F-C156-4CC2-A30F-8054DE86EB3D}" type="presOf" srcId="{BAF6120C-2745-4CD7-85FD-07506B0E65DB}" destId="{0C42CBFC-AC31-4690-AD0F-884F44333D20}" srcOrd="1" destOrd="0" presId="urn:microsoft.com/office/officeart/2008/layout/HalfCircleOrganizationChart"/>
    <dgm:cxn modelId="{31D261AF-6A49-4B00-B4E4-56CDA7488701}" type="presOf" srcId="{B1D40191-3AB8-4155-98F2-FDFE8EC107C3}" destId="{9D73CA7E-5567-4A17-A930-7A36DD2BBA56}" srcOrd="1" destOrd="0" presId="urn:microsoft.com/office/officeart/2008/layout/HalfCircleOrganizationChart"/>
    <dgm:cxn modelId="{689CDE0C-CA7E-47DA-B05B-86D1172751D7}" type="presOf" srcId="{23391DED-A329-46FE-AF9C-4DC0BD24C501}" destId="{9057C1EB-4F69-4295-B1F9-2F7D0F515B89}" srcOrd="1" destOrd="0" presId="urn:microsoft.com/office/officeart/2008/layout/HalfCircleOrganizationChart"/>
    <dgm:cxn modelId="{5C8B24EC-9486-4C96-A748-0280D3EEA1E6}" type="presOf" srcId="{16F42804-0C8E-46DA-9007-C7FFB7478B1E}" destId="{967F4094-42FB-4C98-BE8C-245451B7EB60}" srcOrd="0" destOrd="0" presId="urn:microsoft.com/office/officeart/2008/layout/HalfCircleOrganizationChart"/>
    <dgm:cxn modelId="{FF2512B4-6F66-42AC-A988-95A4CB8BFF17}" srcId="{07406146-8A23-48FC-BA88-13BA049FAC90}" destId="{33B34BA9-A957-4D09-83CA-7C2765478269}" srcOrd="4" destOrd="0" parTransId="{49D12ED9-EA80-428A-AEDA-CAF10763F735}" sibTransId="{E121D510-C05C-4D44-A5F9-417C5CC7090B}"/>
    <dgm:cxn modelId="{08851E3C-6044-4AC9-9B7F-AEEAB86615F4}" type="presOf" srcId="{451FED55-8AD7-4928-9455-77C36F63D17A}" destId="{E6633B1D-E3BD-4A49-9B13-FF60CF621A27}" srcOrd="0" destOrd="0" presId="urn:microsoft.com/office/officeart/2008/layout/HalfCircleOrganizationChart"/>
    <dgm:cxn modelId="{FA3BD623-2855-4DAD-8E4D-2336E0B9C016}" srcId="{BAF6120C-2745-4CD7-85FD-07506B0E65DB}" destId="{3F16BECD-3BD5-4693-ABFD-F6D39CF9D61D}" srcOrd="1" destOrd="0" parTransId="{69CE874C-D5CE-4321-97AA-2474D49E62B3}" sibTransId="{FF0EF7C0-6C18-4A19-BB9C-94FEE4EA50C2}"/>
    <dgm:cxn modelId="{C2F71E1F-1C99-4ADB-9A1E-1E9A737BA212}" type="presOf" srcId="{A2518852-2BDF-4E5C-9BA6-68232D1C0BE4}" destId="{7D2BACA1-D250-420D-9CAA-000D5960B3DE}" srcOrd="0" destOrd="0" presId="urn:microsoft.com/office/officeart/2008/layout/HalfCircleOrganizationChart"/>
    <dgm:cxn modelId="{8308AD5A-E113-4536-B105-2ECDBF6A3218}" type="presOf" srcId="{3F3C2526-3E63-420D-8011-533980F2E012}" destId="{4BC71D42-F4E8-443D-A92D-CB9D10F6303C}" srcOrd="1" destOrd="0" presId="urn:microsoft.com/office/officeart/2008/layout/HalfCircleOrganizationChart"/>
    <dgm:cxn modelId="{4F7C22EC-F8CA-425E-9D90-004BC0DA4B24}" type="presOf" srcId="{E8B7007A-280B-4BBE-B6AA-2BDA5343970F}" destId="{5321E894-A7DB-4304-B61D-E4EEDAB96433}" srcOrd="0" destOrd="0" presId="urn:microsoft.com/office/officeart/2008/layout/HalfCircleOrganizationChart"/>
    <dgm:cxn modelId="{2F7CFD82-8C38-4CCB-AA24-C2A52A71DCC2}" type="presOf" srcId="{33571997-4854-4965-B8F6-D17956500803}" destId="{63F71148-C89C-4278-AD3B-3A7AC1D34D79}" srcOrd="0" destOrd="0" presId="urn:microsoft.com/office/officeart/2008/layout/HalfCircleOrganizationChart"/>
    <dgm:cxn modelId="{4F163F97-368B-423E-BBEA-791D147AC018}" type="presOf" srcId="{AF5FE707-3548-4B39-A2B7-5B1243B4F771}" destId="{CC26B330-FC08-4AE3-B53D-56753537CAFC}" srcOrd="1" destOrd="0" presId="urn:microsoft.com/office/officeart/2008/layout/HalfCircleOrganizationChart"/>
    <dgm:cxn modelId="{D8836683-94D9-435E-9541-E3FA9C850F8F}" type="presOf" srcId="{DD59FE7B-99C8-4708-A0B9-A330A439A602}" destId="{B8B942F8-1FEB-4181-803C-8AD373A6D28A}" srcOrd="0" destOrd="0" presId="urn:microsoft.com/office/officeart/2008/layout/HalfCircleOrganizationChart"/>
    <dgm:cxn modelId="{0ADC1F04-1B45-46DE-B558-CEF61C83FA26}" type="presOf" srcId="{A2518852-2BDF-4E5C-9BA6-68232D1C0BE4}" destId="{56DEF518-E2E6-49E9-A7E4-8A7F81AE59DB}" srcOrd="1" destOrd="0" presId="urn:microsoft.com/office/officeart/2008/layout/HalfCircleOrganizationChart"/>
    <dgm:cxn modelId="{DABFA474-320A-4345-8F54-6BEE6C0AC9B2}" type="presOf" srcId="{82D872D4-7C80-4561-A9FB-AD1BA2FA790C}" destId="{58E96FDC-64C9-409B-8315-567DB1BE91B5}" srcOrd="0" destOrd="0" presId="urn:microsoft.com/office/officeart/2008/layout/HalfCircleOrganizationChart"/>
    <dgm:cxn modelId="{5379CCED-FF41-44BA-A1CC-A658EC95A973}" type="presOf" srcId="{4AAB9C7D-9A36-4B24-B934-F31B3BE0DEBF}" destId="{3AC6418C-8A26-4A48-AA47-0410E3E203DB}" srcOrd="1" destOrd="0" presId="urn:microsoft.com/office/officeart/2008/layout/HalfCircleOrganizationChart"/>
    <dgm:cxn modelId="{FA775B21-ADAB-48B3-B559-9265EA26DAF1}" type="presOf" srcId="{33B34BA9-A957-4D09-83CA-7C2765478269}" destId="{C9031245-E170-42DB-AC48-234B1AB1BBF8}" srcOrd="0" destOrd="0" presId="urn:microsoft.com/office/officeart/2008/layout/HalfCircleOrganizationChart"/>
    <dgm:cxn modelId="{CB8A52A0-BEFF-430C-B585-D0D4787005F6}" type="presOf" srcId="{23391DED-A329-46FE-AF9C-4DC0BD24C501}" destId="{73EEA3FE-8826-4619-9EEE-A0C6446994A5}" srcOrd="0" destOrd="0" presId="urn:microsoft.com/office/officeart/2008/layout/HalfCircleOrganizationChart"/>
    <dgm:cxn modelId="{9D634AFA-2558-4A47-A760-7CB1424CC807}" type="presOf" srcId="{805A5606-F280-431E-ACBE-EC87B17B3F03}" destId="{C6491035-608F-40D2-B3AB-E0560478C4DF}" srcOrd="1" destOrd="0" presId="urn:microsoft.com/office/officeart/2008/layout/HalfCircleOrganizationChart"/>
    <dgm:cxn modelId="{A0170401-DB71-4298-B6CB-BC844C9128F2}" type="presOf" srcId="{877E1C9B-B122-4862-B140-937669BC07E9}" destId="{0B13481C-CA84-43BD-A97B-C1CEEEFEC1F1}" srcOrd="0" destOrd="0" presId="urn:microsoft.com/office/officeart/2008/layout/HalfCircleOrganizationChart"/>
    <dgm:cxn modelId="{4EFC8493-CCF3-461A-AC87-C649CFA6A5AB}" type="presOf" srcId="{69CE874C-D5CE-4321-97AA-2474D49E62B3}" destId="{0E59A637-E1A1-4EDA-98EC-E476763F61E5}" srcOrd="0" destOrd="0" presId="urn:microsoft.com/office/officeart/2008/layout/HalfCircleOrganizationChart"/>
    <dgm:cxn modelId="{63F650BF-8059-4904-9BF4-C3BCDD21FA5C}" type="presOf" srcId="{7BEEC1AE-9517-4026-B81D-AE974B614B20}" destId="{37F7114C-3B73-4A92-95EA-2BB4B1BAB618}" srcOrd="1" destOrd="0" presId="urn:microsoft.com/office/officeart/2008/layout/HalfCircleOrganizationChart"/>
    <dgm:cxn modelId="{0DA553DD-4FE1-450D-8052-7C4975306673}" type="presParOf" srcId="{074AD1DE-6342-4C3F-817D-86A26CD80DAE}" destId="{0A99C686-1C9E-44EA-8421-091CA3ED7E2E}" srcOrd="0" destOrd="0" presId="urn:microsoft.com/office/officeart/2008/layout/HalfCircleOrganizationChart"/>
    <dgm:cxn modelId="{49EE2966-9048-41A5-977D-C6E90E8D5E47}" type="presParOf" srcId="{0A99C686-1C9E-44EA-8421-091CA3ED7E2E}" destId="{51805E87-7BDD-4CD4-AF20-2B999CAAF40B}" srcOrd="0" destOrd="0" presId="urn:microsoft.com/office/officeart/2008/layout/HalfCircleOrganizationChart"/>
    <dgm:cxn modelId="{99D8ADA5-AD0D-4BDA-A2DB-473667B8C7BB}" type="presParOf" srcId="{51805E87-7BDD-4CD4-AF20-2B999CAAF40B}" destId="{19A844DA-9445-4641-B399-22737D90E1C1}" srcOrd="0" destOrd="0" presId="urn:microsoft.com/office/officeart/2008/layout/HalfCircleOrganizationChart"/>
    <dgm:cxn modelId="{906A8F39-5DB9-4C79-965B-98536903C301}" type="presParOf" srcId="{51805E87-7BDD-4CD4-AF20-2B999CAAF40B}" destId="{DE48133F-A6CF-4F8E-9B40-BB6FF432FFD3}" srcOrd="1" destOrd="0" presId="urn:microsoft.com/office/officeart/2008/layout/HalfCircleOrganizationChart"/>
    <dgm:cxn modelId="{3D6D550E-7537-4477-865F-257CD6D7932A}" type="presParOf" srcId="{51805E87-7BDD-4CD4-AF20-2B999CAAF40B}" destId="{3718EDF3-5A73-4F26-91DB-F8463741159D}" srcOrd="2" destOrd="0" presId="urn:microsoft.com/office/officeart/2008/layout/HalfCircleOrganizationChart"/>
    <dgm:cxn modelId="{7C1BF789-DD51-41AE-B148-FB3F08AFEFE1}" type="presParOf" srcId="{51805E87-7BDD-4CD4-AF20-2B999CAAF40B}" destId="{9D73CA7E-5567-4A17-A930-7A36DD2BBA56}" srcOrd="3" destOrd="0" presId="urn:microsoft.com/office/officeart/2008/layout/HalfCircleOrganizationChart"/>
    <dgm:cxn modelId="{32574B88-4793-4DDE-AA20-D3206AA69649}" type="presParOf" srcId="{0A99C686-1C9E-44EA-8421-091CA3ED7E2E}" destId="{E9ACFEA6-DE24-414B-97BB-375B4C4A1B4D}" srcOrd="1" destOrd="0" presId="urn:microsoft.com/office/officeart/2008/layout/HalfCircleOrganizationChart"/>
    <dgm:cxn modelId="{87F6D5A1-0252-4A3A-A2CA-94339C384A3C}" type="presParOf" srcId="{E9ACFEA6-DE24-414B-97BB-375B4C4A1B4D}" destId="{50E10731-10A5-4CD1-91D3-A85392DD8716}" srcOrd="0" destOrd="0" presId="urn:microsoft.com/office/officeart/2008/layout/HalfCircleOrganizationChart"/>
    <dgm:cxn modelId="{6E02AC1F-74F1-425E-A87C-15A75F0A9D9C}" type="presParOf" srcId="{E9ACFEA6-DE24-414B-97BB-375B4C4A1B4D}" destId="{87F73ACE-4F81-4B56-ABF8-7C76D8EAA3FA}" srcOrd="1" destOrd="0" presId="urn:microsoft.com/office/officeart/2008/layout/HalfCircleOrganizationChart"/>
    <dgm:cxn modelId="{BC7C0229-9EA8-4BEC-A576-8E8C36B90BCF}" type="presParOf" srcId="{87F73ACE-4F81-4B56-ABF8-7C76D8EAA3FA}" destId="{5A32BD48-B5D8-4BE8-A444-5B9EBEBD7893}" srcOrd="0" destOrd="0" presId="urn:microsoft.com/office/officeart/2008/layout/HalfCircleOrganizationChart"/>
    <dgm:cxn modelId="{88436389-D40A-4872-94A1-E9FA094EF46A}" type="presParOf" srcId="{5A32BD48-B5D8-4BE8-A444-5B9EBEBD7893}" destId="{5154C0AA-363E-4ADE-A83E-2C167E845584}" srcOrd="0" destOrd="0" presId="urn:microsoft.com/office/officeart/2008/layout/HalfCircleOrganizationChart"/>
    <dgm:cxn modelId="{1727E39C-DF45-48A0-ABAA-E68ECB07EDC5}" type="presParOf" srcId="{5A32BD48-B5D8-4BE8-A444-5B9EBEBD7893}" destId="{5F79FFDD-9CEC-4996-B817-F6BB7A3A5644}" srcOrd="1" destOrd="0" presId="urn:microsoft.com/office/officeart/2008/layout/HalfCircleOrganizationChart"/>
    <dgm:cxn modelId="{6AF5E1AC-18DD-49F9-B711-0F1CAEBF3D00}" type="presParOf" srcId="{5A32BD48-B5D8-4BE8-A444-5B9EBEBD7893}" destId="{C8FC62ED-E8BD-492B-BDAC-6178F29F2161}" srcOrd="2" destOrd="0" presId="urn:microsoft.com/office/officeart/2008/layout/HalfCircleOrganizationChart"/>
    <dgm:cxn modelId="{344F1695-012F-4F15-982E-4723F56693BE}" type="presParOf" srcId="{5A32BD48-B5D8-4BE8-A444-5B9EBEBD7893}" destId="{223FD29E-90A5-475A-86F3-DE32CD2CBE94}" srcOrd="3" destOrd="0" presId="urn:microsoft.com/office/officeart/2008/layout/HalfCircleOrganizationChart"/>
    <dgm:cxn modelId="{5A485834-30C1-4977-9759-6E2CCAD5CE1B}" type="presParOf" srcId="{87F73ACE-4F81-4B56-ABF8-7C76D8EAA3FA}" destId="{FD1936AE-77AA-49DB-9ED8-DE4A16AF4C5C}" srcOrd="1" destOrd="0" presId="urn:microsoft.com/office/officeart/2008/layout/HalfCircleOrganizationChart"/>
    <dgm:cxn modelId="{27642522-769F-4B94-82AD-D1FADC69F2B1}" type="presParOf" srcId="{FD1936AE-77AA-49DB-9ED8-DE4A16AF4C5C}" destId="{5321E894-A7DB-4304-B61D-E4EEDAB96433}" srcOrd="0" destOrd="0" presId="urn:microsoft.com/office/officeart/2008/layout/HalfCircleOrganizationChart"/>
    <dgm:cxn modelId="{277E3C4E-8ED8-4307-9C3E-962CE9E22B0D}" type="presParOf" srcId="{FD1936AE-77AA-49DB-9ED8-DE4A16AF4C5C}" destId="{DE04E055-6DC3-4893-BC9F-74332DE91EB4}" srcOrd="1" destOrd="0" presId="urn:microsoft.com/office/officeart/2008/layout/HalfCircleOrganizationChart"/>
    <dgm:cxn modelId="{B8E6D143-4B86-4867-AC9B-32F303A5D339}" type="presParOf" srcId="{DE04E055-6DC3-4893-BC9F-74332DE91EB4}" destId="{CA9519A0-068B-4A01-8F1E-2D0CCC0A69DE}" srcOrd="0" destOrd="0" presId="urn:microsoft.com/office/officeart/2008/layout/HalfCircleOrganizationChart"/>
    <dgm:cxn modelId="{1F56ECC4-0237-4158-964A-55BC835E7767}" type="presParOf" srcId="{CA9519A0-068B-4A01-8F1E-2D0CCC0A69DE}" destId="{7E15CCD9-0696-40A7-A85E-29DB77EF6CDC}" srcOrd="0" destOrd="0" presId="urn:microsoft.com/office/officeart/2008/layout/HalfCircleOrganizationChart"/>
    <dgm:cxn modelId="{F2AC6C1E-4061-4D93-8C9C-038007DAAC2A}" type="presParOf" srcId="{CA9519A0-068B-4A01-8F1E-2D0CCC0A69DE}" destId="{13DC142A-0DFD-4ACF-B466-2629F1FD048C}" srcOrd="1" destOrd="0" presId="urn:microsoft.com/office/officeart/2008/layout/HalfCircleOrganizationChart"/>
    <dgm:cxn modelId="{4B8E4F81-4E92-4940-A212-E411F3ECDB5C}" type="presParOf" srcId="{CA9519A0-068B-4A01-8F1E-2D0CCC0A69DE}" destId="{151EB58C-7509-4DD2-8370-FFA8B414703F}" srcOrd="2" destOrd="0" presId="urn:microsoft.com/office/officeart/2008/layout/HalfCircleOrganizationChart"/>
    <dgm:cxn modelId="{7288E74B-EAD6-4ECE-AFEA-B636070D0128}" type="presParOf" srcId="{CA9519A0-068B-4A01-8F1E-2D0CCC0A69DE}" destId="{87A88C6A-A4D9-4505-869E-CC48F4BECAFD}" srcOrd="3" destOrd="0" presId="urn:microsoft.com/office/officeart/2008/layout/HalfCircleOrganizationChart"/>
    <dgm:cxn modelId="{C157BEE5-6B5C-4CEF-A79D-A3FE10C5DD87}" type="presParOf" srcId="{DE04E055-6DC3-4893-BC9F-74332DE91EB4}" destId="{FCB8BE7A-69C9-4970-A2D0-5C3AA7DA1214}" srcOrd="1" destOrd="0" presId="urn:microsoft.com/office/officeart/2008/layout/HalfCircleOrganizationChart"/>
    <dgm:cxn modelId="{C84CC345-B5E6-4873-904C-5AEF31571BD4}" type="presParOf" srcId="{DE04E055-6DC3-4893-BC9F-74332DE91EB4}" destId="{B333909F-8F18-4080-BCBA-E248C1004871}" srcOrd="2" destOrd="0" presId="urn:microsoft.com/office/officeart/2008/layout/HalfCircleOrganizationChart"/>
    <dgm:cxn modelId="{31A0201B-F20A-4774-A3CD-9E1C064CB14D}" type="presParOf" srcId="{FD1936AE-77AA-49DB-9ED8-DE4A16AF4C5C}" destId="{5CD4B195-38D8-4593-A4B9-951B068A8597}" srcOrd="2" destOrd="0" presId="urn:microsoft.com/office/officeart/2008/layout/HalfCircleOrganizationChart"/>
    <dgm:cxn modelId="{74BF41FE-E552-4D0C-85C8-92934A221959}" type="presParOf" srcId="{FD1936AE-77AA-49DB-9ED8-DE4A16AF4C5C}" destId="{63A78C70-273C-4BFA-A5E9-372DCE12AE38}" srcOrd="3" destOrd="0" presId="urn:microsoft.com/office/officeart/2008/layout/HalfCircleOrganizationChart"/>
    <dgm:cxn modelId="{21424CA5-9A21-44C2-9C50-AB9DAED25A25}" type="presParOf" srcId="{63A78C70-273C-4BFA-A5E9-372DCE12AE38}" destId="{8A1D78CE-D7EB-4ECA-AAA4-7B0AACE9EF96}" srcOrd="0" destOrd="0" presId="urn:microsoft.com/office/officeart/2008/layout/HalfCircleOrganizationChart"/>
    <dgm:cxn modelId="{9D971BA5-DC3E-4550-9313-7E77841F05DB}" type="presParOf" srcId="{8A1D78CE-D7EB-4ECA-AAA4-7B0AACE9EF96}" destId="{B8B942F8-1FEB-4181-803C-8AD373A6D28A}" srcOrd="0" destOrd="0" presId="urn:microsoft.com/office/officeart/2008/layout/HalfCircleOrganizationChart"/>
    <dgm:cxn modelId="{0E372D0E-DFEE-4AA9-8D5A-4EF6D6892680}" type="presParOf" srcId="{8A1D78CE-D7EB-4ECA-AAA4-7B0AACE9EF96}" destId="{DDC3DAE9-F9EB-4241-AC9E-E4DE39050620}" srcOrd="1" destOrd="0" presId="urn:microsoft.com/office/officeart/2008/layout/HalfCircleOrganizationChart"/>
    <dgm:cxn modelId="{0CE74CF5-4EFC-4E60-BE5D-47C2E8E9A066}" type="presParOf" srcId="{8A1D78CE-D7EB-4ECA-AAA4-7B0AACE9EF96}" destId="{8494BB5B-3965-49EA-A294-355FB9C5AF68}" srcOrd="2" destOrd="0" presId="urn:microsoft.com/office/officeart/2008/layout/HalfCircleOrganizationChart"/>
    <dgm:cxn modelId="{C1F6F478-007C-48A9-AF23-635F38F83187}" type="presParOf" srcId="{8A1D78CE-D7EB-4ECA-AAA4-7B0AACE9EF96}" destId="{206CFA73-6E5E-49EE-A25A-EA1DB723BD40}" srcOrd="3" destOrd="0" presId="urn:microsoft.com/office/officeart/2008/layout/HalfCircleOrganizationChart"/>
    <dgm:cxn modelId="{B4FE2A43-EA9C-423D-8F13-69AE9694F173}" type="presParOf" srcId="{63A78C70-273C-4BFA-A5E9-372DCE12AE38}" destId="{D10059CF-D044-477C-98E8-BBDC626F00BD}" srcOrd="1" destOrd="0" presId="urn:microsoft.com/office/officeart/2008/layout/HalfCircleOrganizationChart"/>
    <dgm:cxn modelId="{22B0D5DC-6DE1-48D9-B391-E48E9EC5AFD9}" type="presParOf" srcId="{63A78C70-273C-4BFA-A5E9-372DCE12AE38}" destId="{5483EFDB-8337-4691-9286-883861D2B440}" srcOrd="2" destOrd="0" presId="urn:microsoft.com/office/officeart/2008/layout/HalfCircleOrganizationChart"/>
    <dgm:cxn modelId="{A883480F-3B27-4E31-890D-E6B02E4CC9E0}" type="presParOf" srcId="{87F73ACE-4F81-4B56-ABF8-7C76D8EAA3FA}" destId="{BBA3F11A-33B5-4208-8706-7DBCE806E532}" srcOrd="2" destOrd="0" presId="urn:microsoft.com/office/officeart/2008/layout/HalfCircleOrganizationChart"/>
    <dgm:cxn modelId="{04D33AAC-CED1-46D2-964A-4A7C24765046}" type="presParOf" srcId="{E9ACFEA6-DE24-414B-97BB-375B4C4A1B4D}" destId="{0F7BD3DF-B67C-4271-8BA1-F961A797F5F6}" srcOrd="2" destOrd="0" presId="urn:microsoft.com/office/officeart/2008/layout/HalfCircleOrganizationChart"/>
    <dgm:cxn modelId="{DEFE6141-0BF8-4833-AF1E-FA1747F553D1}" type="presParOf" srcId="{E9ACFEA6-DE24-414B-97BB-375B4C4A1B4D}" destId="{436056E3-6165-4690-96C0-6E1978219E44}" srcOrd="3" destOrd="0" presId="urn:microsoft.com/office/officeart/2008/layout/HalfCircleOrganizationChart"/>
    <dgm:cxn modelId="{4A91113F-241A-49E4-B4E1-3631BA7CF1C0}" type="presParOf" srcId="{436056E3-6165-4690-96C0-6E1978219E44}" destId="{216C1984-2D1B-4BAE-8C6E-84914CA0BB86}" srcOrd="0" destOrd="0" presId="urn:microsoft.com/office/officeart/2008/layout/HalfCircleOrganizationChart"/>
    <dgm:cxn modelId="{FB3B8EF7-A324-432D-825A-100C7C92E230}" type="presParOf" srcId="{216C1984-2D1B-4BAE-8C6E-84914CA0BB86}" destId="{A2EA00F1-5225-4CAA-8032-52F5979A7F21}" srcOrd="0" destOrd="0" presId="urn:microsoft.com/office/officeart/2008/layout/HalfCircleOrganizationChart"/>
    <dgm:cxn modelId="{5FF9D32C-EB38-4CB0-88C6-F92DB0E26046}" type="presParOf" srcId="{216C1984-2D1B-4BAE-8C6E-84914CA0BB86}" destId="{2FEC8910-616C-49BE-845A-6995B918F1BF}" srcOrd="1" destOrd="0" presId="urn:microsoft.com/office/officeart/2008/layout/HalfCircleOrganizationChart"/>
    <dgm:cxn modelId="{66830845-B904-4BE8-A935-E86BE831FDD6}" type="presParOf" srcId="{216C1984-2D1B-4BAE-8C6E-84914CA0BB86}" destId="{8DE226E3-4B34-47BE-ADD6-088DFFC76FB8}" srcOrd="2" destOrd="0" presId="urn:microsoft.com/office/officeart/2008/layout/HalfCircleOrganizationChart"/>
    <dgm:cxn modelId="{2E93C120-667C-4DC1-AE75-DA650FB63000}" type="presParOf" srcId="{216C1984-2D1B-4BAE-8C6E-84914CA0BB86}" destId="{38F4826E-C443-4723-A838-797C671EBB61}" srcOrd="3" destOrd="0" presId="urn:microsoft.com/office/officeart/2008/layout/HalfCircleOrganizationChart"/>
    <dgm:cxn modelId="{3B4216FB-BB33-4310-AD11-C4774ECA698A}" type="presParOf" srcId="{436056E3-6165-4690-96C0-6E1978219E44}" destId="{CBF1AA15-CF61-4F97-A880-6B0EBCAC43E5}" srcOrd="1" destOrd="0" presId="urn:microsoft.com/office/officeart/2008/layout/HalfCircleOrganizationChart"/>
    <dgm:cxn modelId="{48F2883E-191D-497A-B5D9-545F42B68C8E}" type="presParOf" srcId="{CBF1AA15-CF61-4F97-A880-6B0EBCAC43E5}" destId="{E8CBF698-27AF-4EA1-A08B-1791BFEDA6A3}" srcOrd="0" destOrd="0" presId="urn:microsoft.com/office/officeart/2008/layout/HalfCircleOrganizationChart"/>
    <dgm:cxn modelId="{8DDC5F86-864E-47FF-A509-2EB79D1A3240}" type="presParOf" srcId="{CBF1AA15-CF61-4F97-A880-6B0EBCAC43E5}" destId="{01256B38-54ED-4CB8-9119-E684F97F3583}" srcOrd="1" destOrd="0" presId="urn:microsoft.com/office/officeart/2008/layout/HalfCircleOrganizationChart"/>
    <dgm:cxn modelId="{54CCF509-1851-4862-B391-8A62B6542FB4}" type="presParOf" srcId="{01256B38-54ED-4CB8-9119-E684F97F3583}" destId="{C8DD0A07-E631-4E7C-841C-E8204FBB6F06}" srcOrd="0" destOrd="0" presId="urn:microsoft.com/office/officeart/2008/layout/HalfCircleOrganizationChart"/>
    <dgm:cxn modelId="{94AFA297-DCC9-4466-992F-FA983A0400C2}" type="presParOf" srcId="{C8DD0A07-E631-4E7C-841C-E8204FBB6F06}" destId="{9628E5AA-4BC1-4231-AEA3-4BBB7F9D7882}" srcOrd="0" destOrd="0" presId="urn:microsoft.com/office/officeart/2008/layout/HalfCircleOrganizationChart"/>
    <dgm:cxn modelId="{C0BBA6B8-4AD2-4877-8006-2B03B6939EF0}" type="presParOf" srcId="{C8DD0A07-E631-4E7C-841C-E8204FBB6F06}" destId="{EDEBF099-0165-497C-9A05-354034D78A80}" srcOrd="1" destOrd="0" presId="urn:microsoft.com/office/officeart/2008/layout/HalfCircleOrganizationChart"/>
    <dgm:cxn modelId="{BFB1B552-A8BF-4A4B-B3C0-2D25FB64E2AE}" type="presParOf" srcId="{C8DD0A07-E631-4E7C-841C-E8204FBB6F06}" destId="{1F58B3BD-1312-479A-8245-9E3E57A55C51}" srcOrd="2" destOrd="0" presId="urn:microsoft.com/office/officeart/2008/layout/HalfCircleOrganizationChart"/>
    <dgm:cxn modelId="{9A67B15F-1044-4752-8469-8C83BCC28491}" type="presParOf" srcId="{C8DD0A07-E631-4E7C-841C-E8204FBB6F06}" destId="{B3645B2C-F801-45E5-9EA3-09739672524B}" srcOrd="3" destOrd="0" presId="urn:microsoft.com/office/officeart/2008/layout/HalfCircleOrganizationChart"/>
    <dgm:cxn modelId="{41E4BF13-C81B-43DA-BF8D-3C531564057D}" type="presParOf" srcId="{01256B38-54ED-4CB8-9119-E684F97F3583}" destId="{668B227A-ABFF-4D2F-B0B5-6B34F330C054}" srcOrd="1" destOrd="0" presId="urn:microsoft.com/office/officeart/2008/layout/HalfCircleOrganizationChart"/>
    <dgm:cxn modelId="{88F0D468-444E-4214-834C-5171B61A444B}" type="presParOf" srcId="{01256B38-54ED-4CB8-9119-E684F97F3583}" destId="{85C873AF-0FF2-4273-8B50-DB61F2BA99AA}" srcOrd="2" destOrd="0" presId="urn:microsoft.com/office/officeart/2008/layout/HalfCircleOrganizationChart"/>
    <dgm:cxn modelId="{8922A8FD-92EB-4CCC-A91A-44BE1FD9472A}" type="presParOf" srcId="{CBF1AA15-CF61-4F97-A880-6B0EBCAC43E5}" destId="{392CC72B-94C9-45B4-8649-8C74D2312AD5}" srcOrd="2" destOrd="0" presId="urn:microsoft.com/office/officeart/2008/layout/HalfCircleOrganizationChart"/>
    <dgm:cxn modelId="{7EDA028D-17C8-4C31-9E79-241F534E2C82}" type="presParOf" srcId="{CBF1AA15-CF61-4F97-A880-6B0EBCAC43E5}" destId="{AE0E2A33-C944-449A-858E-748A42ED9EF0}" srcOrd="3" destOrd="0" presId="urn:microsoft.com/office/officeart/2008/layout/HalfCircleOrganizationChart"/>
    <dgm:cxn modelId="{DA5A86C2-23FF-42B9-BC51-EF2441340633}" type="presParOf" srcId="{AE0E2A33-C944-449A-858E-748A42ED9EF0}" destId="{0F1F871E-C810-4933-B900-154308E4423A}" srcOrd="0" destOrd="0" presId="urn:microsoft.com/office/officeart/2008/layout/HalfCircleOrganizationChart"/>
    <dgm:cxn modelId="{938A9C96-1D70-4F1C-A425-63875624DFC7}" type="presParOf" srcId="{0F1F871E-C810-4933-B900-154308E4423A}" destId="{9752162C-600E-47AC-A1EB-541C10A955CB}" srcOrd="0" destOrd="0" presId="urn:microsoft.com/office/officeart/2008/layout/HalfCircleOrganizationChart"/>
    <dgm:cxn modelId="{17DE6E5F-7E5A-404C-8CFE-3FF43DA63953}" type="presParOf" srcId="{0F1F871E-C810-4933-B900-154308E4423A}" destId="{D22D1DF7-462F-43C0-9757-B45804A7EE10}" srcOrd="1" destOrd="0" presId="urn:microsoft.com/office/officeart/2008/layout/HalfCircleOrganizationChart"/>
    <dgm:cxn modelId="{7E66F2B5-761F-4914-8F68-9D3DE2455213}" type="presParOf" srcId="{0F1F871E-C810-4933-B900-154308E4423A}" destId="{B0ECD368-5CF3-4335-B132-4B8DBE82C8EF}" srcOrd="2" destOrd="0" presId="urn:microsoft.com/office/officeart/2008/layout/HalfCircleOrganizationChart"/>
    <dgm:cxn modelId="{32CEC8D9-97FE-4699-BF3E-0816F522F0C4}" type="presParOf" srcId="{0F1F871E-C810-4933-B900-154308E4423A}" destId="{110EA4ED-EA50-4F56-894A-6D507DF310A3}" srcOrd="3" destOrd="0" presId="urn:microsoft.com/office/officeart/2008/layout/HalfCircleOrganizationChart"/>
    <dgm:cxn modelId="{41FC4551-A189-45A2-B8FD-6CF9FA244A4B}" type="presParOf" srcId="{AE0E2A33-C944-449A-858E-748A42ED9EF0}" destId="{86139AF7-17AF-4E5D-90D6-DD9D8A54DC72}" srcOrd="1" destOrd="0" presId="urn:microsoft.com/office/officeart/2008/layout/HalfCircleOrganizationChart"/>
    <dgm:cxn modelId="{133ED393-F725-4B22-A848-346EF79AF58D}" type="presParOf" srcId="{AE0E2A33-C944-449A-858E-748A42ED9EF0}" destId="{A66E98FC-BCE7-46E2-9385-F9E9BAB30FB5}" srcOrd="2" destOrd="0" presId="urn:microsoft.com/office/officeart/2008/layout/HalfCircleOrganizationChart"/>
    <dgm:cxn modelId="{CAB71007-73AC-4A18-9F42-902ECA1A1F09}" type="presParOf" srcId="{436056E3-6165-4690-96C0-6E1978219E44}" destId="{4ADDDD47-F37C-4A49-B466-4387B2D78035}" srcOrd="2" destOrd="0" presId="urn:microsoft.com/office/officeart/2008/layout/HalfCircleOrganizationChart"/>
    <dgm:cxn modelId="{48B5F64C-6352-49F5-A04F-F9630F4E168C}" type="presParOf" srcId="{0A99C686-1C9E-44EA-8421-091CA3ED7E2E}" destId="{9EB77707-C511-4141-93CD-80AA7844F564}" srcOrd="2" destOrd="0" presId="urn:microsoft.com/office/officeart/2008/layout/HalfCircleOrganizationChart"/>
    <dgm:cxn modelId="{852D8F0E-BD62-491C-8C85-9030114EBC79}" type="presParOf" srcId="{074AD1DE-6342-4C3F-817D-86A26CD80DAE}" destId="{6239D2BE-7D5D-46BB-BD16-782BEC795C15}" srcOrd="1" destOrd="0" presId="urn:microsoft.com/office/officeart/2008/layout/HalfCircleOrganizationChart"/>
    <dgm:cxn modelId="{1CD44D3E-703D-4DA7-AC40-BFC29F72CCE5}" type="presParOf" srcId="{6239D2BE-7D5D-46BB-BD16-782BEC795C15}" destId="{31C5ECAB-D193-4C51-9067-99ED46A8EC15}" srcOrd="0" destOrd="0" presId="urn:microsoft.com/office/officeart/2008/layout/HalfCircleOrganizationChart"/>
    <dgm:cxn modelId="{BE9124F1-D500-4795-AE6B-654EFF351F6E}" type="presParOf" srcId="{31C5ECAB-D193-4C51-9067-99ED46A8EC15}" destId="{D0064E68-8A9F-40EA-9DD7-F020496CDED5}" srcOrd="0" destOrd="0" presId="urn:microsoft.com/office/officeart/2008/layout/HalfCircleOrganizationChart"/>
    <dgm:cxn modelId="{8ED1E21B-9A4C-49DF-AAED-BD458EFED642}" type="presParOf" srcId="{31C5ECAB-D193-4C51-9067-99ED46A8EC15}" destId="{752608C7-E1D9-4265-AE1A-4854E85A2D89}" srcOrd="1" destOrd="0" presId="urn:microsoft.com/office/officeart/2008/layout/HalfCircleOrganizationChart"/>
    <dgm:cxn modelId="{52E6497B-8C76-4932-8BF2-FC3A4AFF2CD2}" type="presParOf" srcId="{31C5ECAB-D193-4C51-9067-99ED46A8EC15}" destId="{5C1D5A07-A832-4AD7-975E-5A28E4598090}" srcOrd="2" destOrd="0" presId="urn:microsoft.com/office/officeart/2008/layout/HalfCircleOrganizationChart"/>
    <dgm:cxn modelId="{DC4153B5-1FA6-414C-B9C6-AAEA2CFBE1C9}" type="presParOf" srcId="{31C5ECAB-D193-4C51-9067-99ED46A8EC15}" destId="{ECDD5739-B597-42F0-8971-AC486C7C1EF9}" srcOrd="3" destOrd="0" presId="urn:microsoft.com/office/officeart/2008/layout/HalfCircleOrganizationChart"/>
    <dgm:cxn modelId="{FE916DBD-071C-42FC-A6E2-170DD2282C14}" type="presParOf" srcId="{6239D2BE-7D5D-46BB-BD16-782BEC795C15}" destId="{F30C2179-42E9-47F8-B664-139F5C453320}" srcOrd="1" destOrd="0" presId="urn:microsoft.com/office/officeart/2008/layout/HalfCircleOrganizationChart"/>
    <dgm:cxn modelId="{F096F272-CD9E-4A74-B050-ACDD1CF293FC}" type="presParOf" srcId="{F30C2179-42E9-47F8-B664-139F5C453320}" destId="{7ED13D33-752B-4319-8ED1-67B7AC4C1DE5}" srcOrd="0" destOrd="0" presId="urn:microsoft.com/office/officeart/2008/layout/HalfCircleOrganizationChart"/>
    <dgm:cxn modelId="{901EBB5E-E9A8-4EB5-9D0C-DA9F0032997A}" type="presParOf" srcId="{F30C2179-42E9-47F8-B664-139F5C453320}" destId="{7E5C28AC-E0B5-4147-8B9F-C4764C8478FE}" srcOrd="1" destOrd="0" presId="urn:microsoft.com/office/officeart/2008/layout/HalfCircleOrganizationChart"/>
    <dgm:cxn modelId="{6C86CBAE-EFAA-40D2-8D9E-AE9CF47D17CA}" type="presParOf" srcId="{7E5C28AC-E0B5-4147-8B9F-C4764C8478FE}" destId="{0E0E1AEE-9660-4557-9487-DD08396DC933}" srcOrd="0" destOrd="0" presId="urn:microsoft.com/office/officeart/2008/layout/HalfCircleOrganizationChart"/>
    <dgm:cxn modelId="{7FC5251C-ECDF-4223-8002-56E8EBA37B8C}" type="presParOf" srcId="{0E0E1AEE-9660-4557-9487-DD08396DC933}" destId="{047661C7-A2FC-4FE8-A24C-83259D697F87}" srcOrd="0" destOrd="0" presId="urn:microsoft.com/office/officeart/2008/layout/HalfCircleOrganizationChart"/>
    <dgm:cxn modelId="{122617F9-41EC-4846-AE3A-D865913DC38F}" type="presParOf" srcId="{0E0E1AEE-9660-4557-9487-DD08396DC933}" destId="{913C36C1-E716-4FAD-9466-67476C5D42AA}" srcOrd="1" destOrd="0" presId="urn:microsoft.com/office/officeart/2008/layout/HalfCircleOrganizationChart"/>
    <dgm:cxn modelId="{9B47E6EF-562E-4FC7-85D2-8B1AB552F9F9}" type="presParOf" srcId="{0E0E1AEE-9660-4557-9487-DD08396DC933}" destId="{51212EBC-A1D1-4566-AEB3-1CA4A5C2E282}" srcOrd="2" destOrd="0" presId="urn:microsoft.com/office/officeart/2008/layout/HalfCircleOrganizationChart"/>
    <dgm:cxn modelId="{B5720215-6C7F-4EAF-92FC-2394171CC5DB}" type="presParOf" srcId="{0E0E1AEE-9660-4557-9487-DD08396DC933}" destId="{0C42CBFC-AC31-4690-AD0F-884F44333D20}" srcOrd="3" destOrd="0" presId="urn:microsoft.com/office/officeart/2008/layout/HalfCircleOrganizationChart"/>
    <dgm:cxn modelId="{E662CF75-A48F-4874-9AD8-29C4A690F71C}" type="presParOf" srcId="{7E5C28AC-E0B5-4147-8B9F-C4764C8478FE}" destId="{1765915A-8056-4B86-816F-62FC187CEFA4}" srcOrd="1" destOrd="0" presId="urn:microsoft.com/office/officeart/2008/layout/HalfCircleOrganizationChart"/>
    <dgm:cxn modelId="{363F6BDE-DDC6-48A0-953A-00C43C52DEE3}" type="presParOf" srcId="{1765915A-8056-4B86-816F-62FC187CEFA4}" destId="{63F71148-C89C-4278-AD3B-3A7AC1D34D79}" srcOrd="0" destOrd="0" presId="urn:microsoft.com/office/officeart/2008/layout/HalfCircleOrganizationChart"/>
    <dgm:cxn modelId="{1D757C95-A2BD-4DEE-A426-AD06473CA317}" type="presParOf" srcId="{1765915A-8056-4B86-816F-62FC187CEFA4}" destId="{E62E68B6-0403-4335-AF0E-89130317A09A}" srcOrd="1" destOrd="0" presId="urn:microsoft.com/office/officeart/2008/layout/HalfCircleOrganizationChart"/>
    <dgm:cxn modelId="{27F857ED-34AB-4D45-A732-A45D76E100B9}" type="presParOf" srcId="{E62E68B6-0403-4335-AF0E-89130317A09A}" destId="{C745DE72-D2B9-4BDA-9578-E47FE7D325B0}" srcOrd="0" destOrd="0" presId="urn:microsoft.com/office/officeart/2008/layout/HalfCircleOrganizationChart"/>
    <dgm:cxn modelId="{B4E95D77-9421-4EAD-9F52-2EE6256C42E3}" type="presParOf" srcId="{C745DE72-D2B9-4BDA-9578-E47FE7D325B0}" destId="{E03A93D4-61EF-49B6-8C42-F970EF7AD9D6}" srcOrd="0" destOrd="0" presId="urn:microsoft.com/office/officeart/2008/layout/HalfCircleOrganizationChart"/>
    <dgm:cxn modelId="{8E2EB9A1-0982-4C06-8D74-F807578C1372}" type="presParOf" srcId="{C745DE72-D2B9-4BDA-9578-E47FE7D325B0}" destId="{48B718EE-F2E3-4D9E-8B40-601BEF058E3D}" srcOrd="1" destOrd="0" presId="urn:microsoft.com/office/officeart/2008/layout/HalfCircleOrganizationChart"/>
    <dgm:cxn modelId="{01DF2A3C-DCC1-4034-8B47-1A5C72338909}" type="presParOf" srcId="{C745DE72-D2B9-4BDA-9578-E47FE7D325B0}" destId="{01BF82FA-0A9A-4068-AA86-05626E42C1E1}" srcOrd="2" destOrd="0" presId="urn:microsoft.com/office/officeart/2008/layout/HalfCircleOrganizationChart"/>
    <dgm:cxn modelId="{5DF9F176-59FB-445D-95DB-BEC544063F16}" type="presParOf" srcId="{C745DE72-D2B9-4BDA-9578-E47FE7D325B0}" destId="{BFDF1626-2F96-4FCB-83EF-92E753B84DA2}" srcOrd="3" destOrd="0" presId="urn:microsoft.com/office/officeart/2008/layout/HalfCircleOrganizationChart"/>
    <dgm:cxn modelId="{319A2361-53E6-454A-AB50-D8D21B48166E}" type="presParOf" srcId="{E62E68B6-0403-4335-AF0E-89130317A09A}" destId="{A30DAC1C-D13C-4E57-84B6-7707C35ABA39}" srcOrd="1" destOrd="0" presId="urn:microsoft.com/office/officeart/2008/layout/HalfCircleOrganizationChart"/>
    <dgm:cxn modelId="{F1344C06-3C4C-4F7C-827E-D737BF3E1B8D}" type="presParOf" srcId="{A30DAC1C-D13C-4E57-84B6-7707C35ABA39}" destId="{8DCD7412-395E-4EEF-88FA-F2B7818A557A}" srcOrd="0" destOrd="0" presId="urn:microsoft.com/office/officeart/2008/layout/HalfCircleOrganizationChart"/>
    <dgm:cxn modelId="{088D82A7-5D31-4632-8475-78FF014BAD2A}" type="presParOf" srcId="{A30DAC1C-D13C-4E57-84B6-7707C35ABA39}" destId="{F817523C-069D-47F2-B1FD-BF50BEDABF7D}" srcOrd="1" destOrd="0" presId="urn:microsoft.com/office/officeart/2008/layout/HalfCircleOrganizationChart"/>
    <dgm:cxn modelId="{3C7A9B34-3268-416C-B4E8-4319EFED64B2}" type="presParOf" srcId="{F817523C-069D-47F2-B1FD-BF50BEDABF7D}" destId="{9871C9DB-1F6C-40D0-83F0-F4A0BCC44B52}" srcOrd="0" destOrd="0" presId="urn:microsoft.com/office/officeart/2008/layout/HalfCircleOrganizationChart"/>
    <dgm:cxn modelId="{4DEB9857-92A5-42DE-AE91-E4398F32AE68}" type="presParOf" srcId="{9871C9DB-1F6C-40D0-83F0-F4A0BCC44B52}" destId="{7D2BACA1-D250-420D-9CAA-000D5960B3DE}" srcOrd="0" destOrd="0" presId="urn:microsoft.com/office/officeart/2008/layout/HalfCircleOrganizationChart"/>
    <dgm:cxn modelId="{EA73223C-D99D-4243-93E6-FC156C84D5D7}" type="presParOf" srcId="{9871C9DB-1F6C-40D0-83F0-F4A0BCC44B52}" destId="{6D68D84B-E44D-48B3-91C4-DD691808C79E}" srcOrd="1" destOrd="0" presId="urn:microsoft.com/office/officeart/2008/layout/HalfCircleOrganizationChart"/>
    <dgm:cxn modelId="{DE4A96CF-DA90-427F-A69D-D35003F8AE88}" type="presParOf" srcId="{9871C9DB-1F6C-40D0-83F0-F4A0BCC44B52}" destId="{8D72EDBB-839C-4BBC-A347-8E2166F0D25E}" srcOrd="2" destOrd="0" presId="urn:microsoft.com/office/officeart/2008/layout/HalfCircleOrganizationChart"/>
    <dgm:cxn modelId="{A07F21EB-F60C-4D2B-BB8A-A718336531CC}" type="presParOf" srcId="{9871C9DB-1F6C-40D0-83F0-F4A0BCC44B52}" destId="{56DEF518-E2E6-49E9-A7E4-8A7F81AE59DB}" srcOrd="3" destOrd="0" presId="urn:microsoft.com/office/officeart/2008/layout/HalfCircleOrganizationChart"/>
    <dgm:cxn modelId="{0969FEC4-C96D-4869-AF62-EA84ABED88DE}" type="presParOf" srcId="{F817523C-069D-47F2-B1FD-BF50BEDABF7D}" destId="{D1D0A1BA-78EF-4F53-91CB-DFCCFD58E88D}" srcOrd="1" destOrd="0" presId="urn:microsoft.com/office/officeart/2008/layout/HalfCircleOrganizationChart"/>
    <dgm:cxn modelId="{FE2D9FBC-24ED-45D8-B3F2-A5DC3BB1AB38}" type="presParOf" srcId="{F817523C-069D-47F2-B1FD-BF50BEDABF7D}" destId="{84F79847-B7A0-4DE2-95A6-6281A7E6ABB6}" srcOrd="2" destOrd="0" presId="urn:microsoft.com/office/officeart/2008/layout/HalfCircleOrganizationChart"/>
    <dgm:cxn modelId="{DEE4E4F9-43D7-4BA4-8375-680E3F1FBA47}" type="presParOf" srcId="{A30DAC1C-D13C-4E57-84B6-7707C35ABA39}" destId="{DDEB999B-26D3-4B9F-8667-6FC1C8835936}" srcOrd="2" destOrd="0" presId="urn:microsoft.com/office/officeart/2008/layout/HalfCircleOrganizationChart"/>
    <dgm:cxn modelId="{8EB31EEA-D767-468E-84FB-D9AF0A5D7C07}" type="presParOf" srcId="{A30DAC1C-D13C-4E57-84B6-7707C35ABA39}" destId="{DD42CEA6-2987-49FE-83C2-A1A48D896AEB}" srcOrd="3" destOrd="0" presId="urn:microsoft.com/office/officeart/2008/layout/HalfCircleOrganizationChart"/>
    <dgm:cxn modelId="{75AD8DB0-F9B4-4D79-AE7E-D435699D95FD}" type="presParOf" srcId="{DD42CEA6-2987-49FE-83C2-A1A48D896AEB}" destId="{656123C9-CA6A-443B-BA99-995A0A67877E}" srcOrd="0" destOrd="0" presId="urn:microsoft.com/office/officeart/2008/layout/HalfCircleOrganizationChart"/>
    <dgm:cxn modelId="{97FE8F38-6768-412F-AEC2-DD1FDEA8A0E6}" type="presParOf" srcId="{656123C9-CA6A-443B-BA99-995A0A67877E}" destId="{95738FB9-AF08-48BF-A5AE-C657A7DD6CFE}" srcOrd="0" destOrd="0" presId="urn:microsoft.com/office/officeart/2008/layout/HalfCircleOrganizationChart"/>
    <dgm:cxn modelId="{C70F20D8-02F9-41EB-84FD-1DF5818711A3}" type="presParOf" srcId="{656123C9-CA6A-443B-BA99-995A0A67877E}" destId="{D634A83C-DA71-4D5F-9B45-2AE7DC1EBAD1}" srcOrd="1" destOrd="0" presId="urn:microsoft.com/office/officeart/2008/layout/HalfCircleOrganizationChart"/>
    <dgm:cxn modelId="{D121C24B-0DDF-4D06-9D33-57820AFC172A}" type="presParOf" srcId="{656123C9-CA6A-443B-BA99-995A0A67877E}" destId="{E162E197-8323-4FF8-85EC-DBF6900D1026}" srcOrd="2" destOrd="0" presId="urn:microsoft.com/office/officeart/2008/layout/HalfCircleOrganizationChart"/>
    <dgm:cxn modelId="{D904E04D-C2D5-47F2-B869-80CF1980614A}" type="presParOf" srcId="{656123C9-CA6A-443B-BA99-995A0A67877E}" destId="{1F853836-1039-42EC-A9A3-1EC1A594F1C1}" srcOrd="3" destOrd="0" presId="urn:microsoft.com/office/officeart/2008/layout/HalfCircleOrganizationChart"/>
    <dgm:cxn modelId="{3E9B479C-C5ED-42A7-B8D7-71D5FA15190A}" type="presParOf" srcId="{DD42CEA6-2987-49FE-83C2-A1A48D896AEB}" destId="{326C79B6-F7E5-40D6-AD9F-5D230F2FF8D3}" srcOrd="1" destOrd="0" presId="urn:microsoft.com/office/officeart/2008/layout/HalfCircleOrganizationChart"/>
    <dgm:cxn modelId="{D8328874-BAA4-40A5-A037-8FA54BCA12DF}" type="presParOf" srcId="{DD42CEA6-2987-49FE-83C2-A1A48D896AEB}" destId="{DFA4964E-116A-4FA0-8000-76ADE6FE8FFB}" srcOrd="2" destOrd="0" presId="urn:microsoft.com/office/officeart/2008/layout/HalfCircleOrganizationChart"/>
    <dgm:cxn modelId="{652DF81E-F6F0-43FA-A10E-8D2ACC80DC6F}" type="presParOf" srcId="{E62E68B6-0403-4335-AF0E-89130317A09A}" destId="{B8099EAD-567C-411B-9A49-612FF7A98EC1}" srcOrd="2" destOrd="0" presId="urn:microsoft.com/office/officeart/2008/layout/HalfCircleOrganizationChart"/>
    <dgm:cxn modelId="{01D32BBD-98BC-4E1C-83F3-14F0DF2D2D29}" type="presParOf" srcId="{1765915A-8056-4B86-816F-62FC187CEFA4}" destId="{0E59A637-E1A1-4EDA-98EC-E476763F61E5}" srcOrd="2" destOrd="0" presId="urn:microsoft.com/office/officeart/2008/layout/HalfCircleOrganizationChart"/>
    <dgm:cxn modelId="{9E4B2FFD-353D-4EAD-B607-8B447A49C207}" type="presParOf" srcId="{1765915A-8056-4B86-816F-62FC187CEFA4}" destId="{D53A090D-4077-4960-BE0F-CED20B256568}" srcOrd="3" destOrd="0" presId="urn:microsoft.com/office/officeart/2008/layout/HalfCircleOrganizationChart"/>
    <dgm:cxn modelId="{BD6FB8CE-E9C2-4573-AE9A-9E62E2093193}" type="presParOf" srcId="{D53A090D-4077-4960-BE0F-CED20B256568}" destId="{D6B8AA98-657F-4FB0-AE1A-DE653B72897F}" srcOrd="0" destOrd="0" presId="urn:microsoft.com/office/officeart/2008/layout/HalfCircleOrganizationChart"/>
    <dgm:cxn modelId="{1131D879-F69F-440C-A06A-4484FE6D9345}" type="presParOf" srcId="{D6B8AA98-657F-4FB0-AE1A-DE653B72897F}" destId="{9F5A1EB2-0610-4ED0-8B32-2B033C7BD73C}" srcOrd="0" destOrd="0" presId="urn:microsoft.com/office/officeart/2008/layout/HalfCircleOrganizationChart"/>
    <dgm:cxn modelId="{D45C5D1E-A7A4-430C-85A6-F6624BB5D6B3}" type="presParOf" srcId="{D6B8AA98-657F-4FB0-AE1A-DE653B72897F}" destId="{E2B1C0E6-0DD4-4FB5-A20E-2C26CDC6FC34}" srcOrd="1" destOrd="0" presId="urn:microsoft.com/office/officeart/2008/layout/HalfCircleOrganizationChart"/>
    <dgm:cxn modelId="{541FDDB3-B8DC-48D5-9BAB-0BD3567C2DEC}" type="presParOf" srcId="{D6B8AA98-657F-4FB0-AE1A-DE653B72897F}" destId="{9E502BF7-E09C-4969-B9F1-068CBF162F55}" srcOrd="2" destOrd="0" presId="urn:microsoft.com/office/officeart/2008/layout/HalfCircleOrganizationChart"/>
    <dgm:cxn modelId="{A5CB31A0-BC7C-45DC-AE68-C6247213DBEA}" type="presParOf" srcId="{D6B8AA98-657F-4FB0-AE1A-DE653B72897F}" destId="{A925A810-D09B-4DF2-9EB3-A8BD035920A1}" srcOrd="3" destOrd="0" presId="urn:microsoft.com/office/officeart/2008/layout/HalfCircleOrganizationChart"/>
    <dgm:cxn modelId="{92A17BEA-2598-44A6-AD58-205AFFE26C81}" type="presParOf" srcId="{D53A090D-4077-4960-BE0F-CED20B256568}" destId="{08A0A73E-CC96-44C5-AD76-51774E3E5676}" srcOrd="1" destOrd="0" presId="urn:microsoft.com/office/officeart/2008/layout/HalfCircleOrganizationChart"/>
    <dgm:cxn modelId="{7CC63478-DA26-4540-A414-E426EE10BAE1}" type="presParOf" srcId="{08A0A73E-CC96-44C5-AD76-51774E3E5676}" destId="{A4870927-30A5-4D77-9606-A519F69D5114}" srcOrd="0" destOrd="0" presId="urn:microsoft.com/office/officeart/2008/layout/HalfCircleOrganizationChart"/>
    <dgm:cxn modelId="{965871CE-0616-4242-B5BD-832D4F2A4F36}" type="presParOf" srcId="{08A0A73E-CC96-44C5-AD76-51774E3E5676}" destId="{AF056EDB-7B4C-45AB-BC33-3F2E45531360}" srcOrd="1" destOrd="0" presId="urn:microsoft.com/office/officeart/2008/layout/HalfCircleOrganizationChart"/>
    <dgm:cxn modelId="{91B56CB4-3FA2-4889-8F18-BC00F617CC60}" type="presParOf" srcId="{AF056EDB-7B4C-45AB-BC33-3F2E45531360}" destId="{AA839290-F329-442C-9AF7-872CF91C26D4}" srcOrd="0" destOrd="0" presId="urn:microsoft.com/office/officeart/2008/layout/HalfCircleOrganizationChart"/>
    <dgm:cxn modelId="{23F1F92F-36B1-403C-BFCA-C7C4B9F375DA}" type="presParOf" srcId="{AA839290-F329-442C-9AF7-872CF91C26D4}" destId="{422EFF5B-8A3F-42FB-BFE7-9B3D785EE185}" srcOrd="0" destOrd="0" presId="urn:microsoft.com/office/officeart/2008/layout/HalfCircleOrganizationChart"/>
    <dgm:cxn modelId="{33A8BFD2-4493-4E89-B4EE-29F684C92E52}" type="presParOf" srcId="{AA839290-F329-442C-9AF7-872CF91C26D4}" destId="{EC6CFA14-1E5E-4B5D-9E35-2E2E9CCFE26C}" srcOrd="1" destOrd="0" presId="urn:microsoft.com/office/officeart/2008/layout/HalfCircleOrganizationChart"/>
    <dgm:cxn modelId="{EEB6B15B-202F-410C-BA54-615729C6E023}" type="presParOf" srcId="{AA839290-F329-442C-9AF7-872CF91C26D4}" destId="{8FF3EB88-C5F5-42D4-89A9-B56E7115D85E}" srcOrd="2" destOrd="0" presId="urn:microsoft.com/office/officeart/2008/layout/HalfCircleOrganizationChart"/>
    <dgm:cxn modelId="{EFCB6679-6BC9-4259-91E5-EFBB05C1D9AC}" type="presParOf" srcId="{AA839290-F329-442C-9AF7-872CF91C26D4}" destId="{256C3B9D-E248-4603-8D56-17241E45A567}" srcOrd="3" destOrd="0" presId="urn:microsoft.com/office/officeart/2008/layout/HalfCircleOrganizationChart"/>
    <dgm:cxn modelId="{5B8B381C-61C5-4882-B2FC-074870707792}" type="presParOf" srcId="{AF056EDB-7B4C-45AB-BC33-3F2E45531360}" destId="{6C479E5A-50CD-4D0C-B77A-C411BCA4E4BA}" srcOrd="1" destOrd="0" presId="urn:microsoft.com/office/officeart/2008/layout/HalfCircleOrganizationChart"/>
    <dgm:cxn modelId="{2B235B3C-2FE7-4F57-A323-11AA48F7B43D}" type="presParOf" srcId="{AF056EDB-7B4C-45AB-BC33-3F2E45531360}" destId="{BCBA90D3-07C6-420E-A8DF-D1F0A916F876}" srcOrd="2" destOrd="0" presId="urn:microsoft.com/office/officeart/2008/layout/HalfCircleOrganizationChart"/>
    <dgm:cxn modelId="{475DF96E-FCD7-4D0C-A643-97D6BF8E15EF}" type="presParOf" srcId="{08A0A73E-CC96-44C5-AD76-51774E3E5676}" destId="{58E96FDC-64C9-409B-8315-567DB1BE91B5}" srcOrd="2" destOrd="0" presId="urn:microsoft.com/office/officeart/2008/layout/HalfCircleOrganizationChart"/>
    <dgm:cxn modelId="{06A5BCDC-9294-450D-ADC3-3EFE978F7B5E}" type="presParOf" srcId="{08A0A73E-CC96-44C5-AD76-51774E3E5676}" destId="{A56FE547-E0AB-47FF-A809-1DAEFC1B07AB}" srcOrd="3" destOrd="0" presId="urn:microsoft.com/office/officeart/2008/layout/HalfCircleOrganizationChart"/>
    <dgm:cxn modelId="{D2A6D65D-3859-4786-AEB0-A98753F5B170}" type="presParOf" srcId="{A56FE547-E0AB-47FF-A809-1DAEFC1B07AB}" destId="{B23DAEB3-6388-4ABE-B67B-BFBD714CFC99}" srcOrd="0" destOrd="0" presId="urn:microsoft.com/office/officeart/2008/layout/HalfCircleOrganizationChart"/>
    <dgm:cxn modelId="{F97CFD09-BE8B-4AD9-A677-CA2F5D6E9D63}" type="presParOf" srcId="{B23DAEB3-6388-4ABE-B67B-BFBD714CFC99}" destId="{DAF755CB-6962-4BB4-BB4A-300C7D0AF54B}" srcOrd="0" destOrd="0" presId="urn:microsoft.com/office/officeart/2008/layout/HalfCircleOrganizationChart"/>
    <dgm:cxn modelId="{AECD48B9-110F-4F26-8FD1-CB3CF901F137}" type="presParOf" srcId="{B23DAEB3-6388-4ABE-B67B-BFBD714CFC99}" destId="{4D6FD6C9-3869-421F-A0E0-12C2F8115E76}" srcOrd="1" destOrd="0" presId="urn:microsoft.com/office/officeart/2008/layout/HalfCircleOrganizationChart"/>
    <dgm:cxn modelId="{733C8377-7A99-476B-A4C6-35CD13AB4526}" type="presParOf" srcId="{B23DAEB3-6388-4ABE-B67B-BFBD714CFC99}" destId="{E5BA2355-DFB7-48AB-9E10-C6883487D202}" srcOrd="2" destOrd="0" presId="urn:microsoft.com/office/officeart/2008/layout/HalfCircleOrganizationChart"/>
    <dgm:cxn modelId="{84B591AE-F42B-4A59-9F46-2BB6EC83416F}" type="presParOf" srcId="{B23DAEB3-6388-4ABE-B67B-BFBD714CFC99}" destId="{B9ED9DB0-0449-48AF-BBF8-E9F6E77E9FFE}" srcOrd="3" destOrd="0" presId="urn:microsoft.com/office/officeart/2008/layout/HalfCircleOrganizationChart"/>
    <dgm:cxn modelId="{D5B4F059-08D5-40CE-9DB4-1C37E55124A0}" type="presParOf" srcId="{A56FE547-E0AB-47FF-A809-1DAEFC1B07AB}" destId="{690CCB7C-12B5-493C-8318-5F83B31D7EBB}" srcOrd="1" destOrd="0" presId="urn:microsoft.com/office/officeart/2008/layout/HalfCircleOrganizationChart"/>
    <dgm:cxn modelId="{B7846C1D-DF31-4BD4-BFBD-3BA894E9D44B}" type="presParOf" srcId="{A56FE547-E0AB-47FF-A809-1DAEFC1B07AB}" destId="{3E8560FB-65F7-435F-B815-EB39898235EF}" srcOrd="2" destOrd="0" presId="urn:microsoft.com/office/officeart/2008/layout/HalfCircleOrganizationChart"/>
    <dgm:cxn modelId="{F2EC6DF5-31F2-46EA-AE7B-89D6E6816D09}" type="presParOf" srcId="{D53A090D-4077-4960-BE0F-CED20B256568}" destId="{2F9C8C27-AA2D-4242-A951-CBC319C2AF59}" srcOrd="2" destOrd="0" presId="urn:microsoft.com/office/officeart/2008/layout/HalfCircleOrganizationChart"/>
    <dgm:cxn modelId="{957BCC48-B1C3-4FB3-81A1-89E2815097B9}" type="presParOf" srcId="{7E5C28AC-E0B5-4147-8B9F-C4764C8478FE}" destId="{616FE0ED-5995-4FD2-B435-694753F7BD51}" srcOrd="2" destOrd="0" presId="urn:microsoft.com/office/officeart/2008/layout/HalfCircleOrganizationChart"/>
    <dgm:cxn modelId="{3F8ED0F1-C479-4F07-9D70-60C29AE6BBBF}" type="presParOf" srcId="{F30C2179-42E9-47F8-B664-139F5C453320}" destId="{967F4094-42FB-4C98-BE8C-245451B7EB60}" srcOrd="2" destOrd="0" presId="urn:microsoft.com/office/officeart/2008/layout/HalfCircleOrganizationChart"/>
    <dgm:cxn modelId="{A05C0B5E-C1A8-4571-B7F9-A5D3987B8550}" type="presParOf" srcId="{F30C2179-42E9-47F8-B664-139F5C453320}" destId="{BF92B1C4-6C6D-4082-B0FF-744AA22C33A7}" srcOrd="3" destOrd="0" presId="urn:microsoft.com/office/officeart/2008/layout/HalfCircleOrganizationChart"/>
    <dgm:cxn modelId="{05B100D2-A2EA-47E1-9BF4-3851992828FE}" type="presParOf" srcId="{BF92B1C4-6C6D-4082-B0FF-744AA22C33A7}" destId="{10CE0CB3-30F7-444F-AE33-7FC4EC347049}" srcOrd="0" destOrd="0" presId="urn:microsoft.com/office/officeart/2008/layout/HalfCircleOrganizationChart"/>
    <dgm:cxn modelId="{883E63C7-613D-4634-A710-627DAE328090}" type="presParOf" srcId="{10CE0CB3-30F7-444F-AE33-7FC4EC347049}" destId="{7EA99148-F1BA-490D-A3D4-5223F59CD7E3}" srcOrd="0" destOrd="0" presId="urn:microsoft.com/office/officeart/2008/layout/HalfCircleOrganizationChart"/>
    <dgm:cxn modelId="{6273728F-5E79-41A3-B6E5-89B82F117AE0}" type="presParOf" srcId="{10CE0CB3-30F7-444F-AE33-7FC4EC347049}" destId="{7641CB9E-930B-4D1E-A551-E0CD509760FD}" srcOrd="1" destOrd="0" presId="urn:microsoft.com/office/officeart/2008/layout/HalfCircleOrganizationChart"/>
    <dgm:cxn modelId="{2C152B7F-DF04-4914-B39E-DF50F1F70BEA}" type="presParOf" srcId="{10CE0CB3-30F7-444F-AE33-7FC4EC347049}" destId="{FD3ACF60-CE7A-44AE-AB84-76346E15D971}" srcOrd="2" destOrd="0" presId="urn:microsoft.com/office/officeart/2008/layout/HalfCircleOrganizationChart"/>
    <dgm:cxn modelId="{AC1632C9-0BEC-4037-8EBF-A3D599BB1010}" type="presParOf" srcId="{10CE0CB3-30F7-444F-AE33-7FC4EC347049}" destId="{CC26B330-FC08-4AE3-B53D-56753537CAFC}" srcOrd="3" destOrd="0" presId="urn:microsoft.com/office/officeart/2008/layout/HalfCircleOrganizationChart"/>
    <dgm:cxn modelId="{FEE83739-6E2F-4F4E-8625-EA7761C288E1}" type="presParOf" srcId="{BF92B1C4-6C6D-4082-B0FF-744AA22C33A7}" destId="{9418F596-8936-4D1D-A2FC-B1F552DE160D}" srcOrd="1" destOrd="0" presId="urn:microsoft.com/office/officeart/2008/layout/HalfCircleOrganizationChart"/>
    <dgm:cxn modelId="{A7DF379B-8731-42E5-80AE-284677964D22}" type="presParOf" srcId="{9418F596-8936-4D1D-A2FC-B1F552DE160D}" destId="{DC736CDB-0CFB-455F-9BE1-4D565A4966D3}" srcOrd="0" destOrd="0" presId="urn:microsoft.com/office/officeart/2008/layout/HalfCircleOrganizationChart"/>
    <dgm:cxn modelId="{6936EB67-0FD6-4229-8B41-4B36E623B101}" type="presParOf" srcId="{9418F596-8936-4D1D-A2FC-B1F552DE160D}" destId="{C25EDFB0-84B3-48CB-B6AA-731553B21C55}" srcOrd="1" destOrd="0" presId="urn:microsoft.com/office/officeart/2008/layout/HalfCircleOrganizationChart"/>
    <dgm:cxn modelId="{E835B7EA-9727-4977-A8D4-331D0099D376}" type="presParOf" srcId="{C25EDFB0-84B3-48CB-B6AA-731553B21C55}" destId="{6DF136F7-E4CB-4D3E-AFFB-6C360549AB4B}" srcOrd="0" destOrd="0" presId="urn:microsoft.com/office/officeart/2008/layout/HalfCircleOrganizationChart"/>
    <dgm:cxn modelId="{F7E3EFEC-B566-4C23-B531-4FA354770DEB}" type="presParOf" srcId="{6DF136F7-E4CB-4D3E-AFFB-6C360549AB4B}" destId="{A20488AF-1896-496B-AFC9-63791A481FAA}" srcOrd="0" destOrd="0" presId="urn:microsoft.com/office/officeart/2008/layout/HalfCircleOrganizationChart"/>
    <dgm:cxn modelId="{B3A8556A-BDF3-4990-98AB-CBD6F403A322}" type="presParOf" srcId="{6DF136F7-E4CB-4D3E-AFFB-6C360549AB4B}" destId="{68F4DDC3-1360-4D3F-97F9-4DE77ACE29A5}" srcOrd="1" destOrd="0" presId="urn:microsoft.com/office/officeart/2008/layout/HalfCircleOrganizationChart"/>
    <dgm:cxn modelId="{E3DC9C34-CF2C-4EAD-A70C-0AA8B82A49FA}" type="presParOf" srcId="{6DF136F7-E4CB-4D3E-AFFB-6C360549AB4B}" destId="{271513DD-A273-45D8-BCC9-F7FD7C813753}" srcOrd="2" destOrd="0" presId="urn:microsoft.com/office/officeart/2008/layout/HalfCircleOrganizationChart"/>
    <dgm:cxn modelId="{6F651B47-1AAF-4A50-8681-882431006369}" type="presParOf" srcId="{6DF136F7-E4CB-4D3E-AFFB-6C360549AB4B}" destId="{C6491035-608F-40D2-B3AB-E0560478C4DF}" srcOrd="3" destOrd="0" presId="urn:microsoft.com/office/officeart/2008/layout/HalfCircleOrganizationChart"/>
    <dgm:cxn modelId="{09259503-DB1A-4FB6-8854-50A71F784B99}" type="presParOf" srcId="{C25EDFB0-84B3-48CB-B6AA-731553B21C55}" destId="{9F84A475-A1A4-41F6-B2B4-948AA84CA698}" srcOrd="1" destOrd="0" presId="urn:microsoft.com/office/officeart/2008/layout/HalfCircleOrganizationChart"/>
    <dgm:cxn modelId="{E5E166F8-AB21-4D3C-AA75-981CB244B51F}" type="presParOf" srcId="{C25EDFB0-84B3-48CB-B6AA-731553B21C55}" destId="{1EBE78F2-C36F-4AEB-B047-E3F72E3D9F35}" srcOrd="2" destOrd="0" presId="urn:microsoft.com/office/officeart/2008/layout/HalfCircleOrganizationChart"/>
    <dgm:cxn modelId="{75E180A2-A2B1-4E96-9C93-BDC3101CE8D0}" type="presParOf" srcId="{9418F596-8936-4D1D-A2FC-B1F552DE160D}" destId="{4FADC717-8750-498A-A81D-B5FED93955B7}" srcOrd="2" destOrd="0" presId="urn:microsoft.com/office/officeart/2008/layout/HalfCircleOrganizationChart"/>
    <dgm:cxn modelId="{AC5CBF14-3944-456D-A25C-478EEE8F0E21}" type="presParOf" srcId="{9418F596-8936-4D1D-A2FC-B1F552DE160D}" destId="{49E283EA-C5E5-479C-B3F8-C94991ACBA4A}" srcOrd="3" destOrd="0" presId="urn:microsoft.com/office/officeart/2008/layout/HalfCircleOrganizationChart"/>
    <dgm:cxn modelId="{CFF97F9C-D727-42BE-8DFD-B5FD775BED6B}" type="presParOf" srcId="{49E283EA-C5E5-479C-B3F8-C94991ACBA4A}" destId="{10424357-864B-43BB-B5EF-2D885009EBAE}" srcOrd="0" destOrd="0" presId="urn:microsoft.com/office/officeart/2008/layout/HalfCircleOrganizationChart"/>
    <dgm:cxn modelId="{36C3E7C4-0223-4AFD-8C7C-16774E7BEBA8}" type="presParOf" srcId="{10424357-864B-43BB-B5EF-2D885009EBAE}" destId="{E6633B1D-E3BD-4A49-9B13-FF60CF621A27}" srcOrd="0" destOrd="0" presId="urn:microsoft.com/office/officeart/2008/layout/HalfCircleOrganizationChart"/>
    <dgm:cxn modelId="{4F2BA978-FD8F-4249-A3C1-E4E1D33FF9B7}" type="presParOf" srcId="{10424357-864B-43BB-B5EF-2D885009EBAE}" destId="{02105CF7-FD33-4AA8-92F3-EACEF34FACD4}" srcOrd="1" destOrd="0" presId="urn:microsoft.com/office/officeart/2008/layout/HalfCircleOrganizationChart"/>
    <dgm:cxn modelId="{ACD34241-0033-46EA-857A-09DF2567CE79}" type="presParOf" srcId="{10424357-864B-43BB-B5EF-2D885009EBAE}" destId="{B9CA2C03-CDFD-40E0-B201-7BF62159E370}" srcOrd="2" destOrd="0" presId="urn:microsoft.com/office/officeart/2008/layout/HalfCircleOrganizationChart"/>
    <dgm:cxn modelId="{1D6888AA-2ADA-47C0-9DAF-0FBE5992CB3D}" type="presParOf" srcId="{10424357-864B-43BB-B5EF-2D885009EBAE}" destId="{6C7EC6BD-ED90-4511-A17F-863A0838F768}" srcOrd="3" destOrd="0" presId="urn:microsoft.com/office/officeart/2008/layout/HalfCircleOrganizationChart"/>
    <dgm:cxn modelId="{0DFB84EA-7C4E-463D-939F-A4F97EC2DB3C}" type="presParOf" srcId="{49E283EA-C5E5-479C-B3F8-C94991ACBA4A}" destId="{FB617359-481B-4517-B830-553ED0DF7010}" srcOrd="1" destOrd="0" presId="urn:microsoft.com/office/officeart/2008/layout/HalfCircleOrganizationChart"/>
    <dgm:cxn modelId="{EEE818EC-759D-4541-9621-60F785BF443E}" type="presParOf" srcId="{FB617359-481B-4517-B830-553ED0DF7010}" destId="{0B13481C-CA84-43BD-A97B-C1CEEEFEC1F1}" srcOrd="0" destOrd="0" presId="urn:microsoft.com/office/officeart/2008/layout/HalfCircleOrganizationChart"/>
    <dgm:cxn modelId="{B14AEAB4-FFD1-449A-B49A-EEFB709E44DF}" type="presParOf" srcId="{FB617359-481B-4517-B830-553ED0DF7010}" destId="{C58F4044-C0F6-4EFA-9C45-64117932A1B5}" srcOrd="1" destOrd="0" presId="urn:microsoft.com/office/officeart/2008/layout/HalfCircleOrganizationChart"/>
    <dgm:cxn modelId="{34CA6A64-2D0A-4277-BC52-A73BFD3C9308}" type="presParOf" srcId="{C58F4044-C0F6-4EFA-9C45-64117932A1B5}" destId="{1AA254B4-C254-470B-A979-CD66F5855EFF}" srcOrd="0" destOrd="0" presId="urn:microsoft.com/office/officeart/2008/layout/HalfCircleOrganizationChart"/>
    <dgm:cxn modelId="{5CF5C3E9-7472-4796-804B-47C7D3A84376}" type="presParOf" srcId="{1AA254B4-C254-470B-A979-CD66F5855EFF}" destId="{571FDC60-043D-487D-9B13-94740CBEE798}" srcOrd="0" destOrd="0" presId="urn:microsoft.com/office/officeart/2008/layout/HalfCircleOrganizationChart"/>
    <dgm:cxn modelId="{62618401-EB34-485E-A889-49013BEF54AE}" type="presParOf" srcId="{1AA254B4-C254-470B-A979-CD66F5855EFF}" destId="{32652430-5A58-4AB5-89EE-9E3181631807}" srcOrd="1" destOrd="0" presId="urn:microsoft.com/office/officeart/2008/layout/HalfCircleOrganizationChart"/>
    <dgm:cxn modelId="{E9413634-6EFC-4922-85C3-4EB9FE5E9837}" type="presParOf" srcId="{1AA254B4-C254-470B-A979-CD66F5855EFF}" destId="{450B9089-BDE7-46DE-91E7-2E313FDDB6C2}" srcOrd="2" destOrd="0" presId="urn:microsoft.com/office/officeart/2008/layout/HalfCircleOrganizationChart"/>
    <dgm:cxn modelId="{452579A5-B460-4FA7-B779-22CBB3C41B18}" type="presParOf" srcId="{1AA254B4-C254-470B-A979-CD66F5855EFF}" destId="{C76A46E1-7660-439C-BFE4-6E0EDBAB0F9F}" srcOrd="3" destOrd="0" presId="urn:microsoft.com/office/officeart/2008/layout/HalfCircleOrganizationChart"/>
    <dgm:cxn modelId="{9D823ADD-D69B-435C-8728-7B6148010AF4}" type="presParOf" srcId="{C58F4044-C0F6-4EFA-9C45-64117932A1B5}" destId="{134B7F1D-389C-458E-8D85-21AEEF267F25}" srcOrd="1" destOrd="0" presId="urn:microsoft.com/office/officeart/2008/layout/HalfCircleOrganizationChart"/>
    <dgm:cxn modelId="{8FCDA609-ECED-42DD-A133-28158950F839}" type="presParOf" srcId="{C58F4044-C0F6-4EFA-9C45-64117932A1B5}" destId="{C01437F7-CC10-437E-B919-5B06121EC02F}" srcOrd="2" destOrd="0" presId="urn:microsoft.com/office/officeart/2008/layout/HalfCircleOrganizationChart"/>
    <dgm:cxn modelId="{B6236D05-8DFA-4BEC-8005-6841DBD5CFB4}" type="presParOf" srcId="{FB617359-481B-4517-B830-553ED0DF7010}" destId="{5A2BFDBE-BE05-455A-8FD9-4769CCAA7AEA}" srcOrd="2" destOrd="0" presId="urn:microsoft.com/office/officeart/2008/layout/HalfCircleOrganizationChart"/>
    <dgm:cxn modelId="{5C6D8250-CA44-4FAB-8215-0E1DC94E9EC9}" type="presParOf" srcId="{FB617359-481B-4517-B830-553ED0DF7010}" destId="{8FC35BA9-EDA8-41DA-93CA-8E0CE6CD4166}" srcOrd="3" destOrd="0" presId="urn:microsoft.com/office/officeart/2008/layout/HalfCircleOrganizationChart"/>
    <dgm:cxn modelId="{BDA31AA1-E66F-4751-854E-E988D4E62FF6}" type="presParOf" srcId="{8FC35BA9-EDA8-41DA-93CA-8E0CE6CD4166}" destId="{7DF44E96-6DA7-40FA-A068-3B72DF573A40}" srcOrd="0" destOrd="0" presId="urn:microsoft.com/office/officeart/2008/layout/HalfCircleOrganizationChart"/>
    <dgm:cxn modelId="{472BB50A-2A43-4EC6-AEFF-8C911054DEF5}" type="presParOf" srcId="{7DF44E96-6DA7-40FA-A068-3B72DF573A40}" destId="{98504879-B056-4382-BDF6-A11F06D61DC1}" srcOrd="0" destOrd="0" presId="urn:microsoft.com/office/officeart/2008/layout/HalfCircleOrganizationChart"/>
    <dgm:cxn modelId="{9DE716C7-2C8A-453B-93AE-220CEB426D3C}" type="presParOf" srcId="{7DF44E96-6DA7-40FA-A068-3B72DF573A40}" destId="{8704817E-2E6D-43CB-8ECB-509385BCC5C8}" srcOrd="1" destOrd="0" presId="urn:microsoft.com/office/officeart/2008/layout/HalfCircleOrganizationChart"/>
    <dgm:cxn modelId="{3E2DD9CE-5AD3-4EB0-8E56-060354E9AB24}" type="presParOf" srcId="{7DF44E96-6DA7-40FA-A068-3B72DF573A40}" destId="{9B13A1E4-B05F-4FBA-A1B0-0F0A5CC88DB7}" srcOrd="2" destOrd="0" presId="urn:microsoft.com/office/officeart/2008/layout/HalfCircleOrganizationChart"/>
    <dgm:cxn modelId="{3AD072CA-A14C-4501-AECA-D8F55F82B0DA}" type="presParOf" srcId="{7DF44E96-6DA7-40FA-A068-3B72DF573A40}" destId="{37F7114C-3B73-4A92-95EA-2BB4B1BAB618}" srcOrd="3" destOrd="0" presId="urn:microsoft.com/office/officeart/2008/layout/HalfCircleOrganizationChart"/>
    <dgm:cxn modelId="{4490E504-0D84-4406-A3AE-99C3290A5A6E}" type="presParOf" srcId="{8FC35BA9-EDA8-41DA-93CA-8E0CE6CD4166}" destId="{58451B7D-2B3F-4947-871A-46585C811A4C}" srcOrd="1" destOrd="0" presId="urn:microsoft.com/office/officeart/2008/layout/HalfCircleOrganizationChart"/>
    <dgm:cxn modelId="{3E018948-8187-4BBA-9121-755B6EB6160B}" type="presParOf" srcId="{8FC35BA9-EDA8-41DA-93CA-8E0CE6CD4166}" destId="{870B87EC-E2BC-49E5-A0BA-CF38336928E4}" srcOrd="2" destOrd="0" presId="urn:microsoft.com/office/officeart/2008/layout/HalfCircleOrganizationChart"/>
    <dgm:cxn modelId="{6A5A378C-E295-4BC4-98E4-3CD9D8DC904F}" type="presParOf" srcId="{49E283EA-C5E5-479C-B3F8-C94991ACBA4A}" destId="{FE35C809-10CB-44E0-A391-A163F80F2D38}" srcOrd="2" destOrd="0" presId="urn:microsoft.com/office/officeart/2008/layout/HalfCircleOrganizationChart"/>
    <dgm:cxn modelId="{E82A5AF7-848B-44F1-95ED-9A8631146505}" type="presParOf" srcId="{BF92B1C4-6C6D-4082-B0FF-744AA22C33A7}" destId="{D87705C0-0CD6-4AE7-B83C-9EBED892FF68}" srcOrd="2" destOrd="0" presId="urn:microsoft.com/office/officeart/2008/layout/HalfCircleOrganizationChart"/>
    <dgm:cxn modelId="{1B2E7957-E992-4950-B667-DB4FE7521702}" type="presParOf" srcId="{6239D2BE-7D5D-46BB-BD16-782BEC795C15}" destId="{3368A8D6-D402-4126-BBAD-3F043E92B37A}" srcOrd="2" destOrd="0" presId="urn:microsoft.com/office/officeart/2008/layout/HalfCircleOrganizationChart"/>
    <dgm:cxn modelId="{4058D4A3-E0C7-49B7-9647-7BA4FE355FB2}" type="presParOf" srcId="{074AD1DE-6342-4C3F-817D-86A26CD80DAE}" destId="{C75C6379-22F0-4F39-BBC4-1691C77C5ABF}" srcOrd="2" destOrd="0" presId="urn:microsoft.com/office/officeart/2008/layout/HalfCircleOrganizationChart"/>
    <dgm:cxn modelId="{B1D240B2-1C1A-47E1-82F5-4F8B2DBC4083}" type="presParOf" srcId="{C75C6379-22F0-4F39-BBC4-1691C77C5ABF}" destId="{CBFEE332-F35D-41C5-AE06-9B1A32F2E3C5}" srcOrd="0" destOrd="0" presId="urn:microsoft.com/office/officeart/2008/layout/HalfCircleOrganizationChart"/>
    <dgm:cxn modelId="{1506427D-2FE0-476D-855F-0F4CE030FC9F}" type="presParOf" srcId="{CBFEE332-F35D-41C5-AE06-9B1A32F2E3C5}" destId="{EBB0BA61-3B3B-4B12-B5CA-48BC79B141DD}" srcOrd="0" destOrd="0" presId="urn:microsoft.com/office/officeart/2008/layout/HalfCircleOrganizationChart"/>
    <dgm:cxn modelId="{4E295B46-01AF-4569-AD29-73060CFF1E11}" type="presParOf" srcId="{CBFEE332-F35D-41C5-AE06-9B1A32F2E3C5}" destId="{F001B95C-754A-4E44-A217-4F256A690ED5}" srcOrd="1" destOrd="0" presId="urn:microsoft.com/office/officeart/2008/layout/HalfCircleOrganizationChart"/>
    <dgm:cxn modelId="{52EB70DC-5EFC-4503-80CA-8D6CCDF27161}" type="presParOf" srcId="{CBFEE332-F35D-41C5-AE06-9B1A32F2E3C5}" destId="{E96BDEF8-4F51-4A07-869C-39C3DB516B5D}" srcOrd="2" destOrd="0" presId="urn:microsoft.com/office/officeart/2008/layout/HalfCircleOrganizationChart"/>
    <dgm:cxn modelId="{05C90418-D9AD-4A37-82D8-D4752165488A}" type="presParOf" srcId="{CBFEE332-F35D-41C5-AE06-9B1A32F2E3C5}" destId="{4BC71D42-F4E8-443D-A92D-CB9D10F6303C}" srcOrd="3" destOrd="0" presId="urn:microsoft.com/office/officeart/2008/layout/HalfCircleOrganizationChart"/>
    <dgm:cxn modelId="{BAE213DA-F50C-42ED-AF40-C75260D06C9B}" type="presParOf" srcId="{C75C6379-22F0-4F39-BBC4-1691C77C5ABF}" destId="{75404515-48C8-441F-9C30-90D3C8C1AA25}" srcOrd="1" destOrd="0" presId="urn:microsoft.com/office/officeart/2008/layout/HalfCircleOrganizationChart"/>
    <dgm:cxn modelId="{E06ED7D4-9B31-402A-93FF-080508011311}" type="presParOf" srcId="{C75C6379-22F0-4F39-BBC4-1691C77C5ABF}" destId="{288FB471-D90B-4FD1-AF9C-AA9C86AE0574}" srcOrd="2" destOrd="0" presId="urn:microsoft.com/office/officeart/2008/layout/HalfCircleOrganizationChart"/>
    <dgm:cxn modelId="{95AF0323-4E96-4AC3-9890-548DEF36804E}" type="presParOf" srcId="{074AD1DE-6342-4C3F-817D-86A26CD80DAE}" destId="{F89DA2E7-A1ED-47C9-B107-C3012736FB3A}" srcOrd="3" destOrd="0" presId="urn:microsoft.com/office/officeart/2008/layout/HalfCircleOrganizationChart"/>
    <dgm:cxn modelId="{667A82BA-5968-43C3-B604-4343BA8E7382}" type="presParOf" srcId="{F89DA2E7-A1ED-47C9-B107-C3012736FB3A}" destId="{7ADC371C-8CAC-4DBA-AAAC-0AABA99E998A}" srcOrd="0" destOrd="0" presId="urn:microsoft.com/office/officeart/2008/layout/HalfCircleOrganizationChart"/>
    <dgm:cxn modelId="{BCFBC3A3-8715-478F-8D1B-B61BD7226B69}" type="presParOf" srcId="{7ADC371C-8CAC-4DBA-AAAC-0AABA99E998A}" destId="{0F9849AB-822A-4FCB-BD9F-2C90DBE2FC1F}" srcOrd="0" destOrd="0" presId="urn:microsoft.com/office/officeart/2008/layout/HalfCircleOrganizationChart"/>
    <dgm:cxn modelId="{2C7BE66A-FA69-4922-90B8-638F55DDE863}" type="presParOf" srcId="{7ADC371C-8CAC-4DBA-AAAC-0AABA99E998A}" destId="{BE306897-D261-4DFE-A0C4-0C36D377B652}" srcOrd="1" destOrd="0" presId="urn:microsoft.com/office/officeart/2008/layout/HalfCircleOrganizationChart"/>
    <dgm:cxn modelId="{43FC277A-6135-478C-8061-2F5B29BD27BE}" type="presParOf" srcId="{7ADC371C-8CAC-4DBA-AAAC-0AABA99E998A}" destId="{B5BA2F53-4CD2-442D-AC8D-B07D6029CABD}" srcOrd="2" destOrd="0" presId="urn:microsoft.com/office/officeart/2008/layout/HalfCircleOrganizationChart"/>
    <dgm:cxn modelId="{F065A064-BF4C-4666-A920-FC975DECEEC1}" type="presParOf" srcId="{7ADC371C-8CAC-4DBA-AAAC-0AABA99E998A}" destId="{1B4F962B-4557-4978-953D-0AB15FE99280}" srcOrd="3" destOrd="0" presId="urn:microsoft.com/office/officeart/2008/layout/HalfCircleOrganizationChart"/>
    <dgm:cxn modelId="{7A363331-A76D-4A1D-A9E6-BA492566E20D}" type="presParOf" srcId="{F89DA2E7-A1ED-47C9-B107-C3012736FB3A}" destId="{89200B9B-D0FE-4785-A621-404A453C1F65}" srcOrd="1" destOrd="0" presId="urn:microsoft.com/office/officeart/2008/layout/HalfCircleOrganizationChart"/>
    <dgm:cxn modelId="{57010671-6ED1-4B64-B101-C581371E65E9}" type="presParOf" srcId="{89200B9B-D0FE-4785-A621-404A453C1F65}" destId="{55DA8AB2-4406-4336-912C-98C186BCE416}" srcOrd="0" destOrd="0" presId="urn:microsoft.com/office/officeart/2008/layout/HalfCircleOrganizationChart"/>
    <dgm:cxn modelId="{107BB4D0-ADBB-4886-B1B7-39EC7711ADAE}" type="presParOf" srcId="{89200B9B-D0FE-4785-A621-404A453C1F65}" destId="{E0870926-576C-492B-B6E8-21BE712BA096}" srcOrd="1" destOrd="0" presId="urn:microsoft.com/office/officeart/2008/layout/HalfCircleOrganizationChart"/>
    <dgm:cxn modelId="{EABD1BC9-B3CB-455A-8474-D5934E61B793}" type="presParOf" srcId="{E0870926-576C-492B-B6E8-21BE712BA096}" destId="{A2160751-CA04-46BB-AD8B-D59996B8CF5A}" srcOrd="0" destOrd="0" presId="urn:microsoft.com/office/officeart/2008/layout/HalfCircleOrganizationChart"/>
    <dgm:cxn modelId="{E13276AF-04B4-42FB-A412-ACD5EF0FF625}" type="presParOf" srcId="{A2160751-CA04-46BB-AD8B-D59996B8CF5A}" destId="{73EEA3FE-8826-4619-9EEE-A0C6446994A5}" srcOrd="0" destOrd="0" presId="urn:microsoft.com/office/officeart/2008/layout/HalfCircleOrganizationChart"/>
    <dgm:cxn modelId="{B013A881-CF5F-48EF-91B7-A87A0983BAD8}" type="presParOf" srcId="{A2160751-CA04-46BB-AD8B-D59996B8CF5A}" destId="{46EA410F-5445-43E7-8B59-8A66D4170513}" srcOrd="1" destOrd="0" presId="urn:microsoft.com/office/officeart/2008/layout/HalfCircleOrganizationChart"/>
    <dgm:cxn modelId="{A7180AE4-1B4F-44E4-8712-19330A0CCF04}" type="presParOf" srcId="{A2160751-CA04-46BB-AD8B-D59996B8CF5A}" destId="{A52F756F-FB7F-4F5A-8FCB-59B362809705}" srcOrd="2" destOrd="0" presId="urn:microsoft.com/office/officeart/2008/layout/HalfCircleOrganizationChart"/>
    <dgm:cxn modelId="{C1F644C2-2A6F-439A-964B-7BD95EB6C765}" type="presParOf" srcId="{A2160751-CA04-46BB-AD8B-D59996B8CF5A}" destId="{9057C1EB-4F69-4295-B1F9-2F7D0F515B89}" srcOrd="3" destOrd="0" presId="urn:microsoft.com/office/officeart/2008/layout/HalfCircleOrganizationChart"/>
    <dgm:cxn modelId="{17FF11E8-D3D4-4483-8D5A-E5B9773110B2}" type="presParOf" srcId="{E0870926-576C-492B-B6E8-21BE712BA096}" destId="{8DF7C6DA-DD62-480E-B9D2-F669CA998658}" srcOrd="1" destOrd="0" presId="urn:microsoft.com/office/officeart/2008/layout/HalfCircleOrganizationChart"/>
    <dgm:cxn modelId="{AE10B883-77C2-4A1E-9C8F-1A5B5D34EF96}" type="presParOf" srcId="{E0870926-576C-492B-B6E8-21BE712BA096}" destId="{F1A96C6D-A920-49FB-8F4C-DC959BF5CC53}" srcOrd="2" destOrd="0" presId="urn:microsoft.com/office/officeart/2008/layout/HalfCircleOrganizationChart"/>
    <dgm:cxn modelId="{4FC5D7C9-9D41-4F45-9938-6B4C4558B4C3}" type="presParOf" srcId="{89200B9B-D0FE-4785-A621-404A453C1F65}" destId="{CDA095C2-D91A-4D82-B94C-75B9A1FD4D08}" srcOrd="2" destOrd="0" presId="urn:microsoft.com/office/officeart/2008/layout/HalfCircleOrganizationChart"/>
    <dgm:cxn modelId="{A82BC54A-32D3-4B7B-89F3-9E186AA953BA}" type="presParOf" srcId="{89200B9B-D0FE-4785-A621-404A453C1F65}" destId="{E71C90C1-12B5-4CB7-A5F5-9B698CD63B3D}" srcOrd="3" destOrd="0" presId="urn:microsoft.com/office/officeart/2008/layout/HalfCircleOrganizationChart"/>
    <dgm:cxn modelId="{9701C659-9CC8-478A-8CB5-E9C6CCAC5946}" type="presParOf" srcId="{E71C90C1-12B5-4CB7-A5F5-9B698CD63B3D}" destId="{8DB94C7F-9E48-4D9C-A437-5DF02B352DC0}" srcOrd="0" destOrd="0" presId="urn:microsoft.com/office/officeart/2008/layout/HalfCircleOrganizationChart"/>
    <dgm:cxn modelId="{C8DD4971-08E6-4C6C-BEB3-3E8CD8C21610}" type="presParOf" srcId="{8DB94C7F-9E48-4D9C-A437-5DF02B352DC0}" destId="{825738B7-8452-4895-9909-4E49AE623A80}" srcOrd="0" destOrd="0" presId="urn:microsoft.com/office/officeart/2008/layout/HalfCircleOrganizationChart"/>
    <dgm:cxn modelId="{78158B7E-8105-4A34-BAD1-31B9CB413782}" type="presParOf" srcId="{8DB94C7F-9E48-4D9C-A437-5DF02B352DC0}" destId="{BCB5A82F-915F-45B3-9848-B57BFEB1EC5D}" srcOrd="1" destOrd="0" presId="urn:microsoft.com/office/officeart/2008/layout/HalfCircleOrganizationChart"/>
    <dgm:cxn modelId="{5D323185-5992-45E2-A65D-5FD74175C56A}" type="presParOf" srcId="{8DB94C7F-9E48-4D9C-A437-5DF02B352DC0}" destId="{1E87D1DC-9908-407D-9A52-3026F232B4EC}" srcOrd="2" destOrd="0" presId="urn:microsoft.com/office/officeart/2008/layout/HalfCircleOrganizationChart"/>
    <dgm:cxn modelId="{911E86CA-4057-4116-9B71-6C603F942BE9}" type="presParOf" srcId="{8DB94C7F-9E48-4D9C-A437-5DF02B352DC0}" destId="{42CDA1A5-33F3-40F0-A203-C46B692AED6A}" srcOrd="3" destOrd="0" presId="urn:microsoft.com/office/officeart/2008/layout/HalfCircleOrganizationChart"/>
    <dgm:cxn modelId="{55B173BE-73F8-42AD-8407-B8FD91B44651}" type="presParOf" srcId="{E71C90C1-12B5-4CB7-A5F5-9B698CD63B3D}" destId="{CFAD8045-009A-49A5-9B9C-65FC3F803E5C}" srcOrd="1" destOrd="0" presId="urn:microsoft.com/office/officeart/2008/layout/HalfCircleOrganizationChart"/>
    <dgm:cxn modelId="{6CEB9B3B-69AC-4594-9092-90036EF853B5}" type="presParOf" srcId="{E71C90C1-12B5-4CB7-A5F5-9B698CD63B3D}" destId="{5BA1DB18-8A4F-4E55-ABB6-E312C3D8F55B}" srcOrd="2" destOrd="0" presId="urn:microsoft.com/office/officeart/2008/layout/HalfCircleOrganizationChart"/>
    <dgm:cxn modelId="{69B7F5B2-B67A-43B5-A5E2-05AE24282C0C}" type="presParOf" srcId="{F89DA2E7-A1ED-47C9-B107-C3012736FB3A}" destId="{BF2722F1-60D5-41F9-A481-149895CB7256}" srcOrd="2" destOrd="0" presId="urn:microsoft.com/office/officeart/2008/layout/HalfCircleOrganizationChart"/>
    <dgm:cxn modelId="{70F17929-26FD-4C40-83C4-341E3417DBC3}" type="presParOf" srcId="{074AD1DE-6342-4C3F-817D-86A26CD80DAE}" destId="{F6CADD1C-EF91-45F0-AEFC-5AE1EBEAE903}" srcOrd="4" destOrd="0" presId="urn:microsoft.com/office/officeart/2008/layout/HalfCircleOrganizationChart"/>
    <dgm:cxn modelId="{D076B052-168C-4402-9F56-D9A7AF955F14}" type="presParOf" srcId="{F6CADD1C-EF91-45F0-AEFC-5AE1EBEAE903}" destId="{35C54B08-EA27-426C-B35F-43B04498B346}" srcOrd="0" destOrd="0" presId="urn:microsoft.com/office/officeart/2008/layout/HalfCircleOrganizationChart"/>
    <dgm:cxn modelId="{DD50C080-5B92-4809-A79A-127B22F70ACA}" type="presParOf" srcId="{35C54B08-EA27-426C-B35F-43B04498B346}" destId="{C9031245-E170-42DB-AC48-234B1AB1BBF8}" srcOrd="0" destOrd="0" presId="urn:microsoft.com/office/officeart/2008/layout/HalfCircleOrganizationChart"/>
    <dgm:cxn modelId="{08828159-C55F-490F-AB54-05BB79CCEB8B}" type="presParOf" srcId="{35C54B08-EA27-426C-B35F-43B04498B346}" destId="{7E04F414-B48C-4FA4-9297-0AA656872C2D}" srcOrd="1" destOrd="0" presId="urn:microsoft.com/office/officeart/2008/layout/HalfCircleOrganizationChart"/>
    <dgm:cxn modelId="{0C8FB8BC-9C66-42DD-8B99-0F0AB77011C6}" type="presParOf" srcId="{35C54B08-EA27-426C-B35F-43B04498B346}" destId="{F57A9A3E-5C74-4C62-AAAA-C313FC28ABA2}" srcOrd="2" destOrd="0" presId="urn:microsoft.com/office/officeart/2008/layout/HalfCircleOrganizationChart"/>
    <dgm:cxn modelId="{3B543120-6DE3-44D1-9613-A1B6DA90A495}" type="presParOf" srcId="{35C54B08-EA27-426C-B35F-43B04498B346}" destId="{C3386E50-76EA-4BC9-BAD3-1FF66FDF011E}" srcOrd="3" destOrd="0" presId="urn:microsoft.com/office/officeart/2008/layout/HalfCircleOrganizationChart"/>
    <dgm:cxn modelId="{0765F0E9-89A5-4E76-9EB9-6FA586228C2C}" type="presParOf" srcId="{F6CADD1C-EF91-45F0-AEFC-5AE1EBEAE903}" destId="{48EF2B79-912C-467F-9889-638F1C248625}" srcOrd="1" destOrd="0" presId="urn:microsoft.com/office/officeart/2008/layout/HalfCircleOrganizationChart"/>
    <dgm:cxn modelId="{89EF895C-E9FD-4054-A784-7B5DFA06C85E}" type="presParOf" srcId="{F6CADD1C-EF91-45F0-AEFC-5AE1EBEAE903}" destId="{6BDE6970-76EE-4025-8F46-08080ED2419B}" srcOrd="2" destOrd="0" presId="urn:microsoft.com/office/officeart/2008/layout/HalfCircleOrganizationChart"/>
    <dgm:cxn modelId="{926A0514-D1B4-4946-BDCE-73C40F997CD8}" type="presParOf" srcId="{074AD1DE-6342-4C3F-817D-86A26CD80DAE}" destId="{36F3B6BF-E4DD-4823-B1BC-BCD9A0A25D50}" srcOrd="5" destOrd="0" presId="urn:microsoft.com/office/officeart/2008/layout/HalfCircleOrganizationChart"/>
    <dgm:cxn modelId="{9E7751FD-2AA4-4936-8CA0-ECA3A0BDD607}" type="presParOf" srcId="{36F3B6BF-E4DD-4823-B1BC-BCD9A0A25D50}" destId="{632D4157-6175-49E0-9B62-3205A97CAE6F}" srcOrd="0" destOrd="0" presId="urn:microsoft.com/office/officeart/2008/layout/HalfCircleOrganizationChart"/>
    <dgm:cxn modelId="{7FBF6684-3E06-4BEC-8F76-E379A3775E99}" type="presParOf" srcId="{632D4157-6175-49E0-9B62-3205A97CAE6F}" destId="{63B26FF9-A527-4613-A6FA-28E1CA363854}" srcOrd="0" destOrd="0" presId="urn:microsoft.com/office/officeart/2008/layout/HalfCircleOrganizationChart"/>
    <dgm:cxn modelId="{0A97E26E-DF0F-43CA-AC14-48BDBCABCB21}" type="presParOf" srcId="{632D4157-6175-49E0-9B62-3205A97CAE6F}" destId="{5FD2246A-0067-41B2-AAEA-2C26209D4A3E}" srcOrd="1" destOrd="0" presId="urn:microsoft.com/office/officeart/2008/layout/HalfCircleOrganizationChart"/>
    <dgm:cxn modelId="{56A39C8A-E03F-43DD-89C4-E1BC58C3B0F6}" type="presParOf" srcId="{632D4157-6175-49E0-9B62-3205A97CAE6F}" destId="{B9852DBF-9D32-466C-8DC5-05CF63E79258}" srcOrd="2" destOrd="0" presId="urn:microsoft.com/office/officeart/2008/layout/HalfCircleOrganizationChart"/>
    <dgm:cxn modelId="{B9127C87-7B0D-4E0F-BD2E-2FA4206D652E}" type="presParOf" srcId="{632D4157-6175-49E0-9B62-3205A97CAE6F}" destId="{3AC6418C-8A26-4A48-AA47-0410E3E203DB}" srcOrd="3" destOrd="0" presId="urn:microsoft.com/office/officeart/2008/layout/HalfCircleOrganizationChart"/>
    <dgm:cxn modelId="{98790BCE-2D64-4651-A033-00DEF9B5DDB5}" type="presParOf" srcId="{36F3B6BF-E4DD-4823-B1BC-BCD9A0A25D50}" destId="{53F7B382-C2A9-463B-BED2-CB2C3C79254E}" srcOrd="1" destOrd="0" presId="urn:microsoft.com/office/officeart/2008/layout/HalfCircleOrganizationChart"/>
    <dgm:cxn modelId="{3B696EFF-BD6B-416F-8FC1-3B61A1D8506C}" type="presParOf" srcId="{36F3B6BF-E4DD-4823-B1BC-BCD9A0A25D50}" destId="{C2CF1D0B-113B-46E6-871C-CD59C83EF7F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33B34BA9-A957-4D09-83CA-7C2765478269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/>
        </a:p>
      </dgm:t>
    </dgm:pt>
    <dgm:pt modelId="{4AAB9C7D-9A36-4B24-B934-F31B3BE0DEBF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smtClean="0"/>
            <a:t>F,T</a:t>
          </a:r>
          <a:br>
            <a:rPr lang="fr-CH" smtClean="0"/>
          </a:br>
          <a:r>
            <a:rPr lang="fr-CH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smtClean="0"/>
            <a:t>S,N,H,I</a:t>
          </a:r>
          <a:br>
            <a:rPr lang="fr-CH" smtClean="0"/>
          </a:br>
          <a:r>
            <a:rPr lang="fr-CH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7097CC65-1876-49B6-AC82-48FEE7B45273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D1F5A61-B1EA-45E2-AC6D-BFF0C952C22B}" type="parTrans" cxnId="{CE7721FA-0ED1-4FCD-B8B0-3F41D8177F7E}">
      <dgm:prSet/>
      <dgm:spPr/>
      <dgm:t>
        <a:bodyPr/>
        <a:lstStyle/>
        <a:p>
          <a:endParaRPr lang="fr-CH"/>
        </a:p>
      </dgm:t>
    </dgm:pt>
    <dgm:pt modelId="{25636172-65F8-440D-AF4E-32883FD43870}" type="sibTrans" cxnId="{CE7721FA-0ED1-4FCD-B8B0-3F41D8177F7E}">
      <dgm:prSet/>
      <dgm:spPr/>
      <dgm:t>
        <a:bodyPr/>
        <a:lstStyle/>
        <a:p>
          <a:endParaRPr lang="fr-CH"/>
        </a:p>
      </dgm:t>
    </dgm:pt>
    <dgm:pt modelId="{BAF6120C-2745-4CD7-85FD-07506B0E65DB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7103761-EBF5-406A-957B-29B818E458C5}" type="parTrans" cxnId="{57878284-DCC5-4F57-90E1-4215DC4CC109}">
      <dgm:prSet/>
      <dgm:spPr/>
      <dgm:t>
        <a:bodyPr/>
        <a:lstStyle/>
        <a:p>
          <a:endParaRPr lang="fr-CH"/>
        </a:p>
      </dgm:t>
    </dgm:pt>
    <dgm:pt modelId="{92685168-FE3C-4267-8B4B-885CC55E43E1}" type="sibTrans" cxnId="{57878284-DCC5-4F57-90E1-4215DC4CC109}">
      <dgm:prSet/>
      <dgm:spPr/>
      <dgm:t>
        <a:bodyPr/>
        <a:lstStyle/>
        <a:p>
          <a:endParaRPr lang="fr-CH"/>
        </a:p>
      </dgm:t>
    </dgm:pt>
    <dgm:pt modelId="{B0B1BD03-4479-4BA5-B784-692E0D68DC08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3571997-4854-4965-B8F6-D17956500803}" type="parTrans" cxnId="{9401BF5C-C288-4A75-B05B-AC4A5125FACF}">
      <dgm:prSet/>
      <dgm:spPr/>
      <dgm:t>
        <a:bodyPr/>
        <a:lstStyle/>
        <a:p>
          <a:endParaRPr lang="fr-CH"/>
        </a:p>
      </dgm:t>
    </dgm:pt>
    <dgm:pt modelId="{D87C68E1-DFB7-420D-9FF4-BB849818698B}" type="sibTrans" cxnId="{9401BF5C-C288-4A75-B05B-AC4A5125FACF}">
      <dgm:prSet/>
      <dgm:spPr/>
      <dgm:t>
        <a:bodyPr/>
        <a:lstStyle/>
        <a:p>
          <a:endParaRPr lang="fr-CH"/>
        </a:p>
      </dgm:t>
    </dgm:pt>
    <dgm:pt modelId="{A2518852-2BDF-4E5C-9BA6-68232D1C0BE4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653CFB57-E1D9-404B-AC6F-4D5CFF08F488}" type="parTrans" cxnId="{570F5BD7-DCDE-43E0-8021-2B4435AC9C1C}">
      <dgm:prSet/>
      <dgm:spPr/>
      <dgm:t>
        <a:bodyPr/>
        <a:lstStyle/>
        <a:p>
          <a:endParaRPr lang="fr-CH"/>
        </a:p>
      </dgm:t>
    </dgm:pt>
    <dgm:pt modelId="{B8E9681D-7996-432D-88C0-178CB7864816}" type="sibTrans" cxnId="{570F5BD7-DCDE-43E0-8021-2B4435AC9C1C}">
      <dgm:prSet/>
      <dgm:spPr/>
      <dgm:t>
        <a:bodyPr/>
        <a:lstStyle/>
        <a:p>
          <a:endParaRPr lang="fr-CH"/>
        </a:p>
      </dgm:t>
    </dgm:pt>
    <dgm:pt modelId="{A87AE4C4-6D35-4F57-BB40-CD6E598BE78E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A4501E-13ED-489A-B8D2-24A63D0A6F4C}" type="parTrans" cxnId="{3C67E983-A61E-4ADE-ADF8-083DE4194E53}">
      <dgm:prSet/>
      <dgm:spPr/>
      <dgm:t>
        <a:bodyPr/>
        <a:lstStyle/>
        <a:p>
          <a:endParaRPr lang="fr-CH"/>
        </a:p>
      </dgm:t>
    </dgm:pt>
    <dgm:pt modelId="{6FF9463D-0F7A-4BE4-97BE-0568349C047E}" type="sibTrans" cxnId="{3C67E983-A61E-4ADE-ADF8-083DE4194E53}">
      <dgm:prSet/>
      <dgm:spPr/>
      <dgm:t>
        <a:bodyPr/>
        <a:lstStyle/>
        <a:p>
          <a:endParaRPr lang="fr-CH"/>
        </a:p>
      </dgm:t>
    </dgm:pt>
    <dgm:pt modelId="{3F16BECD-3BD5-4693-ABFD-F6D39CF9D61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9CE874C-D5CE-4321-97AA-2474D49E62B3}" type="parTrans" cxnId="{FA3BD623-2855-4DAD-8E4D-2336E0B9C016}">
      <dgm:prSet/>
      <dgm:spPr/>
      <dgm:t>
        <a:bodyPr/>
        <a:lstStyle/>
        <a:p>
          <a:endParaRPr lang="fr-CH"/>
        </a:p>
      </dgm:t>
    </dgm:pt>
    <dgm:pt modelId="{FF0EF7C0-6C18-4A19-BB9C-94FEE4EA50C2}" type="sibTrans" cxnId="{FA3BD623-2855-4DAD-8E4D-2336E0B9C016}">
      <dgm:prSet/>
      <dgm:spPr/>
      <dgm:t>
        <a:bodyPr/>
        <a:lstStyle/>
        <a:p>
          <a:endParaRPr lang="fr-CH"/>
        </a:p>
      </dgm:t>
    </dgm:pt>
    <dgm:pt modelId="{BB3AE1B6-FC24-41C0-B6B5-7202C6CE0740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C9C8DFF6-DF83-49AB-B586-0A8B9318C6BA}" type="parTrans" cxnId="{90250656-65ED-44CF-9D49-1A385A34709E}">
      <dgm:prSet/>
      <dgm:spPr/>
      <dgm:t>
        <a:bodyPr/>
        <a:lstStyle/>
        <a:p>
          <a:endParaRPr lang="fr-CH"/>
        </a:p>
      </dgm:t>
    </dgm:pt>
    <dgm:pt modelId="{809132B3-C234-428B-AC58-A37FB719F7AE}" type="sibTrans" cxnId="{90250656-65ED-44CF-9D49-1A385A34709E}">
      <dgm:prSet/>
      <dgm:spPr/>
      <dgm:t>
        <a:bodyPr/>
        <a:lstStyle/>
        <a:p>
          <a:endParaRPr lang="fr-CH"/>
        </a:p>
      </dgm:t>
    </dgm:pt>
    <dgm:pt modelId="{E1B993C6-0B3E-4EFA-81F7-7E20F4E87AA6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2D872D4-7C80-4561-A9FB-AD1BA2FA790C}" type="parTrans" cxnId="{4D3267E6-50BB-4B90-A150-9AE4AF15493A}">
      <dgm:prSet/>
      <dgm:spPr/>
      <dgm:t>
        <a:bodyPr/>
        <a:lstStyle/>
        <a:p>
          <a:endParaRPr lang="fr-CH"/>
        </a:p>
      </dgm:t>
    </dgm:pt>
    <dgm:pt modelId="{957F3EB6-E8F3-4589-BFB2-454E654ECFFA}" type="sibTrans" cxnId="{4D3267E6-50BB-4B90-A150-9AE4AF15493A}">
      <dgm:prSet/>
      <dgm:spPr/>
      <dgm:t>
        <a:bodyPr/>
        <a:lstStyle/>
        <a:p>
          <a:endParaRPr lang="fr-CH"/>
        </a:p>
      </dgm:t>
    </dgm:pt>
    <dgm:pt modelId="{AF5FE707-3548-4B39-A2B7-5B1243B4F771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6F42804-0C8E-46DA-9007-C7FFB7478B1E}" type="parTrans" cxnId="{8FF00D80-AAE1-4387-AE18-70D6347B92A5}">
      <dgm:prSet/>
      <dgm:spPr/>
      <dgm:t>
        <a:bodyPr/>
        <a:lstStyle/>
        <a:p>
          <a:endParaRPr lang="fr-CH"/>
        </a:p>
      </dgm:t>
    </dgm:pt>
    <dgm:pt modelId="{D9098803-1285-498C-81A9-17CD501DDF5A}" type="sibTrans" cxnId="{8FF00D80-AAE1-4387-AE18-70D6347B92A5}">
      <dgm:prSet/>
      <dgm:spPr/>
      <dgm:t>
        <a:bodyPr/>
        <a:lstStyle/>
        <a:p>
          <a:endParaRPr lang="fr-CH"/>
        </a:p>
      </dgm:t>
    </dgm:pt>
    <dgm:pt modelId="{805A5606-F280-431E-ACBE-EC87B17B3F03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D60D8B72-B7DD-4A53-BF02-D3122BFD271A}" type="parTrans" cxnId="{FA678D09-5561-4419-9CC9-75EEA43D312D}">
      <dgm:prSet/>
      <dgm:spPr/>
      <dgm:t>
        <a:bodyPr/>
        <a:lstStyle/>
        <a:p>
          <a:endParaRPr lang="fr-CH"/>
        </a:p>
      </dgm:t>
    </dgm:pt>
    <dgm:pt modelId="{AD3BD8E7-913B-4D0B-96E5-93A74D07B503}" type="sibTrans" cxnId="{FA678D09-5561-4419-9CC9-75EEA43D312D}">
      <dgm:prSet/>
      <dgm:spPr/>
      <dgm:t>
        <a:bodyPr/>
        <a:lstStyle/>
        <a:p>
          <a:endParaRPr lang="fr-CH"/>
        </a:p>
      </dgm:t>
    </dgm:pt>
    <dgm:pt modelId="{451FED55-8AD7-4928-9455-77C36F63D17A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51053AD-E70E-4358-9B1E-E834D972DFA4}" type="parTrans" cxnId="{DBE69AF4-81D9-49E8-8789-08791041DFE0}">
      <dgm:prSet/>
      <dgm:spPr/>
      <dgm:t>
        <a:bodyPr/>
        <a:lstStyle/>
        <a:p>
          <a:endParaRPr lang="fr-CH"/>
        </a:p>
      </dgm:t>
    </dgm:pt>
    <dgm:pt modelId="{9E35328F-8483-4E9E-BF05-7F30742774FC}" type="sibTrans" cxnId="{DBE69AF4-81D9-49E8-8789-08791041DFE0}">
      <dgm:prSet/>
      <dgm:spPr/>
      <dgm:t>
        <a:bodyPr/>
        <a:lstStyle/>
        <a:p>
          <a:endParaRPr lang="fr-CH"/>
        </a:p>
      </dgm:t>
    </dgm:pt>
    <dgm:pt modelId="{95174B82-2972-477A-A4F2-30ABFC2768BC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77E1C9B-B122-4862-B140-937669BC07E9}" type="parTrans" cxnId="{5387FB9D-E6DB-4EF2-B3DB-6DAF04004F53}">
      <dgm:prSet/>
      <dgm:spPr/>
      <dgm:t>
        <a:bodyPr/>
        <a:lstStyle/>
        <a:p>
          <a:endParaRPr lang="fr-CH"/>
        </a:p>
      </dgm:t>
    </dgm:pt>
    <dgm:pt modelId="{F7851182-FB87-476C-96A4-090581F00EF7}" type="sibTrans" cxnId="{5387FB9D-E6DB-4EF2-B3DB-6DAF04004F53}">
      <dgm:prSet/>
      <dgm:spPr/>
      <dgm:t>
        <a:bodyPr/>
        <a:lstStyle/>
        <a:p>
          <a:endParaRPr lang="fr-CH"/>
        </a:p>
      </dgm:t>
    </dgm:pt>
    <dgm:pt modelId="{7BEEC1AE-9517-4026-B81D-AE974B614B20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E4E6C2-35CF-41DC-AE72-7A7540523BEF}" type="parTrans" cxnId="{A8ADBCBA-3B4F-4D28-92E9-595854277789}">
      <dgm:prSet/>
      <dgm:spPr/>
      <dgm:t>
        <a:bodyPr/>
        <a:lstStyle/>
        <a:p>
          <a:endParaRPr lang="fr-CH"/>
        </a:p>
      </dgm:t>
    </dgm:pt>
    <dgm:pt modelId="{F7429C87-022B-4A45-8152-C9EB64A11742}" type="sibTrans" cxnId="{A8ADBCBA-3B4F-4D28-92E9-595854277789}">
      <dgm:prSet/>
      <dgm:spPr/>
      <dgm:t>
        <a:bodyPr/>
        <a:lstStyle/>
        <a:p>
          <a:endParaRPr lang="fr-CH"/>
        </a:p>
      </dgm:t>
    </dgm:pt>
    <dgm:pt modelId="{CD24E8A1-5655-4711-8A10-16BED2F939CE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D48DE458-FC48-4776-9C5C-DA9E882BD1F6}" type="parTrans" cxnId="{8F6A36D5-ECFE-4D55-B335-6CEF796FF9B2}">
      <dgm:prSet/>
      <dgm:spPr/>
      <dgm:t>
        <a:bodyPr/>
        <a:lstStyle/>
        <a:p>
          <a:endParaRPr lang="fr-CH"/>
        </a:p>
      </dgm:t>
    </dgm:pt>
    <dgm:pt modelId="{13DB3CBF-BC7C-4564-A11A-0ABF0452927F}" type="sibTrans" cxnId="{8F6A36D5-ECFE-4D55-B335-6CEF796FF9B2}">
      <dgm:prSet/>
      <dgm:spPr/>
      <dgm:t>
        <a:bodyPr/>
        <a:lstStyle/>
        <a:p>
          <a:endParaRPr lang="fr-CH"/>
        </a:p>
      </dgm:t>
    </dgm:pt>
    <dgm:pt modelId="{F794551C-F3EB-478C-B19E-B706787318C1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411687BC-2545-4C3B-A125-E28B7ED9662D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AC5BD65B-C485-4F37-A12E-9EB5C7F1C95A}" type="pres">
      <dgm:prSet presAssocID="{B1D40191-3AB8-4155-98F2-FDFE8EC107C3}" presName="rootComposite1" presStyleCnt="0"/>
      <dgm:spPr/>
    </dgm:pt>
    <dgm:pt modelId="{C20B61E1-D976-430C-936C-7EB11E9C6E91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B3D3787-4246-40D7-9084-F42754D2C892}" type="pres">
      <dgm:prSet presAssocID="{B1D40191-3AB8-4155-98F2-FDFE8EC107C3}" presName="topArc1" presStyleLbl="parChTrans1D1" presStyleIdx="0" presStyleCnt="54"/>
      <dgm:spPr/>
    </dgm:pt>
    <dgm:pt modelId="{8D5FD1F6-5B72-4022-BD79-6642A0BBC50B}" type="pres">
      <dgm:prSet presAssocID="{B1D40191-3AB8-4155-98F2-FDFE8EC107C3}" presName="bottomArc1" presStyleLbl="parChTrans1D1" presStyleIdx="1" presStyleCnt="54"/>
      <dgm:spPr/>
    </dgm:pt>
    <dgm:pt modelId="{6481FC4C-71F2-4800-95EF-FFADB0A44DEC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333E7177-A0FE-4970-8830-3335EBBC25BF}" type="pres">
      <dgm:prSet presAssocID="{B1D40191-3AB8-4155-98F2-FDFE8EC107C3}" presName="hierChild2" presStyleCnt="0"/>
      <dgm:spPr/>
    </dgm:pt>
    <dgm:pt modelId="{7FA1250B-3D4E-4EDB-A504-8E5E9E14F6D5}" type="pres">
      <dgm:prSet presAssocID="{7CBA3B17-A250-4FE3-A1E5-431BE4BFE67F}" presName="Name28" presStyleLbl="parChTrans1D2" presStyleIdx="0" presStyleCnt="8"/>
      <dgm:spPr/>
      <dgm:t>
        <a:bodyPr/>
        <a:lstStyle/>
        <a:p>
          <a:endParaRPr lang="fr-CH"/>
        </a:p>
      </dgm:t>
    </dgm:pt>
    <dgm:pt modelId="{86293CB7-CD5F-4CFE-88E7-77077176DE46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288C7737-E006-42CC-92A7-1E3AB3DAC1E8}" type="pres">
      <dgm:prSet presAssocID="{E3F48218-8B70-4928-B3F6-DBAB06C6BE7E}" presName="rootComposite2" presStyleCnt="0"/>
      <dgm:spPr/>
    </dgm:pt>
    <dgm:pt modelId="{9B0C3CC3-761B-487A-9C40-D92A8EFDEA7E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4B96DE5-E063-4EB4-9D94-BBA8E29967E8}" type="pres">
      <dgm:prSet presAssocID="{E3F48218-8B70-4928-B3F6-DBAB06C6BE7E}" presName="topArc2" presStyleLbl="parChTrans1D1" presStyleIdx="2" presStyleCnt="54"/>
      <dgm:spPr/>
    </dgm:pt>
    <dgm:pt modelId="{0CBF7ADA-CDB4-47F1-9468-472761093B8B}" type="pres">
      <dgm:prSet presAssocID="{E3F48218-8B70-4928-B3F6-DBAB06C6BE7E}" presName="bottomArc2" presStyleLbl="parChTrans1D1" presStyleIdx="3" presStyleCnt="54"/>
      <dgm:spPr/>
    </dgm:pt>
    <dgm:pt modelId="{9D694ADF-A2D4-40C7-8813-998C20DC7139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217F9CFF-C13D-46D2-9B8B-5F1D511B6D49}" type="pres">
      <dgm:prSet presAssocID="{E3F48218-8B70-4928-B3F6-DBAB06C6BE7E}" presName="hierChild4" presStyleCnt="0"/>
      <dgm:spPr/>
    </dgm:pt>
    <dgm:pt modelId="{34EABD80-3395-458B-B236-B2847C67CF40}" type="pres">
      <dgm:prSet presAssocID="{E8B7007A-280B-4BBE-B6AA-2BDA5343970F}" presName="Name28" presStyleLbl="parChTrans1D3" presStyleIdx="0" presStyleCnt="8"/>
      <dgm:spPr/>
      <dgm:t>
        <a:bodyPr/>
        <a:lstStyle/>
        <a:p>
          <a:endParaRPr lang="fr-CH"/>
        </a:p>
      </dgm:t>
    </dgm:pt>
    <dgm:pt modelId="{3A4BBC9E-48F5-4C79-82A1-D31D7FED3A35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3F61882F-9CF2-4274-8227-7510AA8A1E14}" type="pres">
      <dgm:prSet presAssocID="{A8175177-1519-41EC-B0E8-8E6F584E6BE0}" presName="rootComposite2" presStyleCnt="0"/>
      <dgm:spPr/>
    </dgm:pt>
    <dgm:pt modelId="{348634E0-F0CF-4FFE-BEE7-41029B33CDB8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8E42831-C47D-472E-A6DE-ECFFD845C97F}" type="pres">
      <dgm:prSet presAssocID="{A8175177-1519-41EC-B0E8-8E6F584E6BE0}" presName="topArc2" presStyleLbl="parChTrans1D1" presStyleIdx="4" presStyleCnt="54"/>
      <dgm:spPr/>
    </dgm:pt>
    <dgm:pt modelId="{95F47F35-88FB-45A2-A5D0-F63C94728629}" type="pres">
      <dgm:prSet presAssocID="{A8175177-1519-41EC-B0E8-8E6F584E6BE0}" presName="bottomArc2" presStyleLbl="parChTrans1D1" presStyleIdx="5" presStyleCnt="54"/>
      <dgm:spPr/>
    </dgm:pt>
    <dgm:pt modelId="{91929EA9-221E-460B-9728-65C6AAD9891E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20F61619-3298-4F47-9F48-12C4818F09E4}" type="pres">
      <dgm:prSet presAssocID="{A8175177-1519-41EC-B0E8-8E6F584E6BE0}" presName="hierChild4" presStyleCnt="0"/>
      <dgm:spPr/>
    </dgm:pt>
    <dgm:pt modelId="{5EB55746-7E51-486D-89B4-0DBEEB413BC8}" type="pres">
      <dgm:prSet presAssocID="{A8175177-1519-41EC-B0E8-8E6F584E6BE0}" presName="hierChild5" presStyleCnt="0"/>
      <dgm:spPr/>
    </dgm:pt>
    <dgm:pt modelId="{F5EA20C0-73A7-4E03-9D80-FC2115D9AA98}" type="pres">
      <dgm:prSet presAssocID="{4673C714-8D75-4A7A-BC7D-27F7D101EEC4}" presName="Name28" presStyleLbl="parChTrans1D3" presStyleIdx="1" presStyleCnt="8"/>
      <dgm:spPr/>
      <dgm:t>
        <a:bodyPr/>
        <a:lstStyle/>
        <a:p>
          <a:endParaRPr lang="fr-CH"/>
        </a:p>
      </dgm:t>
    </dgm:pt>
    <dgm:pt modelId="{F310EF9C-A093-413A-8291-611BBA9C997A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1E3C7FD2-3F9F-4256-94D5-E84A47A164E3}" type="pres">
      <dgm:prSet presAssocID="{DD59FE7B-99C8-4708-A0B9-A330A439A602}" presName="rootComposite2" presStyleCnt="0"/>
      <dgm:spPr/>
    </dgm:pt>
    <dgm:pt modelId="{2F4152D0-AA81-420F-A98E-1E9AF2C84E32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B9F1671-BDEA-469E-9C4C-B54AD55F3D39}" type="pres">
      <dgm:prSet presAssocID="{DD59FE7B-99C8-4708-A0B9-A330A439A602}" presName="topArc2" presStyleLbl="parChTrans1D1" presStyleIdx="6" presStyleCnt="54"/>
      <dgm:spPr/>
    </dgm:pt>
    <dgm:pt modelId="{2CAAC088-6FB1-4187-86D6-1AF96E5B9958}" type="pres">
      <dgm:prSet presAssocID="{DD59FE7B-99C8-4708-A0B9-A330A439A602}" presName="bottomArc2" presStyleLbl="parChTrans1D1" presStyleIdx="7" presStyleCnt="54"/>
      <dgm:spPr/>
    </dgm:pt>
    <dgm:pt modelId="{380F1805-5E47-4131-8AD6-94835AD1FE32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663E8EDB-CA37-4B95-88E1-EF241C9AFC95}" type="pres">
      <dgm:prSet presAssocID="{DD59FE7B-99C8-4708-A0B9-A330A439A602}" presName="hierChild4" presStyleCnt="0"/>
      <dgm:spPr/>
    </dgm:pt>
    <dgm:pt modelId="{75F2E337-59AC-42AE-9D0C-ED2A3B2F7C3C}" type="pres">
      <dgm:prSet presAssocID="{DD59FE7B-99C8-4708-A0B9-A330A439A602}" presName="hierChild5" presStyleCnt="0"/>
      <dgm:spPr/>
    </dgm:pt>
    <dgm:pt modelId="{214C93C6-31CB-45CA-B07D-826A5AD2DBF0}" type="pres">
      <dgm:prSet presAssocID="{E3F48218-8B70-4928-B3F6-DBAB06C6BE7E}" presName="hierChild5" presStyleCnt="0"/>
      <dgm:spPr/>
    </dgm:pt>
    <dgm:pt modelId="{EF9B5AE6-A344-4399-B41E-F85C9436E899}" type="pres">
      <dgm:prSet presAssocID="{9BFBE632-BB1B-4FD8-AA92-652EDD9F956D}" presName="Name28" presStyleLbl="parChTrans1D2" presStyleIdx="1" presStyleCnt="8"/>
      <dgm:spPr/>
      <dgm:t>
        <a:bodyPr/>
        <a:lstStyle/>
        <a:p>
          <a:endParaRPr lang="fr-CH"/>
        </a:p>
      </dgm:t>
    </dgm:pt>
    <dgm:pt modelId="{46C85876-BAF8-4BF9-92EE-9DBB450F9EDA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C1E34248-7139-4874-830F-7820E6624A6E}" type="pres">
      <dgm:prSet presAssocID="{042EA682-7ED5-4920-A3B6-9673DAEE35C0}" presName="rootComposite2" presStyleCnt="0"/>
      <dgm:spPr/>
    </dgm:pt>
    <dgm:pt modelId="{D18C8AB5-8D76-4372-A421-AA64CF8CFFF3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35A2533-DDD7-4175-A7CC-DFE960925CCB}" type="pres">
      <dgm:prSet presAssocID="{042EA682-7ED5-4920-A3B6-9673DAEE35C0}" presName="topArc2" presStyleLbl="parChTrans1D1" presStyleIdx="8" presStyleCnt="54"/>
      <dgm:spPr/>
    </dgm:pt>
    <dgm:pt modelId="{0A2E3D3B-C9B1-4CBC-A2F0-9123310FD060}" type="pres">
      <dgm:prSet presAssocID="{042EA682-7ED5-4920-A3B6-9673DAEE35C0}" presName="bottomArc2" presStyleLbl="parChTrans1D1" presStyleIdx="9" presStyleCnt="54"/>
      <dgm:spPr/>
    </dgm:pt>
    <dgm:pt modelId="{82EDFB49-A3CC-4E53-ABA2-3072FF20E2CB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470C7D74-AA26-4D0B-9B21-C04518333A1A}" type="pres">
      <dgm:prSet presAssocID="{042EA682-7ED5-4920-A3B6-9673DAEE35C0}" presName="hierChild4" presStyleCnt="0"/>
      <dgm:spPr/>
    </dgm:pt>
    <dgm:pt modelId="{BAA95E28-B22D-4681-B23A-4D669EF4011C}" type="pres">
      <dgm:prSet presAssocID="{80EA3623-A9C3-447C-93E9-3DFCC70332CB}" presName="Name28" presStyleLbl="parChTrans1D3" presStyleIdx="2" presStyleCnt="8"/>
      <dgm:spPr/>
      <dgm:t>
        <a:bodyPr/>
        <a:lstStyle/>
        <a:p>
          <a:endParaRPr lang="fr-CH"/>
        </a:p>
      </dgm:t>
    </dgm:pt>
    <dgm:pt modelId="{D9BCED29-D01E-4049-A4DA-3C436CC8B8EB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12C674FA-6294-43B8-BD9A-530311C02CB9}" type="pres">
      <dgm:prSet presAssocID="{E777BCA6-C657-4996-95EE-2C0096B3653B}" presName="rootComposite2" presStyleCnt="0"/>
      <dgm:spPr/>
    </dgm:pt>
    <dgm:pt modelId="{F1F9CE58-BC5B-420B-987A-BF8659638656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1DE3897-560B-4EEB-AFEC-472A3BAE94BD}" type="pres">
      <dgm:prSet presAssocID="{E777BCA6-C657-4996-95EE-2C0096B3653B}" presName="topArc2" presStyleLbl="parChTrans1D1" presStyleIdx="10" presStyleCnt="54"/>
      <dgm:spPr/>
    </dgm:pt>
    <dgm:pt modelId="{B464E504-0D4F-4612-8F21-3FFE2FC8B21F}" type="pres">
      <dgm:prSet presAssocID="{E777BCA6-C657-4996-95EE-2C0096B3653B}" presName="bottomArc2" presStyleLbl="parChTrans1D1" presStyleIdx="11" presStyleCnt="54"/>
      <dgm:spPr/>
    </dgm:pt>
    <dgm:pt modelId="{3A06E6A7-66AC-4428-B785-3F1FD56CFFD5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ABE2700E-4FD9-44F8-8FE0-D8E9616C0892}" type="pres">
      <dgm:prSet presAssocID="{E777BCA6-C657-4996-95EE-2C0096B3653B}" presName="hierChild4" presStyleCnt="0"/>
      <dgm:spPr/>
    </dgm:pt>
    <dgm:pt modelId="{1B94F785-65A9-4BDE-B276-A9793427B887}" type="pres">
      <dgm:prSet presAssocID="{E777BCA6-C657-4996-95EE-2C0096B3653B}" presName="hierChild5" presStyleCnt="0"/>
      <dgm:spPr/>
    </dgm:pt>
    <dgm:pt modelId="{78343FC7-0AF7-4995-9F3D-5395F7A7F17D}" type="pres">
      <dgm:prSet presAssocID="{5F0A106E-7D89-442C-8E86-001291A429DF}" presName="Name28" presStyleLbl="parChTrans1D3" presStyleIdx="3" presStyleCnt="8"/>
      <dgm:spPr/>
      <dgm:t>
        <a:bodyPr/>
        <a:lstStyle/>
        <a:p>
          <a:endParaRPr lang="fr-CH"/>
        </a:p>
      </dgm:t>
    </dgm:pt>
    <dgm:pt modelId="{3012B149-6A66-4929-A5F6-60E4DB1F23BE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52FF2CD2-E226-48F6-A0D0-C8899E01C221}" type="pres">
      <dgm:prSet presAssocID="{182959BD-A9E2-4D0D-9513-3C28270EA5A0}" presName="rootComposite2" presStyleCnt="0"/>
      <dgm:spPr/>
    </dgm:pt>
    <dgm:pt modelId="{E0F84FB8-A83C-48E3-AE75-2AD74EBCB016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73BEAFF-A5F5-4D9C-9EF1-F2B88AE96593}" type="pres">
      <dgm:prSet presAssocID="{182959BD-A9E2-4D0D-9513-3C28270EA5A0}" presName="topArc2" presStyleLbl="parChTrans1D1" presStyleIdx="12" presStyleCnt="54"/>
      <dgm:spPr/>
    </dgm:pt>
    <dgm:pt modelId="{1544B48A-1036-4F26-A47E-99313966E8A5}" type="pres">
      <dgm:prSet presAssocID="{182959BD-A9E2-4D0D-9513-3C28270EA5A0}" presName="bottomArc2" presStyleLbl="parChTrans1D1" presStyleIdx="13" presStyleCnt="54"/>
      <dgm:spPr/>
    </dgm:pt>
    <dgm:pt modelId="{DFE1744B-DFE4-481E-896A-516A3C47926A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9670B99A-775D-4B0E-BD18-40EDFF5D5426}" type="pres">
      <dgm:prSet presAssocID="{182959BD-A9E2-4D0D-9513-3C28270EA5A0}" presName="hierChild4" presStyleCnt="0"/>
      <dgm:spPr/>
    </dgm:pt>
    <dgm:pt modelId="{CC6C29C5-E046-463A-BF3D-F76EC75126FB}" type="pres">
      <dgm:prSet presAssocID="{182959BD-A9E2-4D0D-9513-3C28270EA5A0}" presName="hierChild5" presStyleCnt="0"/>
      <dgm:spPr/>
    </dgm:pt>
    <dgm:pt modelId="{54E328EF-3F86-4CF3-99D0-A0A8FDD202FE}" type="pres">
      <dgm:prSet presAssocID="{042EA682-7ED5-4920-A3B6-9673DAEE35C0}" presName="hierChild5" presStyleCnt="0"/>
      <dgm:spPr/>
    </dgm:pt>
    <dgm:pt modelId="{99CA1FC7-7427-46CB-86DD-CE9351949A8C}" type="pres">
      <dgm:prSet presAssocID="{B1D40191-3AB8-4155-98F2-FDFE8EC107C3}" presName="hierChild3" presStyleCnt="0"/>
      <dgm:spPr/>
    </dgm:pt>
    <dgm:pt modelId="{7A272FAE-E369-4F89-A3AA-6F8F4772D1B2}" type="pres">
      <dgm:prSet presAssocID="{7097CC65-1876-49B6-AC82-48FEE7B45273}" presName="hierRoot1" presStyleCnt="0">
        <dgm:presLayoutVars>
          <dgm:hierBranch val="init"/>
        </dgm:presLayoutVars>
      </dgm:prSet>
      <dgm:spPr/>
    </dgm:pt>
    <dgm:pt modelId="{9F2E2E72-3B4B-44FF-BA4E-073ABF62E45B}" type="pres">
      <dgm:prSet presAssocID="{7097CC65-1876-49B6-AC82-48FEE7B45273}" presName="rootComposite1" presStyleCnt="0"/>
      <dgm:spPr/>
    </dgm:pt>
    <dgm:pt modelId="{E9B1C513-AAD6-4060-A29C-14310E9AAA7A}" type="pres">
      <dgm:prSet presAssocID="{7097CC65-1876-49B6-AC82-48FEE7B4527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3FE042B-AF58-4693-9ECE-47A4384DE7E8}" type="pres">
      <dgm:prSet presAssocID="{7097CC65-1876-49B6-AC82-48FEE7B45273}" presName="topArc1" presStyleLbl="parChTrans1D1" presStyleIdx="14" presStyleCnt="54"/>
      <dgm:spPr/>
    </dgm:pt>
    <dgm:pt modelId="{34745179-0D45-4FB5-9A9E-BB230BD16ED9}" type="pres">
      <dgm:prSet presAssocID="{7097CC65-1876-49B6-AC82-48FEE7B45273}" presName="bottomArc1" presStyleLbl="parChTrans1D1" presStyleIdx="15" presStyleCnt="54"/>
      <dgm:spPr/>
    </dgm:pt>
    <dgm:pt modelId="{49BE488C-616C-48AB-8CE6-6BAD8BCA12CF}" type="pres">
      <dgm:prSet presAssocID="{7097CC65-1876-49B6-AC82-48FEE7B45273}" presName="topConnNode1" presStyleLbl="node1" presStyleIdx="0" presStyleCnt="0"/>
      <dgm:spPr/>
      <dgm:t>
        <a:bodyPr/>
        <a:lstStyle/>
        <a:p>
          <a:endParaRPr lang="fr-CH"/>
        </a:p>
      </dgm:t>
    </dgm:pt>
    <dgm:pt modelId="{E4DB70D7-CA26-41F1-A0FF-1D8E3EF37047}" type="pres">
      <dgm:prSet presAssocID="{7097CC65-1876-49B6-AC82-48FEE7B45273}" presName="hierChild2" presStyleCnt="0"/>
      <dgm:spPr/>
    </dgm:pt>
    <dgm:pt modelId="{AEAD0B0E-9C4C-4025-A8A4-A86E7C776B68}" type="pres">
      <dgm:prSet presAssocID="{17103761-EBF5-406A-957B-29B818E458C5}" presName="Name28" presStyleLbl="parChTrans1D2" presStyleIdx="2" presStyleCnt="8"/>
      <dgm:spPr/>
      <dgm:t>
        <a:bodyPr/>
        <a:lstStyle/>
        <a:p>
          <a:endParaRPr lang="fr-CH"/>
        </a:p>
      </dgm:t>
    </dgm:pt>
    <dgm:pt modelId="{499D2FF3-6965-49CC-ADC3-E6F2A631095C}" type="pres">
      <dgm:prSet presAssocID="{BAF6120C-2745-4CD7-85FD-07506B0E65DB}" presName="hierRoot2" presStyleCnt="0">
        <dgm:presLayoutVars>
          <dgm:hierBranch val="init"/>
        </dgm:presLayoutVars>
      </dgm:prSet>
      <dgm:spPr/>
    </dgm:pt>
    <dgm:pt modelId="{B5462F48-B1E3-4B9E-876F-3B7FF9C0420E}" type="pres">
      <dgm:prSet presAssocID="{BAF6120C-2745-4CD7-85FD-07506B0E65DB}" presName="rootComposite2" presStyleCnt="0"/>
      <dgm:spPr/>
    </dgm:pt>
    <dgm:pt modelId="{9AAB830B-740C-4AF7-BEBD-D121B6195A9D}" type="pres">
      <dgm:prSet presAssocID="{BAF6120C-2745-4CD7-85FD-07506B0E65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39606E8-CE68-42DC-87E2-2D9BDFEBDD45}" type="pres">
      <dgm:prSet presAssocID="{BAF6120C-2745-4CD7-85FD-07506B0E65DB}" presName="topArc2" presStyleLbl="parChTrans1D1" presStyleIdx="16" presStyleCnt="54"/>
      <dgm:spPr/>
    </dgm:pt>
    <dgm:pt modelId="{67B6F200-610B-4531-8B5C-F2962F4FBEC3}" type="pres">
      <dgm:prSet presAssocID="{BAF6120C-2745-4CD7-85FD-07506B0E65DB}" presName="bottomArc2" presStyleLbl="parChTrans1D1" presStyleIdx="17" presStyleCnt="54"/>
      <dgm:spPr/>
    </dgm:pt>
    <dgm:pt modelId="{C7062690-2D30-4D46-9D8E-A2E4EEB35556}" type="pres">
      <dgm:prSet presAssocID="{BAF6120C-2745-4CD7-85FD-07506B0E65DB}" presName="topConnNode2" presStyleLbl="node2" presStyleIdx="0" presStyleCnt="0"/>
      <dgm:spPr/>
      <dgm:t>
        <a:bodyPr/>
        <a:lstStyle/>
        <a:p>
          <a:endParaRPr lang="fr-CH"/>
        </a:p>
      </dgm:t>
    </dgm:pt>
    <dgm:pt modelId="{4646113D-8131-497B-9F18-37546701687D}" type="pres">
      <dgm:prSet presAssocID="{BAF6120C-2745-4CD7-85FD-07506B0E65DB}" presName="hierChild4" presStyleCnt="0"/>
      <dgm:spPr/>
    </dgm:pt>
    <dgm:pt modelId="{F659A67D-6320-443A-9945-758597066473}" type="pres">
      <dgm:prSet presAssocID="{33571997-4854-4965-B8F6-D17956500803}" presName="Name28" presStyleLbl="parChTrans1D3" presStyleIdx="4" presStyleCnt="8"/>
      <dgm:spPr/>
      <dgm:t>
        <a:bodyPr/>
        <a:lstStyle/>
        <a:p>
          <a:endParaRPr lang="fr-CH"/>
        </a:p>
      </dgm:t>
    </dgm:pt>
    <dgm:pt modelId="{4DF114F0-2669-416F-B83A-672810A76BDE}" type="pres">
      <dgm:prSet presAssocID="{B0B1BD03-4479-4BA5-B784-692E0D68DC08}" presName="hierRoot2" presStyleCnt="0">
        <dgm:presLayoutVars>
          <dgm:hierBranch val="init"/>
        </dgm:presLayoutVars>
      </dgm:prSet>
      <dgm:spPr/>
    </dgm:pt>
    <dgm:pt modelId="{CE3D0186-9115-4842-9641-0E1E95A8A866}" type="pres">
      <dgm:prSet presAssocID="{B0B1BD03-4479-4BA5-B784-692E0D68DC08}" presName="rootComposite2" presStyleCnt="0"/>
      <dgm:spPr/>
    </dgm:pt>
    <dgm:pt modelId="{B97B7945-4833-402C-8588-BCFBDF030E0F}" type="pres">
      <dgm:prSet presAssocID="{B0B1BD03-4479-4BA5-B784-692E0D68DC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E42DEDB-AC0B-49AE-A7CB-023DB53F5DEE}" type="pres">
      <dgm:prSet presAssocID="{B0B1BD03-4479-4BA5-B784-692E0D68DC08}" presName="topArc2" presStyleLbl="parChTrans1D1" presStyleIdx="18" presStyleCnt="54"/>
      <dgm:spPr/>
    </dgm:pt>
    <dgm:pt modelId="{229F3E2A-05E1-4E42-8CAF-AE3CDB2669E7}" type="pres">
      <dgm:prSet presAssocID="{B0B1BD03-4479-4BA5-B784-692E0D68DC08}" presName="bottomArc2" presStyleLbl="parChTrans1D1" presStyleIdx="19" presStyleCnt="54"/>
      <dgm:spPr/>
    </dgm:pt>
    <dgm:pt modelId="{A3B15EE1-5FBD-48D6-B91F-3B9CB38FAA20}" type="pres">
      <dgm:prSet presAssocID="{B0B1BD03-4479-4BA5-B784-692E0D68DC08}" presName="topConnNode2" presStyleLbl="node3" presStyleIdx="0" presStyleCnt="0"/>
      <dgm:spPr/>
      <dgm:t>
        <a:bodyPr/>
        <a:lstStyle/>
        <a:p>
          <a:endParaRPr lang="fr-CH"/>
        </a:p>
      </dgm:t>
    </dgm:pt>
    <dgm:pt modelId="{68ABD208-FA7B-44AB-A464-23649073D0DA}" type="pres">
      <dgm:prSet presAssocID="{B0B1BD03-4479-4BA5-B784-692E0D68DC08}" presName="hierChild4" presStyleCnt="0"/>
      <dgm:spPr/>
    </dgm:pt>
    <dgm:pt modelId="{5322BC01-0572-4BC0-BB3E-2ACA3C72ED24}" type="pres">
      <dgm:prSet presAssocID="{653CFB57-E1D9-404B-AC6F-4D5CFF08F488}" presName="Name28" presStyleLbl="parChTrans1D4" presStyleIdx="0" presStyleCnt="6"/>
      <dgm:spPr/>
      <dgm:t>
        <a:bodyPr/>
        <a:lstStyle/>
        <a:p>
          <a:endParaRPr lang="fr-CH"/>
        </a:p>
      </dgm:t>
    </dgm:pt>
    <dgm:pt modelId="{F0982C2F-96FB-454C-A993-2FF7D54F2E69}" type="pres">
      <dgm:prSet presAssocID="{A2518852-2BDF-4E5C-9BA6-68232D1C0BE4}" presName="hierRoot2" presStyleCnt="0">
        <dgm:presLayoutVars>
          <dgm:hierBranch val="init"/>
        </dgm:presLayoutVars>
      </dgm:prSet>
      <dgm:spPr/>
    </dgm:pt>
    <dgm:pt modelId="{CA952090-4B48-4AE5-92C5-9E29148FCC4D}" type="pres">
      <dgm:prSet presAssocID="{A2518852-2BDF-4E5C-9BA6-68232D1C0BE4}" presName="rootComposite2" presStyleCnt="0"/>
      <dgm:spPr/>
    </dgm:pt>
    <dgm:pt modelId="{07C221DC-66AB-44BF-9BCB-E02F5AAF10CF}" type="pres">
      <dgm:prSet presAssocID="{A2518852-2BDF-4E5C-9BA6-68232D1C0B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8CDCC66-BB2A-470F-9AA8-AE83C7DDE0DD}" type="pres">
      <dgm:prSet presAssocID="{A2518852-2BDF-4E5C-9BA6-68232D1C0BE4}" presName="topArc2" presStyleLbl="parChTrans1D1" presStyleIdx="20" presStyleCnt="54"/>
      <dgm:spPr/>
    </dgm:pt>
    <dgm:pt modelId="{46C98507-A367-4E49-8DAC-2E19FEE17605}" type="pres">
      <dgm:prSet presAssocID="{A2518852-2BDF-4E5C-9BA6-68232D1C0BE4}" presName="bottomArc2" presStyleLbl="parChTrans1D1" presStyleIdx="21" presStyleCnt="54"/>
      <dgm:spPr/>
    </dgm:pt>
    <dgm:pt modelId="{CF562C3C-BD72-4CF4-93E3-FFF343902CAF}" type="pres">
      <dgm:prSet presAssocID="{A2518852-2BDF-4E5C-9BA6-68232D1C0BE4}" presName="topConnNode2" presStyleLbl="node4" presStyleIdx="0" presStyleCnt="0"/>
      <dgm:spPr/>
      <dgm:t>
        <a:bodyPr/>
        <a:lstStyle/>
        <a:p>
          <a:endParaRPr lang="fr-CH"/>
        </a:p>
      </dgm:t>
    </dgm:pt>
    <dgm:pt modelId="{F6380DC1-B080-4F4A-BA90-DB3DB7DF8F73}" type="pres">
      <dgm:prSet presAssocID="{A2518852-2BDF-4E5C-9BA6-68232D1C0BE4}" presName="hierChild4" presStyleCnt="0"/>
      <dgm:spPr/>
    </dgm:pt>
    <dgm:pt modelId="{9BE86B58-14A3-466A-9C76-EE9028705C90}" type="pres">
      <dgm:prSet presAssocID="{A2518852-2BDF-4E5C-9BA6-68232D1C0BE4}" presName="hierChild5" presStyleCnt="0"/>
      <dgm:spPr/>
    </dgm:pt>
    <dgm:pt modelId="{C24DB09A-0D27-4064-BC8B-AF3D80D81378}" type="pres">
      <dgm:prSet presAssocID="{F9A4501E-13ED-489A-B8D2-24A63D0A6F4C}" presName="Name28" presStyleLbl="parChTrans1D4" presStyleIdx="1" presStyleCnt="6"/>
      <dgm:spPr/>
      <dgm:t>
        <a:bodyPr/>
        <a:lstStyle/>
        <a:p>
          <a:endParaRPr lang="fr-CH"/>
        </a:p>
      </dgm:t>
    </dgm:pt>
    <dgm:pt modelId="{69A19D7E-B697-498C-9DF6-3213DC541584}" type="pres">
      <dgm:prSet presAssocID="{A87AE4C4-6D35-4F57-BB40-CD6E598BE78E}" presName="hierRoot2" presStyleCnt="0">
        <dgm:presLayoutVars>
          <dgm:hierBranch val="init"/>
        </dgm:presLayoutVars>
      </dgm:prSet>
      <dgm:spPr/>
    </dgm:pt>
    <dgm:pt modelId="{DF6082D9-8D81-412B-BA6B-C0CD12FC8F9E}" type="pres">
      <dgm:prSet presAssocID="{A87AE4C4-6D35-4F57-BB40-CD6E598BE78E}" presName="rootComposite2" presStyleCnt="0"/>
      <dgm:spPr/>
    </dgm:pt>
    <dgm:pt modelId="{16C97DEC-18DF-497E-97DE-3DFD0D1DFB0C}" type="pres">
      <dgm:prSet presAssocID="{A87AE4C4-6D35-4F57-BB40-CD6E598BE7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5D718F4-D6D0-49F0-BC60-EB8637708D07}" type="pres">
      <dgm:prSet presAssocID="{A87AE4C4-6D35-4F57-BB40-CD6E598BE78E}" presName="topArc2" presStyleLbl="parChTrans1D1" presStyleIdx="22" presStyleCnt="54"/>
      <dgm:spPr/>
    </dgm:pt>
    <dgm:pt modelId="{46807BB1-5CBC-4E39-BC9D-6BAB6EF99D84}" type="pres">
      <dgm:prSet presAssocID="{A87AE4C4-6D35-4F57-BB40-CD6E598BE78E}" presName="bottomArc2" presStyleLbl="parChTrans1D1" presStyleIdx="23" presStyleCnt="54"/>
      <dgm:spPr/>
    </dgm:pt>
    <dgm:pt modelId="{122069E2-A80C-45A4-AEBC-06D0104FAF21}" type="pres">
      <dgm:prSet presAssocID="{A87AE4C4-6D35-4F57-BB40-CD6E598BE78E}" presName="topConnNode2" presStyleLbl="node4" presStyleIdx="0" presStyleCnt="0"/>
      <dgm:spPr/>
      <dgm:t>
        <a:bodyPr/>
        <a:lstStyle/>
        <a:p>
          <a:endParaRPr lang="fr-CH"/>
        </a:p>
      </dgm:t>
    </dgm:pt>
    <dgm:pt modelId="{9BA92C0D-84D6-4004-BE6A-60AA9A815B64}" type="pres">
      <dgm:prSet presAssocID="{A87AE4C4-6D35-4F57-BB40-CD6E598BE78E}" presName="hierChild4" presStyleCnt="0"/>
      <dgm:spPr/>
    </dgm:pt>
    <dgm:pt modelId="{F849ABA4-3A8C-48F9-93A6-0BB0B2C39734}" type="pres">
      <dgm:prSet presAssocID="{A87AE4C4-6D35-4F57-BB40-CD6E598BE78E}" presName="hierChild5" presStyleCnt="0"/>
      <dgm:spPr/>
    </dgm:pt>
    <dgm:pt modelId="{096A0D63-FCAB-4545-87AD-F0AE146CBF06}" type="pres">
      <dgm:prSet presAssocID="{B0B1BD03-4479-4BA5-B784-692E0D68DC08}" presName="hierChild5" presStyleCnt="0"/>
      <dgm:spPr/>
    </dgm:pt>
    <dgm:pt modelId="{FDEF6BBA-B938-4BB5-8FC0-36085AA8290A}" type="pres">
      <dgm:prSet presAssocID="{69CE874C-D5CE-4321-97AA-2474D49E62B3}" presName="Name28" presStyleLbl="parChTrans1D3" presStyleIdx="5" presStyleCnt="8"/>
      <dgm:spPr/>
      <dgm:t>
        <a:bodyPr/>
        <a:lstStyle/>
        <a:p>
          <a:endParaRPr lang="fr-CH"/>
        </a:p>
      </dgm:t>
    </dgm:pt>
    <dgm:pt modelId="{039A022C-0E66-41F0-98F3-53C4F315B2E6}" type="pres">
      <dgm:prSet presAssocID="{3F16BECD-3BD5-4693-ABFD-F6D39CF9D61D}" presName="hierRoot2" presStyleCnt="0">
        <dgm:presLayoutVars>
          <dgm:hierBranch val="init"/>
        </dgm:presLayoutVars>
      </dgm:prSet>
      <dgm:spPr/>
    </dgm:pt>
    <dgm:pt modelId="{7BAB98F1-6B4A-4F4F-9DF6-F94428096B78}" type="pres">
      <dgm:prSet presAssocID="{3F16BECD-3BD5-4693-ABFD-F6D39CF9D61D}" presName="rootComposite2" presStyleCnt="0"/>
      <dgm:spPr/>
    </dgm:pt>
    <dgm:pt modelId="{552315FB-D446-4DF8-978F-A5B4C338B15F}" type="pres">
      <dgm:prSet presAssocID="{3F16BECD-3BD5-4693-ABFD-F6D39CF9D6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6FB6E6-CB9B-44F5-87C1-C29D6ADF7215}" type="pres">
      <dgm:prSet presAssocID="{3F16BECD-3BD5-4693-ABFD-F6D39CF9D61D}" presName="topArc2" presStyleLbl="parChTrans1D1" presStyleIdx="24" presStyleCnt="54"/>
      <dgm:spPr/>
    </dgm:pt>
    <dgm:pt modelId="{A1D04BB0-613E-4386-A576-6F9574B97C21}" type="pres">
      <dgm:prSet presAssocID="{3F16BECD-3BD5-4693-ABFD-F6D39CF9D61D}" presName="bottomArc2" presStyleLbl="parChTrans1D1" presStyleIdx="25" presStyleCnt="54"/>
      <dgm:spPr/>
    </dgm:pt>
    <dgm:pt modelId="{3B79653D-FB13-40CA-B6DD-10932E02FB98}" type="pres">
      <dgm:prSet presAssocID="{3F16BECD-3BD5-4693-ABFD-F6D39CF9D61D}" presName="topConnNode2" presStyleLbl="node3" presStyleIdx="0" presStyleCnt="0"/>
      <dgm:spPr/>
      <dgm:t>
        <a:bodyPr/>
        <a:lstStyle/>
        <a:p>
          <a:endParaRPr lang="fr-CH"/>
        </a:p>
      </dgm:t>
    </dgm:pt>
    <dgm:pt modelId="{AF971807-5AE5-455D-AA32-C809A58FAEFD}" type="pres">
      <dgm:prSet presAssocID="{3F16BECD-3BD5-4693-ABFD-F6D39CF9D61D}" presName="hierChild4" presStyleCnt="0"/>
      <dgm:spPr/>
    </dgm:pt>
    <dgm:pt modelId="{83071D70-F391-4080-B966-1C617181BDD5}" type="pres">
      <dgm:prSet presAssocID="{C9C8DFF6-DF83-49AB-B586-0A8B9318C6BA}" presName="Name28" presStyleLbl="parChTrans1D4" presStyleIdx="2" presStyleCnt="6"/>
      <dgm:spPr/>
      <dgm:t>
        <a:bodyPr/>
        <a:lstStyle/>
        <a:p>
          <a:endParaRPr lang="fr-CH"/>
        </a:p>
      </dgm:t>
    </dgm:pt>
    <dgm:pt modelId="{94F8DCA9-75C1-48F5-BF1B-03404EC5A191}" type="pres">
      <dgm:prSet presAssocID="{BB3AE1B6-FC24-41C0-B6B5-7202C6CE0740}" presName="hierRoot2" presStyleCnt="0">
        <dgm:presLayoutVars>
          <dgm:hierBranch val="init"/>
        </dgm:presLayoutVars>
      </dgm:prSet>
      <dgm:spPr/>
    </dgm:pt>
    <dgm:pt modelId="{30203D06-1162-4039-8D3B-AFB5904BB511}" type="pres">
      <dgm:prSet presAssocID="{BB3AE1B6-FC24-41C0-B6B5-7202C6CE0740}" presName="rootComposite2" presStyleCnt="0"/>
      <dgm:spPr/>
    </dgm:pt>
    <dgm:pt modelId="{E401332E-0DBC-4659-BFBC-85EC5CD34AEF}" type="pres">
      <dgm:prSet presAssocID="{BB3AE1B6-FC24-41C0-B6B5-7202C6CE07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9BFC126-FBB8-4C6F-842E-27ED4429ABFF}" type="pres">
      <dgm:prSet presAssocID="{BB3AE1B6-FC24-41C0-B6B5-7202C6CE0740}" presName="topArc2" presStyleLbl="parChTrans1D1" presStyleIdx="26" presStyleCnt="54"/>
      <dgm:spPr/>
    </dgm:pt>
    <dgm:pt modelId="{764E7D39-F7D5-40B4-89C4-5DD7ED4313FD}" type="pres">
      <dgm:prSet presAssocID="{BB3AE1B6-FC24-41C0-B6B5-7202C6CE0740}" presName="bottomArc2" presStyleLbl="parChTrans1D1" presStyleIdx="27" presStyleCnt="54"/>
      <dgm:spPr/>
    </dgm:pt>
    <dgm:pt modelId="{64CE9A1C-E1D5-42F4-A0AA-A097192A0C13}" type="pres">
      <dgm:prSet presAssocID="{BB3AE1B6-FC24-41C0-B6B5-7202C6CE0740}" presName="topConnNode2" presStyleLbl="node4" presStyleIdx="0" presStyleCnt="0"/>
      <dgm:spPr/>
      <dgm:t>
        <a:bodyPr/>
        <a:lstStyle/>
        <a:p>
          <a:endParaRPr lang="fr-CH"/>
        </a:p>
      </dgm:t>
    </dgm:pt>
    <dgm:pt modelId="{B9A898D3-FC8D-4B93-A588-E6E0249074BC}" type="pres">
      <dgm:prSet presAssocID="{BB3AE1B6-FC24-41C0-B6B5-7202C6CE0740}" presName="hierChild4" presStyleCnt="0"/>
      <dgm:spPr/>
    </dgm:pt>
    <dgm:pt modelId="{F3CC2C48-D9AF-42E5-B91F-5B3E84BC688F}" type="pres">
      <dgm:prSet presAssocID="{BB3AE1B6-FC24-41C0-B6B5-7202C6CE0740}" presName="hierChild5" presStyleCnt="0"/>
      <dgm:spPr/>
    </dgm:pt>
    <dgm:pt modelId="{50949CD0-BD55-47F2-BE68-C5A4064EC101}" type="pres">
      <dgm:prSet presAssocID="{82D872D4-7C80-4561-A9FB-AD1BA2FA790C}" presName="Name28" presStyleLbl="parChTrans1D4" presStyleIdx="3" presStyleCnt="6"/>
      <dgm:spPr/>
      <dgm:t>
        <a:bodyPr/>
        <a:lstStyle/>
        <a:p>
          <a:endParaRPr lang="fr-CH"/>
        </a:p>
      </dgm:t>
    </dgm:pt>
    <dgm:pt modelId="{D25B9683-A6DC-4E6F-9841-F8FE4EE48E09}" type="pres">
      <dgm:prSet presAssocID="{E1B993C6-0B3E-4EFA-81F7-7E20F4E87AA6}" presName="hierRoot2" presStyleCnt="0">
        <dgm:presLayoutVars>
          <dgm:hierBranch val="init"/>
        </dgm:presLayoutVars>
      </dgm:prSet>
      <dgm:spPr/>
    </dgm:pt>
    <dgm:pt modelId="{1D4AC5A2-04B4-4DA4-937C-412E91BB0FA9}" type="pres">
      <dgm:prSet presAssocID="{E1B993C6-0B3E-4EFA-81F7-7E20F4E87AA6}" presName="rootComposite2" presStyleCnt="0"/>
      <dgm:spPr/>
    </dgm:pt>
    <dgm:pt modelId="{54F0D61E-4A59-4B05-A549-281BB39339C9}" type="pres">
      <dgm:prSet presAssocID="{E1B993C6-0B3E-4EFA-81F7-7E20F4E87A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C7F6D8A-0A2E-40CF-8004-2A55AD847B28}" type="pres">
      <dgm:prSet presAssocID="{E1B993C6-0B3E-4EFA-81F7-7E20F4E87AA6}" presName="topArc2" presStyleLbl="parChTrans1D1" presStyleIdx="28" presStyleCnt="54"/>
      <dgm:spPr/>
    </dgm:pt>
    <dgm:pt modelId="{CC564B6E-0092-464F-97D6-1329AEFB0C3D}" type="pres">
      <dgm:prSet presAssocID="{E1B993C6-0B3E-4EFA-81F7-7E20F4E87AA6}" presName="bottomArc2" presStyleLbl="parChTrans1D1" presStyleIdx="29" presStyleCnt="54"/>
      <dgm:spPr/>
    </dgm:pt>
    <dgm:pt modelId="{5AA90FDA-C329-4341-8295-75A1E835CA5A}" type="pres">
      <dgm:prSet presAssocID="{E1B993C6-0B3E-4EFA-81F7-7E20F4E87AA6}" presName="topConnNode2" presStyleLbl="node4" presStyleIdx="0" presStyleCnt="0"/>
      <dgm:spPr/>
      <dgm:t>
        <a:bodyPr/>
        <a:lstStyle/>
        <a:p>
          <a:endParaRPr lang="fr-CH"/>
        </a:p>
      </dgm:t>
    </dgm:pt>
    <dgm:pt modelId="{50B79C6F-3C8B-4945-934D-E4EB3A80A2B0}" type="pres">
      <dgm:prSet presAssocID="{E1B993C6-0B3E-4EFA-81F7-7E20F4E87AA6}" presName="hierChild4" presStyleCnt="0"/>
      <dgm:spPr/>
    </dgm:pt>
    <dgm:pt modelId="{B965B230-9752-43B6-9D08-F1AC04F2EF80}" type="pres">
      <dgm:prSet presAssocID="{E1B993C6-0B3E-4EFA-81F7-7E20F4E87AA6}" presName="hierChild5" presStyleCnt="0"/>
      <dgm:spPr/>
    </dgm:pt>
    <dgm:pt modelId="{7D5D8003-51DF-4FAD-8092-9B5ABD840A7C}" type="pres">
      <dgm:prSet presAssocID="{3F16BECD-3BD5-4693-ABFD-F6D39CF9D61D}" presName="hierChild5" presStyleCnt="0"/>
      <dgm:spPr/>
    </dgm:pt>
    <dgm:pt modelId="{59EE00D8-EDF6-4396-BEE1-3130727A8B54}" type="pres">
      <dgm:prSet presAssocID="{BAF6120C-2745-4CD7-85FD-07506B0E65DB}" presName="hierChild5" presStyleCnt="0"/>
      <dgm:spPr/>
    </dgm:pt>
    <dgm:pt modelId="{C4E4DD2C-11E5-44D2-AFC8-61C988571A50}" type="pres">
      <dgm:prSet presAssocID="{16F42804-0C8E-46DA-9007-C7FFB7478B1E}" presName="Name28" presStyleLbl="parChTrans1D2" presStyleIdx="3" presStyleCnt="8"/>
      <dgm:spPr/>
      <dgm:t>
        <a:bodyPr/>
        <a:lstStyle/>
        <a:p>
          <a:endParaRPr lang="fr-CH"/>
        </a:p>
      </dgm:t>
    </dgm:pt>
    <dgm:pt modelId="{AA20A6F2-8739-447C-A0CE-2E2853D627EF}" type="pres">
      <dgm:prSet presAssocID="{AF5FE707-3548-4B39-A2B7-5B1243B4F771}" presName="hierRoot2" presStyleCnt="0">
        <dgm:presLayoutVars>
          <dgm:hierBranch val="init"/>
        </dgm:presLayoutVars>
      </dgm:prSet>
      <dgm:spPr/>
    </dgm:pt>
    <dgm:pt modelId="{E6FBB6C7-CD6F-4BD4-88B6-2DE6761E8D9D}" type="pres">
      <dgm:prSet presAssocID="{AF5FE707-3548-4B39-A2B7-5B1243B4F771}" presName="rootComposite2" presStyleCnt="0"/>
      <dgm:spPr/>
    </dgm:pt>
    <dgm:pt modelId="{96886B38-2231-43F8-95B5-F9CFE2DFE3A5}" type="pres">
      <dgm:prSet presAssocID="{AF5FE707-3548-4B39-A2B7-5B1243B4F7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D969A06-4382-4069-ADCC-94312192DDBB}" type="pres">
      <dgm:prSet presAssocID="{AF5FE707-3548-4B39-A2B7-5B1243B4F771}" presName="topArc2" presStyleLbl="parChTrans1D1" presStyleIdx="30" presStyleCnt="54"/>
      <dgm:spPr/>
    </dgm:pt>
    <dgm:pt modelId="{B04CEAF4-024B-417E-84A5-52FED241336A}" type="pres">
      <dgm:prSet presAssocID="{AF5FE707-3548-4B39-A2B7-5B1243B4F771}" presName="bottomArc2" presStyleLbl="parChTrans1D1" presStyleIdx="31" presStyleCnt="54"/>
      <dgm:spPr/>
    </dgm:pt>
    <dgm:pt modelId="{2CF68B1A-9884-488E-A354-57422842076D}" type="pres">
      <dgm:prSet presAssocID="{AF5FE707-3548-4B39-A2B7-5B1243B4F771}" presName="topConnNode2" presStyleLbl="node2" presStyleIdx="0" presStyleCnt="0"/>
      <dgm:spPr/>
      <dgm:t>
        <a:bodyPr/>
        <a:lstStyle/>
        <a:p>
          <a:endParaRPr lang="fr-CH"/>
        </a:p>
      </dgm:t>
    </dgm:pt>
    <dgm:pt modelId="{EF7397A9-07E6-48CD-8010-B8C003825573}" type="pres">
      <dgm:prSet presAssocID="{AF5FE707-3548-4B39-A2B7-5B1243B4F771}" presName="hierChild4" presStyleCnt="0"/>
      <dgm:spPr/>
    </dgm:pt>
    <dgm:pt modelId="{246FFDED-F994-4971-9C3F-24C2415F51E6}" type="pres">
      <dgm:prSet presAssocID="{D60D8B72-B7DD-4A53-BF02-D3122BFD271A}" presName="Name28" presStyleLbl="parChTrans1D3" presStyleIdx="6" presStyleCnt="8"/>
      <dgm:spPr/>
      <dgm:t>
        <a:bodyPr/>
        <a:lstStyle/>
        <a:p>
          <a:endParaRPr lang="fr-CH"/>
        </a:p>
      </dgm:t>
    </dgm:pt>
    <dgm:pt modelId="{18813677-F81D-4135-AEF8-62B1C579A997}" type="pres">
      <dgm:prSet presAssocID="{805A5606-F280-431E-ACBE-EC87B17B3F03}" presName="hierRoot2" presStyleCnt="0">
        <dgm:presLayoutVars>
          <dgm:hierBranch val="init"/>
        </dgm:presLayoutVars>
      </dgm:prSet>
      <dgm:spPr/>
    </dgm:pt>
    <dgm:pt modelId="{FBB703B5-4D3F-44C7-93C3-65AA9CBD271E}" type="pres">
      <dgm:prSet presAssocID="{805A5606-F280-431E-ACBE-EC87B17B3F03}" presName="rootComposite2" presStyleCnt="0"/>
      <dgm:spPr/>
    </dgm:pt>
    <dgm:pt modelId="{79F32483-E654-4033-AB19-F27E8076106C}" type="pres">
      <dgm:prSet presAssocID="{805A5606-F280-431E-ACBE-EC87B17B3F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EAA1D1B-0B9B-4B9F-8E82-1590B3A5963F}" type="pres">
      <dgm:prSet presAssocID="{805A5606-F280-431E-ACBE-EC87B17B3F03}" presName="topArc2" presStyleLbl="parChTrans1D1" presStyleIdx="32" presStyleCnt="54"/>
      <dgm:spPr/>
    </dgm:pt>
    <dgm:pt modelId="{E898BBF9-7DF4-4EAE-BB6C-22B97101812E}" type="pres">
      <dgm:prSet presAssocID="{805A5606-F280-431E-ACBE-EC87B17B3F03}" presName="bottomArc2" presStyleLbl="parChTrans1D1" presStyleIdx="33" presStyleCnt="54"/>
      <dgm:spPr/>
    </dgm:pt>
    <dgm:pt modelId="{EA7992C6-4119-4211-995E-B8E320E75B6F}" type="pres">
      <dgm:prSet presAssocID="{805A5606-F280-431E-ACBE-EC87B17B3F03}" presName="topConnNode2" presStyleLbl="node3" presStyleIdx="0" presStyleCnt="0"/>
      <dgm:spPr/>
      <dgm:t>
        <a:bodyPr/>
        <a:lstStyle/>
        <a:p>
          <a:endParaRPr lang="fr-CH"/>
        </a:p>
      </dgm:t>
    </dgm:pt>
    <dgm:pt modelId="{A92C79A3-A7D8-447D-A1D6-1A423DB69B47}" type="pres">
      <dgm:prSet presAssocID="{805A5606-F280-431E-ACBE-EC87B17B3F03}" presName="hierChild4" presStyleCnt="0"/>
      <dgm:spPr/>
    </dgm:pt>
    <dgm:pt modelId="{EDCB55FF-9BAC-44A6-BCCD-DCB891FE81D6}" type="pres">
      <dgm:prSet presAssocID="{805A5606-F280-431E-ACBE-EC87B17B3F03}" presName="hierChild5" presStyleCnt="0"/>
      <dgm:spPr/>
    </dgm:pt>
    <dgm:pt modelId="{E351EA25-24A3-490F-A528-F4BB001C37CA}" type="pres">
      <dgm:prSet presAssocID="{451053AD-E70E-4358-9B1E-E834D972DFA4}" presName="Name28" presStyleLbl="parChTrans1D3" presStyleIdx="7" presStyleCnt="8"/>
      <dgm:spPr/>
      <dgm:t>
        <a:bodyPr/>
        <a:lstStyle/>
        <a:p>
          <a:endParaRPr lang="fr-CH"/>
        </a:p>
      </dgm:t>
    </dgm:pt>
    <dgm:pt modelId="{8962657E-BC36-41E1-A3D3-EA8CA75DF5E5}" type="pres">
      <dgm:prSet presAssocID="{451FED55-8AD7-4928-9455-77C36F63D17A}" presName="hierRoot2" presStyleCnt="0">
        <dgm:presLayoutVars>
          <dgm:hierBranch val="init"/>
        </dgm:presLayoutVars>
      </dgm:prSet>
      <dgm:spPr/>
    </dgm:pt>
    <dgm:pt modelId="{C81882B6-0A1C-4C19-B411-A9FEBD5E61D5}" type="pres">
      <dgm:prSet presAssocID="{451FED55-8AD7-4928-9455-77C36F63D17A}" presName="rootComposite2" presStyleCnt="0"/>
      <dgm:spPr/>
    </dgm:pt>
    <dgm:pt modelId="{22786991-3486-42D2-8412-9D0CB6D906EE}" type="pres">
      <dgm:prSet presAssocID="{451FED55-8AD7-4928-9455-77C36F63D1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0F2B4EC-6BA1-4E98-A6DE-ED5F5F7C3020}" type="pres">
      <dgm:prSet presAssocID="{451FED55-8AD7-4928-9455-77C36F63D17A}" presName="topArc2" presStyleLbl="parChTrans1D1" presStyleIdx="34" presStyleCnt="54"/>
      <dgm:spPr/>
    </dgm:pt>
    <dgm:pt modelId="{90226866-6083-4A09-9746-E9B8137C0AE7}" type="pres">
      <dgm:prSet presAssocID="{451FED55-8AD7-4928-9455-77C36F63D17A}" presName="bottomArc2" presStyleLbl="parChTrans1D1" presStyleIdx="35" presStyleCnt="54"/>
      <dgm:spPr/>
    </dgm:pt>
    <dgm:pt modelId="{612AD1B5-CE1C-4D48-A70D-A28B5649DC5D}" type="pres">
      <dgm:prSet presAssocID="{451FED55-8AD7-4928-9455-77C36F63D17A}" presName="topConnNode2" presStyleLbl="node3" presStyleIdx="0" presStyleCnt="0"/>
      <dgm:spPr/>
      <dgm:t>
        <a:bodyPr/>
        <a:lstStyle/>
        <a:p>
          <a:endParaRPr lang="fr-CH"/>
        </a:p>
      </dgm:t>
    </dgm:pt>
    <dgm:pt modelId="{E291293C-8E44-498F-B95E-79432B04DD81}" type="pres">
      <dgm:prSet presAssocID="{451FED55-8AD7-4928-9455-77C36F63D17A}" presName="hierChild4" presStyleCnt="0"/>
      <dgm:spPr/>
    </dgm:pt>
    <dgm:pt modelId="{20FBF5DC-F21A-444D-A93E-EAD5145F5BEA}" type="pres">
      <dgm:prSet presAssocID="{877E1C9B-B122-4862-B140-937669BC07E9}" presName="Name28" presStyleLbl="parChTrans1D4" presStyleIdx="4" presStyleCnt="6"/>
      <dgm:spPr/>
      <dgm:t>
        <a:bodyPr/>
        <a:lstStyle/>
        <a:p>
          <a:endParaRPr lang="fr-CH"/>
        </a:p>
      </dgm:t>
    </dgm:pt>
    <dgm:pt modelId="{B9A00DF4-E9B4-4C9A-9F23-6BEB1913C2F3}" type="pres">
      <dgm:prSet presAssocID="{95174B82-2972-477A-A4F2-30ABFC2768BC}" presName="hierRoot2" presStyleCnt="0">
        <dgm:presLayoutVars>
          <dgm:hierBranch val="init"/>
        </dgm:presLayoutVars>
      </dgm:prSet>
      <dgm:spPr/>
    </dgm:pt>
    <dgm:pt modelId="{B6FA27CA-CDDF-4309-9577-09A5CAC90C57}" type="pres">
      <dgm:prSet presAssocID="{95174B82-2972-477A-A4F2-30ABFC2768BC}" presName="rootComposite2" presStyleCnt="0"/>
      <dgm:spPr/>
    </dgm:pt>
    <dgm:pt modelId="{3D557B49-15F8-4226-BE2B-B8A9CCC85369}" type="pres">
      <dgm:prSet presAssocID="{95174B82-2972-477A-A4F2-30ABFC2768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DF8E08E-E954-4CF3-9AF7-DE3575A3F882}" type="pres">
      <dgm:prSet presAssocID="{95174B82-2972-477A-A4F2-30ABFC2768BC}" presName="topArc2" presStyleLbl="parChTrans1D1" presStyleIdx="36" presStyleCnt="54"/>
      <dgm:spPr/>
    </dgm:pt>
    <dgm:pt modelId="{EA93EE61-913D-4E21-9E4D-B14BD1132EA8}" type="pres">
      <dgm:prSet presAssocID="{95174B82-2972-477A-A4F2-30ABFC2768BC}" presName="bottomArc2" presStyleLbl="parChTrans1D1" presStyleIdx="37" presStyleCnt="54"/>
      <dgm:spPr/>
    </dgm:pt>
    <dgm:pt modelId="{9A61385A-234E-4FD5-9667-561FC067E44F}" type="pres">
      <dgm:prSet presAssocID="{95174B82-2972-477A-A4F2-30ABFC2768BC}" presName="topConnNode2" presStyleLbl="node4" presStyleIdx="0" presStyleCnt="0"/>
      <dgm:spPr/>
      <dgm:t>
        <a:bodyPr/>
        <a:lstStyle/>
        <a:p>
          <a:endParaRPr lang="fr-CH"/>
        </a:p>
      </dgm:t>
    </dgm:pt>
    <dgm:pt modelId="{715B2CF3-613F-4D49-8A10-BFC843BFFCD4}" type="pres">
      <dgm:prSet presAssocID="{95174B82-2972-477A-A4F2-30ABFC2768BC}" presName="hierChild4" presStyleCnt="0"/>
      <dgm:spPr/>
    </dgm:pt>
    <dgm:pt modelId="{3D7974BE-F72D-4AAD-B801-6E112EE54369}" type="pres">
      <dgm:prSet presAssocID="{95174B82-2972-477A-A4F2-30ABFC2768BC}" presName="hierChild5" presStyleCnt="0"/>
      <dgm:spPr/>
    </dgm:pt>
    <dgm:pt modelId="{D2DBDD79-CF52-4EB2-BF2C-C7F0CA63638F}" type="pres">
      <dgm:prSet presAssocID="{F9E4E6C2-35CF-41DC-AE72-7A7540523BEF}" presName="Name28" presStyleLbl="parChTrans1D4" presStyleIdx="5" presStyleCnt="6"/>
      <dgm:spPr/>
      <dgm:t>
        <a:bodyPr/>
        <a:lstStyle/>
        <a:p>
          <a:endParaRPr lang="fr-CH"/>
        </a:p>
      </dgm:t>
    </dgm:pt>
    <dgm:pt modelId="{1E981F54-BDC9-4474-9E64-8DE92F007F8E}" type="pres">
      <dgm:prSet presAssocID="{7BEEC1AE-9517-4026-B81D-AE974B614B20}" presName="hierRoot2" presStyleCnt="0">
        <dgm:presLayoutVars>
          <dgm:hierBranch val="init"/>
        </dgm:presLayoutVars>
      </dgm:prSet>
      <dgm:spPr/>
    </dgm:pt>
    <dgm:pt modelId="{40A70D15-6609-42F3-BFCD-CCC65AA6C026}" type="pres">
      <dgm:prSet presAssocID="{7BEEC1AE-9517-4026-B81D-AE974B614B20}" presName="rootComposite2" presStyleCnt="0"/>
      <dgm:spPr/>
    </dgm:pt>
    <dgm:pt modelId="{C783804F-BB5D-4FBD-A00F-617672DAC6EF}" type="pres">
      <dgm:prSet presAssocID="{7BEEC1AE-9517-4026-B81D-AE974B614B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ECF4BDD-5DEA-4CA0-8511-99B94902FEA7}" type="pres">
      <dgm:prSet presAssocID="{7BEEC1AE-9517-4026-B81D-AE974B614B20}" presName="topArc2" presStyleLbl="parChTrans1D1" presStyleIdx="38" presStyleCnt="54"/>
      <dgm:spPr/>
    </dgm:pt>
    <dgm:pt modelId="{0C14BA5B-D85C-4DD2-A540-7DA7FB2A70F7}" type="pres">
      <dgm:prSet presAssocID="{7BEEC1AE-9517-4026-B81D-AE974B614B20}" presName="bottomArc2" presStyleLbl="parChTrans1D1" presStyleIdx="39" presStyleCnt="54"/>
      <dgm:spPr/>
    </dgm:pt>
    <dgm:pt modelId="{47016E56-F459-4C00-A511-8A4D572CAEB1}" type="pres">
      <dgm:prSet presAssocID="{7BEEC1AE-9517-4026-B81D-AE974B614B20}" presName="topConnNode2" presStyleLbl="node4" presStyleIdx="0" presStyleCnt="0"/>
      <dgm:spPr/>
      <dgm:t>
        <a:bodyPr/>
        <a:lstStyle/>
        <a:p>
          <a:endParaRPr lang="fr-CH"/>
        </a:p>
      </dgm:t>
    </dgm:pt>
    <dgm:pt modelId="{FDDBEBD8-FB44-4CBB-A425-13FCCFBA4CD5}" type="pres">
      <dgm:prSet presAssocID="{7BEEC1AE-9517-4026-B81D-AE974B614B20}" presName="hierChild4" presStyleCnt="0"/>
      <dgm:spPr/>
    </dgm:pt>
    <dgm:pt modelId="{9BEBFE22-A894-4BBC-9D43-2C86DCD8F23E}" type="pres">
      <dgm:prSet presAssocID="{7BEEC1AE-9517-4026-B81D-AE974B614B20}" presName="hierChild5" presStyleCnt="0"/>
      <dgm:spPr/>
    </dgm:pt>
    <dgm:pt modelId="{38D86F13-4A85-4588-8859-CABF51658042}" type="pres">
      <dgm:prSet presAssocID="{451FED55-8AD7-4928-9455-77C36F63D17A}" presName="hierChild5" presStyleCnt="0"/>
      <dgm:spPr/>
    </dgm:pt>
    <dgm:pt modelId="{233B06EA-D37C-4072-BCAA-72320401CB6C}" type="pres">
      <dgm:prSet presAssocID="{AF5FE707-3548-4B39-A2B7-5B1243B4F771}" presName="hierChild5" presStyleCnt="0"/>
      <dgm:spPr/>
    </dgm:pt>
    <dgm:pt modelId="{6325D706-0F8A-476D-95B7-8D407FB8AE7D}" type="pres">
      <dgm:prSet presAssocID="{7097CC65-1876-49B6-AC82-48FEE7B45273}" presName="hierChild3" presStyleCnt="0"/>
      <dgm:spPr/>
    </dgm:pt>
    <dgm:pt modelId="{75559B79-B7E4-4791-828E-89EFCC368199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03813AB8-16AE-482E-AEAC-1B865E6F8826}" type="pres">
      <dgm:prSet presAssocID="{3F3C2526-3E63-420D-8011-533980F2E012}" presName="rootComposite1" presStyleCnt="0"/>
      <dgm:spPr/>
    </dgm:pt>
    <dgm:pt modelId="{87A121A2-06B0-44F5-9F75-24A7DA1E85B3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E744FC3-2A40-48D9-AB48-F0F87F76CF50}" type="pres">
      <dgm:prSet presAssocID="{3F3C2526-3E63-420D-8011-533980F2E012}" presName="topArc1" presStyleLbl="parChTrans1D1" presStyleIdx="40" presStyleCnt="54"/>
      <dgm:spPr/>
    </dgm:pt>
    <dgm:pt modelId="{C7C63C81-36D6-4D8A-965D-B3B93B3A402B}" type="pres">
      <dgm:prSet presAssocID="{3F3C2526-3E63-420D-8011-533980F2E012}" presName="bottomArc1" presStyleLbl="parChTrans1D1" presStyleIdx="41" presStyleCnt="54"/>
      <dgm:spPr/>
    </dgm:pt>
    <dgm:pt modelId="{6ADA2787-CC1E-4123-B224-C67EC63D19F1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FE8E4C0B-5438-4A18-88CE-39414A0A7959}" type="pres">
      <dgm:prSet presAssocID="{3F3C2526-3E63-420D-8011-533980F2E012}" presName="hierChild2" presStyleCnt="0"/>
      <dgm:spPr/>
    </dgm:pt>
    <dgm:pt modelId="{57C151EC-5CFD-4F92-9BD3-6EF2EB2CE037}" type="pres">
      <dgm:prSet presAssocID="{3F3C2526-3E63-420D-8011-533980F2E012}" presName="hierChild3" presStyleCnt="0"/>
      <dgm:spPr/>
    </dgm:pt>
    <dgm:pt modelId="{DBB10B35-A47F-4F33-8A46-CE88B8BEE36A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4DB929CA-978D-4CCB-9AA2-EC47548D9A3C}" type="pres">
      <dgm:prSet presAssocID="{8B81361D-39B9-4011-BBA1-9F98BB968353}" presName="rootComposite1" presStyleCnt="0"/>
      <dgm:spPr/>
    </dgm:pt>
    <dgm:pt modelId="{422FDA02-9CFF-48C8-9C84-CECA6D9E9834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052596A-81A1-4A61-A032-4C4CB8D75221}" type="pres">
      <dgm:prSet presAssocID="{8B81361D-39B9-4011-BBA1-9F98BB968353}" presName="topArc1" presStyleLbl="parChTrans1D1" presStyleIdx="42" presStyleCnt="54"/>
      <dgm:spPr/>
    </dgm:pt>
    <dgm:pt modelId="{721AA901-6E32-4458-B689-EE301A37FDFC}" type="pres">
      <dgm:prSet presAssocID="{8B81361D-39B9-4011-BBA1-9F98BB968353}" presName="bottomArc1" presStyleLbl="parChTrans1D1" presStyleIdx="43" presStyleCnt="54"/>
      <dgm:spPr/>
    </dgm:pt>
    <dgm:pt modelId="{8C49BC53-6547-400E-AAE6-383FA8EB3688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6706CAAA-EBCE-4880-9011-5F512C309FED}" type="pres">
      <dgm:prSet presAssocID="{8B81361D-39B9-4011-BBA1-9F98BB968353}" presName="hierChild2" presStyleCnt="0"/>
      <dgm:spPr/>
    </dgm:pt>
    <dgm:pt modelId="{55EB01D5-76D7-412E-BFAD-F763111B3777}" type="pres">
      <dgm:prSet presAssocID="{F8306951-2884-445B-837E-9C0266D90B2B}" presName="Name28" presStyleLbl="parChTrans1D2" presStyleIdx="4" presStyleCnt="8"/>
      <dgm:spPr/>
      <dgm:t>
        <a:bodyPr/>
        <a:lstStyle/>
        <a:p>
          <a:endParaRPr lang="fr-CH"/>
        </a:p>
      </dgm:t>
    </dgm:pt>
    <dgm:pt modelId="{640C33D9-18B4-4952-BEC8-21D6FCEB7960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28A1E792-272C-45B1-8030-F241996D33D4}" type="pres">
      <dgm:prSet presAssocID="{23391DED-A329-46FE-AF9C-4DC0BD24C501}" presName="rootComposite2" presStyleCnt="0"/>
      <dgm:spPr/>
    </dgm:pt>
    <dgm:pt modelId="{845B93EC-A2C9-421D-8728-5F089BEF9CE4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9925E04-7E69-421F-8363-C586F983C612}" type="pres">
      <dgm:prSet presAssocID="{23391DED-A329-46FE-AF9C-4DC0BD24C501}" presName="topArc2" presStyleLbl="parChTrans1D1" presStyleIdx="44" presStyleCnt="54"/>
      <dgm:spPr/>
    </dgm:pt>
    <dgm:pt modelId="{E288E533-8CFB-4489-8628-85107C340650}" type="pres">
      <dgm:prSet presAssocID="{23391DED-A329-46FE-AF9C-4DC0BD24C501}" presName="bottomArc2" presStyleLbl="parChTrans1D1" presStyleIdx="45" presStyleCnt="54"/>
      <dgm:spPr/>
    </dgm:pt>
    <dgm:pt modelId="{34C224EB-DF74-4EED-A377-4384A1197E2B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22068CF6-3054-43C2-BD9D-8E0C1712C0CA}" type="pres">
      <dgm:prSet presAssocID="{23391DED-A329-46FE-AF9C-4DC0BD24C501}" presName="hierChild4" presStyleCnt="0"/>
      <dgm:spPr/>
    </dgm:pt>
    <dgm:pt modelId="{A01FB308-D7C4-4672-AA8D-84E7700A9D5B}" type="pres">
      <dgm:prSet presAssocID="{23391DED-A329-46FE-AF9C-4DC0BD24C501}" presName="hierChild5" presStyleCnt="0"/>
      <dgm:spPr/>
    </dgm:pt>
    <dgm:pt modelId="{490EDB75-1865-4CB4-9F03-B9ABCE28EF41}" type="pres">
      <dgm:prSet presAssocID="{EF64C4EC-6A57-4655-A1C5-F8A6504B302C}" presName="Name28" presStyleLbl="parChTrans1D2" presStyleIdx="5" presStyleCnt="8"/>
      <dgm:spPr/>
      <dgm:t>
        <a:bodyPr/>
        <a:lstStyle/>
        <a:p>
          <a:endParaRPr lang="fr-CH"/>
        </a:p>
      </dgm:t>
    </dgm:pt>
    <dgm:pt modelId="{7D376CEB-7E19-4EC4-B0CB-BD9F248551D0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CA408BA8-6E64-407C-AB8C-FD7CF988BD69}" type="pres">
      <dgm:prSet presAssocID="{61F8940B-7E6C-4E93-B431-7CDD1A86A3EA}" presName="rootComposite2" presStyleCnt="0"/>
      <dgm:spPr/>
    </dgm:pt>
    <dgm:pt modelId="{A5CC7824-DD3A-4470-998C-CB0F354C6CB1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E3D2750-AD26-4A72-AAD6-EA0336F9A898}" type="pres">
      <dgm:prSet presAssocID="{61F8940B-7E6C-4E93-B431-7CDD1A86A3EA}" presName="topArc2" presStyleLbl="parChTrans1D1" presStyleIdx="46" presStyleCnt="54"/>
      <dgm:spPr/>
    </dgm:pt>
    <dgm:pt modelId="{39F08A9C-1D23-40B3-BEC9-1795F42AE504}" type="pres">
      <dgm:prSet presAssocID="{61F8940B-7E6C-4E93-B431-7CDD1A86A3EA}" presName="bottomArc2" presStyleLbl="parChTrans1D1" presStyleIdx="47" presStyleCnt="54"/>
      <dgm:spPr/>
    </dgm:pt>
    <dgm:pt modelId="{0A2FB436-5C3D-45CD-A1AF-BA9CEC28CE29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BCF65FF3-ADB2-46B8-8A53-93238BFCD93B}" type="pres">
      <dgm:prSet presAssocID="{61F8940B-7E6C-4E93-B431-7CDD1A86A3EA}" presName="hierChild4" presStyleCnt="0"/>
      <dgm:spPr/>
    </dgm:pt>
    <dgm:pt modelId="{87EA965B-9E6A-47FC-839E-1E0AAEFF9A50}" type="pres">
      <dgm:prSet presAssocID="{61F8940B-7E6C-4E93-B431-7CDD1A86A3EA}" presName="hierChild5" presStyleCnt="0"/>
      <dgm:spPr/>
    </dgm:pt>
    <dgm:pt modelId="{63AE4B5C-6CCE-406A-AE52-75C1EEA3DA9E}" type="pres">
      <dgm:prSet presAssocID="{8B81361D-39B9-4011-BBA1-9F98BB968353}" presName="hierChild3" presStyleCnt="0"/>
      <dgm:spPr/>
    </dgm:pt>
    <dgm:pt modelId="{53D1CF0C-2D12-45A5-8D72-FB2C0B9E9722}" type="pres">
      <dgm:prSet presAssocID="{CD24E8A1-5655-4711-8A10-16BED2F939CE}" presName="hierRoot1" presStyleCnt="0">
        <dgm:presLayoutVars>
          <dgm:hierBranch val="init"/>
        </dgm:presLayoutVars>
      </dgm:prSet>
      <dgm:spPr/>
    </dgm:pt>
    <dgm:pt modelId="{98074779-EDE6-4D5A-81D5-363F533C1DB0}" type="pres">
      <dgm:prSet presAssocID="{CD24E8A1-5655-4711-8A10-16BED2F939CE}" presName="rootComposite1" presStyleCnt="0"/>
      <dgm:spPr/>
    </dgm:pt>
    <dgm:pt modelId="{CF48F38E-0F32-4574-A917-8D941071B5CC}" type="pres">
      <dgm:prSet presAssocID="{CD24E8A1-5655-4711-8A10-16BED2F939C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03EE677-582E-4C7F-BAED-73026CC7D661}" type="pres">
      <dgm:prSet presAssocID="{CD24E8A1-5655-4711-8A10-16BED2F939CE}" presName="topArc1" presStyleLbl="parChTrans1D1" presStyleIdx="48" presStyleCnt="54"/>
      <dgm:spPr/>
    </dgm:pt>
    <dgm:pt modelId="{A0A80367-4A8F-4709-9288-9B60EA1ECA6E}" type="pres">
      <dgm:prSet presAssocID="{CD24E8A1-5655-4711-8A10-16BED2F939CE}" presName="bottomArc1" presStyleLbl="parChTrans1D1" presStyleIdx="49" presStyleCnt="54"/>
      <dgm:spPr/>
    </dgm:pt>
    <dgm:pt modelId="{969C54B1-C3A8-4A0F-A8AC-F885B9A61681}" type="pres">
      <dgm:prSet presAssocID="{CD24E8A1-5655-4711-8A10-16BED2F939CE}" presName="topConnNode1" presStyleLbl="node1" presStyleIdx="0" presStyleCnt="0"/>
      <dgm:spPr/>
      <dgm:t>
        <a:bodyPr/>
        <a:lstStyle/>
        <a:p>
          <a:endParaRPr lang="fr-CH"/>
        </a:p>
      </dgm:t>
    </dgm:pt>
    <dgm:pt modelId="{B10AF72D-6913-47BF-AE48-AF9C26828F54}" type="pres">
      <dgm:prSet presAssocID="{CD24E8A1-5655-4711-8A10-16BED2F939CE}" presName="hierChild2" presStyleCnt="0"/>
      <dgm:spPr/>
    </dgm:pt>
    <dgm:pt modelId="{36FF9CDE-0581-4621-AD42-7D5BE3E16D75}" type="pres">
      <dgm:prSet presAssocID="{49D12ED9-EA80-428A-AEDA-CAF10763F735}" presName="Name28" presStyleLbl="parChTrans1D2" presStyleIdx="6" presStyleCnt="8"/>
      <dgm:spPr/>
      <dgm:t>
        <a:bodyPr/>
        <a:lstStyle/>
        <a:p>
          <a:endParaRPr lang="fr-CH"/>
        </a:p>
      </dgm:t>
    </dgm:pt>
    <dgm:pt modelId="{8D158714-D306-490E-8818-B48BBD64863D}" type="pres">
      <dgm:prSet presAssocID="{33B34BA9-A957-4D09-83CA-7C2765478269}" presName="hierRoot2" presStyleCnt="0">
        <dgm:presLayoutVars>
          <dgm:hierBranch val="init"/>
        </dgm:presLayoutVars>
      </dgm:prSet>
      <dgm:spPr/>
    </dgm:pt>
    <dgm:pt modelId="{32648F52-31F3-4B1F-A5C0-5DE15987D92B}" type="pres">
      <dgm:prSet presAssocID="{33B34BA9-A957-4D09-83CA-7C2765478269}" presName="rootComposite2" presStyleCnt="0"/>
      <dgm:spPr/>
    </dgm:pt>
    <dgm:pt modelId="{0654C279-8E84-41DF-9A0A-FA62F3CBA53D}" type="pres">
      <dgm:prSet presAssocID="{33B34BA9-A957-4D09-83CA-7C276547826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C0B6DA6-D111-4217-BEE4-BAE5FD4EF665}" type="pres">
      <dgm:prSet presAssocID="{33B34BA9-A957-4D09-83CA-7C2765478269}" presName="topArc2" presStyleLbl="parChTrans1D1" presStyleIdx="50" presStyleCnt="54"/>
      <dgm:spPr/>
    </dgm:pt>
    <dgm:pt modelId="{856C3ED9-0641-4B7F-87D4-301AC7FE769B}" type="pres">
      <dgm:prSet presAssocID="{33B34BA9-A957-4D09-83CA-7C2765478269}" presName="bottomArc2" presStyleLbl="parChTrans1D1" presStyleIdx="51" presStyleCnt="54"/>
      <dgm:spPr/>
    </dgm:pt>
    <dgm:pt modelId="{7174EBAC-0FCD-4557-AD7C-54F60AFAA28A}" type="pres">
      <dgm:prSet presAssocID="{33B34BA9-A957-4D09-83CA-7C2765478269}" presName="topConnNode2" presStyleLbl="node2" presStyleIdx="0" presStyleCnt="0"/>
      <dgm:spPr/>
      <dgm:t>
        <a:bodyPr/>
        <a:lstStyle/>
        <a:p>
          <a:endParaRPr lang="fr-CH"/>
        </a:p>
      </dgm:t>
    </dgm:pt>
    <dgm:pt modelId="{E27D404E-B11D-4FED-9E87-23557CC90B26}" type="pres">
      <dgm:prSet presAssocID="{33B34BA9-A957-4D09-83CA-7C2765478269}" presName="hierChild4" presStyleCnt="0"/>
      <dgm:spPr/>
    </dgm:pt>
    <dgm:pt modelId="{8A5A07EA-B892-4EBC-AC2E-0E6C57CCB658}" type="pres">
      <dgm:prSet presAssocID="{33B34BA9-A957-4D09-83CA-7C2765478269}" presName="hierChild5" presStyleCnt="0"/>
      <dgm:spPr/>
    </dgm:pt>
    <dgm:pt modelId="{98F9A084-1131-4692-949F-EB64918E315A}" type="pres">
      <dgm:prSet presAssocID="{CBAF2448-A6AE-4D94-A215-0F5284BE0A8D}" presName="Name28" presStyleLbl="parChTrans1D2" presStyleIdx="7" presStyleCnt="8"/>
      <dgm:spPr/>
      <dgm:t>
        <a:bodyPr/>
        <a:lstStyle/>
        <a:p>
          <a:endParaRPr lang="fr-CH"/>
        </a:p>
      </dgm:t>
    </dgm:pt>
    <dgm:pt modelId="{36DF8422-C602-430D-9ECB-1A7F9D95E428}" type="pres">
      <dgm:prSet presAssocID="{4AAB9C7D-9A36-4B24-B934-F31B3BE0DEBF}" presName="hierRoot2" presStyleCnt="0">
        <dgm:presLayoutVars>
          <dgm:hierBranch val="init"/>
        </dgm:presLayoutVars>
      </dgm:prSet>
      <dgm:spPr/>
    </dgm:pt>
    <dgm:pt modelId="{A359334A-A1A3-49F1-BF94-4474F95DEFBB}" type="pres">
      <dgm:prSet presAssocID="{4AAB9C7D-9A36-4B24-B934-F31B3BE0DEBF}" presName="rootComposite2" presStyleCnt="0"/>
      <dgm:spPr/>
    </dgm:pt>
    <dgm:pt modelId="{8FA6570B-8243-4E18-8A77-F6C70E4FFEAE}" type="pres">
      <dgm:prSet presAssocID="{4AAB9C7D-9A36-4B24-B934-F31B3BE0DEB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78ABCE6-D5D2-4F36-8FB9-1E109C933596}" type="pres">
      <dgm:prSet presAssocID="{4AAB9C7D-9A36-4B24-B934-F31B3BE0DEBF}" presName="topArc2" presStyleLbl="parChTrans1D1" presStyleIdx="52" presStyleCnt="54"/>
      <dgm:spPr/>
    </dgm:pt>
    <dgm:pt modelId="{402E48FC-3A52-48E4-8715-95DF90639E7E}" type="pres">
      <dgm:prSet presAssocID="{4AAB9C7D-9A36-4B24-B934-F31B3BE0DEBF}" presName="bottomArc2" presStyleLbl="parChTrans1D1" presStyleIdx="53" presStyleCnt="54"/>
      <dgm:spPr/>
    </dgm:pt>
    <dgm:pt modelId="{0F9942F2-ACFC-434A-9FDE-45ABDE7350E0}" type="pres">
      <dgm:prSet presAssocID="{4AAB9C7D-9A36-4B24-B934-F31B3BE0DEBF}" presName="topConnNode2" presStyleLbl="node2" presStyleIdx="0" presStyleCnt="0"/>
      <dgm:spPr/>
      <dgm:t>
        <a:bodyPr/>
        <a:lstStyle/>
        <a:p>
          <a:endParaRPr lang="fr-CH"/>
        </a:p>
      </dgm:t>
    </dgm:pt>
    <dgm:pt modelId="{C3DE7B73-C417-427A-A73D-D757FB290922}" type="pres">
      <dgm:prSet presAssocID="{4AAB9C7D-9A36-4B24-B934-F31B3BE0DEBF}" presName="hierChild4" presStyleCnt="0"/>
      <dgm:spPr/>
    </dgm:pt>
    <dgm:pt modelId="{0237D24A-ADCC-42CE-A149-6FF7D2EF2A5C}" type="pres">
      <dgm:prSet presAssocID="{4AAB9C7D-9A36-4B24-B934-F31B3BE0DEBF}" presName="hierChild5" presStyleCnt="0"/>
      <dgm:spPr/>
    </dgm:pt>
    <dgm:pt modelId="{AE7932F0-BD52-44AA-A05E-30FA8E6A9126}" type="pres">
      <dgm:prSet presAssocID="{CD24E8A1-5655-4711-8A10-16BED2F939CE}" presName="hierChild3" presStyleCnt="0"/>
      <dgm:spPr/>
    </dgm:pt>
  </dgm:ptLst>
  <dgm:cxnLst>
    <dgm:cxn modelId="{6A669C23-605D-42B2-AE2F-656FF5205939}" type="presOf" srcId="{E777BCA6-C657-4996-95EE-2C0096B3653B}" destId="{3A06E6A7-66AC-4428-B785-3F1FD56CFFD5}" srcOrd="1" destOrd="0" presId="urn:microsoft.com/office/officeart/2008/layout/HalfCircleOrganizationChart"/>
    <dgm:cxn modelId="{204D4B44-E6C5-4D20-96A7-C7ECC472E974}" type="presOf" srcId="{8B81361D-39B9-4011-BBA1-9F98BB968353}" destId="{8C49BC53-6547-400E-AAE6-383FA8EB3688}" srcOrd="1" destOrd="0" presId="urn:microsoft.com/office/officeart/2008/layout/HalfCircleOrganizationChart"/>
    <dgm:cxn modelId="{5D65EFDC-B113-4517-B037-2B54918BFD2B}" type="presOf" srcId="{95174B82-2972-477A-A4F2-30ABFC2768BC}" destId="{9A61385A-234E-4FD5-9667-561FC067E44F}" srcOrd="1" destOrd="0" presId="urn:microsoft.com/office/officeart/2008/layout/HalfCircleOrganizationChart"/>
    <dgm:cxn modelId="{0ED26D72-67B6-4E7F-82DB-3665344F34A9}" type="presOf" srcId="{A2518852-2BDF-4E5C-9BA6-68232D1C0BE4}" destId="{07C221DC-66AB-44BF-9BCB-E02F5AAF10CF}" srcOrd="0" destOrd="0" presId="urn:microsoft.com/office/officeart/2008/layout/HalfCircleOrganizationChart"/>
    <dgm:cxn modelId="{11C13517-19A3-4CA2-AAE0-992DD7CC7B4D}" type="presOf" srcId="{7097CC65-1876-49B6-AC82-48FEE7B45273}" destId="{E9B1C513-AAD6-4060-A29C-14310E9AAA7A}" srcOrd="0" destOrd="0" presId="urn:microsoft.com/office/officeart/2008/layout/HalfCircleOrganizationChart"/>
    <dgm:cxn modelId="{B24BDA80-15C2-49AF-A5B9-EB233A0A596B}" type="presOf" srcId="{33B34BA9-A957-4D09-83CA-7C2765478269}" destId="{7174EBAC-0FCD-4557-AD7C-54F60AFAA28A}" srcOrd="1" destOrd="0" presId="urn:microsoft.com/office/officeart/2008/layout/HalfCircleOrganizationChart"/>
    <dgm:cxn modelId="{9401BF5C-C288-4A75-B05B-AC4A5125FACF}" srcId="{BAF6120C-2745-4CD7-85FD-07506B0E65DB}" destId="{B0B1BD03-4479-4BA5-B784-692E0D68DC08}" srcOrd="0" destOrd="0" parTransId="{33571997-4854-4965-B8F6-D17956500803}" sibTransId="{D87C68E1-DFB7-420D-9FF4-BB849818698B}"/>
    <dgm:cxn modelId="{57878284-DCC5-4F57-90E1-4215DC4CC109}" srcId="{7097CC65-1876-49B6-AC82-48FEE7B45273}" destId="{BAF6120C-2745-4CD7-85FD-07506B0E65DB}" srcOrd="0" destOrd="0" parTransId="{17103761-EBF5-406A-957B-29B818E458C5}" sibTransId="{92685168-FE3C-4267-8B4B-885CC55E43E1}"/>
    <dgm:cxn modelId="{D751002D-2377-421E-A6D9-3916D99A0551}" type="presOf" srcId="{A87AE4C4-6D35-4F57-BB40-CD6E598BE78E}" destId="{122069E2-A80C-45A4-AEBC-06D0104FAF21}" srcOrd="1" destOrd="0" presId="urn:microsoft.com/office/officeart/2008/layout/HalfCircleOrganizationChart"/>
    <dgm:cxn modelId="{2B79A457-64D5-4125-B5A9-391A84E01FE8}" type="presOf" srcId="{7BEEC1AE-9517-4026-B81D-AE974B614B20}" destId="{47016E56-F459-4C00-A511-8A4D572CAEB1}" srcOrd="1" destOrd="0" presId="urn:microsoft.com/office/officeart/2008/layout/HalfCircleOrganizationChart"/>
    <dgm:cxn modelId="{BC385A12-AD42-4D17-891B-0EDB4AE8E387}" type="presOf" srcId="{23391DED-A329-46FE-AF9C-4DC0BD24C501}" destId="{34C224EB-DF74-4EED-A377-4384A1197E2B}" srcOrd="1" destOrd="0" presId="urn:microsoft.com/office/officeart/2008/layout/HalfCircleOrganizationChart"/>
    <dgm:cxn modelId="{3F051235-A895-4651-A3C5-8356747C49DD}" type="presOf" srcId="{E1B993C6-0B3E-4EFA-81F7-7E20F4E87AA6}" destId="{54F0D61E-4A59-4B05-A549-281BB39339C9}" srcOrd="0" destOrd="0" presId="urn:microsoft.com/office/officeart/2008/layout/HalfCircleOrganizationChart"/>
    <dgm:cxn modelId="{0027DAD6-D7E9-40C9-B52D-B8491CF6AD63}" type="presOf" srcId="{B1D40191-3AB8-4155-98F2-FDFE8EC107C3}" destId="{6481FC4C-71F2-4800-95EF-FFADB0A44DEC}" srcOrd="1" destOrd="0" presId="urn:microsoft.com/office/officeart/2008/layout/HalfCircleOrganizationChart"/>
    <dgm:cxn modelId="{5CA586B2-0DA3-4D67-9CF5-74EB5A032B13}" type="presOf" srcId="{A87AE4C4-6D35-4F57-BB40-CD6E598BE78E}" destId="{16C97DEC-18DF-497E-97DE-3DFD0D1DFB0C}" srcOrd="0" destOrd="0" presId="urn:microsoft.com/office/officeart/2008/layout/HalfCircleOrganizationChart"/>
    <dgm:cxn modelId="{A3FCFA44-A066-4710-8AEF-2BCD66B74771}" type="presOf" srcId="{9BFBE632-BB1B-4FD8-AA92-652EDD9F956D}" destId="{EF9B5AE6-A344-4399-B41E-F85C9436E899}" srcOrd="0" destOrd="0" presId="urn:microsoft.com/office/officeart/2008/layout/HalfCircleOrganizationChart"/>
    <dgm:cxn modelId="{84E7AEA6-DBB2-40BD-8C09-B03C3F8A0A39}" type="presOf" srcId="{7CBA3B17-A250-4FE3-A1E5-431BE4BFE67F}" destId="{7FA1250B-3D4E-4EDB-A504-8E5E9E14F6D5}" srcOrd="0" destOrd="0" presId="urn:microsoft.com/office/officeart/2008/layout/HalfCircleOrganizationChart"/>
    <dgm:cxn modelId="{BD5F7031-5DD0-4723-86E9-142948C2C803}" type="presOf" srcId="{B1D40191-3AB8-4155-98F2-FDFE8EC107C3}" destId="{C20B61E1-D976-430C-936C-7EB11E9C6E91}" srcOrd="0" destOrd="0" presId="urn:microsoft.com/office/officeart/2008/layout/HalfCircleOrganizationChart"/>
    <dgm:cxn modelId="{37DF132B-9699-4758-88A7-536F0045FE4D}" type="presOf" srcId="{4AAB9C7D-9A36-4B24-B934-F31B3BE0DEBF}" destId="{8FA6570B-8243-4E18-8A77-F6C70E4FFEAE}" srcOrd="0" destOrd="0" presId="urn:microsoft.com/office/officeart/2008/layout/HalfCircleOrganizationChart"/>
    <dgm:cxn modelId="{E3231CC4-F346-4962-825F-9BB0984618CD}" type="presOf" srcId="{AF5FE707-3548-4B39-A2B7-5B1243B4F771}" destId="{96886B38-2231-43F8-95B5-F9CFE2DFE3A5}" srcOrd="0" destOrd="0" presId="urn:microsoft.com/office/officeart/2008/layout/HalfCircleOrganizationChart"/>
    <dgm:cxn modelId="{51858DF9-7026-4699-976A-076E2212DAA1}" type="presOf" srcId="{A8175177-1519-41EC-B0E8-8E6F584E6BE0}" destId="{91929EA9-221E-460B-9728-65C6AAD9891E}" srcOrd="1" destOrd="0" presId="urn:microsoft.com/office/officeart/2008/layout/HalfCircleOrganizationChart"/>
    <dgm:cxn modelId="{D67BEA12-1A2A-4251-9385-C0CD698D8EAC}" type="presOf" srcId="{451FED55-8AD7-4928-9455-77C36F63D17A}" destId="{22786991-3486-42D2-8412-9D0CB6D906EE}" srcOrd="0" destOrd="0" presId="urn:microsoft.com/office/officeart/2008/layout/HalfCircleOrganizationChart"/>
    <dgm:cxn modelId="{D0C8CFA7-5DAF-49CA-A2AE-CFD8FBAB7876}" type="presOf" srcId="{805A5606-F280-431E-ACBE-EC87B17B3F03}" destId="{EA7992C6-4119-4211-995E-B8E320E75B6F}" srcOrd="1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F1834EB8-7FEF-4B41-88F9-651B82C8CFEA}" type="presOf" srcId="{80EA3623-A9C3-447C-93E9-3DFCC70332CB}" destId="{BAA95E28-B22D-4681-B23A-4D669EF4011C}" srcOrd="0" destOrd="0" presId="urn:microsoft.com/office/officeart/2008/layout/HalfCircleOrganizationChart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647D1688-1392-4218-A291-379F9CCAEA09}" type="presOf" srcId="{EF64C4EC-6A57-4655-A1C5-F8A6504B302C}" destId="{490EDB75-1865-4CB4-9F03-B9ABCE28EF41}" srcOrd="0" destOrd="0" presId="urn:microsoft.com/office/officeart/2008/layout/HalfCircleOrganizationChart"/>
    <dgm:cxn modelId="{2DA580B3-0AE0-4AF0-BB72-86B6164A9D68}" srcId="{CD24E8A1-5655-4711-8A10-16BED2F939CE}" destId="{4AAB9C7D-9A36-4B24-B934-F31B3BE0DEBF}" srcOrd="1" destOrd="0" parTransId="{CBAF2448-A6AE-4D94-A215-0F5284BE0A8D}" sibTransId="{2FF188FD-0919-43CB-9B34-58F2A934CCEE}"/>
    <dgm:cxn modelId="{DBE69AF4-81D9-49E8-8789-08791041DFE0}" srcId="{AF5FE707-3548-4B39-A2B7-5B1243B4F771}" destId="{451FED55-8AD7-4928-9455-77C36F63D17A}" srcOrd="1" destOrd="0" parTransId="{451053AD-E70E-4358-9B1E-E834D972DFA4}" sibTransId="{9E35328F-8483-4E9E-BF05-7F30742774FC}"/>
    <dgm:cxn modelId="{211FF627-4A18-48FD-AC43-47545683D4E9}" type="presOf" srcId="{E3F48218-8B70-4928-B3F6-DBAB06C6BE7E}" destId="{9D694ADF-A2D4-40C7-8813-998C20DC7139}" srcOrd="1" destOrd="0" presId="urn:microsoft.com/office/officeart/2008/layout/HalfCircleOrganizationChart"/>
    <dgm:cxn modelId="{575D72AB-D54E-4807-8A6A-3054445908E5}" type="presOf" srcId="{F9A4501E-13ED-489A-B8D2-24A63D0A6F4C}" destId="{C24DB09A-0D27-4064-BC8B-AF3D80D81378}" srcOrd="0" destOrd="0" presId="urn:microsoft.com/office/officeart/2008/layout/HalfCircleOrganizationChart"/>
    <dgm:cxn modelId="{7AF029D9-062E-4064-A07C-9C5BC8C57098}" type="presOf" srcId="{B0B1BD03-4479-4BA5-B784-692E0D68DC08}" destId="{A3B15EE1-5FBD-48D6-B91F-3B9CB38FAA20}" srcOrd="1" destOrd="0" presId="urn:microsoft.com/office/officeart/2008/layout/HalfCircleOrganizationChart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CA053D37-2712-42B4-ADF9-83560E751206}" type="presOf" srcId="{451FED55-8AD7-4928-9455-77C36F63D17A}" destId="{612AD1B5-CE1C-4D48-A70D-A28B5649DC5D}" srcOrd="1" destOrd="0" presId="urn:microsoft.com/office/officeart/2008/layout/HalfCircleOrganizationChart"/>
    <dgm:cxn modelId="{33D4E7BB-AB04-4CF2-AB92-3E3AD7F69A92}" type="presOf" srcId="{E1B993C6-0B3E-4EFA-81F7-7E20F4E87AA6}" destId="{5AA90FDA-C329-4341-8295-75A1E835CA5A}" srcOrd="1" destOrd="0" presId="urn:microsoft.com/office/officeart/2008/layout/HalfCircleOrganizationChart"/>
    <dgm:cxn modelId="{62E313D2-E44F-499D-9C3A-C8A73C875A09}" type="presOf" srcId="{D60D8B72-B7DD-4A53-BF02-D3122BFD271A}" destId="{246FFDED-F994-4971-9C3F-24C2415F51E6}" srcOrd="0" destOrd="0" presId="urn:microsoft.com/office/officeart/2008/layout/HalfCircleOrganizationChart"/>
    <dgm:cxn modelId="{50333867-2108-4E11-874F-1BC4B5468E73}" type="presOf" srcId="{CD24E8A1-5655-4711-8A10-16BED2F939CE}" destId="{CF48F38E-0F32-4574-A917-8D941071B5CC}" srcOrd="0" destOrd="0" presId="urn:microsoft.com/office/officeart/2008/layout/HalfCircleOrganizationChart"/>
    <dgm:cxn modelId="{FD3AAED7-B840-433C-B72E-3D1D01777C7F}" type="presOf" srcId="{33B34BA9-A957-4D09-83CA-7C2765478269}" destId="{0654C279-8E84-41DF-9A0A-FA62F3CBA53D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90250656-65ED-44CF-9D49-1A385A34709E}" srcId="{3F16BECD-3BD5-4693-ABFD-F6D39CF9D61D}" destId="{BB3AE1B6-FC24-41C0-B6B5-7202C6CE0740}" srcOrd="0" destOrd="0" parTransId="{C9C8DFF6-DF83-49AB-B586-0A8B9318C6BA}" sibTransId="{809132B3-C234-428B-AC58-A37FB719F7AE}"/>
    <dgm:cxn modelId="{CE7721FA-0ED1-4FCD-B8B0-3F41D8177F7E}" srcId="{07406146-8A23-48FC-BA88-13BA049FAC90}" destId="{7097CC65-1876-49B6-AC82-48FEE7B45273}" srcOrd="1" destOrd="0" parTransId="{3D1F5A61-B1EA-45E2-AC6D-BFF0C952C22B}" sibTransId="{25636172-65F8-440D-AF4E-32883FD43870}"/>
    <dgm:cxn modelId="{AF462724-E3D7-4336-A8FF-044C7C9AA3C0}" type="presOf" srcId="{A2518852-2BDF-4E5C-9BA6-68232D1C0BE4}" destId="{CF562C3C-BD72-4CF4-93E3-FFF343902CAF}" srcOrd="1" destOrd="0" presId="urn:microsoft.com/office/officeart/2008/layout/HalfCircleOrganizationChart"/>
    <dgm:cxn modelId="{B2EC81D9-899C-42DB-875B-DBFCDEFA3094}" type="presOf" srcId="{653CFB57-E1D9-404B-AC6F-4D5CFF08F488}" destId="{5322BC01-0572-4BC0-BB3E-2ACA3C72ED24}" srcOrd="0" destOrd="0" presId="urn:microsoft.com/office/officeart/2008/layout/HalfCircleOrganizationChart"/>
    <dgm:cxn modelId="{CAAA9F3C-630C-4829-9D36-0F35EB3FCF7D}" type="presOf" srcId="{451053AD-E70E-4358-9B1E-E834D972DFA4}" destId="{E351EA25-24A3-490F-A528-F4BB001C37CA}" srcOrd="0" destOrd="0" presId="urn:microsoft.com/office/officeart/2008/layout/HalfCircleOrganizationChart"/>
    <dgm:cxn modelId="{81C50601-863A-48AD-A59E-461474A1A7AB}" type="presOf" srcId="{042EA682-7ED5-4920-A3B6-9673DAEE35C0}" destId="{D18C8AB5-8D76-4372-A421-AA64CF8CFFF3}" srcOrd="0" destOrd="0" presId="urn:microsoft.com/office/officeart/2008/layout/HalfCircleOrganizationChart"/>
    <dgm:cxn modelId="{8FF00D80-AAE1-4387-AE18-70D6347B92A5}" srcId="{7097CC65-1876-49B6-AC82-48FEE7B45273}" destId="{AF5FE707-3548-4B39-A2B7-5B1243B4F771}" srcOrd="1" destOrd="0" parTransId="{16F42804-0C8E-46DA-9007-C7FFB7478B1E}" sibTransId="{D9098803-1285-498C-81A9-17CD501DDF5A}"/>
    <dgm:cxn modelId="{B98CE4D4-ED70-400D-817D-910B19CCECD9}" type="presOf" srcId="{BAF6120C-2745-4CD7-85FD-07506B0E65DB}" destId="{C7062690-2D30-4D46-9D8E-A2E4EEB35556}" srcOrd="1" destOrd="0" presId="urn:microsoft.com/office/officeart/2008/layout/HalfCircleOrganizationChart"/>
    <dgm:cxn modelId="{FBF2789C-39A1-4480-9753-CB3E0B11FFBA}" type="presOf" srcId="{BB3AE1B6-FC24-41C0-B6B5-7202C6CE0740}" destId="{E401332E-0DBC-4659-BFBC-85EC5CD34AEF}" srcOrd="0" destOrd="0" presId="urn:microsoft.com/office/officeart/2008/layout/HalfCircleOrganizationChart"/>
    <dgm:cxn modelId="{43D6C02D-4F22-4825-8F6B-13041E993F6B}" type="presOf" srcId="{4673C714-8D75-4A7A-BC7D-27F7D101EEC4}" destId="{F5EA20C0-73A7-4E03-9D80-FC2115D9AA98}" srcOrd="0" destOrd="0" presId="urn:microsoft.com/office/officeart/2008/layout/HalfCircleOrganizationChart"/>
    <dgm:cxn modelId="{6D536075-39AB-406B-844B-2E9C87A22888}" type="presOf" srcId="{17103761-EBF5-406A-957B-29B818E458C5}" destId="{AEAD0B0E-9C4C-4025-A8A4-A86E7C776B68}" srcOrd="0" destOrd="0" presId="urn:microsoft.com/office/officeart/2008/layout/HalfCircleOrganizationChart"/>
    <dgm:cxn modelId="{FA678D09-5561-4419-9CC9-75EEA43D312D}" srcId="{AF5FE707-3548-4B39-A2B7-5B1243B4F771}" destId="{805A5606-F280-431E-ACBE-EC87B17B3F03}" srcOrd="0" destOrd="0" parTransId="{D60D8B72-B7DD-4A53-BF02-D3122BFD271A}" sibTransId="{AD3BD8E7-913B-4D0B-96E5-93A74D07B503}"/>
    <dgm:cxn modelId="{4E6316F0-0B2E-4ADC-9C8B-09A2D2B65A22}" srcId="{07406146-8A23-48FC-BA88-13BA049FAC90}" destId="{B1D40191-3AB8-4155-98F2-FDFE8EC107C3}" srcOrd="0" destOrd="0" parTransId="{C5C39E49-55F6-4AA3-82E0-7CEAFC4062C9}" sibTransId="{8F7FCC08-EAE8-41AD-B206-4C0C3B366A0B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86F2C5E7-E4A1-400B-A7F4-F6123624C81B}" type="presOf" srcId="{DD59FE7B-99C8-4708-A0B9-A330A439A602}" destId="{380F1805-5E47-4131-8AD6-94835AD1FE32}" srcOrd="1" destOrd="0" presId="urn:microsoft.com/office/officeart/2008/layout/HalfCircleOrganizationChart"/>
    <dgm:cxn modelId="{84DA8F49-80A0-497D-AC31-A98156312706}" type="presOf" srcId="{BAF6120C-2745-4CD7-85FD-07506B0E65DB}" destId="{9AAB830B-740C-4AF7-BEBD-D121B6195A9D}" srcOrd="0" destOrd="0" presId="urn:microsoft.com/office/officeart/2008/layout/HalfCircleOrganizationChart"/>
    <dgm:cxn modelId="{7ED9B20F-2335-4D82-AF52-1F14B2EAFF80}" type="presOf" srcId="{3F16BECD-3BD5-4693-ABFD-F6D39CF9D61D}" destId="{3B79653D-FB13-40CA-B6DD-10932E02FB98}" srcOrd="1" destOrd="0" presId="urn:microsoft.com/office/officeart/2008/layout/HalfCircleOrganizationChart"/>
    <dgm:cxn modelId="{5387FB9D-E6DB-4EF2-B3DB-6DAF04004F53}" srcId="{451FED55-8AD7-4928-9455-77C36F63D17A}" destId="{95174B82-2972-477A-A4F2-30ABFC2768BC}" srcOrd="0" destOrd="0" parTransId="{877E1C9B-B122-4862-B140-937669BC07E9}" sibTransId="{F7851182-FB87-476C-96A4-090581F00EF7}"/>
    <dgm:cxn modelId="{85BB348B-7CEE-455E-8024-AFCC938FF62A}" type="presOf" srcId="{16F42804-0C8E-46DA-9007-C7FFB7478B1E}" destId="{C4E4DD2C-11E5-44D2-AFC8-61C988571A50}" srcOrd="0" destOrd="0" presId="urn:microsoft.com/office/officeart/2008/layout/HalfCircleOrganizationChart"/>
    <dgm:cxn modelId="{25EDE0A5-4CCD-45B8-9075-32B17E592F0F}" srcId="{07406146-8A23-48FC-BA88-13BA049FAC90}" destId="{3F3C2526-3E63-420D-8011-533980F2E012}" srcOrd="2" destOrd="0" parTransId="{4B482416-4D46-4A28-8FA5-189737C056A7}" sibTransId="{41E6012B-6221-4460-B49C-CBE19DB59224}"/>
    <dgm:cxn modelId="{483E0A90-F2B2-4951-A4C2-7F35A3252FC8}" type="presOf" srcId="{23391DED-A329-46FE-AF9C-4DC0BD24C501}" destId="{845B93EC-A2C9-421D-8728-5F089BEF9CE4}" srcOrd="0" destOrd="0" presId="urn:microsoft.com/office/officeart/2008/layout/HalfCircleOrganizationChart"/>
    <dgm:cxn modelId="{F3C86CE9-AFE4-42BB-BE4E-E40D0ED0C828}" type="presOf" srcId="{95174B82-2972-477A-A4F2-30ABFC2768BC}" destId="{3D557B49-15F8-4226-BE2B-B8A9CCC85369}" srcOrd="0" destOrd="0" presId="urn:microsoft.com/office/officeart/2008/layout/HalfCircleOrganizationChart"/>
    <dgm:cxn modelId="{A8ADBCBA-3B4F-4D28-92E9-595854277789}" srcId="{451FED55-8AD7-4928-9455-77C36F63D17A}" destId="{7BEEC1AE-9517-4026-B81D-AE974B614B20}" srcOrd="1" destOrd="0" parTransId="{F9E4E6C2-35CF-41DC-AE72-7A7540523BEF}" sibTransId="{F7429C87-022B-4A45-8152-C9EB64A11742}"/>
    <dgm:cxn modelId="{7E388EA8-40B3-4C45-A34F-7D1C90E33379}" type="presOf" srcId="{CBAF2448-A6AE-4D94-A215-0F5284BE0A8D}" destId="{98F9A084-1131-4692-949F-EB64918E315A}" srcOrd="0" destOrd="0" presId="urn:microsoft.com/office/officeart/2008/layout/HalfCircleOrganizationChart"/>
    <dgm:cxn modelId="{230D4227-A0D5-4D46-AA8B-32F0EA133A9D}" type="presOf" srcId="{3F3C2526-3E63-420D-8011-533980F2E012}" destId="{87A121A2-06B0-44F5-9F75-24A7DA1E85B3}" srcOrd="0" destOrd="0" presId="urn:microsoft.com/office/officeart/2008/layout/HalfCircleOrganizationChart"/>
    <dgm:cxn modelId="{4D3267E6-50BB-4B90-A150-9AE4AF15493A}" srcId="{3F16BECD-3BD5-4693-ABFD-F6D39CF9D61D}" destId="{E1B993C6-0B3E-4EFA-81F7-7E20F4E87AA6}" srcOrd="1" destOrd="0" parTransId="{82D872D4-7C80-4561-A9FB-AD1BA2FA790C}" sibTransId="{957F3EB6-E8F3-4589-BFB2-454E654ECFFA}"/>
    <dgm:cxn modelId="{CFB5991F-A2DC-4B30-96D4-14F7917E6058}" type="presOf" srcId="{4AAB9C7D-9A36-4B24-B934-F31B3BE0DEBF}" destId="{0F9942F2-ACFC-434A-9FDE-45ABDE7350E0}" srcOrd="1" destOrd="0" presId="urn:microsoft.com/office/officeart/2008/layout/HalfCircleOrganizationChart"/>
    <dgm:cxn modelId="{FA924D22-DFAA-4801-BAC1-73FB8548E37E}" type="presOf" srcId="{182959BD-A9E2-4D0D-9513-3C28270EA5A0}" destId="{E0F84FB8-A83C-48E3-AE75-2AD74EBCB016}" srcOrd="0" destOrd="0" presId="urn:microsoft.com/office/officeart/2008/layout/HalfCircleOrganizationChart"/>
    <dgm:cxn modelId="{DE8DC794-8931-47D8-BA7F-B2DB4926B81C}" type="presOf" srcId="{BB3AE1B6-FC24-41C0-B6B5-7202C6CE0740}" destId="{64CE9A1C-E1D5-42F4-A0AA-A097192A0C13}" srcOrd="1" destOrd="0" presId="urn:microsoft.com/office/officeart/2008/layout/HalfCircleOrganizationChart"/>
    <dgm:cxn modelId="{44F38243-2B21-4DCB-9799-351D44D48131}" srcId="{07406146-8A23-48FC-BA88-13BA049FAC90}" destId="{8B81361D-39B9-4011-BBA1-9F98BB968353}" srcOrd="3" destOrd="0" parTransId="{9AC59AD5-096D-4F9A-879C-7B44AD728E60}" sibTransId="{5CC9E008-5B7E-43BE-94FA-BFD5BC9124BA}"/>
    <dgm:cxn modelId="{BAEC4931-CAF3-4F53-AC27-F4147FD535D8}" type="presOf" srcId="{182959BD-A9E2-4D0D-9513-3C28270EA5A0}" destId="{DFE1744B-DFE4-481E-896A-516A3C47926A}" srcOrd="1" destOrd="0" presId="urn:microsoft.com/office/officeart/2008/layout/HalfCircleOrganizationChart"/>
    <dgm:cxn modelId="{CD3E8162-5ACA-486E-8146-8CA616361684}" type="presOf" srcId="{805A5606-F280-431E-ACBE-EC87B17B3F03}" destId="{79F32483-E654-4033-AB19-F27E8076106C}" srcOrd="0" destOrd="0" presId="urn:microsoft.com/office/officeart/2008/layout/HalfCircleOrganizationChart"/>
    <dgm:cxn modelId="{81B79371-C68D-4E14-A624-C8A5C5AC5C31}" type="presOf" srcId="{C9C8DFF6-DF83-49AB-B586-0A8B9318C6BA}" destId="{83071D70-F391-4080-B966-1C617181BDD5}" srcOrd="0" destOrd="0" presId="urn:microsoft.com/office/officeart/2008/layout/HalfCircleOrganizationChart"/>
    <dgm:cxn modelId="{640CF79B-9ACA-484D-BDB2-3AB79B437823}" type="presOf" srcId="{DD59FE7B-99C8-4708-A0B9-A330A439A602}" destId="{2F4152D0-AA81-420F-A98E-1E9AF2C84E32}" srcOrd="0" destOrd="0" presId="urn:microsoft.com/office/officeart/2008/layout/HalfCircleOrganizationChart"/>
    <dgm:cxn modelId="{6B745303-9071-45B1-846E-82F13320755C}" type="presOf" srcId="{AF5FE707-3548-4B39-A2B7-5B1243B4F771}" destId="{2CF68B1A-9884-488E-A354-57422842076D}" srcOrd="1" destOrd="0" presId="urn:microsoft.com/office/officeart/2008/layout/HalfCircleOrganizationChart"/>
    <dgm:cxn modelId="{3C67E983-A61E-4ADE-ADF8-083DE4194E53}" srcId="{B0B1BD03-4479-4BA5-B784-692E0D68DC08}" destId="{A87AE4C4-6D35-4F57-BB40-CD6E598BE78E}" srcOrd="1" destOrd="0" parTransId="{F9A4501E-13ED-489A-B8D2-24A63D0A6F4C}" sibTransId="{6FF9463D-0F7A-4BE4-97BE-0568349C047E}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116468E4-6706-40E3-A804-390022C87D69}" type="presOf" srcId="{042EA682-7ED5-4920-A3B6-9673DAEE35C0}" destId="{82EDFB49-A3CC-4E53-ABA2-3072FF20E2CB}" srcOrd="1" destOrd="0" presId="urn:microsoft.com/office/officeart/2008/layout/HalfCircleOrganizationChart"/>
    <dgm:cxn modelId="{C231797E-DDD6-40BC-BC86-55DB59FD7C25}" type="presOf" srcId="{A8175177-1519-41EC-B0E8-8E6F584E6BE0}" destId="{348634E0-F0CF-4FFE-BEE7-41029B33CDB8}" srcOrd="0" destOrd="0" presId="urn:microsoft.com/office/officeart/2008/layout/HalfCircleOrganizationChart"/>
    <dgm:cxn modelId="{9A2C02C9-A2E4-48A1-B571-E58EE0884265}" type="presOf" srcId="{49D12ED9-EA80-428A-AEDA-CAF10763F735}" destId="{36FF9CDE-0581-4621-AD42-7D5BE3E16D75}" srcOrd="0" destOrd="0" presId="urn:microsoft.com/office/officeart/2008/layout/HalfCircleOrganizationChart"/>
    <dgm:cxn modelId="{F1983ABF-C244-4911-9E1F-35290F57ECD2}" type="presOf" srcId="{82D872D4-7C80-4561-A9FB-AD1BA2FA790C}" destId="{50949CD0-BD55-47F2-BE68-C5A4064EC101}" srcOrd="0" destOrd="0" presId="urn:microsoft.com/office/officeart/2008/layout/HalfCircleOrganizationChart"/>
    <dgm:cxn modelId="{570F5BD7-DCDE-43E0-8021-2B4435AC9C1C}" srcId="{B0B1BD03-4479-4BA5-B784-692E0D68DC08}" destId="{A2518852-2BDF-4E5C-9BA6-68232D1C0BE4}" srcOrd="0" destOrd="0" parTransId="{653CFB57-E1D9-404B-AC6F-4D5CFF08F488}" sibTransId="{B8E9681D-7996-432D-88C0-178CB7864816}"/>
    <dgm:cxn modelId="{E8E1D6CD-3077-4430-B09D-2B2D71D3BDEC}" type="presOf" srcId="{69CE874C-D5CE-4321-97AA-2474D49E62B3}" destId="{FDEF6BBA-B938-4BB5-8FC0-36085AA8290A}" srcOrd="0" destOrd="0" presId="urn:microsoft.com/office/officeart/2008/layout/HalfCircleOrganizationChart"/>
    <dgm:cxn modelId="{FD471AC8-415E-457C-90CC-76DAAD2F1AB6}" type="presOf" srcId="{E8B7007A-280B-4BBE-B6AA-2BDA5343970F}" destId="{34EABD80-3395-458B-B236-B2847C67CF40}" srcOrd="0" destOrd="0" presId="urn:microsoft.com/office/officeart/2008/layout/HalfCircleOrganizationChart"/>
    <dgm:cxn modelId="{CA0F508B-7F42-4472-97E8-E030D6237DED}" type="presOf" srcId="{F9E4E6C2-35CF-41DC-AE72-7A7540523BEF}" destId="{D2DBDD79-CF52-4EB2-BF2C-C7F0CA63638F}" srcOrd="0" destOrd="0" presId="urn:microsoft.com/office/officeart/2008/layout/HalfCircleOrganizationChart"/>
    <dgm:cxn modelId="{39B7D0E4-008E-4BB1-86B5-45098A30A2B0}" type="presOf" srcId="{7097CC65-1876-49B6-AC82-48FEE7B45273}" destId="{49BE488C-616C-48AB-8CE6-6BAD8BCA12CF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C0ABAA7F-BACD-4AC2-BC7E-CCD3E3B4DBA4}" type="presOf" srcId="{33571997-4854-4965-B8F6-D17956500803}" destId="{F659A67D-6320-443A-9945-758597066473}" srcOrd="0" destOrd="0" presId="urn:microsoft.com/office/officeart/2008/layout/HalfCircleOrganizationChart"/>
    <dgm:cxn modelId="{9C15719D-2862-4223-8E43-1F2327B61F91}" type="presOf" srcId="{F8306951-2884-445B-837E-9C0266D90B2B}" destId="{55EB01D5-76D7-412E-BFAD-F763111B3777}" srcOrd="0" destOrd="0" presId="urn:microsoft.com/office/officeart/2008/layout/HalfCircleOrganizationChart"/>
    <dgm:cxn modelId="{B5EFE0E1-CB23-4F2D-AE24-99CDA18BD60C}" type="presOf" srcId="{3F3C2526-3E63-420D-8011-533980F2E012}" destId="{6ADA2787-CC1E-4123-B224-C67EC63D19F1}" srcOrd="1" destOrd="0" presId="urn:microsoft.com/office/officeart/2008/layout/HalfCircleOrganizationChart"/>
    <dgm:cxn modelId="{8F6A36D5-ECFE-4D55-B335-6CEF796FF9B2}" srcId="{07406146-8A23-48FC-BA88-13BA049FAC90}" destId="{CD24E8A1-5655-4711-8A10-16BED2F939CE}" srcOrd="4" destOrd="0" parTransId="{D48DE458-FC48-4776-9C5C-DA9E882BD1F6}" sibTransId="{13DB3CBF-BC7C-4564-A11A-0ABF0452927F}"/>
    <dgm:cxn modelId="{E10A7F40-7435-478A-8144-8DA2B63E7A64}" type="presOf" srcId="{7BEEC1AE-9517-4026-B81D-AE974B614B20}" destId="{C783804F-BB5D-4FBD-A00F-617672DAC6EF}" srcOrd="0" destOrd="0" presId="urn:microsoft.com/office/officeart/2008/layout/HalfCircleOrganizationChart"/>
    <dgm:cxn modelId="{E1ADC85F-A414-4830-93C9-9C4FC8363ED2}" type="presOf" srcId="{877E1C9B-B122-4862-B140-937669BC07E9}" destId="{20FBF5DC-F21A-444D-A93E-EAD5145F5BEA}" srcOrd="0" destOrd="0" presId="urn:microsoft.com/office/officeart/2008/layout/HalfCircleOrganizationChart"/>
    <dgm:cxn modelId="{72C09DBD-5C16-4670-ABEC-CF43CFB9111C}" type="presOf" srcId="{3F16BECD-3BD5-4693-ABFD-F6D39CF9D61D}" destId="{552315FB-D446-4DF8-978F-A5B4C338B15F}" srcOrd="0" destOrd="0" presId="urn:microsoft.com/office/officeart/2008/layout/HalfCircleOrganizationChart"/>
    <dgm:cxn modelId="{FF2512B4-6F66-42AC-A988-95A4CB8BFF17}" srcId="{CD24E8A1-5655-4711-8A10-16BED2F939CE}" destId="{33B34BA9-A957-4D09-83CA-7C2765478269}" srcOrd="0" destOrd="0" parTransId="{49D12ED9-EA80-428A-AEDA-CAF10763F735}" sibTransId="{E121D510-C05C-4D44-A5F9-417C5CC7090B}"/>
    <dgm:cxn modelId="{98F5FC5E-23D5-4A66-97A7-79C7B8BB3BB8}" type="presOf" srcId="{CD24E8A1-5655-4711-8A10-16BED2F939CE}" destId="{969C54B1-C3A8-4A0F-A8AC-F885B9A61681}" srcOrd="1" destOrd="0" presId="urn:microsoft.com/office/officeart/2008/layout/HalfCircleOrganizationChart"/>
    <dgm:cxn modelId="{ACF3F3F6-01A3-41DC-BE16-EAFBD6E6C7DD}" type="presOf" srcId="{8B81361D-39B9-4011-BBA1-9F98BB968353}" destId="{422FDA02-9CFF-48C8-9C84-CECA6D9E9834}" srcOrd="0" destOrd="0" presId="urn:microsoft.com/office/officeart/2008/layout/HalfCircleOrganizationChart"/>
    <dgm:cxn modelId="{FA3BD623-2855-4DAD-8E4D-2336E0B9C016}" srcId="{BAF6120C-2745-4CD7-85FD-07506B0E65DB}" destId="{3F16BECD-3BD5-4693-ABFD-F6D39CF9D61D}" srcOrd="1" destOrd="0" parTransId="{69CE874C-D5CE-4321-97AA-2474D49E62B3}" sibTransId="{FF0EF7C0-6C18-4A19-BB9C-94FEE4EA50C2}"/>
    <dgm:cxn modelId="{9002BDB7-305E-470D-855A-C18F1129FF8A}" type="presOf" srcId="{B0B1BD03-4479-4BA5-B784-692E0D68DC08}" destId="{B97B7945-4833-402C-8588-BCFBDF030E0F}" srcOrd="0" destOrd="0" presId="urn:microsoft.com/office/officeart/2008/layout/HalfCircleOrganizationChart"/>
    <dgm:cxn modelId="{1C9289AC-E1E3-4ACA-A5CD-8DA5EED6FA12}" type="presOf" srcId="{61F8940B-7E6C-4E93-B431-7CDD1A86A3EA}" destId="{A5CC7824-DD3A-4470-998C-CB0F354C6CB1}" srcOrd="0" destOrd="0" presId="urn:microsoft.com/office/officeart/2008/layout/HalfCircleOrganizationChart"/>
    <dgm:cxn modelId="{EB5043D8-64A7-43D0-9220-35195FCDB1D6}" type="presOf" srcId="{E3F48218-8B70-4928-B3F6-DBAB06C6BE7E}" destId="{9B0C3CC3-761B-487A-9C40-D92A8EFDEA7E}" srcOrd="0" destOrd="0" presId="urn:microsoft.com/office/officeart/2008/layout/HalfCircleOrganizationChart"/>
    <dgm:cxn modelId="{36CE0155-C1F9-416C-96C1-71AC51BEBF50}" type="presOf" srcId="{07406146-8A23-48FC-BA88-13BA049FAC90}" destId="{F794551C-F3EB-478C-B19E-B706787318C1}" srcOrd="0" destOrd="0" presId="urn:microsoft.com/office/officeart/2008/layout/HalfCircleOrganizationChart"/>
    <dgm:cxn modelId="{A5F6642B-B833-4477-81F7-4C49BCB57339}" type="presOf" srcId="{61F8940B-7E6C-4E93-B431-7CDD1A86A3EA}" destId="{0A2FB436-5C3D-45CD-A1AF-BA9CEC28CE29}" srcOrd="1" destOrd="0" presId="urn:microsoft.com/office/officeart/2008/layout/HalfCircleOrganizationChart"/>
    <dgm:cxn modelId="{86EDFD4F-CA00-4C80-9029-245356B9C973}" type="presOf" srcId="{E777BCA6-C657-4996-95EE-2C0096B3653B}" destId="{F1F9CE58-BC5B-420B-987A-BF8659638656}" srcOrd="0" destOrd="0" presId="urn:microsoft.com/office/officeart/2008/layout/HalfCircleOrganizationChart"/>
    <dgm:cxn modelId="{7129AA00-00F0-4CC4-8B7B-6DB948E140CF}" type="presOf" srcId="{5F0A106E-7D89-442C-8E86-001291A429DF}" destId="{78343FC7-0AF7-4995-9F3D-5395F7A7F17D}" srcOrd="0" destOrd="0" presId="urn:microsoft.com/office/officeart/2008/layout/HalfCircleOrganizationChart"/>
    <dgm:cxn modelId="{71853BC8-0369-4C36-A8AF-860ECAEE728E}" type="presParOf" srcId="{F794551C-F3EB-478C-B19E-B706787318C1}" destId="{411687BC-2545-4C3B-A125-E28B7ED9662D}" srcOrd="0" destOrd="0" presId="urn:microsoft.com/office/officeart/2008/layout/HalfCircleOrganizationChart"/>
    <dgm:cxn modelId="{3342BED5-E026-4531-91EB-73109B52E402}" type="presParOf" srcId="{411687BC-2545-4C3B-A125-E28B7ED9662D}" destId="{AC5BD65B-C485-4F37-A12E-9EB5C7F1C95A}" srcOrd="0" destOrd="0" presId="urn:microsoft.com/office/officeart/2008/layout/HalfCircleOrganizationChart"/>
    <dgm:cxn modelId="{3AB68E05-F79A-43F0-9186-53CA808C2A85}" type="presParOf" srcId="{AC5BD65B-C485-4F37-A12E-9EB5C7F1C95A}" destId="{C20B61E1-D976-430C-936C-7EB11E9C6E91}" srcOrd="0" destOrd="0" presId="urn:microsoft.com/office/officeart/2008/layout/HalfCircleOrganizationChart"/>
    <dgm:cxn modelId="{E154E291-1D95-4AA0-A35A-B01348E81B4E}" type="presParOf" srcId="{AC5BD65B-C485-4F37-A12E-9EB5C7F1C95A}" destId="{CB3D3787-4246-40D7-9084-F42754D2C892}" srcOrd="1" destOrd="0" presId="urn:microsoft.com/office/officeart/2008/layout/HalfCircleOrganizationChart"/>
    <dgm:cxn modelId="{1A3C3E34-E75A-4EC0-8587-BB01288824B7}" type="presParOf" srcId="{AC5BD65B-C485-4F37-A12E-9EB5C7F1C95A}" destId="{8D5FD1F6-5B72-4022-BD79-6642A0BBC50B}" srcOrd="2" destOrd="0" presId="urn:microsoft.com/office/officeart/2008/layout/HalfCircleOrganizationChart"/>
    <dgm:cxn modelId="{164112C6-D8D3-44BB-A740-9646253AB9F8}" type="presParOf" srcId="{AC5BD65B-C485-4F37-A12E-9EB5C7F1C95A}" destId="{6481FC4C-71F2-4800-95EF-FFADB0A44DEC}" srcOrd="3" destOrd="0" presId="urn:microsoft.com/office/officeart/2008/layout/HalfCircleOrganizationChart"/>
    <dgm:cxn modelId="{E1CEDDE2-6226-4653-A94E-6D5A557C0ECD}" type="presParOf" srcId="{411687BC-2545-4C3B-A125-E28B7ED9662D}" destId="{333E7177-A0FE-4970-8830-3335EBBC25BF}" srcOrd="1" destOrd="0" presId="urn:microsoft.com/office/officeart/2008/layout/HalfCircleOrganizationChart"/>
    <dgm:cxn modelId="{2A3E62D9-CFE7-4AF0-891E-DB693094DF33}" type="presParOf" srcId="{333E7177-A0FE-4970-8830-3335EBBC25BF}" destId="{7FA1250B-3D4E-4EDB-A504-8E5E9E14F6D5}" srcOrd="0" destOrd="0" presId="urn:microsoft.com/office/officeart/2008/layout/HalfCircleOrganizationChart"/>
    <dgm:cxn modelId="{FAF669E2-9E46-45F8-B6EC-9B47FD2B9337}" type="presParOf" srcId="{333E7177-A0FE-4970-8830-3335EBBC25BF}" destId="{86293CB7-CD5F-4CFE-88E7-77077176DE46}" srcOrd="1" destOrd="0" presId="urn:microsoft.com/office/officeart/2008/layout/HalfCircleOrganizationChart"/>
    <dgm:cxn modelId="{8DCE6541-F597-4506-BFEF-4529584A3BBD}" type="presParOf" srcId="{86293CB7-CD5F-4CFE-88E7-77077176DE46}" destId="{288C7737-E006-42CC-92A7-1E3AB3DAC1E8}" srcOrd="0" destOrd="0" presId="urn:microsoft.com/office/officeart/2008/layout/HalfCircleOrganizationChart"/>
    <dgm:cxn modelId="{911222E1-71E9-4F09-B9C9-1C8B1EBA7EDE}" type="presParOf" srcId="{288C7737-E006-42CC-92A7-1E3AB3DAC1E8}" destId="{9B0C3CC3-761B-487A-9C40-D92A8EFDEA7E}" srcOrd="0" destOrd="0" presId="urn:microsoft.com/office/officeart/2008/layout/HalfCircleOrganizationChart"/>
    <dgm:cxn modelId="{BF4B884D-099B-4339-B8F9-648BC7854829}" type="presParOf" srcId="{288C7737-E006-42CC-92A7-1E3AB3DAC1E8}" destId="{64B96DE5-E063-4EB4-9D94-BBA8E29967E8}" srcOrd="1" destOrd="0" presId="urn:microsoft.com/office/officeart/2008/layout/HalfCircleOrganizationChart"/>
    <dgm:cxn modelId="{3E996685-92D0-4C30-B3EB-1E210FE1EE85}" type="presParOf" srcId="{288C7737-E006-42CC-92A7-1E3AB3DAC1E8}" destId="{0CBF7ADA-CDB4-47F1-9468-472761093B8B}" srcOrd="2" destOrd="0" presId="urn:microsoft.com/office/officeart/2008/layout/HalfCircleOrganizationChart"/>
    <dgm:cxn modelId="{0266D971-B3C7-445F-89FF-E5A1D714A236}" type="presParOf" srcId="{288C7737-E006-42CC-92A7-1E3AB3DAC1E8}" destId="{9D694ADF-A2D4-40C7-8813-998C20DC7139}" srcOrd="3" destOrd="0" presId="urn:microsoft.com/office/officeart/2008/layout/HalfCircleOrganizationChart"/>
    <dgm:cxn modelId="{7BAF0340-D939-4B6B-9F9C-CC3B6BF12273}" type="presParOf" srcId="{86293CB7-CD5F-4CFE-88E7-77077176DE46}" destId="{217F9CFF-C13D-46D2-9B8B-5F1D511B6D49}" srcOrd="1" destOrd="0" presId="urn:microsoft.com/office/officeart/2008/layout/HalfCircleOrganizationChart"/>
    <dgm:cxn modelId="{3D4AB3D6-D197-4164-AC30-12219890EE85}" type="presParOf" srcId="{217F9CFF-C13D-46D2-9B8B-5F1D511B6D49}" destId="{34EABD80-3395-458B-B236-B2847C67CF40}" srcOrd="0" destOrd="0" presId="urn:microsoft.com/office/officeart/2008/layout/HalfCircleOrganizationChart"/>
    <dgm:cxn modelId="{F50BE05D-E351-4936-A083-303C845F1D67}" type="presParOf" srcId="{217F9CFF-C13D-46D2-9B8B-5F1D511B6D49}" destId="{3A4BBC9E-48F5-4C79-82A1-D31D7FED3A35}" srcOrd="1" destOrd="0" presId="urn:microsoft.com/office/officeart/2008/layout/HalfCircleOrganizationChart"/>
    <dgm:cxn modelId="{BAC43D9E-CC48-4AA9-B81B-12C61788B5B2}" type="presParOf" srcId="{3A4BBC9E-48F5-4C79-82A1-D31D7FED3A35}" destId="{3F61882F-9CF2-4274-8227-7510AA8A1E14}" srcOrd="0" destOrd="0" presId="urn:microsoft.com/office/officeart/2008/layout/HalfCircleOrganizationChart"/>
    <dgm:cxn modelId="{1E83BEB8-07F7-486F-8091-0319F05AEFF8}" type="presParOf" srcId="{3F61882F-9CF2-4274-8227-7510AA8A1E14}" destId="{348634E0-F0CF-4FFE-BEE7-41029B33CDB8}" srcOrd="0" destOrd="0" presId="urn:microsoft.com/office/officeart/2008/layout/HalfCircleOrganizationChart"/>
    <dgm:cxn modelId="{5482C2A7-3FEF-4D96-8C40-952B727E7224}" type="presParOf" srcId="{3F61882F-9CF2-4274-8227-7510AA8A1E14}" destId="{C8E42831-C47D-472E-A6DE-ECFFD845C97F}" srcOrd="1" destOrd="0" presId="urn:microsoft.com/office/officeart/2008/layout/HalfCircleOrganizationChart"/>
    <dgm:cxn modelId="{BF767D0C-86C0-4B5F-A995-6F21BFFF8840}" type="presParOf" srcId="{3F61882F-9CF2-4274-8227-7510AA8A1E14}" destId="{95F47F35-88FB-45A2-A5D0-F63C94728629}" srcOrd="2" destOrd="0" presId="urn:microsoft.com/office/officeart/2008/layout/HalfCircleOrganizationChart"/>
    <dgm:cxn modelId="{676621E9-1D78-4009-AC44-E9270C1B5208}" type="presParOf" srcId="{3F61882F-9CF2-4274-8227-7510AA8A1E14}" destId="{91929EA9-221E-460B-9728-65C6AAD9891E}" srcOrd="3" destOrd="0" presId="urn:microsoft.com/office/officeart/2008/layout/HalfCircleOrganizationChart"/>
    <dgm:cxn modelId="{568C2D33-B1C3-4BCD-A0BD-97A945CA7B32}" type="presParOf" srcId="{3A4BBC9E-48F5-4C79-82A1-D31D7FED3A35}" destId="{20F61619-3298-4F47-9F48-12C4818F09E4}" srcOrd="1" destOrd="0" presId="urn:microsoft.com/office/officeart/2008/layout/HalfCircleOrganizationChart"/>
    <dgm:cxn modelId="{8C4AE5C8-A30D-48C5-A539-5DC19752C22D}" type="presParOf" srcId="{3A4BBC9E-48F5-4C79-82A1-D31D7FED3A35}" destId="{5EB55746-7E51-486D-89B4-0DBEEB413BC8}" srcOrd="2" destOrd="0" presId="urn:microsoft.com/office/officeart/2008/layout/HalfCircleOrganizationChart"/>
    <dgm:cxn modelId="{A4B16022-4B34-4FD8-90ED-DFC85F2C2432}" type="presParOf" srcId="{217F9CFF-C13D-46D2-9B8B-5F1D511B6D49}" destId="{F5EA20C0-73A7-4E03-9D80-FC2115D9AA98}" srcOrd="2" destOrd="0" presId="urn:microsoft.com/office/officeart/2008/layout/HalfCircleOrganizationChart"/>
    <dgm:cxn modelId="{D596785C-BFC4-476E-9F3B-095EE28C0ADD}" type="presParOf" srcId="{217F9CFF-C13D-46D2-9B8B-5F1D511B6D49}" destId="{F310EF9C-A093-413A-8291-611BBA9C997A}" srcOrd="3" destOrd="0" presId="urn:microsoft.com/office/officeart/2008/layout/HalfCircleOrganizationChart"/>
    <dgm:cxn modelId="{66F1AAD8-D2DA-4013-8532-45FC15C41F5C}" type="presParOf" srcId="{F310EF9C-A093-413A-8291-611BBA9C997A}" destId="{1E3C7FD2-3F9F-4256-94D5-E84A47A164E3}" srcOrd="0" destOrd="0" presId="urn:microsoft.com/office/officeart/2008/layout/HalfCircleOrganizationChart"/>
    <dgm:cxn modelId="{5A71C720-B53B-4A9A-89CB-8A3C9138CAFA}" type="presParOf" srcId="{1E3C7FD2-3F9F-4256-94D5-E84A47A164E3}" destId="{2F4152D0-AA81-420F-A98E-1E9AF2C84E32}" srcOrd="0" destOrd="0" presId="urn:microsoft.com/office/officeart/2008/layout/HalfCircleOrganizationChart"/>
    <dgm:cxn modelId="{FB524ACF-62CC-48C6-A344-A5F7399C45F5}" type="presParOf" srcId="{1E3C7FD2-3F9F-4256-94D5-E84A47A164E3}" destId="{FB9F1671-BDEA-469E-9C4C-B54AD55F3D39}" srcOrd="1" destOrd="0" presId="urn:microsoft.com/office/officeart/2008/layout/HalfCircleOrganizationChart"/>
    <dgm:cxn modelId="{BB423717-FBEB-49B8-A8EA-223CDBD829AA}" type="presParOf" srcId="{1E3C7FD2-3F9F-4256-94D5-E84A47A164E3}" destId="{2CAAC088-6FB1-4187-86D6-1AF96E5B9958}" srcOrd="2" destOrd="0" presId="urn:microsoft.com/office/officeart/2008/layout/HalfCircleOrganizationChart"/>
    <dgm:cxn modelId="{2255580A-DF77-442B-A3E2-E176E91A3457}" type="presParOf" srcId="{1E3C7FD2-3F9F-4256-94D5-E84A47A164E3}" destId="{380F1805-5E47-4131-8AD6-94835AD1FE32}" srcOrd="3" destOrd="0" presId="urn:microsoft.com/office/officeart/2008/layout/HalfCircleOrganizationChart"/>
    <dgm:cxn modelId="{F7677DF9-459A-4265-AD61-FCE7952594BC}" type="presParOf" srcId="{F310EF9C-A093-413A-8291-611BBA9C997A}" destId="{663E8EDB-CA37-4B95-88E1-EF241C9AFC95}" srcOrd="1" destOrd="0" presId="urn:microsoft.com/office/officeart/2008/layout/HalfCircleOrganizationChart"/>
    <dgm:cxn modelId="{CED77E48-3B76-4EE9-A678-8C6D1332AEEA}" type="presParOf" srcId="{F310EF9C-A093-413A-8291-611BBA9C997A}" destId="{75F2E337-59AC-42AE-9D0C-ED2A3B2F7C3C}" srcOrd="2" destOrd="0" presId="urn:microsoft.com/office/officeart/2008/layout/HalfCircleOrganizationChart"/>
    <dgm:cxn modelId="{3D42F41D-DBE1-4413-8E1B-9A25303EB83B}" type="presParOf" srcId="{86293CB7-CD5F-4CFE-88E7-77077176DE46}" destId="{214C93C6-31CB-45CA-B07D-826A5AD2DBF0}" srcOrd="2" destOrd="0" presId="urn:microsoft.com/office/officeart/2008/layout/HalfCircleOrganizationChart"/>
    <dgm:cxn modelId="{3661EFF9-88F5-464D-985E-489793C0C1CD}" type="presParOf" srcId="{333E7177-A0FE-4970-8830-3335EBBC25BF}" destId="{EF9B5AE6-A344-4399-B41E-F85C9436E899}" srcOrd="2" destOrd="0" presId="urn:microsoft.com/office/officeart/2008/layout/HalfCircleOrganizationChart"/>
    <dgm:cxn modelId="{B454B3C7-2B5D-4ABF-8619-04D831163E60}" type="presParOf" srcId="{333E7177-A0FE-4970-8830-3335EBBC25BF}" destId="{46C85876-BAF8-4BF9-92EE-9DBB450F9EDA}" srcOrd="3" destOrd="0" presId="urn:microsoft.com/office/officeart/2008/layout/HalfCircleOrganizationChart"/>
    <dgm:cxn modelId="{D6EA26E5-C5EC-4176-A5C1-66535ACE2455}" type="presParOf" srcId="{46C85876-BAF8-4BF9-92EE-9DBB450F9EDA}" destId="{C1E34248-7139-4874-830F-7820E6624A6E}" srcOrd="0" destOrd="0" presId="urn:microsoft.com/office/officeart/2008/layout/HalfCircleOrganizationChart"/>
    <dgm:cxn modelId="{9D88738F-5098-4ADB-980F-30BA6BDFBE67}" type="presParOf" srcId="{C1E34248-7139-4874-830F-7820E6624A6E}" destId="{D18C8AB5-8D76-4372-A421-AA64CF8CFFF3}" srcOrd="0" destOrd="0" presId="urn:microsoft.com/office/officeart/2008/layout/HalfCircleOrganizationChart"/>
    <dgm:cxn modelId="{F577FACD-07E7-43E7-8CFB-1B009B3AB1B7}" type="presParOf" srcId="{C1E34248-7139-4874-830F-7820E6624A6E}" destId="{735A2533-DDD7-4175-A7CC-DFE960925CCB}" srcOrd="1" destOrd="0" presId="urn:microsoft.com/office/officeart/2008/layout/HalfCircleOrganizationChart"/>
    <dgm:cxn modelId="{68FC2909-C7D6-434E-8B97-54D04FF77767}" type="presParOf" srcId="{C1E34248-7139-4874-830F-7820E6624A6E}" destId="{0A2E3D3B-C9B1-4CBC-A2F0-9123310FD060}" srcOrd="2" destOrd="0" presId="urn:microsoft.com/office/officeart/2008/layout/HalfCircleOrganizationChart"/>
    <dgm:cxn modelId="{B09DBB91-A188-4D01-9E81-8BE91AA1A338}" type="presParOf" srcId="{C1E34248-7139-4874-830F-7820E6624A6E}" destId="{82EDFB49-A3CC-4E53-ABA2-3072FF20E2CB}" srcOrd="3" destOrd="0" presId="urn:microsoft.com/office/officeart/2008/layout/HalfCircleOrganizationChart"/>
    <dgm:cxn modelId="{F6170E87-56DC-4C4A-9A2B-6FB0174B241F}" type="presParOf" srcId="{46C85876-BAF8-4BF9-92EE-9DBB450F9EDA}" destId="{470C7D74-AA26-4D0B-9B21-C04518333A1A}" srcOrd="1" destOrd="0" presId="urn:microsoft.com/office/officeart/2008/layout/HalfCircleOrganizationChart"/>
    <dgm:cxn modelId="{75C99FE2-C6BE-470E-BD5E-A67E5E63B422}" type="presParOf" srcId="{470C7D74-AA26-4D0B-9B21-C04518333A1A}" destId="{BAA95E28-B22D-4681-B23A-4D669EF4011C}" srcOrd="0" destOrd="0" presId="urn:microsoft.com/office/officeart/2008/layout/HalfCircleOrganizationChart"/>
    <dgm:cxn modelId="{B1F919CF-B9DA-4DD1-B4FF-70DD5829104A}" type="presParOf" srcId="{470C7D74-AA26-4D0B-9B21-C04518333A1A}" destId="{D9BCED29-D01E-4049-A4DA-3C436CC8B8EB}" srcOrd="1" destOrd="0" presId="urn:microsoft.com/office/officeart/2008/layout/HalfCircleOrganizationChart"/>
    <dgm:cxn modelId="{22648385-9669-47DD-B52B-2C052F9CA87E}" type="presParOf" srcId="{D9BCED29-D01E-4049-A4DA-3C436CC8B8EB}" destId="{12C674FA-6294-43B8-BD9A-530311C02CB9}" srcOrd="0" destOrd="0" presId="urn:microsoft.com/office/officeart/2008/layout/HalfCircleOrganizationChart"/>
    <dgm:cxn modelId="{42142106-1C89-4C82-B843-09F4AF85226C}" type="presParOf" srcId="{12C674FA-6294-43B8-BD9A-530311C02CB9}" destId="{F1F9CE58-BC5B-420B-987A-BF8659638656}" srcOrd="0" destOrd="0" presId="urn:microsoft.com/office/officeart/2008/layout/HalfCircleOrganizationChart"/>
    <dgm:cxn modelId="{503FFD97-763A-42EF-ADF2-6B926D3AEA7D}" type="presParOf" srcId="{12C674FA-6294-43B8-BD9A-530311C02CB9}" destId="{11DE3897-560B-4EEB-AFEC-472A3BAE94BD}" srcOrd="1" destOrd="0" presId="urn:microsoft.com/office/officeart/2008/layout/HalfCircleOrganizationChart"/>
    <dgm:cxn modelId="{9C8BC5BE-A726-4F1E-A197-2B5F7ECE033D}" type="presParOf" srcId="{12C674FA-6294-43B8-BD9A-530311C02CB9}" destId="{B464E504-0D4F-4612-8F21-3FFE2FC8B21F}" srcOrd="2" destOrd="0" presId="urn:microsoft.com/office/officeart/2008/layout/HalfCircleOrganizationChart"/>
    <dgm:cxn modelId="{FE98C129-2AED-4E89-9ACF-E2B997AE36B1}" type="presParOf" srcId="{12C674FA-6294-43B8-BD9A-530311C02CB9}" destId="{3A06E6A7-66AC-4428-B785-3F1FD56CFFD5}" srcOrd="3" destOrd="0" presId="urn:microsoft.com/office/officeart/2008/layout/HalfCircleOrganizationChart"/>
    <dgm:cxn modelId="{03412540-926D-4329-A1B1-1BD45B34D648}" type="presParOf" srcId="{D9BCED29-D01E-4049-A4DA-3C436CC8B8EB}" destId="{ABE2700E-4FD9-44F8-8FE0-D8E9616C0892}" srcOrd="1" destOrd="0" presId="urn:microsoft.com/office/officeart/2008/layout/HalfCircleOrganizationChart"/>
    <dgm:cxn modelId="{FFD30CC9-CDF9-40E4-8DC7-387A0B53069E}" type="presParOf" srcId="{D9BCED29-D01E-4049-A4DA-3C436CC8B8EB}" destId="{1B94F785-65A9-4BDE-B276-A9793427B887}" srcOrd="2" destOrd="0" presId="urn:microsoft.com/office/officeart/2008/layout/HalfCircleOrganizationChart"/>
    <dgm:cxn modelId="{D990D05A-659D-45B2-8546-6E0083263A30}" type="presParOf" srcId="{470C7D74-AA26-4D0B-9B21-C04518333A1A}" destId="{78343FC7-0AF7-4995-9F3D-5395F7A7F17D}" srcOrd="2" destOrd="0" presId="urn:microsoft.com/office/officeart/2008/layout/HalfCircleOrganizationChart"/>
    <dgm:cxn modelId="{D46FC996-6DB2-4830-B192-E90CF125BD92}" type="presParOf" srcId="{470C7D74-AA26-4D0B-9B21-C04518333A1A}" destId="{3012B149-6A66-4929-A5F6-60E4DB1F23BE}" srcOrd="3" destOrd="0" presId="urn:microsoft.com/office/officeart/2008/layout/HalfCircleOrganizationChart"/>
    <dgm:cxn modelId="{D4B09965-D417-4120-979D-64AC22D76F73}" type="presParOf" srcId="{3012B149-6A66-4929-A5F6-60E4DB1F23BE}" destId="{52FF2CD2-E226-48F6-A0D0-C8899E01C221}" srcOrd="0" destOrd="0" presId="urn:microsoft.com/office/officeart/2008/layout/HalfCircleOrganizationChart"/>
    <dgm:cxn modelId="{64A15453-3F7F-4565-8FC1-29656729B1BD}" type="presParOf" srcId="{52FF2CD2-E226-48F6-A0D0-C8899E01C221}" destId="{E0F84FB8-A83C-48E3-AE75-2AD74EBCB016}" srcOrd="0" destOrd="0" presId="urn:microsoft.com/office/officeart/2008/layout/HalfCircleOrganizationChart"/>
    <dgm:cxn modelId="{A10781EC-C10F-426D-BB34-FA304DF30F71}" type="presParOf" srcId="{52FF2CD2-E226-48F6-A0D0-C8899E01C221}" destId="{F73BEAFF-A5F5-4D9C-9EF1-F2B88AE96593}" srcOrd="1" destOrd="0" presId="urn:microsoft.com/office/officeart/2008/layout/HalfCircleOrganizationChart"/>
    <dgm:cxn modelId="{2B0A2810-E2D3-4457-AF3E-C312A16871EF}" type="presParOf" srcId="{52FF2CD2-E226-48F6-A0D0-C8899E01C221}" destId="{1544B48A-1036-4F26-A47E-99313966E8A5}" srcOrd="2" destOrd="0" presId="urn:microsoft.com/office/officeart/2008/layout/HalfCircleOrganizationChart"/>
    <dgm:cxn modelId="{45B3EBE2-58D9-4A08-B2B5-6F386C9645A5}" type="presParOf" srcId="{52FF2CD2-E226-48F6-A0D0-C8899E01C221}" destId="{DFE1744B-DFE4-481E-896A-516A3C47926A}" srcOrd="3" destOrd="0" presId="urn:microsoft.com/office/officeart/2008/layout/HalfCircleOrganizationChart"/>
    <dgm:cxn modelId="{693B1A41-DEFE-42C3-9A3D-698D99838FE7}" type="presParOf" srcId="{3012B149-6A66-4929-A5F6-60E4DB1F23BE}" destId="{9670B99A-775D-4B0E-BD18-40EDFF5D5426}" srcOrd="1" destOrd="0" presId="urn:microsoft.com/office/officeart/2008/layout/HalfCircleOrganizationChart"/>
    <dgm:cxn modelId="{DA84C6AF-3CAB-429B-A9DA-E4C795083A81}" type="presParOf" srcId="{3012B149-6A66-4929-A5F6-60E4DB1F23BE}" destId="{CC6C29C5-E046-463A-BF3D-F76EC75126FB}" srcOrd="2" destOrd="0" presId="urn:microsoft.com/office/officeart/2008/layout/HalfCircleOrganizationChart"/>
    <dgm:cxn modelId="{41D262B0-F0BA-43EE-8799-244F5014480C}" type="presParOf" srcId="{46C85876-BAF8-4BF9-92EE-9DBB450F9EDA}" destId="{54E328EF-3F86-4CF3-99D0-A0A8FDD202FE}" srcOrd="2" destOrd="0" presId="urn:microsoft.com/office/officeart/2008/layout/HalfCircleOrganizationChart"/>
    <dgm:cxn modelId="{0EE8E409-87D0-4738-8864-24DC09E118FE}" type="presParOf" srcId="{411687BC-2545-4C3B-A125-E28B7ED9662D}" destId="{99CA1FC7-7427-46CB-86DD-CE9351949A8C}" srcOrd="2" destOrd="0" presId="urn:microsoft.com/office/officeart/2008/layout/HalfCircleOrganizationChart"/>
    <dgm:cxn modelId="{C6EF5650-47E4-458D-AE87-84010442CD67}" type="presParOf" srcId="{F794551C-F3EB-478C-B19E-B706787318C1}" destId="{7A272FAE-E369-4F89-A3AA-6F8F4772D1B2}" srcOrd="1" destOrd="0" presId="urn:microsoft.com/office/officeart/2008/layout/HalfCircleOrganizationChart"/>
    <dgm:cxn modelId="{6798A4EF-E908-46FF-83D0-0A7E92F52F91}" type="presParOf" srcId="{7A272FAE-E369-4F89-A3AA-6F8F4772D1B2}" destId="{9F2E2E72-3B4B-44FF-BA4E-073ABF62E45B}" srcOrd="0" destOrd="0" presId="urn:microsoft.com/office/officeart/2008/layout/HalfCircleOrganizationChart"/>
    <dgm:cxn modelId="{60253839-6470-4F9C-9E97-53D9371A097F}" type="presParOf" srcId="{9F2E2E72-3B4B-44FF-BA4E-073ABF62E45B}" destId="{E9B1C513-AAD6-4060-A29C-14310E9AAA7A}" srcOrd="0" destOrd="0" presId="urn:microsoft.com/office/officeart/2008/layout/HalfCircleOrganizationChart"/>
    <dgm:cxn modelId="{EE631711-53A3-4400-A6BD-C2425671E062}" type="presParOf" srcId="{9F2E2E72-3B4B-44FF-BA4E-073ABF62E45B}" destId="{B3FE042B-AF58-4693-9ECE-47A4384DE7E8}" srcOrd="1" destOrd="0" presId="urn:microsoft.com/office/officeart/2008/layout/HalfCircleOrganizationChart"/>
    <dgm:cxn modelId="{21AAA640-829D-4512-9B66-53A60A1B9015}" type="presParOf" srcId="{9F2E2E72-3B4B-44FF-BA4E-073ABF62E45B}" destId="{34745179-0D45-4FB5-9A9E-BB230BD16ED9}" srcOrd="2" destOrd="0" presId="urn:microsoft.com/office/officeart/2008/layout/HalfCircleOrganizationChart"/>
    <dgm:cxn modelId="{BE55548E-7F99-49CA-8F49-C0327F655EB6}" type="presParOf" srcId="{9F2E2E72-3B4B-44FF-BA4E-073ABF62E45B}" destId="{49BE488C-616C-48AB-8CE6-6BAD8BCA12CF}" srcOrd="3" destOrd="0" presId="urn:microsoft.com/office/officeart/2008/layout/HalfCircleOrganizationChart"/>
    <dgm:cxn modelId="{395A210D-8CF3-491A-A67D-F232EFCD5D65}" type="presParOf" srcId="{7A272FAE-E369-4F89-A3AA-6F8F4772D1B2}" destId="{E4DB70D7-CA26-41F1-A0FF-1D8E3EF37047}" srcOrd="1" destOrd="0" presId="urn:microsoft.com/office/officeart/2008/layout/HalfCircleOrganizationChart"/>
    <dgm:cxn modelId="{0EC9CB58-93E2-4882-82BA-69F404503421}" type="presParOf" srcId="{E4DB70D7-CA26-41F1-A0FF-1D8E3EF37047}" destId="{AEAD0B0E-9C4C-4025-A8A4-A86E7C776B68}" srcOrd="0" destOrd="0" presId="urn:microsoft.com/office/officeart/2008/layout/HalfCircleOrganizationChart"/>
    <dgm:cxn modelId="{44C83D1C-1D9B-4BD6-AF9F-AE527AF60243}" type="presParOf" srcId="{E4DB70D7-CA26-41F1-A0FF-1D8E3EF37047}" destId="{499D2FF3-6965-49CC-ADC3-E6F2A631095C}" srcOrd="1" destOrd="0" presId="urn:microsoft.com/office/officeart/2008/layout/HalfCircleOrganizationChart"/>
    <dgm:cxn modelId="{4ACCB7F2-3E77-4FAA-A3EA-1B1E67E27A47}" type="presParOf" srcId="{499D2FF3-6965-49CC-ADC3-E6F2A631095C}" destId="{B5462F48-B1E3-4B9E-876F-3B7FF9C0420E}" srcOrd="0" destOrd="0" presId="urn:microsoft.com/office/officeart/2008/layout/HalfCircleOrganizationChart"/>
    <dgm:cxn modelId="{F8F1D930-8A29-4C32-A454-5EC850A89275}" type="presParOf" srcId="{B5462F48-B1E3-4B9E-876F-3B7FF9C0420E}" destId="{9AAB830B-740C-4AF7-BEBD-D121B6195A9D}" srcOrd="0" destOrd="0" presId="urn:microsoft.com/office/officeart/2008/layout/HalfCircleOrganizationChart"/>
    <dgm:cxn modelId="{4ECAD283-5867-43EB-8AC8-1D24B53852FE}" type="presParOf" srcId="{B5462F48-B1E3-4B9E-876F-3B7FF9C0420E}" destId="{E39606E8-CE68-42DC-87E2-2D9BDFEBDD45}" srcOrd="1" destOrd="0" presId="urn:microsoft.com/office/officeart/2008/layout/HalfCircleOrganizationChart"/>
    <dgm:cxn modelId="{E25CF097-999B-4505-871C-BD6E9727A1A0}" type="presParOf" srcId="{B5462F48-B1E3-4B9E-876F-3B7FF9C0420E}" destId="{67B6F200-610B-4531-8B5C-F2962F4FBEC3}" srcOrd="2" destOrd="0" presId="urn:microsoft.com/office/officeart/2008/layout/HalfCircleOrganizationChart"/>
    <dgm:cxn modelId="{4EA65093-F682-4CEA-8E44-A0FF3B33DFE1}" type="presParOf" srcId="{B5462F48-B1E3-4B9E-876F-3B7FF9C0420E}" destId="{C7062690-2D30-4D46-9D8E-A2E4EEB35556}" srcOrd="3" destOrd="0" presId="urn:microsoft.com/office/officeart/2008/layout/HalfCircleOrganizationChart"/>
    <dgm:cxn modelId="{1B5C62F8-9E50-4423-BBC5-F7FE13C2577C}" type="presParOf" srcId="{499D2FF3-6965-49CC-ADC3-E6F2A631095C}" destId="{4646113D-8131-497B-9F18-37546701687D}" srcOrd="1" destOrd="0" presId="urn:microsoft.com/office/officeart/2008/layout/HalfCircleOrganizationChart"/>
    <dgm:cxn modelId="{7888E382-DFCE-4612-B198-DF87B8F16B71}" type="presParOf" srcId="{4646113D-8131-497B-9F18-37546701687D}" destId="{F659A67D-6320-443A-9945-758597066473}" srcOrd="0" destOrd="0" presId="urn:microsoft.com/office/officeart/2008/layout/HalfCircleOrganizationChart"/>
    <dgm:cxn modelId="{FD54FCD5-5140-4DB8-BB5D-ED77D5626978}" type="presParOf" srcId="{4646113D-8131-497B-9F18-37546701687D}" destId="{4DF114F0-2669-416F-B83A-672810A76BDE}" srcOrd="1" destOrd="0" presId="urn:microsoft.com/office/officeart/2008/layout/HalfCircleOrganizationChart"/>
    <dgm:cxn modelId="{BEE6E156-428D-4742-8006-B5566BE7C214}" type="presParOf" srcId="{4DF114F0-2669-416F-B83A-672810A76BDE}" destId="{CE3D0186-9115-4842-9641-0E1E95A8A866}" srcOrd="0" destOrd="0" presId="urn:microsoft.com/office/officeart/2008/layout/HalfCircleOrganizationChart"/>
    <dgm:cxn modelId="{063343AA-27E1-499F-91BB-F878180A6E6D}" type="presParOf" srcId="{CE3D0186-9115-4842-9641-0E1E95A8A866}" destId="{B97B7945-4833-402C-8588-BCFBDF030E0F}" srcOrd="0" destOrd="0" presId="urn:microsoft.com/office/officeart/2008/layout/HalfCircleOrganizationChart"/>
    <dgm:cxn modelId="{440D1E81-4329-447F-A40A-808F9923A640}" type="presParOf" srcId="{CE3D0186-9115-4842-9641-0E1E95A8A866}" destId="{1E42DEDB-AC0B-49AE-A7CB-023DB53F5DEE}" srcOrd="1" destOrd="0" presId="urn:microsoft.com/office/officeart/2008/layout/HalfCircleOrganizationChart"/>
    <dgm:cxn modelId="{40E1E070-581E-40E7-956A-6F5D2713D367}" type="presParOf" srcId="{CE3D0186-9115-4842-9641-0E1E95A8A866}" destId="{229F3E2A-05E1-4E42-8CAF-AE3CDB2669E7}" srcOrd="2" destOrd="0" presId="urn:microsoft.com/office/officeart/2008/layout/HalfCircleOrganizationChart"/>
    <dgm:cxn modelId="{D5C1697B-DA4F-4DFE-9276-E8BDF8D5BEE5}" type="presParOf" srcId="{CE3D0186-9115-4842-9641-0E1E95A8A866}" destId="{A3B15EE1-5FBD-48D6-B91F-3B9CB38FAA20}" srcOrd="3" destOrd="0" presId="urn:microsoft.com/office/officeart/2008/layout/HalfCircleOrganizationChart"/>
    <dgm:cxn modelId="{6DD1A699-22EC-4A1B-B7D4-36D27DBC3B60}" type="presParOf" srcId="{4DF114F0-2669-416F-B83A-672810A76BDE}" destId="{68ABD208-FA7B-44AB-A464-23649073D0DA}" srcOrd="1" destOrd="0" presId="urn:microsoft.com/office/officeart/2008/layout/HalfCircleOrganizationChart"/>
    <dgm:cxn modelId="{29278078-72B0-4745-87B8-04ED2D1E6ECC}" type="presParOf" srcId="{68ABD208-FA7B-44AB-A464-23649073D0DA}" destId="{5322BC01-0572-4BC0-BB3E-2ACA3C72ED24}" srcOrd="0" destOrd="0" presId="urn:microsoft.com/office/officeart/2008/layout/HalfCircleOrganizationChart"/>
    <dgm:cxn modelId="{937AA265-8483-4043-947D-FD0C22F75D28}" type="presParOf" srcId="{68ABD208-FA7B-44AB-A464-23649073D0DA}" destId="{F0982C2F-96FB-454C-A993-2FF7D54F2E69}" srcOrd="1" destOrd="0" presId="urn:microsoft.com/office/officeart/2008/layout/HalfCircleOrganizationChart"/>
    <dgm:cxn modelId="{F8E971E8-6D4E-478A-92C9-3DA77024925E}" type="presParOf" srcId="{F0982C2F-96FB-454C-A993-2FF7D54F2E69}" destId="{CA952090-4B48-4AE5-92C5-9E29148FCC4D}" srcOrd="0" destOrd="0" presId="urn:microsoft.com/office/officeart/2008/layout/HalfCircleOrganizationChart"/>
    <dgm:cxn modelId="{CC277B1B-1616-4F5A-ADB8-8DD1D8B8F7CE}" type="presParOf" srcId="{CA952090-4B48-4AE5-92C5-9E29148FCC4D}" destId="{07C221DC-66AB-44BF-9BCB-E02F5AAF10CF}" srcOrd="0" destOrd="0" presId="urn:microsoft.com/office/officeart/2008/layout/HalfCircleOrganizationChart"/>
    <dgm:cxn modelId="{52D68A8B-D1D9-4B89-920D-44EDD795385A}" type="presParOf" srcId="{CA952090-4B48-4AE5-92C5-9E29148FCC4D}" destId="{38CDCC66-BB2A-470F-9AA8-AE83C7DDE0DD}" srcOrd="1" destOrd="0" presId="urn:microsoft.com/office/officeart/2008/layout/HalfCircleOrganizationChart"/>
    <dgm:cxn modelId="{C6DBE833-CB13-48DA-AB24-55818519D1B4}" type="presParOf" srcId="{CA952090-4B48-4AE5-92C5-9E29148FCC4D}" destId="{46C98507-A367-4E49-8DAC-2E19FEE17605}" srcOrd="2" destOrd="0" presId="urn:microsoft.com/office/officeart/2008/layout/HalfCircleOrganizationChart"/>
    <dgm:cxn modelId="{00176F57-536D-43D4-892C-159AE443C961}" type="presParOf" srcId="{CA952090-4B48-4AE5-92C5-9E29148FCC4D}" destId="{CF562C3C-BD72-4CF4-93E3-FFF343902CAF}" srcOrd="3" destOrd="0" presId="urn:microsoft.com/office/officeart/2008/layout/HalfCircleOrganizationChart"/>
    <dgm:cxn modelId="{CEAFA887-55AB-4676-8AF4-147F2EEA759A}" type="presParOf" srcId="{F0982C2F-96FB-454C-A993-2FF7D54F2E69}" destId="{F6380DC1-B080-4F4A-BA90-DB3DB7DF8F73}" srcOrd="1" destOrd="0" presId="urn:microsoft.com/office/officeart/2008/layout/HalfCircleOrganizationChart"/>
    <dgm:cxn modelId="{3640FA3E-4A9E-49D7-BDC5-2F2899659163}" type="presParOf" srcId="{F0982C2F-96FB-454C-A993-2FF7D54F2E69}" destId="{9BE86B58-14A3-466A-9C76-EE9028705C90}" srcOrd="2" destOrd="0" presId="urn:microsoft.com/office/officeart/2008/layout/HalfCircleOrganizationChart"/>
    <dgm:cxn modelId="{3EF85420-F6B2-4A47-B98E-8065FE62D9C3}" type="presParOf" srcId="{68ABD208-FA7B-44AB-A464-23649073D0DA}" destId="{C24DB09A-0D27-4064-BC8B-AF3D80D81378}" srcOrd="2" destOrd="0" presId="urn:microsoft.com/office/officeart/2008/layout/HalfCircleOrganizationChart"/>
    <dgm:cxn modelId="{38B91488-8B98-47E3-8759-F5F3BF1FEC8B}" type="presParOf" srcId="{68ABD208-FA7B-44AB-A464-23649073D0DA}" destId="{69A19D7E-B697-498C-9DF6-3213DC541584}" srcOrd="3" destOrd="0" presId="urn:microsoft.com/office/officeart/2008/layout/HalfCircleOrganizationChart"/>
    <dgm:cxn modelId="{22D44A14-0621-4633-A59A-998AEDCF05AE}" type="presParOf" srcId="{69A19D7E-B697-498C-9DF6-3213DC541584}" destId="{DF6082D9-8D81-412B-BA6B-C0CD12FC8F9E}" srcOrd="0" destOrd="0" presId="urn:microsoft.com/office/officeart/2008/layout/HalfCircleOrganizationChart"/>
    <dgm:cxn modelId="{D33C4D5C-C06A-413F-9362-BC09106D2F45}" type="presParOf" srcId="{DF6082D9-8D81-412B-BA6B-C0CD12FC8F9E}" destId="{16C97DEC-18DF-497E-97DE-3DFD0D1DFB0C}" srcOrd="0" destOrd="0" presId="urn:microsoft.com/office/officeart/2008/layout/HalfCircleOrganizationChart"/>
    <dgm:cxn modelId="{187C3533-7D94-4161-93AA-8D38C3CEA78F}" type="presParOf" srcId="{DF6082D9-8D81-412B-BA6B-C0CD12FC8F9E}" destId="{95D718F4-D6D0-49F0-BC60-EB8637708D07}" srcOrd="1" destOrd="0" presId="urn:microsoft.com/office/officeart/2008/layout/HalfCircleOrganizationChart"/>
    <dgm:cxn modelId="{55E56225-A092-4B24-8D40-380546D5221D}" type="presParOf" srcId="{DF6082D9-8D81-412B-BA6B-C0CD12FC8F9E}" destId="{46807BB1-5CBC-4E39-BC9D-6BAB6EF99D84}" srcOrd="2" destOrd="0" presId="urn:microsoft.com/office/officeart/2008/layout/HalfCircleOrganizationChart"/>
    <dgm:cxn modelId="{6D68A303-E9D1-4638-BF0B-0A739529260B}" type="presParOf" srcId="{DF6082D9-8D81-412B-BA6B-C0CD12FC8F9E}" destId="{122069E2-A80C-45A4-AEBC-06D0104FAF21}" srcOrd="3" destOrd="0" presId="urn:microsoft.com/office/officeart/2008/layout/HalfCircleOrganizationChart"/>
    <dgm:cxn modelId="{E44E37AC-DAAD-43CF-B973-12F0074389D4}" type="presParOf" srcId="{69A19D7E-B697-498C-9DF6-3213DC541584}" destId="{9BA92C0D-84D6-4004-BE6A-60AA9A815B64}" srcOrd="1" destOrd="0" presId="urn:microsoft.com/office/officeart/2008/layout/HalfCircleOrganizationChart"/>
    <dgm:cxn modelId="{7092D6A4-D315-4F4A-B096-0DB0EFFA5892}" type="presParOf" srcId="{69A19D7E-B697-498C-9DF6-3213DC541584}" destId="{F849ABA4-3A8C-48F9-93A6-0BB0B2C39734}" srcOrd="2" destOrd="0" presId="urn:microsoft.com/office/officeart/2008/layout/HalfCircleOrganizationChart"/>
    <dgm:cxn modelId="{723AC9D7-B299-41C9-AA1B-C0C0435E9A70}" type="presParOf" srcId="{4DF114F0-2669-416F-B83A-672810A76BDE}" destId="{096A0D63-FCAB-4545-87AD-F0AE146CBF06}" srcOrd="2" destOrd="0" presId="urn:microsoft.com/office/officeart/2008/layout/HalfCircleOrganizationChart"/>
    <dgm:cxn modelId="{43F1D9BF-96F8-46FF-9B74-27E1A9B5CE7F}" type="presParOf" srcId="{4646113D-8131-497B-9F18-37546701687D}" destId="{FDEF6BBA-B938-4BB5-8FC0-36085AA8290A}" srcOrd="2" destOrd="0" presId="urn:microsoft.com/office/officeart/2008/layout/HalfCircleOrganizationChart"/>
    <dgm:cxn modelId="{216EA2B5-5169-462D-890B-07A161A84A70}" type="presParOf" srcId="{4646113D-8131-497B-9F18-37546701687D}" destId="{039A022C-0E66-41F0-98F3-53C4F315B2E6}" srcOrd="3" destOrd="0" presId="urn:microsoft.com/office/officeart/2008/layout/HalfCircleOrganizationChart"/>
    <dgm:cxn modelId="{86A3CC98-809E-4DB1-8974-4ABF73D07257}" type="presParOf" srcId="{039A022C-0E66-41F0-98F3-53C4F315B2E6}" destId="{7BAB98F1-6B4A-4F4F-9DF6-F94428096B78}" srcOrd="0" destOrd="0" presId="urn:microsoft.com/office/officeart/2008/layout/HalfCircleOrganizationChart"/>
    <dgm:cxn modelId="{47ECC2A4-BDB2-49C6-804B-4FF76C660704}" type="presParOf" srcId="{7BAB98F1-6B4A-4F4F-9DF6-F94428096B78}" destId="{552315FB-D446-4DF8-978F-A5B4C338B15F}" srcOrd="0" destOrd="0" presId="urn:microsoft.com/office/officeart/2008/layout/HalfCircleOrganizationChart"/>
    <dgm:cxn modelId="{024AFC7B-07A2-4D07-B489-06B781A019E1}" type="presParOf" srcId="{7BAB98F1-6B4A-4F4F-9DF6-F94428096B78}" destId="{7F6FB6E6-CB9B-44F5-87C1-C29D6ADF7215}" srcOrd="1" destOrd="0" presId="urn:microsoft.com/office/officeart/2008/layout/HalfCircleOrganizationChart"/>
    <dgm:cxn modelId="{745E3DFF-F31D-42A9-855F-40E15A42AD2D}" type="presParOf" srcId="{7BAB98F1-6B4A-4F4F-9DF6-F94428096B78}" destId="{A1D04BB0-613E-4386-A576-6F9574B97C21}" srcOrd="2" destOrd="0" presId="urn:microsoft.com/office/officeart/2008/layout/HalfCircleOrganizationChart"/>
    <dgm:cxn modelId="{11C112C6-1FC9-4EB0-94A3-EDE754B01D57}" type="presParOf" srcId="{7BAB98F1-6B4A-4F4F-9DF6-F94428096B78}" destId="{3B79653D-FB13-40CA-B6DD-10932E02FB98}" srcOrd="3" destOrd="0" presId="urn:microsoft.com/office/officeart/2008/layout/HalfCircleOrganizationChart"/>
    <dgm:cxn modelId="{B51C1B4C-8B7E-49AB-A64D-E3C0ADDC5A01}" type="presParOf" srcId="{039A022C-0E66-41F0-98F3-53C4F315B2E6}" destId="{AF971807-5AE5-455D-AA32-C809A58FAEFD}" srcOrd="1" destOrd="0" presId="urn:microsoft.com/office/officeart/2008/layout/HalfCircleOrganizationChart"/>
    <dgm:cxn modelId="{9FC64D31-4DC0-493E-8EA5-B9397E8F354E}" type="presParOf" srcId="{AF971807-5AE5-455D-AA32-C809A58FAEFD}" destId="{83071D70-F391-4080-B966-1C617181BDD5}" srcOrd="0" destOrd="0" presId="urn:microsoft.com/office/officeart/2008/layout/HalfCircleOrganizationChart"/>
    <dgm:cxn modelId="{51CE593D-3004-48F8-9CE9-208440E3B3C6}" type="presParOf" srcId="{AF971807-5AE5-455D-AA32-C809A58FAEFD}" destId="{94F8DCA9-75C1-48F5-BF1B-03404EC5A191}" srcOrd="1" destOrd="0" presId="urn:microsoft.com/office/officeart/2008/layout/HalfCircleOrganizationChart"/>
    <dgm:cxn modelId="{23F52D04-F992-4E08-A5F3-7BAB6E0FA374}" type="presParOf" srcId="{94F8DCA9-75C1-48F5-BF1B-03404EC5A191}" destId="{30203D06-1162-4039-8D3B-AFB5904BB511}" srcOrd="0" destOrd="0" presId="urn:microsoft.com/office/officeart/2008/layout/HalfCircleOrganizationChart"/>
    <dgm:cxn modelId="{E8DC2AFE-87E5-46A4-A33C-A95554840539}" type="presParOf" srcId="{30203D06-1162-4039-8D3B-AFB5904BB511}" destId="{E401332E-0DBC-4659-BFBC-85EC5CD34AEF}" srcOrd="0" destOrd="0" presId="urn:microsoft.com/office/officeart/2008/layout/HalfCircleOrganizationChart"/>
    <dgm:cxn modelId="{B4A75106-F08C-4AD1-AD51-45DFA363997C}" type="presParOf" srcId="{30203D06-1162-4039-8D3B-AFB5904BB511}" destId="{59BFC126-FBB8-4C6F-842E-27ED4429ABFF}" srcOrd="1" destOrd="0" presId="urn:microsoft.com/office/officeart/2008/layout/HalfCircleOrganizationChart"/>
    <dgm:cxn modelId="{8057FCC5-B354-415A-B2CE-042888E9B30F}" type="presParOf" srcId="{30203D06-1162-4039-8D3B-AFB5904BB511}" destId="{764E7D39-F7D5-40B4-89C4-5DD7ED4313FD}" srcOrd="2" destOrd="0" presId="urn:microsoft.com/office/officeart/2008/layout/HalfCircleOrganizationChart"/>
    <dgm:cxn modelId="{629631B8-56C2-44A0-AD6E-B93420050982}" type="presParOf" srcId="{30203D06-1162-4039-8D3B-AFB5904BB511}" destId="{64CE9A1C-E1D5-42F4-A0AA-A097192A0C13}" srcOrd="3" destOrd="0" presId="urn:microsoft.com/office/officeart/2008/layout/HalfCircleOrganizationChart"/>
    <dgm:cxn modelId="{4465745B-E6DE-4DF9-87FD-77886BDD5CAE}" type="presParOf" srcId="{94F8DCA9-75C1-48F5-BF1B-03404EC5A191}" destId="{B9A898D3-FC8D-4B93-A588-E6E0249074BC}" srcOrd="1" destOrd="0" presId="urn:microsoft.com/office/officeart/2008/layout/HalfCircleOrganizationChart"/>
    <dgm:cxn modelId="{764B502A-C83B-4A6C-9E51-7266C53342FA}" type="presParOf" srcId="{94F8DCA9-75C1-48F5-BF1B-03404EC5A191}" destId="{F3CC2C48-D9AF-42E5-B91F-5B3E84BC688F}" srcOrd="2" destOrd="0" presId="urn:microsoft.com/office/officeart/2008/layout/HalfCircleOrganizationChart"/>
    <dgm:cxn modelId="{1FEC2457-E9E9-4326-8E60-2A9E77E2F253}" type="presParOf" srcId="{AF971807-5AE5-455D-AA32-C809A58FAEFD}" destId="{50949CD0-BD55-47F2-BE68-C5A4064EC101}" srcOrd="2" destOrd="0" presId="urn:microsoft.com/office/officeart/2008/layout/HalfCircleOrganizationChart"/>
    <dgm:cxn modelId="{F543E64A-2D0C-4FBC-A7B6-E5C212207148}" type="presParOf" srcId="{AF971807-5AE5-455D-AA32-C809A58FAEFD}" destId="{D25B9683-A6DC-4E6F-9841-F8FE4EE48E09}" srcOrd="3" destOrd="0" presId="urn:microsoft.com/office/officeart/2008/layout/HalfCircleOrganizationChart"/>
    <dgm:cxn modelId="{8D7BFD53-4515-460A-926F-F1CD03745962}" type="presParOf" srcId="{D25B9683-A6DC-4E6F-9841-F8FE4EE48E09}" destId="{1D4AC5A2-04B4-4DA4-937C-412E91BB0FA9}" srcOrd="0" destOrd="0" presId="urn:microsoft.com/office/officeart/2008/layout/HalfCircleOrganizationChart"/>
    <dgm:cxn modelId="{0CEA14F2-1DF2-414C-902E-BEDEE5462E0D}" type="presParOf" srcId="{1D4AC5A2-04B4-4DA4-937C-412E91BB0FA9}" destId="{54F0D61E-4A59-4B05-A549-281BB39339C9}" srcOrd="0" destOrd="0" presId="urn:microsoft.com/office/officeart/2008/layout/HalfCircleOrganizationChart"/>
    <dgm:cxn modelId="{54E3A628-8C56-411A-993E-C4782E7873A2}" type="presParOf" srcId="{1D4AC5A2-04B4-4DA4-937C-412E91BB0FA9}" destId="{9C7F6D8A-0A2E-40CF-8004-2A55AD847B28}" srcOrd="1" destOrd="0" presId="urn:microsoft.com/office/officeart/2008/layout/HalfCircleOrganizationChart"/>
    <dgm:cxn modelId="{08B52C0C-765B-4A0D-BDFB-3F36F7EF6DF5}" type="presParOf" srcId="{1D4AC5A2-04B4-4DA4-937C-412E91BB0FA9}" destId="{CC564B6E-0092-464F-97D6-1329AEFB0C3D}" srcOrd="2" destOrd="0" presId="urn:microsoft.com/office/officeart/2008/layout/HalfCircleOrganizationChart"/>
    <dgm:cxn modelId="{C5334069-3E36-4FE4-9D16-F0463634ECBD}" type="presParOf" srcId="{1D4AC5A2-04B4-4DA4-937C-412E91BB0FA9}" destId="{5AA90FDA-C329-4341-8295-75A1E835CA5A}" srcOrd="3" destOrd="0" presId="urn:microsoft.com/office/officeart/2008/layout/HalfCircleOrganizationChart"/>
    <dgm:cxn modelId="{B729D8AA-4B9C-434A-967F-FE7560142E2D}" type="presParOf" srcId="{D25B9683-A6DC-4E6F-9841-F8FE4EE48E09}" destId="{50B79C6F-3C8B-4945-934D-E4EB3A80A2B0}" srcOrd="1" destOrd="0" presId="urn:microsoft.com/office/officeart/2008/layout/HalfCircleOrganizationChart"/>
    <dgm:cxn modelId="{6F9E3D2F-E4DB-4285-AD52-AFC96FE4F221}" type="presParOf" srcId="{D25B9683-A6DC-4E6F-9841-F8FE4EE48E09}" destId="{B965B230-9752-43B6-9D08-F1AC04F2EF80}" srcOrd="2" destOrd="0" presId="urn:microsoft.com/office/officeart/2008/layout/HalfCircleOrganizationChart"/>
    <dgm:cxn modelId="{D4F7157E-1876-4A0C-BD0D-BABA88C306AE}" type="presParOf" srcId="{039A022C-0E66-41F0-98F3-53C4F315B2E6}" destId="{7D5D8003-51DF-4FAD-8092-9B5ABD840A7C}" srcOrd="2" destOrd="0" presId="urn:microsoft.com/office/officeart/2008/layout/HalfCircleOrganizationChart"/>
    <dgm:cxn modelId="{D9107C14-FAA8-46BE-9225-65A1F6EEFDCC}" type="presParOf" srcId="{499D2FF3-6965-49CC-ADC3-E6F2A631095C}" destId="{59EE00D8-EDF6-4396-BEE1-3130727A8B54}" srcOrd="2" destOrd="0" presId="urn:microsoft.com/office/officeart/2008/layout/HalfCircleOrganizationChart"/>
    <dgm:cxn modelId="{C2A990C6-A27F-47F4-9155-6984312C8B38}" type="presParOf" srcId="{E4DB70D7-CA26-41F1-A0FF-1D8E3EF37047}" destId="{C4E4DD2C-11E5-44D2-AFC8-61C988571A50}" srcOrd="2" destOrd="0" presId="urn:microsoft.com/office/officeart/2008/layout/HalfCircleOrganizationChart"/>
    <dgm:cxn modelId="{3B955B4A-60F1-4944-9D14-A0948AA2D6EB}" type="presParOf" srcId="{E4DB70D7-CA26-41F1-A0FF-1D8E3EF37047}" destId="{AA20A6F2-8739-447C-A0CE-2E2853D627EF}" srcOrd="3" destOrd="0" presId="urn:microsoft.com/office/officeart/2008/layout/HalfCircleOrganizationChart"/>
    <dgm:cxn modelId="{03E5BDB6-77F9-4E6B-96D6-889CA85FBB49}" type="presParOf" srcId="{AA20A6F2-8739-447C-A0CE-2E2853D627EF}" destId="{E6FBB6C7-CD6F-4BD4-88B6-2DE6761E8D9D}" srcOrd="0" destOrd="0" presId="urn:microsoft.com/office/officeart/2008/layout/HalfCircleOrganizationChart"/>
    <dgm:cxn modelId="{D040E3E6-DC02-4101-959E-8E60533FCA84}" type="presParOf" srcId="{E6FBB6C7-CD6F-4BD4-88B6-2DE6761E8D9D}" destId="{96886B38-2231-43F8-95B5-F9CFE2DFE3A5}" srcOrd="0" destOrd="0" presId="urn:microsoft.com/office/officeart/2008/layout/HalfCircleOrganizationChart"/>
    <dgm:cxn modelId="{04231D1D-110F-4487-B843-281D8EA2F247}" type="presParOf" srcId="{E6FBB6C7-CD6F-4BD4-88B6-2DE6761E8D9D}" destId="{CD969A06-4382-4069-ADCC-94312192DDBB}" srcOrd="1" destOrd="0" presId="urn:microsoft.com/office/officeart/2008/layout/HalfCircleOrganizationChart"/>
    <dgm:cxn modelId="{E3E7C686-22E5-4745-B805-09A64C1E5415}" type="presParOf" srcId="{E6FBB6C7-CD6F-4BD4-88B6-2DE6761E8D9D}" destId="{B04CEAF4-024B-417E-84A5-52FED241336A}" srcOrd="2" destOrd="0" presId="urn:microsoft.com/office/officeart/2008/layout/HalfCircleOrganizationChart"/>
    <dgm:cxn modelId="{CA912C05-E8CE-422F-8F52-9380D4401ECC}" type="presParOf" srcId="{E6FBB6C7-CD6F-4BD4-88B6-2DE6761E8D9D}" destId="{2CF68B1A-9884-488E-A354-57422842076D}" srcOrd="3" destOrd="0" presId="urn:microsoft.com/office/officeart/2008/layout/HalfCircleOrganizationChart"/>
    <dgm:cxn modelId="{2C7B4FF6-ACBF-4703-A90B-C4BF9722867A}" type="presParOf" srcId="{AA20A6F2-8739-447C-A0CE-2E2853D627EF}" destId="{EF7397A9-07E6-48CD-8010-B8C003825573}" srcOrd="1" destOrd="0" presId="urn:microsoft.com/office/officeart/2008/layout/HalfCircleOrganizationChart"/>
    <dgm:cxn modelId="{65462B46-6E8E-42B3-97D4-B8CD84A89925}" type="presParOf" srcId="{EF7397A9-07E6-48CD-8010-B8C003825573}" destId="{246FFDED-F994-4971-9C3F-24C2415F51E6}" srcOrd="0" destOrd="0" presId="urn:microsoft.com/office/officeart/2008/layout/HalfCircleOrganizationChart"/>
    <dgm:cxn modelId="{9BA60D97-5DA0-4530-9F37-A3029C910D85}" type="presParOf" srcId="{EF7397A9-07E6-48CD-8010-B8C003825573}" destId="{18813677-F81D-4135-AEF8-62B1C579A997}" srcOrd="1" destOrd="0" presId="urn:microsoft.com/office/officeart/2008/layout/HalfCircleOrganizationChart"/>
    <dgm:cxn modelId="{05D9E9E7-C23C-46BA-B007-1654A67093DB}" type="presParOf" srcId="{18813677-F81D-4135-AEF8-62B1C579A997}" destId="{FBB703B5-4D3F-44C7-93C3-65AA9CBD271E}" srcOrd="0" destOrd="0" presId="urn:microsoft.com/office/officeart/2008/layout/HalfCircleOrganizationChart"/>
    <dgm:cxn modelId="{EE460AC1-FCF3-494D-A634-2E67F0853E4F}" type="presParOf" srcId="{FBB703B5-4D3F-44C7-93C3-65AA9CBD271E}" destId="{79F32483-E654-4033-AB19-F27E8076106C}" srcOrd="0" destOrd="0" presId="urn:microsoft.com/office/officeart/2008/layout/HalfCircleOrganizationChart"/>
    <dgm:cxn modelId="{41A24018-5203-46AC-BC04-F676BA527342}" type="presParOf" srcId="{FBB703B5-4D3F-44C7-93C3-65AA9CBD271E}" destId="{EEAA1D1B-0B9B-4B9F-8E82-1590B3A5963F}" srcOrd="1" destOrd="0" presId="urn:microsoft.com/office/officeart/2008/layout/HalfCircleOrganizationChart"/>
    <dgm:cxn modelId="{0DD45F6F-9020-4ED8-8935-F7E057A2C970}" type="presParOf" srcId="{FBB703B5-4D3F-44C7-93C3-65AA9CBD271E}" destId="{E898BBF9-7DF4-4EAE-BB6C-22B97101812E}" srcOrd="2" destOrd="0" presId="urn:microsoft.com/office/officeart/2008/layout/HalfCircleOrganizationChart"/>
    <dgm:cxn modelId="{FBBBD741-822F-4118-86EE-7549B45434D8}" type="presParOf" srcId="{FBB703B5-4D3F-44C7-93C3-65AA9CBD271E}" destId="{EA7992C6-4119-4211-995E-B8E320E75B6F}" srcOrd="3" destOrd="0" presId="urn:microsoft.com/office/officeart/2008/layout/HalfCircleOrganizationChart"/>
    <dgm:cxn modelId="{B95943CE-DE28-4595-B76A-F2F75DFC35FE}" type="presParOf" srcId="{18813677-F81D-4135-AEF8-62B1C579A997}" destId="{A92C79A3-A7D8-447D-A1D6-1A423DB69B47}" srcOrd="1" destOrd="0" presId="urn:microsoft.com/office/officeart/2008/layout/HalfCircleOrganizationChart"/>
    <dgm:cxn modelId="{95C5D5B5-EFCA-4315-825E-0BB908199B22}" type="presParOf" srcId="{18813677-F81D-4135-AEF8-62B1C579A997}" destId="{EDCB55FF-9BAC-44A6-BCCD-DCB891FE81D6}" srcOrd="2" destOrd="0" presId="urn:microsoft.com/office/officeart/2008/layout/HalfCircleOrganizationChart"/>
    <dgm:cxn modelId="{000F2988-F2B2-46CF-83B4-6F80868B2DC0}" type="presParOf" srcId="{EF7397A9-07E6-48CD-8010-B8C003825573}" destId="{E351EA25-24A3-490F-A528-F4BB001C37CA}" srcOrd="2" destOrd="0" presId="urn:microsoft.com/office/officeart/2008/layout/HalfCircleOrganizationChart"/>
    <dgm:cxn modelId="{95178489-022B-47A7-A5D2-495E3BD4FA77}" type="presParOf" srcId="{EF7397A9-07E6-48CD-8010-B8C003825573}" destId="{8962657E-BC36-41E1-A3D3-EA8CA75DF5E5}" srcOrd="3" destOrd="0" presId="urn:microsoft.com/office/officeart/2008/layout/HalfCircleOrganizationChart"/>
    <dgm:cxn modelId="{4C0F5722-1EDB-4271-AA9A-2B69033BB8C7}" type="presParOf" srcId="{8962657E-BC36-41E1-A3D3-EA8CA75DF5E5}" destId="{C81882B6-0A1C-4C19-B411-A9FEBD5E61D5}" srcOrd="0" destOrd="0" presId="urn:microsoft.com/office/officeart/2008/layout/HalfCircleOrganizationChart"/>
    <dgm:cxn modelId="{641C4780-4A36-4B50-A967-CDD830767DA3}" type="presParOf" srcId="{C81882B6-0A1C-4C19-B411-A9FEBD5E61D5}" destId="{22786991-3486-42D2-8412-9D0CB6D906EE}" srcOrd="0" destOrd="0" presId="urn:microsoft.com/office/officeart/2008/layout/HalfCircleOrganizationChart"/>
    <dgm:cxn modelId="{DCEE9F55-F787-4E53-9129-B7429C8A2C62}" type="presParOf" srcId="{C81882B6-0A1C-4C19-B411-A9FEBD5E61D5}" destId="{10F2B4EC-6BA1-4E98-A6DE-ED5F5F7C3020}" srcOrd="1" destOrd="0" presId="urn:microsoft.com/office/officeart/2008/layout/HalfCircleOrganizationChart"/>
    <dgm:cxn modelId="{201243B4-5CF4-4B6D-83A5-05BA0C6D4325}" type="presParOf" srcId="{C81882B6-0A1C-4C19-B411-A9FEBD5E61D5}" destId="{90226866-6083-4A09-9746-E9B8137C0AE7}" srcOrd="2" destOrd="0" presId="urn:microsoft.com/office/officeart/2008/layout/HalfCircleOrganizationChart"/>
    <dgm:cxn modelId="{BE77E78E-FBD9-4A26-9FEC-EE3C3C109EA5}" type="presParOf" srcId="{C81882B6-0A1C-4C19-B411-A9FEBD5E61D5}" destId="{612AD1B5-CE1C-4D48-A70D-A28B5649DC5D}" srcOrd="3" destOrd="0" presId="urn:microsoft.com/office/officeart/2008/layout/HalfCircleOrganizationChart"/>
    <dgm:cxn modelId="{EDB6A0DE-4E52-4339-9665-9E13527E566B}" type="presParOf" srcId="{8962657E-BC36-41E1-A3D3-EA8CA75DF5E5}" destId="{E291293C-8E44-498F-B95E-79432B04DD81}" srcOrd="1" destOrd="0" presId="urn:microsoft.com/office/officeart/2008/layout/HalfCircleOrganizationChart"/>
    <dgm:cxn modelId="{3C619A85-918C-45C5-8836-C9965B7E1069}" type="presParOf" srcId="{E291293C-8E44-498F-B95E-79432B04DD81}" destId="{20FBF5DC-F21A-444D-A93E-EAD5145F5BEA}" srcOrd="0" destOrd="0" presId="urn:microsoft.com/office/officeart/2008/layout/HalfCircleOrganizationChart"/>
    <dgm:cxn modelId="{4337A60E-877F-4CDA-B510-87807B10FD48}" type="presParOf" srcId="{E291293C-8E44-498F-B95E-79432B04DD81}" destId="{B9A00DF4-E9B4-4C9A-9F23-6BEB1913C2F3}" srcOrd="1" destOrd="0" presId="urn:microsoft.com/office/officeart/2008/layout/HalfCircleOrganizationChart"/>
    <dgm:cxn modelId="{AD1296AC-E440-4443-A516-1AAB4F7F6200}" type="presParOf" srcId="{B9A00DF4-E9B4-4C9A-9F23-6BEB1913C2F3}" destId="{B6FA27CA-CDDF-4309-9577-09A5CAC90C57}" srcOrd="0" destOrd="0" presId="urn:microsoft.com/office/officeart/2008/layout/HalfCircleOrganizationChart"/>
    <dgm:cxn modelId="{BD1B807E-611B-4DA4-8674-C7980922023B}" type="presParOf" srcId="{B6FA27CA-CDDF-4309-9577-09A5CAC90C57}" destId="{3D557B49-15F8-4226-BE2B-B8A9CCC85369}" srcOrd="0" destOrd="0" presId="urn:microsoft.com/office/officeart/2008/layout/HalfCircleOrganizationChart"/>
    <dgm:cxn modelId="{890980C9-88B1-418C-BB0B-07DFF887B008}" type="presParOf" srcId="{B6FA27CA-CDDF-4309-9577-09A5CAC90C57}" destId="{7DF8E08E-E954-4CF3-9AF7-DE3575A3F882}" srcOrd="1" destOrd="0" presId="urn:microsoft.com/office/officeart/2008/layout/HalfCircleOrganizationChart"/>
    <dgm:cxn modelId="{5A2273A7-1CE6-4D1E-9810-D29659204A92}" type="presParOf" srcId="{B6FA27CA-CDDF-4309-9577-09A5CAC90C57}" destId="{EA93EE61-913D-4E21-9E4D-B14BD1132EA8}" srcOrd="2" destOrd="0" presId="urn:microsoft.com/office/officeart/2008/layout/HalfCircleOrganizationChart"/>
    <dgm:cxn modelId="{3B594828-B9FB-4F33-BFB5-494EEA7BE84E}" type="presParOf" srcId="{B6FA27CA-CDDF-4309-9577-09A5CAC90C57}" destId="{9A61385A-234E-4FD5-9667-561FC067E44F}" srcOrd="3" destOrd="0" presId="urn:microsoft.com/office/officeart/2008/layout/HalfCircleOrganizationChart"/>
    <dgm:cxn modelId="{AAE62B0B-57C6-42B6-A4D7-5943CD585666}" type="presParOf" srcId="{B9A00DF4-E9B4-4C9A-9F23-6BEB1913C2F3}" destId="{715B2CF3-613F-4D49-8A10-BFC843BFFCD4}" srcOrd="1" destOrd="0" presId="urn:microsoft.com/office/officeart/2008/layout/HalfCircleOrganizationChart"/>
    <dgm:cxn modelId="{A33E3F0C-C999-4FD0-AC6F-1EF2A9C92CA0}" type="presParOf" srcId="{B9A00DF4-E9B4-4C9A-9F23-6BEB1913C2F3}" destId="{3D7974BE-F72D-4AAD-B801-6E112EE54369}" srcOrd="2" destOrd="0" presId="urn:microsoft.com/office/officeart/2008/layout/HalfCircleOrganizationChart"/>
    <dgm:cxn modelId="{8EA81517-C68F-4108-8DB0-5440CDE8B72B}" type="presParOf" srcId="{E291293C-8E44-498F-B95E-79432B04DD81}" destId="{D2DBDD79-CF52-4EB2-BF2C-C7F0CA63638F}" srcOrd="2" destOrd="0" presId="urn:microsoft.com/office/officeart/2008/layout/HalfCircleOrganizationChart"/>
    <dgm:cxn modelId="{8DABF837-A2F7-4EA9-AFC4-750D0E5B5BF9}" type="presParOf" srcId="{E291293C-8E44-498F-B95E-79432B04DD81}" destId="{1E981F54-BDC9-4474-9E64-8DE92F007F8E}" srcOrd="3" destOrd="0" presId="urn:microsoft.com/office/officeart/2008/layout/HalfCircleOrganizationChart"/>
    <dgm:cxn modelId="{15729D5A-9618-4360-8B80-C00DD38EEE3E}" type="presParOf" srcId="{1E981F54-BDC9-4474-9E64-8DE92F007F8E}" destId="{40A70D15-6609-42F3-BFCD-CCC65AA6C026}" srcOrd="0" destOrd="0" presId="urn:microsoft.com/office/officeart/2008/layout/HalfCircleOrganizationChart"/>
    <dgm:cxn modelId="{E8EC2221-7B40-4901-B5B1-AEB4DF4C4883}" type="presParOf" srcId="{40A70D15-6609-42F3-BFCD-CCC65AA6C026}" destId="{C783804F-BB5D-4FBD-A00F-617672DAC6EF}" srcOrd="0" destOrd="0" presId="urn:microsoft.com/office/officeart/2008/layout/HalfCircleOrganizationChart"/>
    <dgm:cxn modelId="{4E2EB7CC-2BF4-40E2-89C3-65D8A91CD8AA}" type="presParOf" srcId="{40A70D15-6609-42F3-BFCD-CCC65AA6C026}" destId="{3ECF4BDD-5DEA-4CA0-8511-99B94902FEA7}" srcOrd="1" destOrd="0" presId="urn:microsoft.com/office/officeart/2008/layout/HalfCircleOrganizationChart"/>
    <dgm:cxn modelId="{31BBF426-8561-4940-9771-9BE78FD4E70F}" type="presParOf" srcId="{40A70D15-6609-42F3-BFCD-CCC65AA6C026}" destId="{0C14BA5B-D85C-4DD2-A540-7DA7FB2A70F7}" srcOrd="2" destOrd="0" presId="urn:microsoft.com/office/officeart/2008/layout/HalfCircleOrganizationChart"/>
    <dgm:cxn modelId="{A3383DA9-D970-4936-A8DD-5DB619788C52}" type="presParOf" srcId="{40A70D15-6609-42F3-BFCD-CCC65AA6C026}" destId="{47016E56-F459-4C00-A511-8A4D572CAEB1}" srcOrd="3" destOrd="0" presId="urn:microsoft.com/office/officeart/2008/layout/HalfCircleOrganizationChart"/>
    <dgm:cxn modelId="{0B48B896-D739-475D-8DD4-D2E782DC7C94}" type="presParOf" srcId="{1E981F54-BDC9-4474-9E64-8DE92F007F8E}" destId="{FDDBEBD8-FB44-4CBB-A425-13FCCFBA4CD5}" srcOrd="1" destOrd="0" presId="urn:microsoft.com/office/officeart/2008/layout/HalfCircleOrganizationChart"/>
    <dgm:cxn modelId="{416A3226-ED1A-4FE6-849F-1729FD77E0D1}" type="presParOf" srcId="{1E981F54-BDC9-4474-9E64-8DE92F007F8E}" destId="{9BEBFE22-A894-4BBC-9D43-2C86DCD8F23E}" srcOrd="2" destOrd="0" presId="urn:microsoft.com/office/officeart/2008/layout/HalfCircleOrganizationChart"/>
    <dgm:cxn modelId="{D4F0F657-A8C2-414A-A079-C2B11D94DE11}" type="presParOf" srcId="{8962657E-BC36-41E1-A3D3-EA8CA75DF5E5}" destId="{38D86F13-4A85-4588-8859-CABF51658042}" srcOrd="2" destOrd="0" presId="urn:microsoft.com/office/officeart/2008/layout/HalfCircleOrganizationChart"/>
    <dgm:cxn modelId="{6092A2D0-428C-4DE0-8381-4803546DB84C}" type="presParOf" srcId="{AA20A6F2-8739-447C-A0CE-2E2853D627EF}" destId="{233B06EA-D37C-4072-BCAA-72320401CB6C}" srcOrd="2" destOrd="0" presId="urn:microsoft.com/office/officeart/2008/layout/HalfCircleOrganizationChart"/>
    <dgm:cxn modelId="{F4DE7599-7D45-4C6B-B109-B2ECE3BC65E2}" type="presParOf" srcId="{7A272FAE-E369-4F89-A3AA-6F8F4772D1B2}" destId="{6325D706-0F8A-476D-95B7-8D407FB8AE7D}" srcOrd="2" destOrd="0" presId="urn:microsoft.com/office/officeart/2008/layout/HalfCircleOrganizationChart"/>
    <dgm:cxn modelId="{3E2D1035-11E9-47DD-9897-E8B34517BEBA}" type="presParOf" srcId="{F794551C-F3EB-478C-B19E-B706787318C1}" destId="{75559B79-B7E4-4791-828E-89EFCC368199}" srcOrd="2" destOrd="0" presId="urn:microsoft.com/office/officeart/2008/layout/HalfCircleOrganizationChart"/>
    <dgm:cxn modelId="{10E5BC88-F06B-4F3D-8AAF-4002985BBC73}" type="presParOf" srcId="{75559B79-B7E4-4791-828E-89EFCC368199}" destId="{03813AB8-16AE-482E-AEAC-1B865E6F8826}" srcOrd="0" destOrd="0" presId="urn:microsoft.com/office/officeart/2008/layout/HalfCircleOrganizationChart"/>
    <dgm:cxn modelId="{BD7DB14E-9802-4707-B42F-9FC7FCF6DE2E}" type="presParOf" srcId="{03813AB8-16AE-482E-AEAC-1B865E6F8826}" destId="{87A121A2-06B0-44F5-9F75-24A7DA1E85B3}" srcOrd="0" destOrd="0" presId="urn:microsoft.com/office/officeart/2008/layout/HalfCircleOrganizationChart"/>
    <dgm:cxn modelId="{3AECB98C-6436-4AD4-9DEE-727E8E7C4A3D}" type="presParOf" srcId="{03813AB8-16AE-482E-AEAC-1B865E6F8826}" destId="{3E744FC3-2A40-48D9-AB48-F0F87F76CF50}" srcOrd="1" destOrd="0" presId="urn:microsoft.com/office/officeart/2008/layout/HalfCircleOrganizationChart"/>
    <dgm:cxn modelId="{97DF3F70-5EBA-4C7F-B5A9-5C47769FFD60}" type="presParOf" srcId="{03813AB8-16AE-482E-AEAC-1B865E6F8826}" destId="{C7C63C81-36D6-4D8A-965D-B3B93B3A402B}" srcOrd="2" destOrd="0" presId="urn:microsoft.com/office/officeart/2008/layout/HalfCircleOrganizationChart"/>
    <dgm:cxn modelId="{B358B425-CAA4-421D-827D-78B159EC0C36}" type="presParOf" srcId="{03813AB8-16AE-482E-AEAC-1B865E6F8826}" destId="{6ADA2787-CC1E-4123-B224-C67EC63D19F1}" srcOrd="3" destOrd="0" presId="urn:microsoft.com/office/officeart/2008/layout/HalfCircleOrganizationChart"/>
    <dgm:cxn modelId="{F8C04743-C477-4F7B-A1EA-C74B4D709ECC}" type="presParOf" srcId="{75559B79-B7E4-4791-828E-89EFCC368199}" destId="{FE8E4C0B-5438-4A18-88CE-39414A0A7959}" srcOrd="1" destOrd="0" presId="urn:microsoft.com/office/officeart/2008/layout/HalfCircleOrganizationChart"/>
    <dgm:cxn modelId="{B2CB6486-2758-4D39-8277-4E99041FEC44}" type="presParOf" srcId="{75559B79-B7E4-4791-828E-89EFCC368199}" destId="{57C151EC-5CFD-4F92-9BD3-6EF2EB2CE037}" srcOrd="2" destOrd="0" presId="urn:microsoft.com/office/officeart/2008/layout/HalfCircleOrganizationChart"/>
    <dgm:cxn modelId="{CF25BA78-9153-4390-889B-C64851F01051}" type="presParOf" srcId="{F794551C-F3EB-478C-B19E-B706787318C1}" destId="{DBB10B35-A47F-4F33-8A46-CE88B8BEE36A}" srcOrd="3" destOrd="0" presId="urn:microsoft.com/office/officeart/2008/layout/HalfCircleOrganizationChart"/>
    <dgm:cxn modelId="{56EEEEDA-3691-4451-B2C1-AAAD7F48654D}" type="presParOf" srcId="{DBB10B35-A47F-4F33-8A46-CE88B8BEE36A}" destId="{4DB929CA-978D-4CCB-9AA2-EC47548D9A3C}" srcOrd="0" destOrd="0" presId="urn:microsoft.com/office/officeart/2008/layout/HalfCircleOrganizationChart"/>
    <dgm:cxn modelId="{63D88687-3AA6-494E-B8A6-EFC2092FA8E4}" type="presParOf" srcId="{4DB929CA-978D-4CCB-9AA2-EC47548D9A3C}" destId="{422FDA02-9CFF-48C8-9C84-CECA6D9E9834}" srcOrd="0" destOrd="0" presId="urn:microsoft.com/office/officeart/2008/layout/HalfCircleOrganizationChart"/>
    <dgm:cxn modelId="{DB906EE1-2361-4A75-8492-96604916465A}" type="presParOf" srcId="{4DB929CA-978D-4CCB-9AA2-EC47548D9A3C}" destId="{6052596A-81A1-4A61-A032-4C4CB8D75221}" srcOrd="1" destOrd="0" presId="urn:microsoft.com/office/officeart/2008/layout/HalfCircleOrganizationChart"/>
    <dgm:cxn modelId="{AF892A74-AA1C-45D7-BB32-CF4C6C4B022A}" type="presParOf" srcId="{4DB929CA-978D-4CCB-9AA2-EC47548D9A3C}" destId="{721AA901-6E32-4458-B689-EE301A37FDFC}" srcOrd="2" destOrd="0" presId="urn:microsoft.com/office/officeart/2008/layout/HalfCircleOrganizationChart"/>
    <dgm:cxn modelId="{7217E9E8-1E5B-4614-A4DA-3E56B95324D4}" type="presParOf" srcId="{4DB929CA-978D-4CCB-9AA2-EC47548D9A3C}" destId="{8C49BC53-6547-400E-AAE6-383FA8EB3688}" srcOrd="3" destOrd="0" presId="urn:microsoft.com/office/officeart/2008/layout/HalfCircleOrganizationChart"/>
    <dgm:cxn modelId="{6DDF34A0-7FC1-4E18-BEE2-BA67A1F609C3}" type="presParOf" srcId="{DBB10B35-A47F-4F33-8A46-CE88B8BEE36A}" destId="{6706CAAA-EBCE-4880-9011-5F512C309FED}" srcOrd="1" destOrd="0" presId="urn:microsoft.com/office/officeart/2008/layout/HalfCircleOrganizationChart"/>
    <dgm:cxn modelId="{BDF9642F-1C26-4B49-B609-E1DDAD934273}" type="presParOf" srcId="{6706CAAA-EBCE-4880-9011-5F512C309FED}" destId="{55EB01D5-76D7-412E-BFAD-F763111B3777}" srcOrd="0" destOrd="0" presId="urn:microsoft.com/office/officeart/2008/layout/HalfCircleOrganizationChart"/>
    <dgm:cxn modelId="{BE74A5C3-10BD-4B0B-9871-A4227A17A2BC}" type="presParOf" srcId="{6706CAAA-EBCE-4880-9011-5F512C309FED}" destId="{640C33D9-18B4-4952-BEC8-21D6FCEB7960}" srcOrd="1" destOrd="0" presId="urn:microsoft.com/office/officeart/2008/layout/HalfCircleOrganizationChart"/>
    <dgm:cxn modelId="{A1824A7B-DD79-4113-BA96-A0496A92D3C2}" type="presParOf" srcId="{640C33D9-18B4-4952-BEC8-21D6FCEB7960}" destId="{28A1E792-272C-45B1-8030-F241996D33D4}" srcOrd="0" destOrd="0" presId="urn:microsoft.com/office/officeart/2008/layout/HalfCircleOrganizationChart"/>
    <dgm:cxn modelId="{4E1C95FF-29E8-434D-BE82-7F28F5D59AA8}" type="presParOf" srcId="{28A1E792-272C-45B1-8030-F241996D33D4}" destId="{845B93EC-A2C9-421D-8728-5F089BEF9CE4}" srcOrd="0" destOrd="0" presId="urn:microsoft.com/office/officeart/2008/layout/HalfCircleOrganizationChart"/>
    <dgm:cxn modelId="{2941B4AF-7C22-494A-9AF0-79586DA348B6}" type="presParOf" srcId="{28A1E792-272C-45B1-8030-F241996D33D4}" destId="{F9925E04-7E69-421F-8363-C586F983C612}" srcOrd="1" destOrd="0" presId="urn:microsoft.com/office/officeart/2008/layout/HalfCircleOrganizationChart"/>
    <dgm:cxn modelId="{6554F729-75B2-445D-8DAA-A839D902A2ED}" type="presParOf" srcId="{28A1E792-272C-45B1-8030-F241996D33D4}" destId="{E288E533-8CFB-4489-8628-85107C340650}" srcOrd="2" destOrd="0" presId="urn:microsoft.com/office/officeart/2008/layout/HalfCircleOrganizationChart"/>
    <dgm:cxn modelId="{3D0DA542-3C4C-40F0-853A-D7962E825310}" type="presParOf" srcId="{28A1E792-272C-45B1-8030-F241996D33D4}" destId="{34C224EB-DF74-4EED-A377-4384A1197E2B}" srcOrd="3" destOrd="0" presId="urn:microsoft.com/office/officeart/2008/layout/HalfCircleOrganizationChart"/>
    <dgm:cxn modelId="{513131F7-3B84-4821-8CA0-66A26C2A35C9}" type="presParOf" srcId="{640C33D9-18B4-4952-BEC8-21D6FCEB7960}" destId="{22068CF6-3054-43C2-BD9D-8E0C1712C0CA}" srcOrd="1" destOrd="0" presId="urn:microsoft.com/office/officeart/2008/layout/HalfCircleOrganizationChart"/>
    <dgm:cxn modelId="{D3C2E8DD-0248-4121-8CC5-CD88041EA5B4}" type="presParOf" srcId="{640C33D9-18B4-4952-BEC8-21D6FCEB7960}" destId="{A01FB308-D7C4-4672-AA8D-84E7700A9D5B}" srcOrd="2" destOrd="0" presId="urn:microsoft.com/office/officeart/2008/layout/HalfCircleOrganizationChart"/>
    <dgm:cxn modelId="{2C6BCD3F-DF2A-44EE-839E-B1B513AF75DA}" type="presParOf" srcId="{6706CAAA-EBCE-4880-9011-5F512C309FED}" destId="{490EDB75-1865-4CB4-9F03-B9ABCE28EF41}" srcOrd="2" destOrd="0" presId="urn:microsoft.com/office/officeart/2008/layout/HalfCircleOrganizationChart"/>
    <dgm:cxn modelId="{0C49E6DA-2458-4D07-B948-A5686B34A07E}" type="presParOf" srcId="{6706CAAA-EBCE-4880-9011-5F512C309FED}" destId="{7D376CEB-7E19-4EC4-B0CB-BD9F248551D0}" srcOrd="3" destOrd="0" presId="urn:microsoft.com/office/officeart/2008/layout/HalfCircleOrganizationChart"/>
    <dgm:cxn modelId="{4AAB3431-0F3E-4508-BE1E-D04BFDBB64C5}" type="presParOf" srcId="{7D376CEB-7E19-4EC4-B0CB-BD9F248551D0}" destId="{CA408BA8-6E64-407C-AB8C-FD7CF988BD69}" srcOrd="0" destOrd="0" presId="urn:microsoft.com/office/officeart/2008/layout/HalfCircleOrganizationChart"/>
    <dgm:cxn modelId="{A90C2C8B-43F2-42E1-9614-ECB05ED77639}" type="presParOf" srcId="{CA408BA8-6E64-407C-AB8C-FD7CF988BD69}" destId="{A5CC7824-DD3A-4470-998C-CB0F354C6CB1}" srcOrd="0" destOrd="0" presId="urn:microsoft.com/office/officeart/2008/layout/HalfCircleOrganizationChart"/>
    <dgm:cxn modelId="{F98D5C17-CB22-4831-B1D0-4A2F6507713A}" type="presParOf" srcId="{CA408BA8-6E64-407C-AB8C-FD7CF988BD69}" destId="{EE3D2750-AD26-4A72-AAD6-EA0336F9A898}" srcOrd="1" destOrd="0" presId="urn:microsoft.com/office/officeart/2008/layout/HalfCircleOrganizationChart"/>
    <dgm:cxn modelId="{5F486DDF-8834-438C-A45E-2AB0EA33DE77}" type="presParOf" srcId="{CA408BA8-6E64-407C-AB8C-FD7CF988BD69}" destId="{39F08A9C-1D23-40B3-BEC9-1795F42AE504}" srcOrd="2" destOrd="0" presId="urn:microsoft.com/office/officeart/2008/layout/HalfCircleOrganizationChart"/>
    <dgm:cxn modelId="{34B2D131-9972-491E-B297-AA6BBBEE3F09}" type="presParOf" srcId="{CA408BA8-6E64-407C-AB8C-FD7CF988BD69}" destId="{0A2FB436-5C3D-45CD-A1AF-BA9CEC28CE29}" srcOrd="3" destOrd="0" presId="urn:microsoft.com/office/officeart/2008/layout/HalfCircleOrganizationChart"/>
    <dgm:cxn modelId="{97F2FFCA-8EC5-4F78-AF0E-64F5ABA1167D}" type="presParOf" srcId="{7D376CEB-7E19-4EC4-B0CB-BD9F248551D0}" destId="{BCF65FF3-ADB2-46B8-8A53-93238BFCD93B}" srcOrd="1" destOrd="0" presId="urn:microsoft.com/office/officeart/2008/layout/HalfCircleOrganizationChart"/>
    <dgm:cxn modelId="{B18F4845-9743-4FB5-BE83-F982BDEF21B8}" type="presParOf" srcId="{7D376CEB-7E19-4EC4-B0CB-BD9F248551D0}" destId="{87EA965B-9E6A-47FC-839E-1E0AAEFF9A50}" srcOrd="2" destOrd="0" presId="urn:microsoft.com/office/officeart/2008/layout/HalfCircleOrganizationChart"/>
    <dgm:cxn modelId="{327C8BA0-84E0-41DE-B6DB-9C898C40FB4D}" type="presParOf" srcId="{DBB10B35-A47F-4F33-8A46-CE88B8BEE36A}" destId="{63AE4B5C-6CCE-406A-AE52-75C1EEA3DA9E}" srcOrd="2" destOrd="0" presId="urn:microsoft.com/office/officeart/2008/layout/HalfCircleOrganizationChart"/>
    <dgm:cxn modelId="{1F52319F-E798-48E0-97F9-5E44814BAC79}" type="presParOf" srcId="{F794551C-F3EB-478C-B19E-B706787318C1}" destId="{53D1CF0C-2D12-45A5-8D72-FB2C0B9E9722}" srcOrd="4" destOrd="0" presId="urn:microsoft.com/office/officeart/2008/layout/HalfCircleOrganizationChart"/>
    <dgm:cxn modelId="{768693C4-4814-4EFC-BD1A-10E851A01FD6}" type="presParOf" srcId="{53D1CF0C-2D12-45A5-8D72-FB2C0B9E9722}" destId="{98074779-EDE6-4D5A-81D5-363F533C1DB0}" srcOrd="0" destOrd="0" presId="urn:microsoft.com/office/officeart/2008/layout/HalfCircleOrganizationChart"/>
    <dgm:cxn modelId="{3958D697-B239-425F-9932-84439E3B2551}" type="presParOf" srcId="{98074779-EDE6-4D5A-81D5-363F533C1DB0}" destId="{CF48F38E-0F32-4574-A917-8D941071B5CC}" srcOrd="0" destOrd="0" presId="urn:microsoft.com/office/officeart/2008/layout/HalfCircleOrganizationChart"/>
    <dgm:cxn modelId="{F06868A1-E5CE-4882-839B-26588FB1EBA3}" type="presParOf" srcId="{98074779-EDE6-4D5A-81D5-363F533C1DB0}" destId="{003EE677-582E-4C7F-BAED-73026CC7D661}" srcOrd="1" destOrd="0" presId="urn:microsoft.com/office/officeart/2008/layout/HalfCircleOrganizationChart"/>
    <dgm:cxn modelId="{D5EF0807-10C6-4927-9DB0-EE29EA4FA1DC}" type="presParOf" srcId="{98074779-EDE6-4D5A-81D5-363F533C1DB0}" destId="{A0A80367-4A8F-4709-9288-9B60EA1ECA6E}" srcOrd="2" destOrd="0" presId="urn:microsoft.com/office/officeart/2008/layout/HalfCircleOrganizationChart"/>
    <dgm:cxn modelId="{D0B0CD86-4A04-4134-A177-66BAD27ADB78}" type="presParOf" srcId="{98074779-EDE6-4D5A-81D5-363F533C1DB0}" destId="{969C54B1-C3A8-4A0F-A8AC-F885B9A61681}" srcOrd="3" destOrd="0" presId="urn:microsoft.com/office/officeart/2008/layout/HalfCircleOrganizationChart"/>
    <dgm:cxn modelId="{91F865D6-4CD1-4716-B1F4-9236368E854A}" type="presParOf" srcId="{53D1CF0C-2D12-45A5-8D72-FB2C0B9E9722}" destId="{B10AF72D-6913-47BF-AE48-AF9C26828F54}" srcOrd="1" destOrd="0" presId="urn:microsoft.com/office/officeart/2008/layout/HalfCircleOrganizationChart"/>
    <dgm:cxn modelId="{2AF5932C-0DD4-406C-928C-FA1056126A76}" type="presParOf" srcId="{B10AF72D-6913-47BF-AE48-AF9C26828F54}" destId="{36FF9CDE-0581-4621-AD42-7D5BE3E16D75}" srcOrd="0" destOrd="0" presId="urn:microsoft.com/office/officeart/2008/layout/HalfCircleOrganizationChart"/>
    <dgm:cxn modelId="{08BBFC67-0B41-4862-B8F9-E59751ED064C}" type="presParOf" srcId="{B10AF72D-6913-47BF-AE48-AF9C26828F54}" destId="{8D158714-D306-490E-8818-B48BBD64863D}" srcOrd="1" destOrd="0" presId="urn:microsoft.com/office/officeart/2008/layout/HalfCircleOrganizationChart"/>
    <dgm:cxn modelId="{D0E629B3-3A39-4505-A3FB-42A9EFF55045}" type="presParOf" srcId="{8D158714-D306-490E-8818-B48BBD64863D}" destId="{32648F52-31F3-4B1F-A5C0-5DE15987D92B}" srcOrd="0" destOrd="0" presId="urn:microsoft.com/office/officeart/2008/layout/HalfCircleOrganizationChart"/>
    <dgm:cxn modelId="{C0C30687-EF4A-48F0-9439-19B96373C25B}" type="presParOf" srcId="{32648F52-31F3-4B1F-A5C0-5DE15987D92B}" destId="{0654C279-8E84-41DF-9A0A-FA62F3CBA53D}" srcOrd="0" destOrd="0" presId="urn:microsoft.com/office/officeart/2008/layout/HalfCircleOrganizationChart"/>
    <dgm:cxn modelId="{E4831425-56A4-42A4-A1AC-425C1A892513}" type="presParOf" srcId="{32648F52-31F3-4B1F-A5C0-5DE15987D92B}" destId="{CC0B6DA6-D111-4217-BEE4-BAE5FD4EF665}" srcOrd="1" destOrd="0" presId="urn:microsoft.com/office/officeart/2008/layout/HalfCircleOrganizationChart"/>
    <dgm:cxn modelId="{24D1D6AA-4CEB-499D-8AD8-B1D833DB73BB}" type="presParOf" srcId="{32648F52-31F3-4B1F-A5C0-5DE15987D92B}" destId="{856C3ED9-0641-4B7F-87D4-301AC7FE769B}" srcOrd="2" destOrd="0" presId="urn:microsoft.com/office/officeart/2008/layout/HalfCircleOrganizationChart"/>
    <dgm:cxn modelId="{EF3B336E-DC4E-48E9-A998-D6A788AEF5DE}" type="presParOf" srcId="{32648F52-31F3-4B1F-A5C0-5DE15987D92B}" destId="{7174EBAC-0FCD-4557-AD7C-54F60AFAA28A}" srcOrd="3" destOrd="0" presId="urn:microsoft.com/office/officeart/2008/layout/HalfCircleOrganizationChart"/>
    <dgm:cxn modelId="{C49A321E-9B31-4419-8743-DA9A4E96EFAE}" type="presParOf" srcId="{8D158714-D306-490E-8818-B48BBD64863D}" destId="{E27D404E-B11D-4FED-9E87-23557CC90B26}" srcOrd="1" destOrd="0" presId="urn:microsoft.com/office/officeart/2008/layout/HalfCircleOrganizationChart"/>
    <dgm:cxn modelId="{358BE198-5A53-4C1E-978B-02F581202141}" type="presParOf" srcId="{8D158714-D306-490E-8818-B48BBD64863D}" destId="{8A5A07EA-B892-4EBC-AC2E-0E6C57CCB658}" srcOrd="2" destOrd="0" presId="urn:microsoft.com/office/officeart/2008/layout/HalfCircleOrganizationChart"/>
    <dgm:cxn modelId="{F4C03E72-DEF9-4F9B-9AA7-FBDA7E129D26}" type="presParOf" srcId="{B10AF72D-6913-47BF-AE48-AF9C26828F54}" destId="{98F9A084-1131-4692-949F-EB64918E315A}" srcOrd="2" destOrd="0" presId="urn:microsoft.com/office/officeart/2008/layout/HalfCircleOrganizationChart"/>
    <dgm:cxn modelId="{AA0B5609-84BF-48B3-B30E-1238CB502619}" type="presParOf" srcId="{B10AF72D-6913-47BF-AE48-AF9C26828F54}" destId="{36DF8422-C602-430D-9ECB-1A7F9D95E428}" srcOrd="3" destOrd="0" presId="urn:microsoft.com/office/officeart/2008/layout/HalfCircleOrganizationChart"/>
    <dgm:cxn modelId="{A46FD15B-3A48-41ED-9BD1-15C849787BCE}" type="presParOf" srcId="{36DF8422-C602-430D-9ECB-1A7F9D95E428}" destId="{A359334A-A1A3-49F1-BF94-4474F95DEFBB}" srcOrd="0" destOrd="0" presId="urn:microsoft.com/office/officeart/2008/layout/HalfCircleOrganizationChart"/>
    <dgm:cxn modelId="{7B10F71C-DE7A-4ECB-A64B-68DF8D72590E}" type="presParOf" srcId="{A359334A-A1A3-49F1-BF94-4474F95DEFBB}" destId="{8FA6570B-8243-4E18-8A77-F6C70E4FFEAE}" srcOrd="0" destOrd="0" presId="urn:microsoft.com/office/officeart/2008/layout/HalfCircleOrganizationChart"/>
    <dgm:cxn modelId="{203C9E29-CCAF-4BCE-99ED-F283536FE090}" type="presParOf" srcId="{A359334A-A1A3-49F1-BF94-4474F95DEFBB}" destId="{678ABCE6-D5D2-4F36-8FB9-1E109C933596}" srcOrd="1" destOrd="0" presId="urn:microsoft.com/office/officeart/2008/layout/HalfCircleOrganizationChart"/>
    <dgm:cxn modelId="{12EE1CA9-1BD2-423C-8227-2C73E2704E64}" type="presParOf" srcId="{A359334A-A1A3-49F1-BF94-4474F95DEFBB}" destId="{402E48FC-3A52-48E4-8715-95DF90639E7E}" srcOrd="2" destOrd="0" presId="urn:microsoft.com/office/officeart/2008/layout/HalfCircleOrganizationChart"/>
    <dgm:cxn modelId="{8FC9CC24-509F-444E-B399-32DBEB01053B}" type="presParOf" srcId="{A359334A-A1A3-49F1-BF94-4474F95DEFBB}" destId="{0F9942F2-ACFC-434A-9FDE-45ABDE7350E0}" srcOrd="3" destOrd="0" presId="urn:microsoft.com/office/officeart/2008/layout/HalfCircleOrganizationChart"/>
    <dgm:cxn modelId="{59919A01-6BC9-4BAB-8D4C-8ECF156811D4}" type="presParOf" srcId="{36DF8422-C602-430D-9ECB-1A7F9D95E428}" destId="{C3DE7B73-C417-427A-A73D-D757FB290922}" srcOrd="1" destOrd="0" presId="urn:microsoft.com/office/officeart/2008/layout/HalfCircleOrganizationChart"/>
    <dgm:cxn modelId="{FBF61BC8-4D8D-4765-903F-0B52304CE2AA}" type="presParOf" srcId="{36DF8422-C602-430D-9ECB-1A7F9D95E428}" destId="{0237D24A-ADCC-42CE-A149-6FF7D2EF2A5C}" srcOrd="2" destOrd="0" presId="urn:microsoft.com/office/officeart/2008/layout/HalfCircleOrganizationChart"/>
    <dgm:cxn modelId="{744B30CA-3AB3-46DC-8372-C1EB488127A7}" type="presParOf" srcId="{53D1CF0C-2D12-45A5-8D72-FB2C0B9E9722}" destId="{AE7932F0-BD52-44AA-A05E-30FA8E6A912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smtClean="0"/>
            <a:t>F,T</a:t>
          </a:r>
          <a:br>
            <a:rPr lang="fr-CH" smtClean="0"/>
          </a:br>
          <a:r>
            <a:rPr lang="fr-CH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smtClean="0"/>
            <a:t>S,N,H,I</a:t>
          </a:r>
          <a:br>
            <a:rPr lang="fr-CH" smtClean="0"/>
          </a:br>
          <a:r>
            <a:rPr lang="fr-CH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7097CC65-1876-49B6-AC82-48FEE7B45273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D1F5A61-B1EA-45E2-AC6D-BFF0C952C22B}" type="parTrans" cxnId="{CE7721FA-0ED1-4FCD-B8B0-3F41D8177F7E}">
      <dgm:prSet/>
      <dgm:spPr/>
      <dgm:t>
        <a:bodyPr/>
        <a:lstStyle/>
        <a:p>
          <a:endParaRPr lang="fr-CH"/>
        </a:p>
      </dgm:t>
    </dgm:pt>
    <dgm:pt modelId="{25636172-65F8-440D-AF4E-32883FD43870}" type="sibTrans" cxnId="{CE7721FA-0ED1-4FCD-B8B0-3F41D8177F7E}">
      <dgm:prSet/>
      <dgm:spPr/>
      <dgm:t>
        <a:bodyPr/>
        <a:lstStyle/>
        <a:p>
          <a:endParaRPr lang="fr-CH"/>
        </a:p>
      </dgm:t>
    </dgm:pt>
    <dgm:pt modelId="{BAF6120C-2745-4CD7-85FD-07506B0E65DB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7103761-EBF5-406A-957B-29B818E458C5}" type="parTrans" cxnId="{57878284-DCC5-4F57-90E1-4215DC4CC109}">
      <dgm:prSet/>
      <dgm:spPr/>
      <dgm:t>
        <a:bodyPr/>
        <a:lstStyle/>
        <a:p>
          <a:endParaRPr lang="fr-CH"/>
        </a:p>
      </dgm:t>
    </dgm:pt>
    <dgm:pt modelId="{92685168-FE3C-4267-8B4B-885CC55E43E1}" type="sibTrans" cxnId="{57878284-DCC5-4F57-90E1-4215DC4CC109}">
      <dgm:prSet/>
      <dgm:spPr/>
      <dgm:t>
        <a:bodyPr/>
        <a:lstStyle/>
        <a:p>
          <a:endParaRPr lang="fr-CH"/>
        </a:p>
      </dgm:t>
    </dgm:pt>
    <dgm:pt modelId="{B0B1BD03-4479-4BA5-B784-692E0D68DC08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3571997-4854-4965-B8F6-D17956500803}" type="parTrans" cxnId="{9401BF5C-C288-4A75-B05B-AC4A5125FACF}">
      <dgm:prSet/>
      <dgm:spPr/>
      <dgm:t>
        <a:bodyPr/>
        <a:lstStyle/>
        <a:p>
          <a:endParaRPr lang="fr-CH"/>
        </a:p>
      </dgm:t>
    </dgm:pt>
    <dgm:pt modelId="{D87C68E1-DFB7-420D-9FF4-BB849818698B}" type="sibTrans" cxnId="{9401BF5C-C288-4A75-B05B-AC4A5125FACF}">
      <dgm:prSet/>
      <dgm:spPr/>
      <dgm:t>
        <a:bodyPr/>
        <a:lstStyle/>
        <a:p>
          <a:endParaRPr lang="fr-CH"/>
        </a:p>
      </dgm:t>
    </dgm:pt>
    <dgm:pt modelId="{A2518852-2BDF-4E5C-9BA6-68232D1C0BE4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653CFB57-E1D9-404B-AC6F-4D5CFF08F488}" type="parTrans" cxnId="{570F5BD7-DCDE-43E0-8021-2B4435AC9C1C}">
      <dgm:prSet/>
      <dgm:spPr/>
      <dgm:t>
        <a:bodyPr/>
        <a:lstStyle/>
        <a:p>
          <a:endParaRPr lang="fr-CH"/>
        </a:p>
      </dgm:t>
    </dgm:pt>
    <dgm:pt modelId="{B8E9681D-7996-432D-88C0-178CB7864816}" type="sibTrans" cxnId="{570F5BD7-DCDE-43E0-8021-2B4435AC9C1C}">
      <dgm:prSet/>
      <dgm:spPr/>
      <dgm:t>
        <a:bodyPr/>
        <a:lstStyle/>
        <a:p>
          <a:endParaRPr lang="fr-CH"/>
        </a:p>
      </dgm:t>
    </dgm:pt>
    <dgm:pt modelId="{A87AE4C4-6D35-4F57-BB40-CD6E598BE78E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A4501E-13ED-489A-B8D2-24A63D0A6F4C}" type="parTrans" cxnId="{3C67E983-A61E-4ADE-ADF8-083DE4194E53}">
      <dgm:prSet/>
      <dgm:spPr/>
      <dgm:t>
        <a:bodyPr/>
        <a:lstStyle/>
        <a:p>
          <a:endParaRPr lang="fr-CH"/>
        </a:p>
      </dgm:t>
    </dgm:pt>
    <dgm:pt modelId="{6FF9463D-0F7A-4BE4-97BE-0568349C047E}" type="sibTrans" cxnId="{3C67E983-A61E-4ADE-ADF8-083DE4194E53}">
      <dgm:prSet/>
      <dgm:spPr/>
      <dgm:t>
        <a:bodyPr/>
        <a:lstStyle/>
        <a:p>
          <a:endParaRPr lang="fr-CH"/>
        </a:p>
      </dgm:t>
    </dgm:pt>
    <dgm:pt modelId="{3F16BECD-3BD5-4693-ABFD-F6D39CF9D61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9CE874C-D5CE-4321-97AA-2474D49E62B3}" type="parTrans" cxnId="{FA3BD623-2855-4DAD-8E4D-2336E0B9C016}">
      <dgm:prSet/>
      <dgm:spPr/>
      <dgm:t>
        <a:bodyPr/>
        <a:lstStyle/>
        <a:p>
          <a:endParaRPr lang="fr-CH"/>
        </a:p>
      </dgm:t>
    </dgm:pt>
    <dgm:pt modelId="{FF0EF7C0-6C18-4A19-BB9C-94FEE4EA50C2}" type="sibTrans" cxnId="{FA3BD623-2855-4DAD-8E4D-2336E0B9C016}">
      <dgm:prSet/>
      <dgm:spPr/>
      <dgm:t>
        <a:bodyPr/>
        <a:lstStyle/>
        <a:p>
          <a:endParaRPr lang="fr-CH"/>
        </a:p>
      </dgm:t>
    </dgm:pt>
    <dgm:pt modelId="{BB3AE1B6-FC24-41C0-B6B5-7202C6CE0740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C9C8DFF6-DF83-49AB-B586-0A8B9318C6BA}" type="parTrans" cxnId="{90250656-65ED-44CF-9D49-1A385A34709E}">
      <dgm:prSet/>
      <dgm:spPr/>
      <dgm:t>
        <a:bodyPr/>
        <a:lstStyle/>
        <a:p>
          <a:endParaRPr lang="fr-CH"/>
        </a:p>
      </dgm:t>
    </dgm:pt>
    <dgm:pt modelId="{809132B3-C234-428B-AC58-A37FB719F7AE}" type="sibTrans" cxnId="{90250656-65ED-44CF-9D49-1A385A34709E}">
      <dgm:prSet/>
      <dgm:spPr/>
      <dgm:t>
        <a:bodyPr/>
        <a:lstStyle/>
        <a:p>
          <a:endParaRPr lang="fr-CH"/>
        </a:p>
      </dgm:t>
    </dgm:pt>
    <dgm:pt modelId="{E1B993C6-0B3E-4EFA-81F7-7E20F4E87AA6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2D872D4-7C80-4561-A9FB-AD1BA2FA790C}" type="parTrans" cxnId="{4D3267E6-50BB-4B90-A150-9AE4AF15493A}">
      <dgm:prSet/>
      <dgm:spPr/>
      <dgm:t>
        <a:bodyPr/>
        <a:lstStyle/>
        <a:p>
          <a:endParaRPr lang="fr-CH"/>
        </a:p>
      </dgm:t>
    </dgm:pt>
    <dgm:pt modelId="{957F3EB6-E8F3-4589-BFB2-454E654ECFFA}" type="sibTrans" cxnId="{4D3267E6-50BB-4B90-A150-9AE4AF15493A}">
      <dgm:prSet/>
      <dgm:spPr/>
      <dgm:t>
        <a:bodyPr/>
        <a:lstStyle/>
        <a:p>
          <a:endParaRPr lang="fr-CH"/>
        </a:p>
      </dgm:t>
    </dgm:pt>
    <dgm:pt modelId="{AF5FE707-3548-4B39-A2B7-5B1243B4F771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6F42804-0C8E-46DA-9007-C7FFB7478B1E}" type="parTrans" cxnId="{8FF00D80-AAE1-4387-AE18-70D6347B92A5}">
      <dgm:prSet/>
      <dgm:spPr/>
      <dgm:t>
        <a:bodyPr/>
        <a:lstStyle/>
        <a:p>
          <a:endParaRPr lang="fr-CH"/>
        </a:p>
      </dgm:t>
    </dgm:pt>
    <dgm:pt modelId="{D9098803-1285-498C-81A9-17CD501DDF5A}" type="sibTrans" cxnId="{8FF00D80-AAE1-4387-AE18-70D6347B92A5}">
      <dgm:prSet/>
      <dgm:spPr/>
      <dgm:t>
        <a:bodyPr/>
        <a:lstStyle/>
        <a:p>
          <a:endParaRPr lang="fr-CH"/>
        </a:p>
      </dgm:t>
    </dgm:pt>
    <dgm:pt modelId="{805A5606-F280-431E-ACBE-EC87B17B3F03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D60D8B72-B7DD-4A53-BF02-D3122BFD271A}" type="parTrans" cxnId="{FA678D09-5561-4419-9CC9-75EEA43D312D}">
      <dgm:prSet/>
      <dgm:spPr/>
      <dgm:t>
        <a:bodyPr/>
        <a:lstStyle/>
        <a:p>
          <a:endParaRPr lang="fr-CH"/>
        </a:p>
      </dgm:t>
    </dgm:pt>
    <dgm:pt modelId="{AD3BD8E7-913B-4D0B-96E5-93A74D07B503}" type="sibTrans" cxnId="{FA678D09-5561-4419-9CC9-75EEA43D312D}">
      <dgm:prSet/>
      <dgm:spPr/>
      <dgm:t>
        <a:bodyPr/>
        <a:lstStyle/>
        <a:p>
          <a:endParaRPr lang="fr-CH"/>
        </a:p>
      </dgm:t>
    </dgm:pt>
    <dgm:pt modelId="{451FED55-8AD7-4928-9455-77C36F63D17A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51053AD-E70E-4358-9B1E-E834D972DFA4}" type="parTrans" cxnId="{DBE69AF4-81D9-49E8-8789-08791041DFE0}">
      <dgm:prSet/>
      <dgm:spPr/>
      <dgm:t>
        <a:bodyPr/>
        <a:lstStyle/>
        <a:p>
          <a:endParaRPr lang="fr-CH"/>
        </a:p>
      </dgm:t>
    </dgm:pt>
    <dgm:pt modelId="{9E35328F-8483-4E9E-BF05-7F30742774FC}" type="sibTrans" cxnId="{DBE69AF4-81D9-49E8-8789-08791041DFE0}">
      <dgm:prSet/>
      <dgm:spPr/>
      <dgm:t>
        <a:bodyPr/>
        <a:lstStyle/>
        <a:p>
          <a:endParaRPr lang="fr-CH"/>
        </a:p>
      </dgm:t>
    </dgm:pt>
    <dgm:pt modelId="{95174B82-2972-477A-A4F2-30ABFC2768BC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77E1C9B-B122-4862-B140-937669BC07E9}" type="parTrans" cxnId="{5387FB9D-E6DB-4EF2-B3DB-6DAF04004F53}">
      <dgm:prSet/>
      <dgm:spPr/>
      <dgm:t>
        <a:bodyPr/>
        <a:lstStyle/>
        <a:p>
          <a:endParaRPr lang="fr-CH"/>
        </a:p>
      </dgm:t>
    </dgm:pt>
    <dgm:pt modelId="{F7851182-FB87-476C-96A4-090581F00EF7}" type="sibTrans" cxnId="{5387FB9D-E6DB-4EF2-B3DB-6DAF04004F53}">
      <dgm:prSet/>
      <dgm:spPr/>
      <dgm:t>
        <a:bodyPr/>
        <a:lstStyle/>
        <a:p>
          <a:endParaRPr lang="fr-CH"/>
        </a:p>
      </dgm:t>
    </dgm:pt>
    <dgm:pt modelId="{7BEEC1AE-9517-4026-B81D-AE974B614B20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E4E6C2-35CF-41DC-AE72-7A7540523BEF}" type="parTrans" cxnId="{A8ADBCBA-3B4F-4D28-92E9-595854277789}">
      <dgm:prSet/>
      <dgm:spPr/>
      <dgm:t>
        <a:bodyPr/>
        <a:lstStyle/>
        <a:p>
          <a:endParaRPr lang="fr-CH"/>
        </a:p>
      </dgm:t>
    </dgm:pt>
    <dgm:pt modelId="{F7429C87-022B-4A45-8152-C9EB64A11742}" type="sibTrans" cxnId="{A8ADBCBA-3B4F-4D28-92E9-595854277789}">
      <dgm:prSet/>
      <dgm:spPr/>
      <dgm:t>
        <a:bodyPr/>
        <a:lstStyle/>
        <a:p>
          <a:endParaRPr lang="fr-CH"/>
        </a:p>
      </dgm:t>
    </dgm:pt>
    <dgm:pt modelId="{A5CE5DDB-B5DC-469E-9D68-5B8012BEB47C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8B703F92-5262-42CD-A3F3-5CECA1748C8E}" type="parTrans" cxnId="{021BA77B-9B5F-421D-8F4B-552003EC9CB3}">
      <dgm:prSet/>
      <dgm:spPr/>
      <dgm:t>
        <a:bodyPr/>
        <a:lstStyle/>
        <a:p>
          <a:endParaRPr lang="fr-CH"/>
        </a:p>
      </dgm:t>
    </dgm:pt>
    <dgm:pt modelId="{A3324842-A082-49DF-8C20-D31A4935024D}" type="sibTrans" cxnId="{021BA77B-9B5F-421D-8F4B-552003EC9CB3}">
      <dgm:prSet/>
      <dgm:spPr/>
      <dgm:t>
        <a:bodyPr/>
        <a:lstStyle/>
        <a:p>
          <a:endParaRPr lang="fr-CH"/>
        </a:p>
      </dgm:t>
    </dgm:pt>
    <dgm:pt modelId="{C299C501-416E-400F-ADB4-AE707926CE96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6977839-2219-41BB-ADF4-821F00742557}" type="parTrans" cxnId="{3F796A03-333B-4CCC-8B6C-0DD7CE7453ED}">
      <dgm:prSet/>
      <dgm:spPr/>
      <dgm:t>
        <a:bodyPr/>
        <a:lstStyle/>
        <a:p>
          <a:endParaRPr lang="fr-CH"/>
        </a:p>
      </dgm:t>
    </dgm:pt>
    <dgm:pt modelId="{E6690CA5-D58B-412C-BB4F-6BC8BF91842D}" type="sibTrans" cxnId="{3F796A03-333B-4CCC-8B6C-0DD7CE7453ED}">
      <dgm:prSet/>
      <dgm:spPr/>
      <dgm:t>
        <a:bodyPr/>
        <a:lstStyle/>
        <a:p>
          <a:endParaRPr lang="fr-CH"/>
        </a:p>
      </dgm:t>
    </dgm:pt>
    <dgm:pt modelId="{DFC07259-F938-4A09-A901-A245EA1B271C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ED876422-F8A7-4C22-8728-1DE011A62FDD}" type="parTrans" cxnId="{8ADB8E2E-C995-4C26-902A-2BB6E363D34B}">
      <dgm:prSet/>
      <dgm:spPr/>
      <dgm:t>
        <a:bodyPr/>
        <a:lstStyle/>
        <a:p>
          <a:endParaRPr lang="fr-CH"/>
        </a:p>
      </dgm:t>
    </dgm:pt>
    <dgm:pt modelId="{B9645B66-1E95-476C-9C41-0891E9E6FF18}" type="sibTrans" cxnId="{8ADB8E2E-C995-4C26-902A-2BB6E363D34B}">
      <dgm:prSet/>
      <dgm:spPr/>
      <dgm:t>
        <a:bodyPr/>
        <a:lstStyle/>
        <a:p>
          <a:endParaRPr lang="fr-CH"/>
        </a:p>
      </dgm:t>
    </dgm:pt>
    <dgm:pt modelId="{B2190CAC-5982-4587-8BA9-BC37397729AC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23841E12-34B6-4556-B1EB-D0EDE6A23F35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8C3AD561-F307-490F-BE58-D593A152C733}" type="pres">
      <dgm:prSet presAssocID="{B1D40191-3AB8-4155-98F2-FDFE8EC107C3}" presName="rootComposite1" presStyleCnt="0"/>
      <dgm:spPr/>
    </dgm:pt>
    <dgm:pt modelId="{8A83C593-0D5A-4592-971F-5A604D71F755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1213056-4D9C-436F-8603-362951770829}" type="pres">
      <dgm:prSet presAssocID="{B1D40191-3AB8-4155-98F2-FDFE8EC107C3}" presName="topArc1" presStyleLbl="parChTrans1D1" presStyleIdx="0" presStyleCnt="54"/>
      <dgm:spPr/>
    </dgm:pt>
    <dgm:pt modelId="{C0594085-C576-4AED-BDA6-B5F81E8D7FD5}" type="pres">
      <dgm:prSet presAssocID="{B1D40191-3AB8-4155-98F2-FDFE8EC107C3}" presName="bottomArc1" presStyleLbl="parChTrans1D1" presStyleIdx="1" presStyleCnt="54"/>
      <dgm:spPr/>
    </dgm:pt>
    <dgm:pt modelId="{AD5B87AC-5E76-4FAD-ACE2-BEF22A36A3D4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993B010B-1B66-4247-9776-E6DF408FA3CA}" type="pres">
      <dgm:prSet presAssocID="{B1D40191-3AB8-4155-98F2-FDFE8EC107C3}" presName="hierChild2" presStyleCnt="0"/>
      <dgm:spPr/>
    </dgm:pt>
    <dgm:pt modelId="{87852CEA-8021-497D-BF70-2789F9EE3038}" type="pres">
      <dgm:prSet presAssocID="{7CBA3B17-A250-4FE3-A1E5-431BE4BFE67F}" presName="Name28" presStyleLbl="parChTrans1D2" presStyleIdx="0" presStyleCnt="8"/>
      <dgm:spPr/>
      <dgm:t>
        <a:bodyPr/>
        <a:lstStyle/>
        <a:p>
          <a:endParaRPr lang="fr-CH"/>
        </a:p>
      </dgm:t>
    </dgm:pt>
    <dgm:pt modelId="{3AC1E023-ED28-47D3-AB92-5D8B846CA71A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346A057A-B02C-419C-A6BE-CDEB41038E88}" type="pres">
      <dgm:prSet presAssocID="{E3F48218-8B70-4928-B3F6-DBAB06C6BE7E}" presName="rootComposite2" presStyleCnt="0"/>
      <dgm:spPr/>
    </dgm:pt>
    <dgm:pt modelId="{FCF38045-C600-4504-A759-8953B1C7D57A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C6CF47E-3EE4-402A-B02C-35AA7EA39FBD}" type="pres">
      <dgm:prSet presAssocID="{E3F48218-8B70-4928-B3F6-DBAB06C6BE7E}" presName="topArc2" presStyleLbl="parChTrans1D1" presStyleIdx="2" presStyleCnt="54"/>
      <dgm:spPr/>
    </dgm:pt>
    <dgm:pt modelId="{B690CDB2-E64D-4942-8DE2-EDF788FE8773}" type="pres">
      <dgm:prSet presAssocID="{E3F48218-8B70-4928-B3F6-DBAB06C6BE7E}" presName="bottomArc2" presStyleLbl="parChTrans1D1" presStyleIdx="3" presStyleCnt="54"/>
      <dgm:spPr/>
    </dgm:pt>
    <dgm:pt modelId="{35BF7E12-B7EE-461A-9675-AC7A3934E5CB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3B41DE55-0B1E-4662-BAC2-4C186332BC13}" type="pres">
      <dgm:prSet presAssocID="{E3F48218-8B70-4928-B3F6-DBAB06C6BE7E}" presName="hierChild4" presStyleCnt="0"/>
      <dgm:spPr/>
    </dgm:pt>
    <dgm:pt modelId="{C1508E94-ADE6-4635-B3FB-CFAF927C93C7}" type="pres">
      <dgm:prSet presAssocID="{E8B7007A-280B-4BBE-B6AA-2BDA5343970F}" presName="Name28" presStyleLbl="parChTrans1D3" presStyleIdx="0" presStyleCnt="8"/>
      <dgm:spPr/>
      <dgm:t>
        <a:bodyPr/>
        <a:lstStyle/>
        <a:p>
          <a:endParaRPr lang="fr-CH"/>
        </a:p>
      </dgm:t>
    </dgm:pt>
    <dgm:pt modelId="{35D19332-2701-44E6-A58B-1E2C4D03CE23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975FF763-CA1F-4E37-9122-E452F169BF30}" type="pres">
      <dgm:prSet presAssocID="{A8175177-1519-41EC-B0E8-8E6F584E6BE0}" presName="rootComposite2" presStyleCnt="0"/>
      <dgm:spPr/>
    </dgm:pt>
    <dgm:pt modelId="{5B705756-E4DB-4049-8FB5-B7E05A516707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C3745BE-A89E-4CAC-AFBD-4DC7405156C3}" type="pres">
      <dgm:prSet presAssocID="{A8175177-1519-41EC-B0E8-8E6F584E6BE0}" presName="topArc2" presStyleLbl="parChTrans1D1" presStyleIdx="4" presStyleCnt="54"/>
      <dgm:spPr/>
    </dgm:pt>
    <dgm:pt modelId="{FEFBFC5D-0016-4C23-81B5-97D4D837F179}" type="pres">
      <dgm:prSet presAssocID="{A8175177-1519-41EC-B0E8-8E6F584E6BE0}" presName="bottomArc2" presStyleLbl="parChTrans1D1" presStyleIdx="5" presStyleCnt="54"/>
      <dgm:spPr/>
    </dgm:pt>
    <dgm:pt modelId="{E29C939D-3222-405C-8F94-221B1831916D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4F17BD55-7A4B-4789-8718-6435F5BEBAD7}" type="pres">
      <dgm:prSet presAssocID="{A8175177-1519-41EC-B0E8-8E6F584E6BE0}" presName="hierChild4" presStyleCnt="0"/>
      <dgm:spPr/>
    </dgm:pt>
    <dgm:pt modelId="{DE588CA0-A071-458D-BF8C-A6A4C06B7B62}" type="pres">
      <dgm:prSet presAssocID="{A8175177-1519-41EC-B0E8-8E6F584E6BE0}" presName="hierChild5" presStyleCnt="0"/>
      <dgm:spPr/>
    </dgm:pt>
    <dgm:pt modelId="{1B0781F5-4DB9-4139-9457-FD2B7155E357}" type="pres">
      <dgm:prSet presAssocID="{4673C714-8D75-4A7A-BC7D-27F7D101EEC4}" presName="Name28" presStyleLbl="parChTrans1D3" presStyleIdx="1" presStyleCnt="8"/>
      <dgm:spPr/>
      <dgm:t>
        <a:bodyPr/>
        <a:lstStyle/>
        <a:p>
          <a:endParaRPr lang="fr-CH"/>
        </a:p>
      </dgm:t>
    </dgm:pt>
    <dgm:pt modelId="{3AF76B77-310C-4819-AE47-279F9739F61F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24D29E6E-5E86-4772-93EC-585E4A07D935}" type="pres">
      <dgm:prSet presAssocID="{DD59FE7B-99C8-4708-A0B9-A330A439A602}" presName="rootComposite2" presStyleCnt="0"/>
      <dgm:spPr/>
    </dgm:pt>
    <dgm:pt modelId="{82283375-3780-4110-835A-F8FA74D516DD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8578C73-4AD0-4E5A-8C67-6923FF839110}" type="pres">
      <dgm:prSet presAssocID="{DD59FE7B-99C8-4708-A0B9-A330A439A602}" presName="topArc2" presStyleLbl="parChTrans1D1" presStyleIdx="6" presStyleCnt="54"/>
      <dgm:spPr/>
    </dgm:pt>
    <dgm:pt modelId="{E579A52E-7E87-4CF5-ADD9-9D74A9D121B8}" type="pres">
      <dgm:prSet presAssocID="{DD59FE7B-99C8-4708-A0B9-A330A439A602}" presName="bottomArc2" presStyleLbl="parChTrans1D1" presStyleIdx="7" presStyleCnt="54"/>
      <dgm:spPr/>
    </dgm:pt>
    <dgm:pt modelId="{15DB0CF0-2EDB-4333-9023-B74D21FD8508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A1CF965B-E2BF-4D11-9B81-30E18F91DB41}" type="pres">
      <dgm:prSet presAssocID="{DD59FE7B-99C8-4708-A0B9-A330A439A602}" presName="hierChild4" presStyleCnt="0"/>
      <dgm:spPr/>
    </dgm:pt>
    <dgm:pt modelId="{D6B9CE83-5C73-4D10-ACC1-B6A91FD094B8}" type="pres">
      <dgm:prSet presAssocID="{DD59FE7B-99C8-4708-A0B9-A330A439A602}" presName="hierChild5" presStyleCnt="0"/>
      <dgm:spPr/>
    </dgm:pt>
    <dgm:pt modelId="{E8C872EB-EDE8-450B-BEFA-5C45BC64D2D2}" type="pres">
      <dgm:prSet presAssocID="{E3F48218-8B70-4928-B3F6-DBAB06C6BE7E}" presName="hierChild5" presStyleCnt="0"/>
      <dgm:spPr/>
    </dgm:pt>
    <dgm:pt modelId="{EBBD54D1-4871-4C01-83BC-8C5DD6BCB331}" type="pres">
      <dgm:prSet presAssocID="{9BFBE632-BB1B-4FD8-AA92-652EDD9F956D}" presName="Name28" presStyleLbl="parChTrans1D2" presStyleIdx="1" presStyleCnt="8"/>
      <dgm:spPr/>
      <dgm:t>
        <a:bodyPr/>
        <a:lstStyle/>
        <a:p>
          <a:endParaRPr lang="fr-CH"/>
        </a:p>
      </dgm:t>
    </dgm:pt>
    <dgm:pt modelId="{30DDD12C-C50F-4EB5-92A5-AD265132F9FC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6894D755-6AAE-421D-A06F-0BC5633968AE}" type="pres">
      <dgm:prSet presAssocID="{042EA682-7ED5-4920-A3B6-9673DAEE35C0}" presName="rootComposite2" presStyleCnt="0"/>
      <dgm:spPr/>
    </dgm:pt>
    <dgm:pt modelId="{2C126752-5455-49D7-8F67-6BFA533A446D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9D1C601-77B6-45CB-9C29-F2DA3CCEF2D9}" type="pres">
      <dgm:prSet presAssocID="{042EA682-7ED5-4920-A3B6-9673DAEE35C0}" presName="topArc2" presStyleLbl="parChTrans1D1" presStyleIdx="8" presStyleCnt="54"/>
      <dgm:spPr/>
    </dgm:pt>
    <dgm:pt modelId="{3E22BC24-0551-4026-8945-2ADD636C6758}" type="pres">
      <dgm:prSet presAssocID="{042EA682-7ED5-4920-A3B6-9673DAEE35C0}" presName="bottomArc2" presStyleLbl="parChTrans1D1" presStyleIdx="9" presStyleCnt="54"/>
      <dgm:spPr/>
    </dgm:pt>
    <dgm:pt modelId="{22FFF3D1-6A7B-4D95-AB01-B9FDA9343104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05DDCA54-36F1-4F42-A7AB-2854416C47C9}" type="pres">
      <dgm:prSet presAssocID="{042EA682-7ED5-4920-A3B6-9673DAEE35C0}" presName="hierChild4" presStyleCnt="0"/>
      <dgm:spPr/>
    </dgm:pt>
    <dgm:pt modelId="{BDA1A576-B443-4688-B928-C8FFA2A1D2D5}" type="pres">
      <dgm:prSet presAssocID="{80EA3623-A9C3-447C-93E9-3DFCC70332CB}" presName="Name28" presStyleLbl="parChTrans1D3" presStyleIdx="2" presStyleCnt="8"/>
      <dgm:spPr/>
      <dgm:t>
        <a:bodyPr/>
        <a:lstStyle/>
        <a:p>
          <a:endParaRPr lang="fr-CH"/>
        </a:p>
      </dgm:t>
    </dgm:pt>
    <dgm:pt modelId="{38C7BD98-272C-4C8E-B920-8D6BEC970AB2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260A2FE1-6028-4163-8A8A-50026C6DAEBF}" type="pres">
      <dgm:prSet presAssocID="{E777BCA6-C657-4996-95EE-2C0096B3653B}" presName="rootComposite2" presStyleCnt="0"/>
      <dgm:spPr/>
    </dgm:pt>
    <dgm:pt modelId="{EAF3CC73-2BD3-4E76-A957-7B88B1D24266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1B6C837-D611-4C75-93C0-1F4363ED4885}" type="pres">
      <dgm:prSet presAssocID="{E777BCA6-C657-4996-95EE-2C0096B3653B}" presName="topArc2" presStyleLbl="parChTrans1D1" presStyleIdx="10" presStyleCnt="54"/>
      <dgm:spPr/>
    </dgm:pt>
    <dgm:pt modelId="{F76585E7-8280-4F77-BACA-AC07F5906DEB}" type="pres">
      <dgm:prSet presAssocID="{E777BCA6-C657-4996-95EE-2C0096B3653B}" presName="bottomArc2" presStyleLbl="parChTrans1D1" presStyleIdx="11" presStyleCnt="54"/>
      <dgm:spPr/>
    </dgm:pt>
    <dgm:pt modelId="{7358672D-77EC-4556-99DB-68022B942018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8884CBB5-FE97-49DA-8A38-A57E2C2C3855}" type="pres">
      <dgm:prSet presAssocID="{E777BCA6-C657-4996-95EE-2C0096B3653B}" presName="hierChild4" presStyleCnt="0"/>
      <dgm:spPr/>
    </dgm:pt>
    <dgm:pt modelId="{3E06D454-9060-49C5-A1AC-059E7FE2CAF3}" type="pres">
      <dgm:prSet presAssocID="{E777BCA6-C657-4996-95EE-2C0096B3653B}" presName="hierChild5" presStyleCnt="0"/>
      <dgm:spPr/>
    </dgm:pt>
    <dgm:pt modelId="{ECB7D2C9-E8E1-41E8-AE75-5F8B74628137}" type="pres">
      <dgm:prSet presAssocID="{5F0A106E-7D89-442C-8E86-001291A429DF}" presName="Name28" presStyleLbl="parChTrans1D3" presStyleIdx="3" presStyleCnt="8"/>
      <dgm:spPr/>
      <dgm:t>
        <a:bodyPr/>
        <a:lstStyle/>
        <a:p>
          <a:endParaRPr lang="fr-CH"/>
        </a:p>
      </dgm:t>
    </dgm:pt>
    <dgm:pt modelId="{31ACAE41-CCBC-4FCE-851A-8AD645477720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5ED23FF5-70B6-4640-8D02-BC6B82C83D71}" type="pres">
      <dgm:prSet presAssocID="{182959BD-A9E2-4D0D-9513-3C28270EA5A0}" presName="rootComposite2" presStyleCnt="0"/>
      <dgm:spPr/>
    </dgm:pt>
    <dgm:pt modelId="{8838C8B3-738C-4A30-A5AE-F4BC97C7CB89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277C340-E8F6-4711-89DE-473B821C1AA9}" type="pres">
      <dgm:prSet presAssocID="{182959BD-A9E2-4D0D-9513-3C28270EA5A0}" presName="topArc2" presStyleLbl="parChTrans1D1" presStyleIdx="12" presStyleCnt="54"/>
      <dgm:spPr/>
    </dgm:pt>
    <dgm:pt modelId="{394A8C22-EDC3-4C6F-BBB9-7E7F35EFDED1}" type="pres">
      <dgm:prSet presAssocID="{182959BD-A9E2-4D0D-9513-3C28270EA5A0}" presName="bottomArc2" presStyleLbl="parChTrans1D1" presStyleIdx="13" presStyleCnt="54"/>
      <dgm:spPr/>
    </dgm:pt>
    <dgm:pt modelId="{5063E6D1-FC8B-4AF7-AC87-75BDD6F30BEF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E2B73509-0763-4A2E-82CD-9EBB2F31188E}" type="pres">
      <dgm:prSet presAssocID="{182959BD-A9E2-4D0D-9513-3C28270EA5A0}" presName="hierChild4" presStyleCnt="0"/>
      <dgm:spPr/>
    </dgm:pt>
    <dgm:pt modelId="{E9344B63-F5A9-40C0-A253-B998B220247A}" type="pres">
      <dgm:prSet presAssocID="{182959BD-A9E2-4D0D-9513-3C28270EA5A0}" presName="hierChild5" presStyleCnt="0"/>
      <dgm:spPr/>
    </dgm:pt>
    <dgm:pt modelId="{D454D718-92AF-47E6-A894-FE56364F2745}" type="pres">
      <dgm:prSet presAssocID="{042EA682-7ED5-4920-A3B6-9673DAEE35C0}" presName="hierChild5" presStyleCnt="0"/>
      <dgm:spPr/>
    </dgm:pt>
    <dgm:pt modelId="{58E0D0FF-8B84-478D-BC98-CD66E981E7B9}" type="pres">
      <dgm:prSet presAssocID="{B1D40191-3AB8-4155-98F2-FDFE8EC107C3}" presName="hierChild3" presStyleCnt="0"/>
      <dgm:spPr/>
    </dgm:pt>
    <dgm:pt modelId="{6998C346-0802-4CE3-952A-1C7D9AC17101}" type="pres">
      <dgm:prSet presAssocID="{7097CC65-1876-49B6-AC82-48FEE7B45273}" presName="hierRoot1" presStyleCnt="0">
        <dgm:presLayoutVars>
          <dgm:hierBranch val="init"/>
        </dgm:presLayoutVars>
      </dgm:prSet>
      <dgm:spPr/>
    </dgm:pt>
    <dgm:pt modelId="{B1ECF841-0AC4-4497-9D54-CF8F490AC421}" type="pres">
      <dgm:prSet presAssocID="{7097CC65-1876-49B6-AC82-48FEE7B45273}" presName="rootComposite1" presStyleCnt="0"/>
      <dgm:spPr/>
    </dgm:pt>
    <dgm:pt modelId="{CC96DE27-11EA-4F3E-A8D9-821F05CDC5D5}" type="pres">
      <dgm:prSet presAssocID="{7097CC65-1876-49B6-AC82-48FEE7B4527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0AEC89C-6DA4-4883-B5DD-BA62E92A6D27}" type="pres">
      <dgm:prSet presAssocID="{7097CC65-1876-49B6-AC82-48FEE7B45273}" presName="topArc1" presStyleLbl="parChTrans1D1" presStyleIdx="14" presStyleCnt="54"/>
      <dgm:spPr/>
    </dgm:pt>
    <dgm:pt modelId="{E3BB9864-7B52-4608-AFAC-44878E91500E}" type="pres">
      <dgm:prSet presAssocID="{7097CC65-1876-49B6-AC82-48FEE7B45273}" presName="bottomArc1" presStyleLbl="parChTrans1D1" presStyleIdx="15" presStyleCnt="54"/>
      <dgm:spPr/>
    </dgm:pt>
    <dgm:pt modelId="{4267FE53-BE32-4E3E-952A-FB7064005800}" type="pres">
      <dgm:prSet presAssocID="{7097CC65-1876-49B6-AC82-48FEE7B45273}" presName="topConnNode1" presStyleLbl="node1" presStyleIdx="0" presStyleCnt="0"/>
      <dgm:spPr/>
      <dgm:t>
        <a:bodyPr/>
        <a:lstStyle/>
        <a:p>
          <a:endParaRPr lang="fr-CH"/>
        </a:p>
      </dgm:t>
    </dgm:pt>
    <dgm:pt modelId="{2D9C81A6-A7D0-4553-ACF0-7A9FACF4CBEA}" type="pres">
      <dgm:prSet presAssocID="{7097CC65-1876-49B6-AC82-48FEE7B45273}" presName="hierChild2" presStyleCnt="0"/>
      <dgm:spPr/>
    </dgm:pt>
    <dgm:pt modelId="{4B79EF08-0FD5-4837-9B5C-B2422F1C4894}" type="pres">
      <dgm:prSet presAssocID="{17103761-EBF5-406A-957B-29B818E458C5}" presName="Name28" presStyleLbl="parChTrans1D2" presStyleIdx="2" presStyleCnt="8"/>
      <dgm:spPr/>
      <dgm:t>
        <a:bodyPr/>
        <a:lstStyle/>
        <a:p>
          <a:endParaRPr lang="fr-CH"/>
        </a:p>
      </dgm:t>
    </dgm:pt>
    <dgm:pt modelId="{67473994-ABA2-4C45-A714-EACD0FED53CE}" type="pres">
      <dgm:prSet presAssocID="{BAF6120C-2745-4CD7-85FD-07506B0E65DB}" presName="hierRoot2" presStyleCnt="0">
        <dgm:presLayoutVars>
          <dgm:hierBranch val="init"/>
        </dgm:presLayoutVars>
      </dgm:prSet>
      <dgm:spPr/>
    </dgm:pt>
    <dgm:pt modelId="{938AC004-C746-4033-B96F-B1F12F4C82FF}" type="pres">
      <dgm:prSet presAssocID="{BAF6120C-2745-4CD7-85FD-07506B0E65DB}" presName="rootComposite2" presStyleCnt="0"/>
      <dgm:spPr/>
    </dgm:pt>
    <dgm:pt modelId="{69DC44A7-6E86-4B8A-A681-DE145B308790}" type="pres">
      <dgm:prSet presAssocID="{BAF6120C-2745-4CD7-85FD-07506B0E65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76BE543-08B4-4970-8EEE-E6F42BABD806}" type="pres">
      <dgm:prSet presAssocID="{BAF6120C-2745-4CD7-85FD-07506B0E65DB}" presName="topArc2" presStyleLbl="parChTrans1D1" presStyleIdx="16" presStyleCnt="54"/>
      <dgm:spPr/>
    </dgm:pt>
    <dgm:pt modelId="{C7543671-E3D0-4C36-B60B-5D43160C1437}" type="pres">
      <dgm:prSet presAssocID="{BAF6120C-2745-4CD7-85FD-07506B0E65DB}" presName="bottomArc2" presStyleLbl="parChTrans1D1" presStyleIdx="17" presStyleCnt="54"/>
      <dgm:spPr/>
    </dgm:pt>
    <dgm:pt modelId="{40AD4AEF-1598-4B65-8967-BA3FDF8C69F3}" type="pres">
      <dgm:prSet presAssocID="{BAF6120C-2745-4CD7-85FD-07506B0E65DB}" presName="topConnNode2" presStyleLbl="node2" presStyleIdx="0" presStyleCnt="0"/>
      <dgm:spPr/>
      <dgm:t>
        <a:bodyPr/>
        <a:lstStyle/>
        <a:p>
          <a:endParaRPr lang="fr-CH"/>
        </a:p>
      </dgm:t>
    </dgm:pt>
    <dgm:pt modelId="{1FA8E181-5097-42EB-B982-EBC4719DA1EE}" type="pres">
      <dgm:prSet presAssocID="{BAF6120C-2745-4CD7-85FD-07506B0E65DB}" presName="hierChild4" presStyleCnt="0"/>
      <dgm:spPr/>
    </dgm:pt>
    <dgm:pt modelId="{B80D3517-3519-4DCA-8A5D-313A20DF6A90}" type="pres">
      <dgm:prSet presAssocID="{33571997-4854-4965-B8F6-D17956500803}" presName="Name28" presStyleLbl="parChTrans1D3" presStyleIdx="4" presStyleCnt="8"/>
      <dgm:spPr/>
      <dgm:t>
        <a:bodyPr/>
        <a:lstStyle/>
        <a:p>
          <a:endParaRPr lang="fr-CH"/>
        </a:p>
      </dgm:t>
    </dgm:pt>
    <dgm:pt modelId="{E541D5D6-C33B-4581-AB9C-690F096D5F1A}" type="pres">
      <dgm:prSet presAssocID="{B0B1BD03-4479-4BA5-B784-692E0D68DC08}" presName="hierRoot2" presStyleCnt="0">
        <dgm:presLayoutVars>
          <dgm:hierBranch val="init"/>
        </dgm:presLayoutVars>
      </dgm:prSet>
      <dgm:spPr/>
    </dgm:pt>
    <dgm:pt modelId="{D47C00D0-9EDB-4499-A0B9-3D42E3F0652E}" type="pres">
      <dgm:prSet presAssocID="{B0B1BD03-4479-4BA5-B784-692E0D68DC08}" presName="rootComposite2" presStyleCnt="0"/>
      <dgm:spPr/>
    </dgm:pt>
    <dgm:pt modelId="{3EE2B50D-4117-4B60-8D8A-6A3F698B8687}" type="pres">
      <dgm:prSet presAssocID="{B0B1BD03-4479-4BA5-B784-692E0D68DC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259B1DA-CDC8-4822-BE22-4452235CEED9}" type="pres">
      <dgm:prSet presAssocID="{B0B1BD03-4479-4BA5-B784-692E0D68DC08}" presName="topArc2" presStyleLbl="parChTrans1D1" presStyleIdx="18" presStyleCnt="54"/>
      <dgm:spPr/>
    </dgm:pt>
    <dgm:pt modelId="{FB6C63F9-E570-4AD2-BE4E-585243B6FD2B}" type="pres">
      <dgm:prSet presAssocID="{B0B1BD03-4479-4BA5-B784-692E0D68DC08}" presName="bottomArc2" presStyleLbl="parChTrans1D1" presStyleIdx="19" presStyleCnt="54"/>
      <dgm:spPr/>
    </dgm:pt>
    <dgm:pt modelId="{68312B47-0021-4139-87C3-467D70A86630}" type="pres">
      <dgm:prSet presAssocID="{B0B1BD03-4479-4BA5-B784-692E0D68DC08}" presName="topConnNode2" presStyleLbl="node3" presStyleIdx="0" presStyleCnt="0"/>
      <dgm:spPr/>
      <dgm:t>
        <a:bodyPr/>
        <a:lstStyle/>
        <a:p>
          <a:endParaRPr lang="fr-CH"/>
        </a:p>
      </dgm:t>
    </dgm:pt>
    <dgm:pt modelId="{1223CA19-3777-4ADF-8927-BF99B0574D29}" type="pres">
      <dgm:prSet presAssocID="{B0B1BD03-4479-4BA5-B784-692E0D68DC08}" presName="hierChild4" presStyleCnt="0"/>
      <dgm:spPr/>
    </dgm:pt>
    <dgm:pt modelId="{3C2D1276-F3CE-4E57-922E-11E175AB203C}" type="pres">
      <dgm:prSet presAssocID="{653CFB57-E1D9-404B-AC6F-4D5CFF08F488}" presName="Name28" presStyleLbl="parChTrans1D4" presStyleIdx="0" presStyleCnt="6"/>
      <dgm:spPr/>
      <dgm:t>
        <a:bodyPr/>
        <a:lstStyle/>
        <a:p>
          <a:endParaRPr lang="fr-CH"/>
        </a:p>
      </dgm:t>
    </dgm:pt>
    <dgm:pt modelId="{CFFB8CA4-7091-4EBD-A955-137C30EAB6E0}" type="pres">
      <dgm:prSet presAssocID="{A2518852-2BDF-4E5C-9BA6-68232D1C0BE4}" presName="hierRoot2" presStyleCnt="0">
        <dgm:presLayoutVars>
          <dgm:hierBranch val="init"/>
        </dgm:presLayoutVars>
      </dgm:prSet>
      <dgm:spPr/>
    </dgm:pt>
    <dgm:pt modelId="{C7AE3AC5-2FB3-4EDA-8992-B6126EC95A90}" type="pres">
      <dgm:prSet presAssocID="{A2518852-2BDF-4E5C-9BA6-68232D1C0BE4}" presName="rootComposite2" presStyleCnt="0"/>
      <dgm:spPr/>
    </dgm:pt>
    <dgm:pt modelId="{AD2B3DC8-203E-40B6-A5FE-825EA60C3C00}" type="pres">
      <dgm:prSet presAssocID="{A2518852-2BDF-4E5C-9BA6-68232D1C0B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24D334-0819-471F-B6F8-2C278A5BAD5F}" type="pres">
      <dgm:prSet presAssocID="{A2518852-2BDF-4E5C-9BA6-68232D1C0BE4}" presName="topArc2" presStyleLbl="parChTrans1D1" presStyleIdx="20" presStyleCnt="54"/>
      <dgm:spPr/>
    </dgm:pt>
    <dgm:pt modelId="{2ACCA813-23E8-4295-83D1-CE01F6C495ED}" type="pres">
      <dgm:prSet presAssocID="{A2518852-2BDF-4E5C-9BA6-68232D1C0BE4}" presName="bottomArc2" presStyleLbl="parChTrans1D1" presStyleIdx="21" presStyleCnt="54"/>
      <dgm:spPr/>
    </dgm:pt>
    <dgm:pt modelId="{3F89DBA9-4FB4-4648-B450-46FC42AF9B16}" type="pres">
      <dgm:prSet presAssocID="{A2518852-2BDF-4E5C-9BA6-68232D1C0BE4}" presName="topConnNode2" presStyleLbl="node4" presStyleIdx="0" presStyleCnt="0"/>
      <dgm:spPr/>
      <dgm:t>
        <a:bodyPr/>
        <a:lstStyle/>
        <a:p>
          <a:endParaRPr lang="fr-CH"/>
        </a:p>
      </dgm:t>
    </dgm:pt>
    <dgm:pt modelId="{C1B5D226-4C10-4A04-9785-96A5C862360B}" type="pres">
      <dgm:prSet presAssocID="{A2518852-2BDF-4E5C-9BA6-68232D1C0BE4}" presName="hierChild4" presStyleCnt="0"/>
      <dgm:spPr/>
    </dgm:pt>
    <dgm:pt modelId="{4E46DBDB-A2B6-4ECB-ACDE-8CC967D99487}" type="pres">
      <dgm:prSet presAssocID="{A2518852-2BDF-4E5C-9BA6-68232D1C0BE4}" presName="hierChild5" presStyleCnt="0"/>
      <dgm:spPr/>
    </dgm:pt>
    <dgm:pt modelId="{2654CEB3-E5B8-43E5-98AD-8B3F4CFE8706}" type="pres">
      <dgm:prSet presAssocID="{F9A4501E-13ED-489A-B8D2-24A63D0A6F4C}" presName="Name28" presStyleLbl="parChTrans1D4" presStyleIdx="1" presStyleCnt="6"/>
      <dgm:spPr/>
      <dgm:t>
        <a:bodyPr/>
        <a:lstStyle/>
        <a:p>
          <a:endParaRPr lang="fr-CH"/>
        </a:p>
      </dgm:t>
    </dgm:pt>
    <dgm:pt modelId="{4FCA5E3F-E37C-4666-AFAE-2B73B06DC74E}" type="pres">
      <dgm:prSet presAssocID="{A87AE4C4-6D35-4F57-BB40-CD6E598BE78E}" presName="hierRoot2" presStyleCnt="0">
        <dgm:presLayoutVars>
          <dgm:hierBranch val="init"/>
        </dgm:presLayoutVars>
      </dgm:prSet>
      <dgm:spPr/>
    </dgm:pt>
    <dgm:pt modelId="{03774C40-595A-43F8-A6CB-54674D69E6A9}" type="pres">
      <dgm:prSet presAssocID="{A87AE4C4-6D35-4F57-BB40-CD6E598BE78E}" presName="rootComposite2" presStyleCnt="0"/>
      <dgm:spPr/>
    </dgm:pt>
    <dgm:pt modelId="{D271DD2B-0EF1-4A0B-8E0F-A207A6CCF298}" type="pres">
      <dgm:prSet presAssocID="{A87AE4C4-6D35-4F57-BB40-CD6E598BE7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821BEA7-B774-4686-9857-1D75348082F7}" type="pres">
      <dgm:prSet presAssocID="{A87AE4C4-6D35-4F57-BB40-CD6E598BE78E}" presName="topArc2" presStyleLbl="parChTrans1D1" presStyleIdx="22" presStyleCnt="54"/>
      <dgm:spPr/>
    </dgm:pt>
    <dgm:pt modelId="{25F45BEE-827B-48FC-85D6-22457CFC02D0}" type="pres">
      <dgm:prSet presAssocID="{A87AE4C4-6D35-4F57-BB40-CD6E598BE78E}" presName="bottomArc2" presStyleLbl="parChTrans1D1" presStyleIdx="23" presStyleCnt="54"/>
      <dgm:spPr/>
    </dgm:pt>
    <dgm:pt modelId="{B8DFF956-B3B8-4CC1-8BC5-7819C3365135}" type="pres">
      <dgm:prSet presAssocID="{A87AE4C4-6D35-4F57-BB40-CD6E598BE78E}" presName="topConnNode2" presStyleLbl="node4" presStyleIdx="0" presStyleCnt="0"/>
      <dgm:spPr/>
      <dgm:t>
        <a:bodyPr/>
        <a:lstStyle/>
        <a:p>
          <a:endParaRPr lang="fr-CH"/>
        </a:p>
      </dgm:t>
    </dgm:pt>
    <dgm:pt modelId="{070F140E-DAFB-498B-91F5-67043E47AFD3}" type="pres">
      <dgm:prSet presAssocID="{A87AE4C4-6D35-4F57-BB40-CD6E598BE78E}" presName="hierChild4" presStyleCnt="0"/>
      <dgm:spPr/>
    </dgm:pt>
    <dgm:pt modelId="{0ECAB294-62A3-4078-A95F-B424D3082AB6}" type="pres">
      <dgm:prSet presAssocID="{A87AE4C4-6D35-4F57-BB40-CD6E598BE78E}" presName="hierChild5" presStyleCnt="0"/>
      <dgm:spPr/>
    </dgm:pt>
    <dgm:pt modelId="{BD09B751-9EF1-4E7D-9AC3-8711C16EF90D}" type="pres">
      <dgm:prSet presAssocID="{B0B1BD03-4479-4BA5-B784-692E0D68DC08}" presName="hierChild5" presStyleCnt="0"/>
      <dgm:spPr/>
    </dgm:pt>
    <dgm:pt modelId="{8ADD893E-6352-4EFA-BF91-1C2BACE397A5}" type="pres">
      <dgm:prSet presAssocID="{69CE874C-D5CE-4321-97AA-2474D49E62B3}" presName="Name28" presStyleLbl="parChTrans1D3" presStyleIdx="5" presStyleCnt="8"/>
      <dgm:spPr/>
      <dgm:t>
        <a:bodyPr/>
        <a:lstStyle/>
        <a:p>
          <a:endParaRPr lang="fr-CH"/>
        </a:p>
      </dgm:t>
    </dgm:pt>
    <dgm:pt modelId="{96585E1D-A717-4CE8-B0DD-C4BC32FE44B4}" type="pres">
      <dgm:prSet presAssocID="{3F16BECD-3BD5-4693-ABFD-F6D39CF9D61D}" presName="hierRoot2" presStyleCnt="0">
        <dgm:presLayoutVars>
          <dgm:hierBranch val="init"/>
        </dgm:presLayoutVars>
      </dgm:prSet>
      <dgm:spPr/>
    </dgm:pt>
    <dgm:pt modelId="{7F23E29E-CB27-44C7-9258-BD3ED7B4CBB0}" type="pres">
      <dgm:prSet presAssocID="{3F16BECD-3BD5-4693-ABFD-F6D39CF9D61D}" presName="rootComposite2" presStyleCnt="0"/>
      <dgm:spPr/>
    </dgm:pt>
    <dgm:pt modelId="{F0AAECBA-75F9-4704-A724-F8DC2F651992}" type="pres">
      <dgm:prSet presAssocID="{3F16BECD-3BD5-4693-ABFD-F6D39CF9D6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2684F0B-178D-4269-9D6F-1D033EFF480C}" type="pres">
      <dgm:prSet presAssocID="{3F16BECD-3BD5-4693-ABFD-F6D39CF9D61D}" presName="topArc2" presStyleLbl="parChTrans1D1" presStyleIdx="24" presStyleCnt="54"/>
      <dgm:spPr/>
    </dgm:pt>
    <dgm:pt modelId="{4865B94A-6081-4E21-884C-611CBF35D620}" type="pres">
      <dgm:prSet presAssocID="{3F16BECD-3BD5-4693-ABFD-F6D39CF9D61D}" presName="bottomArc2" presStyleLbl="parChTrans1D1" presStyleIdx="25" presStyleCnt="54"/>
      <dgm:spPr/>
    </dgm:pt>
    <dgm:pt modelId="{6C1A5858-D655-4938-8A62-BC14BBC0E661}" type="pres">
      <dgm:prSet presAssocID="{3F16BECD-3BD5-4693-ABFD-F6D39CF9D61D}" presName="topConnNode2" presStyleLbl="node3" presStyleIdx="0" presStyleCnt="0"/>
      <dgm:spPr/>
      <dgm:t>
        <a:bodyPr/>
        <a:lstStyle/>
        <a:p>
          <a:endParaRPr lang="fr-CH"/>
        </a:p>
      </dgm:t>
    </dgm:pt>
    <dgm:pt modelId="{78B6016B-64A6-4C33-A136-ADFC4E157C13}" type="pres">
      <dgm:prSet presAssocID="{3F16BECD-3BD5-4693-ABFD-F6D39CF9D61D}" presName="hierChild4" presStyleCnt="0"/>
      <dgm:spPr/>
    </dgm:pt>
    <dgm:pt modelId="{667C101F-BCBA-445E-BAF6-1FE951F8969F}" type="pres">
      <dgm:prSet presAssocID="{C9C8DFF6-DF83-49AB-B586-0A8B9318C6BA}" presName="Name28" presStyleLbl="parChTrans1D4" presStyleIdx="2" presStyleCnt="6"/>
      <dgm:spPr/>
      <dgm:t>
        <a:bodyPr/>
        <a:lstStyle/>
        <a:p>
          <a:endParaRPr lang="fr-CH"/>
        </a:p>
      </dgm:t>
    </dgm:pt>
    <dgm:pt modelId="{4BCB30DF-4A2F-4F7E-A747-811D2368E066}" type="pres">
      <dgm:prSet presAssocID="{BB3AE1B6-FC24-41C0-B6B5-7202C6CE0740}" presName="hierRoot2" presStyleCnt="0">
        <dgm:presLayoutVars>
          <dgm:hierBranch val="init"/>
        </dgm:presLayoutVars>
      </dgm:prSet>
      <dgm:spPr/>
    </dgm:pt>
    <dgm:pt modelId="{2724A9F9-1A1F-4C88-BB65-E6CB539E5531}" type="pres">
      <dgm:prSet presAssocID="{BB3AE1B6-FC24-41C0-B6B5-7202C6CE0740}" presName="rootComposite2" presStyleCnt="0"/>
      <dgm:spPr/>
    </dgm:pt>
    <dgm:pt modelId="{118D41F6-70BC-4E6D-AB34-805A40061BF1}" type="pres">
      <dgm:prSet presAssocID="{BB3AE1B6-FC24-41C0-B6B5-7202C6CE07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026387-1D7C-4D69-9478-F17D753184FA}" type="pres">
      <dgm:prSet presAssocID="{BB3AE1B6-FC24-41C0-B6B5-7202C6CE0740}" presName="topArc2" presStyleLbl="parChTrans1D1" presStyleIdx="26" presStyleCnt="54"/>
      <dgm:spPr/>
    </dgm:pt>
    <dgm:pt modelId="{F1268591-07E1-4C79-BB18-C0E5BAD9DBD8}" type="pres">
      <dgm:prSet presAssocID="{BB3AE1B6-FC24-41C0-B6B5-7202C6CE0740}" presName="bottomArc2" presStyleLbl="parChTrans1D1" presStyleIdx="27" presStyleCnt="54"/>
      <dgm:spPr/>
    </dgm:pt>
    <dgm:pt modelId="{730B7B9E-0AFD-46CE-89A9-B8C60ABD4477}" type="pres">
      <dgm:prSet presAssocID="{BB3AE1B6-FC24-41C0-B6B5-7202C6CE0740}" presName="topConnNode2" presStyleLbl="node4" presStyleIdx="0" presStyleCnt="0"/>
      <dgm:spPr/>
      <dgm:t>
        <a:bodyPr/>
        <a:lstStyle/>
        <a:p>
          <a:endParaRPr lang="fr-CH"/>
        </a:p>
      </dgm:t>
    </dgm:pt>
    <dgm:pt modelId="{B2CB4FAC-4707-44DD-AE84-97998F987B67}" type="pres">
      <dgm:prSet presAssocID="{BB3AE1B6-FC24-41C0-B6B5-7202C6CE0740}" presName="hierChild4" presStyleCnt="0"/>
      <dgm:spPr/>
    </dgm:pt>
    <dgm:pt modelId="{9762730E-93A0-40C2-98D5-E715B8A0C790}" type="pres">
      <dgm:prSet presAssocID="{BB3AE1B6-FC24-41C0-B6B5-7202C6CE0740}" presName="hierChild5" presStyleCnt="0"/>
      <dgm:spPr/>
    </dgm:pt>
    <dgm:pt modelId="{B258B4C4-9CE1-469A-8BCE-149FAE15F5A5}" type="pres">
      <dgm:prSet presAssocID="{82D872D4-7C80-4561-A9FB-AD1BA2FA790C}" presName="Name28" presStyleLbl="parChTrans1D4" presStyleIdx="3" presStyleCnt="6"/>
      <dgm:spPr/>
      <dgm:t>
        <a:bodyPr/>
        <a:lstStyle/>
        <a:p>
          <a:endParaRPr lang="fr-CH"/>
        </a:p>
      </dgm:t>
    </dgm:pt>
    <dgm:pt modelId="{98783007-C61C-4D5B-BBE5-8DF851C19B95}" type="pres">
      <dgm:prSet presAssocID="{E1B993C6-0B3E-4EFA-81F7-7E20F4E87AA6}" presName="hierRoot2" presStyleCnt="0">
        <dgm:presLayoutVars>
          <dgm:hierBranch val="init"/>
        </dgm:presLayoutVars>
      </dgm:prSet>
      <dgm:spPr/>
    </dgm:pt>
    <dgm:pt modelId="{2B201FCC-E32A-4FC9-89DD-EFDF1B3AFECC}" type="pres">
      <dgm:prSet presAssocID="{E1B993C6-0B3E-4EFA-81F7-7E20F4E87AA6}" presName="rootComposite2" presStyleCnt="0"/>
      <dgm:spPr/>
    </dgm:pt>
    <dgm:pt modelId="{DA3F76C2-96FC-47F6-861C-8AB990DFC891}" type="pres">
      <dgm:prSet presAssocID="{E1B993C6-0B3E-4EFA-81F7-7E20F4E87A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F6EE8E8-E8E9-440A-AD77-6B28644EAF3F}" type="pres">
      <dgm:prSet presAssocID="{E1B993C6-0B3E-4EFA-81F7-7E20F4E87AA6}" presName="topArc2" presStyleLbl="parChTrans1D1" presStyleIdx="28" presStyleCnt="54"/>
      <dgm:spPr/>
    </dgm:pt>
    <dgm:pt modelId="{5859F7C9-E1B1-4ABE-AA36-CCA070211ECD}" type="pres">
      <dgm:prSet presAssocID="{E1B993C6-0B3E-4EFA-81F7-7E20F4E87AA6}" presName="bottomArc2" presStyleLbl="parChTrans1D1" presStyleIdx="29" presStyleCnt="54"/>
      <dgm:spPr/>
    </dgm:pt>
    <dgm:pt modelId="{5753DB0D-8B20-4C81-AD50-1B42804F044B}" type="pres">
      <dgm:prSet presAssocID="{E1B993C6-0B3E-4EFA-81F7-7E20F4E87AA6}" presName="topConnNode2" presStyleLbl="node4" presStyleIdx="0" presStyleCnt="0"/>
      <dgm:spPr/>
      <dgm:t>
        <a:bodyPr/>
        <a:lstStyle/>
        <a:p>
          <a:endParaRPr lang="fr-CH"/>
        </a:p>
      </dgm:t>
    </dgm:pt>
    <dgm:pt modelId="{16010D21-E782-412E-A5E1-7CD6DDD98DED}" type="pres">
      <dgm:prSet presAssocID="{E1B993C6-0B3E-4EFA-81F7-7E20F4E87AA6}" presName="hierChild4" presStyleCnt="0"/>
      <dgm:spPr/>
    </dgm:pt>
    <dgm:pt modelId="{52C8454C-C6E5-48EA-BEF8-755A7F96B905}" type="pres">
      <dgm:prSet presAssocID="{E1B993C6-0B3E-4EFA-81F7-7E20F4E87AA6}" presName="hierChild5" presStyleCnt="0"/>
      <dgm:spPr/>
    </dgm:pt>
    <dgm:pt modelId="{6DA8DC5F-9844-41C7-A3C7-59B332559AC5}" type="pres">
      <dgm:prSet presAssocID="{3F16BECD-3BD5-4693-ABFD-F6D39CF9D61D}" presName="hierChild5" presStyleCnt="0"/>
      <dgm:spPr/>
    </dgm:pt>
    <dgm:pt modelId="{A699ECBB-4992-468C-9AD9-671BC1C26084}" type="pres">
      <dgm:prSet presAssocID="{BAF6120C-2745-4CD7-85FD-07506B0E65DB}" presName="hierChild5" presStyleCnt="0"/>
      <dgm:spPr/>
    </dgm:pt>
    <dgm:pt modelId="{77E2F5B8-CC00-4CF5-94D9-D48E0FC34A94}" type="pres">
      <dgm:prSet presAssocID="{16F42804-0C8E-46DA-9007-C7FFB7478B1E}" presName="Name28" presStyleLbl="parChTrans1D2" presStyleIdx="3" presStyleCnt="8"/>
      <dgm:spPr/>
      <dgm:t>
        <a:bodyPr/>
        <a:lstStyle/>
        <a:p>
          <a:endParaRPr lang="fr-CH"/>
        </a:p>
      </dgm:t>
    </dgm:pt>
    <dgm:pt modelId="{3473C56F-A8DF-41DA-B402-DF97EACA78BC}" type="pres">
      <dgm:prSet presAssocID="{AF5FE707-3548-4B39-A2B7-5B1243B4F771}" presName="hierRoot2" presStyleCnt="0">
        <dgm:presLayoutVars>
          <dgm:hierBranch val="init"/>
        </dgm:presLayoutVars>
      </dgm:prSet>
      <dgm:spPr/>
    </dgm:pt>
    <dgm:pt modelId="{BE5FE0C9-8DE2-4149-BDF2-975ECBE8B685}" type="pres">
      <dgm:prSet presAssocID="{AF5FE707-3548-4B39-A2B7-5B1243B4F771}" presName="rootComposite2" presStyleCnt="0"/>
      <dgm:spPr/>
    </dgm:pt>
    <dgm:pt modelId="{3FB43554-098C-491B-88C4-88B7BB2B1783}" type="pres">
      <dgm:prSet presAssocID="{AF5FE707-3548-4B39-A2B7-5B1243B4F7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D4293FB-6112-449D-9F07-C51833F14EEE}" type="pres">
      <dgm:prSet presAssocID="{AF5FE707-3548-4B39-A2B7-5B1243B4F771}" presName="topArc2" presStyleLbl="parChTrans1D1" presStyleIdx="30" presStyleCnt="54"/>
      <dgm:spPr/>
    </dgm:pt>
    <dgm:pt modelId="{6B1597EC-486B-4061-A95E-C0C6C0E02E83}" type="pres">
      <dgm:prSet presAssocID="{AF5FE707-3548-4B39-A2B7-5B1243B4F771}" presName="bottomArc2" presStyleLbl="parChTrans1D1" presStyleIdx="31" presStyleCnt="54"/>
      <dgm:spPr/>
    </dgm:pt>
    <dgm:pt modelId="{F47A79ED-49B4-41CB-A704-3D5816CE56C0}" type="pres">
      <dgm:prSet presAssocID="{AF5FE707-3548-4B39-A2B7-5B1243B4F771}" presName="topConnNode2" presStyleLbl="node2" presStyleIdx="0" presStyleCnt="0"/>
      <dgm:spPr/>
      <dgm:t>
        <a:bodyPr/>
        <a:lstStyle/>
        <a:p>
          <a:endParaRPr lang="fr-CH"/>
        </a:p>
      </dgm:t>
    </dgm:pt>
    <dgm:pt modelId="{7EDE702E-8A69-465A-9834-2D41F4451D1C}" type="pres">
      <dgm:prSet presAssocID="{AF5FE707-3548-4B39-A2B7-5B1243B4F771}" presName="hierChild4" presStyleCnt="0"/>
      <dgm:spPr/>
    </dgm:pt>
    <dgm:pt modelId="{8D06A625-F9FB-4CD7-9C28-38D9377FE7AA}" type="pres">
      <dgm:prSet presAssocID="{D60D8B72-B7DD-4A53-BF02-D3122BFD271A}" presName="Name28" presStyleLbl="parChTrans1D3" presStyleIdx="6" presStyleCnt="8"/>
      <dgm:spPr/>
      <dgm:t>
        <a:bodyPr/>
        <a:lstStyle/>
        <a:p>
          <a:endParaRPr lang="fr-CH"/>
        </a:p>
      </dgm:t>
    </dgm:pt>
    <dgm:pt modelId="{B0B8B969-0719-4D75-AA5E-FFA31A9768EA}" type="pres">
      <dgm:prSet presAssocID="{805A5606-F280-431E-ACBE-EC87B17B3F03}" presName="hierRoot2" presStyleCnt="0">
        <dgm:presLayoutVars>
          <dgm:hierBranch val="init"/>
        </dgm:presLayoutVars>
      </dgm:prSet>
      <dgm:spPr/>
    </dgm:pt>
    <dgm:pt modelId="{49D897E3-42CC-4538-93C5-2E5F3BF8245A}" type="pres">
      <dgm:prSet presAssocID="{805A5606-F280-431E-ACBE-EC87B17B3F03}" presName="rootComposite2" presStyleCnt="0"/>
      <dgm:spPr/>
    </dgm:pt>
    <dgm:pt modelId="{3E0CD248-EF42-45C2-855E-BC9B00F71BEC}" type="pres">
      <dgm:prSet presAssocID="{805A5606-F280-431E-ACBE-EC87B17B3F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0E04C60-AF63-4846-9AE4-CD8C013C1CD0}" type="pres">
      <dgm:prSet presAssocID="{805A5606-F280-431E-ACBE-EC87B17B3F03}" presName="topArc2" presStyleLbl="parChTrans1D1" presStyleIdx="32" presStyleCnt="54"/>
      <dgm:spPr/>
    </dgm:pt>
    <dgm:pt modelId="{110A6A07-F04F-4B21-AE25-553E3F5494D4}" type="pres">
      <dgm:prSet presAssocID="{805A5606-F280-431E-ACBE-EC87B17B3F03}" presName="bottomArc2" presStyleLbl="parChTrans1D1" presStyleIdx="33" presStyleCnt="54"/>
      <dgm:spPr/>
    </dgm:pt>
    <dgm:pt modelId="{529F73BA-5A54-4391-BFC1-FCBD6BBB44BD}" type="pres">
      <dgm:prSet presAssocID="{805A5606-F280-431E-ACBE-EC87B17B3F03}" presName="topConnNode2" presStyleLbl="node3" presStyleIdx="0" presStyleCnt="0"/>
      <dgm:spPr/>
      <dgm:t>
        <a:bodyPr/>
        <a:lstStyle/>
        <a:p>
          <a:endParaRPr lang="fr-CH"/>
        </a:p>
      </dgm:t>
    </dgm:pt>
    <dgm:pt modelId="{EC54F66D-42EF-434D-9E74-6CC60BFFF286}" type="pres">
      <dgm:prSet presAssocID="{805A5606-F280-431E-ACBE-EC87B17B3F03}" presName="hierChild4" presStyleCnt="0"/>
      <dgm:spPr/>
    </dgm:pt>
    <dgm:pt modelId="{34CF35DA-518A-4482-B358-C395EA32E8D9}" type="pres">
      <dgm:prSet presAssocID="{805A5606-F280-431E-ACBE-EC87B17B3F03}" presName="hierChild5" presStyleCnt="0"/>
      <dgm:spPr/>
    </dgm:pt>
    <dgm:pt modelId="{4FEE4707-F96F-4C0B-92CB-FDD622FF374D}" type="pres">
      <dgm:prSet presAssocID="{451053AD-E70E-4358-9B1E-E834D972DFA4}" presName="Name28" presStyleLbl="parChTrans1D3" presStyleIdx="7" presStyleCnt="8"/>
      <dgm:spPr/>
      <dgm:t>
        <a:bodyPr/>
        <a:lstStyle/>
        <a:p>
          <a:endParaRPr lang="fr-CH"/>
        </a:p>
      </dgm:t>
    </dgm:pt>
    <dgm:pt modelId="{C18147A4-8935-483C-8634-D6A9BBC6E252}" type="pres">
      <dgm:prSet presAssocID="{451FED55-8AD7-4928-9455-77C36F63D17A}" presName="hierRoot2" presStyleCnt="0">
        <dgm:presLayoutVars>
          <dgm:hierBranch val="init"/>
        </dgm:presLayoutVars>
      </dgm:prSet>
      <dgm:spPr/>
    </dgm:pt>
    <dgm:pt modelId="{BF2FD034-6DE6-4316-AA42-ED99A14C5014}" type="pres">
      <dgm:prSet presAssocID="{451FED55-8AD7-4928-9455-77C36F63D17A}" presName="rootComposite2" presStyleCnt="0"/>
      <dgm:spPr/>
    </dgm:pt>
    <dgm:pt modelId="{414CD6BA-9682-46C6-B1B5-BA1ED4650EB1}" type="pres">
      <dgm:prSet presAssocID="{451FED55-8AD7-4928-9455-77C36F63D1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406E747-3B3B-4E50-BADF-E0188767E0FB}" type="pres">
      <dgm:prSet presAssocID="{451FED55-8AD7-4928-9455-77C36F63D17A}" presName="topArc2" presStyleLbl="parChTrans1D1" presStyleIdx="34" presStyleCnt="54"/>
      <dgm:spPr/>
    </dgm:pt>
    <dgm:pt modelId="{65731395-794D-484F-B9BC-2F69DBCA9693}" type="pres">
      <dgm:prSet presAssocID="{451FED55-8AD7-4928-9455-77C36F63D17A}" presName="bottomArc2" presStyleLbl="parChTrans1D1" presStyleIdx="35" presStyleCnt="54"/>
      <dgm:spPr/>
    </dgm:pt>
    <dgm:pt modelId="{6C215374-73AB-4550-AB70-A39063F90BD8}" type="pres">
      <dgm:prSet presAssocID="{451FED55-8AD7-4928-9455-77C36F63D17A}" presName="topConnNode2" presStyleLbl="node3" presStyleIdx="0" presStyleCnt="0"/>
      <dgm:spPr/>
      <dgm:t>
        <a:bodyPr/>
        <a:lstStyle/>
        <a:p>
          <a:endParaRPr lang="fr-CH"/>
        </a:p>
      </dgm:t>
    </dgm:pt>
    <dgm:pt modelId="{B67F8D4A-C034-4788-8A2D-1432AE4C3836}" type="pres">
      <dgm:prSet presAssocID="{451FED55-8AD7-4928-9455-77C36F63D17A}" presName="hierChild4" presStyleCnt="0"/>
      <dgm:spPr/>
    </dgm:pt>
    <dgm:pt modelId="{0DF5274D-6F23-4264-A3A1-3FC0C0910369}" type="pres">
      <dgm:prSet presAssocID="{877E1C9B-B122-4862-B140-937669BC07E9}" presName="Name28" presStyleLbl="parChTrans1D4" presStyleIdx="4" presStyleCnt="6"/>
      <dgm:spPr/>
      <dgm:t>
        <a:bodyPr/>
        <a:lstStyle/>
        <a:p>
          <a:endParaRPr lang="fr-CH"/>
        </a:p>
      </dgm:t>
    </dgm:pt>
    <dgm:pt modelId="{55F42D37-FE49-4598-B0FF-C001E4F49A5B}" type="pres">
      <dgm:prSet presAssocID="{95174B82-2972-477A-A4F2-30ABFC2768BC}" presName="hierRoot2" presStyleCnt="0">
        <dgm:presLayoutVars>
          <dgm:hierBranch val="init"/>
        </dgm:presLayoutVars>
      </dgm:prSet>
      <dgm:spPr/>
    </dgm:pt>
    <dgm:pt modelId="{47EA7162-8907-4CDF-9F93-E8D87621334C}" type="pres">
      <dgm:prSet presAssocID="{95174B82-2972-477A-A4F2-30ABFC2768BC}" presName="rootComposite2" presStyleCnt="0"/>
      <dgm:spPr/>
    </dgm:pt>
    <dgm:pt modelId="{4C1E8937-8F5C-4B38-9261-824EC7E4F158}" type="pres">
      <dgm:prSet presAssocID="{95174B82-2972-477A-A4F2-30ABFC2768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3336AB9-BA1F-4ADE-B533-15FE30176AD9}" type="pres">
      <dgm:prSet presAssocID="{95174B82-2972-477A-A4F2-30ABFC2768BC}" presName="topArc2" presStyleLbl="parChTrans1D1" presStyleIdx="36" presStyleCnt="54"/>
      <dgm:spPr/>
    </dgm:pt>
    <dgm:pt modelId="{5E8EF183-3212-4785-8158-AE2D4EE698B4}" type="pres">
      <dgm:prSet presAssocID="{95174B82-2972-477A-A4F2-30ABFC2768BC}" presName="bottomArc2" presStyleLbl="parChTrans1D1" presStyleIdx="37" presStyleCnt="54"/>
      <dgm:spPr/>
    </dgm:pt>
    <dgm:pt modelId="{17F73809-D1F4-4CE6-A2D6-8D785461F3B1}" type="pres">
      <dgm:prSet presAssocID="{95174B82-2972-477A-A4F2-30ABFC2768BC}" presName="topConnNode2" presStyleLbl="node4" presStyleIdx="0" presStyleCnt="0"/>
      <dgm:spPr/>
      <dgm:t>
        <a:bodyPr/>
        <a:lstStyle/>
        <a:p>
          <a:endParaRPr lang="fr-CH"/>
        </a:p>
      </dgm:t>
    </dgm:pt>
    <dgm:pt modelId="{8A2256DB-54B7-4A75-9EF0-909F2446BF21}" type="pres">
      <dgm:prSet presAssocID="{95174B82-2972-477A-A4F2-30ABFC2768BC}" presName="hierChild4" presStyleCnt="0"/>
      <dgm:spPr/>
    </dgm:pt>
    <dgm:pt modelId="{3AE82B29-E7B6-458B-A843-015160DBD9AC}" type="pres">
      <dgm:prSet presAssocID="{95174B82-2972-477A-A4F2-30ABFC2768BC}" presName="hierChild5" presStyleCnt="0"/>
      <dgm:spPr/>
    </dgm:pt>
    <dgm:pt modelId="{5FE35519-2F01-4F4E-9057-2D3FD8F033E0}" type="pres">
      <dgm:prSet presAssocID="{F9E4E6C2-35CF-41DC-AE72-7A7540523BEF}" presName="Name28" presStyleLbl="parChTrans1D4" presStyleIdx="5" presStyleCnt="6"/>
      <dgm:spPr/>
      <dgm:t>
        <a:bodyPr/>
        <a:lstStyle/>
        <a:p>
          <a:endParaRPr lang="fr-CH"/>
        </a:p>
      </dgm:t>
    </dgm:pt>
    <dgm:pt modelId="{B0968C52-6D55-4C67-A941-AA9A03B240F1}" type="pres">
      <dgm:prSet presAssocID="{7BEEC1AE-9517-4026-B81D-AE974B614B20}" presName="hierRoot2" presStyleCnt="0">
        <dgm:presLayoutVars>
          <dgm:hierBranch val="init"/>
        </dgm:presLayoutVars>
      </dgm:prSet>
      <dgm:spPr/>
    </dgm:pt>
    <dgm:pt modelId="{B9A77952-C609-4913-AFDC-34D4FBA27C63}" type="pres">
      <dgm:prSet presAssocID="{7BEEC1AE-9517-4026-B81D-AE974B614B20}" presName="rootComposite2" presStyleCnt="0"/>
      <dgm:spPr/>
    </dgm:pt>
    <dgm:pt modelId="{F7E9BB32-74B1-4B2C-95BE-C08751D1EE00}" type="pres">
      <dgm:prSet presAssocID="{7BEEC1AE-9517-4026-B81D-AE974B614B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8302903-024A-4636-8618-BC94AA57B6B8}" type="pres">
      <dgm:prSet presAssocID="{7BEEC1AE-9517-4026-B81D-AE974B614B20}" presName="topArc2" presStyleLbl="parChTrans1D1" presStyleIdx="38" presStyleCnt="54"/>
      <dgm:spPr/>
    </dgm:pt>
    <dgm:pt modelId="{A2B1152D-A1E1-404A-A1A6-5A1A010B5484}" type="pres">
      <dgm:prSet presAssocID="{7BEEC1AE-9517-4026-B81D-AE974B614B20}" presName="bottomArc2" presStyleLbl="parChTrans1D1" presStyleIdx="39" presStyleCnt="54"/>
      <dgm:spPr/>
    </dgm:pt>
    <dgm:pt modelId="{2D7772CD-B540-4569-823D-2311A96AF1A5}" type="pres">
      <dgm:prSet presAssocID="{7BEEC1AE-9517-4026-B81D-AE974B614B20}" presName="topConnNode2" presStyleLbl="node4" presStyleIdx="0" presStyleCnt="0"/>
      <dgm:spPr/>
      <dgm:t>
        <a:bodyPr/>
        <a:lstStyle/>
        <a:p>
          <a:endParaRPr lang="fr-CH"/>
        </a:p>
      </dgm:t>
    </dgm:pt>
    <dgm:pt modelId="{C8F51695-B519-4E3D-BBF1-7C474118A4E4}" type="pres">
      <dgm:prSet presAssocID="{7BEEC1AE-9517-4026-B81D-AE974B614B20}" presName="hierChild4" presStyleCnt="0"/>
      <dgm:spPr/>
    </dgm:pt>
    <dgm:pt modelId="{6B8E7CA2-DCB6-4BEF-BA3D-41C8BF1F586D}" type="pres">
      <dgm:prSet presAssocID="{7BEEC1AE-9517-4026-B81D-AE974B614B20}" presName="hierChild5" presStyleCnt="0"/>
      <dgm:spPr/>
    </dgm:pt>
    <dgm:pt modelId="{0712F74B-011E-4FC7-8898-989D73A8AF3D}" type="pres">
      <dgm:prSet presAssocID="{451FED55-8AD7-4928-9455-77C36F63D17A}" presName="hierChild5" presStyleCnt="0"/>
      <dgm:spPr/>
    </dgm:pt>
    <dgm:pt modelId="{27CF79B7-3B28-40E4-BE2A-E57AC2D1531C}" type="pres">
      <dgm:prSet presAssocID="{AF5FE707-3548-4B39-A2B7-5B1243B4F771}" presName="hierChild5" presStyleCnt="0"/>
      <dgm:spPr/>
    </dgm:pt>
    <dgm:pt modelId="{22EE5CF1-BF58-4ADC-9907-22D17A4B5532}" type="pres">
      <dgm:prSet presAssocID="{7097CC65-1876-49B6-AC82-48FEE7B45273}" presName="hierChild3" presStyleCnt="0"/>
      <dgm:spPr/>
    </dgm:pt>
    <dgm:pt modelId="{8002867A-68A5-4892-A60D-4C38968D9209}" type="pres">
      <dgm:prSet presAssocID="{A5CE5DDB-B5DC-469E-9D68-5B8012BEB47C}" presName="hierRoot1" presStyleCnt="0">
        <dgm:presLayoutVars>
          <dgm:hierBranch val="init"/>
        </dgm:presLayoutVars>
      </dgm:prSet>
      <dgm:spPr/>
    </dgm:pt>
    <dgm:pt modelId="{E0002F73-02D9-4835-A277-FC5F6C9C36CA}" type="pres">
      <dgm:prSet presAssocID="{A5CE5DDB-B5DC-469E-9D68-5B8012BEB47C}" presName="rootComposite1" presStyleCnt="0"/>
      <dgm:spPr/>
    </dgm:pt>
    <dgm:pt modelId="{0EC4C106-E5B3-4FDD-8913-DC83F2987BF2}" type="pres">
      <dgm:prSet presAssocID="{A5CE5DDB-B5DC-469E-9D68-5B8012BEB47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CDF53B4-DBEC-422A-86EA-AE8F3E1552F3}" type="pres">
      <dgm:prSet presAssocID="{A5CE5DDB-B5DC-469E-9D68-5B8012BEB47C}" presName="topArc1" presStyleLbl="parChTrans1D1" presStyleIdx="40" presStyleCnt="54"/>
      <dgm:spPr/>
    </dgm:pt>
    <dgm:pt modelId="{0CB6BA81-057E-4350-A180-FEF07F8011AA}" type="pres">
      <dgm:prSet presAssocID="{A5CE5DDB-B5DC-469E-9D68-5B8012BEB47C}" presName="bottomArc1" presStyleLbl="parChTrans1D1" presStyleIdx="41" presStyleCnt="54"/>
      <dgm:spPr/>
    </dgm:pt>
    <dgm:pt modelId="{2FB405DA-6A62-406B-AE17-2A0E29B49064}" type="pres">
      <dgm:prSet presAssocID="{A5CE5DDB-B5DC-469E-9D68-5B8012BEB47C}" presName="topConnNode1" presStyleLbl="node1" presStyleIdx="0" presStyleCnt="0"/>
      <dgm:spPr/>
      <dgm:t>
        <a:bodyPr/>
        <a:lstStyle/>
        <a:p>
          <a:endParaRPr lang="fr-CH"/>
        </a:p>
      </dgm:t>
    </dgm:pt>
    <dgm:pt modelId="{0D2AC759-32C7-4338-BA15-41140BF7F232}" type="pres">
      <dgm:prSet presAssocID="{A5CE5DDB-B5DC-469E-9D68-5B8012BEB47C}" presName="hierChild2" presStyleCnt="0"/>
      <dgm:spPr/>
    </dgm:pt>
    <dgm:pt modelId="{9E07CC2B-6BB7-4ADF-9D7B-5BA90AB4805E}" type="pres">
      <dgm:prSet presAssocID="{46977839-2219-41BB-ADF4-821F00742557}" presName="Name28" presStyleLbl="parChTrans1D2" presStyleIdx="4" presStyleCnt="8"/>
      <dgm:spPr/>
      <dgm:t>
        <a:bodyPr/>
        <a:lstStyle/>
        <a:p>
          <a:endParaRPr lang="fr-CH"/>
        </a:p>
      </dgm:t>
    </dgm:pt>
    <dgm:pt modelId="{70BC4AFB-F8ED-4ACB-A32F-9C6B60A79C46}" type="pres">
      <dgm:prSet presAssocID="{C299C501-416E-400F-ADB4-AE707926CE96}" presName="hierRoot2" presStyleCnt="0">
        <dgm:presLayoutVars>
          <dgm:hierBranch val="init"/>
        </dgm:presLayoutVars>
      </dgm:prSet>
      <dgm:spPr/>
    </dgm:pt>
    <dgm:pt modelId="{C2F2C2F2-0A10-4FCB-BFF3-FE9211DBDA63}" type="pres">
      <dgm:prSet presAssocID="{C299C501-416E-400F-ADB4-AE707926CE96}" presName="rootComposite2" presStyleCnt="0"/>
      <dgm:spPr/>
    </dgm:pt>
    <dgm:pt modelId="{F9ECCD75-D716-4B21-97D6-84BC0E60ED1A}" type="pres">
      <dgm:prSet presAssocID="{C299C501-416E-400F-ADB4-AE707926CE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69529F1-9870-4EF1-86ED-6CBA158D811D}" type="pres">
      <dgm:prSet presAssocID="{C299C501-416E-400F-ADB4-AE707926CE96}" presName="topArc2" presStyleLbl="parChTrans1D1" presStyleIdx="42" presStyleCnt="54"/>
      <dgm:spPr/>
    </dgm:pt>
    <dgm:pt modelId="{95717009-C8BE-4454-B9A9-0A97ADC2D033}" type="pres">
      <dgm:prSet presAssocID="{C299C501-416E-400F-ADB4-AE707926CE96}" presName="bottomArc2" presStyleLbl="parChTrans1D1" presStyleIdx="43" presStyleCnt="54"/>
      <dgm:spPr/>
    </dgm:pt>
    <dgm:pt modelId="{21C82305-32B7-4654-9B8E-5568EE2F5C15}" type="pres">
      <dgm:prSet presAssocID="{C299C501-416E-400F-ADB4-AE707926CE96}" presName="topConnNode2" presStyleLbl="node2" presStyleIdx="0" presStyleCnt="0"/>
      <dgm:spPr/>
      <dgm:t>
        <a:bodyPr/>
        <a:lstStyle/>
        <a:p>
          <a:endParaRPr lang="fr-CH"/>
        </a:p>
      </dgm:t>
    </dgm:pt>
    <dgm:pt modelId="{5505363E-7561-4545-A878-2051D2383DD8}" type="pres">
      <dgm:prSet presAssocID="{C299C501-416E-400F-ADB4-AE707926CE96}" presName="hierChild4" presStyleCnt="0"/>
      <dgm:spPr/>
    </dgm:pt>
    <dgm:pt modelId="{08BC2A15-A127-4B77-B7CD-18BD1A324F9E}" type="pres">
      <dgm:prSet presAssocID="{C299C501-416E-400F-ADB4-AE707926CE96}" presName="hierChild5" presStyleCnt="0"/>
      <dgm:spPr/>
    </dgm:pt>
    <dgm:pt modelId="{861DFE6B-81CF-4D39-99CF-992AB4F14B1A}" type="pres">
      <dgm:prSet presAssocID="{ED876422-F8A7-4C22-8728-1DE011A62FDD}" presName="Name28" presStyleLbl="parChTrans1D2" presStyleIdx="5" presStyleCnt="8"/>
      <dgm:spPr/>
      <dgm:t>
        <a:bodyPr/>
        <a:lstStyle/>
        <a:p>
          <a:endParaRPr lang="fr-CH"/>
        </a:p>
      </dgm:t>
    </dgm:pt>
    <dgm:pt modelId="{D301192A-BA92-4C3F-9081-CC6BAE7CFFD2}" type="pres">
      <dgm:prSet presAssocID="{DFC07259-F938-4A09-A901-A245EA1B271C}" presName="hierRoot2" presStyleCnt="0">
        <dgm:presLayoutVars>
          <dgm:hierBranch val="init"/>
        </dgm:presLayoutVars>
      </dgm:prSet>
      <dgm:spPr/>
    </dgm:pt>
    <dgm:pt modelId="{526F1FA7-53DE-4AE3-B212-CB4D12211FF0}" type="pres">
      <dgm:prSet presAssocID="{DFC07259-F938-4A09-A901-A245EA1B271C}" presName="rootComposite2" presStyleCnt="0"/>
      <dgm:spPr/>
    </dgm:pt>
    <dgm:pt modelId="{DD45E788-6CE0-4A15-A851-E3BFD5423E54}" type="pres">
      <dgm:prSet presAssocID="{DFC07259-F938-4A09-A901-A245EA1B27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F244C19-B057-45DF-A237-D37C26F3FD09}" type="pres">
      <dgm:prSet presAssocID="{DFC07259-F938-4A09-A901-A245EA1B271C}" presName="topArc2" presStyleLbl="parChTrans1D1" presStyleIdx="44" presStyleCnt="54"/>
      <dgm:spPr/>
    </dgm:pt>
    <dgm:pt modelId="{D318E841-8D98-4934-A306-6C2B24F0090F}" type="pres">
      <dgm:prSet presAssocID="{DFC07259-F938-4A09-A901-A245EA1B271C}" presName="bottomArc2" presStyleLbl="parChTrans1D1" presStyleIdx="45" presStyleCnt="54"/>
      <dgm:spPr/>
    </dgm:pt>
    <dgm:pt modelId="{39FB1C2E-1A34-400A-87B2-C5B4B47C9AC5}" type="pres">
      <dgm:prSet presAssocID="{DFC07259-F938-4A09-A901-A245EA1B271C}" presName="topConnNode2" presStyleLbl="node2" presStyleIdx="0" presStyleCnt="0"/>
      <dgm:spPr/>
      <dgm:t>
        <a:bodyPr/>
        <a:lstStyle/>
        <a:p>
          <a:endParaRPr lang="fr-CH"/>
        </a:p>
      </dgm:t>
    </dgm:pt>
    <dgm:pt modelId="{1E4D8828-E9C7-499C-AFAE-04CD9A36C499}" type="pres">
      <dgm:prSet presAssocID="{DFC07259-F938-4A09-A901-A245EA1B271C}" presName="hierChild4" presStyleCnt="0"/>
      <dgm:spPr/>
    </dgm:pt>
    <dgm:pt modelId="{30C061CD-6B49-4FF7-A902-89FA1D9DDC34}" type="pres">
      <dgm:prSet presAssocID="{DFC07259-F938-4A09-A901-A245EA1B271C}" presName="hierChild5" presStyleCnt="0"/>
      <dgm:spPr/>
    </dgm:pt>
    <dgm:pt modelId="{DC7633A0-D3B8-4E2F-ACCC-D26A9B8B923C}" type="pres">
      <dgm:prSet presAssocID="{A5CE5DDB-B5DC-469E-9D68-5B8012BEB47C}" presName="hierChild3" presStyleCnt="0"/>
      <dgm:spPr/>
    </dgm:pt>
    <dgm:pt modelId="{3976282B-D715-4382-A07C-6393FD0629C4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F23D8E18-2547-491E-9CF5-8BA302199793}" type="pres">
      <dgm:prSet presAssocID="{3F3C2526-3E63-420D-8011-533980F2E012}" presName="rootComposite1" presStyleCnt="0"/>
      <dgm:spPr/>
    </dgm:pt>
    <dgm:pt modelId="{412EF55E-BBA1-4BCC-8895-4DD5A2F9DB3E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26F1F98-733F-4861-A58B-7356A52BE1D8}" type="pres">
      <dgm:prSet presAssocID="{3F3C2526-3E63-420D-8011-533980F2E012}" presName="topArc1" presStyleLbl="parChTrans1D1" presStyleIdx="46" presStyleCnt="54"/>
      <dgm:spPr/>
    </dgm:pt>
    <dgm:pt modelId="{466CE566-2FFE-4862-B259-2C1B9D27987B}" type="pres">
      <dgm:prSet presAssocID="{3F3C2526-3E63-420D-8011-533980F2E012}" presName="bottomArc1" presStyleLbl="parChTrans1D1" presStyleIdx="47" presStyleCnt="54"/>
      <dgm:spPr/>
    </dgm:pt>
    <dgm:pt modelId="{F5EB20A9-1BD3-4DBF-9A54-D35D81088F95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2C7ABC6D-ED39-452E-BA27-8C2A42B8C4A7}" type="pres">
      <dgm:prSet presAssocID="{3F3C2526-3E63-420D-8011-533980F2E012}" presName="hierChild2" presStyleCnt="0"/>
      <dgm:spPr/>
    </dgm:pt>
    <dgm:pt modelId="{BE0006AC-7963-4D7B-A7CB-ABFAF739DA18}" type="pres">
      <dgm:prSet presAssocID="{3F3C2526-3E63-420D-8011-533980F2E012}" presName="hierChild3" presStyleCnt="0"/>
      <dgm:spPr/>
    </dgm:pt>
    <dgm:pt modelId="{C3CD6309-672A-437F-8B53-AAECEDF89113}" type="pres">
      <dgm:prSet presAssocID="{8B81361D-39B9-4011-BBA1-9F98BB968353}" presName="hierRoot1" presStyleCnt="0">
        <dgm:presLayoutVars>
          <dgm:hierBranch val="init"/>
        </dgm:presLayoutVars>
      </dgm:prSet>
      <dgm:spPr/>
    </dgm:pt>
    <dgm:pt modelId="{D7034E1A-4F71-4350-A54D-D58AFA07A220}" type="pres">
      <dgm:prSet presAssocID="{8B81361D-39B9-4011-BBA1-9F98BB968353}" presName="rootComposite1" presStyleCnt="0"/>
      <dgm:spPr/>
    </dgm:pt>
    <dgm:pt modelId="{D54911E4-D691-4607-B6CD-232E6D880AD8}" type="pres">
      <dgm:prSet presAssocID="{8B81361D-39B9-4011-BBA1-9F98BB96835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E176684-AF2D-4840-9885-578E7084AEAA}" type="pres">
      <dgm:prSet presAssocID="{8B81361D-39B9-4011-BBA1-9F98BB968353}" presName="topArc1" presStyleLbl="parChTrans1D1" presStyleIdx="48" presStyleCnt="54"/>
      <dgm:spPr/>
    </dgm:pt>
    <dgm:pt modelId="{4DC3B25D-918A-4D96-99DA-8E6662271E33}" type="pres">
      <dgm:prSet presAssocID="{8B81361D-39B9-4011-BBA1-9F98BB968353}" presName="bottomArc1" presStyleLbl="parChTrans1D1" presStyleIdx="49" presStyleCnt="54"/>
      <dgm:spPr/>
    </dgm:pt>
    <dgm:pt modelId="{6B5F6468-A17A-4938-B26C-26B5FB08DB4F}" type="pres">
      <dgm:prSet presAssocID="{8B81361D-39B9-4011-BBA1-9F98BB968353}" presName="topConnNode1" presStyleLbl="node1" presStyleIdx="0" presStyleCnt="0"/>
      <dgm:spPr/>
      <dgm:t>
        <a:bodyPr/>
        <a:lstStyle/>
        <a:p>
          <a:endParaRPr lang="fr-CH"/>
        </a:p>
      </dgm:t>
    </dgm:pt>
    <dgm:pt modelId="{DA3DBEDC-135E-48E2-A30B-B9665740EFFF}" type="pres">
      <dgm:prSet presAssocID="{8B81361D-39B9-4011-BBA1-9F98BB968353}" presName="hierChild2" presStyleCnt="0"/>
      <dgm:spPr/>
    </dgm:pt>
    <dgm:pt modelId="{714F505E-D722-475D-B988-0009A74DC598}" type="pres">
      <dgm:prSet presAssocID="{F8306951-2884-445B-837E-9C0266D90B2B}" presName="Name28" presStyleLbl="parChTrans1D2" presStyleIdx="6" presStyleCnt="8"/>
      <dgm:spPr/>
      <dgm:t>
        <a:bodyPr/>
        <a:lstStyle/>
        <a:p>
          <a:endParaRPr lang="fr-CH"/>
        </a:p>
      </dgm:t>
    </dgm:pt>
    <dgm:pt modelId="{00E24165-7938-4202-823B-4C31FBDEAB0F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F2D988F0-E35D-43C9-8117-5E1AA8A484CA}" type="pres">
      <dgm:prSet presAssocID="{23391DED-A329-46FE-AF9C-4DC0BD24C501}" presName="rootComposite2" presStyleCnt="0"/>
      <dgm:spPr/>
    </dgm:pt>
    <dgm:pt modelId="{AD8BEF18-30F1-42C6-84D9-AA805CC3E1DB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8494502-18B1-4DF2-BCDB-6B818190CEE0}" type="pres">
      <dgm:prSet presAssocID="{23391DED-A329-46FE-AF9C-4DC0BD24C501}" presName="topArc2" presStyleLbl="parChTrans1D1" presStyleIdx="50" presStyleCnt="54"/>
      <dgm:spPr/>
    </dgm:pt>
    <dgm:pt modelId="{815AB062-0DC8-4B93-BAC5-F7A363A5F406}" type="pres">
      <dgm:prSet presAssocID="{23391DED-A329-46FE-AF9C-4DC0BD24C501}" presName="bottomArc2" presStyleLbl="parChTrans1D1" presStyleIdx="51" presStyleCnt="54"/>
      <dgm:spPr/>
    </dgm:pt>
    <dgm:pt modelId="{B7DA3BF0-E1DE-45ED-9E0B-93816ADB6E95}" type="pres">
      <dgm:prSet presAssocID="{23391DED-A329-46FE-AF9C-4DC0BD24C501}" presName="topConnNode2" presStyleLbl="node2" presStyleIdx="0" presStyleCnt="0"/>
      <dgm:spPr/>
      <dgm:t>
        <a:bodyPr/>
        <a:lstStyle/>
        <a:p>
          <a:endParaRPr lang="fr-CH"/>
        </a:p>
      </dgm:t>
    </dgm:pt>
    <dgm:pt modelId="{C11EE4D0-9C77-42A6-AE20-427BD1195F28}" type="pres">
      <dgm:prSet presAssocID="{23391DED-A329-46FE-AF9C-4DC0BD24C501}" presName="hierChild4" presStyleCnt="0"/>
      <dgm:spPr/>
    </dgm:pt>
    <dgm:pt modelId="{AF523602-9919-433E-9A75-3B7958046DF7}" type="pres">
      <dgm:prSet presAssocID="{23391DED-A329-46FE-AF9C-4DC0BD24C501}" presName="hierChild5" presStyleCnt="0"/>
      <dgm:spPr/>
    </dgm:pt>
    <dgm:pt modelId="{86FBADE6-12F8-4DFB-B875-960DA1AD552B}" type="pres">
      <dgm:prSet presAssocID="{EF64C4EC-6A57-4655-A1C5-F8A6504B302C}" presName="Name28" presStyleLbl="parChTrans1D2" presStyleIdx="7" presStyleCnt="8"/>
      <dgm:spPr/>
      <dgm:t>
        <a:bodyPr/>
        <a:lstStyle/>
        <a:p>
          <a:endParaRPr lang="fr-CH"/>
        </a:p>
      </dgm:t>
    </dgm:pt>
    <dgm:pt modelId="{96F4F7C6-126A-4E88-9536-77300E1A728B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79F0B716-BFBC-4ED1-8731-16E1F7A3F2C8}" type="pres">
      <dgm:prSet presAssocID="{61F8940B-7E6C-4E93-B431-7CDD1A86A3EA}" presName="rootComposite2" presStyleCnt="0"/>
      <dgm:spPr/>
    </dgm:pt>
    <dgm:pt modelId="{594A2A23-2D43-4AB6-885C-AD4F3B86B7CB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88F0E05-3776-4B1C-990B-57202F5B4001}" type="pres">
      <dgm:prSet presAssocID="{61F8940B-7E6C-4E93-B431-7CDD1A86A3EA}" presName="topArc2" presStyleLbl="parChTrans1D1" presStyleIdx="52" presStyleCnt="54"/>
      <dgm:spPr/>
    </dgm:pt>
    <dgm:pt modelId="{A1C49DEC-69B1-4659-AD3F-217CBA76EA06}" type="pres">
      <dgm:prSet presAssocID="{61F8940B-7E6C-4E93-B431-7CDD1A86A3EA}" presName="bottomArc2" presStyleLbl="parChTrans1D1" presStyleIdx="53" presStyleCnt="54"/>
      <dgm:spPr/>
    </dgm:pt>
    <dgm:pt modelId="{ACB88D4F-53C3-4CE5-BE12-7B66D952B37A}" type="pres">
      <dgm:prSet presAssocID="{61F8940B-7E6C-4E93-B431-7CDD1A86A3EA}" presName="topConnNode2" presStyleLbl="node2" presStyleIdx="0" presStyleCnt="0"/>
      <dgm:spPr/>
      <dgm:t>
        <a:bodyPr/>
        <a:lstStyle/>
        <a:p>
          <a:endParaRPr lang="fr-CH"/>
        </a:p>
      </dgm:t>
    </dgm:pt>
    <dgm:pt modelId="{0585A930-B68A-4B46-B6A1-BC7EFF3ACB66}" type="pres">
      <dgm:prSet presAssocID="{61F8940B-7E6C-4E93-B431-7CDD1A86A3EA}" presName="hierChild4" presStyleCnt="0"/>
      <dgm:spPr/>
    </dgm:pt>
    <dgm:pt modelId="{57FF719A-CFEF-4E2C-AEAC-2F48D165FF19}" type="pres">
      <dgm:prSet presAssocID="{61F8940B-7E6C-4E93-B431-7CDD1A86A3EA}" presName="hierChild5" presStyleCnt="0"/>
      <dgm:spPr/>
    </dgm:pt>
    <dgm:pt modelId="{35006153-8198-45F2-A1E9-1FA6C84EFCD2}" type="pres">
      <dgm:prSet presAssocID="{8B81361D-39B9-4011-BBA1-9F98BB968353}" presName="hierChild3" presStyleCnt="0"/>
      <dgm:spPr/>
    </dgm:pt>
  </dgm:ptLst>
  <dgm:cxnLst>
    <dgm:cxn modelId="{50CC3013-F53A-47E7-9CD9-0438DB05E325}" type="presOf" srcId="{653CFB57-E1D9-404B-AC6F-4D5CFF08F488}" destId="{3C2D1276-F3CE-4E57-922E-11E175AB203C}" srcOrd="0" destOrd="0" presId="urn:microsoft.com/office/officeart/2008/layout/HalfCircleOrganizationChart"/>
    <dgm:cxn modelId="{9401BF5C-C288-4A75-B05B-AC4A5125FACF}" srcId="{BAF6120C-2745-4CD7-85FD-07506B0E65DB}" destId="{B0B1BD03-4479-4BA5-B784-692E0D68DC08}" srcOrd="0" destOrd="0" parTransId="{33571997-4854-4965-B8F6-D17956500803}" sibTransId="{D87C68E1-DFB7-420D-9FF4-BB849818698B}"/>
    <dgm:cxn modelId="{57878284-DCC5-4F57-90E1-4215DC4CC109}" srcId="{7097CC65-1876-49B6-AC82-48FEE7B45273}" destId="{BAF6120C-2745-4CD7-85FD-07506B0E65DB}" srcOrd="0" destOrd="0" parTransId="{17103761-EBF5-406A-957B-29B818E458C5}" sibTransId="{92685168-FE3C-4267-8B4B-885CC55E43E1}"/>
    <dgm:cxn modelId="{0E8D9287-5328-48BC-9012-1FD1160F7D3D}" type="presOf" srcId="{182959BD-A9E2-4D0D-9513-3C28270EA5A0}" destId="{8838C8B3-738C-4A30-A5AE-F4BC97C7CB89}" srcOrd="0" destOrd="0" presId="urn:microsoft.com/office/officeart/2008/layout/HalfCircleOrganizationChart"/>
    <dgm:cxn modelId="{615724E4-76C6-46D8-96B8-AD50CE3DEAFF}" type="presOf" srcId="{AF5FE707-3548-4B39-A2B7-5B1243B4F771}" destId="{F47A79ED-49B4-41CB-A704-3D5816CE56C0}" srcOrd="1" destOrd="0" presId="urn:microsoft.com/office/officeart/2008/layout/HalfCircleOrganizationChart"/>
    <dgm:cxn modelId="{96DABD9D-16D0-4A99-B497-B114E930E094}" type="presOf" srcId="{17103761-EBF5-406A-957B-29B818E458C5}" destId="{4B79EF08-0FD5-4837-9B5C-B2422F1C4894}" srcOrd="0" destOrd="0" presId="urn:microsoft.com/office/officeart/2008/layout/HalfCircleOrganizationChart"/>
    <dgm:cxn modelId="{03CEA546-B986-4198-8E3D-2C4DBBD7D77D}" type="presOf" srcId="{BB3AE1B6-FC24-41C0-B6B5-7202C6CE0740}" destId="{118D41F6-70BC-4E6D-AB34-805A40061BF1}" srcOrd="0" destOrd="0" presId="urn:microsoft.com/office/officeart/2008/layout/HalfCircleOrganizationChart"/>
    <dgm:cxn modelId="{4BD35AFF-626B-47D7-A1F1-DACEB9EEEB31}" type="presOf" srcId="{82D872D4-7C80-4561-A9FB-AD1BA2FA790C}" destId="{B258B4C4-9CE1-469A-8BCE-149FAE15F5A5}" srcOrd="0" destOrd="0" presId="urn:microsoft.com/office/officeart/2008/layout/HalfCircleOrganizationChart"/>
    <dgm:cxn modelId="{2846B659-6768-4E78-A4EB-5EE79C6092AD}" type="presOf" srcId="{F9E4E6C2-35CF-41DC-AE72-7A7540523BEF}" destId="{5FE35519-2F01-4F4E-9057-2D3FD8F033E0}" srcOrd="0" destOrd="0" presId="urn:microsoft.com/office/officeart/2008/layout/HalfCircleOrganizationChart"/>
    <dgm:cxn modelId="{5976F887-C0C1-4668-AAC0-505BA681F9BC}" type="presOf" srcId="{B1D40191-3AB8-4155-98F2-FDFE8EC107C3}" destId="{8A83C593-0D5A-4592-971F-5A604D71F755}" srcOrd="0" destOrd="0" presId="urn:microsoft.com/office/officeart/2008/layout/HalfCircleOrganizationChart"/>
    <dgm:cxn modelId="{ED45F482-7658-4532-809B-7B59965513A4}" type="presOf" srcId="{3F16BECD-3BD5-4693-ABFD-F6D39CF9D61D}" destId="{F0AAECBA-75F9-4704-A724-F8DC2F651992}" srcOrd="0" destOrd="0" presId="urn:microsoft.com/office/officeart/2008/layout/HalfCircleOrganizationChart"/>
    <dgm:cxn modelId="{EF99BB2B-5608-4F81-AB7B-0E9E3139AC8A}" type="presOf" srcId="{7CBA3B17-A250-4FE3-A1E5-431BE4BFE67F}" destId="{87852CEA-8021-497D-BF70-2789F9EE3038}" srcOrd="0" destOrd="0" presId="urn:microsoft.com/office/officeart/2008/layout/HalfCircleOrganizationChart"/>
    <dgm:cxn modelId="{11E23C03-51E2-4C74-96F6-738A48D4442F}" type="presOf" srcId="{61F8940B-7E6C-4E93-B431-7CDD1A86A3EA}" destId="{594A2A23-2D43-4AB6-885C-AD4F3B86B7CB}" srcOrd="0" destOrd="0" presId="urn:microsoft.com/office/officeart/2008/layout/HalfCircleOrganizationChart"/>
    <dgm:cxn modelId="{E7E5A304-BCD0-49D1-8BEA-5C6BBC720175}" type="presOf" srcId="{E1B993C6-0B3E-4EFA-81F7-7E20F4E87AA6}" destId="{DA3F76C2-96FC-47F6-861C-8AB990DFC891}" srcOrd="0" destOrd="0" presId="urn:microsoft.com/office/officeart/2008/layout/HalfCircleOrganizationChart"/>
    <dgm:cxn modelId="{D18D28F5-7894-42F6-86E2-7417C2F428CF}" type="presOf" srcId="{E3F48218-8B70-4928-B3F6-DBAB06C6BE7E}" destId="{35BF7E12-B7EE-461A-9675-AC7A3934E5CB}" srcOrd="1" destOrd="0" presId="urn:microsoft.com/office/officeart/2008/layout/HalfCircleOrganizationChart"/>
    <dgm:cxn modelId="{E5575260-F141-4CD4-9827-CCA45B00D6A4}" type="presOf" srcId="{BB3AE1B6-FC24-41C0-B6B5-7202C6CE0740}" destId="{730B7B9E-0AFD-46CE-89A9-B8C60ABD4477}" srcOrd="1" destOrd="0" presId="urn:microsoft.com/office/officeart/2008/layout/HalfCircleOrganizationChart"/>
    <dgm:cxn modelId="{61421823-3F10-4E3C-AA12-7066DD4FAC7E}" type="presOf" srcId="{A87AE4C4-6D35-4F57-BB40-CD6E598BE78E}" destId="{B8DFF956-B3B8-4CC1-8BC5-7819C3365135}" srcOrd="1" destOrd="0" presId="urn:microsoft.com/office/officeart/2008/layout/HalfCircleOrganizationChart"/>
    <dgm:cxn modelId="{2968B7F7-0B63-4293-BA98-60EA03202DFB}" type="presOf" srcId="{A8175177-1519-41EC-B0E8-8E6F584E6BE0}" destId="{5B705756-E4DB-4049-8FB5-B7E05A516707}" srcOrd="0" destOrd="0" presId="urn:microsoft.com/office/officeart/2008/layout/HalfCircleOrganizationChart"/>
    <dgm:cxn modelId="{268C0FF2-289D-4227-8D77-B10001737220}" type="presOf" srcId="{7BEEC1AE-9517-4026-B81D-AE974B614B20}" destId="{2D7772CD-B540-4569-823D-2311A96AF1A5}" srcOrd="1" destOrd="0" presId="urn:microsoft.com/office/officeart/2008/layout/HalfCircleOrganizationChart"/>
    <dgm:cxn modelId="{B70DD15C-D5AC-4DFF-A4A0-00E5497D8D15}" type="presOf" srcId="{042EA682-7ED5-4920-A3B6-9673DAEE35C0}" destId="{22FFF3D1-6A7B-4D95-AB01-B9FDA9343104}" srcOrd="1" destOrd="0" presId="urn:microsoft.com/office/officeart/2008/layout/HalfCircleOrganizationChart"/>
    <dgm:cxn modelId="{C52BF41B-4C55-46B0-9E3A-49C3E514475C}" type="presOf" srcId="{5F0A106E-7D89-442C-8E86-001291A429DF}" destId="{ECB7D2C9-E8E1-41E8-AE75-5F8B74628137}" srcOrd="0" destOrd="0" presId="urn:microsoft.com/office/officeart/2008/layout/HalfCircleOrganizationChart"/>
    <dgm:cxn modelId="{D8C16C7F-4766-4DE4-9059-12214CC8B927}" type="presOf" srcId="{DFC07259-F938-4A09-A901-A245EA1B271C}" destId="{DD45E788-6CE0-4A15-A851-E3BFD5423E54}" srcOrd="0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528CFB13-B7CF-452E-9E34-CFE082B34098}" type="presOf" srcId="{E8B7007A-280B-4BBE-B6AA-2BDA5343970F}" destId="{C1508E94-ADE6-4635-B3FB-CFAF927C93C7}" srcOrd="0" destOrd="0" presId="urn:microsoft.com/office/officeart/2008/layout/HalfCircleOrganizationChart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BB2D3378-53B0-4EA6-930B-82D2C9872ECC}" type="presOf" srcId="{23391DED-A329-46FE-AF9C-4DC0BD24C501}" destId="{AD8BEF18-30F1-42C6-84D9-AA805CC3E1DB}" srcOrd="0" destOrd="0" presId="urn:microsoft.com/office/officeart/2008/layout/HalfCircleOrganizationChart"/>
    <dgm:cxn modelId="{CB48F6CB-5283-43AB-B12E-2742FC02494B}" type="presOf" srcId="{A2518852-2BDF-4E5C-9BA6-68232D1C0BE4}" destId="{AD2B3DC8-203E-40B6-A5FE-825EA60C3C00}" srcOrd="0" destOrd="0" presId="urn:microsoft.com/office/officeart/2008/layout/HalfCircleOrganizationChart"/>
    <dgm:cxn modelId="{E03720F1-2438-4E84-9583-D1F02C5FF22E}" type="presOf" srcId="{E777BCA6-C657-4996-95EE-2C0096B3653B}" destId="{EAF3CC73-2BD3-4E76-A957-7B88B1D24266}" srcOrd="0" destOrd="0" presId="urn:microsoft.com/office/officeart/2008/layout/HalfCircleOrganizationChart"/>
    <dgm:cxn modelId="{C59280D5-1886-49BD-9AB3-397D7CCD0DCE}" type="presOf" srcId="{B0B1BD03-4479-4BA5-B784-692E0D68DC08}" destId="{68312B47-0021-4139-87C3-467D70A86630}" srcOrd="1" destOrd="0" presId="urn:microsoft.com/office/officeart/2008/layout/HalfCircleOrganizationChart"/>
    <dgm:cxn modelId="{DBE69AF4-81D9-49E8-8789-08791041DFE0}" srcId="{AF5FE707-3548-4B39-A2B7-5B1243B4F771}" destId="{451FED55-8AD7-4928-9455-77C36F63D17A}" srcOrd="1" destOrd="0" parTransId="{451053AD-E70E-4358-9B1E-E834D972DFA4}" sibTransId="{9E35328F-8483-4E9E-BF05-7F30742774FC}"/>
    <dgm:cxn modelId="{8B3C9479-731E-47AD-B91E-D794132F52FF}" type="presOf" srcId="{E3F48218-8B70-4928-B3F6-DBAB06C6BE7E}" destId="{FCF38045-C600-4504-A759-8953B1C7D57A}" srcOrd="0" destOrd="0" presId="urn:microsoft.com/office/officeart/2008/layout/HalfCircleOrganizationChart"/>
    <dgm:cxn modelId="{9D274528-395F-4187-979A-D2D282BA9F5A}" type="presOf" srcId="{80EA3623-A9C3-447C-93E9-3DFCC70332CB}" destId="{BDA1A576-B443-4688-B928-C8FFA2A1D2D5}" srcOrd="0" destOrd="0" presId="urn:microsoft.com/office/officeart/2008/layout/HalfCircleOrganizationChart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E51A1801-8464-40CA-80A5-A9D7A8732244}" type="presOf" srcId="{F8306951-2884-445B-837E-9C0266D90B2B}" destId="{714F505E-D722-475D-B988-0009A74DC598}" srcOrd="0" destOrd="0" presId="urn:microsoft.com/office/officeart/2008/layout/HalfCircleOrganizationChart"/>
    <dgm:cxn modelId="{D5D83ADD-19D9-4E9A-80D4-A2445F4AEC71}" type="presOf" srcId="{A5CE5DDB-B5DC-469E-9D68-5B8012BEB47C}" destId="{0EC4C106-E5B3-4FDD-8913-DC83F2987BF2}" srcOrd="0" destOrd="0" presId="urn:microsoft.com/office/officeart/2008/layout/HalfCircleOrganizationChart"/>
    <dgm:cxn modelId="{3F796A03-333B-4CCC-8B6C-0DD7CE7453ED}" srcId="{A5CE5DDB-B5DC-469E-9D68-5B8012BEB47C}" destId="{C299C501-416E-400F-ADB4-AE707926CE96}" srcOrd="0" destOrd="0" parTransId="{46977839-2219-41BB-ADF4-821F00742557}" sibTransId="{E6690CA5-D58B-412C-BB4F-6BC8BF91842D}"/>
    <dgm:cxn modelId="{9B91CBEB-282C-4AA0-B9DE-7F8B83105D21}" type="presOf" srcId="{95174B82-2972-477A-A4F2-30ABFC2768BC}" destId="{4C1E8937-8F5C-4B38-9261-824EC7E4F158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90250656-65ED-44CF-9D49-1A385A34709E}" srcId="{3F16BECD-3BD5-4693-ABFD-F6D39CF9D61D}" destId="{BB3AE1B6-FC24-41C0-B6B5-7202C6CE0740}" srcOrd="0" destOrd="0" parTransId="{C9C8DFF6-DF83-49AB-B586-0A8B9318C6BA}" sibTransId="{809132B3-C234-428B-AC58-A37FB719F7AE}"/>
    <dgm:cxn modelId="{42F4F807-C81F-486C-A88D-8290F94DA8AD}" type="presOf" srcId="{A2518852-2BDF-4E5C-9BA6-68232D1C0BE4}" destId="{3F89DBA9-4FB4-4648-B450-46FC42AF9B16}" srcOrd="1" destOrd="0" presId="urn:microsoft.com/office/officeart/2008/layout/HalfCircleOrganizationChart"/>
    <dgm:cxn modelId="{CE7721FA-0ED1-4FCD-B8B0-3F41D8177F7E}" srcId="{07406146-8A23-48FC-BA88-13BA049FAC90}" destId="{7097CC65-1876-49B6-AC82-48FEE7B45273}" srcOrd="1" destOrd="0" parTransId="{3D1F5A61-B1EA-45E2-AC6D-BFF0C952C22B}" sibTransId="{25636172-65F8-440D-AF4E-32883FD43870}"/>
    <dgm:cxn modelId="{021BA77B-9B5F-421D-8F4B-552003EC9CB3}" srcId="{07406146-8A23-48FC-BA88-13BA049FAC90}" destId="{A5CE5DDB-B5DC-469E-9D68-5B8012BEB47C}" srcOrd="2" destOrd="0" parTransId="{8B703F92-5262-42CD-A3F3-5CECA1748C8E}" sibTransId="{A3324842-A082-49DF-8C20-D31A4935024D}"/>
    <dgm:cxn modelId="{06F90EFE-E45E-4ABF-845F-2E25741EBBFC}" type="presOf" srcId="{C299C501-416E-400F-ADB4-AE707926CE96}" destId="{21C82305-32B7-4654-9B8E-5568EE2F5C15}" srcOrd="1" destOrd="0" presId="urn:microsoft.com/office/officeart/2008/layout/HalfCircleOrganizationChart"/>
    <dgm:cxn modelId="{8FF00D80-AAE1-4387-AE18-70D6347B92A5}" srcId="{7097CC65-1876-49B6-AC82-48FEE7B45273}" destId="{AF5FE707-3548-4B39-A2B7-5B1243B4F771}" srcOrd="1" destOrd="0" parTransId="{16F42804-0C8E-46DA-9007-C7FFB7478B1E}" sibTransId="{D9098803-1285-498C-81A9-17CD501DDF5A}"/>
    <dgm:cxn modelId="{179C9C28-57C8-4864-B225-8016F620D0AE}" type="presOf" srcId="{DD59FE7B-99C8-4708-A0B9-A330A439A602}" destId="{15DB0CF0-2EDB-4333-9023-B74D21FD8508}" srcOrd="1" destOrd="0" presId="urn:microsoft.com/office/officeart/2008/layout/HalfCircleOrganizationChart"/>
    <dgm:cxn modelId="{1B7E7EE9-5751-403C-863E-DB90A24A9C2A}" type="presOf" srcId="{7097CC65-1876-49B6-AC82-48FEE7B45273}" destId="{4267FE53-BE32-4E3E-952A-FB7064005800}" srcOrd="1" destOrd="0" presId="urn:microsoft.com/office/officeart/2008/layout/HalfCircleOrganizationChart"/>
    <dgm:cxn modelId="{B1CE30C1-B0F7-4456-B916-215C89EB7E61}" type="presOf" srcId="{B1D40191-3AB8-4155-98F2-FDFE8EC107C3}" destId="{AD5B87AC-5E76-4FAD-ACE2-BEF22A36A3D4}" srcOrd="1" destOrd="0" presId="urn:microsoft.com/office/officeart/2008/layout/HalfCircleOrganizationChart"/>
    <dgm:cxn modelId="{08DAE099-1602-4B05-9540-D0B2EFF2657E}" type="presOf" srcId="{3F3C2526-3E63-420D-8011-533980F2E012}" destId="{412EF55E-BBA1-4BCC-8895-4DD5A2F9DB3E}" srcOrd="0" destOrd="0" presId="urn:microsoft.com/office/officeart/2008/layout/HalfCircleOrganizationChart"/>
    <dgm:cxn modelId="{FA678D09-5561-4419-9CC9-75EEA43D312D}" srcId="{AF5FE707-3548-4B39-A2B7-5B1243B4F771}" destId="{805A5606-F280-431E-ACBE-EC87B17B3F03}" srcOrd="0" destOrd="0" parTransId="{D60D8B72-B7DD-4A53-BF02-D3122BFD271A}" sibTransId="{AD3BD8E7-913B-4D0B-96E5-93A74D07B503}"/>
    <dgm:cxn modelId="{4E6316F0-0B2E-4ADC-9C8B-09A2D2B65A22}" srcId="{07406146-8A23-48FC-BA88-13BA049FAC90}" destId="{B1D40191-3AB8-4155-98F2-FDFE8EC107C3}" srcOrd="0" destOrd="0" parTransId="{C5C39E49-55F6-4AA3-82E0-7CEAFC4062C9}" sibTransId="{8F7FCC08-EAE8-41AD-B206-4C0C3B366A0B}"/>
    <dgm:cxn modelId="{88271551-64DA-4B07-AA38-D2B093C0BCE2}" type="presOf" srcId="{69CE874C-D5CE-4321-97AA-2474D49E62B3}" destId="{8ADD893E-6352-4EFA-BF91-1C2BACE397A5}" srcOrd="0" destOrd="0" presId="urn:microsoft.com/office/officeart/2008/layout/HalfCircleOrganizationChart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5387FB9D-E6DB-4EF2-B3DB-6DAF04004F53}" srcId="{451FED55-8AD7-4928-9455-77C36F63D17A}" destId="{95174B82-2972-477A-A4F2-30ABFC2768BC}" srcOrd="0" destOrd="0" parTransId="{877E1C9B-B122-4862-B140-937669BC07E9}" sibTransId="{F7851182-FB87-476C-96A4-090581F00EF7}"/>
    <dgm:cxn modelId="{25EDE0A5-4CCD-45B8-9075-32B17E592F0F}" srcId="{07406146-8A23-48FC-BA88-13BA049FAC90}" destId="{3F3C2526-3E63-420D-8011-533980F2E012}" srcOrd="3" destOrd="0" parTransId="{4B482416-4D46-4A28-8FA5-189737C056A7}" sibTransId="{41E6012B-6221-4460-B49C-CBE19DB59224}"/>
    <dgm:cxn modelId="{B6CD7203-EC89-4558-9DB1-C706A633A243}" type="presOf" srcId="{451FED55-8AD7-4928-9455-77C36F63D17A}" destId="{414CD6BA-9682-46C6-B1B5-BA1ED4650EB1}" srcOrd="0" destOrd="0" presId="urn:microsoft.com/office/officeart/2008/layout/HalfCircleOrganizationChart"/>
    <dgm:cxn modelId="{A8ADBCBA-3B4F-4D28-92E9-595854277789}" srcId="{451FED55-8AD7-4928-9455-77C36F63D17A}" destId="{7BEEC1AE-9517-4026-B81D-AE974B614B20}" srcOrd="1" destOrd="0" parTransId="{F9E4E6C2-35CF-41DC-AE72-7A7540523BEF}" sibTransId="{F7429C87-022B-4A45-8152-C9EB64A11742}"/>
    <dgm:cxn modelId="{8ADB8E2E-C995-4C26-902A-2BB6E363D34B}" srcId="{A5CE5DDB-B5DC-469E-9D68-5B8012BEB47C}" destId="{DFC07259-F938-4A09-A901-A245EA1B271C}" srcOrd="1" destOrd="0" parTransId="{ED876422-F8A7-4C22-8728-1DE011A62FDD}" sibTransId="{B9645B66-1E95-476C-9C41-0891E9E6FF18}"/>
    <dgm:cxn modelId="{4D3267E6-50BB-4B90-A150-9AE4AF15493A}" srcId="{3F16BECD-3BD5-4693-ABFD-F6D39CF9D61D}" destId="{E1B993C6-0B3E-4EFA-81F7-7E20F4E87AA6}" srcOrd="1" destOrd="0" parTransId="{82D872D4-7C80-4561-A9FB-AD1BA2FA790C}" sibTransId="{957F3EB6-E8F3-4589-BFB2-454E654ECFFA}"/>
    <dgm:cxn modelId="{A8DC2E86-A8BA-4AB8-972D-E680B2AED7A9}" type="presOf" srcId="{8B81361D-39B9-4011-BBA1-9F98BB968353}" destId="{D54911E4-D691-4607-B6CD-232E6D880AD8}" srcOrd="0" destOrd="0" presId="urn:microsoft.com/office/officeart/2008/layout/HalfCircleOrganizationChart"/>
    <dgm:cxn modelId="{947CDEBD-4CBB-4A32-841B-311A9A8779BD}" type="presOf" srcId="{A87AE4C4-6D35-4F57-BB40-CD6E598BE78E}" destId="{D271DD2B-0EF1-4A0B-8E0F-A207A6CCF298}" srcOrd="0" destOrd="0" presId="urn:microsoft.com/office/officeart/2008/layout/HalfCircleOrganizationChart"/>
    <dgm:cxn modelId="{30E5758B-25CB-4C6C-8A20-790145DAA857}" type="presOf" srcId="{C299C501-416E-400F-ADB4-AE707926CE96}" destId="{F9ECCD75-D716-4B21-97D6-84BC0E60ED1A}" srcOrd="0" destOrd="0" presId="urn:microsoft.com/office/officeart/2008/layout/HalfCircleOrganizationChart"/>
    <dgm:cxn modelId="{44F38243-2B21-4DCB-9799-351D44D48131}" srcId="{07406146-8A23-48FC-BA88-13BA049FAC90}" destId="{8B81361D-39B9-4011-BBA1-9F98BB968353}" srcOrd="4" destOrd="0" parTransId="{9AC59AD5-096D-4F9A-879C-7B44AD728E60}" sibTransId="{5CC9E008-5B7E-43BE-94FA-BFD5BC9124BA}"/>
    <dgm:cxn modelId="{1ED346F7-BC54-436E-884F-18D84C3CA315}" type="presOf" srcId="{DD59FE7B-99C8-4708-A0B9-A330A439A602}" destId="{82283375-3780-4110-835A-F8FA74D516DD}" srcOrd="0" destOrd="0" presId="urn:microsoft.com/office/officeart/2008/layout/HalfCircleOrganizationChart"/>
    <dgm:cxn modelId="{D90A8012-3C22-467D-97D5-BF48435BF589}" type="presOf" srcId="{877E1C9B-B122-4862-B140-937669BC07E9}" destId="{0DF5274D-6F23-4264-A3A1-3FC0C0910369}" srcOrd="0" destOrd="0" presId="urn:microsoft.com/office/officeart/2008/layout/HalfCircleOrganizationChart"/>
    <dgm:cxn modelId="{19CAB2EF-A789-45E4-B754-496400CEF83A}" type="presOf" srcId="{7097CC65-1876-49B6-AC82-48FEE7B45273}" destId="{CC96DE27-11EA-4F3E-A8D9-821F05CDC5D5}" srcOrd="0" destOrd="0" presId="urn:microsoft.com/office/officeart/2008/layout/HalfCircleOrganizationChart"/>
    <dgm:cxn modelId="{5D2B4D39-5A56-43DE-A4FD-CF57EF73D54E}" type="presOf" srcId="{A5CE5DDB-B5DC-469E-9D68-5B8012BEB47C}" destId="{2FB405DA-6A62-406B-AE17-2A0E29B49064}" srcOrd="1" destOrd="0" presId="urn:microsoft.com/office/officeart/2008/layout/HalfCircleOrganizationChart"/>
    <dgm:cxn modelId="{3C67E983-A61E-4ADE-ADF8-083DE4194E53}" srcId="{B0B1BD03-4479-4BA5-B784-692E0D68DC08}" destId="{A87AE4C4-6D35-4F57-BB40-CD6E598BE78E}" srcOrd="1" destOrd="0" parTransId="{F9A4501E-13ED-489A-B8D2-24A63D0A6F4C}" sibTransId="{6FF9463D-0F7A-4BE4-97BE-0568349C047E}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754C0BFE-7DEC-4AF4-983B-FB6FA5883B33}" type="presOf" srcId="{16F42804-0C8E-46DA-9007-C7FFB7478B1E}" destId="{77E2F5B8-CC00-4CF5-94D9-D48E0FC34A94}" srcOrd="0" destOrd="0" presId="urn:microsoft.com/office/officeart/2008/layout/HalfCircleOrganizationChart"/>
    <dgm:cxn modelId="{F0CAD310-FE51-4B6D-8F32-62270C96D3AB}" type="presOf" srcId="{BAF6120C-2745-4CD7-85FD-07506B0E65DB}" destId="{40AD4AEF-1598-4B65-8967-BA3FDF8C69F3}" srcOrd="1" destOrd="0" presId="urn:microsoft.com/office/officeart/2008/layout/HalfCircleOrganizationChart"/>
    <dgm:cxn modelId="{A29ACB4B-7F3E-494E-A253-904331576F93}" type="presOf" srcId="{451053AD-E70E-4358-9B1E-E834D972DFA4}" destId="{4FEE4707-F96F-4C0B-92CB-FDD622FF374D}" srcOrd="0" destOrd="0" presId="urn:microsoft.com/office/officeart/2008/layout/HalfCircleOrganizationChart"/>
    <dgm:cxn modelId="{741BAB1E-FCEF-40F7-B6E2-3C49FA2F8A6A}" type="presOf" srcId="{AF5FE707-3548-4B39-A2B7-5B1243B4F771}" destId="{3FB43554-098C-491B-88C4-88B7BB2B1783}" srcOrd="0" destOrd="0" presId="urn:microsoft.com/office/officeart/2008/layout/HalfCircleOrganizationChart"/>
    <dgm:cxn modelId="{E6D17067-0B41-41EA-BFC4-A543AD9BD817}" type="presOf" srcId="{E1B993C6-0B3E-4EFA-81F7-7E20F4E87AA6}" destId="{5753DB0D-8B20-4C81-AD50-1B42804F044B}" srcOrd="1" destOrd="0" presId="urn:microsoft.com/office/officeart/2008/layout/HalfCircleOrganizationChart"/>
    <dgm:cxn modelId="{570F5BD7-DCDE-43E0-8021-2B4435AC9C1C}" srcId="{B0B1BD03-4479-4BA5-B784-692E0D68DC08}" destId="{A2518852-2BDF-4E5C-9BA6-68232D1C0BE4}" srcOrd="0" destOrd="0" parTransId="{653CFB57-E1D9-404B-AC6F-4D5CFF08F488}" sibTransId="{B8E9681D-7996-432D-88C0-178CB7864816}"/>
    <dgm:cxn modelId="{964423F4-2281-4B8A-B338-DC01165ACDCA}" type="presOf" srcId="{F9A4501E-13ED-489A-B8D2-24A63D0A6F4C}" destId="{2654CEB3-E5B8-43E5-98AD-8B3F4CFE8706}" srcOrd="0" destOrd="0" presId="urn:microsoft.com/office/officeart/2008/layout/HalfCircleOrganizationChart"/>
    <dgm:cxn modelId="{30C2B93F-EDFD-493A-8F0D-42F1875DFEF0}" type="presOf" srcId="{4673C714-8D75-4A7A-BC7D-27F7D101EEC4}" destId="{1B0781F5-4DB9-4139-9457-FD2B7155E357}" srcOrd="0" destOrd="0" presId="urn:microsoft.com/office/officeart/2008/layout/HalfCircleOrganizationChart"/>
    <dgm:cxn modelId="{9975C0F9-5470-48B9-B9B1-E9410E8119A8}" type="presOf" srcId="{95174B82-2972-477A-A4F2-30ABFC2768BC}" destId="{17F73809-D1F4-4CE6-A2D6-8D785461F3B1}" srcOrd="1" destOrd="0" presId="urn:microsoft.com/office/officeart/2008/layout/HalfCircleOrganizationChart"/>
    <dgm:cxn modelId="{A13EF79F-C67F-4FB5-B397-D882093D2733}" type="presOf" srcId="{61F8940B-7E6C-4E93-B431-7CDD1A86A3EA}" destId="{ACB88D4F-53C3-4CE5-BE12-7B66D952B37A}" srcOrd="1" destOrd="0" presId="urn:microsoft.com/office/officeart/2008/layout/HalfCircleOrganizationChart"/>
    <dgm:cxn modelId="{47B4B816-BC41-4D5E-B89F-E2A670DB8D5A}" type="presOf" srcId="{3F3C2526-3E63-420D-8011-533980F2E012}" destId="{F5EB20A9-1BD3-4DBF-9A54-D35D81088F95}" srcOrd="1" destOrd="0" presId="urn:microsoft.com/office/officeart/2008/layout/HalfCircleOrganizationChart"/>
    <dgm:cxn modelId="{737A7FC3-F2E1-441F-9A3F-CEEA3E159AF0}" type="presOf" srcId="{805A5606-F280-431E-ACBE-EC87B17B3F03}" destId="{3E0CD248-EF42-45C2-855E-BC9B00F71BEC}" srcOrd="0" destOrd="0" presId="urn:microsoft.com/office/officeart/2008/layout/HalfCircleOrganizationChart"/>
    <dgm:cxn modelId="{CD92E9EC-7EA9-427B-A6EE-EB340420B2B2}" type="presOf" srcId="{451FED55-8AD7-4928-9455-77C36F63D17A}" destId="{6C215374-73AB-4550-AB70-A39063F90BD8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0733B199-1C25-4AB0-B423-AFDB12823E76}" type="presOf" srcId="{3F16BECD-3BD5-4693-ABFD-F6D39CF9D61D}" destId="{6C1A5858-D655-4938-8A62-BC14BBC0E661}" srcOrd="1" destOrd="0" presId="urn:microsoft.com/office/officeart/2008/layout/HalfCircleOrganizationChart"/>
    <dgm:cxn modelId="{977EA791-B792-49DD-9C1B-97A6DB7CAC07}" type="presOf" srcId="{805A5606-F280-431E-ACBE-EC87B17B3F03}" destId="{529F73BA-5A54-4391-BFC1-FCBD6BBB44BD}" srcOrd="1" destOrd="0" presId="urn:microsoft.com/office/officeart/2008/layout/HalfCircleOrganizationChart"/>
    <dgm:cxn modelId="{B4594655-AE61-47B5-8FC6-8212CCA53F8E}" type="presOf" srcId="{B0B1BD03-4479-4BA5-B784-692E0D68DC08}" destId="{3EE2B50D-4117-4B60-8D8A-6A3F698B8687}" srcOrd="0" destOrd="0" presId="urn:microsoft.com/office/officeart/2008/layout/HalfCircleOrganizationChart"/>
    <dgm:cxn modelId="{135ABC7A-86A3-40E1-BAE7-357B8138B317}" type="presOf" srcId="{8B81361D-39B9-4011-BBA1-9F98BB968353}" destId="{6B5F6468-A17A-4938-B26C-26B5FB08DB4F}" srcOrd="1" destOrd="0" presId="urn:microsoft.com/office/officeart/2008/layout/HalfCircleOrganizationChart"/>
    <dgm:cxn modelId="{3160FDE7-04B3-4599-997E-5DC00B82A09D}" type="presOf" srcId="{042EA682-7ED5-4920-A3B6-9673DAEE35C0}" destId="{2C126752-5455-49D7-8F67-6BFA533A446D}" srcOrd="0" destOrd="0" presId="urn:microsoft.com/office/officeart/2008/layout/HalfCircleOrganizationChart"/>
    <dgm:cxn modelId="{79F3A326-7069-424E-B78E-21B46F3A4D15}" type="presOf" srcId="{DFC07259-F938-4A09-A901-A245EA1B271C}" destId="{39FB1C2E-1A34-400A-87B2-C5B4B47C9AC5}" srcOrd="1" destOrd="0" presId="urn:microsoft.com/office/officeart/2008/layout/HalfCircleOrganizationChart"/>
    <dgm:cxn modelId="{EF4882D0-6EBD-4E15-A9B0-A32753A0AE63}" type="presOf" srcId="{23391DED-A329-46FE-AF9C-4DC0BD24C501}" destId="{B7DA3BF0-E1DE-45ED-9E0B-93816ADB6E95}" srcOrd="1" destOrd="0" presId="urn:microsoft.com/office/officeart/2008/layout/HalfCircleOrganizationChart"/>
    <dgm:cxn modelId="{DFD4B06C-3623-4BE5-A207-0DDF13160F3A}" type="presOf" srcId="{7BEEC1AE-9517-4026-B81D-AE974B614B20}" destId="{F7E9BB32-74B1-4B2C-95BE-C08751D1EE00}" srcOrd="0" destOrd="0" presId="urn:microsoft.com/office/officeart/2008/layout/HalfCircleOrganizationChart"/>
    <dgm:cxn modelId="{A78F4D91-89F7-4CD7-B2FA-2B6CEC0434BD}" type="presOf" srcId="{07406146-8A23-48FC-BA88-13BA049FAC90}" destId="{B2190CAC-5982-4587-8BA9-BC37397729AC}" srcOrd="0" destOrd="0" presId="urn:microsoft.com/office/officeart/2008/layout/HalfCircleOrganizationChart"/>
    <dgm:cxn modelId="{B1CB6270-9E7D-4B97-97E6-34E8DE3E58AC}" type="presOf" srcId="{E777BCA6-C657-4996-95EE-2C0096B3653B}" destId="{7358672D-77EC-4556-99DB-68022B942018}" srcOrd="1" destOrd="0" presId="urn:microsoft.com/office/officeart/2008/layout/HalfCircleOrganizationChart"/>
    <dgm:cxn modelId="{FE6F7088-53D8-49D5-9916-D110F4305627}" type="presOf" srcId="{A8175177-1519-41EC-B0E8-8E6F584E6BE0}" destId="{E29C939D-3222-405C-8F94-221B1831916D}" srcOrd="1" destOrd="0" presId="urn:microsoft.com/office/officeart/2008/layout/HalfCircleOrganizationChart"/>
    <dgm:cxn modelId="{24E582EF-ABD9-447B-A4DA-18A8320C1413}" type="presOf" srcId="{BAF6120C-2745-4CD7-85FD-07506B0E65DB}" destId="{69DC44A7-6E86-4B8A-A681-DE145B308790}" srcOrd="0" destOrd="0" presId="urn:microsoft.com/office/officeart/2008/layout/HalfCircleOrganizationChart"/>
    <dgm:cxn modelId="{651E861F-C673-4A68-A188-5A5DD1C02815}" type="presOf" srcId="{C9C8DFF6-DF83-49AB-B586-0A8B9318C6BA}" destId="{667C101F-BCBA-445E-BAF6-1FE951F8969F}" srcOrd="0" destOrd="0" presId="urn:microsoft.com/office/officeart/2008/layout/HalfCircleOrganizationChart"/>
    <dgm:cxn modelId="{1A3EA96C-49E7-4B9B-8A40-DEA82FF850A7}" type="presOf" srcId="{182959BD-A9E2-4D0D-9513-3C28270EA5A0}" destId="{5063E6D1-FC8B-4AF7-AC87-75BDD6F30BEF}" srcOrd="1" destOrd="0" presId="urn:microsoft.com/office/officeart/2008/layout/HalfCircleOrganizationChart"/>
    <dgm:cxn modelId="{FA3BD623-2855-4DAD-8E4D-2336E0B9C016}" srcId="{BAF6120C-2745-4CD7-85FD-07506B0E65DB}" destId="{3F16BECD-3BD5-4693-ABFD-F6D39CF9D61D}" srcOrd="1" destOrd="0" parTransId="{69CE874C-D5CE-4321-97AA-2474D49E62B3}" sibTransId="{FF0EF7C0-6C18-4A19-BB9C-94FEE4EA50C2}"/>
    <dgm:cxn modelId="{E4213B3C-CD2A-4E53-83C0-3B4F8B7FA4C2}" type="presOf" srcId="{9BFBE632-BB1B-4FD8-AA92-652EDD9F956D}" destId="{EBBD54D1-4871-4C01-83BC-8C5DD6BCB331}" srcOrd="0" destOrd="0" presId="urn:microsoft.com/office/officeart/2008/layout/HalfCircleOrganizationChart"/>
    <dgm:cxn modelId="{E2E7545D-1A49-4CE1-B81F-2764926E0BD4}" type="presOf" srcId="{EF64C4EC-6A57-4655-A1C5-F8A6504B302C}" destId="{86FBADE6-12F8-4DFB-B875-960DA1AD552B}" srcOrd="0" destOrd="0" presId="urn:microsoft.com/office/officeart/2008/layout/HalfCircleOrganizationChart"/>
    <dgm:cxn modelId="{31A6B59C-AE22-49D3-9D1B-2C42B4C054CA}" type="presOf" srcId="{D60D8B72-B7DD-4A53-BF02-D3122BFD271A}" destId="{8D06A625-F9FB-4CD7-9C28-38D9377FE7AA}" srcOrd="0" destOrd="0" presId="urn:microsoft.com/office/officeart/2008/layout/HalfCircleOrganizationChart"/>
    <dgm:cxn modelId="{D5163FF9-0BF1-4A34-9A0C-02740C1B84D3}" type="presOf" srcId="{ED876422-F8A7-4C22-8728-1DE011A62FDD}" destId="{861DFE6B-81CF-4D39-99CF-992AB4F14B1A}" srcOrd="0" destOrd="0" presId="urn:microsoft.com/office/officeart/2008/layout/HalfCircleOrganizationChart"/>
    <dgm:cxn modelId="{1511B18E-5311-44C4-9D26-0997B423A657}" type="presOf" srcId="{46977839-2219-41BB-ADF4-821F00742557}" destId="{9E07CC2B-6BB7-4ADF-9D7B-5BA90AB4805E}" srcOrd="0" destOrd="0" presId="urn:microsoft.com/office/officeart/2008/layout/HalfCircleOrganizationChart"/>
    <dgm:cxn modelId="{F6742CE3-4514-480D-BA07-81A48B32A4DF}" type="presOf" srcId="{33571997-4854-4965-B8F6-D17956500803}" destId="{B80D3517-3519-4DCA-8A5D-313A20DF6A90}" srcOrd="0" destOrd="0" presId="urn:microsoft.com/office/officeart/2008/layout/HalfCircleOrganizationChart"/>
    <dgm:cxn modelId="{4CC2290C-9565-41BF-8DA6-D89BD4620978}" type="presParOf" srcId="{B2190CAC-5982-4587-8BA9-BC37397729AC}" destId="{23841E12-34B6-4556-B1EB-D0EDE6A23F35}" srcOrd="0" destOrd="0" presId="urn:microsoft.com/office/officeart/2008/layout/HalfCircleOrganizationChart"/>
    <dgm:cxn modelId="{B5FF42FD-3F86-4388-9EDB-EB37DCA4DFFE}" type="presParOf" srcId="{23841E12-34B6-4556-B1EB-D0EDE6A23F35}" destId="{8C3AD561-F307-490F-BE58-D593A152C733}" srcOrd="0" destOrd="0" presId="urn:microsoft.com/office/officeart/2008/layout/HalfCircleOrganizationChart"/>
    <dgm:cxn modelId="{1036B204-67A3-4953-8F55-C2C84A2EFE49}" type="presParOf" srcId="{8C3AD561-F307-490F-BE58-D593A152C733}" destId="{8A83C593-0D5A-4592-971F-5A604D71F755}" srcOrd="0" destOrd="0" presId="urn:microsoft.com/office/officeart/2008/layout/HalfCircleOrganizationChart"/>
    <dgm:cxn modelId="{D3F93043-BB86-4D3D-B06A-A19B13AA3429}" type="presParOf" srcId="{8C3AD561-F307-490F-BE58-D593A152C733}" destId="{81213056-4D9C-436F-8603-362951770829}" srcOrd="1" destOrd="0" presId="urn:microsoft.com/office/officeart/2008/layout/HalfCircleOrganizationChart"/>
    <dgm:cxn modelId="{B3FD2DA0-6E0E-4AC4-AB72-A499CADDB04D}" type="presParOf" srcId="{8C3AD561-F307-490F-BE58-D593A152C733}" destId="{C0594085-C576-4AED-BDA6-B5F81E8D7FD5}" srcOrd="2" destOrd="0" presId="urn:microsoft.com/office/officeart/2008/layout/HalfCircleOrganizationChart"/>
    <dgm:cxn modelId="{43DC09CB-C637-4BBE-85A5-13B111A3C2C9}" type="presParOf" srcId="{8C3AD561-F307-490F-BE58-D593A152C733}" destId="{AD5B87AC-5E76-4FAD-ACE2-BEF22A36A3D4}" srcOrd="3" destOrd="0" presId="urn:microsoft.com/office/officeart/2008/layout/HalfCircleOrganizationChart"/>
    <dgm:cxn modelId="{B64A3866-755B-4DFD-9C4F-D38222928195}" type="presParOf" srcId="{23841E12-34B6-4556-B1EB-D0EDE6A23F35}" destId="{993B010B-1B66-4247-9776-E6DF408FA3CA}" srcOrd="1" destOrd="0" presId="urn:microsoft.com/office/officeart/2008/layout/HalfCircleOrganizationChart"/>
    <dgm:cxn modelId="{5882C95D-70B8-46F7-8463-BC610B6E28E6}" type="presParOf" srcId="{993B010B-1B66-4247-9776-E6DF408FA3CA}" destId="{87852CEA-8021-497D-BF70-2789F9EE3038}" srcOrd="0" destOrd="0" presId="urn:microsoft.com/office/officeart/2008/layout/HalfCircleOrganizationChart"/>
    <dgm:cxn modelId="{BBCE2F63-F33C-40BA-9119-3C36A1BFD0C7}" type="presParOf" srcId="{993B010B-1B66-4247-9776-E6DF408FA3CA}" destId="{3AC1E023-ED28-47D3-AB92-5D8B846CA71A}" srcOrd="1" destOrd="0" presId="urn:microsoft.com/office/officeart/2008/layout/HalfCircleOrganizationChart"/>
    <dgm:cxn modelId="{4A857D6D-C201-48F5-B21F-387156AB6B4E}" type="presParOf" srcId="{3AC1E023-ED28-47D3-AB92-5D8B846CA71A}" destId="{346A057A-B02C-419C-A6BE-CDEB41038E88}" srcOrd="0" destOrd="0" presId="urn:microsoft.com/office/officeart/2008/layout/HalfCircleOrganizationChart"/>
    <dgm:cxn modelId="{00143951-BD60-417F-BCEE-843C66DFC769}" type="presParOf" srcId="{346A057A-B02C-419C-A6BE-CDEB41038E88}" destId="{FCF38045-C600-4504-A759-8953B1C7D57A}" srcOrd="0" destOrd="0" presId="urn:microsoft.com/office/officeart/2008/layout/HalfCircleOrganizationChart"/>
    <dgm:cxn modelId="{C1864C39-B743-4E37-B58E-BFDF824E05A2}" type="presParOf" srcId="{346A057A-B02C-419C-A6BE-CDEB41038E88}" destId="{AC6CF47E-3EE4-402A-B02C-35AA7EA39FBD}" srcOrd="1" destOrd="0" presId="urn:microsoft.com/office/officeart/2008/layout/HalfCircleOrganizationChart"/>
    <dgm:cxn modelId="{1FC74F9E-0C96-4391-A5F3-3659C7F6356B}" type="presParOf" srcId="{346A057A-B02C-419C-A6BE-CDEB41038E88}" destId="{B690CDB2-E64D-4942-8DE2-EDF788FE8773}" srcOrd="2" destOrd="0" presId="urn:microsoft.com/office/officeart/2008/layout/HalfCircleOrganizationChart"/>
    <dgm:cxn modelId="{8610A0CF-9BE7-4420-970A-79583D0389FA}" type="presParOf" srcId="{346A057A-B02C-419C-A6BE-CDEB41038E88}" destId="{35BF7E12-B7EE-461A-9675-AC7A3934E5CB}" srcOrd="3" destOrd="0" presId="urn:microsoft.com/office/officeart/2008/layout/HalfCircleOrganizationChart"/>
    <dgm:cxn modelId="{3FB92846-4B07-4D00-8EC5-DF075565E1AF}" type="presParOf" srcId="{3AC1E023-ED28-47D3-AB92-5D8B846CA71A}" destId="{3B41DE55-0B1E-4662-BAC2-4C186332BC13}" srcOrd="1" destOrd="0" presId="urn:microsoft.com/office/officeart/2008/layout/HalfCircleOrganizationChart"/>
    <dgm:cxn modelId="{59F4CFB7-8BC9-4759-9806-C2F69B096994}" type="presParOf" srcId="{3B41DE55-0B1E-4662-BAC2-4C186332BC13}" destId="{C1508E94-ADE6-4635-B3FB-CFAF927C93C7}" srcOrd="0" destOrd="0" presId="urn:microsoft.com/office/officeart/2008/layout/HalfCircleOrganizationChart"/>
    <dgm:cxn modelId="{3D33D117-7682-4ACD-9403-4B0CF778989C}" type="presParOf" srcId="{3B41DE55-0B1E-4662-BAC2-4C186332BC13}" destId="{35D19332-2701-44E6-A58B-1E2C4D03CE23}" srcOrd="1" destOrd="0" presId="urn:microsoft.com/office/officeart/2008/layout/HalfCircleOrganizationChart"/>
    <dgm:cxn modelId="{8440C04B-D5CB-4EDF-9A26-70AB1FF01343}" type="presParOf" srcId="{35D19332-2701-44E6-A58B-1E2C4D03CE23}" destId="{975FF763-CA1F-4E37-9122-E452F169BF30}" srcOrd="0" destOrd="0" presId="urn:microsoft.com/office/officeart/2008/layout/HalfCircleOrganizationChart"/>
    <dgm:cxn modelId="{8254F1B7-0D98-4F30-8DED-439B5DED17C4}" type="presParOf" srcId="{975FF763-CA1F-4E37-9122-E452F169BF30}" destId="{5B705756-E4DB-4049-8FB5-B7E05A516707}" srcOrd="0" destOrd="0" presId="urn:microsoft.com/office/officeart/2008/layout/HalfCircleOrganizationChart"/>
    <dgm:cxn modelId="{36F5043B-DD53-4790-BC17-9767691F9D2C}" type="presParOf" srcId="{975FF763-CA1F-4E37-9122-E452F169BF30}" destId="{9C3745BE-A89E-4CAC-AFBD-4DC7405156C3}" srcOrd="1" destOrd="0" presId="urn:microsoft.com/office/officeart/2008/layout/HalfCircleOrganizationChart"/>
    <dgm:cxn modelId="{FB772085-860A-44FE-ABB5-679BAD4D03EC}" type="presParOf" srcId="{975FF763-CA1F-4E37-9122-E452F169BF30}" destId="{FEFBFC5D-0016-4C23-81B5-97D4D837F179}" srcOrd="2" destOrd="0" presId="urn:microsoft.com/office/officeart/2008/layout/HalfCircleOrganizationChart"/>
    <dgm:cxn modelId="{BD1CCFD6-7ECC-49E3-BECF-16A7E445EA54}" type="presParOf" srcId="{975FF763-CA1F-4E37-9122-E452F169BF30}" destId="{E29C939D-3222-405C-8F94-221B1831916D}" srcOrd="3" destOrd="0" presId="urn:microsoft.com/office/officeart/2008/layout/HalfCircleOrganizationChart"/>
    <dgm:cxn modelId="{934B63AB-B020-40CC-8A91-5DB9917F8C63}" type="presParOf" srcId="{35D19332-2701-44E6-A58B-1E2C4D03CE23}" destId="{4F17BD55-7A4B-4789-8718-6435F5BEBAD7}" srcOrd="1" destOrd="0" presId="urn:microsoft.com/office/officeart/2008/layout/HalfCircleOrganizationChart"/>
    <dgm:cxn modelId="{89F86A5A-CC33-4919-9772-A4806BE210D8}" type="presParOf" srcId="{35D19332-2701-44E6-A58B-1E2C4D03CE23}" destId="{DE588CA0-A071-458D-BF8C-A6A4C06B7B62}" srcOrd="2" destOrd="0" presId="urn:microsoft.com/office/officeart/2008/layout/HalfCircleOrganizationChart"/>
    <dgm:cxn modelId="{6F8DD30E-2171-46A7-827C-807BD0AACC74}" type="presParOf" srcId="{3B41DE55-0B1E-4662-BAC2-4C186332BC13}" destId="{1B0781F5-4DB9-4139-9457-FD2B7155E357}" srcOrd="2" destOrd="0" presId="urn:microsoft.com/office/officeart/2008/layout/HalfCircleOrganizationChart"/>
    <dgm:cxn modelId="{A0C35373-8894-4E53-BFA0-9709F82A7952}" type="presParOf" srcId="{3B41DE55-0B1E-4662-BAC2-4C186332BC13}" destId="{3AF76B77-310C-4819-AE47-279F9739F61F}" srcOrd="3" destOrd="0" presId="urn:microsoft.com/office/officeart/2008/layout/HalfCircleOrganizationChart"/>
    <dgm:cxn modelId="{DDB15E62-D07D-4758-8112-CD634CFCC087}" type="presParOf" srcId="{3AF76B77-310C-4819-AE47-279F9739F61F}" destId="{24D29E6E-5E86-4772-93EC-585E4A07D935}" srcOrd="0" destOrd="0" presId="urn:microsoft.com/office/officeart/2008/layout/HalfCircleOrganizationChart"/>
    <dgm:cxn modelId="{61634B0E-CCB3-4D9E-86E2-B97027C1A26C}" type="presParOf" srcId="{24D29E6E-5E86-4772-93EC-585E4A07D935}" destId="{82283375-3780-4110-835A-F8FA74D516DD}" srcOrd="0" destOrd="0" presId="urn:microsoft.com/office/officeart/2008/layout/HalfCircleOrganizationChart"/>
    <dgm:cxn modelId="{D733856A-6EFE-4E7A-9A3D-8F935F9B86F4}" type="presParOf" srcId="{24D29E6E-5E86-4772-93EC-585E4A07D935}" destId="{88578C73-4AD0-4E5A-8C67-6923FF839110}" srcOrd="1" destOrd="0" presId="urn:microsoft.com/office/officeart/2008/layout/HalfCircleOrganizationChart"/>
    <dgm:cxn modelId="{3A5FBD92-CA9A-4470-AEA3-EB9E976F04C8}" type="presParOf" srcId="{24D29E6E-5E86-4772-93EC-585E4A07D935}" destId="{E579A52E-7E87-4CF5-ADD9-9D74A9D121B8}" srcOrd="2" destOrd="0" presId="urn:microsoft.com/office/officeart/2008/layout/HalfCircleOrganizationChart"/>
    <dgm:cxn modelId="{8E8AABD9-48F2-44B2-B76F-3829356886D3}" type="presParOf" srcId="{24D29E6E-5E86-4772-93EC-585E4A07D935}" destId="{15DB0CF0-2EDB-4333-9023-B74D21FD8508}" srcOrd="3" destOrd="0" presId="urn:microsoft.com/office/officeart/2008/layout/HalfCircleOrganizationChart"/>
    <dgm:cxn modelId="{D084210A-E993-4112-8EB6-43DE722AB3D1}" type="presParOf" srcId="{3AF76B77-310C-4819-AE47-279F9739F61F}" destId="{A1CF965B-E2BF-4D11-9B81-30E18F91DB41}" srcOrd="1" destOrd="0" presId="urn:microsoft.com/office/officeart/2008/layout/HalfCircleOrganizationChart"/>
    <dgm:cxn modelId="{C883B34D-7266-4E27-BEF0-EE08CF85D135}" type="presParOf" srcId="{3AF76B77-310C-4819-AE47-279F9739F61F}" destId="{D6B9CE83-5C73-4D10-ACC1-B6A91FD094B8}" srcOrd="2" destOrd="0" presId="urn:microsoft.com/office/officeart/2008/layout/HalfCircleOrganizationChart"/>
    <dgm:cxn modelId="{EE4F7732-4FA1-4FFE-8D87-DE0466AC5C6E}" type="presParOf" srcId="{3AC1E023-ED28-47D3-AB92-5D8B846CA71A}" destId="{E8C872EB-EDE8-450B-BEFA-5C45BC64D2D2}" srcOrd="2" destOrd="0" presId="urn:microsoft.com/office/officeart/2008/layout/HalfCircleOrganizationChart"/>
    <dgm:cxn modelId="{7FAA3B36-3BD5-4881-96C1-20FCBAC1B805}" type="presParOf" srcId="{993B010B-1B66-4247-9776-E6DF408FA3CA}" destId="{EBBD54D1-4871-4C01-83BC-8C5DD6BCB331}" srcOrd="2" destOrd="0" presId="urn:microsoft.com/office/officeart/2008/layout/HalfCircleOrganizationChart"/>
    <dgm:cxn modelId="{BFC39D9B-EADB-445F-939E-A3B58E670D5E}" type="presParOf" srcId="{993B010B-1B66-4247-9776-E6DF408FA3CA}" destId="{30DDD12C-C50F-4EB5-92A5-AD265132F9FC}" srcOrd="3" destOrd="0" presId="urn:microsoft.com/office/officeart/2008/layout/HalfCircleOrganizationChart"/>
    <dgm:cxn modelId="{BB8070D0-F1D8-40AC-BC8F-D87D7D3DBCB5}" type="presParOf" srcId="{30DDD12C-C50F-4EB5-92A5-AD265132F9FC}" destId="{6894D755-6AAE-421D-A06F-0BC5633968AE}" srcOrd="0" destOrd="0" presId="urn:microsoft.com/office/officeart/2008/layout/HalfCircleOrganizationChart"/>
    <dgm:cxn modelId="{6AEA1D5D-3E18-4041-BEA5-DB2D08A490EF}" type="presParOf" srcId="{6894D755-6AAE-421D-A06F-0BC5633968AE}" destId="{2C126752-5455-49D7-8F67-6BFA533A446D}" srcOrd="0" destOrd="0" presId="urn:microsoft.com/office/officeart/2008/layout/HalfCircleOrganizationChart"/>
    <dgm:cxn modelId="{4CED4BBD-CDA0-4B61-A0B6-E73372FEE5B6}" type="presParOf" srcId="{6894D755-6AAE-421D-A06F-0BC5633968AE}" destId="{19D1C601-77B6-45CB-9C29-F2DA3CCEF2D9}" srcOrd="1" destOrd="0" presId="urn:microsoft.com/office/officeart/2008/layout/HalfCircleOrganizationChart"/>
    <dgm:cxn modelId="{14152D79-15B0-4326-B24D-18AE4215FBDA}" type="presParOf" srcId="{6894D755-6AAE-421D-A06F-0BC5633968AE}" destId="{3E22BC24-0551-4026-8945-2ADD636C6758}" srcOrd="2" destOrd="0" presId="urn:microsoft.com/office/officeart/2008/layout/HalfCircleOrganizationChart"/>
    <dgm:cxn modelId="{7F9FBD8F-68C5-4AE8-8BF2-328B12E61090}" type="presParOf" srcId="{6894D755-6AAE-421D-A06F-0BC5633968AE}" destId="{22FFF3D1-6A7B-4D95-AB01-B9FDA9343104}" srcOrd="3" destOrd="0" presId="urn:microsoft.com/office/officeart/2008/layout/HalfCircleOrganizationChart"/>
    <dgm:cxn modelId="{E85FBA6F-2C99-4CC6-8861-6BC3053F4269}" type="presParOf" srcId="{30DDD12C-C50F-4EB5-92A5-AD265132F9FC}" destId="{05DDCA54-36F1-4F42-A7AB-2854416C47C9}" srcOrd="1" destOrd="0" presId="urn:microsoft.com/office/officeart/2008/layout/HalfCircleOrganizationChart"/>
    <dgm:cxn modelId="{0DD6C484-B623-4DEF-A388-9EB3163877FA}" type="presParOf" srcId="{05DDCA54-36F1-4F42-A7AB-2854416C47C9}" destId="{BDA1A576-B443-4688-B928-C8FFA2A1D2D5}" srcOrd="0" destOrd="0" presId="urn:microsoft.com/office/officeart/2008/layout/HalfCircleOrganizationChart"/>
    <dgm:cxn modelId="{47EEF065-807B-48F0-AD5F-77EEF5B69D76}" type="presParOf" srcId="{05DDCA54-36F1-4F42-A7AB-2854416C47C9}" destId="{38C7BD98-272C-4C8E-B920-8D6BEC970AB2}" srcOrd="1" destOrd="0" presId="urn:microsoft.com/office/officeart/2008/layout/HalfCircleOrganizationChart"/>
    <dgm:cxn modelId="{323F107C-9425-4B9B-8162-ABE516514F35}" type="presParOf" srcId="{38C7BD98-272C-4C8E-B920-8D6BEC970AB2}" destId="{260A2FE1-6028-4163-8A8A-50026C6DAEBF}" srcOrd="0" destOrd="0" presId="urn:microsoft.com/office/officeart/2008/layout/HalfCircleOrganizationChart"/>
    <dgm:cxn modelId="{9114B449-A28F-440F-8D04-1BF7AFA8402F}" type="presParOf" srcId="{260A2FE1-6028-4163-8A8A-50026C6DAEBF}" destId="{EAF3CC73-2BD3-4E76-A957-7B88B1D24266}" srcOrd="0" destOrd="0" presId="urn:microsoft.com/office/officeart/2008/layout/HalfCircleOrganizationChart"/>
    <dgm:cxn modelId="{FF71D369-4B8E-4564-8DE9-C2D15E0346C2}" type="presParOf" srcId="{260A2FE1-6028-4163-8A8A-50026C6DAEBF}" destId="{61B6C837-D611-4C75-93C0-1F4363ED4885}" srcOrd="1" destOrd="0" presId="urn:microsoft.com/office/officeart/2008/layout/HalfCircleOrganizationChart"/>
    <dgm:cxn modelId="{615C72E3-E875-4164-AFFE-F2A9152DDC2C}" type="presParOf" srcId="{260A2FE1-6028-4163-8A8A-50026C6DAEBF}" destId="{F76585E7-8280-4F77-BACA-AC07F5906DEB}" srcOrd="2" destOrd="0" presId="urn:microsoft.com/office/officeart/2008/layout/HalfCircleOrganizationChart"/>
    <dgm:cxn modelId="{ED73A7C0-9443-49B4-8987-6B39349406C1}" type="presParOf" srcId="{260A2FE1-6028-4163-8A8A-50026C6DAEBF}" destId="{7358672D-77EC-4556-99DB-68022B942018}" srcOrd="3" destOrd="0" presId="urn:microsoft.com/office/officeart/2008/layout/HalfCircleOrganizationChart"/>
    <dgm:cxn modelId="{360EFF68-EB9B-40EA-9AA9-BDF5DD8FACFA}" type="presParOf" srcId="{38C7BD98-272C-4C8E-B920-8D6BEC970AB2}" destId="{8884CBB5-FE97-49DA-8A38-A57E2C2C3855}" srcOrd="1" destOrd="0" presId="urn:microsoft.com/office/officeart/2008/layout/HalfCircleOrganizationChart"/>
    <dgm:cxn modelId="{7428FE07-7363-4D64-B36C-B38AFA7E6683}" type="presParOf" srcId="{38C7BD98-272C-4C8E-B920-8D6BEC970AB2}" destId="{3E06D454-9060-49C5-A1AC-059E7FE2CAF3}" srcOrd="2" destOrd="0" presId="urn:microsoft.com/office/officeart/2008/layout/HalfCircleOrganizationChart"/>
    <dgm:cxn modelId="{A24ED7D1-5456-432A-A14C-4F6277493588}" type="presParOf" srcId="{05DDCA54-36F1-4F42-A7AB-2854416C47C9}" destId="{ECB7D2C9-E8E1-41E8-AE75-5F8B74628137}" srcOrd="2" destOrd="0" presId="urn:microsoft.com/office/officeart/2008/layout/HalfCircleOrganizationChart"/>
    <dgm:cxn modelId="{83B65475-EA31-4B4E-8419-DFACC28AA5FE}" type="presParOf" srcId="{05DDCA54-36F1-4F42-A7AB-2854416C47C9}" destId="{31ACAE41-CCBC-4FCE-851A-8AD645477720}" srcOrd="3" destOrd="0" presId="urn:microsoft.com/office/officeart/2008/layout/HalfCircleOrganizationChart"/>
    <dgm:cxn modelId="{469C5473-4083-4F84-963A-64637F786449}" type="presParOf" srcId="{31ACAE41-CCBC-4FCE-851A-8AD645477720}" destId="{5ED23FF5-70B6-4640-8D02-BC6B82C83D71}" srcOrd="0" destOrd="0" presId="urn:microsoft.com/office/officeart/2008/layout/HalfCircleOrganizationChart"/>
    <dgm:cxn modelId="{17503CE3-CF8A-4942-9E0F-732301022F1C}" type="presParOf" srcId="{5ED23FF5-70B6-4640-8D02-BC6B82C83D71}" destId="{8838C8B3-738C-4A30-A5AE-F4BC97C7CB89}" srcOrd="0" destOrd="0" presId="urn:microsoft.com/office/officeart/2008/layout/HalfCircleOrganizationChart"/>
    <dgm:cxn modelId="{A82E4F6C-29EF-437D-9F44-075482647DCD}" type="presParOf" srcId="{5ED23FF5-70B6-4640-8D02-BC6B82C83D71}" destId="{F277C340-E8F6-4711-89DE-473B821C1AA9}" srcOrd="1" destOrd="0" presId="urn:microsoft.com/office/officeart/2008/layout/HalfCircleOrganizationChart"/>
    <dgm:cxn modelId="{34516B85-7F98-4C39-A688-7163B472BB56}" type="presParOf" srcId="{5ED23FF5-70B6-4640-8D02-BC6B82C83D71}" destId="{394A8C22-EDC3-4C6F-BBB9-7E7F35EFDED1}" srcOrd="2" destOrd="0" presId="urn:microsoft.com/office/officeart/2008/layout/HalfCircleOrganizationChart"/>
    <dgm:cxn modelId="{22F7DCB6-09FE-4E22-A0C5-1F50582188E3}" type="presParOf" srcId="{5ED23FF5-70B6-4640-8D02-BC6B82C83D71}" destId="{5063E6D1-FC8B-4AF7-AC87-75BDD6F30BEF}" srcOrd="3" destOrd="0" presId="urn:microsoft.com/office/officeart/2008/layout/HalfCircleOrganizationChart"/>
    <dgm:cxn modelId="{71783B86-5CB8-4E9B-9B61-B33DF09E8E29}" type="presParOf" srcId="{31ACAE41-CCBC-4FCE-851A-8AD645477720}" destId="{E2B73509-0763-4A2E-82CD-9EBB2F31188E}" srcOrd="1" destOrd="0" presId="urn:microsoft.com/office/officeart/2008/layout/HalfCircleOrganizationChart"/>
    <dgm:cxn modelId="{F0058F13-CEA1-4B6F-B894-36CCDA3D4B93}" type="presParOf" srcId="{31ACAE41-CCBC-4FCE-851A-8AD645477720}" destId="{E9344B63-F5A9-40C0-A253-B998B220247A}" srcOrd="2" destOrd="0" presId="urn:microsoft.com/office/officeart/2008/layout/HalfCircleOrganizationChart"/>
    <dgm:cxn modelId="{8EFAE2DD-E98B-4AB2-A11E-27C06EAD70A3}" type="presParOf" srcId="{30DDD12C-C50F-4EB5-92A5-AD265132F9FC}" destId="{D454D718-92AF-47E6-A894-FE56364F2745}" srcOrd="2" destOrd="0" presId="urn:microsoft.com/office/officeart/2008/layout/HalfCircleOrganizationChart"/>
    <dgm:cxn modelId="{13F9F24B-8675-495B-8701-A601ECDC9B7E}" type="presParOf" srcId="{23841E12-34B6-4556-B1EB-D0EDE6A23F35}" destId="{58E0D0FF-8B84-478D-BC98-CD66E981E7B9}" srcOrd="2" destOrd="0" presId="urn:microsoft.com/office/officeart/2008/layout/HalfCircleOrganizationChart"/>
    <dgm:cxn modelId="{5EAC9504-36C8-4869-A91A-F1B25A1381B6}" type="presParOf" srcId="{B2190CAC-5982-4587-8BA9-BC37397729AC}" destId="{6998C346-0802-4CE3-952A-1C7D9AC17101}" srcOrd="1" destOrd="0" presId="urn:microsoft.com/office/officeart/2008/layout/HalfCircleOrganizationChart"/>
    <dgm:cxn modelId="{7025F26F-A50B-4BAD-9412-54BE769212E7}" type="presParOf" srcId="{6998C346-0802-4CE3-952A-1C7D9AC17101}" destId="{B1ECF841-0AC4-4497-9D54-CF8F490AC421}" srcOrd="0" destOrd="0" presId="urn:microsoft.com/office/officeart/2008/layout/HalfCircleOrganizationChart"/>
    <dgm:cxn modelId="{7D492549-90A3-4468-8B6D-0A547CCFBC6A}" type="presParOf" srcId="{B1ECF841-0AC4-4497-9D54-CF8F490AC421}" destId="{CC96DE27-11EA-4F3E-A8D9-821F05CDC5D5}" srcOrd="0" destOrd="0" presId="urn:microsoft.com/office/officeart/2008/layout/HalfCircleOrganizationChart"/>
    <dgm:cxn modelId="{E6425981-60A8-40A7-BF18-761026456C70}" type="presParOf" srcId="{B1ECF841-0AC4-4497-9D54-CF8F490AC421}" destId="{70AEC89C-6DA4-4883-B5DD-BA62E92A6D27}" srcOrd="1" destOrd="0" presId="urn:microsoft.com/office/officeart/2008/layout/HalfCircleOrganizationChart"/>
    <dgm:cxn modelId="{99ADE16D-7C80-4063-A7D9-DD0F520399FC}" type="presParOf" srcId="{B1ECF841-0AC4-4497-9D54-CF8F490AC421}" destId="{E3BB9864-7B52-4608-AFAC-44878E91500E}" srcOrd="2" destOrd="0" presId="urn:microsoft.com/office/officeart/2008/layout/HalfCircleOrganizationChart"/>
    <dgm:cxn modelId="{C1EFBE08-695B-439D-84D7-BF514580F30F}" type="presParOf" srcId="{B1ECF841-0AC4-4497-9D54-CF8F490AC421}" destId="{4267FE53-BE32-4E3E-952A-FB7064005800}" srcOrd="3" destOrd="0" presId="urn:microsoft.com/office/officeart/2008/layout/HalfCircleOrganizationChart"/>
    <dgm:cxn modelId="{D375462D-F069-41E1-AC8C-A54DF6710B68}" type="presParOf" srcId="{6998C346-0802-4CE3-952A-1C7D9AC17101}" destId="{2D9C81A6-A7D0-4553-ACF0-7A9FACF4CBEA}" srcOrd="1" destOrd="0" presId="urn:microsoft.com/office/officeart/2008/layout/HalfCircleOrganizationChart"/>
    <dgm:cxn modelId="{31304CEE-B56A-4D53-9112-E70F8A50F1EA}" type="presParOf" srcId="{2D9C81A6-A7D0-4553-ACF0-7A9FACF4CBEA}" destId="{4B79EF08-0FD5-4837-9B5C-B2422F1C4894}" srcOrd="0" destOrd="0" presId="urn:microsoft.com/office/officeart/2008/layout/HalfCircleOrganizationChart"/>
    <dgm:cxn modelId="{F7632E54-BFCB-4F74-A31F-E4AF4F9721A0}" type="presParOf" srcId="{2D9C81A6-A7D0-4553-ACF0-7A9FACF4CBEA}" destId="{67473994-ABA2-4C45-A714-EACD0FED53CE}" srcOrd="1" destOrd="0" presId="urn:microsoft.com/office/officeart/2008/layout/HalfCircleOrganizationChart"/>
    <dgm:cxn modelId="{3112606E-1E86-4F34-BAD5-BE189A865511}" type="presParOf" srcId="{67473994-ABA2-4C45-A714-EACD0FED53CE}" destId="{938AC004-C746-4033-B96F-B1F12F4C82FF}" srcOrd="0" destOrd="0" presId="urn:microsoft.com/office/officeart/2008/layout/HalfCircleOrganizationChart"/>
    <dgm:cxn modelId="{E4D18E45-37A4-456D-B1D8-B924F8C01693}" type="presParOf" srcId="{938AC004-C746-4033-B96F-B1F12F4C82FF}" destId="{69DC44A7-6E86-4B8A-A681-DE145B308790}" srcOrd="0" destOrd="0" presId="urn:microsoft.com/office/officeart/2008/layout/HalfCircleOrganizationChart"/>
    <dgm:cxn modelId="{313BE92B-FC9D-4669-9BBD-C0C8C91B3D73}" type="presParOf" srcId="{938AC004-C746-4033-B96F-B1F12F4C82FF}" destId="{476BE543-08B4-4970-8EEE-E6F42BABD806}" srcOrd="1" destOrd="0" presId="urn:microsoft.com/office/officeart/2008/layout/HalfCircleOrganizationChart"/>
    <dgm:cxn modelId="{69A5D07F-D093-4CF1-A7AE-299D2D4256FE}" type="presParOf" srcId="{938AC004-C746-4033-B96F-B1F12F4C82FF}" destId="{C7543671-E3D0-4C36-B60B-5D43160C1437}" srcOrd="2" destOrd="0" presId="urn:microsoft.com/office/officeart/2008/layout/HalfCircleOrganizationChart"/>
    <dgm:cxn modelId="{AC94F49E-6F66-422D-BD68-C403F621E962}" type="presParOf" srcId="{938AC004-C746-4033-B96F-B1F12F4C82FF}" destId="{40AD4AEF-1598-4B65-8967-BA3FDF8C69F3}" srcOrd="3" destOrd="0" presId="urn:microsoft.com/office/officeart/2008/layout/HalfCircleOrganizationChart"/>
    <dgm:cxn modelId="{00B747E2-B17F-4EFE-B4C6-4D7C225930B3}" type="presParOf" srcId="{67473994-ABA2-4C45-A714-EACD0FED53CE}" destId="{1FA8E181-5097-42EB-B982-EBC4719DA1EE}" srcOrd="1" destOrd="0" presId="urn:microsoft.com/office/officeart/2008/layout/HalfCircleOrganizationChart"/>
    <dgm:cxn modelId="{A8C336FB-5D4B-4D98-AAF2-27B2E1809E7A}" type="presParOf" srcId="{1FA8E181-5097-42EB-B982-EBC4719DA1EE}" destId="{B80D3517-3519-4DCA-8A5D-313A20DF6A90}" srcOrd="0" destOrd="0" presId="urn:microsoft.com/office/officeart/2008/layout/HalfCircleOrganizationChart"/>
    <dgm:cxn modelId="{EAB8B831-7CF6-423A-9A26-0D69EEC17A0A}" type="presParOf" srcId="{1FA8E181-5097-42EB-B982-EBC4719DA1EE}" destId="{E541D5D6-C33B-4581-AB9C-690F096D5F1A}" srcOrd="1" destOrd="0" presId="urn:microsoft.com/office/officeart/2008/layout/HalfCircleOrganizationChart"/>
    <dgm:cxn modelId="{9882DDF2-BC5C-4AD2-868C-A39072758882}" type="presParOf" srcId="{E541D5D6-C33B-4581-AB9C-690F096D5F1A}" destId="{D47C00D0-9EDB-4499-A0B9-3D42E3F0652E}" srcOrd="0" destOrd="0" presId="urn:microsoft.com/office/officeart/2008/layout/HalfCircleOrganizationChart"/>
    <dgm:cxn modelId="{39201224-4011-40C7-B3C6-0A9ED8787D92}" type="presParOf" srcId="{D47C00D0-9EDB-4499-A0B9-3D42E3F0652E}" destId="{3EE2B50D-4117-4B60-8D8A-6A3F698B8687}" srcOrd="0" destOrd="0" presId="urn:microsoft.com/office/officeart/2008/layout/HalfCircleOrganizationChart"/>
    <dgm:cxn modelId="{49540051-171F-4190-B748-C511103C2878}" type="presParOf" srcId="{D47C00D0-9EDB-4499-A0B9-3D42E3F0652E}" destId="{6259B1DA-CDC8-4822-BE22-4452235CEED9}" srcOrd="1" destOrd="0" presId="urn:microsoft.com/office/officeart/2008/layout/HalfCircleOrganizationChart"/>
    <dgm:cxn modelId="{40B3FF00-BC8C-462B-8268-6B8D70782102}" type="presParOf" srcId="{D47C00D0-9EDB-4499-A0B9-3D42E3F0652E}" destId="{FB6C63F9-E570-4AD2-BE4E-585243B6FD2B}" srcOrd="2" destOrd="0" presId="urn:microsoft.com/office/officeart/2008/layout/HalfCircleOrganizationChart"/>
    <dgm:cxn modelId="{529A44B2-AA5A-4103-85FB-0960DC9C8696}" type="presParOf" srcId="{D47C00D0-9EDB-4499-A0B9-3D42E3F0652E}" destId="{68312B47-0021-4139-87C3-467D70A86630}" srcOrd="3" destOrd="0" presId="urn:microsoft.com/office/officeart/2008/layout/HalfCircleOrganizationChart"/>
    <dgm:cxn modelId="{8EC6BB65-F3BF-4AF1-82FF-C1838D18F50D}" type="presParOf" srcId="{E541D5D6-C33B-4581-AB9C-690F096D5F1A}" destId="{1223CA19-3777-4ADF-8927-BF99B0574D29}" srcOrd="1" destOrd="0" presId="urn:microsoft.com/office/officeart/2008/layout/HalfCircleOrganizationChart"/>
    <dgm:cxn modelId="{25E7CE86-7A4C-4223-B79A-6D91BBF538C3}" type="presParOf" srcId="{1223CA19-3777-4ADF-8927-BF99B0574D29}" destId="{3C2D1276-F3CE-4E57-922E-11E175AB203C}" srcOrd="0" destOrd="0" presId="urn:microsoft.com/office/officeart/2008/layout/HalfCircleOrganizationChart"/>
    <dgm:cxn modelId="{CADA9FAA-C17F-471B-AF96-C196AB4F9180}" type="presParOf" srcId="{1223CA19-3777-4ADF-8927-BF99B0574D29}" destId="{CFFB8CA4-7091-4EBD-A955-137C30EAB6E0}" srcOrd="1" destOrd="0" presId="urn:microsoft.com/office/officeart/2008/layout/HalfCircleOrganizationChart"/>
    <dgm:cxn modelId="{05C71F86-2CD8-443E-950B-2E3E7A1A6AED}" type="presParOf" srcId="{CFFB8CA4-7091-4EBD-A955-137C30EAB6E0}" destId="{C7AE3AC5-2FB3-4EDA-8992-B6126EC95A90}" srcOrd="0" destOrd="0" presId="urn:microsoft.com/office/officeart/2008/layout/HalfCircleOrganizationChart"/>
    <dgm:cxn modelId="{284CAC4E-F73B-4DEE-BF0E-3DB443B970A7}" type="presParOf" srcId="{C7AE3AC5-2FB3-4EDA-8992-B6126EC95A90}" destId="{AD2B3DC8-203E-40B6-A5FE-825EA60C3C00}" srcOrd="0" destOrd="0" presId="urn:microsoft.com/office/officeart/2008/layout/HalfCircleOrganizationChart"/>
    <dgm:cxn modelId="{44C81665-FF4C-4AF6-8457-A7B6981D605D}" type="presParOf" srcId="{C7AE3AC5-2FB3-4EDA-8992-B6126EC95A90}" destId="{1F24D334-0819-471F-B6F8-2C278A5BAD5F}" srcOrd="1" destOrd="0" presId="urn:microsoft.com/office/officeart/2008/layout/HalfCircleOrganizationChart"/>
    <dgm:cxn modelId="{8FD87627-003F-4295-99BB-CBCDEA4B06FF}" type="presParOf" srcId="{C7AE3AC5-2FB3-4EDA-8992-B6126EC95A90}" destId="{2ACCA813-23E8-4295-83D1-CE01F6C495ED}" srcOrd="2" destOrd="0" presId="urn:microsoft.com/office/officeart/2008/layout/HalfCircleOrganizationChart"/>
    <dgm:cxn modelId="{0834B1DB-54C3-4D0B-AF3C-0BC970243CD9}" type="presParOf" srcId="{C7AE3AC5-2FB3-4EDA-8992-B6126EC95A90}" destId="{3F89DBA9-4FB4-4648-B450-46FC42AF9B16}" srcOrd="3" destOrd="0" presId="urn:microsoft.com/office/officeart/2008/layout/HalfCircleOrganizationChart"/>
    <dgm:cxn modelId="{5D252763-D0B0-4045-AC7A-1704470D5A1A}" type="presParOf" srcId="{CFFB8CA4-7091-4EBD-A955-137C30EAB6E0}" destId="{C1B5D226-4C10-4A04-9785-96A5C862360B}" srcOrd="1" destOrd="0" presId="urn:microsoft.com/office/officeart/2008/layout/HalfCircleOrganizationChart"/>
    <dgm:cxn modelId="{EB5E18CB-E536-4CEC-A663-4EDDEB38E297}" type="presParOf" srcId="{CFFB8CA4-7091-4EBD-A955-137C30EAB6E0}" destId="{4E46DBDB-A2B6-4ECB-ACDE-8CC967D99487}" srcOrd="2" destOrd="0" presId="urn:microsoft.com/office/officeart/2008/layout/HalfCircleOrganizationChart"/>
    <dgm:cxn modelId="{2A221345-3DBF-49EC-A71B-A2F5CAFF02A4}" type="presParOf" srcId="{1223CA19-3777-4ADF-8927-BF99B0574D29}" destId="{2654CEB3-E5B8-43E5-98AD-8B3F4CFE8706}" srcOrd="2" destOrd="0" presId="urn:microsoft.com/office/officeart/2008/layout/HalfCircleOrganizationChart"/>
    <dgm:cxn modelId="{4E8B2A5A-E966-4BC2-80D4-74137DC32F3B}" type="presParOf" srcId="{1223CA19-3777-4ADF-8927-BF99B0574D29}" destId="{4FCA5E3F-E37C-4666-AFAE-2B73B06DC74E}" srcOrd="3" destOrd="0" presId="urn:microsoft.com/office/officeart/2008/layout/HalfCircleOrganizationChart"/>
    <dgm:cxn modelId="{2304E103-3B60-4A75-A957-4DBACD721D07}" type="presParOf" srcId="{4FCA5E3F-E37C-4666-AFAE-2B73B06DC74E}" destId="{03774C40-595A-43F8-A6CB-54674D69E6A9}" srcOrd="0" destOrd="0" presId="urn:microsoft.com/office/officeart/2008/layout/HalfCircleOrganizationChart"/>
    <dgm:cxn modelId="{15C49EE8-F43D-410F-BFE8-3CE62DCB93DD}" type="presParOf" srcId="{03774C40-595A-43F8-A6CB-54674D69E6A9}" destId="{D271DD2B-0EF1-4A0B-8E0F-A207A6CCF298}" srcOrd="0" destOrd="0" presId="urn:microsoft.com/office/officeart/2008/layout/HalfCircleOrganizationChart"/>
    <dgm:cxn modelId="{A73AF84A-3B5D-4197-AE85-1D805A201223}" type="presParOf" srcId="{03774C40-595A-43F8-A6CB-54674D69E6A9}" destId="{3821BEA7-B774-4686-9857-1D75348082F7}" srcOrd="1" destOrd="0" presId="urn:microsoft.com/office/officeart/2008/layout/HalfCircleOrganizationChart"/>
    <dgm:cxn modelId="{98CAAD7F-8221-4999-81EE-511A10B6ADF6}" type="presParOf" srcId="{03774C40-595A-43F8-A6CB-54674D69E6A9}" destId="{25F45BEE-827B-48FC-85D6-22457CFC02D0}" srcOrd="2" destOrd="0" presId="urn:microsoft.com/office/officeart/2008/layout/HalfCircleOrganizationChart"/>
    <dgm:cxn modelId="{6E39F7E1-3AEC-4C92-B8DB-EB31C46D6545}" type="presParOf" srcId="{03774C40-595A-43F8-A6CB-54674D69E6A9}" destId="{B8DFF956-B3B8-4CC1-8BC5-7819C3365135}" srcOrd="3" destOrd="0" presId="urn:microsoft.com/office/officeart/2008/layout/HalfCircleOrganizationChart"/>
    <dgm:cxn modelId="{C6217C90-38A9-4CCE-ABA2-44FD72290451}" type="presParOf" srcId="{4FCA5E3F-E37C-4666-AFAE-2B73B06DC74E}" destId="{070F140E-DAFB-498B-91F5-67043E47AFD3}" srcOrd="1" destOrd="0" presId="urn:microsoft.com/office/officeart/2008/layout/HalfCircleOrganizationChart"/>
    <dgm:cxn modelId="{EEC7F7C9-F09A-4EBC-8983-BB2335A474E8}" type="presParOf" srcId="{4FCA5E3F-E37C-4666-AFAE-2B73B06DC74E}" destId="{0ECAB294-62A3-4078-A95F-B424D3082AB6}" srcOrd="2" destOrd="0" presId="urn:microsoft.com/office/officeart/2008/layout/HalfCircleOrganizationChart"/>
    <dgm:cxn modelId="{C13D5FCD-76E5-436F-B459-4101896C396B}" type="presParOf" srcId="{E541D5D6-C33B-4581-AB9C-690F096D5F1A}" destId="{BD09B751-9EF1-4E7D-9AC3-8711C16EF90D}" srcOrd="2" destOrd="0" presId="urn:microsoft.com/office/officeart/2008/layout/HalfCircleOrganizationChart"/>
    <dgm:cxn modelId="{D2A656DC-2DF3-4307-BCDD-6B88F41229DC}" type="presParOf" srcId="{1FA8E181-5097-42EB-B982-EBC4719DA1EE}" destId="{8ADD893E-6352-4EFA-BF91-1C2BACE397A5}" srcOrd="2" destOrd="0" presId="urn:microsoft.com/office/officeart/2008/layout/HalfCircleOrganizationChart"/>
    <dgm:cxn modelId="{5D730D0B-E0FA-449E-AC1D-45EA6896F885}" type="presParOf" srcId="{1FA8E181-5097-42EB-B982-EBC4719DA1EE}" destId="{96585E1D-A717-4CE8-B0DD-C4BC32FE44B4}" srcOrd="3" destOrd="0" presId="urn:microsoft.com/office/officeart/2008/layout/HalfCircleOrganizationChart"/>
    <dgm:cxn modelId="{28BAC830-48BD-451E-8D7A-73AB15E91962}" type="presParOf" srcId="{96585E1D-A717-4CE8-B0DD-C4BC32FE44B4}" destId="{7F23E29E-CB27-44C7-9258-BD3ED7B4CBB0}" srcOrd="0" destOrd="0" presId="urn:microsoft.com/office/officeart/2008/layout/HalfCircleOrganizationChart"/>
    <dgm:cxn modelId="{A037FCA7-F6AE-45AD-9673-3C8434955C6A}" type="presParOf" srcId="{7F23E29E-CB27-44C7-9258-BD3ED7B4CBB0}" destId="{F0AAECBA-75F9-4704-A724-F8DC2F651992}" srcOrd="0" destOrd="0" presId="urn:microsoft.com/office/officeart/2008/layout/HalfCircleOrganizationChart"/>
    <dgm:cxn modelId="{10E901AA-FAE6-49AF-9514-924C90B12F8F}" type="presParOf" srcId="{7F23E29E-CB27-44C7-9258-BD3ED7B4CBB0}" destId="{B2684F0B-178D-4269-9D6F-1D033EFF480C}" srcOrd="1" destOrd="0" presId="urn:microsoft.com/office/officeart/2008/layout/HalfCircleOrganizationChart"/>
    <dgm:cxn modelId="{C8443F01-1CED-43E0-A29F-F93638465415}" type="presParOf" srcId="{7F23E29E-CB27-44C7-9258-BD3ED7B4CBB0}" destId="{4865B94A-6081-4E21-884C-611CBF35D620}" srcOrd="2" destOrd="0" presId="urn:microsoft.com/office/officeart/2008/layout/HalfCircleOrganizationChart"/>
    <dgm:cxn modelId="{781C38D1-1645-46EB-856A-FE4E4D7BFF4A}" type="presParOf" srcId="{7F23E29E-CB27-44C7-9258-BD3ED7B4CBB0}" destId="{6C1A5858-D655-4938-8A62-BC14BBC0E661}" srcOrd="3" destOrd="0" presId="urn:microsoft.com/office/officeart/2008/layout/HalfCircleOrganizationChart"/>
    <dgm:cxn modelId="{81B25E75-EF8C-4623-9B14-F79AE7BF0239}" type="presParOf" srcId="{96585E1D-A717-4CE8-B0DD-C4BC32FE44B4}" destId="{78B6016B-64A6-4C33-A136-ADFC4E157C13}" srcOrd="1" destOrd="0" presId="urn:microsoft.com/office/officeart/2008/layout/HalfCircleOrganizationChart"/>
    <dgm:cxn modelId="{34876698-D708-41BA-B31E-13F76C4DC87A}" type="presParOf" srcId="{78B6016B-64A6-4C33-A136-ADFC4E157C13}" destId="{667C101F-BCBA-445E-BAF6-1FE951F8969F}" srcOrd="0" destOrd="0" presId="urn:microsoft.com/office/officeart/2008/layout/HalfCircleOrganizationChart"/>
    <dgm:cxn modelId="{9AC5DE35-E1BA-400B-8059-4E7901C94BF5}" type="presParOf" srcId="{78B6016B-64A6-4C33-A136-ADFC4E157C13}" destId="{4BCB30DF-4A2F-4F7E-A747-811D2368E066}" srcOrd="1" destOrd="0" presId="urn:microsoft.com/office/officeart/2008/layout/HalfCircleOrganizationChart"/>
    <dgm:cxn modelId="{CB0F3A43-4730-49D4-A001-AF5D1295123A}" type="presParOf" srcId="{4BCB30DF-4A2F-4F7E-A747-811D2368E066}" destId="{2724A9F9-1A1F-4C88-BB65-E6CB539E5531}" srcOrd="0" destOrd="0" presId="urn:microsoft.com/office/officeart/2008/layout/HalfCircleOrganizationChart"/>
    <dgm:cxn modelId="{6D8B3B30-272F-4455-8AEA-2ADF2E5A56AC}" type="presParOf" srcId="{2724A9F9-1A1F-4C88-BB65-E6CB539E5531}" destId="{118D41F6-70BC-4E6D-AB34-805A40061BF1}" srcOrd="0" destOrd="0" presId="urn:microsoft.com/office/officeart/2008/layout/HalfCircleOrganizationChart"/>
    <dgm:cxn modelId="{33922C77-1AEC-4209-8362-D46917AD675F}" type="presParOf" srcId="{2724A9F9-1A1F-4C88-BB65-E6CB539E5531}" destId="{01026387-1D7C-4D69-9478-F17D753184FA}" srcOrd="1" destOrd="0" presId="urn:microsoft.com/office/officeart/2008/layout/HalfCircleOrganizationChart"/>
    <dgm:cxn modelId="{A2915D02-6618-464E-8942-2EF50A14B134}" type="presParOf" srcId="{2724A9F9-1A1F-4C88-BB65-E6CB539E5531}" destId="{F1268591-07E1-4C79-BB18-C0E5BAD9DBD8}" srcOrd="2" destOrd="0" presId="urn:microsoft.com/office/officeart/2008/layout/HalfCircleOrganizationChart"/>
    <dgm:cxn modelId="{E7969D36-2F2F-4BB4-B40E-B2E639E27315}" type="presParOf" srcId="{2724A9F9-1A1F-4C88-BB65-E6CB539E5531}" destId="{730B7B9E-0AFD-46CE-89A9-B8C60ABD4477}" srcOrd="3" destOrd="0" presId="urn:microsoft.com/office/officeart/2008/layout/HalfCircleOrganizationChart"/>
    <dgm:cxn modelId="{C46ADDAF-D1E6-43AA-B245-211F1B0F736C}" type="presParOf" srcId="{4BCB30DF-4A2F-4F7E-A747-811D2368E066}" destId="{B2CB4FAC-4707-44DD-AE84-97998F987B67}" srcOrd="1" destOrd="0" presId="urn:microsoft.com/office/officeart/2008/layout/HalfCircleOrganizationChart"/>
    <dgm:cxn modelId="{7D2BE79C-B81F-4A5D-BD14-A8209D931B1F}" type="presParOf" srcId="{4BCB30DF-4A2F-4F7E-A747-811D2368E066}" destId="{9762730E-93A0-40C2-98D5-E715B8A0C790}" srcOrd="2" destOrd="0" presId="urn:microsoft.com/office/officeart/2008/layout/HalfCircleOrganizationChart"/>
    <dgm:cxn modelId="{1652ABE4-F3C5-4122-B036-A32544A5F781}" type="presParOf" srcId="{78B6016B-64A6-4C33-A136-ADFC4E157C13}" destId="{B258B4C4-9CE1-469A-8BCE-149FAE15F5A5}" srcOrd="2" destOrd="0" presId="urn:microsoft.com/office/officeart/2008/layout/HalfCircleOrganizationChart"/>
    <dgm:cxn modelId="{388098FA-C89D-454B-AC1F-C9C41CEB1CEC}" type="presParOf" srcId="{78B6016B-64A6-4C33-A136-ADFC4E157C13}" destId="{98783007-C61C-4D5B-BBE5-8DF851C19B95}" srcOrd="3" destOrd="0" presId="urn:microsoft.com/office/officeart/2008/layout/HalfCircleOrganizationChart"/>
    <dgm:cxn modelId="{B8E7FC20-10DC-4518-A9E7-13EA160E9D7F}" type="presParOf" srcId="{98783007-C61C-4D5B-BBE5-8DF851C19B95}" destId="{2B201FCC-E32A-4FC9-89DD-EFDF1B3AFECC}" srcOrd="0" destOrd="0" presId="urn:microsoft.com/office/officeart/2008/layout/HalfCircleOrganizationChart"/>
    <dgm:cxn modelId="{4BB1C96C-25DC-4FDB-ABBF-8F0437FC3012}" type="presParOf" srcId="{2B201FCC-E32A-4FC9-89DD-EFDF1B3AFECC}" destId="{DA3F76C2-96FC-47F6-861C-8AB990DFC891}" srcOrd="0" destOrd="0" presId="urn:microsoft.com/office/officeart/2008/layout/HalfCircleOrganizationChart"/>
    <dgm:cxn modelId="{31501710-CBB4-4E01-8DA2-7E4811D0E247}" type="presParOf" srcId="{2B201FCC-E32A-4FC9-89DD-EFDF1B3AFECC}" destId="{DF6EE8E8-E8E9-440A-AD77-6B28644EAF3F}" srcOrd="1" destOrd="0" presId="urn:microsoft.com/office/officeart/2008/layout/HalfCircleOrganizationChart"/>
    <dgm:cxn modelId="{B8AFE214-2DA5-47BA-B834-94BC0A8C7621}" type="presParOf" srcId="{2B201FCC-E32A-4FC9-89DD-EFDF1B3AFECC}" destId="{5859F7C9-E1B1-4ABE-AA36-CCA070211ECD}" srcOrd="2" destOrd="0" presId="urn:microsoft.com/office/officeart/2008/layout/HalfCircleOrganizationChart"/>
    <dgm:cxn modelId="{E79F6701-DFFC-409B-BEC7-C9A5964016C5}" type="presParOf" srcId="{2B201FCC-E32A-4FC9-89DD-EFDF1B3AFECC}" destId="{5753DB0D-8B20-4C81-AD50-1B42804F044B}" srcOrd="3" destOrd="0" presId="urn:microsoft.com/office/officeart/2008/layout/HalfCircleOrganizationChart"/>
    <dgm:cxn modelId="{69D1609E-7626-412C-B265-2763907D1322}" type="presParOf" srcId="{98783007-C61C-4D5B-BBE5-8DF851C19B95}" destId="{16010D21-E782-412E-A5E1-7CD6DDD98DED}" srcOrd="1" destOrd="0" presId="urn:microsoft.com/office/officeart/2008/layout/HalfCircleOrganizationChart"/>
    <dgm:cxn modelId="{583A1CFB-C280-4281-B589-0A06D1460D64}" type="presParOf" srcId="{98783007-C61C-4D5B-BBE5-8DF851C19B95}" destId="{52C8454C-C6E5-48EA-BEF8-755A7F96B905}" srcOrd="2" destOrd="0" presId="urn:microsoft.com/office/officeart/2008/layout/HalfCircleOrganizationChart"/>
    <dgm:cxn modelId="{E7A29526-C55B-4D86-8BE3-A72924586EFD}" type="presParOf" srcId="{96585E1D-A717-4CE8-B0DD-C4BC32FE44B4}" destId="{6DA8DC5F-9844-41C7-A3C7-59B332559AC5}" srcOrd="2" destOrd="0" presId="urn:microsoft.com/office/officeart/2008/layout/HalfCircleOrganizationChart"/>
    <dgm:cxn modelId="{042A860F-93F1-48B5-99A3-934040B86C02}" type="presParOf" srcId="{67473994-ABA2-4C45-A714-EACD0FED53CE}" destId="{A699ECBB-4992-468C-9AD9-671BC1C26084}" srcOrd="2" destOrd="0" presId="urn:microsoft.com/office/officeart/2008/layout/HalfCircleOrganizationChart"/>
    <dgm:cxn modelId="{DD9D0F73-1AED-402B-815B-201D27793280}" type="presParOf" srcId="{2D9C81A6-A7D0-4553-ACF0-7A9FACF4CBEA}" destId="{77E2F5B8-CC00-4CF5-94D9-D48E0FC34A94}" srcOrd="2" destOrd="0" presId="urn:microsoft.com/office/officeart/2008/layout/HalfCircleOrganizationChart"/>
    <dgm:cxn modelId="{F5C99A84-2733-429F-8061-C432AE6C5753}" type="presParOf" srcId="{2D9C81A6-A7D0-4553-ACF0-7A9FACF4CBEA}" destId="{3473C56F-A8DF-41DA-B402-DF97EACA78BC}" srcOrd="3" destOrd="0" presId="urn:microsoft.com/office/officeart/2008/layout/HalfCircleOrganizationChart"/>
    <dgm:cxn modelId="{AC97CCBE-B26C-43F4-B89D-05CF046F2C1E}" type="presParOf" srcId="{3473C56F-A8DF-41DA-B402-DF97EACA78BC}" destId="{BE5FE0C9-8DE2-4149-BDF2-975ECBE8B685}" srcOrd="0" destOrd="0" presId="urn:microsoft.com/office/officeart/2008/layout/HalfCircleOrganizationChart"/>
    <dgm:cxn modelId="{657E907A-1CB0-46BF-BF19-B519F322EFF5}" type="presParOf" srcId="{BE5FE0C9-8DE2-4149-BDF2-975ECBE8B685}" destId="{3FB43554-098C-491B-88C4-88B7BB2B1783}" srcOrd="0" destOrd="0" presId="urn:microsoft.com/office/officeart/2008/layout/HalfCircleOrganizationChart"/>
    <dgm:cxn modelId="{06471C51-8325-4ECD-A3A4-9029B2E1593B}" type="presParOf" srcId="{BE5FE0C9-8DE2-4149-BDF2-975ECBE8B685}" destId="{FD4293FB-6112-449D-9F07-C51833F14EEE}" srcOrd="1" destOrd="0" presId="urn:microsoft.com/office/officeart/2008/layout/HalfCircleOrganizationChart"/>
    <dgm:cxn modelId="{8191EF38-1B21-4E89-BD3F-58534BEB35EC}" type="presParOf" srcId="{BE5FE0C9-8DE2-4149-BDF2-975ECBE8B685}" destId="{6B1597EC-486B-4061-A95E-C0C6C0E02E83}" srcOrd="2" destOrd="0" presId="urn:microsoft.com/office/officeart/2008/layout/HalfCircleOrganizationChart"/>
    <dgm:cxn modelId="{F2E6BC4D-FCDD-4729-BFDC-60F6DCB8C9C9}" type="presParOf" srcId="{BE5FE0C9-8DE2-4149-BDF2-975ECBE8B685}" destId="{F47A79ED-49B4-41CB-A704-3D5816CE56C0}" srcOrd="3" destOrd="0" presId="urn:microsoft.com/office/officeart/2008/layout/HalfCircleOrganizationChart"/>
    <dgm:cxn modelId="{0E985734-A1C3-4D2E-9522-546155A1408E}" type="presParOf" srcId="{3473C56F-A8DF-41DA-B402-DF97EACA78BC}" destId="{7EDE702E-8A69-465A-9834-2D41F4451D1C}" srcOrd="1" destOrd="0" presId="urn:microsoft.com/office/officeart/2008/layout/HalfCircleOrganizationChart"/>
    <dgm:cxn modelId="{A9D113A0-E8D9-43DE-9283-4EC3AF581A5E}" type="presParOf" srcId="{7EDE702E-8A69-465A-9834-2D41F4451D1C}" destId="{8D06A625-F9FB-4CD7-9C28-38D9377FE7AA}" srcOrd="0" destOrd="0" presId="urn:microsoft.com/office/officeart/2008/layout/HalfCircleOrganizationChart"/>
    <dgm:cxn modelId="{50EC6680-9AED-46C8-B5E6-3654A89AA941}" type="presParOf" srcId="{7EDE702E-8A69-465A-9834-2D41F4451D1C}" destId="{B0B8B969-0719-4D75-AA5E-FFA31A9768EA}" srcOrd="1" destOrd="0" presId="urn:microsoft.com/office/officeart/2008/layout/HalfCircleOrganizationChart"/>
    <dgm:cxn modelId="{65F8C252-4761-401A-98CF-9F9CF80A6174}" type="presParOf" srcId="{B0B8B969-0719-4D75-AA5E-FFA31A9768EA}" destId="{49D897E3-42CC-4538-93C5-2E5F3BF8245A}" srcOrd="0" destOrd="0" presId="urn:microsoft.com/office/officeart/2008/layout/HalfCircleOrganizationChart"/>
    <dgm:cxn modelId="{7C45C465-8353-41E6-B919-C624019B6B37}" type="presParOf" srcId="{49D897E3-42CC-4538-93C5-2E5F3BF8245A}" destId="{3E0CD248-EF42-45C2-855E-BC9B00F71BEC}" srcOrd="0" destOrd="0" presId="urn:microsoft.com/office/officeart/2008/layout/HalfCircleOrganizationChart"/>
    <dgm:cxn modelId="{7DD9C6F9-FC2C-4DDC-B9B8-EA93261136DE}" type="presParOf" srcId="{49D897E3-42CC-4538-93C5-2E5F3BF8245A}" destId="{80E04C60-AF63-4846-9AE4-CD8C013C1CD0}" srcOrd="1" destOrd="0" presId="urn:microsoft.com/office/officeart/2008/layout/HalfCircleOrganizationChart"/>
    <dgm:cxn modelId="{91CADD03-374A-480D-91E6-8FB9B1746844}" type="presParOf" srcId="{49D897E3-42CC-4538-93C5-2E5F3BF8245A}" destId="{110A6A07-F04F-4B21-AE25-553E3F5494D4}" srcOrd="2" destOrd="0" presId="urn:microsoft.com/office/officeart/2008/layout/HalfCircleOrganizationChart"/>
    <dgm:cxn modelId="{1B6F3B31-637D-4AC5-B04F-F5F0A634CDAB}" type="presParOf" srcId="{49D897E3-42CC-4538-93C5-2E5F3BF8245A}" destId="{529F73BA-5A54-4391-BFC1-FCBD6BBB44BD}" srcOrd="3" destOrd="0" presId="urn:microsoft.com/office/officeart/2008/layout/HalfCircleOrganizationChart"/>
    <dgm:cxn modelId="{3EE9729C-6543-42D1-9CD6-C1CFAB86D37B}" type="presParOf" srcId="{B0B8B969-0719-4D75-AA5E-FFA31A9768EA}" destId="{EC54F66D-42EF-434D-9E74-6CC60BFFF286}" srcOrd="1" destOrd="0" presId="urn:microsoft.com/office/officeart/2008/layout/HalfCircleOrganizationChart"/>
    <dgm:cxn modelId="{82551784-30D2-4D91-8638-AC384E319199}" type="presParOf" srcId="{B0B8B969-0719-4D75-AA5E-FFA31A9768EA}" destId="{34CF35DA-518A-4482-B358-C395EA32E8D9}" srcOrd="2" destOrd="0" presId="urn:microsoft.com/office/officeart/2008/layout/HalfCircleOrganizationChart"/>
    <dgm:cxn modelId="{B2B75FCA-EDAC-4094-AB67-2C87D85001AB}" type="presParOf" srcId="{7EDE702E-8A69-465A-9834-2D41F4451D1C}" destId="{4FEE4707-F96F-4C0B-92CB-FDD622FF374D}" srcOrd="2" destOrd="0" presId="urn:microsoft.com/office/officeart/2008/layout/HalfCircleOrganizationChart"/>
    <dgm:cxn modelId="{0D4B4EDD-4C94-4F3D-AD10-56F7E62E391B}" type="presParOf" srcId="{7EDE702E-8A69-465A-9834-2D41F4451D1C}" destId="{C18147A4-8935-483C-8634-D6A9BBC6E252}" srcOrd="3" destOrd="0" presId="urn:microsoft.com/office/officeart/2008/layout/HalfCircleOrganizationChart"/>
    <dgm:cxn modelId="{7F224CF2-E1D7-4A37-A167-30BB13E1B5BA}" type="presParOf" srcId="{C18147A4-8935-483C-8634-D6A9BBC6E252}" destId="{BF2FD034-6DE6-4316-AA42-ED99A14C5014}" srcOrd="0" destOrd="0" presId="urn:microsoft.com/office/officeart/2008/layout/HalfCircleOrganizationChart"/>
    <dgm:cxn modelId="{2E94FFAF-B111-4727-8B30-780C347FA00E}" type="presParOf" srcId="{BF2FD034-6DE6-4316-AA42-ED99A14C5014}" destId="{414CD6BA-9682-46C6-B1B5-BA1ED4650EB1}" srcOrd="0" destOrd="0" presId="urn:microsoft.com/office/officeart/2008/layout/HalfCircleOrganizationChart"/>
    <dgm:cxn modelId="{7AE1466E-CE3C-453C-8EAB-609CB7EF373B}" type="presParOf" srcId="{BF2FD034-6DE6-4316-AA42-ED99A14C5014}" destId="{8406E747-3B3B-4E50-BADF-E0188767E0FB}" srcOrd="1" destOrd="0" presId="urn:microsoft.com/office/officeart/2008/layout/HalfCircleOrganizationChart"/>
    <dgm:cxn modelId="{1409560A-18B2-4DFB-9010-66D951A15477}" type="presParOf" srcId="{BF2FD034-6DE6-4316-AA42-ED99A14C5014}" destId="{65731395-794D-484F-B9BC-2F69DBCA9693}" srcOrd="2" destOrd="0" presId="urn:microsoft.com/office/officeart/2008/layout/HalfCircleOrganizationChart"/>
    <dgm:cxn modelId="{F744A6A6-57FB-44A0-A684-959ABF5DE226}" type="presParOf" srcId="{BF2FD034-6DE6-4316-AA42-ED99A14C5014}" destId="{6C215374-73AB-4550-AB70-A39063F90BD8}" srcOrd="3" destOrd="0" presId="urn:microsoft.com/office/officeart/2008/layout/HalfCircleOrganizationChart"/>
    <dgm:cxn modelId="{779DAD1C-DA30-48C8-9106-E58320BDC747}" type="presParOf" srcId="{C18147A4-8935-483C-8634-D6A9BBC6E252}" destId="{B67F8D4A-C034-4788-8A2D-1432AE4C3836}" srcOrd="1" destOrd="0" presId="urn:microsoft.com/office/officeart/2008/layout/HalfCircleOrganizationChart"/>
    <dgm:cxn modelId="{D602B0D8-8B3D-46E1-B2E2-D956FDE11A64}" type="presParOf" srcId="{B67F8D4A-C034-4788-8A2D-1432AE4C3836}" destId="{0DF5274D-6F23-4264-A3A1-3FC0C0910369}" srcOrd="0" destOrd="0" presId="urn:microsoft.com/office/officeart/2008/layout/HalfCircleOrganizationChart"/>
    <dgm:cxn modelId="{120BC60F-62C2-4748-8321-B9E8AE253128}" type="presParOf" srcId="{B67F8D4A-C034-4788-8A2D-1432AE4C3836}" destId="{55F42D37-FE49-4598-B0FF-C001E4F49A5B}" srcOrd="1" destOrd="0" presId="urn:microsoft.com/office/officeart/2008/layout/HalfCircleOrganizationChart"/>
    <dgm:cxn modelId="{04991E62-B8B6-4335-9AFB-E629759B0509}" type="presParOf" srcId="{55F42D37-FE49-4598-B0FF-C001E4F49A5B}" destId="{47EA7162-8907-4CDF-9F93-E8D87621334C}" srcOrd="0" destOrd="0" presId="urn:microsoft.com/office/officeart/2008/layout/HalfCircleOrganizationChart"/>
    <dgm:cxn modelId="{A9019F3E-15EC-450E-BCF7-23DEC45DF95B}" type="presParOf" srcId="{47EA7162-8907-4CDF-9F93-E8D87621334C}" destId="{4C1E8937-8F5C-4B38-9261-824EC7E4F158}" srcOrd="0" destOrd="0" presId="urn:microsoft.com/office/officeart/2008/layout/HalfCircleOrganizationChart"/>
    <dgm:cxn modelId="{7751BF3E-1A40-4732-8E5B-1886BAAE6457}" type="presParOf" srcId="{47EA7162-8907-4CDF-9F93-E8D87621334C}" destId="{83336AB9-BA1F-4ADE-B533-15FE30176AD9}" srcOrd="1" destOrd="0" presId="urn:microsoft.com/office/officeart/2008/layout/HalfCircleOrganizationChart"/>
    <dgm:cxn modelId="{333F7EB8-F471-4DBD-A1C8-9F9D9F0D0166}" type="presParOf" srcId="{47EA7162-8907-4CDF-9F93-E8D87621334C}" destId="{5E8EF183-3212-4785-8158-AE2D4EE698B4}" srcOrd="2" destOrd="0" presId="urn:microsoft.com/office/officeart/2008/layout/HalfCircleOrganizationChart"/>
    <dgm:cxn modelId="{39245941-87CB-4AD6-84EA-44023CB005B5}" type="presParOf" srcId="{47EA7162-8907-4CDF-9F93-E8D87621334C}" destId="{17F73809-D1F4-4CE6-A2D6-8D785461F3B1}" srcOrd="3" destOrd="0" presId="urn:microsoft.com/office/officeart/2008/layout/HalfCircleOrganizationChart"/>
    <dgm:cxn modelId="{5766CC02-DCB7-4E1F-88F1-FD51EDC0CB2F}" type="presParOf" srcId="{55F42D37-FE49-4598-B0FF-C001E4F49A5B}" destId="{8A2256DB-54B7-4A75-9EF0-909F2446BF21}" srcOrd="1" destOrd="0" presId="urn:microsoft.com/office/officeart/2008/layout/HalfCircleOrganizationChart"/>
    <dgm:cxn modelId="{2398BB17-6D11-4E32-AB81-9519D21575BB}" type="presParOf" srcId="{55F42D37-FE49-4598-B0FF-C001E4F49A5B}" destId="{3AE82B29-E7B6-458B-A843-015160DBD9AC}" srcOrd="2" destOrd="0" presId="urn:microsoft.com/office/officeart/2008/layout/HalfCircleOrganizationChart"/>
    <dgm:cxn modelId="{FF42433C-156C-4F92-898E-BBE618F40B44}" type="presParOf" srcId="{B67F8D4A-C034-4788-8A2D-1432AE4C3836}" destId="{5FE35519-2F01-4F4E-9057-2D3FD8F033E0}" srcOrd="2" destOrd="0" presId="urn:microsoft.com/office/officeart/2008/layout/HalfCircleOrganizationChart"/>
    <dgm:cxn modelId="{F9175DF0-3FB4-4850-8D95-ACFEA6D5C998}" type="presParOf" srcId="{B67F8D4A-C034-4788-8A2D-1432AE4C3836}" destId="{B0968C52-6D55-4C67-A941-AA9A03B240F1}" srcOrd="3" destOrd="0" presId="urn:microsoft.com/office/officeart/2008/layout/HalfCircleOrganizationChart"/>
    <dgm:cxn modelId="{1CAFBB9E-3A2C-4B26-8066-A64D6B8B38B6}" type="presParOf" srcId="{B0968C52-6D55-4C67-A941-AA9A03B240F1}" destId="{B9A77952-C609-4913-AFDC-34D4FBA27C63}" srcOrd="0" destOrd="0" presId="urn:microsoft.com/office/officeart/2008/layout/HalfCircleOrganizationChart"/>
    <dgm:cxn modelId="{F303C1FE-5B03-4C01-8F7E-5770C2FFC945}" type="presParOf" srcId="{B9A77952-C609-4913-AFDC-34D4FBA27C63}" destId="{F7E9BB32-74B1-4B2C-95BE-C08751D1EE00}" srcOrd="0" destOrd="0" presId="urn:microsoft.com/office/officeart/2008/layout/HalfCircleOrganizationChart"/>
    <dgm:cxn modelId="{2B7E2D1A-E082-4E69-9070-27DFFAE859C4}" type="presParOf" srcId="{B9A77952-C609-4913-AFDC-34D4FBA27C63}" destId="{D8302903-024A-4636-8618-BC94AA57B6B8}" srcOrd="1" destOrd="0" presId="urn:microsoft.com/office/officeart/2008/layout/HalfCircleOrganizationChart"/>
    <dgm:cxn modelId="{1BD068E8-ABA2-48AA-B5D1-45DAC5D036A6}" type="presParOf" srcId="{B9A77952-C609-4913-AFDC-34D4FBA27C63}" destId="{A2B1152D-A1E1-404A-A1A6-5A1A010B5484}" srcOrd="2" destOrd="0" presId="urn:microsoft.com/office/officeart/2008/layout/HalfCircleOrganizationChart"/>
    <dgm:cxn modelId="{AFEE3C0C-26C7-404E-AF11-35ECEA9666C7}" type="presParOf" srcId="{B9A77952-C609-4913-AFDC-34D4FBA27C63}" destId="{2D7772CD-B540-4569-823D-2311A96AF1A5}" srcOrd="3" destOrd="0" presId="urn:microsoft.com/office/officeart/2008/layout/HalfCircleOrganizationChart"/>
    <dgm:cxn modelId="{994E5828-60AE-4D6F-8862-1E7FDC82B58A}" type="presParOf" srcId="{B0968C52-6D55-4C67-A941-AA9A03B240F1}" destId="{C8F51695-B519-4E3D-BBF1-7C474118A4E4}" srcOrd="1" destOrd="0" presId="urn:microsoft.com/office/officeart/2008/layout/HalfCircleOrganizationChart"/>
    <dgm:cxn modelId="{BB928DBA-AF41-48F1-ABD2-1154D41C49AE}" type="presParOf" srcId="{B0968C52-6D55-4C67-A941-AA9A03B240F1}" destId="{6B8E7CA2-DCB6-4BEF-BA3D-41C8BF1F586D}" srcOrd="2" destOrd="0" presId="urn:microsoft.com/office/officeart/2008/layout/HalfCircleOrganizationChart"/>
    <dgm:cxn modelId="{57153A72-AF2A-4432-9FE2-6729583E21CE}" type="presParOf" srcId="{C18147A4-8935-483C-8634-D6A9BBC6E252}" destId="{0712F74B-011E-4FC7-8898-989D73A8AF3D}" srcOrd="2" destOrd="0" presId="urn:microsoft.com/office/officeart/2008/layout/HalfCircleOrganizationChart"/>
    <dgm:cxn modelId="{EC7ED6AA-D475-4DAE-8B3B-6102058A7346}" type="presParOf" srcId="{3473C56F-A8DF-41DA-B402-DF97EACA78BC}" destId="{27CF79B7-3B28-40E4-BE2A-E57AC2D1531C}" srcOrd="2" destOrd="0" presId="urn:microsoft.com/office/officeart/2008/layout/HalfCircleOrganizationChart"/>
    <dgm:cxn modelId="{0B99BB89-4C52-499E-84F8-752DEE2CEF3D}" type="presParOf" srcId="{6998C346-0802-4CE3-952A-1C7D9AC17101}" destId="{22EE5CF1-BF58-4ADC-9907-22D17A4B5532}" srcOrd="2" destOrd="0" presId="urn:microsoft.com/office/officeart/2008/layout/HalfCircleOrganizationChart"/>
    <dgm:cxn modelId="{D44D534B-402E-4301-A621-F8C86D5CD996}" type="presParOf" srcId="{B2190CAC-5982-4587-8BA9-BC37397729AC}" destId="{8002867A-68A5-4892-A60D-4C38968D9209}" srcOrd="2" destOrd="0" presId="urn:microsoft.com/office/officeart/2008/layout/HalfCircleOrganizationChart"/>
    <dgm:cxn modelId="{4A8CAE99-624A-4872-A2A9-8BE9B565BACC}" type="presParOf" srcId="{8002867A-68A5-4892-A60D-4C38968D9209}" destId="{E0002F73-02D9-4835-A277-FC5F6C9C36CA}" srcOrd="0" destOrd="0" presId="urn:microsoft.com/office/officeart/2008/layout/HalfCircleOrganizationChart"/>
    <dgm:cxn modelId="{FB7976FC-01C5-4650-B041-5B48FD7718D8}" type="presParOf" srcId="{E0002F73-02D9-4835-A277-FC5F6C9C36CA}" destId="{0EC4C106-E5B3-4FDD-8913-DC83F2987BF2}" srcOrd="0" destOrd="0" presId="urn:microsoft.com/office/officeart/2008/layout/HalfCircleOrganizationChart"/>
    <dgm:cxn modelId="{AFEFAA54-38C7-48F4-B01E-32A622286DB8}" type="presParOf" srcId="{E0002F73-02D9-4835-A277-FC5F6C9C36CA}" destId="{ECDF53B4-DBEC-422A-86EA-AE8F3E1552F3}" srcOrd="1" destOrd="0" presId="urn:microsoft.com/office/officeart/2008/layout/HalfCircleOrganizationChart"/>
    <dgm:cxn modelId="{96E35FEA-AA68-4D28-84B5-64E3E96230E4}" type="presParOf" srcId="{E0002F73-02D9-4835-A277-FC5F6C9C36CA}" destId="{0CB6BA81-057E-4350-A180-FEF07F8011AA}" srcOrd="2" destOrd="0" presId="urn:microsoft.com/office/officeart/2008/layout/HalfCircleOrganizationChart"/>
    <dgm:cxn modelId="{0AB55C1A-076E-4343-9BD4-0835262CB809}" type="presParOf" srcId="{E0002F73-02D9-4835-A277-FC5F6C9C36CA}" destId="{2FB405DA-6A62-406B-AE17-2A0E29B49064}" srcOrd="3" destOrd="0" presId="urn:microsoft.com/office/officeart/2008/layout/HalfCircleOrganizationChart"/>
    <dgm:cxn modelId="{8ABAF220-822E-4982-9C5A-2F1E5914F34A}" type="presParOf" srcId="{8002867A-68A5-4892-A60D-4C38968D9209}" destId="{0D2AC759-32C7-4338-BA15-41140BF7F232}" srcOrd="1" destOrd="0" presId="urn:microsoft.com/office/officeart/2008/layout/HalfCircleOrganizationChart"/>
    <dgm:cxn modelId="{CA89C57E-3FF7-4479-86FD-B40C35CC3E06}" type="presParOf" srcId="{0D2AC759-32C7-4338-BA15-41140BF7F232}" destId="{9E07CC2B-6BB7-4ADF-9D7B-5BA90AB4805E}" srcOrd="0" destOrd="0" presId="urn:microsoft.com/office/officeart/2008/layout/HalfCircleOrganizationChart"/>
    <dgm:cxn modelId="{36C15EA4-8B44-46EE-9B56-38918CF978B4}" type="presParOf" srcId="{0D2AC759-32C7-4338-BA15-41140BF7F232}" destId="{70BC4AFB-F8ED-4ACB-A32F-9C6B60A79C46}" srcOrd="1" destOrd="0" presId="urn:microsoft.com/office/officeart/2008/layout/HalfCircleOrganizationChart"/>
    <dgm:cxn modelId="{52996F5C-52AA-4A0D-9BA4-8E9221E2A5CC}" type="presParOf" srcId="{70BC4AFB-F8ED-4ACB-A32F-9C6B60A79C46}" destId="{C2F2C2F2-0A10-4FCB-BFF3-FE9211DBDA63}" srcOrd="0" destOrd="0" presId="urn:microsoft.com/office/officeart/2008/layout/HalfCircleOrganizationChart"/>
    <dgm:cxn modelId="{5E18EBEB-FE34-4FD4-AB9C-21AC99215A70}" type="presParOf" srcId="{C2F2C2F2-0A10-4FCB-BFF3-FE9211DBDA63}" destId="{F9ECCD75-D716-4B21-97D6-84BC0E60ED1A}" srcOrd="0" destOrd="0" presId="urn:microsoft.com/office/officeart/2008/layout/HalfCircleOrganizationChart"/>
    <dgm:cxn modelId="{ABBCE4E2-B5A4-4662-ACBB-27E06C1741D8}" type="presParOf" srcId="{C2F2C2F2-0A10-4FCB-BFF3-FE9211DBDA63}" destId="{769529F1-9870-4EF1-86ED-6CBA158D811D}" srcOrd="1" destOrd="0" presId="urn:microsoft.com/office/officeart/2008/layout/HalfCircleOrganizationChart"/>
    <dgm:cxn modelId="{3842CDB3-200A-4670-AC0B-FBA5089F4585}" type="presParOf" srcId="{C2F2C2F2-0A10-4FCB-BFF3-FE9211DBDA63}" destId="{95717009-C8BE-4454-B9A9-0A97ADC2D033}" srcOrd="2" destOrd="0" presId="urn:microsoft.com/office/officeart/2008/layout/HalfCircleOrganizationChart"/>
    <dgm:cxn modelId="{116ACE69-A942-4C5F-B4BF-90668F49E9FB}" type="presParOf" srcId="{C2F2C2F2-0A10-4FCB-BFF3-FE9211DBDA63}" destId="{21C82305-32B7-4654-9B8E-5568EE2F5C15}" srcOrd="3" destOrd="0" presId="urn:microsoft.com/office/officeart/2008/layout/HalfCircleOrganizationChart"/>
    <dgm:cxn modelId="{BF568B39-8FEF-45A0-8C76-10590AF229F4}" type="presParOf" srcId="{70BC4AFB-F8ED-4ACB-A32F-9C6B60A79C46}" destId="{5505363E-7561-4545-A878-2051D2383DD8}" srcOrd="1" destOrd="0" presId="urn:microsoft.com/office/officeart/2008/layout/HalfCircleOrganizationChart"/>
    <dgm:cxn modelId="{8FC30B15-EEC0-4386-99A8-D547A9219971}" type="presParOf" srcId="{70BC4AFB-F8ED-4ACB-A32F-9C6B60A79C46}" destId="{08BC2A15-A127-4B77-B7CD-18BD1A324F9E}" srcOrd="2" destOrd="0" presId="urn:microsoft.com/office/officeart/2008/layout/HalfCircleOrganizationChart"/>
    <dgm:cxn modelId="{D4DB13F7-80FB-4C23-B074-B805C0001B7B}" type="presParOf" srcId="{0D2AC759-32C7-4338-BA15-41140BF7F232}" destId="{861DFE6B-81CF-4D39-99CF-992AB4F14B1A}" srcOrd="2" destOrd="0" presId="urn:microsoft.com/office/officeart/2008/layout/HalfCircleOrganizationChart"/>
    <dgm:cxn modelId="{E0E2F5A6-3D89-4DE4-B2DF-26F1738A0CDF}" type="presParOf" srcId="{0D2AC759-32C7-4338-BA15-41140BF7F232}" destId="{D301192A-BA92-4C3F-9081-CC6BAE7CFFD2}" srcOrd="3" destOrd="0" presId="urn:microsoft.com/office/officeart/2008/layout/HalfCircleOrganizationChart"/>
    <dgm:cxn modelId="{F065613F-6A8B-45ED-88B6-5261584AFE14}" type="presParOf" srcId="{D301192A-BA92-4C3F-9081-CC6BAE7CFFD2}" destId="{526F1FA7-53DE-4AE3-B212-CB4D12211FF0}" srcOrd="0" destOrd="0" presId="urn:microsoft.com/office/officeart/2008/layout/HalfCircleOrganizationChart"/>
    <dgm:cxn modelId="{E8A731C8-5DE6-41E3-830B-98678588B847}" type="presParOf" srcId="{526F1FA7-53DE-4AE3-B212-CB4D12211FF0}" destId="{DD45E788-6CE0-4A15-A851-E3BFD5423E54}" srcOrd="0" destOrd="0" presId="urn:microsoft.com/office/officeart/2008/layout/HalfCircleOrganizationChart"/>
    <dgm:cxn modelId="{D695F7C5-11E5-4BC8-9CBA-E56B4FF598D0}" type="presParOf" srcId="{526F1FA7-53DE-4AE3-B212-CB4D12211FF0}" destId="{DF244C19-B057-45DF-A237-D37C26F3FD09}" srcOrd="1" destOrd="0" presId="urn:microsoft.com/office/officeart/2008/layout/HalfCircleOrganizationChart"/>
    <dgm:cxn modelId="{EA1A3112-F680-451E-80F3-53275CE99EDD}" type="presParOf" srcId="{526F1FA7-53DE-4AE3-B212-CB4D12211FF0}" destId="{D318E841-8D98-4934-A306-6C2B24F0090F}" srcOrd="2" destOrd="0" presId="urn:microsoft.com/office/officeart/2008/layout/HalfCircleOrganizationChart"/>
    <dgm:cxn modelId="{55792B1C-2ED5-4E1C-A3DD-ADCFE0EF5934}" type="presParOf" srcId="{526F1FA7-53DE-4AE3-B212-CB4D12211FF0}" destId="{39FB1C2E-1A34-400A-87B2-C5B4B47C9AC5}" srcOrd="3" destOrd="0" presId="urn:microsoft.com/office/officeart/2008/layout/HalfCircleOrganizationChart"/>
    <dgm:cxn modelId="{2B7C48E7-0F8F-436F-834D-C8B16837BEB5}" type="presParOf" srcId="{D301192A-BA92-4C3F-9081-CC6BAE7CFFD2}" destId="{1E4D8828-E9C7-499C-AFAE-04CD9A36C499}" srcOrd="1" destOrd="0" presId="urn:microsoft.com/office/officeart/2008/layout/HalfCircleOrganizationChart"/>
    <dgm:cxn modelId="{7A6586BB-0640-4C1C-8CFF-47D4F6B4F24B}" type="presParOf" srcId="{D301192A-BA92-4C3F-9081-CC6BAE7CFFD2}" destId="{30C061CD-6B49-4FF7-A902-89FA1D9DDC34}" srcOrd="2" destOrd="0" presId="urn:microsoft.com/office/officeart/2008/layout/HalfCircleOrganizationChart"/>
    <dgm:cxn modelId="{A2993FA1-897B-49E3-B428-1F7C6EE7D11C}" type="presParOf" srcId="{8002867A-68A5-4892-A60D-4C38968D9209}" destId="{DC7633A0-D3B8-4E2F-ACCC-D26A9B8B923C}" srcOrd="2" destOrd="0" presId="urn:microsoft.com/office/officeart/2008/layout/HalfCircleOrganizationChart"/>
    <dgm:cxn modelId="{E6312219-05B2-4F3C-A348-75B480182A9A}" type="presParOf" srcId="{B2190CAC-5982-4587-8BA9-BC37397729AC}" destId="{3976282B-D715-4382-A07C-6393FD0629C4}" srcOrd="3" destOrd="0" presId="urn:microsoft.com/office/officeart/2008/layout/HalfCircleOrganizationChart"/>
    <dgm:cxn modelId="{22BBAFCF-B87F-4E50-A5EC-22D5D9E8D3A9}" type="presParOf" srcId="{3976282B-D715-4382-A07C-6393FD0629C4}" destId="{F23D8E18-2547-491E-9CF5-8BA302199793}" srcOrd="0" destOrd="0" presId="urn:microsoft.com/office/officeart/2008/layout/HalfCircleOrganizationChart"/>
    <dgm:cxn modelId="{E746F091-DB43-4889-8911-0BB02511697C}" type="presParOf" srcId="{F23D8E18-2547-491E-9CF5-8BA302199793}" destId="{412EF55E-BBA1-4BCC-8895-4DD5A2F9DB3E}" srcOrd="0" destOrd="0" presId="urn:microsoft.com/office/officeart/2008/layout/HalfCircleOrganizationChart"/>
    <dgm:cxn modelId="{6C686B8E-9AA1-4788-A075-2B78B0A0714F}" type="presParOf" srcId="{F23D8E18-2547-491E-9CF5-8BA302199793}" destId="{D26F1F98-733F-4861-A58B-7356A52BE1D8}" srcOrd="1" destOrd="0" presId="urn:microsoft.com/office/officeart/2008/layout/HalfCircleOrganizationChart"/>
    <dgm:cxn modelId="{148CB5C9-5356-4638-B318-F85E42CB256C}" type="presParOf" srcId="{F23D8E18-2547-491E-9CF5-8BA302199793}" destId="{466CE566-2FFE-4862-B259-2C1B9D27987B}" srcOrd="2" destOrd="0" presId="urn:microsoft.com/office/officeart/2008/layout/HalfCircleOrganizationChart"/>
    <dgm:cxn modelId="{CADDC910-41FA-4240-A21C-BC797398B398}" type="presParOf" srcId="{F23D8E18-2547-491E-9CF5-8BA302199793}" destId="{F5EB20A9-1BD3-4DBF-9A54-D35D81088F95}" srcOrd="3" destOrd="0" presId="urn:microsoft.com/office/officeart/2008/layout/HalfCircleOrganizationChart"/>
    <dgm:cxn modelId="{9CFB2122-24A1-4E6B-B381-83647F49FF87}" type="presParOf" srcId="{3976282B-D715-4382-A07C-6393FD0629C4}" destId="{2C7ABC6D-ED39-452E-BA27-8C2A42B8C4A7}" srcOrd="1" destOrd="0" presId="urn:microsoft.com/office/officeart/2008/layout/HalfCircleOrganizationChart"/>
    <dgm:cxn modelId="{FF5D5703-3BFA-4DC8-9A9A-DC0A2F3ED4FF}" type="presParOf" srcId="{3976282B-D715-4382-A07C-6393FD0629C4}" destId="{BE0006AC-7963-4D7B-A7CB-ABFAF739DA18}" srcOrd="2" destOrd="0" presId="urn:microsoft.com/office/officeart/2008/layout/HalfCircleOrganizationChart"/>
    <dgm:cxn modelId="{56BB40D7-4232-4F20-A6E0-F0BE62D23090}" type="presParOf" srcId="{B2190CAC-5982-4587-8BA9-BC37397729AC}" destId="{C3CD6309-672A-437F-8B53-AAECEDF89113}" srcOrd="4" destOrd="0" presId="urn:microsoft.com/office/officeart/2008/layout/HalfCircleOrganizationChart"/>
    <dgm:cxn modelId="{3E7D23F4-3319-4248-B81E-CBCB5773050D}" type="presParOf" srcId="{C3CD6309-672A-437F-8B53-AAECEDF89113}" destId="{D7034E1A-4F71-4350-A54D-D58AFA07A220}" srcOrd="0" destOrd="0" presId="urn:microsoft.com/office/officeart/2008/layout/HalfCircleOrganizationChart"/>
    <dgm:cxn modelId="{E9369BD3-59E2-4E34-A81E-3D33874EF1D4}" type="presParOf" srcId="{D7034E1A-4F71-4350-A54D-D58AFA07A220}" destId="{D54911E4-D691-4607-B6CD-232E6D880AD8}" srcOrd="0" destOrd="0" presId="urn:microsoft.com/office/officeart/2008/layout/HalfCircleOrganizationChart"/>
    <dgm:cxn modelId="{E2BF73B3-CFD2-4E0C-AB33-9DB33F6809EE}" type="presParOf" srcId="{D7034E1A-4F71-4350-A54D-D58AFA07A220}" destId="{5E176684-AF2D-4840-9885-578E7084AEAA}" srcOrd="1" destOrd="0" presId="urn:microsoft.com/office/officeart/2008/layout/HalfCircleOrganizationChart"/>
    <dgm:cxn modelId="{A60CC15E-1148-4CAC-9C55-E00F07504488}" type="presParOf" srcId="{D7034E1A-4F71-4350-A54D-D58AFA07A220}" destId="{4DC3B25D-918A-4D96-99DA-8E6662271E33}" srcOrd="2" destOrd="0" presId="urn:microsoft.com/office/officeart/2008/layout/HalfCircleOrganizationChart"/>
    <dgm:cxn modelId="{2AE26200-4C14-4121-B64E-F26F219307A1}" type="presParOf" srcId="{D7034E1A-4F71-4350-A54D-D58AFA07A220}" destId="{6B5F6468-A17A-4938-B26C-26B5FB08DB4F}" srcOrd="3" destOrd="0" presId="urn:microsoft.com/office/officeart/2008/layout/HalfCircleOrganizationChart"/>
    <dgm:cxn modelId="{D62A560E-4F5B-4F32-B1BA-916A0D9BDA55}" type="presParOf" srcId="{C3CD6309-672A-437F-8B53-AAECEDF89113}" destId="{DA3DBEDC-135E-48E2-A30B-B9665740EFFF}" srcOrd="1" destOrd="0" presId="urn:microsoft.com/office/officeart/2008/layout/HalfCircleOrganizationChart"/>
    <dgm:cxn modelId="{9E3B9036-69D7-4B46-B8AE-4F5ACA5B2DAC}" type="presParOf" srcId="{DA3DBEDC-135E-48E2-A30B-B9665740EFFF}" destId="{714F505E-D722-475D-B988-0009A74DC598}" srcOrd="0" destOrd="0" presId="urn:microsoft.com/office/officeart/2008/layout/HalfCircleOrganizationChart"/>
    <dgm:cxn modelId="{BB1946F4-709D-4EF2-8F87-4B3B12A63517}" type="presParOf" srcId="{DA3DBEDC-135E-48E2-A30B-B9665740EFFF}" destId="{00E24165-7938-4202-823B-4C31FBDEAB0F}" srcOrd="1" destOrd="0" presId="urn:microsoft.com/office/officeart/2008/layout/HalfCircleOrganizationChart"/>
    <dgm:cxn modelId="{FC1D7C0D-DF0C-41E2-BCAF-556A61BF2058}" type="presParOf" srcId="{00E24165-7938-4202-823B-4C31FBDEAB0F}" destId="{F2D988F0-E35D-43C9-8117-5E1AA8A484CA}" srcOrd="0" destOrd="0" presId="urn:microsoft.com/office/officeart/2008/layout/HalfCircleOrganizationChart"/>
    <dgm:cxn modelId="{ABEDFD7F-2173-4EC9-9783-9BE58298BB2C}" type="presParOf" srcId="{F2D988F0-E35D-43C9-8117-5E1AA8A484CA}" destId="{AD8BEF18-30F1-42C6-84D9-AA805CC3E1DB}" srcOrd="0" destOrd="0" presId="urn:microsoft.com/office/officeart/2008/layout/HalfCircleOrganizationChart"/>
    <dgm:cxn modelId="{FC34B7A1-5421-4785-AB45-8C2524FAFE0C}" type="presParOf" srcId="{F2D988F0-E35D-43C9-8117-5E1AA8A484CA}" destId="{B8494502-18B1-4DF2-BCDB-6B818190CEE0}" srcOrd="1" destOrd="0" presId="urn:microsoft.com/office/officeart/2008/layout/HalfCircleOrganizationChart"/>
    <dgm:cxn modelId="{22BC299F-1D3C-4BFE-8FBD-AE839465A311}" type="presParOf" srcId="{F2D988F0-E35D-43C9-8117-5E1AA8A484CA}" destId="{815AB062-0DC8-4B93-BAC5-F7A363A5F406}" srcOrd="2" destOrd="0" presId="urn:microsoft.com/office/officeart/2008/layout/HalfCircleOrganizationChart"/>
    <dgm:cxn modelId="{8E896850-2791-44A1-A84E-AE188488E984}" type="presParOf" srcId="{F2D988F0-E35D-43C9-8117-5E1AA8A484CA}" destId="{B7DA3BF0-E1DE-45ED-9E0B-93816ADB6E95}" srcOrd="3" destOrd="0" presId="urn:microsoft.com/office/officeart/2008/layout/HalfCircleOrganizationChart"/>
    <dgm:cxn modelId="{319DBC33-2638-4E5B-9446-5518EBCC3873}" type="presParOf" srcId="{00E24165-7938-4202-823B-4C31FBDEAB0F}" destId="{C11EE4D0-9C77-42A6-AE20-427BD1195F28}" srcOrd="1" destOrd="0" presId="urn:microsoft.com/office/officeart/2008/layout/HalfCircleOrganizationChart"/>
    <dgm:cxn modelId="{7AA13850-5D76-4715-AFB0-056A368D761F}" type="presParOf" srcId="{00E24165-7938-4202-823B-4C31FBDEAB0F}" destId="{AF523602-9919-433E-9A75-3B7958046DF7}" srcOrd="2" destOrd="0" presId="urn:microsoft.com/office/officeart/2008/layout/HalfCircleOrganizationChart"/>
    <dgm:cxn modelId="{A1C2E992-21A7-4CA8-8DF4-2C71D3E99CA9}" type="presParOf" srcId="{DA3DBEDC-135E-48E2-A30B-B9665740EFFF}" destId="{86FBADE6-12F8-4DFB-B875-960DA1AD552B}" srcOrd="2" destOrd="0" presId="urn:microsoft.com/office/officeart/2008/layout/HalfCircleOrganizationChart"/>
    <dgm:cxn modelId="{EC8F34F4-D372-4B9E-AC9D-CCA91983636F}" type="presParOf" srcId="{DA3DBEDC-135E-48E2-A30B-B9665740EFFF}" destId="{96F4F7C6-126A-4E88-9536-77300E1A728B}" srcOrd="3" destOrd="0" presId="urn:microsoft.com/office/officeart/2008/layout/HalfCircleOrganizationChart"/>
    <dgm:cxn modelId="{D6C1A63F-73A0-4F58-A5BC-FBADE0649F30}" type="presParOf" srcId="{96F4F7C6-126A-4E88-9536-77300E1A728B}" destId="{79F0B716-BFBC-4ED1-8731-16E1F7A3F2C8}" srcOrd="0" destOrd="0" presId="urn:microsoft.com/office/officeart/2008/layout/HalfCircleOrganizationChart"/>
    <dgm:cxn modelId="{557F7D0E-38AA-4B90-927B-0C41180B39BF}" type="presParOf" srcId="{79F0B716-BFBC-4ED1-8731-16E1F7A3F2C8}" destId="{594A2A23-2D43-4AB6-885C-AD4F3B86B7CB}" srcOrd="0" destOrd="0" presId="urn:microsoft.com/office/officeart/2008/layout/HalfCircleOrganizationChart"/>
    <dgm:cxn modelId="{97F4F4F1-E998-4F34-A6B9-11F4C526B429}" type="presParOf" srcId="{79F0B716-BFBC-4ED1-8731-16E1F7A3F2C8}" destId="{988F0E05-3776-4B1C-990B-57202F5B4001}" srcOrd="1" destOrd="0" presId="urn:microsoft.com/office/officeart/2008/layout/HalfCircleOrganizationChart"/>
    <dgm:cxn modelId="{AB4F2271-14FA-4FCE-A37E-43D723141955}" type="presParOf" srcId="{79F0B716-BFBC-4ED1-8731-16E1F7A3F2C8}" destId="{A1C49DEC-69B1-4659-AD3F-217CBA76EA06}" srcOrd="2" destOrd="0" presId="urn:microsoft.com/office/officeart/2008/layout/HalfCircleOrganizationChart"/>
    <dgm:cxn modelId="{5B1AA86A-B2A8-4842-9700-4EC796D4CA33}" type="presParOf" srcId="{79F0B716-BFBC-4ED1-8731-16E1F7A3F2C8}" destId="{ACB88D4F-53C3-4CE5-BE12-7B66D952B37A}" srcOrd="3" destOrd="0" presId="urn:microsoft.com/office/officeart/2008/layout/HalfCircleOrganizationChart"/>
    <dgm:cxn modelId="{CAF1D0DC-F3D6-4592-93C2-579519AD6FA2}" type="presParOf" srcId="{96F4F7C6-126A-4E88-9536-77300E1A728B}" destId="{0585A930-B68A-4B46-B6A1-BC7EFF3ACB66}" srcOrd="1" destOrd="0" presId="urn:microsoft.com/office/officeart/2008/layout/HalfCircleOrganizationChart"/>
    <dgm:cxn modelId="{509C752D-5B5D-46BF-BA09-9526AF95613D}" type="presParOf" srcId="{96F4F7C6-126A-4E88-9536-77300E1A728B}" destId="{57FF719A-CFEF-4E2C-AEAC-2F48D165FF19}" srcOrd="2" destOrd="0" presId="urn:microsoft.com/office/officeart/2008/layout/HalfCircleOrganizationChart"/>
    <dgm:cxn modelId="{84A30F62-69AA-4E3E-9279-745DE0F182DF}" type="presParOf" srcId="{C3CD6309-672A-437F-8B53-AAECEDF89113}" destId="{35006153-8198-45F2-A1E9-1FA6C84EFCD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/>
        </a:p>
      </dgm:t>
    </dgm:pt>
    <dgm:pt modelId="{8B81361D-39B9-4011-BBA1-9F98BB968353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9AC59AD5-096D-4F9A-879C-7B44AD728E60}" type="parTrans" cxnId="{44F38243-2B21-4DCB-9799-351D44D48131}">
      <dgm:prSet/>
      <dgm:spPr/>
      <dgm:t>
        <a:bodyPr/>
        <a:lstStyle/>
        <a:p>
          <a:endParaRPr lang="fr-CH"/>
        </a:p>
      </dgm:t>
    </dgm:pt>
    <dgm:pt modelId="{5CC9E008-5B7E-43BE-94FA-BFD5BC9124BA}" type="sibTrans" cxnId="{44F38243-2B21-4DCB-9799-351D44D48131}">
      <dgm:prSet/>
      <dgm:spPr/>
      <dgm:t>
        <a:bodyPr/>
        <a:lstStyle/>
        <a:p>
          <a:endParaRPr lang="fr-CH"/>
        </a:p>
      </dgm:t>
    </dgm:pt>
    <dgm:pt modelId="{23391DED-A329-46FE-AF9C-4DC0BD24C501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F8306951-2884-445B-837E-9C0266D90B2B}" type="parTrans" cxnId="{3EEBD2E4-233E-4AFC-B04F-5209F6E7064F}">
      <dgm:prSet/>
      <dgm:spPr/>
      <dgm:t>
        <a:bodyPr/>
        <a:lstStyle/>
        <a:p>
          <a:endParaRPr lang="fr-CH"/>
        </a:p>
      </dgm:t>
    </dgm:pt>
    <dgm:pt modelId="{5A03CBD2-90DF-4F5C-A485-04CA9F96C9A2}" type="sibTrans" cxnId="{3EEBD2E4-233E-4AFC-B04F-5209F6E7064F}">
      <dgm:prSet/>
      <dgm:spPr/>
      <dgm:t>
        <a:bodyPr/>
        <a:lstStyle/>
        <a:p>
          <a:endParaRPr lang="fr-CH"/>
        </a:p>
      </dgm:t>
    </dgm:pt>
    <dgm:pt modelId="{61F8940B-7E6C-4E93-B431-7CDD1A86A3EA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F64C4EC-6A57-4655-A1C5-F8A6504B302C}" type="parTrans" cxnId="{36776263-8DC3-40DE-85CF-D34B239BBD78}">
      <dgm:prSet/>
      <dgm:spPr/>
      <dgm:t>
        <a:bodyPr/>
        <a:lstStyle/>
        <a:p>
          <a:endParaRPr lang="fr-CH"/>
        </a:p>
      </dgm:t>
    </dgm:pt>
    <dgm:pt modelId="{9A7E3AE1-6EE9-47DB-9448-BDE7822DB527}" type="sibTrans" cxnId="{36776263-8DC3-40DE-85CF-D34B239BBD78}">
      <dgm:prSet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smtClean="0"/>
            <a:t>S,N,H,I</a:t>
          </a:r>
          <a:br>
            <a:rPr lang="fr-CH" smtClean="0"/>
          </a:br>
          <a:r>
            <a:rPr lang="fr-CH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7097CC65-1876-49B6-AC82-48FEE7B45273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D1F5A61-B1EA-45E2-AC6D-BFF0C952C22B}" type="parTrans" cxnId="{CE7721FA-0ED1-4FCD-B8B0-3F41D8177F7E}">
      <dgm:prSet/>
      <dgm:spPr/>
      <dgm:t>
        <a:bodyPr/>
        <a:lstStyle/>
        <a:p>
          <a:endParaRPr lang="fr-CH"/>
        </a:p>
      </dgm:t>
    </dgm:pt>
    <dgm:pt modelId="{25636172-65F8-440D-AF4E-32883FD43870}" type="sibTrans" cxnId="{CE7721FA-0ED1-4FCD-B8B0-3F41D8177F7E}">
      <dgm:prSet/>
      <dgm:spPr/>
      <dgm:t>
        <a:bodyPr/>
        <a:lstStyle/>
        <a:p>
          <a:endParaRPr lang="fr-CH"/>
        </a:p>
      </dgm:t>
    </dgm:pt>
    <dgm:pt modelId="{BAF6120C-2745-4CD7-85FD-07506B0E65DB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7103761-EBF5-406A-957B-29B818E458C5}" type="parTrans" cxnId="{57878284-DCC5-4F57-90E1-4215DC4CC109}">
      <dgm:prSet/>
      <dgm:spPr/>
      <dgm:t>
        <a:bodyPr/>
        <a:lstStyle/>
        <a:p>
          <a:endParaRPr lang="fr-CH"/>
        </a:p>
      </dgm:t>
    </dgm:pt>
    <dgm:pt modelId="{92685168-FE3C-4267-8B4B-885CC55E43E1}" type="sibTrans" cxnId="{57878284-DCC5-4F57-90E1-4215DC4CC109}">
      <dgm:prSet/>
      <dgm:spPr/>
      <dgm:t>
        <a:bodyPr/>
        <a:lstStyle/>
        <a:p>
          <a:endParaRPr lang="fr-CH"/>
        </a:p>
      </dgm:t>
    </dgm:pt>
    <dgm:pt modelId="{B0B1BD03-4479-4BA5-B784-692E0D68DC08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3571997-4854-4965-B8F6-D17956500803}" type="parTrans" cxnId="{9401BF5C-C288-4A75-B05B-AC4A5125FACF}">
      <dgm:prSet/>
      <dgm:spPr/>
      <dgm:t>
        <a:bodyPr/>
        <a:lstStyle/>
        <a:p>
          <a:endParaRPr lang="fr-CH"/>
        </a:p>
      </dgm:t>
    </dgm:pt>
    <dgm:pt modelId="{D87C68E1-DFB7-420D-9FF4-BB849818698B}" type="sibTrans" cxnId="{9401BF5C-C288-4A75-B05B-AC4A5125FACF}">
      <dgm:prSet/>
      <dgm:spPr/>
      <dgm:t>
        <a:bodyPr/>
        <a:lstStyle/>
        <a:p>
          <a:endParaRPr lang="fr-CH"/>
        </a:p>
      </dgm:t>
    </dgm:pt>
    <dgm:pt modelId="{A2518852-2BDF-4E5C-9BA6-68232D1C0BE4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653CFB57-E1D9-404B-AC6F-4D5CFF08F488}" type="parTrans" cxnId="{570F5BD7-DCDE-43E0-8021-2B4435AC9C1C}">
      <dgm:prSet/>
      <dgm:spPr/>
      <dgm:t>
        <a:bodyPr/>
        <a:lstStyle/>
        <a:p>
          <a:endParaRPr lang="fr-CH"/>
        </a:p>
      </dgm:t>
    </dgm:pt>
    <dgm:pt modelId="{B8E9681D-7996-432D-88C0-178CB7864816}" type="sibTrans" cxnId="{570F5BD7-DCDE-43E0-8021-2B4435AC9C1C}">
      <dgm:prSet/>
      <dgm:spPr/>
      <dgm:t>
        <a:bodyPr/>
        <a:lstStyle/>
        <a:p>
          <a:endParaRPr lang="fr-CH"/>
        </a:p>
      </dgm:t>
    </dgm:pt>
    <dgm:pt modelId="{A87AE4C4-6D35-4F57-BB40-CD6E598BE78E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A4501E-13ED-489A-B8D2-24A63D0A6F4C}" type="parTrans" cxnId="{3C67E983-A61E-4ADE-ADF8-083DE4194E53}">
      <dgm:prSet/>
      <dgm:spPr/>
      <dgm:t>
        <a:bodyPr/>
        <a:lstStyle/>
        <a:p>
          <a:endParaRPr lang="fr-CH"/>
        </a:p>
      </dgm:t>
    </dgm:pt>
    <dgm:pt modelId="{6FF9463D-0F7A-4BE4-97BE-0568349C047E}" type="sibTrans" cxnId="{3C67E983-A61E-4ADE-ADF8-083DE4194E53}">
      <dgm:prSet/>
      <dgm:spPr/>
      <dgm:t>
        <a:bodyPr/>
        <a:lstStyle/>
        <a:p>
          <a:endParaRPr lang="fr-CH"/>
        </a:p>
      </dgm:t>
    </dgm:pt>
    <dgm:pt modelId="{3F16BECD-3BD5-4693-ABFD-F6D39CF9D61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9CE874C-D5CE-4321-97AA-2474D49E62B3}" type="parTrans" cxnId="{FA3BD623-2855-4DAD-8E4D-2336E0B9C016}">
      <dgm:prSet/>
      <dgm:spPr/>
      <dgm:t>
        <a:bodyPr/>
        <a:lstStyle/>
        <a:p>
          <a:endParaRPr lang="fr-CH"/>
        </a:p>
      </dgm:t>
    </dgm:pt>
    <dgm:pt modelId="{FF0EF7C0-6C18-4A19-BB9C-94FEE4EA50C2}" type="sibTrans" cxnId="{FA3BD623-2855-4DAD-8E4D-2336E0B9C016}">
      <dgm:prSet/>
      <dgm:spPr/>
      <dgm:t>
        <a:bodyPr/>
        <a:lstStyle/>
        <a:p>
          <a:endParaRPr lang="fr-CH"/>
        </a:p>
      </dgm:t>
    </dgm:pt>
    <dgm:pt modelId="{BB3AE1B6-FC24-41C0-B6B5-7202C6CE0740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C9C8DFF6-DF83-49AB-B586-0A8B9318C6BA}" type="parTrans" cxnId="{90250656-65ED-44CF-9D49-1A385A34709E}">
      <dgm:prSet/>
      <dgm:spPr/>
      <dgm:t>
        <a:bodyPr/>
        <a:lstStyle/>
        <a:p>
          <a:endParaRPr lang="fr-CH"/>
        </a:p>
      </dgm:t>
    </dgm:pt>
    <dgm:pt modelId="{809132B3-C234-428B-AC58-A37FB719F7AE}" type="sibTrans" cxnId="{90250656-65ED-44CF-9D49-1A385A34709E}">
      <dgm:prSet/>
      <dgm:spPr/>
      <dgm:t>
        <a:bodyPr/>
        <a:lstStyle/>
        <a:p>
          <a:endParaRPr lang="fr-CH"/>
        </a:p>
      </dgm:t>
    </dgm:pt>
    <dgm:pt modelId="{E1B993C6-0B3E-4EFA-81F7-7E20F4E87AA6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2D872D4-7C80-4561-A9FB-AD1BA2FA790C}" type="parTrans" cxnId="{4D3267E6-50BB-4B90-A150-9AE4AF15493A}">
      <dgm:prSet/>
      <dgm:spPr/>
      <dgm:t>
        <a:bodyPr/>
        <a:lstStyle/>
        <a:p>
          <a:endParaRPr lang="fr-CH"/>
        </a:p>
      </dgm:t>
    </dgm:pt>
    <dgm:pt modelId="{957F3EB6-E8F3-4589-BFB2-454E654ECFFA}" type="sibTrans" cxnId="{4D3267E6-50BB-4B90-A150-9AE4AF15493A}">
      <dgm:prSet/>
      <dgm:spPr/>
      <dgm:t>
        <a:bodyPr/>
        <a:lstStyle/>
        <a:p>
          <a:endParaRPr lang="fr-CH"/>
        </a:p>
      </dgm:t>
    </dgm:pt>
    <dgm:pt modelId="{AF5FE707-3548-4B39-A2B7-5B1243B4F771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6F42804-0C8E-46DA-9007-C7FFB7478B1E}" type="parTrans" cxnId="{8FF00D80-AAE1-4387-AE18-70D6347B92A5}">
      <dgm:prSet/>
      <dgm:spPr/>
      <dgm:t>
        <a:bodyPr/>
        <a:lstStyle/>
        <a:p>
          <a:endParaRPr lang="fr-CH"/>
        </a:p>
      </dgm:t>
    </dgm:pt>
    <dgm:pt modelId="{D9098803-1285-498C-81A9-17CD501DDF5A}" type="sibTrans" cxnId="{8FF00D80-AAE1-4387-AE18-70D6347B92A5}">
      <dgm:prSet/>
      <dgm:spPr/>
      <dgm:t>
        <a:bodyPr/>
        <a:lstStyle/>
        <a:p>
          <a:endParaRPr lang="fr-CH"/>
        </a:p>
      </dgm:t>
    </dgm:pt>
    <dgm:pt modelId="{805A5606-F280-431E-ACBE-EC87B17B3F03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D60D8B72-B7DD-4A53-BF02-D3122BFD271A}" type="parTrans" cxnId="{FA678D09-5561-4419-9CC9-75EEA43D312D}">
      <dgm:prSet/>
      <dgm:spPr/>
      <dgm:t>
        <a:bodyPr/>
        <a:lstStyle/>
        <a:p>
          <a:endParaRPr lang="fr-CH"/>
        </a:p>
      </dgm:t>
    </dgm:pt>
    <dgm:pt modelId="{AD3BD8E7-913B-4D0B-96E5-93A74D07B503}" type="sibTrans" cxnId="{FA678D09-5561-4419-9CC9-75EEA43D312D}">
      <dgm:prSet/>
      <dgm:spPr/>
      <dgm:t>
        <a:bodyPr/>
        <a:lstStyle/>
        <a:p>
          <a:endParaRPr lang="fr-CH"/>
        </a:p>
      </dgm:t>
    </dgm:pt>
    <dgm:pt modelId="{451FED55-8AD7-4928-9455-77C36F63D17A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51053AD-E70E-4358-9B1E-E834D972DFA4}" type="parTrans" cxnId="{DBE69AF4-81D9-49E8-8789-08791041DFE0}">
      <dgm:prSet/>
      <dgm:spPr/>
      <dgm:t>
        <a:bodyPr/>
        <a:lstStyle/>
        <a:p>
          <a:endParaRPr lang="fr-CH"/>
        </a:p>
      </dgm:t>
    </dgm:pt>
    <dgm:pt modelId="{9E35328F-8483-4E9E-BF05-7F30742774FC}" type="sibTrans" cxnId="{DBE69AF4-81D9-49E8-8789-08791041DFE0}">
      <dgm:prSet/>
      <dgm:spPr/>
      <dgm:t>
        <a:bodyPr/>
        <a:lstStyle/>
        <a:p>
          <a:endParaRPr lang="fr-CH"/>
        </a:p>
      </dgm:t>
    </dgm:pt>
    <dgm:pt modelId="{95174B82-2972-477A-A4F2-30ABFC2768BC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77E1C9B-B122-4862-B140-937669BC07E9}" type="parTrans" cxnId="{5387FB9D-E6DB-4EF2-B3DB-6DAF04004F53}">
      <dgm:prSet/>
      <dgm:spPr/>
      <dgm:t>
        <a:bodyPr/>
        <a:lstStyle/>
        <a:p>
          <a:endParaRPr lang="fr-CH"/>
        </a:p>
      </dgm:t>
    </dgm:pt>
    <dgm:pt modelId="{F7851182-FB87-476C-96A4-090581F00EF7}" type="sibTrans" cxnId="{5387FB9D-E6DB-4EF2-B3DB-6DAF04004F53}">
      <dgm:prSet/>
      <dgm:spPr/>
      <dgm:t>
        <a:bodyPr/>
        <a:lstStyle/>
        <a:p>
          <a:endParaRPr lang="fr-CH"/>
        </a:p>
      </dgm:t>
    </dgm:pt>
    <dgm:pt modelId="{7BEEC1AE-9517-4026-B81D-AE974B614B20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E4E6C2-35CF-41DC-AE72-7A7540523BEF}" type="parTrans" cxnId="{A8ADBCBA-3B4F-4D28-92E9-595854277789}">
      <dgm:prSet/>
      <dgm:spPr/>
      <dgm:t>
        <a:bodyPr/>
        <a:lstStyle/>
        <a:p>
          <a:endParaRPr lang="fr-CH"/>
        </a:p>
      </dgm:t>
    </dgm:pt>
    <dgm:pt modelId="{F7429C87-022B-4A45-8152-C9EB64A11742}" type="sibTrans" cxnId="{A8ADBCBA-3B4F-4D28-92E9-595854277789}">
      <dgm:prSet/>
      <dgm:spPr/>
      <dgm:t>
        <a:bodyPr/>
        <a:lstStyle/>
        <a:p>
          <a:endParaRPr lang="fr-CH"/>
        </a:p>
      </dgm:t>
    </dgm:pt>
    <dgm:pt modelId="{A5CE5DDB-B5DC-469E-9D68-5B8012BEB47C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8B703F92-5262-42CD-A3F3-5CECA1748C8E}" type="parTrans" cxnId="{021BA77B-9B5F-421D-8F4B-552003EC9CB3}">
      <dgm:prSet/>
      <dgm:spPr/>
      <dgm:t>
        <a:bodyPr/>
        <a:lstStyle/>
        <a:p>
          <a:endParaRPr lang="fr-CH"/>
        </a:p>
      </dgm:t>
    </dgm:pt>
    <dgm:pt modelId="{A3324842-A082-49DF-8C20-D31A4935024D}" type="sibTrans" cxnId="{021BA77B-9B5F-421D-8F4B-552003EC9CB3}">
      <dgm:prSet/>
      <dgm:spPr/>
      <dgm:t>
        <a:bodyPr/>
        <a:lstStyle/>
        <a:p>
          <a:endParaRPr lang="fr-CH"/>
        </a:p>
      </dgm:t>
    </dgm:pt>
    <dgm:pt modelId="{C299C501-416E-400F-ADB4-AE707926CE96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6977839-2219-41BB-ADF4-821F00742557}" type="parTrans" cxnId="{3F796A03-333B-4CCC-8B6C-0DD7CE7453ED}">
      <dgm:prSet/>
      <dgm:spPr/>
      <dgm:t>
        <a:bodyPr/>
        <a:lstStyle/>
        <a:p>
          <a:endParaRPr lang="fr-CH"/>
        </a:p>
      </dgm:t>
    </dgm:pt>
    <dgm:pt modelId="{E6690CA5-D58B-412C-BB4F-6BC8BF91842D}" type="sibTrans" cxnId="{3F796A03-333B-4CCC-8B6C-0DD7CE7453ED}">
      <dgm:prSet/>
      <dgm:spPr/>
      <dgm:t>
        <a:bodyPr/>
        <a:lstStyle/>
        <a:p>
          <a:endParaRPr lang="fr-CH"/>
        </a:p>
      </dgm:t>
    </dgm:pt>
    <dgm:pt modelId="{DFC07259-F938-4A09-A901-A245EA1B271C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ED876422-F8A7-4C22-8728-1DE011A62FDD}" type="parTrans" cxnId="{8ADB8E2E-C995-4C26-902A-2BB6E363D34B}">
      <dgm:prSet/>
      <dgm:spPr/>
      <dgm:t>
        <a:bodyPr/>
        <a:lstStyle/>
        <a:p>
          <a:endParaRPr lang="fr-CH"/>
        </a:p>
      </dgm:t>
    </dgm:pt>
    <dgm:pt modelId="{B9645B66-1E95-476C-9C41-0891E9E6FF18}" type="sibTrans" cxnId="{8ADB8E2E-C995-4C26-902A-2BB6E363D34B}">
      <dgm:prSet/>
      <dgm:spPr/>
      <dgm:t>
        <a:bodyPr/>
        <a:lstStyle/>
        <a:p>
          <a:endParaRPr lang="fr-CH"/>
        </a:p>
      </dgm:t>
    </dgm:pt>
    <dgm:pt modelId="{56FBA157-FE69-4F04-9E9A-E01569CEC910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B58A7B69-81C8-48BE-A633-7D337003E82D}" type="parTrans" cxnId="{298CFBDB-F297-48D8-8378-C5F3043E41E5}">
      <dgm:prSet/>
      <dgm:spPr/>
      <dgm:t>
        <a:bodyPr/>
        <a:lstStyle/>
        <a:p>
          <a:endParaRPr lang="fr-CH"/>
        </a:p>
      </dgm:t>
    </dgm:pt>
    <dgm:pt modelId="{CD7E4339-8DA2-428E-A975-F70DD5E6637B}" type="sibTrans" cxnId="{298CFBDB-F297-48D8-8378-C5F3043E41E5}">
      <dgm:prSet/>
      <dgm:spPr/>
      <dgm:t>
        <a:bodyPr/>
        <a:lstStyle/>
        <a:p>
          <a:endParaRPr lang="fr-CH"/>
        </a:p>
      </dgm:t>
    </dgm:pt>
    <dgm:pt modelId="{D3B09017-7A86-4579-B8D6-1EE7901950D2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D5CB835A-873A-4451-BD3A-25BBEADE68F0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042DFD62-89C0-4A7A-8095-6031866776B3}" type="pres">
      <dgm:prSet presAssocID="{B1D40191-3AB8-4155-98F2-FDFE8EC107C3}" presName="rootComposite1" presStyleCnt="0"/>
      <dgm:spPr/>
    </dgm:pt>
    <dgm:pt modelId="{97572BAA-0F41-484C-8526-23E0A71370D2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8D14B9B-E6F5-429A-BB88-32D4742D8E7B}" type="pres">
      <dgm:prSet presAssocID="{B1D40191-3AB8-4155-98F2-FDFE8EC107C3}" presName="topArc1" presStyleLbl="parChTrans1D1" presStyleIdx="0" presStyleCnt="56"/>
      <dgm:spPr/>
    </dgm:pt>
    <dgm:pt modelId="{E62CB8BD-5093-4C7E-B45B-B842708B0C5B}" type="pres">
      <dgm:prSet presAssocID="{B1D40191-3AB8-4155-98F2-FDFE8EC107C3}" presName="bottomArc1" presStyleLbl="parChTrans1D1" presStyleIdx="1" presStyleCnt="56"/>
      <dgm:spPr/>
    </dgm:pt>
    <dgm:pt modelId="{07D40151-5018-4A16-B425-D68D9956D2DE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8D3FFFD3-AF14-495D-8782-8317081AFB58}" type="pres">
      <dgm:prSet presAssocID="{B1D40191-3AB8-4155-98F2-FDFE8EC107C3}" presName="hierChild2" presStyleCnt="0"/>
      <dgm:spPr/>
    </dgm:pt>
    <dgm:pt modelId="{4067A8C8-6E8D-4E56-8350-DAB052622FA4}" type="pres">
      <dgm:prSet presAssocID="{7CBA3B17-A250-4FE3-A1E5-431BE4BFE67F}" presName="Name28" presStyleLbl="parChTrans1D2" presStyleIdx="0" presStyleCnt="8"/>
      <dgm:spPr/>
      <dgm:t>
        <a:bodyPr/>
        <a:lstStyle/>
        <a:p>
          <a:endParaRPr lang="fr-CH"/>
        </a:p>
      </dgm:t>
    </dgm:pt>
    <dgm:pt modelId="{CC37C24A-6B81-4715-BC4B-0A6637AC5F33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CF003938-186C-4167-8B94-F1646BA1EE8B}" type="pres">
      <dgm:prSet presAssocID="{E3F48218-8B70-4928-B3F6-DBAB06C6BE7E}" presName="rootComposite2" presStyleCnt="0"/>
      <dgm:spPr/>
    </dgm:pt>
    <dgm:pt modelId="{2EB1BB33-B93C-45D0-B733-64531B9FFF78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39FF369-543D-4113-AB8F-8F22673AA3F7}" type="pres">
      <dgm:prSet presAssocID="{E3F48218-8B70-4928-B3F6-DBAB06C6BE7E}" presName="topArc2" presStyleLbl="parChTrans1D1" presStyleIdx="2" presStyleCnt="56"/>
      <dgm:spPr/>
    </dgm:pt>
    <dgm:pt modelId="{93BBE468-BDE0-42CF-8A22-8E8B18EAC3AD}" type="pres">
      <dgm:prSet presAssocID="{E3F48218-8B70-4928-B3F6-DBAB06C6BE7E}" presName="bottomArc2" presStyleLbl="parChTrans1D1" presStyleIdx="3" presStyleCnt="56"/>
      <dgm:spPr/>
    </dgm:pt>
    <dgm:pt modelId="{1CC06AAF-F152-4927-860E-CBFB33CDBA4D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0004890B-F262-41BF-89A0-1968115DADAF}" type="pres">
      <dgm:prSet presAssocID="{E3F48218-8B70-4928-B3F6-DBAB06C6BE7E}" presName="hierChild4" presStyleCnt="0"/>
      <dgm:spPr/>
    </dgm:pt>
    <dgm:pt modelId="{3963A62B-6F03-46C4-AF7A-B1FEE35CAC83}" type="pres">
      <dgm:prSet presAssocID="{E8B7007A-280B-4BBE-B6AA-2BDA5343970F}" presName="Name28" presStyleLbl="parChTrans1D3" presStyleIdx="0" presStyleCnt="10"/>
      <dgm:spPr/>
      <dgm:t>
        <a:bodyPr/>
        <a:lstStyle/>
        <a:p>
          <a:endParaRPr lang="fr-CH"/>
        </a:p>
      </dgm:t>
    </dgm:pt>
    <dgm:pt modelId="{F33D21E9-DEE9-4E7B-A35D-6510AD17D5CB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2D1652F4-BEAD-48B8-A7CD-2E0C331F1F2B}" type="pres">
      <dgm:prSet presAssocID="{A8175177-1519-41EC-B0E8-8E6F584E6BE0}" presName="rootComposite2" presStyleCnt="0"/>
      <dgm:spPr/>
    </dgm:pt>
    <dgm:pt modelId="{9BDACF51-A4BC-47B2-A8BB-61C700AF950B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EF17B33-4F2E-422F-A516-318727069C4C}" type="pres">
      <dgm:prSet presAssocID="{A8175177-1519-41EC-B0E8-8E6F584E6BE0}" presName="topArc2" presStyleLbl="parChTrans1D1" presStyleIdx="4" presStyleCnt="56"/>
      <dgm:spPr/>
    </dgm:pt>
    <dgm:pt modelId="{5EC424EF-69F8-4EE6-BFC8-6AC8A1694518}" type="pres">
      <dgm:prSet presAssocID="{A8175177-1519-41EC-B0E8-8E6F584E6BE0}" presName="bottomArc2" presStyleLbl="parChTrans1D1" presStyleIdx="5" presStyleCnt="56"/>
      <dgm:spPr/>
    </dgm:pt>
    <dgm:pt modelId="{24F6381F-31B1-4470-8DC0-653194B4CA86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E91A07A1-592D-4A27-AB3B-7E4B545A957A}" type="pres">
      <dgm:prSet presAssocID="{A8175177-1519-41EC-B0E8-8E6F584E6BE0}" presName="hierChild4" presStyleCnt="0"/>
      <dgm:spPr/>
    </dgm:pt>
    <dgm:pt modelId="{1C59E6D4-4766-42D2-AFCB-9BCA45A20347}" type="pres">
      <dgm:prSet presAssocID="{A8175177-1519-41EC-B0E8-8E6F584E6BE0}" presName="hierChild5" presStyleCnt="0"/>
      <dgm:spPr/>
    </dgm:pt>
    <dgm:pt modelId="{94FC4A60-16AC-4E62-A968-D02123087189}" type="pres">
      <dgm:prSet presAssocID="{4673C714-8D75-4A7A-BC7D-27F7D101EEC4}" presName="Name28" presStyleLbl="parChTrans1D3" presStyleIdx="1" presStyleCnt="10"/>
      <dgm:spPr/>
      <dgm:t>
        <a:bodyPr/>
        <a:lstStyle/>
        <a:p>
          <a:endParaRPr lang="fr-CH"/>
        </a:p>
      </dgm:t>
    </dgm:pt>
    <dgm:pt modelId="{95B7650E-A96F-4A5C-BC8B-DB23EBBBAF6D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DACCA88D-D9B3-44F8-9D3F-92B118F30063}" type="pres">
      <dgm:prSet presAssocID="{DD59FE7B-99C8-4708-A0B9-A330A439A602}" presName="rootComposite2" presStyleCnt="0"/>
      <dgm:spPr/>
    </dgm:pt>
    <dgm:pt modelId="{901A22B4-886B-4492-A5FC-03FFA9C6BB85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FF86349-7216-4681-A678-2A62B0DA0B4E}" type="pres">
      <dgm:prSet presAssocID="{DD59FE7B-99C8-4708-A0B9-A330A439A602}" presName="topArc2" presStyleLbl="parChTrans1D1" presStyleIdx="6" presStyleCnt="56"/>
      <dgm:spPr/>
    </dgm:pt>
    <dgm:pt modelId="{8F374994-2511-4D5A-A92F-E0E61030B3A7}" type="pres">
      <dgm:prSet presAssocID="{DD59FE7B-99C8-4708-A0B9-A330A439A602}" presName="bottomArc2" presStyleLbl="parChTrans1D1" presStyleIdx="7" presStyleCnt="56"/>
      <dgm:spPr/>
    </dgm:pt>
    <dgm:pt modelId="{0BE17515-3136-4129-A302-5C8E9F48027A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0C83A03A-98D3-4928-AE1C-4A3B15F781E8}" type="pres">
      <dgm:prSet presAssocID="{DD59FE7B-99C8-4708-A0B9-A330A439A602}" presName="hierChild4" presStyleCnt="0"/>
      <dgm:spPr/>
    </dgm:pt>
    <dgm:pt modelId="{6DC66BAD-16BB-41C4-BF54-468B90C00469}" type="pres">
      <dgm:prSet presAssocID="{DD59FE7B-99C8-4708-A0B9-A330A439A602}" presName="hierChild5" presStyleCnt="0"/>
      <dgm:spPr/>
    </dgm:pt>
    <dgm:pt modelId="{07A6EA52-38B5-4C64-951B-941EC7D92E51}" type="pres">
      <dgm:prSet presAssocID="{E3F48218-8B70-4928-B3F6-DBAB06C6BE7E}" presName="hierChild5" presStyleCnt="0"/>
      <dgm:spPr/>
    </dgm:pt>
    <dgm:pt modelId="{20F55A9D-3BC1-495B-B43D-7A1B76359E39}" type="pres">
      <dgm:prSet presAssocID="{9BFBE632-BB1B-4FD8-AA92-652EDD9F956D}" presName="Name28" presStyleLbl="parChTrans1D2" presStyleIdx="1" presStyleCnt="8"/>
      <dgm:spPr/>
      <dgm:t>
        <a:bodyPr/>
        <a:lstStyle/>
        <a:p>
          <a:endParaRPr lang="fr-CH"/>
        </a:p>
      </dgm:t>
    </dgm:pt>
    <dgm:pt modelId="{BB67DCF7-D763-428C-8657-4DCF4140B094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D9FB740A-A209-4D25-8834-93B99A139D21}" type="pres">
      <dgm:prSet presAssocID="{042EA682-7ED5-4920-A3B6-9673DAEE35C0}" presName="rootComposite2" presStyleCnt="0"/>
      <dgm:spPr/>
    </dgm:pt>
    <dgm:pt modelId="{55746CFF-7906-407C-A752-857674C921DB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FF37E95-EBD2-496E-9381-ADBFDD3CDBC7}" type="pres">
      <dgm:prSet presAssocID="{042EA682-7ED5-4920-A3B6-9673DAEE35C0}" presName="topArc2" presStyleLbl="parChTrans1D1" presStyleIdx="8" presStyleCnt="56"/>
      <dgm:spPr/>
    </dgm:pt>
    <dgm:pt modelId="{37F459AD-6390-4993-9348-1EFE9C3494C6}" type="pres">
      <dgm:prSet presAssocID="{042EA682-7ED5-4920-A3B6-9673DAEE35C0}" presName="bottomArc2" presStyleLbl="parChTrans1D1" presStyleIdx="9" presStyleCnt="56"/>
      <dgm:spPr/>
    </dgm:pt>
    <dgm:pt modelId="{E32A8C96-1C12-4F9E-8008-1C33696A5BE4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B113983D-E177-4E04-AE2F-BFE68E077620}" type="pres">
      <dgm:prSet presAssocID="{042EA682-7ED5-4920-A3B6-9673DAEE35C0}" presName="hierChild4" presStyleCnt="0"/>
      <dgm:spPr/>
    </dgm:pt>
    <dgm:pt modelId="{C07D000D-27EB-46B5-B5DB-8CD29B94B433}" type="pres">
      <dgm:prSet presAssocID="{80EA3623-A9C3-447C-93E9-3DFCC70332CB}" presName="Name28" presStyleLbl="parChTrans1D3" presStyleIdx="2" presStyleCnt="10"/>
      <dgm:spPr/>
      <dgm:t>
        <a:bodyPr/>
        <a:lstStyle/>
        <a:p>
          <a:endParaRPr lang="fr-CH"/>
        </a:p>
      </dgm:t>
    </dgm:pt>
    <dgm:pt modelId="{954322C7-8EA1-4150-9330-C6662DA4ACA9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D9811206-D313-4FF2-A54B-E1C6FCD44534}" type="pres">
      <dgm:prSet presAssocID="{E777BCA6-C657-4996-95EE-2C0096B3653B}" presName="rootComposite2" presStyleCnt="0"/>
      <dgm:spPr/>
    </dgm:pt>
    <dgm:pt modelId="{BB66ACAA-0FCB-4BE7-94E8-EB689DB52761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832C037-26F1-4004-BCB7-B69A4E650C5D}" type="pres">
      <dgm:prSet presAssocID="{E777BCA6-C657-4996-95EE-2C0096B3653B}" presName="topArc2" presStyleLbl="parChTrans1D1" presStyleIdx="10" presStyleCnt="56"/>
      <dgm:spPr/>
    </dgm:pt>
    <dgm:pt modelId="{1A9DD7BB-91E6-49D6-8F2E-7488E4933261}" type="pres">
      <dgm:prSet presAssocID="{E777BCA6-C657-4996-95EE-2C0096B3653B}" presName="bottomArc2" presStyleLbl="parChTrans1D1" presStyleIdx="11" presStyleCnt="56"/>
      <dgm:spPr/>
    </dgm:pt>
    <dgm:pt modelId="{065F86BA-BB76-446F-A6AC-BAA655237906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92E4986C-95D9-490F-9743-F980234896DF}" type="pres">
      <dgm:prSet presAssocID="{E777BCA6-C657-4996-95EE-2C0096B3653B}" presName="hierChild4" presStyleCnt="0"/>
      <dgm:spPr/>
    </dgm:pt>
    <dgm:pt modelId="{961D529D-3C0B-475F-B7B0-BDB3AF4B32F4}" type="pres">
      <dgm:prSet presAssocID="{E777BCA6-C657-4996-95EE-2C0096B3653B}" presName="hierChild5" presStyleCnt="0"/>
      <dgm:spPr/>
    </dgm:pt>
    <dgm:pt modelId="{2E255D5A-2AE7-4034-85F2-26AA81EE0042}" type="pres">
      <dgm:prSet presAssocID="{5F0A106E-7D89-442C-8E86-001291A429DF}" presName="Name28" presStyleLbl="parChTrans1D3" presStyleIdx="3" presStyleCnt="10"/>
      <dgm:spPr/>
      <dgm:t>
        <a:bodyPr/>
        <a:lstStyle/>
        <a:p>
          <a:endParaRPr lang="fr-CH"/>
        </a:p>
      </dgm:t>
    </dgm:pt>
    <dgm:pt modelId="{59F46301-7C47-4BF4-A7DF-F919CA4B7A3E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0D058CE4-4605-4C62-B249-1271E6FFAB01}" type="pres">
      <dgm:prSet presAssocID="{182959BD-A9E2-4D0D-9513-3C28270EA5A0}" presName="rootComposite2" presStyleCnt="0"/>
      <dgm:spPr/>
    </dgm:pt>
    <dgm:pt modelId="{0347286F-BDA5-4A43-80C1-605A857EAA70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A20DDEB-351F-4863-9671-63E4A17704C2}" type="pres">
      <dgm:prSet presAssocID="{182959BD-A9E2-4D0D-9513-3C28270EA5A0}" presName="topArc2" presStyleLbl="parChTrans1D1" presStyleIdx="12" presStyleCnt="56"/>
      <dgm:spPr/>
    </dgm:pt>
    <dgm:pt modelId="{53DA9E1A-1095-4D76-A685-FCF8F5C95913}" type="pres">
      <dgm:prSet presAssocID="{182959BD-A9E2-4D0D-9513-3C28270EA5A0}" presName="bottomArc2" presStyleLbl="parChTrans1D1" presStyleIdx="13" presStyleCnt="56"/>
      <dgm:spPr/>
    </dgm:pt>
    <dgm:pt modelId="{C5844B44-DA35-4F72-8B41-99DE2802E776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0279956D-4F28-4CCC-84AC-C7F9A055989B}" type="pres">
      <dgm:prSet presAssocID="{182959BD-A9E2-4D0D-9513-3C28270EA5A0}" presName="hierChild4" presStyleCnt="0"/>
      <dgm:spPr/>
    </dgm:pt>
    <dgm:pt modelId="{54B4CF59-26F1-4419-9727-39D2DEB21425}" type="pres">
      <dgm:prSet presAssocID="{182959BD-A9E2-4D0D-9513-3C28270EA5A0}" presName="hierChild5" presStyleCnt="0"/>
      <dgm:spPr/>
    </dgm:pt>
    <dgm:pt modelId="{83AC2FBA-86FA-47AD-AA8B-DCF603444357}" type="pres">
      <dgm:prSet presAssocID="{042EA682-7ED5-4920-A3B6-9673DAEE35C0}" presName="hierChild5" presStyleCnt="0"/>
      <dgm:spPr/>
    </dgm:pt>
    <dgm:pt modelId="{8AC05E89-62C7-42C4-81E5-362AE6473627}" type="pres">
      <dgm:prSet presAssocID="{B1D40191-3AB8-4155-98F2-FDFE8EC107C3}" presName="hierChild3" presStyleCnt="0"/>
      <dgm:spPr/>
    </dgm:pt>
    <dgm:pt modelId="{3D0FDCC3-9EC4-4E38-AB04-73064805DA3F}" type="pres">
      <dgm:prSet presAssocID="{7097CC65-1876-49B6-AC82-48FEE7B45273}" presName="hierRoot1" presStyleCnt="0">
        <dgm:presLayoutVars>
          <dgm:hierBranch val="init"/>
        </dgm:presLayoutVars>
      </dgm:prSet>
      <dgm:spPr/>
    </dgm:pt>
    <dgm:pt modelId="{D6C9AF21-852B-432F-973C-7FA6B544851A}" type="pres">
      <dgm:prSet presAssocID="{7097CC65-1876-49B6-AC82-48FEE7B45273}" presName="rootComposite1" presStyleCnt="0"/>
      <dgm:spPr/>
    </dgm:pt>
    <dgm:pt modelId="{DA121276-524B-4F4F-B2AC-C84C4C338EFE}" type="pres">
      <dgm:prSet presAssocID="{7097CC65-1876-49B6-AC82-48FEE7B4527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1EBAAC0-02E4-401B-9F58-8F7D23AEDF1E}" type="pres">
      <dgm:prSet presAssocID="{7097CC65-1876-49B6-AC82-48FEE7B45273}" presName="topArc1" presStyleLbl="parChTrans1D1" presStyleIdx="14" presStyleCnt="56"/>
      <dgm:spPr/>
    </dgm:pt>
    <dgm:pt modelId="{CE25169F-6E9B-4D26-9814-E926354B4259}" type="pres">
      <dgm:prSet presAssocID="{7097CC65-1876-49B6-AC82-48FEE7B45273}" presName="bottomArc1" presStyleLbl="parChTrans1D1" presStyleIdx="15" presStyleCnt="56"/>
      <dgm:spPr/>
    </dgm:pt>
    <dgm:pt modelId="{CB16C941-C084-4DD2-8753-04210160AA10}" type="pres">
      <dgm:prSet presAssocID="{7097CC65-1876-49B6-AC82-48FEE7B45273}" presName="topConnNode1" presStyleLbl="node1" presStyleIdx="0" presStyleCnt="0"/>
      <dgm:spPr/>
      <dgm:t>
        <a:bodyPr/>
        <a:lstStyle/>
        <a:p>
          <a:endParaRPr lang="fr-CH"/>
        </a:p>
      </dgm:t>
    </dgm:pt>
    <dgm:pt modelId="{BF68B8B4-C507-4E75-87AB-F9467F9566A0}" type="pres">
      <dgm:prSet presAssocID="{7097CC65-1876-49B6-AC82-48FEE7B45273}" presName="hierChild2" presStyleCnt="0"/>
      <dgm:spPr/>
    </dgm:pt>
    <dgm:pt modelId="{F3A10CE0-B7B0-44D7-90B4-A9ABD0041626}" type="pres">
      <dgm:prSet presAssocID="{17103761-EBF5-406A-957B-29B818E458C5}" presName="Name28" presStyleLbl="parChTrans1D2" presStyleIdx="2" presStyleCnt="8"/>
      <dgm:spPr/>
      <dgm:t>
        <a:bodyPr/>
        <a:lstStyle/>
        <a:p>
          <a:endParaRPr lang="fr-CH"/>
        </a:p>
      </dgm:t>
    </dgm:pt>
    <dgm:pt modelId="{892A1383-1786-48A3-BBBD-9C7D517ED8E9}" type="pres">
      <dgm:prSet presAssocID="{BAF6120C-2745-4CD7-85FD-07506B0E65DB}" presName="hierRoot2" presStyleCnt="0">
        <dgm:presLayoutVars>
          <dgm:hierBranch val="init"/>
        </dgm:presLayoutVars>
      </dgm:prSet>
      <dgm:spPr/>
    </dgm:pt>
    <dgm:pt modelId="{F100AC1C-987A-465D-B00B-334123AAC714}" type="pres">
      <dgm:prSet presAssocID="{BAF6120C-2745-4CD7-85FD-07506B0E65DB}" presName="rootComposite2" presStyleCnt="0"/>
      <dgm:spPr/>
    </dgm:pt>
    <dgm:pt modelId="{54506BB6-D505-470E-A413-D3ABF7F05740}" type="pres">
      <dgm:prSet presAssocID="{BAF6120C-2745-4CD7-85FD-07506B0E65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F39AC4E-3E7C-46A7-B990-3C950F5BA77C}" type="pres">
      <dgm:prSet presAssocID="{BAF6120C-2745-4CD7-85FD-07506B0E65DB}" presName="topArc2" presStyleLbl="parChTrans1D1" presStyleIdx="16" presStyleCnt="56"/>
      <dgm:spPr/>
    </dgm:pt>
    <dgm:pt modelId="{5FC1C5A5-8EFB-4DD5-9130-D473C6250BF3}" type="pres">
      <dgm:prSet presAssocID="{BAF6120C-2745-4CD7-85FD-07506B0E65DB}" presName="bottomArc2" presStyleLbl="parChTrans1D1" presStyleIdx="17" presStyleCnt="56"/>
      <dgm:spPr/>
    </dgm:pt>
    <dgm:pt modelId="{6E8913F8-933A-4A42-AF4F-CF2E98A38C7F}" type="pres">
      <dgm:prSet presAssocID="{BAF6120C-2745-4CD7-85FD-07506B0E65DB}" presName="topConnNode2" presStyleLbl="node2" presStyleIdx="0" presStyleCnt="0"/>
      <dgm:spPr/>
      <dgm:t>
        <a:bodyPr/>
        <a:lstStyle/>
        <a:p>
          <a:endParaRPr lang="fr-CH"/>
        </a:p>
      </dgm:t>
    </dgm:pt>
    <dgm:pt modelId="{35E85A06-2335-4374-B23A-75915F5DFCF4}" type="pres">
      <dgm:prSet presAssocID="{BAF6120C-2745-4CD7-85FD-07506B0E65DB}" presName="hierChild4" presStyleCnt="0"/>
      <dgm:spPr/>
    </dgm:pt>
    <dgm:pt modelId="{0AB3D9DD-833A-47A1-ACC1-6344D0CDED36}" type="pres">
      <dgm:prSet presAssocID="{33571997-4854-4965-B8F6-D17956500803}" presName="Name28" presStyleLbl="parChTrans1D3" presStyleIdx="4" presStyleCnt="10"/>
      <dgm:spPr/>
      <dgm:t>
        <a:bodyPr/>
        <a:lstStyle/>
        <a:p>
          <a:endParaRPr lang="fr-CH"/>
        </a:p>
      </dgm:t>
    </dgm:pt>
    <dgm:pt modelId="{661A1624-9B48-419A-9E90-35273A39A3F2}" type="pres">
      <dgm:prSet presAssocID="{B0B1BD03-4479-4BA5-B784-692E0D68DC08}" presName="hierRoot2" presStyleCnt="0">
        <dgm:presLayoutVars>
          <dgm:hierBranch val="init"/>
        </dgm:presLayoutVars>
      </dgm:prSet>
      <dgm:spPr/>
    </dgm:pt>
    <dgm:pt modelId="{558DED98-BD7F-44CD-A8BA-0A8D6B312FC2}" type="pres">
      <dgm:prSet presAssocID="{B0B1BD03-4479-4BA5-B784-692E0D68DC08}" presName="rootComposite2" presStyleCnt="0"/>
      <dgm:spPr/>
    </dgm:pt>
    <dgm:pt modelId="{5B527129-EBE3-4DC7-AB77-245339F46C5A}" type="pres">
      <dgm:prSet presAssocID="{B0B1BD03-4479-4BA5-B784-692E0D68DC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3A95177-4FF1-4019-A810-D6B3077512CB}" type="pres">
      <dgm:prSet presAssocID="{B0B1BD03-4479-4BA5-B784-692E0D68DC08}" presName="topArc2" presStyleLbl="parChTrans1D1" presStyleIdx="18" presStyleCnt="56"/>
      <dgm:spPr/>
    </dgm:pt>
    <dgm:pt modelId="{B41CDCB7-A4AE-40EE-AFA5-3C1B85F7DB6A}" type="pres">
      <dgm:prSet presAssocID="{B0B1BD03-4479-4BA5-B784-692E0D68DC08}" presName="bottomArc2" presStyleLbl="parChTrans1D1" presStyleIdx="19" presStyleCnt="56"/>
      <dgm:spPr/>
    </dgm:pt>
    <dgm:pt modelId="{68EAD125-BB2E-4080-B676-2A02B2776D7D}" type="pres">
      <dgm:prSet presAssocID="{B0B1BD03-4479-4BA5-B784-692E0D68DC08}" presName="topConnNode2" presStyleLbl="node3" presStyleIdx="0" presStyleCnt="0"/>
      <dgm:spPr/>
      <dgm:t>
        <a:bodyPr/>
        <a:lstStyle/>
        <a:p>
          <a:endParaRPr lang="fr-CH"/>
        </a:p>
      </dgm:t>
    </dgm:pt>
    <dgm:pt modelId="{E4DF05A8-C9F7-4B49-8B98-449643CE3E94}" type="pres">
      <dgm:prSet presAssocID="{B0B1BD03-4479-4BA5-B784-692E0D68DC08}" presName="hierChild4" presStyleCnt="0"/>
      <dgm:spPr/>
    </dgm:pt>
    <dgm:pt modelId="{044CF815-F9EA-4AEF-9DC9-169D221B19BE}" type="pres">
      <dgm:prSet presAssocID="{653CFB57-E1D9-404B-AC6F-4D5CFF08F488}" presName="Name28" presStyleLbl="parChTrans1D4" presStyleIdx="0" presStyleCnt="6"/>
      <dgm:spPr/>
      <dgm:t>
        <a:bodyPr/>
        <a:lstStyle/>
        <a:p>
          <a:endParaRPr lang="fr-CH"/>
        </a:p>
      </dgm:t>
    </dgm:pt>
    <dgm:pt modelId="{034E9DF1-50BF-4A59-8655-1FA004807B5E}" type="pres">
      <dgm:prSet presAssocID="{A2518852-2BDF-4E5C-9BA6-68232D1C0BE4}" presName="hierRoot2" presStyleCnt="0">
        <dgm:presLayoutVars>
          <dgm:hierBranch val="init"/>
        </dgm:presLayoutVars>
      </dgm:prSet>
      <dgm:spPr/>
    </dgm:pt>
    <dgm:pt modelId="{7DEA6418-5D44-4CB6-98D7-8C2401DD94B4}" type="pres">
      <dgm:prSet presAssocID="{A2518852-2BDF-4E5C-9BA6-68232D1C0BE4}" presName="rootComposite2" presStyleCnt="0"/>
      <dgm:spPr/>
    </dgm:pt>
    <dgm:pt modelId="{11504116-5C99-4268-B8F5-C6874334951A}" type="pres">
      <dgm:prSet presAssocID="{A2518852-2BDF-4E5C-9BA6-68232D1C0B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D01BC0B-0ADD-406B-8C4D-6C165DF176A1}" type="pres">
      <dgm:prSet presAssocID="{A2518852-2BDF-4E5C-9BA6-68232D1C0BE4}" presName="topArc2" presStyleLbl="parChTrans1D1" presStyleIdx="20" presStyleCnt="56"/>
      <dgm:spPr/>
    </dgm:pt>
    <dgm:pt modelId="{1C5AAAEF-3D15-465F-A145-0AF87810796B}" type="pres">
      <dgm:prSet presAssocID="{A2518852-2BDF-4E5C-9BA6-68232D1C0BE4}" presName="bottomArc2" presStyleLbl="parChTrans1D1" presStyleIdx="21" presStyleCnt="56"/>
      <dgm:spPr/>
    </dgm:pt>
    <dgm:pt modelId="{6B740046-6251-4A99-8FEB-3D23619166C9}" type="pres">
      <dgm:prSet presAssocID="{A2518852-2BDF-4E5C-9BA6-68232D1C0BE4}" presName="topConnNode2" presStyleLbl="node4" presStyleIdx="0" presStyleCnt="0"/>
      <dgm:spPr/>
      <dgm:t>
        <a:bodyPr/>
        <a:lstStyle/>
        <a:p>
          <a:endParaRPr lang="fr-CH"/>
        </a:p>
      </dgm:t>
    </dgm:pt>
    <dgm:pt modelId="{94EBA1AF-BA3D-453F-8ACE-CA0146B5CCDF}" type="pres">
      <dgm:prSet presAssocID="{A2518852-2BDF-4E5C-9BA6-68232D1C0BE4}" presName="hierChild4" presStyleCnt="0"/>
      <dgm:spPr/>
    </dgm:pt>
    <dgm:pt modelId="{8B16EFB9-4B13-4B09-A60A-D8B71B999C65}" type="pres">
      <dgm:prSet presAssocID="{A2518852-2BDF-4E5C-9BA6-68232D1C0BE4}" presName="hierChild5" presStyleCnt="0"/>
      <dgm:spPr/>
    </dgm:pt>
    <dgm:pt modelId="{7931C846-64C7-4154-B321-F356A8B8EFF9}" type="pres">
      <dgm:prSet presAssocID="{F9A4501E-13ED-489A-B8D2-24A63D0A6F4C}" presName="Name28" presStyleLbl="parChTrans1D4" presStyleIdx="1" presStyleCnt="6"/>
      <dgm:spPr/>
      <dgm:t>
        <a:bodyPr/>
        <a:lstStyle/>
        <a:p>
          <a:endParaRPr lang="fr-CH"/>
        </a:p>
      </dgm:t>
    </dgm:pt>
    <dgm:pt modelId="{09ED6847-36E2-4EF6-85E9-F41E4F7FA251}" type="pres">
      <dgm:prSet presAssocID="{A87AE4C4-6D35-4F57-BB40-CD6E598BE78E}" presName="hierRoot2" presStyleCnt="0">
        <dgm:presLayoutVars>
          <dgm:hierBranch val="init"/>
        </dgm:presLayoutVars>
      </dgm:prSet>
      <dgm:spPr/>
    </dgm:pt>
    <dgm:pt modelId="{6799851B-8370-4109-9550-059C1B435B2A}" type="pres">
      <dgm:prSet presAssocID="{A87AE4C4-6D35-4F57-BB40-CD6E598BE78E}" presName="rootComposite2" presStyleCnt="0"/>
      <dgm:spPr/>
    </dgm:pt>
    <dgm:pt modelId="{2B2F4BDC-E37A-4611-82EC-54598DD32125}" type="pres">
      <dgm:prSet presAssocID="{A87AE4C4-6D35-4F57-BB40-CD6E598BE7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081F0C3-265B-4F2E-9D15-65AB489F0232}" type="pres">
      <dgm:prSet presAssocID="{A87AE4C4-6D35-4F57-BB40-CD6E598BE78E}" presName="topArc2" presStyleLbl="parChTrans1D1" presStyleIdx="22" presStyleCnt="56"/>
      <dgm:spPr/>
    </dgm:pt>
    <dgm:pt modelId="{9E314FF1-4306-44E3-A8A9-F29481055240}" type="pres">
      <dgm:prSet presAssocID="{A87AE4C4-6D35-4F57-BB40-CD6E598BE78E}" presName="bottomArc2" presStyleLbl="parChTrans1D1" presStyleIdx="23" presStyleCnt="56"/>
      <dgm:spPr/>
    </dgm:pt>
    <dgm:pt modelId="{159E3742-B76D-45CD-9313-BC420D0B3D4C}" type="pres">
      <dgm:prSet presAssocID="{A87AE4C4-6D35-4F57-BB40-CD6E598BE78E}" presName="topConnNode2" presStyleLbl="node4" presStyleIdx="0" presStyleCnt="0"/>
      <dgm:spPr/>
      <dgm:t>
        <a:bodyPr/>
        <a:lstStyle/>
        <a:p>
          <a:endParaRPr lang="fr-CH"/>
        </a:p>
      </dgm:t>
    </dgm:pt>
    <dgm:pt modelId="{BD61E300-CA25-4DE4-BF03-137AF010C9F2}" type="pres">
      <dgm:prSet presAssocID="{A87AE4C4-6D35-4F57-BB40-CD6E598BE78E}" presName="hierChild4" presStyleCnt="0"/>
      <dgm:spPr/>
    </dgm:pt>
    <dgm:pt modelId="{FD3BC5D6-ECE0-4FA6-A291-9B69D4C9ACA4}" type="pres">
      <dgm:prSet presAssocID="{A87AE4C4-6D35-4F57-BB40-CD6E598BE78E}" presName="hierChild5" presStyleCnt="0"/>
      <dgm:spPr/>
    </dgm:pt>
    <dgm:pt modelId="{02C42E98-24CA-4C8B-B542-D9FEB8B7BDF1}" type="pres">
      <dgm:prSet presAssocID="{B0B1BD03-4479-4BA5-B784-692E0D68DC08}" presName="hierChild5" presStyleCnt="0"/>
      <dgm:spPr/>
    </dgm:pt>
    <dgm:pt modelId="{83050308-7DE6-4721-9B62-A88AA4383498}" type="pres">
      <dgm:prSet presAssocID="{69CE874C-D5CE-4321-97AA-2474D49E62B3}" presName="Name28" presStyleLbl="parChTrans1D3" presStyleIdx="5" presStyleCnt="10"/>
      <dgm:spPr/>
      <dgm:t>
        <a:bodyPr/>
        <a:lstStyle/>
        <a:p>
          <a:endParaRPr lang="fr-CH"/>
        </a:p>
      </dgm:t>
    </dgm:pt>
    <dgm:pt modelId="{2D0060E2-546C-4DD5-8BE3-57F29E634B2A}" type="pres">
      <dgm:prSet presAssocID="{3F16BECD-3BD5-4693-ABFD-F6D39CF9D61D}" presName="hierRoot2" presStyleCnt="0">
        <dgm:presLayoutVars>
          <dgm:hierBranch val="init"/>
        </dgm:presLayoutVars>
      </dgm:prSet>
      <dgm:spPr/>
    </dgm:pt>
    <dgm:pt modelId="{A1138C2E-16FD-4787-B2CD-E01706BD9DB6}" type="pres">
      <dgm:prSet presAssocID="{3F16BECD-3BD5-4693-ABFD-F6D39CF9D61D}" presName="rootComposite2" presStyleCnt="0"/>
      <dgm:spPr/>
    </dgm:pt>
    <dgm:pt modelId="{54B07091-3B41-4EB7-A52E-1F3423503C54}" type="pres">
      <dgm:prSet presAssocID="{3F16BECD-3BD5-4693-ABFD-F6D39CF9D6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F1AD3E2-C125-41ED-B5B0-EA9B6B462DE5}" type="pres">
      <dgm:prSet presAssocID="{3F16BECD-3BD5-4693-ABFD-F6D39CF9D61D}" presName="topArc2" presStyleLbl="parChTrans1D1" presStyleIdx="24" presStyleCnt="56"/>
      <dgm:spPr/>
    </dgm:pt>
    <dgm:pt modelId="{BBF4EA40-EE9F-4FA7-A977-680191BFD09F}" type="pres">
      <dgm:prSet presAssocID="{3F16BECD-3BD5-4693-ABFD-F6D39CF9D61D}" presName="bottomArc2" presStyleLbl="parChTrans1D1" presStyleIdx="25" presStyleCnt="56"/>
      <dgm:spPr/>
    </dgm:pt>
    <dgm:pt modelId="{8FF4AA53-2263-424D-A106-D99BA8611C86}" type="pres">
      <dgm:prSet presAssocID="{3F16BECD-3BD5-4693-ABFD-F6D39CF9D61D}" presName="topConnNode2" presStyleLbl="node3" presStyleIdx="0" presStyleCnt="0"/>
      <dgm:spPr/>
      <dgm:t>
        <a:bodyPr/>
        <a:lstStyle/>
        <a:p>
          <a:endParaRPr lang="fr-CH"/>
        </a:p>
      </dgm:t>
    </dgm:pt>
    <dgm:pt modelId="{D052B6FF-840E-4554-9E40-48F5E8734F34}" type="pres">
      <dgm:prSet presAssocID="{3F16BECD-3BD5-4693-ABFD-F6D39CF9D61D}" presName="hierChild4" presStyleCnt="0"/>
      <dgm:spPr/>
    </dgm:pt>
    <dgm:pt modelId="{C21DAAD2-E97C-45F3-ABA6-7CC913DD1FB7}" type="pres">
      <dgm:prSet presAssocID="{C9C8DFF6-DF83-49AB-B586-0A8B9318C6BA}" presName="Name28" presStyleLbl="parChTrans1D4" presStyleIdx="2" presStyleCnt="6"/>
      <dgm:spPr/>
      <dgm:t>
        <a:bodyPr/>
        <a:lstStyle/>
        <a:p>
          <a:endParaRPr lang="fr-CH"/>
        </a:p>
      </dgm:t>
    </dgm:pt>
    <dgm:pt modelId="{AC61A1F3-B8BB-4F43-B0C7-1B3BC7C84B9F}" type="pres">
      <dgm:prSet presAssocID="{BB3AE1B6-FC24-41C0-B6B5-7202C6CE0740}" presName="hierRoot2" presStyleCnt="0">
        <dgm:presLayoutVars>
          <dgm:hierBranch val="init"/>
        </dgm:presLayoutVars>
      </dgm:prSet>
      <dgm:spPr/>
    </dgm:pt>
    <dgm:pt modelId="{10331BE7-83ED-4C94-98BA-70C88F2929C3}" type="pres">
      <dgm:prSet presAssocID="{BB3AE1B6-FC24-41C0-B6B5-7202C6CE0740}" presName="rootComposite2" presStyleCnt="0"/>
      <dgm:spPr/>
    </dgm:pt>
    <dgm:pt modelId="{AD8DA7E9-45B8-44E3-B301-F0077FB2B231}" type="pres">
      <dgm:prSet presAssocID="{BB3AE1B6-FC24-41C0-B6B5-7202C6CE07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8B22627-A230-4774-8DE9-0B38CBBF0661}" type="pres">
      <dgm:prSet presAssocID="{BB3AE1B6-FC24-41C0-B6B5-7202C6CE0740}" presName="topArc2" presStyleLbl="parChTrans1D1" presStyleIdx="26" presStyleCnt="56"/>
      <dgm:spPr/>
    </dgm:pt>
    <dgm:pt modelId="{D7A5F87F-843E-44C1-AAE8-7CF907CD9D0F}" type="pres">
      <dgm:prSet presAssocID="{BB3AE1B6-FC24-41C0-B6B5-7202C6CE0740}" presName="bottomArc2" presStyleLbl="parChTrans1D1" presStyleIdx="27" presStyleCnt="56"/>
      <dgm:spPr/>
    </dgm:pt>
    <dgm:pt modelId="{9B722A3B-756C-4684-92CE-B1AA43AF15BA}" type="pres">
      <dgm:prSet presAssocID="{BB3AE1B6-FC24-41C0-B6B5-7202C6CE0740}" presName="topConnNode2" presStyleLbl="node4" presStyleIdx="0" presStyleCnt="0"/>
      <dgm:spPr/>
      <dgm:t>
        <a:bodyPr/>
        <a:lstStyle/>
        <a:p>
          <a:endParaRPr lang="fr-CH"/>
        </a:p>
      </dgm:t>
    </dgm:pt>
    <dgm:pt modelId="{49CA2207-35EC-4D7D-B33E-429B065E52D0}" type="pres">
      <dgm:prSet presAssocID="{BB3AE1B6-FC24-41C0-B6B5-7202C6CE0740}" presName="hierChild4" presStyleCnt="0"/>
      <dgm:spPr/>
    </dgm:pt>
    <dgm:pt modelId="{3CA92B9B-B3A5-4EDF-9EDD-E8A3397BE51A}" type="pres">
      <dgm:prSet presAssocID="{BB3AE1B6-FC24-41C0-B6B5-7202C6CE0740}" presName="hierChild5" presStyleCnt="0"/>
      <dgm:spPr/>
    </dgm:pt>
    <dgm:pt modelId="{0EE5BA9D-AE1E-4060-B614-CA99F5243D79}" type="pres">
      <dgm:prSet presAssocID="{82D872D4-7C80-4561-A9FB-AD1BA2FA790C}" presName="Name28" presStyleLbl="parChTrans1D4" presStyleIdx="3" presStyleCnt="6"/>
      <dgm:spPr/>
      <dgm:t>
        <a:bodyPr/>
        <a:lstStyle/>
        <a:p>
          <a:endParaRPr lang="fr-CH"/>
        </a:p>
      </dgm:t>
    </dgm:pt>
    <dgm:pt modelId="{B1F37FB6-169C-407D-BFBD-E7FF74F2B169}" type="pres">
      <dgm:prSet presAssocID="{E1B993C6-0B3E-4EFA-81F7-7E20F4E87AA6}" presName="hierRoot2" presStyleCnt="0">
        <dgm:presLayoutVars>
          <dgm:hierBranch val="init"/>
        </dgm:presLayoutVars>
      </dgm:prSet>
      <dgm:spPr/>
    </dgm:pt>
    <dgm:pt modelId="{6D4C34FB-4465-4D23-BC8F-193BF1BC5956}" type="pres">
      <dgm:prSet presAssocID="{E1B993C6-0B3E-4EFA-81F7-7E20F4E87AA6}" presName="rootComposite2" presStyleCnt="0"/>
      <dgm:spPr/>
    </dgm:pt>
    <dgm:pt modelId="{02DAE99A-7AD5-441D-96EF-FCABF81166FC}" type="pres">
      <dgm:prSet presAssocID="{E1B993C6-0B3E-4EFA-81F7-7E20F4E87A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0335E6A-8847-424F-B7D6-39A001413EA6}" type="pres">
      <dgm:prSet presAssocID="{E1B993C6-0B3E-4EFA-81F7-7E20F4E87AA6}" presName="topArc2" presStyleLbl="parChTrans1D1" presStyleIdx="28" presStyleCnt="56"/>
      <dgm:spPr/>
    </dgm:pt>
    <dgm:pt modelId="{0928265B-CF7A-4143-94D0-6D71DBF23247}" type="pres">
      <dgm:prSet presAssocID="{E1B993C6-0B3E-4EFA-81F7-7E20F4E87AA6}" presName="bottomArc2" presStyleLbl="parChTrans1D1" presStyleIdx="29" presStyleCnt="56"/>
      <dgm:spPr/>
    </dgm:pt>
    <dgm:pt modelId="{FF656323-614A-41E9-A9D3-4B88CCBD73AD}" type="pres">
      <dgm:prSet presAssocID="{E1B993C6-0B3E-4EFA-81F7-7E20F4E87AA6}" presName="topConnNode2" presStyleLbl="node4" presStyleIdx="0" presStyleCnt="0"/>
      <dgm:spPr/>
      <dgm:t>
        <a:bodyPr/>
        <a:lstStyle/>
        <a:p>
          <a:endParaRPr lang="fr-CH"/>
        </a:p>
      </dgm:t>
    </dgm:pt>
    <dgm:pt modelId="{6B9EE593-C808-4C86-83A1-E6173FBE02F9}" type="pres">
      <dgm:prSet presAssocID="{E1B993C6-0B3E-4EFA-81F7-7E20F4E87AA6}" presName="hierChild4" presStyleCnt="0"/>
      <dgm:spPr/>
    </dgm:pt>
    <dgm:pt modelId="{13526399-13A3-45D2-8AA4-27C8E767A4C6}" type="pres">
      <dgm:prSet presAssocID="{E1B993C6-0B3E-4EFA-81F7-7E20F4E87AA6}" presName="hierChild5" presStyleCnt="0"/>
      <dgm:spPr/>
    </dgm:pt>
    <dgm:pt modelId="{86DE2AA6-D3DC-4009-8426-520EAD11E373}" type="pres">
      <dgm:prSet presAssocID="{3F16BECD-3BD5-4693-ABFD-F6D39CF9D61D}" presName="hierChild5" presStyleCnt="0"/>
      <dgm:spPr/>
    </dgm:pt>
    <dgm:pt modelId="{86DAAA12-DF37-4457-B5E5-D6FDB580F649}" type="pres">
      <dgm:prSet presAssocID="{BAF6120C-2745-4CD7-85FD-07506B0E65DB}" presName="hierChild5" presStyleCnt="0"/>
      <dgm:spPr/>
    </dgm:pt>
    <dgm:pt modelId="{FD3B07D3-4507-4AC8-A284-6E22102EB1BA}" type="pres">
      <dgm:prSet presAssocID="{16F42804-0C8E-46DA-9007-C7FFB7478B1E}" presName="Name28" presStyleLbl="parChTrans1D2" presStyleIdx="3" presStyleCnt="8"/>
      <dgm:spPr/>
      <dgm:t>
        <a:bodyPr/>
        <a:lstStyle/>
        <a:p>
          <a:endParaRPr lang="fr-CH"/>
        </a:p>
      </dgm:t>
    </dgm:pt>
    <dgm:pt modelId="{09BC0656-D4A7-4A31-93EA-58DD31B132DD}" type="pres">
      <dgm:prSet presAssocID="{AF5FE707-3548-4B39-A2B7-5B1243B4F771}" presName="hierRoot2" presStyleCnt="0">
        <dgm:presLayoutVars>
          <dgm:hierBranch val="init"/>
        </dgm:presLayoutVars>
      </dgm:prSet>
      <dgm:spPr/>
    </dgm:pt>
    <dgm:pt modelId="{DA34555B-250E-4CAE-AA92-94C7157579FD}" type="pres">
      <dgm:prSet presAssocID="{AF5FE707-3548-4B39-A2B7-5B1243B4F771}" presName="rootComposite2" presStyleCnt="0"/>
      <dgm:spPr/>
    </dgm:pt>
    <dgm:pt modelId="{7B5AD21D-C7A3-4F60-9ECF-80399B610468}" type="pres">
      <dgm:prSet presAssocID="{AF5FE707-3548-4B39-A2B7-5B1243B4F7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B6D333C-BF5E-496F-A86E-DF80B40394B6}" type="pres">
      <dgm:prSet presAssocID="{AF5FE707-3548-4B39-A2B7-5B1243B4F771}" presName="topArc2" presStyleLbl="parChTrans1D1" presStyleIdx="30" presStyleCnt="56"/>
      <dgm:spPr/>
    </dgm:pt>
    <dgm:pt modelId="{F4CD9FFB-8F23-4157-9394-3EF526E55664}" type="pres">
      <dgm:prSet presAssocID="{AF5FE707-3548-4B39-A2B7-5B1243B4F771}" presName="bottomArc2" presStyleLbl="parChTrans1D1" presStyleIdx="31" presStyleCnt="56"/>
      <dgm:spPr/>
    </dgm:pt>
    <dgm:pt modelId="{817D2924-E99C-4756-AA94-8E16344D4DC3}" type="pres">
      <dgm:prSet presAssocID="{AF5FE707-3548-4B39-A2B7-5B1243B4F771}" presName="topConnNode2" presStyleLbl="node2" presStyleIdx="0" presStyleCnt="0"/>
      <dgm:spPr/>
      <dgm:t>
        <a:bodyPr/>
        <a:lstStyle/>
        <a:p>
          <a:endParaRPr lang="fr-CH"/>
        </a:p>
      </dgm:t>
    </dgm:pt>
    <dgm:pt modelId="{C91CD1C1-BF13-4AD6-B242-CFB18555B5B2}" type="pres">
      <dgm:prSet presAssocID="{AF5FE707-3548-4B39-A2B7-5B1243B4F771}" presName="hierChild4" presStyleCnt="0"/>
      <dgm:spPr/>
    </dgm:pt>
    <dgm:pt modelId="{50FDFCB9-B301-44ED-ADE9-D2E988D13B9F}" type="pres">
      <dgm:prSet presAssocID="{D60D8B72-B7DD-4A53-BF02-D3122BFD271A}" presName="Name28" presStyleLbl="parChTrans1D3" presStyleIdx="6" presStyleCnt="10"/>
      <dgm:spPr/>
      <dgm:t>
        <a:bodyPr/>
        <a:lstStyle/>
        <a:p>
          <a:endParaRPr lang="fr-CH"/>
        </a:p>
      </dgm:t>
    </dgm:pt>
    <dgm:pt modelId="{FBCAC7F8-170C-4E35-AA27-445403ABB580}" type="pres">
      <dgm:prSet presAssocID="{805A5606-F280-431E-ACBE-EC87B17B3F03}" presName="hierRoot2" presStyleCnt="0">
        <dgm:presLayoutVars>
          <dgm:hierBranch val="init"/>
        </dgm:presLayoutVars>
      </dgm:prSet>
      <dgm:spPr/>
    </dgm:pt>
    <dgm:pt modelId="{4FFCDBA1-3224-46C1-9987-BAE3602CB2FF}" type="pres">
      <dgm:prSet presAssocID="{805A5606-F280-431E-ACBE-EC87B17B3F03}" presName="rootComposite2" presStyleCnt="0"/>
      <dgm:spPr/>
    </dgm:pt>
    <dgm:pt modelId="{DFC24AE4-C2B0-4E03-A94A-42855EC9A5AB}" type="pres">
      <dgm:prSet presAssocID="{805A5606-F280-431E-ACBE-EC87B17B3F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1521D4E-C202-4C1E-8F4B-8F0DDD905BD5}" type="pres">
      <dgm:prSet presAssocID="{805A5606-F280-431E-ACBE-EC87B17B3F03}" presName="topArc2" presStyleLbl="parChTrans1D1" presStyleIdx="32" presStyleCnt="56"/>
      <dgm:spPr/>
    </dgm:pt>
    <dgm:pt modelId="{2893C3BB-DDB9-46FD-B457-816EABC2BDC4}" type="pres">
      <dgm:prSet presAssocID="{805A5606-F280-431E-ACBE-EC87B17B3F03}" presName="bottomArc2" presStyleLbl="parChTrans1D1" presStyleIdx="33" presStyleCnt="56"/>
      <dgm:spPr/>
    </dgm:pt>
    <dgm:pt modelId="{41D0454C-FC2F-4472-9A27-D842AB06847D}" type="pres">
      <dgm:prSet presAssocID="{805A5606-F280-431E-ACBE-EC87B17B3F03}" presName="topConnNode2" presStyleLbl="node3" presStyleIdx="0" presStyleCnt="0"/>
      <dgm:spPr/>
      <dgm:t>
        <a:bodyPr/>
        <a:lstStyle/>
        <a:p>
          <a:endParaRPr lang="fr-CH"/>
        </a:p>
      </dgm:t>
    </dgm:pt>
    <dgm:pt modelId="{6FBC7009-EE5E-4832-8736-0232E32C4825}" type="pres">
      <dgm:prSet presAssocID="{805A5606-F280-431E-ACBE-EC87B17B3F03}" presName="hierChild4" presStyleCnt="0"/>
      <dgm:spPr/>
    </dgm:pt>
    <dgm:pt modelId="{7899B596-9D7D-42B9-8426-1FE63A1B9F95}" type="pres">
      <dgm:prSet presAssocID="{805A5606-F280-431E-ACBE-EC87B17B3F03}" presName="hierChild5" presStyleCnt="0"/>
      <dgm:spPr/>
    </dgm:pt>
    <dgm:pt modelId="{8425662A-CEEA-4EF7-81FE-9C687192D033}" type="pres">
      <dgm:prSet presAssocID="{451053AD-E70E-4358-9B1E-E834D972DFA4}" presName="Name28" presStyleLbl="parChTrans1D3" presStyleIdx="7" presStyleCnt="10"/>
      <dgm:spPr/>
      <dgm:t>
        <a:bodyPr/>
        <a:lstStyle/>
        <a:p>
          <a:endParaRPr lang="fr-CH"/>
        </a:p>
      </dgm:t>
    </dgm:pt>
    <dgm:pt modelId="{ED27AC99-DFDA-4542-8D9E-6BB9DD7790D6}" type="pres">
      <dgm:prSet presAssocID="{451FED55-8AD7-4928-9455-77C36F63D17A}" presName="hierRoot2" presStyleCnt="0">
        <dgm:presLayoutVars>
          <dgm:hierBranch val="init"/>
        </dgm:presLayoutVars>
      </dgm:prSet>
      <dgm:spPr/>
    </dgm:pt>
    <dgm:pt modelId="{DD6BB7F2-3B36-4FB9-8E5B-4ED2145335AF}" type="pres">
      <dgm:prSet presAssocID="{451FED55-8AD7-4928-9455-77C36F63D17A}" presName="rootComposite2" presStyleCnt="0"/>
      <dgm:spPr/>
    </dgm:pt>
    <dgm:pt modelId="{3C1431AA-2CA5-451C-94F8-81C92F487DAF}" type="pres">
      <dgm:prSet presAssocID="{451FED55-8AD7-4928-9455-77C36F63D1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C69ECC6-816D-4802-B270-0556E49DCA40}" type="pres">
      <dgm:prSet presAssocID="{451FED55-8AD7-4928-9455-77C36F63D17A}" presName="topArc2" presStyleLbl="parChTrans1D1" presStyleIdx="34" presStyleCnt="56"/>
      <dgm:spPr/>
    </dgm:pt>
    <dgm:pt modelId="{087178C0-E668-478D-A664-E4DF541EBDE5}" type="pres">
      <dgm:prSet presAssocID="{451FED55-8AD7-4928-9455-77C36F63D17A}" presName="bottomArc2" presStyleLbl="parChTrans1D1" presStyleIdx="35" presStyleCnt="56"/>
      <dgm:spPr/>
    </dgm:pt>
    <dgm:pt modelId="{BD45D074-4B21-4F98-8412-1A4B4EA620C9}" type="pres">
      <dgm:prSet presAssocID="{451FED55-8AD7-4928-9455-77C36F63D17A}" presName="topConnNode2" presStyleLbl="node3" presStyleIdx="0" presStyleCnt="0"/>
      <dgm:spPr/>
      <dgm:t>
        <a:bodyPr/>
        <a:lstStyle/>
        <a:p>
          <a:endParaRPr lang="fr-CH"/>
        </a:p>
      </dgm:t>
    </dgm:pt>
    <dgm:pt modelId="{442D6091-0AE7-4CF9-9EC2-B5F6772A88F9}" type="pres">
      <dgm:prSet presAssocID="{451FED55-8AD7-4928-9455-77C36F63D17A}" presName="hierChild4" presStyleCnt="0"/>
      <dgm:spPr/>
    </dgm:pt>
    <dgm:pt modelId="{6E254005-5661-49CB-A082-522A1AD7DF47}" type="pres">
      <dgm:prSet presAssocID="{877E1C9B-B122-4862-B140-937669BC07E9}" presName="Name28" presStyleLbl="parChTrans1D4" presStyleIdx="4" presStyleCnt="6"/>
      <dgm:spPr/>
      <dgm:t>
        <a:bodyPr/>
        <a:lstStyle/>
        <a:p>
          <a:endParaRPr lang="fr-CH"/>
        </a:p>
      </dgm:t>
    </dgm:pt>
    <dgm:pt modelId="{30F0D4B3-83C2-49E9-A309-A15573CAEEED}" type="pres">
      <dgm:prSet presAssocID="{95174B82-2972-477A-A4F2-30ABFC2768BC}" presName="hierRoot2" presStyleCnt="0">
        <dgm:presLayoutVars>
          <dgm:hierBranch val="init"/>
        </dgm:presLayoutVars>
      </dgm:prSet>
      <dgm:spPr/>
    </dgm:pt>
    <dgm:pt modelId="{682D4215-3B29-4F6E-A2CF-3BA73AE2041A}" type="pres">
      <dgm:prSet presAssocID="{95174B82-2972-477A-A4F2-30ABFC2768BC}" presName="rootComposite2" presStyleCnt="0"/>
      <dgm:spPr/>
    </dgm:pt>
    <dgm:pt modelId="{DB8D54D2-5520-49CD-87FC-4986C97AC915}" type="pres">
      <dgm:prSet presAssocID="{95174B82-2972-477A-A4F2-30ABFC2768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F6F4582-1B7A-4FE7-BFF6-4B11C29B82FE}" type="pres">
      <dgm:prSet presAssocID="{95174B82-2972-477A-A4F2-30ABFC2768BC}" presName="topArc2" presStyleLbl="parChTrans1D1" presStyleIdx="36" presStyleCnt="56"/>
      <dgm:spPr/>
    </dgm:pt>
    <dgm:pt modelId="{F910B480-9A13-46C2-8221-5B265857A441}" type="pres">
      <dgm:prSet presAssocID="{95174B82-2972-477A-A4F2-30ABFC2768BC}" presName="bottomArc2" presStyleLbl="parChTrans1D1" presStyleIdx="37" presStyleCnt="56"/>
      <dgm:spPr/>
    </dgm:pt>
    <dgm:pt modelId="{53B6C4FA-B1D7-4999-8098-B1AB849E21F3}" type="pres">
      <dgm:prSet presAssocID="{95174B82-2972-477A-A4F2-30ABFC2768BC}" presName="topConnNode2" presStyleLbl="node4" presStyleIdx="0" presStyleCnt="0"/>
      <dgm:spPr/>
      <dgm:t>
        <a:bodyPr/>
        <a:lstStyle/>
        <a:p>
          <a:endParaRPr lang="fr-CH"/>
        </a:p>
      </dgm:t>
    </dgm:pt>
    <dgm:pt modelId="{B5D88B5A-91E7-462B-837A-16A87B10F63E}" type="pres">
      <dgm:prSet presAssocID="{95174B82-2972-477A-A4F2-30ABFC2768BC}" presName="hierChild4" presStyleCnt="0"/>
      <dgm:spPr/>
    </dgm:pt>
    <dgm:pt modelId="{1E03E70B-463C-42D6-8003-DF7962E2D545}" type="pres">
      <dgm:prSet presAssocID="{95174B82-2972-477A-A4F2-30ABFC2768BC}" presName="hierChild5" presStyleCnt="0"/>
      <dgm:spPr/>
    </dgm:pt>
    <dgm:pt modelId="{AECE0EEB-593A-433B-B5CC-E9D87E50C22D}" type="pres">
      <dgm:prSet presAssocID="{F9E4E6C2-35CF-41DC-AE72-7A7540523BEF}" presName="Name28" presStyleLbl="parChTrans1D4" presStyleIdx="5" presStyleCnt="6"/>
      <dgm:spPr/>
      <dgm:t>
        <a:bodyPr/>
        <a:lstStyle/>
        <a:p>
          <a:endParaRPr lang="fr-CH"/>
        </a:p>
      </dgm:t>
    </dgm:pt>
    <dgm:pt modelId="{290B7A77-4E3B-495F-A53F-A0C9012CF5B4}" type="pres">
      <dgm:prSet presAssocID="{7BEEC1AE-9517-4026-B81D-AE974B614B20}" presName="hierRoot2" presStyleCnt="0">
        <dgm:presLayoutVars>
          <dgm:hierBranch val="init"/>
        </dgm:presLayoutVars>
      </dgm:prSet>
      <dgm:spPr/>
    </dgm:pt>
    <dgm:pt modelId="{8E75A448-0120-4F14-9839-07625AD7DB90}" type="pres">
      <dgm:prSet presAssocID="{7BEEC1AE-9517-4026-B81D-AE974B614B20}" presName="rootComposite2" presStyleCnt="0"/>
      <dgm:spPr/>
    </dgm:pt>
    <dgm:pt modelId="{01B6C517-D4DC-4E26-9467-57836988CE5B}" type="pres">
      <dgm:prSet presAssocID="{7BEEC1AE-9517-4026-B81D-AE974B614B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97732B-FC13-4AE4-9A7F-A18E7B405F5D}" type="pres">
      <dgm:prSet presAssocID="{7BEEC1AE-9517-4026-B81D-AE974B614B20}" presName="topArc2" presStyleLbl="parChTrans1D1" presStyleIdx="38" presStyleCnt="56"/>
      <dgm:spPr/>
    </dgm:pt>
    <dgm:pt modelId="{03D599F4-918C-413A-B46B-1146AB71CA34}" type="pres">
      <dgm:prSet presAssocID="{7BEEC1AE-9517-4026-B81D-AE974B614B20}" presName="bottomArc2" presStyleLbl="parChTrans1D1" presStyleIdx="39" presStyleCnt="56"/>
      <dgm:spPr/>
    </dgm:pt>
    <dgm:pt modelId="{B8211DBD-E159-4202-BF31-CD0D7FA50884}" type="pres">
      <dgm:prSet presAssocID="{7BEEC1AE-9517-4026-B81D-AE974B614B20}" presName="topConnNode2" presStyleLbl="node4" presStyleIdx="0" presStyleCnt="0"/>
      <dgm:spPr/>
      <dgm:t>
        <a:bodyPr/>
        <a:lstStyle/>
        <a:p>
          <a:endParaRPr lang="fr-CH"/>
        </a:p>
      </dgm:t>
    </dgm:pt>
    <dgm:pt modelId="{DF10A3E2-E6E4-4469-8186-708090858F9F}" type="pres">
      <dgm:prSet presAssocID="{7BEEC1AE-9517-4026-B81D-AE974B614B20}" presName="hierChild4" presStyleCnt="0"/>
      <dgm:spPr/>
    </dgm:pt>
    <dgm:pt modelId="{8FD26B95-F21E-44B9-AECC-2E3849E7E901}" type="pres">
      <dgm:prSet presAssocID="{7BEEC1AE-9517-4026-B81D-AE974B614B20}" presName="hierChild5" presStyleCnt="0"/>
      <dgm:spPr/>
    </dgm:pt>
    <dgm:pt modelId="{0F2C6A16-8806-44A9-BBB2-FE2724DA1166}" type="pres">
      <dgm:prSet presAssocID="{451FED55-8AD7-4928-9455-77C36F63D17A}" presName="hierChild5" presStyleCnt="0"/>
      <dgm:spPr/>
    </dgm:pt>
    <dgm:pt modelId="{892268C4-D178-4625-A259-32243856FB83}" type="pres">
      <dgm:prSet presAssocID="{AF5FE707-3548-4B39-A2B7-5B1243B4F771}" presName="hierChild5" presStyleCnt="0"/>
      <dgm:spPr/>
    </dgm:pt>
    <dgm:pt modelId="{BF40CBA4-4FA8-4F9E-865C-55EEA58509C3}" type="pres">
      <dgm:prSet presAssocID="{7097CC65-1876-49B6-AC82-48FEE7B45273}" presName="hierChild3" presStyleCnt="0"/>
      <dgm:spPr/>
    </dgm:pt>
    <dgm:pt modelId="{D29D39C2-BB04-4685-8F52-E6F97ADA692B}" type="pres">
      <dgm:prSet presAssocID="{A5CE5DDB-B5DC-469E-9D68-5B8012BEB47C}" presName="hierRoot1" presStyleCnt="0">
        <dgm:presLayoutVars>
          <dgm:hierBranch val="init"/>
        </dgm:presLayoutVars>
      </dgm:prSet>
      <dgm:spPr/>
    </dgm:pt>
    <dgm:pt modelId="{939B9D46-1B89-4C5D-A697-10FCB38679C1}" type="pres">
      <dgm:prSet presAssocID="{A5CE5DDB-B5DC-469E-9D68-5B8012BEB47C}" presName="rootComposite1" presStyleCnt="0"/>
      <dgm:spPr/>
    </dgm:pt>
    <dgm:pt modelId="{1E06E461-6ECC-466C-BADC-E76CDC92D110}" type="pres">
      <dgm:prSet presAssocID="{A5CE5DDB-B5DC-469E-9D68-5B8012BEB47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3B75A3C-1601-4B87-976C-D4DB26B99FF1}" type="pres">
      <dgm:prSet presAssocID="{A5CE5DDB-B5DC-469E-9D68-5B8012BEB47C}" presName="topArc1" presStyleLbl="parChTrans1D1" presStyleIdx="40" presStyleCnt="56"/>
      <dgm:spPr/>
    </dgm:pt>
    <dgm:pt modelId="{7053B946-1C02-4E8E-AFE9-EFE665846530}" type="pres">
      <dgm:prSet presAssocID="{A5CE5DDB-B5DC-469E-9D68-5B8012BEB47C}" presName="bottomArc1" presStyleLbl="parChTrans1D1" presStyleIdx="41" presStyleCnt="56"/>
      <dgm:spPr/>
    </dgm:pt>
    <dgm:pt modelId="{92247486-58BF-4E22-9DA1-DCAAE970E0C6}" type="pres">
      <dgm:prSet presAssocID="{A5CE5DDB-B5DC-469E-9D68-5B8012BEB47C}" presName="topConnNode1" presStyleLbl="node1" presStyleIdx="0" presStyleCnt="0"/>
      <dgm:spPr/>
      <dgm:t>
        <a:bodyPr/>
        <a:lstStyle/>
        <a:p>
          <a:endParaRPr lang="fr-CH"/>
        </a:p>
      </dgm:t>
    </dgm:pt>
    <dgm:pt modelId="{4E264BFB-53ED-4AA1-803B-23E180D98AB6}" type="pres">
      <dgm:prSet presAssocID="{A5CE5DDB-B5DC-469E-9D68-5B8012BEB47C}" presName="hierChild2" presStyleCnt="0"/>
      <dgm:spPr/>
    </dgm:pt>
    <dgm:pt modelId="{1EE6B24A-37B8-497E-8017-872CA067FC5A}" type="pres">
      <dgm:prSet presAssocID="{46977839-2219-41BB-ADF4-821F00742557}" presName="Name28" presStyleLbl="parChTrans1D2" presStyleIdx="4" presStyleCnt="8"/>
      <dgm:spPr/>
      <dgm:t>
        <a:bodyPr/>
        <a:lstStyle/>
        <a:p>
          <a:endParaRPr lang="fr-CH"/>
        </a:p>
      </dgm:t>
    </dgm:pt>
    <dgm:pt modelId="{DF339E8C-197C-4108-A013-063024291FAC}" type="pres">
      <dgm:prSet presAssocID="{C299C501-416E-400F-ADB4-AE707926CE96}" presName="hierRoot2" presStyleCnt="0">
        <dgm:presLayoutVars>
          <dgm:hierBranch val="init"/>
        </dgm:presLayoutVars>
      </dgm:prSet>
      <dgm:spPr/>
    </dgm:pt>
    <dgm:pt modelId="{EBD40D80-6AF3-4B09-93B3-ACBE025D1EC8}" type="pres">
      <dgm:prSet presAssocID="{C299C501-416E-400F-ADB4-AE707926CE96}" presName="rootComposite2" presStyleCnt="0"/>
      <dgm:spPr/>
    </dgm:pt>
    <dgm:pt modelId="{876ED478-7E44-42B8-8304-D80ACDA43718}" type="pres">
      <dgm:prSet presAssocID="{C299C501-416E-400F-ADB4-AE707926CE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342ADAD-C0E3-47A4-8D9C-B9CE0DEF1D7F}" type="pres">
      <dgm:prSet presAssocID="{C299C501-416E-400F-ADB4-AE707926CE96}" presName="topArc2" presStyleLbl="parChTrans1D1" presStyleIdx="42" presStyleCnt="56"/>
      <dgm:spPr/>
    </dgm:pt>
    <dgm:pt modelId="{1B077B60-D599-447C-869E-A501D2405739}" type="pres">
      <dgm:prSet presAssocID="{C299C501-416E-400F-ADB4-AE707926CE96}" presName="bottomArc2" presStyleLbl="parChTrans1D1" presStyleIdx="43" presStyleCnt="56"/>
      <dgm:spPr/>
    </dgm:pt>
    <dgm:pt modelId="{797C8976-0FAC-403E-9E6F-F66386BEE803}" type="pres">
      <dgm:prSet presAssocID="{C299C501-416E-400F-ADB4-AE707926CE96}" presName="topConnNode2" presStyleLbl="node2" presStyleIdx="0" presStyleCnt="0"/>
      <dgm:spPr/>
      <dgm:t>
        <a:bodyPr/>
        <a:lstStyle/>
        <a:p>
          <a:endParaRPr lang="fr-CH"/>
        </a:p>
      </dgm:t>
    </dgm:pt>
    <dgm:pt modelId="{0B7EF29E-02EA-4041-AFBF-6FF869EABC00}" type="pres">
      <dgm:prSet presAssocID="{C299C501-416E-400F-ADB4-AE707926CE96}" presName="hierChild4" presStyleCnt="0"/>
      <dgm:spPr/>
    </dgm:pt>
    <dgm:pt modelId="{B2097035-1563-4D35-8569-88D9BC5A6474}" type="pres">
      <dgm:prSet presAssocID="{C299C501-416E-400F-ADB4-AE707926CE96}" presName="hierChild5" presStyleCnt="0"/>
      <dgm:spPr/>
    </dgm:pt>
    <dgm:pt modelId="{C414BC9A-3FAC-4A59-BA7F-05708CFD807E}" type="pres">
      <dgm:prSet presAssocID="{ED876422-F8A7-4C22-8728-1DE011A62FDD}" presName="Name28" presStyleLbl="parChTrans1D2" presStyleIdx="5" presStyleCnt="8"/>
      <dgm:spPr/>
      <dgm:t>
        <a:bodyPr/>
        <a:lstStyle/>
        <a:p>
          <a:endParaRPr lang="fr-CH"/>
        </a:p>
      </dgm:t>
    </dgm:pt>
    <dgm:pt modelId="{65A32BE9-6149-4892-8B89-E686A4C763B8}" type="pres">
      <dgm:prSet presAssocID="{DFC07259-F938-4A09-A901-A245EA1B271C}" presName="hierRoot2" presStyleCnt="0">
        <dgm:presLayoutVars>
          <dgm:hierBranch val="init"/>
        </dgm:presLayoutVars>
      </dgm:prSet>
      <dgm:spPr/>
    </dgm:pt>
    <dgm:pt modelId="{27EEB9E9-0B7A-4EA6-8769-3870DA9F69D0}" type="pres">
      <dgm:prSet presAssocID="{DFC07259-F938-4A09-A901-A245EA1B271C}" presName="rootComposite2" presStyleCnt="0"/>
      <dgm:spPr/>
    </dgm:pt>
    <dgm:pt modelId="{D6A468AC-6A16-4D8D-B4A4-4355BFC8FCE0}" type="pres">
      <dgm:prSet presAssocID="{DFC07259-F938-4A09-A901-A245EA1B27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1B86D4-24CF-4B0B-B152-6D5458480794}" type="pres">
      <dgm:prSet presAssocID="{DFC07259-F938-4A09-A901-A245EA1B271C}" presName="topArc2" presStyleLbl="parChTrans1D1" presStyleIdx="44" presStyleCnt="56"/>
      <dgm:spPr/>
    </dgm:pt>
    <dgm:pt modelId="{3CE58DC2-CA6F-4DD8-BDDC-8FB0EFEFC3D4}" type="pres">
      <dgm:prSet presAssocID="{DFC07259-F938-4A09-A901-A245EA1B271C}" presName="bottomArc2" presStyleLbl="parChTrans1D1" presStyleIdx="45" presStyleCnt="56"/>
      <dgm:spPr/>
    </dgm:pt>
    <dgm:pt modelId="{FEDE37E5-41A8-47F7-9A7F-0C9575346AAE}" type="pres">
      <dgm:prSet presAssocID="{DFC07259-F938-4A09-A901-A245EA1B271C}" presName="topConnNode2" presStyleLbl="node2" presStyleIdx="0" presStyleCnt="0"/>
      <dgm:spPr/>
      <dgm:t>
        <a:bodyPr/>
        <a:lstStyle/>
        <a:p>
          <a:endParaRPr lang="fr-CH"/>
        </a:p>
      </dgm:t>
    </dgm:pt>
    <dgm:pt modelId="{75BF8D44-2961-42FB-8D9D-CE9FB61D265E}" type="pres">
      <dgm:prSet presAssocID="{DFC07259-F938-4A09-A901-A245EA1B271C}" presName="hierChild4" presStyleCnt="0"/>
      <dgm:spPr/>
    </dgm:pt>
    <dgm:pt modelId="{87E46090-3905-4ED7-9860-1379D63E121F}" type="pres">
      <dgm:prSet presAssocID="{DFC07259-F938-4A09-A901-A245EA1B271C}" presName="hierChild5" presStyleCnt="0"/>
      <dgm:spPr/>
    </dgm:pt>
    <dgm:pt modelId="{30296124-0015-482D-AF75-82C4A572795F}" type="pres">
      <dgm:prSet presAssocID="{A5CE5DDB-B5DC-469E-9D68-5B8012BEB47C}" presName="hierChild3" presStyleCnt="0"/>
      <dgm:spPr/>
    </dgm:pt>
    <dgm:pt modelId="{32A68ADD-D9F5-4BA6-AF2C-27B199140112}" type="pres">
      <dgm:prSet presAssocID="{56FBA157-FE69-4F04-9E9A-E01569CEC910}" presName="hierRoot1" presStyleCnt="0">
        <dgm:presLayoutVars>
          <dgm:hierBranch val="init"/>
        </dgm:presLayoutVars>
      </dgm:prSet>
      <dgm:spPr/>
    </dgm:pt>
    <dgm:pt modelId="{3A92D97C-EF8E-48FE-9526-10D184732F6E}" type="pres">
      <dgm:prSet presAssocID="{56FBA157-FE69-4F04-9E9A-E01569CEC910}" presName="rootComposite1" presStyleCnt="0"/>
      <dgm:spPr/>
    </dgm:pt>
    <dgm:pt modelId="{F5CDF99C-371F-4C2B-ADEC-068ABC59F2F7}" type="pres">
      <dgm:prSet presAssocID="{56FBA157-FE69-4F04-9E9A-E01569CEC91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A4BFC01-6532-45FE-8DFD-7974A0A7811B}" type="pres">
      <dgm:prSet presAssocID="{56FBA157-FE69-4F04-9E9A-E01569CEC910}" presName="topArc1" presStyleLbl="parChTrans1D1" presStyleIdx="46" presStyleCnt="56"/>
      <dgm:spPr/>
    </dgm:pt>
    <dgm:pt modelId="{0BB1B473-FECC-401A-AC04-BD186A585309}" type="pres">
      <dgm:prSet presAssocID="{56FBA157-FE69-4F04-9E9A-E01569CEC910}" presName="bottomArc1" presStyleLbl="parChTrans1D1" presStyleIdx="47" presStyleCnt="56"/>
      <dgm:spPr/>
    </dgm:pt>
    <dgm:pt modelId="{316A53E3-20ED-45DB-86AF-C51DB750274F}" type="pres">
      <dgm:prSet presAssocID="{56FBA157-FE69-4F04-9E9A-E01569CEC910}" presName="topConnNode1" presStyleLbl="node1" presStyleIdx="0" presStyleCnt="0"/>
      <dgm:spPr/>
      <dgm:t>
        <a:bodyPr/>
        <a:lstStyle/>
        <a:p>
          <a:endParaRPr lang="fr-CH"/>
        </a:p>
      </dgm:t>
    </dgm:pt>
    <dgm:pt modelId="{EF9D55A6-342A-4CBB-BAFE-FA84339B8CB4}" type="pres">
      <dgm:prSet presAssocID="{56FBA157-FE69-4F04-9E9A-E01569CEC910}" presName="hierChild2" presStyleCnt="0"/>
      <dgm:spPr/>
    </dgm:pt>
    <dgm:pt modelId="{CC0BD76A-30E8-4581-BF78-BA5D0FDAC00E}" type="pres">
      <dgm:prSet presAssocID="{4B482416-4D46-4A28-8FA5-189737C056A7}" presName="Name28" presStyleLbl="parChTrans1D2" presStyleIdx="6" presStyleCnt="8"/>
      <dgm:spPr/>
      <dgm:t>
        <a:bodyPr/>
        <a:lstStyle/>
        <a:p>
          <a:endParaRPr lang="fr-CH"/>
        </a:p>
      </dgm:t>
    </dgm:pt>
    <dgm:pt modelId="{EB124DD4-390F-4397-B469-D5D6AC3ACF23}" type="pres">
      <dgm:prSet presAssocID="{3F3C2526-3E63-420D-8011-533980F2E012}" presName="hierRoot2" presStyleCnt="0">
        <dgm:presLayoutVars>
          <dgm:hierBranch val="init"/>
        </dgm:presLayoutVars>
      </dgm:prSet>
      <dgm:spPr/>
    </dgm:pt>
    <dgm:pt modelId="{52383023-BFCB-4C67-9FB0-F095EF33C505}" type="pres">
      <dgm:prSet presAssocID="{3F3C2526-3E63-420D-8011-533980F2E012}" presName="rootComposite2" presStyleCnt="0"/>
      <dgm:spPr/>
    </dgm:pt>
    <dgm:pt modelId="{F216C383-8FAF-41F3-8096-E58F30FE1A25}" type="pres">
      <dgm:prSet presAssocID="{3F3C2526-3E63-420D-8011-533980F2E0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04F9EC3-2F2F-4FA5-90C5-2E922730EC45}" type="pres">
      <dgm:prSet presAssocID="{3F3C2526-3E63-420D-8011-533980F2E012}" presName="topArc2" presStyleLbl="parChTrans1D1" presStyleIdx="48" presStyleCnt="56"/>
      <dgm:spPr/>
    </dgm:pt>
    <dgm:pt modelId="{EA87904A-70F7-482F-9A7A-C996A1FA2EF3}" type="pres">
      <dgm:prSet presAssocID="{3F3C2526-3E63-420D-8011-533980F2E012}" presName="bottomArc2" presStyleLbl="parChTrans1D1" presStyleIdx="49" presStyleCnt="56"/>
      <dgm:spPr/>
    </dgm:pt>
    <dgm:pt modelId="{8B3D0C0D-381C-4D7A-9FAA-017AC609A4C0}" type="pres">
      <dgm:prSet presAssocID="{3F3C2526-3E63-420D-8011-533980F2E012}" presName="topConnNode2" presStyleLbl="node2" presStyleIdx="0" presStyleCnt="0"/>
      <dgm:spPr/>
      <dgm:t>
        <a:bodyPr/>
        <a:lstStyle/>
        <a:p>
          <a:endParaRPr lang="fr-CH"/>
        </a:p>
      </dgm:t>
    </dgm:pt>
    <dgm:pt modelId="{8D58B580-6FDD-44AF-9A3E-A21EB90B8F44}" type="pres">
      <dgm:prSet presAssocID="{3F3C2526-3E63-420D-8011-533980F2E012}" presName="hierChild4" presStyleCnt="0"/>
      <dgm:spPr/>
    </dgm:pt>
    <dgm:pt modelId="{4AC899ED-62E1-4321-9933-922D59A45E21}" type="pres">
      <dgm:prSet presAssocID="{3F3C2526-3E63-420D-8011-533980F2E012}" presName="hierChild5" presStyleCnt="0"/>
      <dgm:spPr/>
    </dgm:pt>
    <dgm:pt modelId="{E6AACF84-3423-4E93-9A92-71AE84E40B53}" type="pres">
      <dgm:prSet presAssocID="{9AC59AD5-096D-4F9A-879C-7B44AD728E60}" presName="Name28" presStyleLbl="parChTrans1D2" presStyleIdx="7" presStyleCnt="8"/>
      <dgm:spPr/>
      <dgm:t>
        <a:bodyPr/>
        <a:lstStyle/>
        <a:p>
          <a:endParaRPr lang="fr-CH"/>
        </a:p>
      </dgm:t>
    </dgm:pt>
    <dgm:pt modelId="{36021499-8567-480F-9FEF-018D518D6456}" type="pres">
      <dgm:prSet presAssocID="{8B81361D-39B9-4011-BBA1-9F98BB968353}" presName="hierRoot2" presStyleCnt="0">
        <dgm:presLayoutVars>
          <dgm:hierBranch val="init"/>
        </dgm:presLayoutVars>
      </dgm:prSet>
      <dgm:spPr/>
    </dgm:pt>
    <dgm:pt modelId="{1BD2AA55-ADEC-48DF-9771-71576575B1D4}" type="pres">
      <dgm:prSet presAssocID="{8B81361D-39B9-4011-BBA1-9F98BB968353}" presName="rootComposite2" presStyleCnt="0"/>
      <dgm:spPr/>
    </dgm:pt>
    <dgm:pt modelId="{8AFFF0E2-EB7E-4A1A-A0B3-ABE83EFE4BB4}" type="pres">
      <dgm:prSet presAssocID="{8B81361D-39B9-4011-BBA1-9F98BB9683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8324EC0-AEAB-4B8B-AFAA-BB94970CF916}" type="pres">
      <dgm:prSet presAssocID="{8B81361D-39B9-4011-BBA1-9F98BB968353}" presName="topArc2" presStyleLbl="parChTrans1D1" presStyleIdx="50" presStyleCnt="56"/>
      <dgm:spPr/>
    </dgm:pt>
    <dgm:pt modelId="{51812CC0-3119-4611-88C3-CB1D3239A445}" type="pres">
      <dgm:prSet presAssocID="{8B81361D-39B9-4011-BBA1-9F98BB968353}" presName="bottomArc2" presStyleLbl="parChTrans1D1" presStyleIdx="51" presStyleCnt="56"/>
      <dgm:spPr/>
    </dgm:pt>
    <dgm:pt modelId="{87442524-DDE1-4E03-8F7E-FAB6989AA885}" type="pres">
      <dgm:prSet presAssocID="{8B81361D-39B9-4011-BBA1-9F98BB968353}" presName="topConnNode2" presStyleLbl="node2" presStyleIdx="0" presStyleCnt="0"/>
      <dgm:spPr/>
      <dgm:t>
        <a:bodyPr/>
        <a:lstStyle/>
        <a:p>
          <a:endParaRPr lang="fr-CH"/>
        </a:p>
      </dgm:t>
    </dgm:pt>
    <dgm:pt modelId="{4287ECA8-1ED4-4AA8-8136-AB29C291D613}" type="pres">
      <dgm:prSet presAssocID="{8B81361D-39B9-4011-BBA1-9F98BB968353}" presName="hierChild4" presStyleCnt="0"/>
      <dgm:spPr/>
    </dgm:pt>
    <dgm:pt modelId="{A34FD101-4675-472D-952C-A56B0919498F}" type="pres">
      <dgm:prSet presAssocID="{F8306951-2884-445B-837E-9C0266D90B2B}" presName="Name28" presStyleLbl="parChTrans1D3" presStyleIdx="8" presStyleCnt="10"/>
      <dgm:spPr/>
      <dgm:t>
        <a:bodyPr/>
        <a:lstStyle/>
        <a:p>
          <a:endParaRPr lang="fr-CH"/>
        </a:p>
      </dgm:t>
    </dgm:pt>
    <dgm:pt modelId="{94A41589-A029-4953-8CCE-5663A73DF58F}" type="pres">
      <dgm:prSet presAssocID="{23391DED-A329-46FE-AF9C-4DC0BD24C501}" presName="hierRoot2" presStyleCnt="0">
        <dgm:presLayoutVars>
          <dgm:hierBranch val="init"/>
        </dgm:presLayoutVars>
      </dgm:prSet>
      <dgm:spPr/>
    </dgm:pt>
    <dgm:pt modelId="{6C6F3BAA-4E47-48B1-91D6-BFC4B974FE79}" type="pres">
      <dgm:prSet presAssocID="{23391DED-A329-46FE-AF9C-4DC0BD24C501}" presName="rootComposite2" presStyleCnt="0"/>
      <dgm:spPr/>
    </dgm:pt>
    <dgm:pt modelId="{00D92554-CA26-49C4-AF31-51869DD2AC45}" type="pres">
      <dgm:prSet presAssocID="{23391DED-A329-46FE-AF9C-4DC0BD24C5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09118BF-41B3-439F-9ED1-CED5605A1B92}" type="pres">
      <dgm:prSet presAssocID="{23391DED-A329-46FE-AF9C-4DC0BD24C501}" presName="topArc2" presStyleLbl="parChTrans1D1" presStyleIdx="52" presStyleCnt="56"/>
      <dgm:spPr/>
    </dgm:pt>
    <dgm:pt modelId="{D34FA7C6-80DD-4F6E-991B-5AA8378D239A}" type="pres">
      <dgm:prSet presAssocID="{23391DED-A329-46FE-AF9C-4DC0BD24C501}" presName="bottomArc2" presStyleLbl="parChTrans1D1" presStyleIdx="53" presStyleCnt="56"/>
      <dgm:spPr/>
    </dgm:pt>
    <dgm:pt modelId="{7E8B2FC7-7CF3-4DA3-B531-CAD48E230B81}" type="pres">
      <dgm:prSet presAssocID="{23391DED-A329-46FE-AF9C-4DC0BD24C501}" presName="topConnNode2" presStyleLbl="node3" presStyleIdx="0" presStyleCnt="0"/>
      <dgm:spPr/>
      <dgm:t>
        <a:bodyPr/>
        <a:lstStyle/>
        <a:p>
          <a:endParaRPr lang="fr-CH"/>
        </a:p>
      </dgm:t>
    </dgm:pt>
    <dgm:pt modelId="{9F188A37-D60D-4EB1-A9FA-8AB771DD4619}" type="pres">
      <dgm:prSet presAssocID="{23391DED-A329-46FE-AF9C-4DC0BD24C501}" presName="hierChild4" presStyleCnt="0"/>
      <dgm:spPr/>
    </dgm:pt>
    <dgm:pt modelId="{B88126CB-E0D4-453F-81E5-8FC82EF37AC1}" type="pres">
      <dgm:prSet presAssocID="{23391DED-A329-46FE-AF9C-4DC0BD24C501}" presName="hierChild5" presStyleCnt="0"/>
      <dgm:spPr/>
    </dgm:pt>
    <dgm:pt modelId="{D7F668CA-8328-40D0-A74B-76DB6623CAEF}" type="pres">
      <dgm:prSet presAssocID="{EF64C4EC-6A57-4655-A1C5-F8A6504B302C}" presName="Name28" presStyleLbl="parChTrans1D3" presStyleIdx="9" presStyleCnt="10"/>
      <dgm:spPr/>
      <dgm:t>
        <a:bodyPr/>
        <a:lstStyle/>
        <a:p>
          <a:endParaRPr lang="fr-CH"/>
        </a:p>
      </dgm:t>
    </dgm:pt>
    <dgm:pt modelId="{96D1E471-B737-4FD1-8C70-4EBE959FC377}" type="pres">
      <dgm:prSet presAssocID="{61F8940B-7E6C-4E93-B431-7CDD1A86A3EA}" presName="hierRoot2" presStyleCnt="0">
        <dgm:presLayoutVars>
          <dgm:hierBranch val="init"/>
        </dgm:presLayoutVars>
      </dgm:prSet>
      <dgm:spPr/>
    </dgm:pt>
    <dgm:pt modelId="{2C5C899A-23D4-40F5-BBD8-9AEA93060FD9}" type="pres">
      <dgm:prSet presAssocID="{61F8940B-7E6C-4E93-B431-7CDD1A86A3EA}" presName="rootComposite2" presStyleCnt="0"/>
      <dgm:spPr/>
    </dgm:pt>
    <dgm:pt modelId="{665F06DF-6F23-456E-9A91-B5D17A6FB400}" type="pres">
      <dgm:prSet presAssocID="{61F8940B-7E6C-4E93-B431-7CDD1A86A3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E25CF57-6D68-4829-B401-C4D81D069252}" type="pres">
      <dgm:prSet presAssocID="{61F8940B-7E6C-4E93-B431-7CDD1A86A3EA}" presName="topArc2" presStyleLbl="parChTrans1D1" presStyleIdx="54" presStyleCnt="56"/>
      <dgm:spPr/>
    </dgm:pt>
    <dgm:pt modelId="{A2DD229B-6C2B-4F4D-B82B-A473859A91D5}" type="pres">
      <dgm:prSet presAssocID="{61F8940B-7E6C-4E93-B431-7CDD1A86A3EA}" presName="bottomArc2" presStyleLbl="parChTrans1D1" presStyleIdx="55" presStyleCnt="56"/>
      <dgm:spPr/>
    </dgm:pt>
    <dgm:pt modelId="{9E655C96-3720-4ED6-8E75-2CC101645537}" type="pres">
      <dgm:prSet presAssocID="{61F8940B-7E6C-4E93-B431-7CDD1A86A3EA}" presName="topConnNode2" presStyleLbl="node3" presStyleIdx="0" presStyleCnt="0"/>
      <dgm:spPr/>
      <dgm:t>
        <a:bodyPr/>
        <a:lstStyle/>
        <a:p>
          <a:endParaRPr lang="fr-CH"/>
        </a:p>
      </dgm:t>
    </dgm:pt>
    <dgm:pt modelId="{CA4C04BB-68C2-4834-B416-B2EFE3A4E72C}" type="pres">
      <dgm:prSet presAssocID="{61F8940B-7E6C-4E93-B431-7CDD1A86A3EA}" presName="hierChild4" presStyleCnt="0"/>
      <dgm:spPr/>
    </dgm:pt>
    <dgm:pt modelId="{E5C38E1A-38BA-455F-8BDC-87AADAD34585}" type="pres">
      <dgm:prSet presAssocID="{61F8940B-7E6C-4E93-B431-7CDD1A86A3EA}" presName="hierChild5" presStyleCnt="0"/>
      <dgm:spPr/>
    </dgm:pt>
    <dgm:pt modelId="{85CE6547-AC8F-45B9-B969-EBB1C69EC76D}" type="pres">
      <dgm:prSet presAssocID="{8B81361D-39B9-4011-BBA1-9F98BB968353}" presName="hierChild5" presStyleCnt="0"/>
      <dgm:spPr/>
    </dgm:pt>
    <dgm:pt modelId="{650387EC-C5A2-437B-A45A-4F65B5048634}" type="pres">
      <dgm:prSet presAssocID="{56FBA157-FE69-4F04-9E9A-E01569CEC910}" presName="hierChild3" presStyleCnt="0"/>
      <dgm:spPr/>
    </dgm:pt>
  </dgm:ptLst>
  <dgm:cxnLst>
    <dgm:cxn modelId="{DB263ACD-D8BD-4B24-9226-BE59B55CB9A2}" type="presOf" srcId="{69CE874C-D5CE-4321-97AA-2474D49E62B3}" destId="{83050308-7DE6-4721-9B62-A88AA4383498}" srcOrd="0" destOrd="0" presId="urn:microsoft.com/office/officeart/2008/layout/HalfCircleOrganizationChart"/>
    <dgm:cxn modelId="{620574FF-DADA-4E97-9DC9-D50AB49FBE47}" type="presOf" srcId="{451FED55-8AD7-4928-9455-77C36F63D17A}" destId="{BD45D074-4B21-4F98-8412-1A4B4EA620C9}" srcOrd="1" destOrd="0" presId="urn:microsoft.com/office/officeart/2008/layout/HalfCircleOrganizationChart"/>
    <dgm:cxn modelId="{AD864211-06AB-4391-AF15-CDC22CD2F5BE}" type="presOf" srcId="{07406146-8A23-48FC-BA88-13BA049FAC90}" destId="{D3B09017-7A86-4579-B8D6-1EE7901950D2}" srcOrd="0" destOrd="0" presId="urn:microsoft.com/office/officeart/2008/layout/HalfCircleOrganizationChart"/>
    <dgm:cxn modelId="{9401BF5C-C288-4A75-B05B-AC4A5125FACF}" srcId="{BAF6120C-2745-4CD7-85FD-07506B0E65DB}" destId="{B0B1BD03-4479-4BA5-B784-692E0D68DC08}" srcOrd="0" destOrd="0" parTransId="{33571997-4854-4965-B8F6-D17956500803}" sibTransId="{D87C68E1-DFB7-420D-9FF4-BB849818698B}"/>
    <dgm:cxn modelId="{57878284-DCC5-4F57-90E1-4215DC4CC109}" srcId="{7097CC65-1876-49B6-AC82-48FEE7B45273}" destId="{BAF6120C-2745-4CD7-85FD-07506B0E65DB}" srcOrd="0" destOrd="0" parTransId="{17103761-EBF5-406A-957B-29B818E458C5}" sibTransId="{92685168-FE3C-4267-8B4B-885CC55E43E1}"/>
    <dgm:cxn modelId="{C8D17ED2-C087-4D87-8BC1-F933DF3C9433}" type="presOf" srcId="{042EA682-7ED5-4920-A3B6-9673DAEE35C0}" destId="{E32A8C96-1C12-4F9E-8008-1C33696A5BE4}" srcOrd="1" destOrd="0" presId="urn:microsoft.com/office/officeart/2008/layout/HalfCircleOrganizationChart"/>
    <dgm:cxn modelId="{17F12BDE-1A7A-4E9F-B984-0A88CE2D5C1D}" type="presOf" srcId="{E3F48218-8B70-4928-B3F6-DBAB06C6BE7E}" destId="{2EB1BB33-B93C-45D0-B733-64531B9FFF78}" srcOrd="0" destOrd="0" presId="urn:microsoft.com/office/officeart/2008/layout/HalfCircleOrganizationChart"/>
    <dgm:cxn modelId="{4FF03459-9046-489D-B4F8-43681A4610D5}" type="presOf" srcId="{EF64C4EC-6A57-4655-A1C5-F8A6504B302C}" destId="{D7F668CA-8328-40D0-A74B-76DB6623CAEF}" srcOrd="0" destOrd="0" presId="urn:microsoft.com/office/officeart/2008/layout/HalfCircleOrganizationChart"/>
    <dgm:cxn modelId="{E5147CF5-BAFD-4FD7-9E79-A49519DAFE54}" type="presOf" srcId="{451FED55-8AD7-4928-9455-77C36F63D17A}" destId="{3C1431AA-2CA5-451C-94F8-81C92F487DAF}" srcOrd="0" destOrd="0" presId="urn:microsoft.com/office/officeart/2008/layout/HalfCircleOrganizationChart"/>
    <dgm:cxn modelId="{ECB5346C-120C-48D5-B917-B0137CED50A2}" type="presOf" srcId="{E1B993C6-0B3E-4EFA-81F7-7E20F4E87AA6}" destId="{FF656323-614A-41E9-A9D3-4B88CCBD73AD}" srcOrd="1" destOrd="0" presId="urn:microsoft.com/office/officeart/2008/layout/HalfCircleOrganizationChart"/>
    <dgm:cxn modelId="{196B9DC8-AA83-4935-BEB0-3070E99C970A}" type="presOf" srcId="{23391DED-A329-46FE-AF9C-4DC0BD24C501}" destId="{00D92554-CA26-49C4-AF31-51869DD2AC45}" srcOrd="0" destOrd="0" presId="urn:microsoft.com/office/officeart/2008/layout/HalfCircleOrganizationChart"/>
    <dgm:cxn modelId="{7A02A928-50F9-4BB2-A137-29950727665A}" type="presOf" srcId="{5F0A106E-7D89-442C-8E86-001291A429DF}" destId="{2E255D5A-2AE7-4034-85F2-26AA81EE0042}" srcOrd="0" destOrd="0" presId="urn:microsoft.com/office/officeart/2008/layout/HalfCircleOrganizationChart"/>
    <dgm:cxn modelId="{298CFBDB-F297-48D8-8378-C5F3043E41E5}" srcId="{07406146-8A23-48FC-BA88-13BA049FAC90}" destId="{56FBA157-FE69-4F04-9E9A-E01569CEC910}" srcOrd="3" destOrd="0" parTransId="{B58A7B69-81C8-48BE-A633-7D337003E82D}" sibTransId="{CD7E4339-8DA2-428E-A975-F70DD5E6637B}"/>
    <dgm:cxn modelId="{C69351C9-0D72-4C4B-9136-98DB2764D393}" type="presOf" srcId="{805A5606-F280-431E-ACBE-EC87B17B3F03}" destId="{41D0454C-FC2F-4472-9A27-D842AB06847D}" srcOrd="1" destOrd="0" presId="urn:microsoft.com/office/officeart/2008/layout/HalfCircleOrganizationChart"/>
    <dgm:cxn modelId="{E710AC9B-8D0E-4D6A-B994-FD3E8B08EDFB}" type="presOf" srcId="{A2518852-2BDF-4E5C-9BA6-68232D1C0BE4}" destId="{6B740046-6251-4A99-8FEB-3D23619166C9}" srcOrd="1" destOrd="0" presId="urn:microsoft.com/office/officeart/2008/layout/HalfCircleOrganizationChart"/>
    <dgm:cxn modelId="{AA50FB75-87E5-48FA-9582-EA575A9A5FEC}" type="presOf" srcId="{042EA682-7ED5-4920-A3B6-9673DAEE35C0}" destId="{55746CFF-7906-407C-A752-857674C921DB}" srcOrd="0" destOrd="0" presId="urn:microsoft.com/office/officeart/2008/layout/HalfCircleOrganizationChart"/>
    <dgm:cxn modelId="{A767ACFA-0D6F-4E9F-A4F4-8131EDC3C7D0}" type="presOf" srcId="{E1B993C6-0B3E-4EFA-81F7-7E20F4E87AA6}" destId="{02DAE99A-7AD5-441D-96EF-FCABF81166FC}" srcOrd="0" destOrd="0" presId="urn:microsoft.com/office/officeart/2008/layout/HalfCircleOrganizationChart"/>
    <dgm:cxn modelId="{87C98659-3D5C-44D9-B237-1842EE6EB580}" type="presOf" srcId="{F9E4E6C2-35CF-41DC-AE72-7A7540523BEF}" destId="{AECE0EEB-593A-433B-B5CC-E9D87E50C22D}" srcOrd="0" destOrd="0" presId="urn:microsoft.com/office/officeart/2008/layout/HalfCircleOrganizationChart"/>
    <dgm:cxn modelId="{187B5E8F-E3C8-49B1-BFE3-EAC342764AB7}" type="presOf" srcId="{E3F48218-8B70-4928-B3F6-DBAB06C6BE7E}" destId="{1CC06AAF-F152-4927-860E-CBFB33CDBA4D}" srcOrd="1" destOrd="0" presId="urn:microsoft.com/office/officeart/2008/layout/HalfCircleOrganizationChart"/>
    <dgm:cxn modelId="{7B7AB411-F3FC-46E8-AEED-DE6F5FECA1E1}" type="presOf" srcId="{ED876422-F8A7-4C22-8728-1DE011A62FDD}" destId="{C414BC9A-3FAC-4A59-BA7F-05708CFD807E}" srcOrd="0" destOrd="0" presId="urn:microsoft.com/office/officeart/2008/layout/HalfCircleOrganizationChart"/>
    <dgm:cxn modelId="{EA0FD498-6A55-47F8-BC96-EDEF28630578}" type="presOf" srcId="{46977839-2219-41BB-ADF4-821F00742557}" destId="{1EE6B24A-37B8-497E-8017-872CA067FC5A}" srcOrd="0" destOrd="0" presId="urn:microsoft.com/office/officeart/2008/layout/HalfCircleOrganizationChart"/>
    <dgm:cxn modelId="{A6FDB80F-B63D-45A3-910B-801BAD0D888C}" type="presOf" srcId="{3F3C2526-3E63-420D-8011-533980F2E012}" destId="{F216C383-8FAF-41F3-8096-E58F30FE1A25}" srcOrd="0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B2740EF1-95A6-4BF2-9A9B-6971F4A46865}" type="presOf" srcId="{B1D40191-3AB8-4155-98F2-FDFE8EC107C3}" destId="{97572BAA-0F41-484C-8526-23E0A71370D2}" srcOrd="0" destOrd="0" presId="urn:microsoft.com/office/officeart/2008/layout/HalfCircleOrganizationChart"/>
    <dgm:cxn modelId="{DBE69AF4-81D9-49E8-8789-08791041DFE0}" srcId="{AF5FE707-3548-4B39-A2B7-5B1243B4F771}" destId="{451FED55-8AD7-4928-9455-77C36F63D17A}" srcOrd="1" destOrd="0" parTransId="{451053AD-E70E-4358-9B1E-E834D972DFA4}" sibTransId="{9E35328F-8483-4E9E-BF05-7F30742774FC}"/>
    <dgm:cxn modelId="{F83D4CDE-19E3-4533-BA52-341D36AA86C9}" type="presOf" srcId="{61F8940B-7E6C-4E93-B431-7CDD1A86A3EA}" destId="{665F06DF-6F23-456E-9A91-B5D17A6FB400}" srcOrd="0" destOrd="0" presId="urn:microsoft.com/office/officeart/2008/layout/HalfCircleOrganizationChart"/>
    <dgm:cxn modelId="{36776263-8DC3-40DE-85CF-D34B239BBD78}" srcId="{8B81361D-39B9-4011-BBA1-9F98BB968353}" destId="{61F8940B-7E6C-4E93-B431-7CDD1A86A3EA}" srcOrd="1" destOrd="0" parTransId="{EF64C4EC-6A57-4655-A1C5-F8A6504B302C}" sibTransId="{9A7E3AE1-6EE9-47DB-9448-BDE7822DB527}"/>
    <dgm:cxn modelId="{83413F1B-B2BD-43A3-9969-2A75CBA3E337}" type="presOf" srcId="{7CBA3B17-A250-4FE3-A1E5-431BE4BFE67F}" destId="{4067A8C8-6E8D-4E56-8350-DAB052622FA4}" srcOrd="0" destOrd="0" presId="urn:microsoft.com/office/officeart/2008/layout/HalfCircleOrganizationChart"/>
    <dgm:cxn modelId="{14E57AAB-8782-4018-9A6A-B87E141359F3}" type="presOf" srcId="{9BFBE632-BB1B-4FD8-AA92-652EDD9F956D}" destId="{20F55A9D-3BC1-495B-B43D-7A1B76359E39}" srcOrd="0" destOrd="0" presId="urn:microsoft.com/office/officeart/2008/layout/HalfCircleOrganizationChart"/>
    <dgm:cxn modelId="{3F796A03-333B-4CCC-8B6C-0DD7CE7453ED}" srcId="{A5CE5DDB-B5DC-469E-9D68-5B8012BEB47C}" destId="{C299C501-416E-400F-ADB4-AE707926CE96}" srcOrd="0" destOrd="0" parTransId="{46977839-2219-41BB-ADF4-821F00742557}" sibTransId="{E6690CA5-D58B-412C-BB4F-6BC8BF91842D}"/>
    <dgm:cxn modelId="{58423E70-4573-4CF0-AFF3-000C7CBDC7F2}" type="presOf" srcId="{17103761-EBF5-406A-957B-29B818E458C5}" destId="{F3A10CE0-B7B0-44D7-90B4-A9ABD0041626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90250656-65ED-44CF-9D49-1A385A34709E}" srcId="{3F16BECD-3BD5-4693-ABFD-F6D39CF9D61D}" destId="{BB3AE1B6-FC24-41C0-B6B5-7202C6CE0740}" srcOrd="0" destOrd="0" parTransId="{C9C8DFF6-DF83-49AB-B586-0A8B9318C6BA}" sibTransId="{809132B3-C234-428B-AC58-A37FB719F7AE}"/>
    <dgm:cxn modelId="{CE7721FA-0ED1-4FCD-B8B0-3F41D8177F7E}" srcId="{07406146-8A23-48FC-BA88-13BA049FAC90}" destId="{7097CC65-1876-49B6-AC82-48FEE7B45273}" srcOrd="1" destOrd="0" parTransId="{3D1F5A61-B1EA-45E2-AC6D-BFF0C952C22B}" sibTransId="{25636172-65F8-440D-AF4E-32883FD43870}"/>
    <dgm:cxn modelId="{7A767612-38C0-4510-98A1-68E1D8DC2C3C}" type="presOf" srcId="{F8306951-2884-445B-837E-9C0266D90B2B}" destId="{A34FD101-4675-472D-952C-A56B0919498F}" srcOrd="0" destOrd="0" presId="urn:microsoft.com/office/officeart/2008/layout/HalfCircleOrganizationChart"/>
    <dgm:cxn modelId="{021BA77B-9B5F-421D-8F4B-552003EC9CB3}" srcId="{07406146-8A23-48FC-BA88-13BA049FAC90}" destId="{A5CE5DDB-B5DC-469E-9D68-5B8012BEB47C}" srcOrd="2" destOrd="0" parTransId="{8B703F92-5262-42CD-A3F3-5CECA1748C8E}" sibTransId="{A3324842-A082-49DF-8C20-D31A4935024D}"/>
    <dgm:cxn modelId="{6824477C-D074-4733-AE31-4DE506549991}" type="presOf" srcId="{7BEEC1AE-9517-4026-B81D-AE974B614B20}" destId="{B8211DBD-E159-4202-BF31-CD0D7FA50884}" srcOrd="1" destOrd="0" presId="urn:microsoft.com/office/officeart/2008/layout/HalfCircleOrganizationChart"/>
    <dgm:cxn modelId="{7D0A5B11-EC4A-4C25-BC98-C4FDAD53AB3B}" type="presOf" srcId="{16F42804-0C8E-46DA-9007-C7FFB7478B1E}" destId="{FD3B07D3-4507-4AC8-A284-6E22102EB1BA}" srcOrd="0" destOrd="0" presId="urn:microsoft.com/office/officeart/2008/layout/HalfCircleOrganizationChart"/>
    <dgm:cxn modelId="{A6086141-DC18-498E-A365-6F807F5C6321}" type="presOf" srcId="{3F16BECD-3BD5-4693-ABFD-F6D39CF9D61D}" destId="{8FF4AA53-2263-424D-A106-D99BA8611C86}" srcOrd="1" destOrd="0" presId="urn:microsoft.com/office/officeart/2008/layout/HalfCircleOrganizationChart"/>
    <dgm:cxn modelId="{8FF00D80-AAE1-4387-AE18-70D6347B92A5}" srcId="{7097CC65-1876-49B6-AC82-48FEE7B45273}" destId="{AF5FE707-3548-4B39-A2B7-5B1243B4F771}" srcOrd="1" destOrd="0" parTransId="{16F42804-0C8E-46DA-9007-C7FFB7478B1E}" sibTransId="{D9098803-1285-498C-81A9-17CD501DDF5A}"/>
    <dgm:cxn modelId="{D3520418-72BC-4417-A8A0-42EA6056552A}" type="presOf" srcId="{95174B82-2972-477A-A4F2-30ABFC2768BC}" destId="{DB8D54D2-5520-49CD-87FC-4986C97AC915}" srcOrd="0" destOrd="0" presId="urn:microsoft.com/office/officeart/2008/layout/HalfCircleOrganizationChart"/>
    <dgm:cxn modelId="{1D0ADBA9-D2BE-47E0-BE58-9DEF682F4B72}" type="presOf" srcId="{B0B1BD03-4479-4BA5-B784-692E0D68DC08}" destId="{68EAD125-BB2E-4080-B676-2A02B2776D7D}" srcOrd="1" destOrd="0" presId="urn:microsoft.com/office/officeart/2008/layout/HalfCircleOrganizationChart"/>
    <dgm:cxn modelId="{A221806D-E3EA-4D9B-B0D2-A12BBFB7D933}" type="presOf" srcId="{AF5FE707-3548-4B39-A2B7-5B1243B4F771}" destId="{817D2924-E99C-4756-AA94-8E16344D4DC3}" srcOrd="1" destOrd="0" presId="urn:microsoft.com/office/officeart/2008/layout/HalfCircleOrganizationChart"/>
    <dgm:cxn modelId="{033497A7-3488-47C5-B17F-992D57FEC1D8}" type="presOf" srcId="{23391DED-A329-46FE-AF9C-4DC0BD24C501}" destId="{7E8B2FC7-7CF3-4DA3-B531-CAD48E230B81}" srcOrd="1" destOrd="0" presId="urn:microsoft.com/office/officeart/2008/layout/HalfCircleOrganizationChart"/>
    <dgm:cxn modelId="{07912124-5203-483E-B800-5CCE2CDFBFCD}" type="presOf" srcId="{BAF6120C-2745-4CD7-85FD-07506B0E65DB}" destId="{54506BB6-D505-470E-A413-D3ABF7F05740}" srcOrd="0" destOrd="0" presId="urn:microsoft.com/office/officeart/2008/layout/HalfCircleOrganizationChart"/>
    <dgm:cxn modelId="{FD5C88AA-FAB2-4C50-91B1-F9D65EA1549C}" type="presOf" srcId="{A87AE4C4-6D35-4F57-BB40-CD6E598BE78E}" destId="{2B2F4BDC-E37A-4611-82EC-54598DD32125}" srcOrd="0" destOrd="0" presId="urn:microsoft.com/office/officeart/2008/layout/HalfCircleOrganizationChart"/>
    <dgm:cxn modelId="{C44EB783-841E-4939-8773-E956A5A3DBC2}" type="presOf" srcId="{A5CE5DDB-B5DC-469E-9D68-5B8012BEB47C}" destId="{1E06E461-6ECC-466C-BADC-E76CDC92D110}" srcOrd="0" destOrd="0" presId="urn:microsoft.com/office/officeart/2008/layout/HalfCircleOrganizationChart"/>
    <dgm:cxn modelId="{CBA1FF44-24F3-4B91-A3E9-CF8C3A8510CA}" type="presOf" srcId="{A5CE5DDB-B5DC-469E-9D68-5B8012BEB47C}" destId="{92247486-58BF-4E22-9DA1-DCAAE970E0C6}" srcOrd="1" destOrd="0" presId="urn:microsoft.com/office/officeart/2008/layout/HalfCircleOrganizationChart"/>
    <dgm:cxn modelId="{B784CEAC-E550-456B-BD79-6987D50BD984}" type="presOf" srcId="{3F16BECD-3BD5-4693-ABFD-F6D39CF9D61D}" destId="{54B07091-3B41-4EB7-A52E-1F3423503C54}" srcOrd="0" destOrd="0" presId="urn:microsoft.com/office/officeart/2008/layout/HalfCircleOrganizationChart"/>
    <dgm:cxn modelId="{BB962C64-3EA9-457A-9E89-6C785114FCD1}" type="presOf" srcId="{56FBA157-FE69-4F04-9E9A-E01569CEC910}" destId="{316A53E3-20ED-45DB-86AF-C51DB750274F}" srcOrd="1" destOrd="0" presId="urn:microsoft.com/office/officeart/2008/layout/HalfCircleOrganizationChart"/>
    <dgm:cxn modelId="{FA678D09-5561-4419-9CC9-75EEA43D312D}" srcId="{AF5FE707-3548-4B39-A2B7-5B1243B4F771}" destId="{805A5606-F280-431E-ACBE-EC87B17B3F03}" srcOrd="0" destOrd="0" parTransId="{D60D8B72-B7DD-4A53-BF02-D3122BFD271A}" sibTransId="{AD3BD8E7-913B-4D0B-96E5-93A74D07B503}"/>
    <dgm:cxn modelId="{4E6316F0-0B2E-4ADC-9C8B-09A2D2B65A22}" srcId="{07406146-8A23-48FC-BA88-13BA049FAC90}" destId="{B1D40191-3AB8-4155-98F2-FDFE8EC107C3}" srcOrd="0" destOrd="0" parTransId="{C5C39E49-55F6-4AA3-82E0-7CEAFC4062C9}" sibTransId="{8F7FCC08-EAE8-41AD-B206-4C0C3B366A0B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6FCFD97A-7364-4DBE-93BB-2443217D6C8D}" type="presOf" srcId="{BB3AE1B6-FC24-41C0-B6B5-7202C6CE0740}" destId="{AD8DA7E9-45B8-44E3-B301-F0077FB2B231}" srcOrd="0" destOrd="0" presId="urn:microsoft.com/office/officeart/2008/layout/HalfCircleOrganizationChart"/>
    <dgm:cxn modelId="{5387FB9D-E6DB-4EF2-B3DB-6DAF04004F53}" srcId="{451FED55-8AD7-4928-9455-77C36F63D17A}" destId="{95174B82-2972-477A-A4F2-30ABFC2768BC}" srcOrd="0" destOrd="0" parTransId="{877E1C9B-B122-4862-B140-937669BC07E9}" sibTransId="{F7851182-FB87-476C-96A4-090581F00EF7}"/>
    <dgm:cxn modelId="{5745B0C1-13A2-48E8-B763-5B3E53231854}" type="presOf" srcId="{AF5FE707-3548-4B39-A2B7-5B1243B4F771}" destId="{7B5AD21D-C7A3-4F60-9ECF-80399B610468}" srcOrd="0" destOrd="0" presId="urn:microsoft.com/office/officeart/2008/layout/HalfCircleOrganizationChart"/>
    <dgm:cxn modelId="{25EDE0A5-4CCD-45B8-9075-32B17E592F0F}" srcId="{56FBA157-FE69-4F04-9E9A-E01569CEC910}" destId="{3F3C2526-3E63-420D-8011-533980F2E012}" srcOrd="0" destOrd="0" parTransId="{4B482416-4D46-4A28-8FA5-189737C056A7}" sibTransId="{41E6012B-6221-4460-B49C-CBE19DB59224}"/>
    <dgm:cxn modelId="{A8ADBCBA-3B4F-4D28-92E9-595854277789}" srcId="{451FED55-8AD7-4928-9455-77C36F63D17A}" destId="{7BEEC1AE-9517-4026-B81D-AE974B614B20}" srcOrd="1" destOrd="0" parTransId="{F9E4E6C2-35CF-41DC-AE72-7A7540523BEF}" sibTransId="{F7429C87-022B-4A45-8152-C9EB64A11742}"/>
    <dgm:cxn modelId="{2887AD13-5D6F-431F-BBC6-D242210E1F08}" type="presOf" srcId="{E777BCA6-C657-4996-95EE-2C0096B3653B}" destId="{BB66ACAA-0FCB-4BE7-94E8-EB689DB52761}" srcOrd="0" destOrd="0" presId="urn:microsoft.com/office/officeart/2008/layout/HalfCircleOrganizationChart"/>
    <dgm:cxn modelId="{8ADB8E2E-C995-4C26-902A-2BB6E363D34B}" srcId="{A5CE5DDB-B5DC-469E-9D68-5B8012BEB47C}" destId="{DFC07259-F938-4A09-A901-A245EA1B271C}" srcOrd="1" destOrd="0" parTransId="{ED876422-F8A7-4C22-8728-1DE011A62FDD}" sibTransId="{B9645B66-1E95-476C-9C41-0891E9E6FF18}"/>
    <dgm:cxn modelId="{4D3267E6-50BB-4B90-A150-9AE4AF15493A}" srcId="{3F16BECD-3BD5-4693-ABFD-F6D39CF9D61D}" destId="{E1B993C6-0B3E-4EFA-81F7-7E20F4E87AA6}" srcOrd="1" destOrd="0" parTransId="{82D872D4-7C80-4561-A9FB-AD1BA2FA790C}" sibTransId="{957F3EB6-E8F3-4589-BFB2-454E654ECFFA}"/>
    <dgm:cxn modelId="{E53FDA40-8D8D-41B8-A2EE-840B0AA9C9A0}" type="presOf" srcId="{56FBA157-FE69-4F04-9E9A-E01569CEC910}" destId="{F5CDF99C-371F-4C2B-ADEC-068ABC59F2F7}" srcOrd="0" destOrd="0" presId="urn:microsoft.com/office/officeart/2008/layout/HalfCircleOrganizationChart"/>
    <dgm:cxn modelId="{44F38243-2B21-4DCB-9799-351D44D48131}" srcId="{56FBA157-FE69-4F04-9E9A-E01569CEC910}" destId="{8B81361D-39B9-4011-BBA1-9F98BB968353}" srcOrd="1" destOrd="0" parTransId="{9AC59AD5-096D-4F9A-879C-7B44AD728E60}" sibTransId="{5CC9E008-5B7E-43BE-94FA-BFD5BC9124BA}"/>
    <dgm:cxn modelId="{008E4D0D-3448-4485-98E3-DD5A0CD49443}" type="presOf" srcId="{B1D40191-3AB8-4155-98F2-FDFE8EC107C3}" destId="{07D40151-5018-4A16-B425-D68D9956D2DE}" srcOrd="1" destOrd="0" presId="urn:microsoft.com/office/officeart/2008/layout/HalfCircleOrganizationChart"/>
    <dgm:cxn modelId="{A9C96D72-9B69-4ED0-8BEF-061B8CF83E1D}" type="presOf" srcId="{C299C501-416E-400F-ADB4-AE707926CE96}" destId="{876ED478-7E44-42B8-8304-D80ACDA43718}" srcOrd="0" destOrd="0" presId="urn:microsoft.com/office/officeart/2008/layout/HalfCircleOrganizationChart"/>
    <dgm:cxn modelId="{C9AA4173-6C5F-4F2A-AC0C-E36916CF3F6E}" type="presOf" srcId="{B0B1BD03-4479-4BA5-B784-692E0D68DC08}" destId="{5B527129-EBE3-4DC7-AB77-245339F46C5A}" srcOrd="0" destOrd="0" presId="urn:microsoft.com/office/officeart/2008/layout/HalfCircleOrganizationChart"/>
    <dgm:cxn modelId="{00675886-F556-41F5-AB58-846387B82CD0}" type="presOf" srcId="{A2518852-2BDF-4E5C-9BA6-68232D1C0BE4}" destId="{11504116-5C99-4268-B8F5-C6874334951A}" srcOrd="0" destOrd="0" presId="urn:microsoft.com/office/officeart/2008/layout/HalfCircleOrganizationChart"/>
    <dgm:cxn modelId="{65BC559C-8B0A-4E1B-A99B-832A8FC0C8FC}" type="presOf" srcId="{D60D8B72-B7DD-4A53-BF02-D3122BFD271A}" destId="{50FDFCB9-B301-44ED-ADE9-D2E988D13B9F}" srcOrd="0" destOrd="0" presId="urn:microsoft.com/office/officeart/2008/layout/HalfCircleOrganizationChart"/>
    <dgm:cxn modelId="{83B47C56-E2AF-42B0-8E3F-DA1905091FB7}" type="presOf" srcId="{182959BD-A9E2-4D0D-9513-3C28270EA5A0}" destId="{0347286F-BDA5-4A43-80C1-605A857EAA70}" srcOrd="0" destOrd="0" presId="urn:microsoft.com/office/officeart/2008/layout/HalfCircleOrganizationChart"/>
    <dgm:cxn modelId="{3C67E983-A61E-4ADE-ADF8-083DE4194E53}" srcId="{B0B1BD03-4479-4BA5-B784-692E0D68DC08}" destId="{A87AE4C4-6D35-4F57-BB40-CD6E598BE78E}" srcOrd="1" destOrd="0" parTransId="{F9A4501E-13ED-489A-B8D2-24A63D0A6F4C}" sibTransId="{6FF9463D-0F7A-4BE4-97BE-0568349C047E}"/>
    <dgm:cxn modelId="{3EEBD2E4-233E-4AFC-B04F-5209F6E7064F}" srcId="{8B81361D-39B9-4011-BBA1-9F98BB968353}" destId="{23391DED-A329-46FE-AF9C-4DC0BD24C501}" srcOrd="0" destOrd="0" parTransId="{F8306951-2884-445B-837E-9C0266D90B2B}" sibTransId="{5A03CBD2-90DF-4F5C-A485-04CA9F96C9A2}"/>
    <dgm:cxn modelId="{1267DAA6-EFA1-4380-A138-72F266E5DE26}" type="presOf" srcId="{182959BD-A9E2-4D0D-9513-3C28270EA5A0}" destId="{C5844B44-DA35-4F72-8B41-99DE2802E776}" srcOrd="1" destOrd="0" presId="urn:microsoft.com/office/officeart/2008/layout/HalfCircleOrganizationChart"/>
    <dgm:cxn modelId="{4B49713E-A1A5-4361-A8CF-0E7815E2F298}" type="presOf" srcId="{DFC07259-F938-4A09-A901-A245EA1B271C}" destId="{FEDE37E5-41A8-47F7-9A7F-0C9575346AAE}" srcOrd="1" destOrd="0" presId="urn:microsoft.com/office/officeart/2008/layout/HalfCircleOrganizationChart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98590EF0-A462-4269-A786-CAF20905C772}" type="presOf" srcId="{C9C8DFF6-DF83-49AB-B586-0A8B9318C6BA}" destId="{C21DAAD2-E97C-45F3-ABA6-7CC913DD1FB7}" srcOrd="0" destOrd="0" presId="urn:microsoft.com/office/officeart/2008/layout/HalfCircleOrganizationChart"/>
    <dgm:cxn modelId="{338DC7C6-501B-44AF-8D9D-1AB492324F98}" type="presOf" srcId="{A87AE4C4-6D35-4F57-BB40-CD6E598BE78E}" destId="{159E3742-B76D-45CD-9313-BC420D0B3D4C}" srcOrd="1" destOrd="0" presId="urn:microsoft.com/office/officeart/2008/layout/HalfCircleOrganizationChart"/>
    <dgm:cxn modelId="{96223574-F523-47D2-99EF-324B1BBFC846}" type="presOf" srcId="{33571997-4854-4965-B8F6-D17956500803}" destId="{0AB3D9DD-833A-47A1-ACC1-6344D0CDED36}" srcOrd="0" destOrd="0" presId="urn:microsoft.com/office/officeart/2008/layout/HalfCircleOrganizationChart"/>
    <dgm:cxn modelId="{570F5BD7-DCDE-43E0-8021-2B4435AC9C1C}" srcId="{B0B1BD03-4479-4BA5-B784-692E0D68DC08}" destId="{A2518852-2BDF-4E5C-9BA6-68232D1C0BE4}" srcOrd="0" destOrd="0" parTransId="{653CFB57-E1D9-404B-AC6F-4D5CFF08F488}" sibTransId="{B8E9681D-7996-432D-88C0-178CB7864816}"/>
    <dgm:cxn modelId="{49A3749A-F6A5-444C-B830-36CFFED1F96E}" type="presOf" srcId="{E777BCA6-C657-4996-95EE-2C0096B3653B}" destId="{065F86BA-BB76-446F-A6AC-BAA655237906}" srcOrd="1" destOrd="0" presId="urn:microsoft.com/office/officeart/2008/layout/HalfCircleOrganizationChart"/>
    <dgm:cxn modelId="{343492CD-DFDB-4645-9347-697D786E98B8}" type="presOf" srcId="{DFC07259-F938-4A09-A901-A245EA1B271C}" destId="{D6A468AC-6A16-4D8D-B4A4-4355BFC8FCE0}" srcOrd="0" destOrd="0" presId="urn:microsoft.com/office/officeart/2008/layout/HalfCircleOrganizationChart"/>
    <dgm:cxn modelId="{21639574-6674-4C66-9162-165BF7B809BE}" type="presOf" srcId="{61F8940B-7E6C-4E93-B431-7CDD1A86A3EA}" destId="{9E655C96-3720-4ED6-8E75-2CC101645537}" srcOrd="1" destOrd="0" presId="urn:microsoft.com/office/officeart/2008/layout/HalfCircleOrganizationChart"/>
    <dgm:cxn modelId="{D2224EA7-D067-4AC6-A5FC-ED665038BCF8}" type="presOf" srcId="{7097CC65-1876-49B6-AC82-48FEE7B45273}" destId="{DA121276-524B-4F4F-B2AC-C84C4C338EFE}" srcOrd="0" destOrd="0" presId="urn:microsoft.com/office/officeart/2008/layout/HalfCircleOrganizationChart"/>
    <dgm:cxn modelId="{49319AA2-38DB-4D9E-94AE-F03A80F00ED3}" type="presOf" srcId="{E8B7007A-280B-4BBE-B6AA-2BDA5343970F}" destId="{3963A62B-6F03-46C4-AF7A-B1FEE35CAC83}" srcOrd="0" destOrd="0" presId="urn:microsoft.com/office/officeart/2008/layout/HalfCircleOrganizationChart"/>
    <dgm:cxn modelId="{3A5769BF-9646-474C-A472-BE4D7E2AF480}" type="presOf" srcId="{7BEEC1AE-9517-4026-B81D-AE974B614B20}" destId="{01B6C517-D4DC-4E26-9467-57836988CE5B}" srcOrd="0" destOrd="0" presId="urn:microsoft.com/office/officeart/2008/layout/HalfCircleOrganizationChart"/>
    <dgm:cxn modelId="{52B08686-F798-4460-B5BB-FBE01DBCE917}" type="presOf" srcId="{BB3AE1B6-FC24-41C0-B6B5-7202C6CE0740}" destId="{9B722A3B-756C-4684-92CE-B1AA43AF15BA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32731559-CB6A-4B3B-81E9-D2C5EB288C4F}" type="presOf" srcId="{8B81361D-39B9-4011-BBA1-9F98BB968353}" destId="{87442524-DDE1-4E03-8F7E-FAB6989AA885}" srcOrd="1" destOrd="0" presId="urn:microsoft.com/office/officeart/2008/layout/HalfCircleOrganizationChart"/>
    <dgm:cxn modelId="{4D20CD41-6D69-4711-8B7C-B6BF8C779303}" type="presOf" srcId="{653CFB57-E1D9-404B-AC6F-4D5CFF08F488}" destId="{044CF815-F9EA-4AEF-9DC9-169D221B19BE}" srcOrd="0" destOrd="0" presId="urn:microsoft.com/office/officeart/2008/layout/HalfCircleOrganizationChart"/>
    <dgm:cxn modelId="{3570D433-2B11-4AC1-8DFC-E0C5B4C149C3}" type="presOf" srcId="{95174B82-2972-477A-A4F2-30ABFC2768BC}" destId="{53B6C4FA-B1D7-4999-8098-B1AB849E21F3}" srcOrd="1" destOrd="0" presId="urn:microsoft.com/office/officeart/2008/layout/HalfCircleOrganizationChart"/>
    <dgm:cxn modelId="{3F18CBE3-646E-4B9E-A50C-1064F914E10E}" type="presOf" srcId="{F9A4501E-13ED-489A-B8D2-24A63D0A6F4C}" destId="{7931C846-64C7-4154-B321-F356A8B8EFF9}" srcOrd="0" destOrd="0" presId="urn:microsoft.com/office/officeart/2008/layout/HalfCircleOrganizationChart"/>
    <dgm:cxn modelId="{5AD0E7BE-B78E-4D3C-ADDA-C219637BEA32}" type="presOf" srcId="{9AC59AD5-096D-4F9A-879C-7B44AD728E60}" destId="{E6AACF84-3423-4E93-9A92-71AE84E40B53}" srcOrd="0" destOrd="0" presId="urn:microsoft.com/office/officeart/2008/layout/HalfCircleOrganizationChart"/>
    <dgm:cxn modelId="{B40319F7-C595-4F52-A949-03ECA4B9E90B}" type="presOf" srcId="{3F3C2526-3E63-420D-8011-533980F2E012}" destId="{8B3D0C0D-381C-4D7A-9FAA-017AC609A4C0}" srcOrd="1" destOrd="0" presId="urn:microsoft.com/office/officeart/2008/layout/HalfCircleOrganizationChart"/>
    <dgm:cxn modelId="{0BFEBCE0-F112-47A7-AC5A-B9200D0511E7}" type="presOf" srcId="{82D872D4-7C80-4561-A9FB-AD1BA2FA790C}" destId="{0EE5BA9D-AE1E-4060-B614-CA99F5243D79}" srcOrd="0" destOrd="0" presId="urn:microsoft.com/office/officeart/2008/layout/HalfCircleOrganizationChart"/>
    <dgm:cxn modelId="{D7F77FB2-0C23-4EFC-992B-7A4EEB68A0D0}" type="presOf" srcId="{BAF6120C-2745-4CD7-85FD-07506B0E65DB}" destId="{6E8913F8-933A-4A42-AF4F-CF2E98A38C7F}" srcOrd="1" destOrd="0" presId="urn:microsoft.com/office/officeart/2008/layout/HalfCircleOrganizationChart"/>
    <dgm:cxn modelId="{DE0DC9B0-EE3D-4385-8BEF-48FCC7CFC3CE}" type="presOf" srcId="{4B482416-4D46-4A28-8FA5-189737C056A7}" destId="{CC0BD76A-30E8-4581-BF78-BA5D0FDAC00E}" srcOrd="0" destOrd="0" presId="urn:microsoft.com/office/officeart/2008/layout/HalfCircleOrganizationChart"/>
    <dgm:cxn modelId="{C3C88766-9140-4FCF-A979-73DD6176B9A3}" type="presOf" srcId="{451053AD-E70E-4358-9B1E-E834D972DFA4}" destId="{8425662A-CEEA-4EF7-81FE-9C687192D033}" srcOrd="0" destOrd="0" presId="urn:microsoft.com/office/officeart/2008/layout/HalfCircleOrganizationChart"/>
    <dgm:cxn modelId="{FA9A5105-4DD7-43A7-A5F4-FFFDC6942DD3}" type="presOf" srcId="{4673C714-8D75-4A7A-BC7D-27F7D101EEC4}" destId="{94FC4A60-16AC-4E62-A968-D02123087189}" srcOrd="0" destOrd="0" presId="urn:microsoft.com/office/officeart/2008/layout/HalfCircleOrganizationChart"/>
    <dgm:cxn modelId="{FA3BD623-2855-4DAD-8E4D-2336E0B9C016}" srcId="{BAF6120C-2745-4CD7-85FD-07506B0E65DB}" destId="{3F16BECD-3BD5-4693-ABFD-F6D39CF9D61D}" srcOrd="1" destOrd="0" parTransId="{69CE874C-D5CE-4321-97AA-2474D49E62B3}" sibTransId="{FF0EF7C0-6C18-4A19-BB9C-94FEE4EA50C2}"/>
    <dgm:cxn modelId="{80A99E1A-8220-4447-9C6B-3E865290B48A}" type="presOf" srcId="{7097CC65-1876-49B6-AC82-48FEE7B45273}" destId="{CB16C941-C084-4DD2-8753-04210160AA10}" srcOrd="1" destOrd="0" presId="urn:microsoft.com/office/officeart/2008/layout/HalfCircleOrganizationChart"/>
    <dgm:cxn modelId="{9849C9EF-29BB-4CAE-81AD-2719A9033D83}" type="presOf" srcId="{805A5606-F280-431E-ACBE-EC87B17B3F03}" destId="{DFC24AE4-C2B0-4E03-A94A-42855EC9A5AB}" srcOrd="0" destOrd="0" presId="urn:microsoft.com/office/officeart/2008/layout/HalfCircleOrganizationChart"/>
    <dgm:cxn modelId="{D851813B-35BD-4258-B7B4-7AB41779514B}" type="presOf" srcId="{877E1C9B-B122-4862-B140-937669BC07E9}" destId="{6E254005-5661-49CB-A082-522A1AD7DF47}" srcOrd="0" destOrd="0" presId="urn:microsoft.com/office/officeart/2008/layout/HalfCircleOrganizationChart"/>
    <dgm:cxn modelId="{B9D3B64E-1D78-4B5F-9B4A-5DF09C698D3B}" type="presOf" srcId="{8B81361D-39B9-4011-BBA1-9F98BB968353}" destId="{8AFFF0E2-EB7E-4A1A-A0B3-ABE83EFE4BB4}" srcOrd="0" destOrd="0" presId="urn:microsoft.com/office/officeart/2008/layout/HalfCircleOrganizationChart"/>
    <dgm:cxn modelId="{DFE76CCA-25B4-476A-85A0-1A8FF88C5FB2}" type="presOf" srcId="{A8175177-1519-41EC-B0E8-8E6F584E6BE0}" destId="{9BDACF51-A4BC-47B2-A8BB-61C700AF950B}" srcOrd="0" destOrd="0" presId="urn:microsoft.com/office/officeart/2008/layout/HalfCircleOrganizationChart"/>
    <dgm:cxn modelId="{D122FD58-1C3F-4D56-9C12-34E7F64FB3F8}" type="presOf" srcId="{A8175177-1519-41EC-B0E8-8E6F584E6BE0}" destId="{24F6381F-31B1-4470-8DC0-653194B4CA86}" srcOrd="1" destOrd="0" presId="urn:microsoft.com/office/officeart/2008/layout/HalfCircleOrganizationChart"/>
    <dgm:cxn modelId="{412F2D15-7D53-4BDB-9E2C-D25E9FA2AC0B}" type="presOf" srcId="{DD59FE7B-99C8-4708-A0B9-A330A439A602}" destId="{0BE17515-3136-4129-A302-5C8E9F48027A}" srcOrd="1" destOrd="0" presId="urn:microsoft.com/office/officeart/2008/layout/HalfCircleOrganizationChart"/>
    <dgm:cxn modelId="{0B168C58-A217-446F-BB48-CCCA2F467EEE}" type="presOf" srcId="{80EA3623-A9C3-447C-93E9-3DFCC70332CB}" destId="{C07D000D-27EB-46B5-B5DB-8CD29B94B433}" srcOrd="0" destOrd="0" presId="urn:microsoft.com/office/officeart/2008/layout/HalfCircleOrganizationChart"/>
    <dgm:cxn modelId="{D5B912E2-F3B2-444E-BDC9-B661B9971B5B}" type="presOf" srcId="{C299C501-416E-400F-ADB4-AE707926CE96}" destId="{797C8976-0FAC-403E-9E6F-F66386BEE803}" srcOrd="1" destOrd="0" presId="urn:microsoft.com/office/officeart/2008/layout/HalfCircleOrganizationChart"/>
    <dgm:cxn modelId="{CBF65BAE-8CCF-45E9-8F42-D5C9242E8088}" type="presOf" srcId="{DD59FE7B-99C8-4708-A0B9-A330A439A602}" destId="{901A22B4-886B-4492-A5FC-03FFA9C6BB85}" srcOrd="0" destOrd="0" presId="urn:microsoft.com/office/officeart/2008/layout/HalfCircleOrganizationChart"/>
    <dgm:cxn modelId="{68E63E87-969E-4145-95CF-47A343151BC3}" type="presParOf" srcId="{D3B09017-7A86-4579-B8D6-1EE7901950D2}" destId="{D5CB835A-873A-4451-BD3A-25BBEADE68F0}" srcOrd="0" destOrd="0" presId="urn:microsoft.com/office/officeart/2008/layout/HalfCircleOrganizationChart"/>
    <dgm:cxn modelId="{98E0E97C-9CD9-4F4C-986F-E2AA800068B4}" type="presParOf" srcId="{D5CB835A-873A-4451-BD3A-25BBEADE68F0}" destId="{042DFD62-89C0-4A7A-8095-6031866776B3}" srcOrd="0" destOrd="0" presId="urn:microsoft.com/office/officeart/2008/layout/HalfCircleOrganizationChart"/>
    <dgm:cxn modelId="{337BB408-A558-414A-9371-5C351E44E65D}" type="presParOf" srcId="{042DFD62-89C0-4A7A-8095-6031866776B3}" destId="{97572BAA-0F41-484C-8526-23E0A71370D2}" srcOrd="0" destOrd="0" presId="urn:microsoft.com/office/officeart/2008/layout/HalfCircleOrganizationChart"/>
    <dgm:cxn modelId="{04B0FE82-2D9F-43D9-8236-A6620270C162}" type="presParOf" srcId="{042DFD62-89C0-4A7A-8095-6031866776B3}" destId="{18D14B9B-E6F5-429A-BB88-32D4742D8E7B}" srcOrd="1" destOrd="0" presId="urn:microsoft.com/office/officeart/2008/layout/HalfCircleOrganizationChart"/>
    <dgm:cxn modelId="{41C29625-6040-4644-B462-5EB7E3980F88}" type="presParOf" srcId="{042DFD62-89C0-4A7A-8095-6031866776B3}" destId="{E62CB8BD-5093-4C7E-B45B-B842708B0C5B}" srcOrd="2" destOrd="0" presId="urn:microsoft.com/office/officeart/2008/layout/HalfCircleOrganizationChart"/>
    <dgm:cxn modelId="{2652F1ED-6B41-4F0E-A11F-DD1EE1DAF414}" type="presParOf" srcId="{042DFD62-89C0-4A7A-8095-6031866776B3}" destId="{07D40151-5018-4A16-B425-D68D9956D2DE}" srcOrd="3" destOrd="0" presId="urn:microsoft.com/office/officeart/2008/layout/HalfCircleOrganizationChart"/>
    <dgm:cxn modelId="{7C41997A-1CF1-4296-BA27-089B984C9847}" type="presParOf" srcId="{D5CB835A-873A-4451-BD3A-25BBEADE68F0}" destId="{8D3FFFD3-AF14-495D-8782-8317081AFB58}" srcOrd="1" destOrd="0" presId="urn:microsoft.com/office/officeart/2008/layout/HalfCircleOrganizationChart"/>
    <dgm:cxn modelId="{B374A809-8A45-44B7-9102-60F45878C2D0}" type="presParOf" srcId="{8D3FFFD3-AF14-495D-8782-8317081AFB58}" destId="{4067A8C8-6E8D-4E56-8350-DAB052622FA4}" srcOrd="0" destOrd="0" presId="urn:microsoft.com/office/officeart/2008/layout/HalfCircleOrganizationChart"/>
    <dgm:cxn modelId="{D1ED2460-41AC-4B95-96D6-AB40FC353542}" type="presParOf" srcId="{8D3FFFD3-AF14-495D-8782-8317081AFB58}" destId="{CC37C24A-6B81-4715-BC4B-0A6637AC5F33}" srcOrd="1" destOrd="0" presId="urn:microsoft.com/office/officeart/2008/layout/HalfCircleOrganizationChart"/>
    <dgm:cxn modelId="{18ADFC5F-E060-46A8-8F5F-9371A235FF1F}" type="presParOf" srcId="{CC37C24A-6B81-4715-BC4B-0A6637AC5F33}" destId="{CF003938-186C-4167-8B94-F1646BA1EE8B}" srcOrd="0" destOrd="0" presId="urn:microsoft.com/office/officeart/2008/layout/HalfCircleOrganizationChart"/>
    <dgm:cxn modelId="{89939A3C-5D37-417F-AEEB-06BBEE8F5D52}" type="presParOf" srcId="{CF003938-186C-4167-8B94-F1646BA1EE8B}" destId="{2EB1BB33-B93C-45D0-B733-64531B9FFF78}" srcOrd="0" destOrd="0" presId="urn:microsoft.com/office/officeart/2008/layout/HalfCircleOrganizationChart"/>
    <dgm:cxn modelId="{50BFEE7E-319E-41C0-99BD-2B4F17B3756D}" type="presParOf" srcId="{CF003938-186C-4167-8B94-F1646BA1EE8B}" destId="{B39FF369-543D-4113-AB8F-8F22673AA3F7}" srcOrd="1" destOrd="0" presId="urn:microsoft.com/office/officeart/2008/layout/HalfCircleOrganizationChart"/>
    <dgm:cxn modelId="{4CD67C5E-39EB-43E5-B79E-23B33D3AF016}" type="presParOf" srcId="{CF003938-186C-4167-8B94-F1646BA1EE8B}" destId="{93BBE468-BDE0-42CF-8A22-8E8B18EAC3AD}" srcOrd="2" destOrd="0" presId="urn:microsoft.com/office/officeart/2008/layout/HalfCircleOrganizationChart"/>
    <dgm:cxn modelId="{A3765586-35AF-4766-BC54-FE74090153F8}" type="presParOf" srcId="{CF003938-186C-4167-8B94-F1646BA1EE8B}" destId="{1CC06AAF-F152-4927-860E-CBFB33CDBA4D}" srcOrd="3" destOrd="0" presId="urn:microsoft.com/office/officeart/2008/layout/HalfCircleOrganizationChart"/>
    <dgm:cxn modelId="{F7D47513-48D4-402F-95F1-93D980BA08A0}" type="presParOf" srcId="{CC37C24A-6B81-4715-BC4B-0A6637AC5F33}" destId="{0004890B-F262-41BF-89A0-1968115DADAF}" srcOrd="1" destOrd="0" presId="urn:microsoft.com/office/officeart/2008/layout/HalfCircleOrganizationChart"/>
    <dgm:cxn modelId="{699B6E62-394C-4523-BA07-DC0BC26DEB0D}" type="presParOf" srcId="{0004890B-F262-41BF-89A0-1968115DADAF}" destId="{3963A62B-6F03-46C4-AF7A-B1FEE35CAC83}" srcOrd="0" destOrd="0" presId="urn:microsoft.com/office/officeart/2008/layout/HalfCircleOrganizationChart"/>
    <dgm:cxn modelId="{4029EDE7-1CF2-47C2-A6B7-A039AFB36823}" type="presParOf" srcId="{0004890B-F262-41BF-89A0-1968115DADAF}" destId="{F33D21E9-DEE9-4E7B-A35D-6510AD17D5CB}" srcOrd="1" destOrd="0" presId="urn:microsoft.com/office/officeart/2008/layout/HalfCircleOrganizationChart"/>
    <dgm:cxn modelId="{1E1D9508-EF62-4147-AD35-475B13FF8E10}" type="presParOf" srcId="{F33D21E9-DEE9-4E7B-A35D-6510AD17D5CB}" destId="{2D1652F4-BEAD-48B8-A7CD-2E0C331F1F2B}" srcOrd="0" destOrd="0" presId="urn:microsoft.com/office/officeart/2008/layout/HalfCircleOrganizationChart"/>
    <dgm:cxn modelId="{F2C16C51-0FB9-41CF-9165-C02E1DE461FF}" type="presParOf" srcId="{2D1652F4-BEAD-48B8-A7CD-2E0C331F1F2B}" destId="{9BDACF51-A4BC-47B2-A8BB-61C700AF950B}" srcOrd="0" destOrd="0" presId="urn:microsoft.com/office/officeart/2008/layout/HalfCircleOrganizationChart"/>
    <dgm:cxn modelId="{C9756365-B010-47F8-B82A-259F04F5E3A0}" type="presParOf" srcId="{2D1652F4-BEAD-48B8-A7CD-2E0C331F1F2B}" destId="{AEF17B33-4F2E-422F-A516-318727069C4C}" srcOrd="1" destOrd="0" presId="urn:microsoft.com/office/officeart/2008/layout/HalfCircleOrganizationChart"/>
    <dgm:cxn modelId="{1798C063-DF4A-42F6-AAEB-31DF2D1B8E9F}" type="presParOf" srcId="{2D1652F4-BEAD-48B8-A7CD-2E0C331F1F2B}" destId="{5EC424EF-69F8-4EE6-BFC8-6AC8A1694518}" srcOrd="2" destOrd="0" presId="urn:microsoft.com/office/officeart/2008/layout/HalfCircleOrganizationChart"/>
    <dgm:cxn modelId="{E7CBCF41-4180-4DE6-BE70-D96AED54AEC8}" type="presParOf" srcId="{2D1652F4-BEAD-48B8-A7CD-2E0C331F1F2B}" destId="{24F6381F-31B1-4470-8DC0-653194B4CA86}" srcOrd="3" destOrd="0" presId="urn:microsoft.com/office/officeart/2008/layout/HalfCircleOrganizationChart"/>
    <dgm:cxn modelId="{5E15C584-91C8-43A8-976B-233EB2029BA2}" type="presParOf" srcId="{F33D21E9-DEE9-4E7B-A35D-6510AD17D5CB}" destId="{E91A07A1-592D-4A27-AB3B-7E4B545A957A}" srcOrd="1" destOrd="0" presId="urn:microsoft.com/office/officeart/2008/layout/HalfCircleOrganizationChart"/>
    <dgm:cxn modelId="{1CABC2BE-DDAC-4DBE-B6A1-73F2B2E62882}" type="presParOf" srcId="{F33D21E9-DEE9-4E7B-A35D-6510AD17D5CB}" destId="{1C59E6D4-4766-42D2-AFCB-9BCA45A20347}" srcOrd="2" destOrd="0" presId="urn:microsoft.com/office/officeart/2008/layout/HalfCircleOrganizationChart"/>
    <dgm:cxn modelId="{578C9087-2F0C-4154-9251-018534CCB2A8}" type="presParOf" srcId="{0004890B-F262-41BF-89A0-1968115DADAF}" destId="{94FC4A60-16AC-4E62-A968-D02123087189}" srcOrd="2" destOrd="0" presId="urn:microsoft.com/office/officeart/2008/layout/HalfCircleOrganizationChart"/>
    <dgm:cxn modelId="{0CECB2F2-A2CE-43B0-98B1-F5423B2153FA}" type="presParOf" srcId="{0004890B-F262-41BF-89A0-1968115DADAF}" destId="{95B7650E-A96F-4A5C-BC8B-DB23EBBBAF6D}" srcOrd="3" destOrd="0" presId="urn:microsoft.com/office/officeart/2008/layout/HalfCircleOrganizationChart"/>
    <dgm:cxn modelId="{11B40A5C-3F0A-473E-885E-EEFCDDF43C80}" type="presParOf" srcId="{95B7650E-A96F-4A5C-BC8B-DB23EBBBAF6D}" destId="{DACCA88D-D9B3-44F8-9D3F-92B118F30063}" srcOrd="0" destOrd="0" presId="urn:microsoft.com/office/officeart/2008/layout/HalfCircleOrganizationChart"/>
    <dgm:cxn modelId="{AF4F6334-BED8-4A73-8173-D3B51DA05AD5}" type="presParOf" srcId="{DACCA88D-D9B3-44F8-9D3F-92B118F30063}" destId="{901A22B4-886B-4492-A5FC-03FFA9C6BB85}" srcOrd="0" destOrd="0" presId="urn:microsoft.com/office/officeart/2008/layout/HalfCircleOrganizationChart"/>
    <dgm:cxn modelId="{3E4EFE6E-70AE-49BD-90AD-3657F6F0DAEA}" type="presParOf" srcId="{DACCA88D-D9B3-44F8-9D3F-92B118F30063}" destId="{6FF86349-7216-4681-A678-2A62B0DA0B4E}" srcOrd="1" destOrd="0" presId="urn:microsoft.com/office/officeart/2008/layout/HalfCircleOrganizationChart"/>
    <dgm:cxn modelId="{460CDE5D-074C-4D21-83B7-759FBC9401C4}" type="presParOf" srcId="{DACCA88D-D9B3-44F8-9D3F-92B118F30063}" destId="{8F374994-2511-4D5A-A92F-E0E61030B3A7}" srcOrd="2" destOrd="0" presId="urn:microsoft.com/office/officeart/2008/layout/HalfCircleOrganizationChart"/>
    <dgm:cxn modelId="{7D01BD6A-3EE2-49A1-903B-C6EDFA2523C9}" type="presParOf" srcId="{DACCA88D-D9B3-44F8-9D3F-92B118F30063}" destId="{0BE17515-3136-4129-A302-5C8E9F48027A}" srcOrd="3" destOrd="0" presId="urn:microsoft.com/office/officeart/2008/layout/HalfCircleOrganizationChart"/>
    <dgm:cxn modelId="{D27449C0-F875-40B9-B676-3D323DF91728}" type="presParOf" srcId="{95B7650E-A96F-4A5C-BC8B-DB23EBBBAF6D}" destId="{0C83A03A-98D3-4928-AE1C-4A3B15F781E8}" srcOrd="1" destOrd="0" presId="urn:microsoft.com/office/officeart/2008/layout/HalfCircleOrganizationChart"/>
    <dgm:cxn modelId="{AB35C7CD-F4BF-4C39-88BF-D2C36F57CBDC}" type="presParOf" srcId="{95B7650E-A96F-4A5C-BC8B-DB23EBBBAF6D}" destId="{6DC66BAD-16BB-41C4-BF54-468B90C00469}" srcOrd="2" destOrd="0" presId="urn:microsoft.com/office/officeart/2008/layout/HalfCircleOrganizationChart"/>
    <dgm:cxn modelId="{451FE781-F116-4E79-AA45-E626A4316025}" type="presParOf" srcId="{CC37C24A-6B81-4715-BC4B-0A6637AC5F33}" destId="{07A6EA52-38B5-4C64-951B-941EC7D92E51}" srcOrd="2" destOrd="0" presId="urn:microsoft.com/office/officeart/2008/layout/HalfCircleOrganizationChart"/>
    <dgm:cxn modelId="{BB1C375E-7745-4315-A31C-74C16143D574}" type="presParOf" srcId="{8D3FFFD3-AF14-495D-8782-8317081AFB58}" destId="{20F55A9D-3BC1-495B-B43D-7A1B76359E39}" srcOrd="2" destOrd="0" presId="urn:microsoft.com/office/officeart/2008/layout/HalfCircleOrganizationChart"/>
    <dgm:cxn modelId="{5D34A699-A7EB-480F-97E7-151C31BEDE3A}" type="presParOf" srcId="{8D3FFFD3-AF14-495D-8782-8317081AFB58}" destId="{BB67DCF7-D763-428C-8657-4DCF4140B094}" srcOrd="3" destOrd="0" presId="urn:microsoft.com/office/officeart/2008/layout/HalfCircleOrganizationChart"/>
    <dgm:cxn modelId="{0FDF6B75-7251-4B4F-81DC-7941CFDA7B5A}" type="presParOf" srcId="{BB67DCF7-D763-428C-8657-4DCF4140B094}" destId="{D9FB740A-A209-4D25-8834-93B99A139D21}" srcOrd="0" destOrd="0" presId="urn:microsoft.com/office/officeart/2008/layout/HalfCircleOrganizationChart"/>
    <dgm:cxn modelId="{B8AB78F2-4B99-4319-902F-FF3FAFA927CB}" type="presParOf" srcId="{D9FB740A-A209-4D25-8834-93B99A139D21}" destId="{55746CFF-7906-407C-A752-857674C921DB}" srcOrd="0" destOrd="0" presId="urn:microsoft.com/office/officeart/2008/layout/HalfCircleOrganizationChart"/>
    <dgm:cxn modelId="{87C00A88-FFEF-43A3-A350-29F36694C217}" type="presParOf" srcId="{D9FB740A-A209-4D25-8834-93B99A139D21}" destId="{3FF37E95-EBD2-496E-9381-ADBFDD3CDBC7}" srcOrd="1" destOrd="0" presId="urn:microsoft.com/office/officeart/2008/layout/HalfCircleOrganizationChart"/>
    <dgm:cxn modelId="{80ADAB1C-A0A5-42FD-8CD8-6E4204D83B16}" type="presParOf" srcId="{D9FB740A-A209-4D25-8834-93B99A139D21}" destId="{37F459AD-6390-4993-9348-1EFE9C3494C6}" srcOrd="2" destOrd="0" presId="urn:microsoft.com/office/officeart/2008/layout/HalfCircleOrganizationChart"/>
    <dgm:cxn modelId="{9FEA3497-06A9-4B75-A540-3445E64305A6}" type="presParOf" srcId="{D9FB740A-A209-4D25-8834-93B99A139D21}" destId="{E32A8C96-1C12-4F9E-8008-1C33696A5BE4}" srcOrd="3" destOrd="0" presId="urn:microsoft.com/office/officeart/2008/layout/HalfCircleOrganizationChart"/>
    <dgm:cxn modelId="{D4DF9C3E-A450-4B87-9F04-7FA5482647CF}" type="presParOf" srcId="{BB67DCF7-D763-428C-8657-4DCF4140B094}" destId="{B113983D-E177-4E04-AE2F-BFE68E077620}" srcOrd="1" destOrd="0" presId="urn:microsoft.com/office/officeart/2008/layout/HalfCircleOrganizationChart"/>
    <dgm:cxn modelId="{0F29CB9F-AC8B-48B7-97A6-46CCB5F9551C}" type="presParOf" srcId="{B113983D-E177-4E04-AE2F-BFE68E077620}" destId="{C07D000D-27EB-46B5-B5DB-8CD29B94B433}" srcOrd="0" destOrd="0" presId="urn:microsoft.com/office/officeart/2008/layout/HalfCircleOrganizationChart"/>
    <dgm:cxn modelId="{75DB645B-7839-435A-97D8-85E1ED0135DE}" type="presParOf" srcId="{B113983D-E177-4E04-AE2F-BFE68E077620}" destId="{954322C7-8EA1-4150-9330-C6662DA4ACA9}" srcOrd="1" destOrd="0" presId="urn:microsoft.com/office/officeart/2008/layout/HalfCircleOrganizationChart"/>
    <dgm:cxn modelId="{C7A68D4F-9EA2-4ECA-B353-96F0FAF39153}" type="presParOf" srcId="{954322C7-8EA1-4150-9330-C6662DA4ACA9}" destId="{D9811206-D313-4FF2-A54B-E1C6FCD44534}" srcOrd="0" destOrd="0" presId="urn:microsoft.com/office/officeart/2008/layout/HalfCircleOrganizationChart"/>
    <dgm:cxn modelId="{AF1A2DC8-4805-4E3A-B722-559A81CC6456}" type="presParOf" srcId="{D9811206-D313-4FF2-A54B-E1C6FCD44534}" destId="{BB66ACAA-0FCB-4BE7-94E8-EB689DB52761}" srcOrd="0" destOrd="0" presId="urn:microsoft.com/office/officeart/2008/layout/HalfCircleOrganizationChart"/>
    <dgm:cxn modelId="{40268FFF-3A7B-462C-BF89-B120079D9DD4}" type="presParOf" srcId="{D9811206-D313-4FF2-A54B-E1C6FCD44534}" destId="{E832C037-26F1-4004-BCB7-B69A4E650C5D}" srcOrd="1" destOrd="0" presId="urn:microsoft.com/office/officeart/2008/layout/HalfCircleOrganizationChart"/>
    <dgm:cxn modelId="{E3DCEFE9-599C-4FA6-BC5F-6E8FFB3A891F}" type="presParOf" srcId="{D9811206-D313-4FF2-A54B-E1C6FCD44534}" destId="{1A9DD7BB-91E6-49D6-8F2E-7488E4933261}" srcOrd="2" destOrd="0" presId="urn:microsoft.com/office/officeart/2008/layout/HalfCircleOrganizationChart"/>
    <dgm:cxn modelId="{C7800471-C41C-45B6-8A48-C3639A0EF8ED}" type="presParOf" srcId="{D9811206-D313-4FF2-A54B-E1C6FCD44534}" destId="{065F86BA-BB76-446F-A6AC-BAA655237906}" srcOrd="3" destOrd="0" presId="urn:microsoft.com/office/officeart/2008/layout/HalfCircleOrganizationChart"/>
    <dgm:cxn modelId="{44B1F301-A5A6-4971-847F-3E3F75100976}" type="presParOf" srcId="{954322C7-8EA1-4150-9330-C6662DA4ACA9}" destId="{92E4986C-95D9-490F-9743-F980234896DF}" srcOrd="1" destOrd="0" presId="urn:microsoft.com/office/officeart/2008/layout/HalfCircleOrganizationChart"/>
    <dgm:cxn modelId="{CB34E457-397D-4641-BC14-A0771EB9B5D4}" type="presParOf" srcId="{954322C7-8EA1-4150-9330-C6662DA4ACA9}" destId="{961D529D-3C0B-475F-B7B0-BDB3AF4B32F4}" srcOrd="2" destOrd="0" presId="urn:microsoft.com/office/officeart/2008/layout/HalfCircleOrganizationChart"/>
    <dgm:cxn modelId="{A2361256-7D65-42BC-88BB-5882CDEDDA48}" type="presParOf" srcId="{B113983D-E177-4E04-AE2F-BFE68E077620}" destId="{2E255D5A-2AE7-4034-85F2-26AA81EE0042}" srcOrd="2" destOrd="0" presId="urn:microsoft.com/office/officeart/2008/layout/HalfCircleOrganizationChart"/>
    <dgm:cxn modelId="{B371ABA7-F516-43AC-9CE7-24C7F70CD72B}" type="presParOf" srcId="{B113983D-E177-4E04-AE2F-BFE68E077620}" destId="{59F46301-7C47-4BF4-A7DF-F919CA4B7A3E}" srcOrd="3" destOrd="0" presId="urn:microsoft.com/office/officeart/2008/layout/HalfCircleOrganizationChart"/>
    <dgm:cxn modelId="{9EC497EC-6B4F-4DC7-8901-D49A6446A16E}" type="presParOf" srcId="{59F46301-7C47-4BF4-A7DF-F919CA4B7A3E}" destId="{0D058CE4-4605-4C62-B249-1271E6FFAB01}" srcOrd="0" destOrd="0" presId="urn:microsoft.com/office/officeart/2008/layout/HalfCircleOrganizationChart"/>
    <dgm:cxn modelId="{6E14DA7C-922B-42F5-85CF-025C47C9ABD7}" type="presParOf" srcId="{0D058CE4-4605-4C62-B249-1271E6FFAB01}" destId="{0347286F-BDA5-4A43-80C1-605A857EAA70}" srcOrd="0" destOrd="0" presId="urn:microsoft.com/office/officeart/2008/layout/HalfCircleOrganizationChart"/>
    <dgm:cxn modelId="{E78EF9E0-63E6-4145-BAB5-9012F756988C}" type="presParOf" srcId="{0D058CE4-4605-4C62-B249-1271E6FFAB01}" destId="{BA20DDEB-351F-4863-9671-63E4A17704C2}" srcOrd="1" destOrd="0" presId="urn:microsoft.com/office/officeart/2008/layout/HalfCircleOrganizationChart"/>
    <dgm:cxn modelId="{06E79F50-E45A-4D31-B235-EBAF7C3411A2}" type="presParOf" srcId="{0D058CE4-4605-4C62-B249-1271E6FFAB01}" destId="{53DA9E1A-1095-4D76-A685-FCF8F5C95913}" srcOrd="2" destOrd="0" presId="urn:microsoft.com/office/officeart/2008/layout/HalfCircleOrganizationChart"/>
    <dgm:cxn modelId="{BE58A1C2-E692-4A3A-9F87-80E53BFEEF05}" type="presParOf" srcId="{0D058CE4-4605-4C62-B249-1271E6FFAB01}" destId="{C5844B44-DA35-4F72-8B41-99DE2802E776}" srcOrd="3" destOrd="0" presId="urn:microsoft.com/office/officeart/2008/layout/HalfCircleOrganizationChart"/>
    <dgm:cxn modelId="{9318AFAA-3487-4ECA-9D04-0155BFF84104}" type="presParOf" srcId="{59F46301-7C47-4BF4-A7DF-F919CA4B7A3E}" destId="{0279956D-4F28-4CCC-84AC-C7F9A055989B}" srcOrd="1" destOrd="0" presId="urn:microsoft.com/office/officeart/2008/layout/HalfCircleOrganizationChart"/>
    <dgm:cxn modelId="{CF486DBC-2829-4DA6-A432-B3BCE2F31253}" type="presParOf" srcId="{59F46301-7C47-4BF4-A7DF-F919CA4B7A3E}" destId="{54B4CF59-26F1-4419-9727-39D2DEB21425}" srcOrd="2" destOrd="0" presId="urn:microsoft.com/office/officeart/2008/layout/HalfCircleOrganizationChart"/>
    <dgm:cxn modelId="{A046A9E7-8307-4A42-A7AD-4278D2A67F0B}" type="presParOf" srcId="{BB67DCF7-D763-428C-8657-4DCF4140B094}" destId="{83AC2FBA-86FA-47AD-AA8B-DCF603444357}" srcOrd="2" destOrd="0" presId="urn:microsoft.com/office/officeart/2008/layout/HalfCircleOrganizationChart"/>
    <dgm:cxn modelId="{10140DBE-54D8-4DE4-8DBE-250F7695EFBC}" type="presParOf" srcId="{D5CB835A-873A-4451-BD3A-25BBEADE68F0}" destId="{8AC05E89-62C7-42C4-81E5-362AE6473627}" srcOrd="2" destOrd="0" presId="urn:microsoft.com/office/officeart/2008/layout/HalfCircleOrganizationChart"/>
    <dgm:cxn modelId="{961B7556-90AD-42F5-9DF6-105D81CC3C1E}" type="presParOf" srcId="{D3B09017-7A86-4579-B8D6-1EE7901950D2}" destId="{3D0FDCC3-9EC4-4E38-AB04-73064805DA3F}" srcOrd="1" destOrd="0" presId="urn:microsoft.com/office/officeart/2008/layout/HalfCircleOrganizationChart"/>
    <dgm:cxn modelId="{15661649-057B-4E51-A6AC-2CA8F77860F7}" type="presParOf" srcId="{3D0FDCC3-9EC4-4E38-AB04-73064805DA3F}" destId="{D6C9AF21-852B-432F-973C-7FA6B544851A}" srcOrd="0" destOrd="0" presId="urn:microsoft.com/office/officeart/2008/layout/HalfCircleOrganizationChart"/>
    <dgm:cxn modelId="{522E246F-1BEE-44A9-B3BC-F5881FFB988A}" type="presParOf" srcId="{D6C9AF21-852B-432F-973C-7FA6B544851A}" destId="{DA121276-524B-4F4F-B2AC-C84C4C338EFE}" srcOrd="0" destOrd="0" presId="urn:microsoft.com/office/officeart/2008/layout/HalfCircleOrganizationChart"/>
    <dgm:cxn modelId="{7260B471-83D7-48A6-9E31-1071AC1EE780}" type="presParOf" srcId="{D6C9AF21-852B-432F-973C-7FA6B544851A}" destId="{91EBAAC0-02E4-401B-9F58-8F7D23AEDF1E}" srcOrd="1" destOrd="0" presId="urn:microsoft.com/office/officeart/2008/layout/HalfCircleOrganizationChart"/>
    <dgm:cxn modelId="{1089EA65-192C-4253-82E6-AA19F52589B4}" type="presParOf" srcId="{D6C9AF21-852B-432F-973C-7FA6B544851A}" destId="{CE25169F-6E9B-4D26-9814-E926354B4259}" srcOrd="2" destOrd="0" presId="urn:microsoft.com/office/officeart/2008/layout/HalfCircleOrganizationChart"/>
    <dgm:cxn modelId="{39FC937C-54F5-4F8F-A161-2AC3989B4DB3}" type="presParOf" srcId="{D6C9AF21-852B-432F-973C-7FA6B544851A}" destId="{CB16C941-C084-4DD2-8753-04210160AA10}" srcOrd="3" destOrd="0" presId="urn:microsoft.com/office/officeart/2008/layout/HalfCircleOrganizationChart"/>
    <dgm:cxn modelId="{61B8E82A-3CDF-44E3-A633-8111BAA26494}" type="presParOf" srcId="{3D0FDCC3-9EC4-4E38-AB04-73064805DA3F}" destId="{BF68B8B4-C507-4E75-87AB-F9467F9566A0}" srcOrd="1" destOrd="0" presId="urn:microsoft.com/office/officeart/2008/layout/HalfCircleOrganizationChart"/>
    <dgm:cxn modelId="{95609010-9A10-41D2-AF9C-FA27DEA7729F}" type="presParOf" srcId="{BF68B8B4-C507-4E75-87AB-F9467F9566A0}" destId="{F3A10CE0-B7B0-44D7-90B4-A9ABD0041626}" srcOrd="0" destOrd="0" presId="urn:microsoft.com/office/officeart/2008/layout/HalfCircleOrganizationChart"/>
    <dgm:cxn modelId="{222235D4-3F20-4647-A553-8D06034DCAE7}" type="presParOf" srcId="{BF68B8B4-C507-4E75-87AB-F9467F9566A0}" destId="{892A1383-1786-48A3-BBBD-9C7D517ED8E9}" srcOrd="1" destOrd="0" presId="urn:microsoft.com/office/officeart/2008/layout/HalfCircleOrganizationChart"/>
    <dgm:cxn modelId="{802A2E15-3BD5-4C5F-A7B8-4B7B89EE56EB}" type="presParOf" srcId="{892A1383-1786-48A3-BBBD-9C7D517ED8E9}" destId="{F100AC1C-987A-465D-B00B-334123AAC714}" srcOrd="0" destOrd="0" presId="urn:microsoft.com/office/officeart/2008/layout/HalfCircleOrganizationChart"/>
    <dgm:cxn modelId="{C0DFC6B8-DFE7-4B04-9743-CBC8DFDD34FE}" type="presParOf" srcId="{F100AC1C-987A-465D-B00B-334123AAC714}" destId="{54506BB6-D505-470E-A413-D3ABF7F05740}" srcOrd="0" destOrd="0" presId="urn:microsoft.com/office/officeart/2008/layout/HalfCircleOrganizationChart"/>
    <dgm:cxn modelId="{2425FC0D-CBF5-4BA3-A219-A466B06EB862}" type="presParOf" srcId="{F100AC1C-987A-465D-B00B-334123AAC714}" destId="{0F39AC4E-3E7C-46A7-B990-3C950F5BA77C}" srcOrd="1" destOrd="0" presId="urn:microsoft.com/office/officeart/2008/layout/HalfCircleOrganizationChart"/>
    <dgm:cxn modelId="{DE344585-107F-420B-826C-0170039AE304}" type="presParOf" srcId="{F100AC1C-987A-465D-B00B-334123AAC714}" destId="{5FC1C5A5-8EFB-4DD5-9130-D473C6250BF3}" srcOrd="2" destOrd="0" presId="urn:microsoft.com/office/officeart/2008/layout/HalfCircleOrganizationChart"/>
    <dgm:cxn modelId="{949FDD6A-D911-4FD2-8597-6A2E60E9EB8B}" type="presParOf" srcId="{F100AC1C-987A-465D-B00B-334123AAC714}" destId="{6E8913F8-933A-4A42-AF4F-CF2E98A38C7F}" srcOrd="3" destOrd="0" presId="urn:microsoft.com/office/officeart/2008/layout/HalfCircleOrganizationChart"/>
    <dgm:cxn modelId="{51E98974-64FF-4963-9954-5277EC3BBF19}" type="presParOf" srcId="{892A1383-1786-48A3-BBBD-9C7D517ED8E9}" destId="{35E85A06-2335-4374-B23A-75915F5DFCF4}" srcOrd="1" destOrd="0" presId="urn:microsoft.com/office/officeart/2008/layout/HalfCircleOrganizationChart"/>
    <dgm:cxn modelId="{FE176CBA-5A74-4316-BBDE-5BBC8A9C81A6}" type="presParOf" srcId="{35E85A06-2335-4374-B23A-75915F5DFCF4}" destId="{0AB3D9DD-833A-47A1-ACC1-6344D0CDED36}" srcOrd="0" destOrd="0" presId="urn:microsoft.com/office/officeart/2008/layout/HalfCircleOrganizationChart"/>
    <dgm:cxn modelId="{4DCE1FFB-0CAE-4A7E-AE73-C761A5A9F396}" type="presParOf" srcId="{35E85A06-2335-4374-B23A-75915F5DFCF4}" destId="{661A1624-9B48-419A-9E90-35273A39A3F2}" srcOrd="1" destOrd="0" presId="urn:microsoft.com/office/officeart/2008/layout/HalfCircleOrganizationChart"/>
    <dgm:cxn modelId="{196D5766-FDFA-4517-BD50-3C4A90CD65C0}" type="presParOf" srcId="{661A1624-9B48-419A-9E90-35273A39A3F2}" destId="{558DED98-BD7F-44CD-A8BA-0A8D6B312FC2}" srcOrd="0" destOrd="0" presId="urn:microsoft.com/office/officeart/2008/layout/HalfCircleOrganizationChart"/>
    <dgm:cxn modelId="{3E078BC5-AD68-4C56-8725-46D7DB25C081}" type="presParOf" srcId="{558DED98-BD7F-44CD-A8BA-0A8D6B312FC2}" destId="{5B527129-EBE3-4DC7-AB77-245339F46C5A}" srcOrd="0" destOrd="0" presId="urn:microsoft.com/office/officeart/2008/layout/HalfCircleOrganizationChart"/>
    <dgm:cxn modelId="{A780B406-0D6F-4F52-BBD1-4806033AD7B1}" type="presParOf" srcId="{558DED98-BD7F-44CD-A8BA-0A8D6B312FC2}" destId="{43A95177-4FF1-4019-A810-D6B3077512CB}" srcOrd="1" destOrd="0" presId="urn:microsoft.com/office/officeart/2008/layout/HalfCircleOrganizationChart"/>
    <dgm:cxn modelId="{0B78A66D-78A6-4518-BD22-F7475413EAC9}" type="presParOf" srcId="{558DED98-BD7F-44CD-A8BA-0A8D6B312FC2}" destId="{B41CDCB7-A4AE-40EE-AFA5-3C1B85F7DB6A}" srcOrd="2" destOrd="0" presId="urn:microsoft.com/office/officeart/2008/layout/HalfCircleOrganizationChart"/>
    <dgm:cxn modelId="{E00C99FB-90B8-4C14-A89F-580376777623}" type="presParOf" srcId="{558DED98-BD7F-44CD-A8BA-0A8D6B312FC2}" destId="{68EAD125-BB2E-4080-B676-2A02B2776D7D}" srcOrd="3" destOrd="0" presId="urn:microsoft.com/office/officeart/2008/layout/HalfCircleOrganizationChart"/>
    <dgm:cxn modelId="{A813D182-F18D-4EC1-BE41-D2C40F3C2A31}" type="presParOf" srcId="{661A1624-9B48-419A-9E90-35273A39A3F2}" destId="{E4DF05A8-C9F7-4B49-8B98-449643CE3E94}" srcOrd="1" destOrd="0" presId="urn:microsoft.com/office/officeart/2008/layout/HalfCircleOrganizationChart"/>
    <dgm:cxn modelId="{EB050B9E-9807-44E8-9533-C193F7B41924}" type="presParOf" srcId="{E4DF05A8-C9F7-4B49-8B98-449643CE3E94}" destId="{044CF815-F9EA-4AEF-9DC9-169D221B19BE}" srcOrd="0" destOrd="0" presId="urn:microsoft.com/office/officeart/2008/layout/HalfCircleOrganizationChart"/>
    <dgm:cxn modelId="{A48279E7-0032-4557-8311-73E054DAC862}" type="presParOf" srcId="{E4DF05A8-C9F7-4B49-8B98-449643CE3E94}" destId="{034E9DF1-50BF-4A59-8655-1FA004807B5E}" srcOrd="1" destOrd="0" presId="urn:microsoft.com/office/officeart/2008/layout/HalfCircleOrganizationChart"/>
    <dgm:cxn modelId="{7EB86B55-D324-4AC2-98EA-E60282F71B60}" type="presParOf" srcId="{034E9DF1-50BF-4A59-8655-1FA004807B5E}" destId="{7DEA6418-5D44-4CB6-98D7-8C2401DD94B4}" srcOrd="0" destOrd="0" presId="urn:microsoft.com/office/officeart/2008/layout/HalfCircleOrganizationChart"/>
    <dgm:cxn modelId="{E98D97DB-50C7-4AA1-8632-6F8912A6005C}" type="presParOf" srcId="{7DEA6418-5D44-4CB6-98D7-8C2401DD94B4}" destId="{11504116-5C99-4268-B8F5-C6874334951A}" srcOrd="0" destOrd="0" presId="urn:microsoft.com/office/officeart/2008/layout/HalfCircleOrganizationChart"/>
    <dgm:cxn modelId="{0E729ABD-9DD1-411F-870E-D3A40BE908E5}" type="presParOf" srcId="{7DEA6418-5D44-4CB6-98D7-8C2401DD94B4}" destId="{2D01BC0B-0ADD-406B-8C4D-6C165DF176A1}" srcOrd="1" destOrd="0" presId="urn:microsoft.com/office/officeart/2008/layout/HalfCircleOrganizationChart"/>
    <dgm:cxn modelId="{BF403281-D1C6-44D7-9F17-FE23125F21BC}" type="presParOf" srcId="{7DEA6418-5D44-4CB6-98D7-8C2401DD94B4}" destId="{1C5AAAEF-3D15-465F-A145-0AF87810796B}" srcOrd="2" destOrd="0" presId="urn:microsoft.com/office/officeart/2008/layout/HalfCircleOrganizationChart"/>
    <dgm:cxn modelId="{243F25E9-B2D3-4001-986E-F881FF0FF617}" type="presParOf" srcId="{7DEA6418-5D44-4CB6-98D7-8C2401DD94B4}" destId="{6B740046-6251-4A99-8FEB-3D23619166C9}" srcOrd="3" destOrd="0" presId="urn:microsoft.com/office/officeart/2008/layout/HalfCircleOrganizationChart"/>
    <dgm:cxn modelId="{DFB4C6D4-4A57-41EF-987D-9B9BE2C71A36}" type="presParOf" srcId="{034E9DF1-50BF-4A59-8655-1FA004807B5E}" destId="{94EBA1AF-BA3D-453F-8ACE-CA0146B5CCDF}" srcOrd="1" destOrd="0" presId="urn:microsoft.com/office/officeart/2008/layout/HalfCircleOrganizationChart"/>
    <dgm:cxn modelId="{D3CD1A10-5B1A-4852-9188-629507DDC550}" type="presParOf" srcId="{034E9DF1-50BF-4A59-8655-1FA004807B5E}" destId="{8B16EFB9-4B13-4B09-A60A-D8B71B999C65}" srcOrd="2" destOrd="0" presId="urn:microsoft.com/office/officeart/2008/layout/HalfCircleOrganizationChart"/>
    <dgm:cxn modelId="{F607ED0E-AAA4-49B7-8590-D1D336C0510A}" type="presParOf" srcId="{E4DF05A8-C9F7-4B49-8B98-449643CE3E94}" destId="{7931C846-64C7-4154-B321-F356A8B8EFF9}" srcOrd="2" destOrd="0" presId="urn:microsoft.com/office/officeart/2008/layout/HalfCircleOrganizationChart"/>
    <dgm:cxn modelId="{C884179F-90CD-4245-A796-C8BF4A0C364D}" type="presParOf" srcId="{E4DF05A8-C9F7-4B49-8B98-449643CE3E94}" destId="{09ED6847-36E2-4EF6-85E9-F41E4F7FA251}" srcOrd="3" destOrd="0" presId="urn:microsoft.com/office/officeart/2008/layout/HalfCircleOrganizationChart"/>
    <dgm:cxn modelId="{3D0BB99E-76A1-4B85-A872-8F9BDB4E397E}" type="presParOf" srcId="{09ED6847-36E2-4EF6-85E9-F41E4F7FA251}" destId="{6799851B-8370-4109-9550-059C1B435B2A}" srcOrd="0" destOrd="0" presId="urn:microsoft.com/office/officeart/2008/layout/HalfCircleOrganizationChart"/>
    <dgm:cxn modelId="{297E82FF-AE63-4868-A78A-CCE5BF12B3B5}" type="presParOf" srcId="{6799851B-8370-4109-9550-059C1B435B2A}" destId="{2B2F4BDC-E37A-4611-82EC-54598DD32125}" srcOrd="0" destOrd="0" presId="urn:microsoft.com/office/officeart/2008/layout/HalfCircleOrganizationChart"/>
    <dgm:cxn modelId="{34A21080-DDC9-457B-B55F-C47E6980E593}" type="presParOf" srcId="{6799851B-8370-4109-9550-059C1B435B2A}" destId="{C081F0C3-265B-4F2E-9D15-65AB489F0232}" srcOrd="1" destOrd="0" presId="urn:microsoft.com/office/officeart/2008/layout/HalfCircleOrganizationChart"/>
    <dgm:cxn modelId="{5ADFBB3B-F1E1-4F23-B20B-EDC907F5CD77}" type="presParOf" srcId="{6799851B-8370-4109-9550-059C1B435B2A}" destId="{9E314FF1-4306-44E3-A8A9-F29481055240}" srcOrd="2" destOrd="0" presId="urn:microsoft.com/office/officeart/2008/layout/HalfCircleOrganizationChart"/>
    <dgm:cxn modelId="{A55BACA9-1C48-4BD2-80F6-E45FA3982907}" type="presParOf" srcId="{6799851B-8370-4109-9550-059C1B435B2A}" destId="{159E3742-B76D-45CD-9313-BC420D0B3D4C}" srcOrd="3" destOrd="0" presId="urn:microsoft.com/office/officeart/2008/layout/HalfCircleOrganizationChart"/>
    <dgm:cxn modelId="{F3D5D027-5DC4-4639-B335-685175F76C5E}" type="presParOf" srcId="{09ED6847-36E2-4EF6-85E9-F41E4F7FA251}" destId="{BD61E300-CA25-4DE4-BF03-137AF010C9F2}" srcOrd="1" destOrd="0" presId="urn:microsoft.com/office/officeart/2008/layout/HalfCircleOrganizationChart"/>
    <dgm:cxn modelId="{F714E18B-925C-40A5-B8FA-329A9F52AD7A}" type="presParOf" srcId="{09ED6847-36E2-4EF6-85E9-F41E4F7FA251}" destId="{FD3BC5D6-ECE0-4FA6-A291-9B69D4C9ACA4}" srcOrd="2" destOrd="0" presId="urn:microsoft.com/office/officeart/2008/layout/HalfCircleOrganizationChart"/>
    <dgm:cxn modelId="{8BD1C4D7-FF6D-4F8D-8304-ED5FCF976F69}" type="presParOf" srcId="{661A1624-9B48-419A-9E90-35273A39A3F2}" destId="{02C42E98-24CA-4C8B-B542-D9FEB8B7BDF1}" srcOrd="2" destOrd="0" presId="urn:microsoft.com/office/officeart/2008/layout/HalfCircleOrganizationChart"/>
    <dgm:cxn modelId="{04965681-FA20-4455-ACF5-EBC194727F3C}" type="presParOf" srcId="{35E85A06-2335-4374-B23A-75915F5DFCF4}" destId="{83050308-7DE6-4721-9B62-A88AA4383498}" srcOrd="2" destOrd="0" presId="urn:microsoft.com/office/officeart/2008/layout/HalfCircleOrganizationChart"/>
    <dgm:cxn modelId="{5C838BF9-3F38-4998-9E51-C7FEAE5C6DB2}" type="presParOf" srcId="{35E85A06-2335-4374-B23A-75915F5DFCF4}" destId="{2D0060E2-546C-4DD5-8BE3-57F29E634B2A}" srcOrd="3" destOrd="0" presId="urn:microsoft.com/office/officeart/2008/layout/HalfCircleOrganizationChart"/>
    <dgm:cxn modelId="{9A595893-250D-4585-9E7A-63B21B7451BA}" type="presParOf" srcId="{2D0060E2-546C-4DD5-8BE3-57F29E634B2A}" destId="{A1138C2E-16FD-4787-B2CD-E01706BD9DB6}" srcOrd="0" destOrd="0" presId="urn:microsoft.com/office/officeart/2008/layout/HalfCircleOrganizationChart"/>
    <dgm:cxn modelId="{C597FE86-1D09-48A6-B332-2C8C08CCB7A8}" type="presParOf" srcId="{A1138C2E-16FD-4787-B2CD-E01706BD9DB6}" destId="{54B07091-3B41-4EB7-A52E-1F3423503C54}" srcOrd="0" destOrd="0" presId="urn:microsoft.com/office/officeart/2008/layout/HalfCircleOrganizationChart"/>
    <dgm:cxn modelId="{B15F1276-A460-46E7-B81E-319E2E5E01AF}" type="presParOf" srcId="{A1138C2E-16FD-4787-B2CD-E01706BD9DB6}" destId="{9F1AD3E2-C125-41ED-B5B0-EA9B6B462DE5}" srcOrd="1" destOrd="0" presId="urn:microsoft.com/office/officeart/2008/layout/HalfCircleOrganizationChart"/>
    <dgm:cxn modelId="{82F90755-DAA3-42A6-A8B3-2D0654ECE815}" type="presParOf" srcId="{A1138C2E-16FD-4787-B2CD-E01706BD9DB6}" destId="{BBF4EA40-EE9F-4FA7-A977-680191BFD09F}" srcOrd="2" destOrd="0" presId="urn:microsoft.com/office/officeart/2008/layout/HalfCircleOrganizationChart"/>
    <dgm:cxn modelId="{6BD75A25-6729-4C17-AB78-B37311B64B5A}" type="presParOf" srcId="{A1138C2E-16FD-4787-B2CD-E01706BD9DB6}" destId="{8FF4AA53-2263-424D-A106-D99BA8611C86}" srcOrd="3" destOrd="0" presId="urn:microsoft.com/office/officeart/2008/layout/HalfCircleOrganizationChart"/>
    <dgm:cxn modelId="{4BB55951-4B23-41CF-8937-FBBC5938391B}" type="presParOf" srcId="{2D0060E2-546C-4DD5-8BE3-57F29E634B2A}" destId="{D052B6FF-840E-4554-9E40-48F5E8734F34}" srcOrd="1" destOrd="0" presId="urn:microsoft.com/office/officeart/2008/layout/HalfCircleOrganizationChart"/>
    <dgm:cxn modelId="{E0772354-F5D7-42C3-AC27-45E05AAFB460}" type="presParOf" srcId="{D052B6FF-840E-4554-9E40-48F5E8734F34}" destId="{C21DAAD2-E97C-45F3-ABA6-7CC913DD1FB7}" srcOrd="0" destOrd="0" presId="urn:microsoft.com/office/officeart/2008/layout/HalfCircleOrganizationChart"/>
    <dgm:cxn modelId="{361B89B9-E91B-4232-9416-E59D556E8FD8}" type="presParOf" srcId="{D052B6FF-840E-4554-9E40-48F5E8734F34}" destId="{AC61A1F3-B8BB-4F43-B0C7-1B3BC7C84B9F}" srcOrd="1" destOrd="0" presId="urn:microsoft.com/office/officeart/2008/layout/HalfCircleOrganizationChart"/>
    <dgm:cxn modelId="{607BCC22-E3D6-4906-83AA-1150F6D427AF}" type="presParOf" srcId="{AC61A1F3-B8BB-4F43-B0C7-1B3BC7C84B9F}" destId="{10331BE7-83ED-4C94-98BA-70C88F2929C3}" srcOrd="0" destOrd="0" presId="urn:microsoft.com/office/officeart/2008/layout/HalfCircleOrganizationChart"/>
    <dgm:cxn modelId="{7E260F41-3894-4F42-831A-D30AE453F5CA}" type="presParOf" srcId="{10331BE7-83ED-4C94-98BA-70C88F2929C3}" destId="{AD8DA7E9-45B8-44E3-B301-F0077FB2B231}" srcOrd="0" destOrd="0" presId="urn:microsoft.com/office/officeart/2008/layout/HalfCircleOrganizationChart"/>
    <dgm:cxn modelId="{D9AF8435-FA6D-4182-B5CB-E2E890425472}" type="presParOf" srcId="{10331BE7-83ED-4C94-98BA-70C88F2929C3}" destId="{78B22627-A230-4774-8DE9-0B38CBBF0661}" srcOrd="1" destOrd="0" presId="urn:microsoft.com/office/officeart/2008/layout/HalfCircleOrganizationChart"/>
    <dgm:cxn modelId="{3AE406FA-738A-448F-B6F9-CE1D22E3DEA4}" type="presParOf" srcId="{10331BE7-83ED-4C94-98BA-70C88F2929C3}" destId="{D7A5F87F-843E-44C1-AAE8-7CF907CD9D0F}" srcOrd="2" destOrd="0" presId="urn:microsoft.com/office/officeart/2008/layout/HalfCircleOrganizationChart"/>
    <dgm:cxn modelId="{A217093A-57A1-4F9C-8EDD-7108D90256D6}" type="presParOf" srcId="{10331BE7-83ED-4C94-98BA-70C88F2929C3}" destId="{9B722A3B-756C-4684-92CE-B1AA43AF15BA}" srcOrd="3" destOrd="0" presId="urn:microsoft.com/office/officeart/2008/layout/HalfCircleOrganizationChart"/>
    <dgm:cxn modelId="{D0988FB5-C1D8-45DF-9A85-843D6F3EA25D}" type="presParOf" srcId="{AC61A1F3-B8BB-4F43-B0C7-1B3BC7C84B9F}" destId="{49CA2207-35EC-4D7D-B33E-429B065E52D0}" srcOrd="1" destOrd="0" presId="urn:microsoft.com/office/officeart/2008/layout/HalfCircleOrganizationChart"/>
    <dgm:cxn modelId="{2DE09B21-5920-4DB2-ABF5-60B79F864669}" type="presParOf" srcId="{AC61A1F3-B8BB-4F43-B0C7-1B3BC7C84B9F}" destId="{3CA92B9B-B3A5-4EDF-9EDD-E8A3397BE51A}" srcOrd="2" destOrd="0" presId="urn:microsoft.com/office/officeart/2008/layout/HalfCircleOrganizationChart"/>
    <dgm:cxn modelId="{1A184A51-BC32-44FB-AAC9-E96ACCDC62BC}" type="presParOf" srcId="{D052B6FF-840E-4554-9E40-48F5E8734F34}" destId="{0EE5BA9D-AE1E-4060-B614-CA99F5243D79}" srcOrd="2" destOrd="0" presId="urn:microsoft.com/office/officeart/2008/layout/HalfCircleOrganizationChart"/>
    <dgm:cxn modelId="{94264479-0495-4BB4-AADB-4D6954C722C9}" type="presParOf" srcId="{D052B6FF-840E-4554-9E40-48F5E8734F34}" destId="{B1F37FB6-169C-407D-BFBD-E7FF74F2B169}" srcOrd="3" destOrd="0" presId="urn:microsoft.com/office/officeart/2008/layout/HalfCircleOrganizationChart"/>
    <dgm:cxn modelId="{83A82A8F-7B5F-47A1-B1FD-C3632D066889}" type="presParOf" srcId="{B1F37FB6-169C-407D-BFBD-E7FF74F2B169}" destId="{6D4C34FB-4465-4D23-BC8F-193BF1BC5956}" srcOrd="0" destOrd="0" presId="urn:microsoft.com/office/officeart/2008/layout/HalfCircleOrganizationChart"/>
    <dgm:cxn modelId="{E51B6F99-C182-494B-9A37-22B47C144457}" type="presParOf" srcId="{6D4C34FB-4465-4D23-BC8F-193BF1BC5956}" destId="{02DAE99A-7AD5-441D-96EF-FCABF81166FC}" srcOrd="0" destOrd="0" presId="urn:microsoft.com/office/officeart/2008/layout/HalfCircleOrganizationChart"/>
    <dgm:cxn modelId="{2A8205C9-B27C-4C45-9B6B-644973F72793}" type="presParOf" srcId="{6D4C34FB-4465-4D23-BC8F-193BF1BC5956}" destId="{E0335E6A-8847-424F-B7D6-39A001413EA6}" srcOrd="1" destOrd="0" presId="urn:microsoft.com/office/officeart/2008/layout/HalfCircleOrganizationChart"/>
    <dgm:cxn modelId="{AA806583-1770-4569-828D-15F8C4A01E4D}" type="presParOf" srcId="{6D4C34FB-4465-4D23-BC8F-193BF1BC5956}" destId="{0928265B-CF7A-4143-94D0-6D71DBF23247}" srcOrd="2" destOrd="0" presId="urn:microsoft.com/office/officeart/2008/layout/HalfCircleOrganizationChart"/>
    <dgm:cxn modelId="{923BBA58-8C57-4D68-B590-E1081915C97F}" type="presParOf" srcId="{6D4C34FB-4465-4D23-BC8F-193BF1BC5956}" destId="{FF656323-614A-41E9-A9D3-4B88CCBD73AD}" srcOrd="3" destOrd="0" presId="urn:microsoft.com/office/officeart/2008/layout/HalfCircleOrganizationChart"/>
    <dgm:cxn modelId="{95600AF3-26C5-4046-A0FF-96B1929C8104}" type="presParOf" srcId="{B1F37FB6-169C-407D-BFBD-E7FF74F2B169}" destId="{6B9EE593-C808-4C86-83A1-E6173FBE02F9}" srcOrd="1" destOrd="0" presId="urn:microsoft.com/office/officeart/2008/layout/HalfCircleOrganizationChart"/>
    <dgm:cxn modelId="{D77EEFE7-9012-4DAD-B9C5-87AF8EBC1D9A}" type="presParOf" srcId="{B1F37FB6-169C-407D-BFBD-E7FF74F2B169}" destId="{13526399-13A3-45D2-8AA4-27C8E767A4C6}" srcOrd="2" destOrd="0" presId="urn:microsoft.com/office/officeart/2008/layout/HalfCircleOrganizationChart"/>
    <dgm:cxn modelId="{0F6194F0-5E26-4C50-A7B8-045651ED27CC}" type="presParOf" srcId="{2D0060E2-546C-4DD5-8BE3-57F29E634B2A}" destId="{86DE2AA6-D3DC-4009-8426-520EAD11E373}" srcOrd="2" destOrd="0" presId="urn:microsoft.com/office/officeart/2008/layout/HalfCircleOrganizationChart"/>
    <dgm:cxn modelId="{27F91AB8-2827-42F1-B888-ED17A384D054}" type="presParOf" srcId="{892A1383-1786-48A3-BBBD-9C7D517ED8E9}" destId="{86DAAA12-DF37-4457-B5E5-D6FDB580F649}" srcOrd="2" destOrd="0" presId="urn:microsoft.com/office/officeart/2008/layout/HalfCircleOrganizationChart"/>
    <dgm:cxn modelId="{AFA02A4D-9E15-472C-AC08-5FF5B4D41859}" type="presParOf" srcId="{BF68B8B4-C507-4E75-87AB-F9467F9566A0}" destId="{FD3B07D3-4507-4AC8-A284-6E22102EB1BA}" srcOrd="2" destOrd="0" presId="urn:microsoft.com/office/officeart/2008/layout/HalfCircleOrganizationChart"/>
    <dgm:cxn modelId="{B6FD729E-A9C3-44AC-81EE-BF8CD5A77935}" type="presParOf" srcId="{BF68B8B4-C507-4E75-87AB-F9467F9566A0}" destId="{09BC0656-D4A7-4A31-93EA-58DD31B132DD}" srcOrd="3" destOrd="0" presId="urn:microsoft.com/office/officeart/2008/layout/HalfCircleOrganizationChart"/>
    <dgm:cxn modelId="{A8C5CD39-4E19-4DB7-BF4C-84B7EB7277E5}" type="presParOf" srcId="{09BC0656-D4A7-4A31-93EA-58DD31B132DD}" destId="{DA34555B-250E-4CAE-AA92-94C7157579FD}" srcOrd="0" destOrd="0" presId="urn:microsoft.com/office/officeart/2008/layout/HalfCircleOrganizationChart"/>
    <dgm:cxn modelId="{D1EAF154-90C9-4356-BBA0-E663BF8A17A5}" type="presParOf" srcId="{DA34555B-250E-4CAE-AA92-94C7157579FD}" destId="{7B5AD21D-C7A3-4F60-9ECF-80399B610468}" srcOrd="0" destOrd="0" presId="urn:microsoft.com/office/officeart/2008/layout/HalfCircleOrganizationChart"/>
    <dgm:cxn modelId="{645A0413-DFDB-4535-8DEA-DB63EC4E075D}" type="presParOf" srcId="{DA34555B-250E-4CAE-AA92-94C7157579FD}" destId="{7B6D333C-BF5E-496F-A86E-DF80B40394B6}" srcOrd="1" destOrd="0" presId="urn:microsoft.com/office/officeart/2008/layout/HalfCircleOrganizationChart"/>
    <dgm:cxn modelId="{EE5451C2-2922-4802-9FC0-0A8CD8686AE5}" type="presParOf" srcId="{DA34555B-250E-4CAE-AA92-94C7157579FD}" destId="{F4CD9FFB-8F23-4157-9394-3EF526E55664}" srcOrd="2" destOrd="0" presId="urn:microsoft.com/office/officeart/2008/layout/HalfCircleOrganizationChart"/>
    <dgm:cxn modelId="{AA561F60-1C78-4AA3-8FA5-933D986B7EB5}" type="presParOf" srcId="{DA34555B-250E-4CAE-AA92-94C7157579FD}" destId="{817D2924-E99C-4756-AA94-8E16344D4DC3}" srcOrd="3" destOrd="0" presId="urn:microsoft.com/office/officeart/2008/layout/HalfCircleOrganizationChart"/>
    <dgm:cxn modelId="{3DF676FA-1B97-4E25-B9E0-9A9876DD0A71}" type="presParOf" srcId="{09BC0656-D4A7-4A31-93EA-58DD31B132DD}" destId="{C91CD1C1-BF13-4AD6-B242-CFB18555B5B2}" srcOrd="1" destOrd="0" presId="urn:microsoft.com/office/officeart/2008/layout/HalfCircleOrganizationChart"/>
    <dgm:cxn modelId="{8B4F1C96-06E4-414C-9688-1236CD3E4C91}" type="presParOf" srcId="{C91CD1C1-BF13-4AD6-B242-CFB18555B5B2}" destId="{50FDFCB9-B301-44ED-ADE9-D2E988D13B9F}" srcOrd="0" destOrd="0" presId="urn:microsoft.com/office/officeart/2008/layout/HalfCircleOrganizationChart"/>
    <dgm:cxn modelId="{FA8B7A57-004A-4C44-9775-1AF23AC55C32}" type="presParOf" srcId="{C91CD1C1-BF13-4AD6-B242-CFB18555B5B2}" destId="{FBCAC7F8-170C-4E35-AA27-445403ABB580}" srcOrd="1" destOrd="0" presId="urn:microsoft.com/office/officeart/2008/layout/HalfCircleOrganizationChart"/>
    <dgm:cxn modelId="{D0417C7C-00E9-4A3D-B0C2-98C2A401FCE6}" type="presParOf" srcId="{FBCAC7F8-170C-4E35-AA27-445403ABB580}" destId="{4FFCDBA1-3224-46C1-9987-BAE3602CB2FF}" srcOrd="0" destOrd="0" presId="urn:microsoft.com/office/officeart/2008/layout/HalfCircleOrganizationChart"/>
    <dgm:cxn modelId="{1CEE6A4F-3F43-45A8-BFFB-00BF92EE9EB2}" type="presParOf" srcId="{4FFCDBA1-3224-46C1-9987-BAE3602CB2FF}" destId="{DFC24AE4-C2B0-4E03-A94A-42855EC9A5AB}" srcOrd="0" destOrd="0" presId="urn:microsoft.com/office/officeart/2008/layout/HalfCircleOrganizationChart"/>
    <dgm:cxn modelId="{806E4C82-6C57-46B2-8A60-7899C9BC4A2D}" type="presParOf" srcId="{4FFCDBA1-3224-46C1-9987-BAE3602CB2FF}" destId="{B1521D4E-C202-4C1E-8F4B-8F0DDD905BD5}" srcOrd="1" destOrd="0" presId="urn:microsoft.com/office/officeart/2008/layout/HalfCircleOrganizationChart"/>
    <dgm:cxn modelId="{2C252A86-B5B0-43FC-A92A-6AA851FA3B49}" type="presParOf" srcId="{4FFCDBA1-3224-46C1-9987-BAE3602CB2FF}" destId="{2893C3BB-DDB9-46FD-B457-816EABC2BDC4}" srcOrd="2" destOrd="0" presId="urn:microsoft.com/office/officeart/2008/layout/HalfCircleOrganizationChart"/>
    <dgm:cxn modelId="{DA2BE003-5A7E-4393-9F6C-2988B2B6CC4D}" type="presParOf" srcId="{4FFCDBA1-3224-46C1-9987-BAE3602CB2FF}" destId="{41D0454C-FC2F-4472-9A27-D842AB06847D}" srcOrd="3" destOrd="0" presId="urn:microsoft.com/office/officeart/2008/layout/HalfCircleOrganizationChart"/>
    <dgm:cxn modelId="{B3212ED2-2CBD-4D0C-97E3-1864914E74D1}" type="presParOf" srcId="{FBCAC7F8-170C-4E35-AA27-445403ABB580}" destId="{6FBC7009-EE5E-4832-8736-0232E32C4825}" srcOrd="1" destOrd="0" presId="urn:microsoft.com/office/officeart/2008/layout/HalfCircleOrganizationChart"/>
    <dgm:cxn modelId="{9D2240B8-2B03-46CC-8F34-B7A892F8CB78}" type="presParOf" srcId="{FBCAC7F8-170C-4E35-AA27-445403ABB580}" destId="{7899B596-9D7D-42B9-8426-1FE63A1B9F95}" srcOrd="2" destOrd="0" presId="urn:microsoft.com/office/officeart/2008/layout/HalfCircleOrganizationChart"/>
    <dgm:cxn modelId="{E22CBA7A-66A2-4938-B966-9085728BF932}" type="presParOf" srcId="{C91CD1C1-BF13-4AD6-B242-CFB18555B5B2}" destId="{8425662A-CEEA-4EF7-81FE-9C687192D033}" srcOrd="2" destOrd="0" presId="urn:microsoft.com/office/officeart/2008/layout/HalfCircleOrganizationChart"/>
    <dgm:cxn modelId="{5A306A7F-DEC2-46A3-B13F-14C6E54AC5C2}" type="presParOf" srcId="{C91CD1C1-BF13-4AD6-B242-CFB18555B5B2}" destId="{ED27AC99-DFDA-4542-8D9E-6BB9DD7790D6}" srcOrd="3" destOrd="0" presId="urn:microsoft.com/office/officeart/2008/layout/HalfCircleOrganizationChart"/>
    <dgm:cxn modelId="{94AE40CC-ECAE-4395-B3D4-255DA5B80D26}" type="presParOf" srcId="{ED27AC99-DFDA-4542-8D9E-6BB9DD7790D6}" destId="{DD6BB7F2-3B36-4FB9-8E5B-4ED2145335AF}" srcOrd="0" destOrd="0" presId="urn:microsoft.com/office/officeart/2008/layout/HalfCircleOrganizationChart"/>
    <dgm:cxn modelId="{D923FED3-FDAF-43BA-ABBE-A3F3E99D01F6}" type="presParOf" srcId="{DD6BB7F2-3B36-4FB9-8E5B-4ED2145335AF}" destId="{3C1431AA-2CA5-451C-94F8-81C92F487DAF}" srcOrd="0" destOrd="0" presId="urn:microsoft.com/office/officeart/2008/layout/HalfCircleOrganizationChart"/>
    <dgm:cxn modelId="{2FBFC13F-B79F-4827-9822-E696D083F6C7}" type="presParOf" srcId="{DD6BB7F2-3B36-4FB9-8E5B-4ED2145335AF}" destId="{3C69ECC6-816D-4802-B270-0556E49DCA40}" srcOrd="1" destOrd="0" presId="urn:microsoft.com/office/officeart/2008/layout/HalfCircleOrganizationChart"/>
    <dgm:cxn modelId="{2F157594-9AA2-4A68-B2B3-31398BEC98B6}" type="presParOf" srcId="{DD6BB7F2-3B36-4FB9-8E5B-4ED2145335AF}" destId="{087178C0-E668-478D-A664-E4DF541EBDE5}" srcOrd="2" destOrd="0" presId="urn:microsoft.com/office/officeart/2008/layout/HalfCircleOrganizationChart"/>
    <dgm:cxn modelId="{E10563B4-05A6-4F7F-B1FA-EEBB2C79F393}" type="presParOf" srcId="{DD6BB7F2-3B36-4FB9-8E5B-4ED2145335AF}" destId="{BD45D074-4B21-4F98-8412-1A4B4EA620C9}" srcOrd="3" destOrd="0" presId="urn:microsoft.com/office/officeart/2008/layout/HalfCircleOrganizationChart"/>
    <dgm:cxn modelId="{3514BFA6-25D2-4C19-AA72-38AC96D18E47}" type="presParOf" srcId="{ED27AC99-DFDA-4542-8D9E-6BB9DD7790D6}" destId="{442D6091-0AE7-4CF9-9EC2-B5F6772A88F9}" srcOrd="1" destOrd="0" presId="urn:microsoft.com/office/officeart/2008/layout/HalfCircleOrganizationChart"/>
    <dgm:cxn modelId="{95F9290E-D842-46A1-B63C-D998D1FE941B}" type="presParOf" srcId="{442D6091-0AE7-4CF9-9EC2-B5F6772A88F9}" destId="{6E254005-5661-49CB-A082-522A1AD7DF47}" srcOrd="0" destOrd="0" presId="urn:microsoft.com/office/officeart/2008/layout/HalfCircleOrganizationChart"/>
    <dgm:cxn modelId="{F2AFE50D-5639-4103-ABED-B7C25750C80D}" type="presParOf" srcId="{442D6091-0AE7-4CF9-9EC2-B5F6772A88F9}" destId="{30F0D4B3-83C2-49E9-A309-A15573CAEEED}" srcOrd="1" destOrd="0" presId="urn:microsoft.com/office/officeart/2008/layout/HalfCircleOrganizationChart"/>
    <dgm:cxn modelId="{BCDE0C17-A515-4391-8BBE-A7B7C83B0CF7}" type="presParOf" srcId="{30F0D4B3-83C2-49E9-A309-A15573CAEEED}" destId="{682D4215-3B29-4F6E-A2CF-3BA73AE2041A}" srcOrd="0" destOrd="0" presId="urn:microsoft.com/office/officeart/2008/layout/HalfCircleOrganizationChart"/>
    <dgm:cxn modelId="{ACAB3C7A-4B43-4F31-A04D-6F4DAEB2D2CF}" type="presParOf" srcId="{682D4215-3B29-4F6E-A2CF-3BA73AE2041A}" destId="{DB8D54D2-5520-49CD-87FC-4986C97AC915}" srcOrd="0" destOrd="0" presId="urn:microsoft.com/office/officeart/2008/layout/HalfCircleOrganizationChart"/>
    <dgm:cxn modelId="{5D45344A-C815-4273-8DB4-152C34177F5D}" type="presParOf" srcId="{682D4215-3B29-4F6E-A2CF-3BA73AE2041A}" destId="{FF6F4582-1B7A-4FE7-BFF6-4B11C29B82FE}" srcOrd="1" destOrd="0" presId="urn:microsoft.com/office/officeart/2008/layout/HalfCircleOrganizationChart"/>
    <dgm:cxn modelId="{E2B0A139-9976-4C2F-BAEB-34BDB4899DC6}" type="presParOf" srcId="{682D4215-3B29-4F6E-A2CF-3BA73AE2041A}" destId="{F910B480-9A13-46C2-8221-5B265857A441}" srcOrd="2" destOrd="0" presId="urn:microsoft.com/office/officeart/2008/layout/HalfCircleOrganizationChart"/>
    <dgm:cxn modelId="{A8BC5E59-C35F-4BAD-B084-95B9EA9A7D9B}" type="presParOf" srcId="{682D4215-3B29-4F6E-A2CF-3BA73AE2041A}" destId="{53B6C4FA-B1D7-4999-8098-B1AB849E21F3}" srcOrd="3" destOrd="0" presId="urn:microsoft.com/office/officeart/2008/layout/HalfCircleOrganizationChart"/>
    <dgm:cxn modelId="{160F55C3-64EF-4BC0-B6F1-936BD01EE0F5}" type="presParOf" srcId="{30F0D4B3-83C2-49E9-A309-A15573CAEEED}" destId="{B5D88B5A-91E7-462B-837A-16A87B10F63E}" srcOrd="1" destOrd="0" presId="urn:microsoft.com/office/officeart/2008/layout/HalfCircleOrganizationChart"/>
    <dgm:cxn modelId="{EDF32581-F3C1-40D3-812D-EF5FE630C91D}" type="presParOf" srcId="{30F0D4B3-83C2-49E9-A309-A15573CAEEED}" destId="{1E03E70B-463C-42D6-8003-DF7962E2D545}" srcOrd="2" destOrd="0" presId="urn:microsoft.com/office/officeart/2008/layout/HalfCircleOrganizationChart"/>
    <dgm:cxn modelId="{CACC6A59-D3D4-4D2E-A754-EE61878B6C16}" type="presParOf" srcId="{442D6091-0AE7-4CF9-9EC2-B5F6772A88F9}" destId="{AECE0EEB-593A-433B-B5CC-E9D87E50C22D}" srcOrd="2" destOrd="0" presId="urn:microsoft.com/office/officeart/2008/layout/HalfCircleOrganizationChart"/>
    <dgm:cxn modelId="{5682C370-972E-44C6-9718-AF2332468346}" type="presParOf" srcId="{442D6091-0AE7-4CF9-9EC2-B5F6772A88F9}" destId="{290B7A77-4E3B-495F-A53F-A0C9012CF5B4}" srcOrd="3" destOrd="0" presId="urn:microsoft.com/office/officeart/2008/layout/HalfCircleOrganizationChart"/>
    <dgm:cxn modelId="{827A9439-F988-4564-9D8E-75B491D1AC77}" type="presParOf" srcId="{290B7A77-4E3B-495F-A53F-A0C9012CF5B4}" destId="{8E75A448-0120-4F14-9839-07625AD7DB90}" srcOrd="0" destOrd="0" presId="urn:microsoft.com/office/officeart/2008/layout/HalfCircleOrganizationChart"/>
    <dgm:cxn modelId="{AB0D96AE-E881-4A17-B610-F2DCD278419D}" type="presParOf" srcId="{8E75A448-0120-4F14-9839-07625AD7DB90}" destId="{01B6C517-D4DC-4E26-9467-57836988CE5B}" srcOrd="0" destOrd="0" presId="urn:microsoft.com/office/officeart/2008/layout/HalfCircleOrganizationChart"/>
    <dgm:cxn modelId="{F235F257-7333-4B7E-AB0C-386443412E03}" type="presParOf" srcId="{8E75A448-0120-4F14-9839-07625AD7DB90}" destId="{CF97732B-FC13-4AE4-9A7F-A18E7B405F5D}" srcOrd="1" destOrd="0" presId="urn:microsoft.com/office/officeart/2008/layout/HalfCircleOrganizationChart"/>
    <dgm:cxn modelId="{CAEE6787-1CA9-46B9-A50E-921504BD3310}" type="presParOf" srcId="{8E75A448-0120-4F14-9839-07625AD7DB90}" destId="{03D599F4-918C-413A-B46B-1146AB71CA34}" srcOrd="2" destOrd="0" presId="urn:microsoft.com/office/officeart/2008/layout/HalfCircleOrganizationChart"/>
    <dgm:cxn modelId="{DCD552C3-C347-47C2-8E53-D568CF6A61A3}" type="presParOf" srcId="{8E75A448-0120-4F14-9839-07625AD7DB90}" destId="{B8211DBD-E159-4202-BF31-CD0D7FA50884}" srcOrd="3" destOrd="0" presId="urn:microsoft.com/office/officeart/2008/layout/HalfCircleOrganizationChart"/>
    <dgm:cxn modelId="{84719F01-CA87-4F73-AC57-BCE5B1FF1DEF}" type="presParOf" srcId="{290B7A77-4E3B-495F-A53F-A0C9012CF5B4}" destId="{DF10A3E2-E6E4-4469-8186-708090858F9F}" srcOrd="1" destOrd="0" presId="urn:microsoft.com/office/officeart/2008/layout/HalfCircleOrganizationChart"/>
    <dgm:cxn modelId="{98267D2C-AFEB-4CCB-A823-94BB4244F6FF}" type="presParOf" srcId="{290B7A77-4E3B-495F-A53F-A0C9012CF5B4}" destId="{8FD26B95-F21E-44B9-AECC-2E3849E7E901}" srcOrd="2" destOrd="0" presId="urn:microsoft.com/office/officeart/2008/layout/HalfCircleOrganizationChart"/>
    <dgm:cxn modelId="{333E8AF7-AF02-474B-A3B9-B88D2D2BD7A6}" type="presParOf" srcId="{ED27AC99-DFDA-4542-8D9E-6BB9DD7790D6}" destId="{0F2C6A16-8806-44A9-BBB2-FE2724DA1166}" srcOrd="2" destOrd="0" presId="urn:microsoft.com/office/officeart/2008/layout/HalfCircleOrganizationChart"/>
    <dgm:cxn modelId="{7520586E-201C-4AB6-98E5-DA6FE1A92880}" type="presParOf" srcId="{09BC0656-D4A7-4A31-93EA-58DD31B132DD}" destId="{892268C4-D178-4625-A259-32243856FB83}" srcOrd="2" destOrd="0" presId="urn:microsoft.com/office/officeart/2008/layout/HalfCircleOrganizationChart"/>
    <dgm:cxn modelId="{71EACB68-D8BC-44D6-879E-55D3A32EF645}" type="presParOf" srcId="{3D0FDCC3-9EC4-4E38-AB04-73064805DA3F}" destId="{BF40CBA4-4FA8-4F9E-865C-55EEA58509C3}" srcOrd="2" destOrd="0" presId="urn:microsoft.com/office/officeart/2008/layout/HalfCircleOrganizationChart"/>
    <dgm:cxn modelId="{A0BB2FF3-D0C2-445C-A2CF-F47214947958}" type="presParOf" srcId="{D3B09017-7A86-4579-B8D6-1EE7901950D2}" destId="{D29D39C2-BB04-4685-8F52-E6F97ADA692B}" srcOrd="2" destOrd="0" presId="urn:microsoft.com/office/officeart/2008/layout/HalfCircleOrganizationChart"/>
    <dgm:cxn modelId="{B541161B-F573-4397-BEAF-AC93774EE7E8}" type="presParOf" srcId="{D29D39C2-BB04-4685-8F52-E6F97ADA692B}" destId="{939B9D46-1B89-4C5D-A697-10FCB38679C1}" srcOrd="0" destOrd="0" presId="urn:microsoft.com/office/officeart/2008/layout/HalfCircleOrganizationChart"/>
    <dgm:cxn modelId="{9005B2F5-FF42-4363-B1F8-81AB2E642BAA}" type="presParOf" srcId="{939B9D46-1B89-4C5D-A697-10FCB38679C1}" destId="{1E06E461-6ECC-466C-BADC-E76CDC92D110}" srcOrd="0" destOrd="0" presId="urn:microsoft.com/office/officeart/2008/layout/HalfCircleOrganizationChart"/>
    <dgm:cxn modelId="{24DD9337-B7BB-47CB-B7AF-3DE1A4F5AC79}" type="presParOf" srcId="{939B9D46-1B89-4C5D-A697-10FCB38679C1}" destId="{E3B75A3C-1601-4B87-976C-D4DB26B99FF1}" srcOrd="1" destOrd="0" presId="urn:microsoft.com/office/officeart/2008/layout/HalfCircleOrganizationChart"/>
    <dgm:cxn modelId="{ED67A91D-2AA0-4E6E-9EBA-67EC217DF49B}" type="presParOf" srcId="{939B9D46-1B89-4C5D-A697-10FCB38679C1}" destId="{7053B946-1C02-4E8E-AFE9-EFE665846530}" srcOrd="2" destOrd="0" presId="urn:microsoft.com/office/officeart/2008/layout/HalfCircleOrganizationChart"/>
    <dgm:cxn modelId="{A5E7C6A5-2B56-4835-9A67-03D984BF7D2A}" type="presParOf" srcId="{939B9D46-1B89-4C5D-A697-10FCB38679C1}" destId="{92247486-58BF-4E22-9DA1-DCAAE970E0C6}" srcOrd="3" destOrd="0" presId="urn:microsoft.com/office/officeart/2008/layout/HalfCircleOrganizationChart"/>
    <dgm:cxn modelId="{AE82F070-0DF6-4A89-8B91-8604263CDD90}" type="presParOf" srcId="{D29D39C2-BB04-4685-8F52-E6F97ADA692B}" destId="{4E264BFB-53ED-4AA1-803B-23E180D98AB6}" srcOrd="1" destOrd="0" presId="urn:microsoft.com/office/officeart/2008/layout/HalfCircleOrganizationChart"/>
    <dgm:cxn modelId="{A9F3424A-4D09-44F0-95A7-8724CAB384AC}" type="presParOf" srcId="{4E264BFB-53ED-4AA1-803B-23E180D98AB6}" destId="{1EE6B24A-37B8-497E-8017-872CA067FC5A}" srcOrd="0" destOrd="0" presId="urn:microsoft.com/office/officeart/2008/layout/HalfCircleOrganizationChart"/>
    <dgm:cxn modelId="{611C0DE9-C961-4670-B6BC-304A91D61C0A}" type="presParOf" srcId="{4E264BFB-53ED-4AA1-803B-23E180D98AB6}" destId="{DF339E8C-197C-4108-A013-063024291FAC}" srcOrd="1" destOrd="0" presId="urn:microsoft.com/office/officeart/2008/layout/HalfCircleOrganizationChart"/>
    <dgm:cxn modelId="{787D28DC-0D3C-4FA6-81A1-2158785A7360}" type="presParOf" srcId="{DF339E8C-197C-4108-A013-063024291FAC}" destId="{EBD40D80-6AF3-4B09-93B3-ACBE025D1EC8}" srcOrd="0" destOrd="0" presId="urn:microsoft.com/office/officeart/2008/layout/HalfCircleOrganizationChart"/>
    <dgm:cxn modelId="{D7123C79-9702-4216-B243-7564B481FEF6}" type="presParOf" srcId="{EBD40D80-6AF3-4B09-93B3-ACBE025D1EC8}" destId="{876ED478-7E44-42B8-8304-D80ACDA43718}" srcOrd="0" destOrd="0" presId="urn:microsoft.com/office/officeart/2008/layout/HalfCircleOrganizationChart"/>
    <dgm:cxn modelId="{DE17A75F-4417-42EE-9C7B-CF043EF222F9}" type="presParOf" srcId="{EBD40D80-6AF3-4B09-93B3-ACBE025D1EC8}" destId="{5342ADAD-C0E3-47A4-8D9C-B9CE0DEF1D7F}" srcOrd="1" destOrd="0" presId="urn:microsoft.com/office/officeart/2008/layout/HalfCircleOrganizationChart"/>
    <dgm:cxn modelId="{D2165A8A-24AF-4B48-89DB-9941575ABFAB}" type="presParOf" srcId="{EBD40D80-6AF3-4B09-93B3-ACBE025D1EC8}" destId="{1B077B60-D599-447C-869E-A501D2405739}" srcOrd="2" destOrd="0" presId="urn:microsoft.com/office/officeart/2008/layout/HalfCircleOrganizationChart"/>
    <dgm:cxn modelId="{F0944F5F-11F6-41EB-B791-7956F5692A10}" type="presParOf" srcId="{EBD40D80-6AF3-4B09-93B3-ACBE025D1EC8}" destId="{797C8976-0FAC-403E-9E6F-F66386BEE803}" srcOrd="3" destOrd="0" presId="urn:microsoft.com/office/officeart/2008/layout/HalfCircleOrganizationChart"/>
    <dgm:cxn modelId="{FED0EBA1-CDDB-4B2A-8B35-B05155002F6E}" type="presParOf" srcId="{DF339E8C-197C-4108-A013-063024291FAC}" destId="{0B7EF29E-02EA-4041-AFBF-6FF869EABC00}" srcOrd="1" destOrd="0" presId="urn:microsoft.com/office/officeart/2008/layout/HalfCircleOrganizationChart"/>
    <dgm:cxn modelId="{81200897-A42A-48A8-B1CB-CF87C516504D}" type="presParOf" srcId="{DF339E8C-197C-4108-A013-063024291FAC}" destId="{B2097035-1563-4D35-8569-88D9BC5A6474}" srcOrd="2" destOrd="0" presId="urn:microsoft.com/office/officeart/2008/layout/HalfCircleOrganizationChart"/>
    <dgm:cxn modelId="{A4430EA5-BB8C-459C-B7A6-4CD15D6C9265}" type="presParOf" srcId="{4E264BFB-53ED-4AA1-803B-23E180D98AB6}" destId="{C414BC9A-3FAC-4A59-BA7F-05708CFD807E}" srcOrd="2" destOrd="0" presId="urn:microsoft.com/office/officeart/2008/layout/HalfCircleOrganizationChart"/>
    <dgm:cxn modelId="{57DE1D5D-B750-4D49-AC51-F8AD3E45B734}" type="presParOf" srcId="{4E264BFB-53ED-4AA1-803B-23E180D98AB6}" destId="{65A32BE9-6149-4892-8B89-E686A4C763B8}" srcOrd="3" destOrd="0" presId="urn:microsoft.com/office/officeart/2008/layout/HalfCircleOrganizationChart"/>
    <dgm:cxn modelId="{1EFAADF1-BE7E-4192-9BEE-93A0EEA122BD}" type="presParOf" srcId="{65A32BE9-6149-4892-8B89-E686A4C763B8}" destId="{27EEB9E9-0B7A-4EA6-8769-3870DA9F69D0}" srcOrd="0" destOrd="0" presId="urn:microsoft.com/office/officeart/2008/layout/HalfCircleOrganizationChart"/>
    <dgm:cxn modelId="{6EFBA7D8-EBA6-4B2B-82D6-3BAC151A095E}" type="presParOf" srcId="{27EEB9E9-0B7A-4EA6-8769-3870DA9F69D0}" destId="{D6A468AC-6A16-4D8D-B4A4-4355BFC8FCE0}" srcOrd="0" destOrd="0" presId="urn:microsoft.com/office/officeart/2008/layout/HalfCircleOrganizationChart"/>
    <dgm:cxn modelId="{CEFEC24E-2F8B-4E9E-A3CF-1A0F0EDFF873}" type="presParOf" srcId="{27EEB9E9-0B7A-4EA6-8769-3870DA9F69D0}" destId="{D11B86D4-24CF-4B0B-B152-6D5458480794}" srcOrd="1" destOrd="0" presId="urn:microsoft.com/office/officeart/2008/layout/HalfCircleOrganizationChart"/>
    <dgm:cxn modelId="{CE3BA850-3EA4-4472-A96F-D591A002C3E4}" type="presParOf" srcId="{27EEB9E9-0B7A-4EA6-8769-3870DA9F69D0}" destId="{3CE58DC2-CA6F-4DD8-BDDC-8FB0EFEFC3D4}" srcOrd="2" destOrd="0" presId="urn:microsoft.com/office/officeart/2008/layout/HalfCircleOrganizationChart"/>
    <dgm:cxn modelId="{C16F12FE-EA83-4776-AD3C-F77A354D4243}" type="presParOf" srcId="{27EEB9E9-0B7A-4EA6-8769-3870DA9F69D0}" destId="{FEDE37E5-41A8-47F7-9A7F-0C9575346AAE}" srcOrd="3" destOrd="0" presId="urn:microsoft.com/office/officeart/2008/layout/HalfCircleOrganizationChart"/>
    <dgm:cxn modelId="{7A21F250-E9D4-42BA-8CAA-2F71E13D0C97}" type="presParOf" srcId="{65A32BE9-6149-4892-8B89-E686A4C763B8}" destId="{75BF8D44-2961-42FB-8D9D-CE9FB61D265E}" srcOrd="1" destOrd="0" presId="urn:microsoft.com/office/officeart/2008/layout/HalfCircleOrganizationChart"/>
    <dgm:cxn modelId="{1829F6A6-FD74-4B31-881F-3BD71E145118}" type="presParOf" srcId="{65A32BE9-6149-4892-8B89-E686A4C763B8}" destId="{87E46090-3905-4ED7-9860-1379D63E121F}" srcOrd="2" destOrd="0" presId="urn:microsoft.com/office/officeart/2008/layout/HalfCircleOrganizationChart"/>
    <dgm:cxn modelId="{29079E35-FFA4-44BC-8244-89A6EE130AD6}" type="presParOf" srcId="{D29D39C2-BB04-4685-8F52-E6F97ADA692B}" destId="{30296124-0015-482D-AF75-82C4A572795F}" srcOrd="2" destOrd="0" presId="urn:microsoft.com/office/officeart/2008/layout/HalfCircleOrganizationChart"/>
    <dgm:cxn modelId="{015084B2-423E-47F2-86A9-0FADF96AFDC6}" type="presParOf" srcId="{D3B09017-7A86-4579-B8D6-1EE7901950D2}" destId="{32A68ADD-D9F5-4BA6-AF2C-27B199140112}" srcOrd="3" destOrd="0" presId="urn:microsoft.com/office/officeart/2008/layout/HalfCircleOrganizationChart"/>
    <dgm:cxn modelId="{E2D931D2-4944-4942-BDBA-8EFE633A01CA}" type="presParOf" srcId="{32A68ADD-D9F5-4BA6-AF2C-27B199140112}" destId="{3A92D97C-EF8E-48FE-9526-10D184732F6E}" srcOrd="0" destOrd="0" presId="urn:microsoft.com/office/officeart/2008/layout/HalfCircleOrganizationChart"/>
    <dgm:cxn modelId="{7285246D-153B-4A44-A662-BE8EF420957F}" type="presParOf" srcId="{3A92D97C-EF8E-48FE-9526-10D184732F6E}" destId="{F5CDF99C-371F-4C2B-ADEC-068ABC59F2F7}" srcOrd="0" destOrd="0" presId="urn:microsoft.com/office/officeart/2008/layout/HalfCircleOrganizationChart"/>
    <dgm:cxn modelId="{D6C79391-7441-4B65-B2FC-3B202C3D8A62}" type="presParOf" srcId="{3A92D97C-EF8E-48FE-9526-10D184732F6E}" destId="{6A4BFC01-6532-45FE-8DFD-7974A0A7811B}" srcOrd="1" destOrd="0" presId="urn:microsoft.com/office/officeart/2008/layout/HalfCircleOrganizationChart"/>
    <dgm:cxn modelId="{C3BD22F5-5266-447A-B8C1-7A51AAD83029}" type="presParOf" srcId="{3A92D97C-EF8E-48FE-9526-10D184732F6E}" destId="{0BB1B473-FECC-401A-AC04-BD186A585309}" srcOrd="2" destOrd="0" presId="urn:microsoft.com/office/officeart/2008/layout/HalfCircleOrganizationChart"/>
    <dgm:cxn modelId="{8AA325CE-273B-44B7-86E3-A5352819CDFA}" type="presParOf" srcId="{3A92D97C-EF8E-48FE-9526-10D184732F6E}" destId="{316A53E3-20ED-45DB-86AF-C51DB750274F}" srcOrd="3" destOrd="0" presId="urn:microsoft.com/office/officeart/2008/layout/HalfCircleOrganizationChart"/>
    <dgm:cxn modelId="{2BF3607A-7047-40B6-9445-AFDD3BC60F56}" type="presParOf" srcId="{32A68ADD-D9F5-4BA6-AF2C-27B199140112}" destId="{EF9D55A6-342A-4CBB-BAFE-FA84339B8CB4}" srcOrd="1" destOrd="0" presId="urn:microsoft.com/office/officeart/2008/layout/HalfCircleOrganizationChart"/>
    <dgm:cxn modelId="{FB6894DF-E3A3-4E9F-870A-B49A68C71744}" type="presParOf" srcId="{EF9D55A6-342A-4CBB-BAFE-FA84339B8CB4}" destId="{CC0BD76A-30E8-4581-BF78-BA5D0FDAC00E}" srcOrd="0" destOrd="0" presId="urn:microsoft.com/office/officeart/2008/layout/HalfCircleOrganizationChart"/>
    <dgm:cxn modelId="{FAE012D0-3923-494B-A5A4-616C8BFA8673}" type="presParOf" srcId="{EF9D55A6-342A-4CBB-BAFE-FA84339B8CB4}" destId="{EB124DD4-390F-4397-B469-D5D6AC3ACF23}" srcOrd="1" destOrd="0" presId="urn:microsoft.com/office/officeart/2008/layout/HalfCircleOrganizationChart"/>
    <dgm:cxn modelId="{E43F999D-3499-4A3D-9CC8-429BD9CFCD7A}" type="presParOf" srcId="{EB124DD4-390F-4397-B469-D5D6AC3ACF23}" destId="{52383023-BFCB-4C67-9FB0-F095EF33C505}" srcOrd="0" destOrd="0" presId="urn:microsoft.com/office/officeart/2008/layout/HalfCircleOrganizationChart"/>
    <dgm:cxn modelId="{19A6DFA1-09DD-42A8-B656-33CC608168FE}" type="presParOf" srcId="{52383023-BFCB-4C67-9FB0-F095EF33C505}" destId="{F216C383-8FAF-41F3-8096-E58F30FE1A25}" srcOrd="0" destOrd="0" presId="urn:microsoft.com/office/officeart/2008/layout/HalfCircleOrganizationChart"/>
    <dgm:cxn modelId="{363D31BA-85CE-4B66-8968-FC16D12D0651}" type="presParOf" srcId="{52383023-BFCB-4C67-9FB0-F095EF33C505}" destId="{304F9EC3-2F2F-4FA5-90C5-2E922730EC45}" srcOrd="1" destOrd="0" presId="urn:microsoft.com/office/officeart/2008/layout/HalfCircleOrganizationChart"/>
    <dgm:cxn modelId="{8D40AD5A-CA11-46E5-83DA-7896144035AC}" type="presParOf" srcId="{52383023-BFCB-4C67-9FB0-F095EF33C505}" destId="{EA87904A-70F7-482F-9A7A-C996A1FA2EF3}" srcOrd="2" destOrd="0" presId="urn:microsoft.com/office/officeart/2008/layout/HalfCircleOrganizationChart"/>
    <dgm:cxn modelId="{79D63485-837C-4309-897C-59CCC5C62117}" type="presParOf" srcId="{52383023-BFCB-4C67-9FB0-F095EF33C505}" destId="{8B3D0C0D-381C-4D7A-9FAA-017AC609A4C0}" srcOrd="3" destOrd="0" presId="urn:microsoft.com/office/officeart/2008/layout/HalfCircleOrganizationChart"/>
    <dgm:cxn modelId="{C0226478-02F2-485F-9E9A-CA3A8DDEEDE4}" type="presParOf" srcId="{EB124DD4-390F-4397-B469-D5D6AC3ACF23}" destId="{8D58B580-6FDD-44AF-9A3E-A21EB90B8F44}" srcOrd="1" destOrd="0" presId="urn:microsoft.com/office/officeart/2008/layout/HalfCircleOrganizationChart"/>
    <dgm:cxn modelId="{CAB1C59B-94DF-483E-AEC2-AEF0FD15C925}" type="presParOf" srcId="{EB124DD4-390F-4397-B469-D5D6AC3ACF23}" destId="{4AC899ED-62E1-4321-9933-922D59A45E21}" srcOrd="2" destOrd="0" presId="urn:microsoft.com/office/officeart/2008/layout/HalfCircleOrganizationChart"/>
    <dgm:cxn modelId="{60069949-5844-4375-B8E6-B4936ADC5F03}" type="presParOf" srcId="{EF9D55A6-342A-4CBB-BAFE-FA84339B8CB4}" destId="{E6AACF84-3423-4E93-9A92-71AE84E40B53}" srcOrd="2" destOrd="0" presId="urn:microsoft.com/office/officeart/2008/layout/HalfCircleOrganizationChart"/>
    <dgm:cxn modelId="{F8DEA0C5-C52A-4996-BE9F-D093DE31E2FE}" type="presParOf" srcId="{EF9D55A6-342A-4CBB-BAFE-FA84339B8CB4}" destId="{36021499-8567-480F-9FEF-018D518D6456}" srcOrd="3" destOrd="0" presId="urn:microsoft.com/office/officeart/2008/layout/HalfCircleOrganizationChart"/>
    <dgm:cxn modelId="{DFB499A8-CB80-4432-ACA9-0EB9C625AEA9}" type="presParOf" srcId="{36021499-8567-480F-9FEF-018D518D6456}" destId="{1BD2AA55-ADEC-48DF-9771-71576575B1D4}" srcOrd="0" destOrd="0" presId="urn:microsoft.com/office/officeart/2008/layout/HalfCircleOrganizationChart"/>
    <dgm:cxn modelId="{312CCDA1-396F-4BFA-9697-AE739D548F5C}" type="presParOf" srcId="{1BD2AA55-ADEC-48DF-9771-71576575B1D4}" destId="{8AFFF0E2-EB7E-4A1A-A0B3-ABE83EFE4BB4}" srcOrd="0" destOrd="0" presId="urn:microsoft.com/office/officeart/2008/layout/HalfCircleOrganizationChart"/>
    <dgm:cxn modelId="{6608DDC5-5BA9-44F3-BB8C-504B3ED2A24B}" type="presParOf" srcId="{1BD2AA55-ADEC-48DF-9771-71576575B1D4}" destId="{D8324EC0-AEAB-4B8B-AFAA-BB94970CF916}" srcOrd="1" destOrd="0" presId="urn:microsoft.com/office/officeart/2008/layout/HalfCircleOrganizationChart"/>
    <dgm:cxn modelId="{0C03A8C1-4B99-43BD-B8BD-245A46058F30}" type="presParOf" srcId="{1BD2AA55-ADEC-48DF-9771-71576575B1D4}" destId="{51812CC0-3119-4611-88C3-CB1D3239A445}" srcOrd="2" destOrd="0" presId="urn:microsoft.com/office/officeart/2008/layout/HalfCircleOrganizationChart"/>
    <dgm:cxn modelId="{C7166055-C67C-41EA-99D6-7881589531B5}" type="presParOf" srcId="{1BD2AA55-ADEC-48DF-9771-71576575B1D4}" destId="{87442524-DDE1-4E03-8F7E-FAB6989AA885}" srcOrd="3" destOrd="0" presId="urn:microsoft.com/office/officeart/2008/layout/HalfCircleOrganizationChart"/>
    <dgm:cxn modelId="{CEC40585-AE5E-466B-8D22-F69D74DD0A80}" type="presParOf" srcId="{36021499-8567-480F-9FEF-018D518D6456}" destId="{4287ECA8-1ED4-4AA8-8136-AB29C291D613}" srcOrd="1" destOrd="0" presId="urn:microsoft.com/office/officeart/2008/layout/HalfCircleOrganizationChart"/>
    <dgm:cxn modelId="{C44E8E48-A959-4C4E-ADCF-8E4B1AFAF23B}" type="presParOf" srcId="{4287ECA8-1ED4-4AA8-8136-AB29C291D613}" destId="{A34FD101-4675-472D-952C-A56B0919498F}" srcOrd="0" destOrd="0" presId="urn:microsoft.com/office/officeart/2008/layout/HalfCircleOrganizationChart"/>
    <dgm:cxn modelId="{8DE524E1-23E8-4603-B600-B9FCE2EB097D}" type="presParOf" srcId="{4287ECA8-1ED4-4AA8-8136-AB29C291D613}" destId="{94A41589-A029-4953-8CCE-5663A73DF58F}" srcOrd="1" destOrd="0" presId="urn:microsoft.com/office/officeart/2008/layout/HalfCircleOrganizationChart"/>
    <dgm:cxn modelId="{9A25D394-3752-42E8-906D-B2BC52A1F081}" type="presParOf" srcId="{94A41589-A029-4953-8CCE-5663A73DF58F}" destId="{6C6F3BAA-4E47-48B1-91D6-BFC4B974FE79}" srcOrd="0" destOrd="0" presId="urn:microsoft.com/office/officeart/2008/layout/HalfCircleOrganizationChart"/>
    <dgm:cxn modelId="{2E57AE39-E52F-4188-968D-38F1C980CBEA}" type="presParOf" srcId="{6C6F3BAA-4E47-48B1-91D6-BFC4B974FE79}" destId="{00D92554-CA26-49C4-AF31-51869DD2AC45}" srcOrd="0" destOrd="0" presId="urn:microsoft.com/office/officeart/2008/layout/HalfCircleOrganizationChart"/>
    <dgm:cxn modelId="{E5BF5E98-9E16-4E7D-9772-990B36EB17C1}" type="presParOf" srcId="{6C6F3BAA-4E47-48B1-91D6-BFC4B974FE79}" destId="{B09118BF-41B3-439F-9ED1-CED5605A1B92}" srcOrd="1" destOrd="0" presId="urn:microsoft.com/office/officeart/2008/layout/HalfCircleOrganizationChart"/>
    <dgm:cxn modelId="{F00E9E18-2DE9-43ED-82F6-0BFD2C49F25A}" type="presParOf" srcId="{6C6F3BAA-4E47-48B1-91D6-BFC4B974FE79}" destId="{D34FA7C6-80DD-4F6E-991B-5AA8378D239A}" srcOrd="2" destOrd="0" presId="urn:microsoft.com/office/officeart/2008/layout/HalfCircleOrganizationChart"/>
    <dgm:cxn modelId="{5103E720-DCD5-4BFE-9E3C-3DC7A0D8DD49}" type="presParOf" srcId="{6C6F3BAA-4E47-48B1-91D6-BFC4B974FE79}" destId="{7E8B2FC7-7CF3-4DA3-B531-CAD48E230B81}" srcOrd="3" destOrd="0" presId="urn:microsoft.com/office/officeart/2008/layout/HalfCircleOrganizationChart"/>
    <dgm:cxn modelId="{7926E28C-0373-4ADA-AFC4-505E443CDD7D}" type="presParOf" srcId="{94A41589-A029-4953-8CCE-5663A73DF58F}" destId="{9F188A37-D60D-4EB1-A9FA-8AB771DD4619}" srcOrd="1" destOrd="0" presId="urn:microsoft.com/office/officeart/2008/layout/HalfCircleOrganizationChart"/>
    <dgm:cxn modelId="{19CA0CD8-2520-4F2F-A9F5-682C4E2959A9}" type="presParOf" srcId="{94A41589-A029-4953-8CCE-5663A73DF58F}" destId="{B88126CB-E0D4-453F-81E5-8FC82EF37AC1}" srcOrd="2" destOrd="0" presId="urn:microsoft.com/office/officeart/2008/layout/HalfCircleOrganizationChart"/>
    <dgm:cxn modelId="{0482FC79-A1CE-4941-A43A-1BC36DE50011}" type="presParOf" srcId="{4287ECA8-1ED4-4AA8-8136-AB29C291D613}" destId="{D7F668CA-8328-40D0-A74B-76DB6623CAEF}" srcOrd="2" destOrd="0" presId="urn:microsoft.com/office/officeart/2008/layout/HalfCircleOrganizationChart"/>
    <dgm:cxn modelId="{098100CE-ADDA-4CE4-8CA6-94454E059859}" type="presParOf" srcId="{4287ECA8-1ED4-4AA8-8136-AB29C291D613}" destId="{96D1E471-B737-4FD1-8C70-4EBE959FC377}" srcOrd="3" destOrd="0" presId="urn:microsoft.com/office/officeart/2008/layout/HalfCircleOrganizationChart"/>
    <dgm:cxn modelId="{5F79D95D-809C-4465-80C7-2879D9B88C03}" type="presParOf" srcId="{96D1E471-B737-4FD1-8C70-4EBE959FC377}" destId="{2C5C899A-23D4-40F5-BBD8-9AEA93060FD9}" srcOrd="0" destOrd="0" presId="urn:microsoft.com/office/officeart/2008/layout/HalfCircleOrganizationChart"/>
    <dgm:cxn modelId="{AAF78928-8911-4FA4-A3A8-C69838245EBA}" type="presParOf" srcId="{2C5C899A-23D4-40F5-BBD8-9AEA93060FD9}" destId="{665F06DF-6F23-456E-9A91-B5D17A6FB400}" srcOrd="0" destOrd="0" presId="urn:microsoft.com/office/officeart/2008/layout/HalfCircleOrganizationChart"/>
    <dgm:cxn modelId="{2364C609-DAB3-4A05-A26A-DD25AB0F1B1D}" type="presParOf" srcId="{2C5C899A-23D4-40F5-BBD8-9AEA93060FD9}" destId="{2E25CF57-6D68-4829-B401-C4D81D069252}" srcOrd="1" destOrd="0" presId="urn:microsoft.com/office/officeart/2008/layout/HalfCircleOrganizationChart"/>
    <dgm:cxn modelId="{21544500-503E-466F-8FD6-7925513C336F}" type="presParOf" srcId="{2C5C899A-23D4-40F5-BBD8-9AEA93060FD9}" destId="{A2DD229B-6C2B-4F4D-B82B-A473859A91D5}" srcOrd="2" destOrd="0" presId="urn:microsoft.com/office/officeart/2008/layout/HalfCircleOrganizationChart"/>
    <dgm:cxn modelId="{064A4B66-FAA5-475C-A0DE-8FF0ACE27626}" type="presParOf" srcId="{2C5C899A-23D4-40F5-BBD8-9AEA93060FD9}" destId="{9E655C96-3720-4ED6-8E75-2CC101645537}" srcOrd="3" destOrd="0" presId="urn:microsoft.com/office/officeart/2008/layout/HalfCircleOrganizationChart"/>
    <dgm:cxn modelId="{E88DF0A9-4E00-46C1-B4B3-450401BFE8DE}" type="presParOf" srcId="{96D1E471-B737-4FD1-8C70-4EBE959FC377}" destId="{CA4C04BB-68C2-4834-B416-B2EFE3A4E72C}" srcOrd="1" destOrd="0" presId="urn:microsoft.com/office/officeart/2008/layout/HalfCircleOrganizationChart"/>
    <dgm:cxn modelId="{BF86D09D-4244-4D98-B60B-0A7887CABBF4}" type="presParOf" srcId="{96D1E471-B737-4FD1-8C70-4EBE959FC377}" destId="{E5C38E1A-38BA-455F-8BDC-87AADAD34585}" srcOrd="2" destOrd="0" presId="urn:microsoft.com/office/officeart/2008/layout/HalfCircleOrganizationChart"/>
    <dgm:cxn modelId="{98DF8D0D-03BA-458D-A04B-DD3A2F9073B6}" type="presParOf" srcId="{36021499-8567-480F-9FEF-018D518D6456}" destId="{85CE6547-AC8F-45B9-B969-EBB1C69EC76D}" srcOrd="2" destOrd="0" presId="urn:microsoft.com/office/officeart/2008/layout/HalfCircleOrganizationChart"/>
    <dgm:cxn modelId="{2BF72B97-E1D9-4533-A0B6-B503AA8E3098}" type="presParOf" srcId="{32A68ADD-D9F5-4BA6-AF2C-27B199140112}" destId="{650387EC-C5A2-437B-A45A-4F65B504863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7097CC65-1876-49B6-AC82-48FEE7B45273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D1F5A61-B1EA-45E2-AC6D-BFF0C952C22B}" type="parTrans" cxnId="{CE7721FA-0ED1-4FCD-B8B0-3F41D8177F7E}">
      <dgm:prSet/>
      <dgm:spPr/>
      <dgm:t>
        <a:bodyPr/>
        <a:lstStyle/>
        <a:p>
          <a:endParaRPr lang="fr-CH"/>
        </a:p>
      </dgm:t>
    </dgm:pt>
    <dgm:pt modelId="{25636172-65F8-440D-AF4E-32883FD43870}" type="sibTrans" cxnId="{CE7721FA-0ED1-4FCD-B8B0-3F41D8177F7E}">
      <dgm:prSet/>
      <dgm:spPr/>
      <dgm:t>
        <a:bodyPr/>
        <a:lstStyle/>
        <a:p>
          <a:endParaRPr lang="fr-CH"/>
        </a:p>
      </dgm:t>
    </dgm:pt>
    <dgm:pt modelId="{BAF6120C-2745-4CD7-85FD-07506B0E65DB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7103761-EBF5-406A-957B-29B818E458C5}" type="parTrans" cxnId="{57878284-DCC5-4F57-90E1-4215DC4CC109}">
      <dgm:prSet/>
      <dgm:spPr/>
      <dgm:t>
        <a:bodyPr/>
        <a:lstStyle/>
        <a:p>
          <a:endParaRPr lang="fr-CH"/>
        </a:p>
      </dgm:t>
    </dgm:pt>
    <dgm:pt modelId="{92685168-FE3C-4267-8B4B-885CC55E43E1}" type="sibTrans" cxnId="{57878284-DCC5-4F57-90E1-4215DC4CC109}">
      <dgm:prSet/>
      <dgm:spPr/>
      <dgm:t>
        <a:bodyPr/>
        <a:lstStyle/>
        <a:p>
          <a:endParaRPr lang="fr-CH"/>
        </a:p>
      </dgm:t>
    </dgm:pt>
    <dgm:pt modelId="{B0B1BD03-4479-4BA5-B784-692E0D68DC08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3571997-4854-4965-B8F6-D17956500803}" type="parTrans" cxnId="{9401BF5C-C288-4A75-B05B-AC4A5125FACF}">
      <dgm:prSet/>
      <dgm:spPr/>
      <dgm:t>
        <a:bodyPr/>
        <a:lstStyle/>
        <a:p>
          <a:endParaRPr lang="fr-CH"/>
        </a:p>
      </dgm:t>
    </dgm:pt>
    <dgm:pt modelId="{D87C68E1-DFB7-420D-9FF4-BB849818698B}" type="sibTrans" cxnId="{9401BF5C-C288-4A75-B05B-AC4A5125FACF}">
      <dgm:prSet/>
      <dgm:spPr/>
      <dgm:t>
        <a:bodyPr/>
        <a:lstStyle/>
        <a:p>
          <a:endParaRPr lang="fr-CH"/>
        </a:p>
      </dgm:t>
    </dgm:pt>
    <dgm:pt modelId="{A2518852-2BDF-4E5C-9BA6-68232D1C0BE4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653CFB57-E1D9-404B-AC6F-4D5CFF08F488}" type="parTrans" cxnId="{570F5BD7-DCDE-43E0-8021-2B4435AC9C1C}">
      <dgm:prSet/>
      <dgm:spPr/>
      <dgm:t>
        <a:bodyPr/>
        <a:lstStyle/>
        <a:p>
          <a:endParaRPr lang="fr-CH"/>
        </a:p>
      </dgm:t>
    </dgm:pt>
    <dgm:pt modelId="{B8E9681D-7996-432D-88C0-178CB7864816}" type="sibTrans" cxnId="{570F5BD7-DCDE-43E0-8021-2B4435AC9C1C}">
      <dgm:prSet/>
      <dgm:spPr/>
      <dgm:t>
        <a:bodyPr/>
        <a:lstStyle/>
        <a:p>
          <a:endParaRPr lang="fr-CH"/>
        </a:p>
      </dgm:t>
    </dgm:pt>
    <dgm:pt modelId="{A87AE4C4-6D35-4F57-BB40-CD6E598BE78E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A4501E-13ED-489A-B8D2-24A63D0A6F4C}" type="parTrans" cxnId="{3C67E983-A61E-4ADE-ADF8-083DE4194E53}">
      <dgm:prSet/>
      <dgm:spPr/>
      <dgm:t>
        <a:bodyPr/>
        <a:lstStyle/>
        <a:p>
          <a:endParaRPr lang="fr-CH"/>
        </a:p>
      </dgm:t>
    </dgm:pt>
    <dgm:pt modelId="{6FF9463D-0F7A-4BE4-97BE-0568349C047E}" type="sibTrans" cxnId="{3C67E983-A61E-4ADE-ADF8-083DE4194E53}">
      <dgm:prSet/>
      <dgm:spPr/>
      <dgm:t>
        <a:bodyPr/>
        <a:lstStyle/>
        <a:p>
          <a:endParaRPr lang="fr-CH"/>
        </a:p>
      </dgm:t>
    </dgm:pt>
    <dgm:pt modelId="{3F16BECD-3BD5-4693-ABFD-F6D39CF9D61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9CE874C-D5CE-4321-97AA-2474D49E62B3}" type="parTrans" cxnId="{FA3BD623-2855-4DAD-8E4D-2336E0B9C016}">
      <dgm:prSet/>
      <dgm:spPr/>
      <dgm:t>
        <a:bodyPr/>
        <a:lstStyle/>
        <a:p>
          <a:endParaRPr lang="fr-CH"/>
        </a:p>
      </dgm:t>
    </dgm:pt>
    <dgm:pt modelId="{FF0EF7C0-6C18-4A19-BB9C-94FEE4EA50C2}" type="sibTrans" cxnId="{FA3BD623-2855-4DAD-8E4D-2336E0B9C016}">
      <dgm:prSet/>
      <dgm:spPr/>
      <dgm:t>
        <a:bodyPr/>
        <a:lstStyle/>
        <a:p>
          <a:endParaRPr lang="fr-CH"/>
        </a:p>
      </dgm:t>
    </dgm:pt>
    <dgm:pt modelId="{BB3AE1B6-FC24-41C0-B6B5-7202C6CE0740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C9C8DFF6-DF83-49AB-B586-0A8B9318C6BA}" type="parTrans" cxnId="{90250656-65ED-44CF-9D49-1A385A34709E}">
      <dgm:prSet/>
      <dgm:spPr/>
      <dgm:t>
        <a:bodyPr/>
        <a:lstStyle/>
        <a:p>
          <a:endParaRPr lang="fr-CH"/>
        </a:p>
      </dgm:t>
    </dgm:pt>
    <dgm:pt modelId="{809132B3-C234-428B-AC58-A37FB719F7AE}" type="sibTrans" cxnId="{90250656-65ED-44CF-9D49-1A385A34709E}">
      <dgm:prSet/>
      <dgm:spPr/>
      <dgm:t>
        <a:bodyPr/>
        <a:lstStyle/>
        <a:p>
          <a:endParaRPr lang="fr-CH"/>
        </a:p>
      </dgm:t>
    </dgm:pt>
    <dgm:pt modelId="{E1B993C6-0B3E-4EFA-81F7-7E20F4E87AA6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2D872D4-7C80-4561-A9FB-AD1BA2FA790C}" type="parTrans" cxnId="{4D3267E6-50BB-4B90-A150-9AE4AF15493A}">
      <dgm:prSet/>
      <dgm:spPr/>
      <dgm:t>
        <a:bodyPr/>
        <a:lstStyle/>
        <a:p>
          <a:endParaRPr lang="fr-CH"/>
        </a:p>
      </dgm:t>
    </dgm:pt>
    <dgm:pt modelId="{957F3EB6-E8F3-4589-BFB2-454E654ECFFA}" type="sibTrans" cxnId="{4D3267E6-50BB-4B90-A150-9AE4AF15493A}">
      <dgm:prSet/>
      <dgm:spPr/>
      <dgm:t>
        <a:bodyPr/>
        <a:lstStyle/>
        <a:p>
          <a:endParaRPr lang="fr-CH"/>
        </a:p>
      </dgm:t>
    </dgm:pt>
    <dgm:pt modelId="{AF5FE707-3548-4B39-A2B7-5B1243B4F771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6F42804-0C8E-46DA-9007-C7FFB7478B1E}" type="parTrans" cxnId="{8FF00D80-AAE1-4387-AE18-70D6347B92A5}">
      <dgm:prSet/>
      <dgm:spPr/>
      <dgm:t>
        <a:bodyPr/>
        <a:lstStyle/>
        <a:p>
          <a:endParaRPr lang="fr-CH"/>
        </a:p>
      </dgm:t>
    </dgm:pt>
    <dgm:pt modelId="{D9098803-1285-498C-81A9-17CD501DDF5A}" type="sibTrans" cxnId="{8FF00D80-AAE1-4387-AE18-70D6347B92A5}">
      <dgm:prSet/>
      <dgm:spPr/>
      <dgm:t>
        <a:bodyPr/>
        <a:lstStyle/>
        <a:p>
          <a:endParaRPr lang="fr-CH"/>
        </a:p>
      </dgm:t>
    </dgm:pt>
    <dgm:pt modelId="{805A5606-F280-431E-ACBE-EC87B17B3F03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D60D8B72-B7DD-4A53-BF02-D3122BFD271A}" type="parTrans" cxnId="{FA678D09-5561-4419-9CC9-75EEA43D312D}">
      <dgm:prSet/>
      <dgm:spPr/>
      <dgm:t>
        <a:bodyPr/>
        <a:lstStyle/>
        <a:p>
          <a:endParaRPr lang="fr-CH"/>
        </a:p>
      </dgm:t>
    </dgm:pt>
    <dgm:pt modelId="{AD3BD8E7-913B-4D0B-96E5-93A74D07B503}" type="sibTrans" cxnId="{FA678D09-5561-4419-9CC9-75EEA43D312D}">
      <dgm:prSet/>
      <dgm:spPr/>
      <dgm:t>
        <a:bodyPr/>
        <a:lstStyle/>
        <a:p>
          <a:endParaRPr lang="fr-CH"/>
        </a:p>
      </dgm:t>
    </dgm:pt>
    <dgm:pt modelId="{451FED55-8AD7-4928-9455-77C36F63D17A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51053AD-E70E-4358-9B1E-E834D972DFA4}" type="parTrans" cxnId="{DBE69AF4-81D9-49E8-8789-08791041DFE0}">
      <dgm:prSet/>
      <dgm:spPr/>
      <dgm:t>
        <a:bodyPr/>
        <a:lstStyle/>
        <a:p>
          <a:endParaRPr lang="fr-CH"/>
        </a:p>
      </dgm:t>
    </dgm:pt>
    <dgm:pt modelId="{9E35328F-8483-4E9E-BF05-7F30742774FC}" type="sibTrans" cxnId="{DBE69AF4-81D9-49E8-8789-08791041DFE0}">
      <dgm:prSet/>
      <dgm:spPr/>
      <dgm:t>
        <a:bodyPr/>
        <a:lstStyle/>
        <a:p>
          <a:endParaRPr lang="fr-CH"/>
        </a:p>
      </dgm:t>
    </dgm:pt>
    <dgm:pt modelId="{95174B82-2972-477A-A4F2-30ABFC2768BC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77E1C9B-B122-4862-B140-937669BC07E9}" type="parTrans" cxnId="{5387FB9D-E6DB-4EF2-B3DB-6DAF04004F53}">
      <dgm:prSet/>
      <dgm:spPr/>
      <dgm:t>
        <a:bodyPr/>
        <a:lstStyle/>
        <a:p>
          <a:endParaRPr lang="fr-CH"/>
        </a:p>
      </dgm:t>
    </dgm:pt>
    <dgm:pt modelId="{F7851182-FB87-476C-96A4-090581F00EF7}" type="sibTrans" cxnId="{5387FB9D-E6DB-4EF2-B3DB-6DAF04004F53}">
      <dgm:prSet/>
      <dgm:spPr/>
      <dgm:t>
        <a:bodyPr/>
        <a:lstStyle/>
        <a:p>
          <a:endParaRPr lang="fr-CH"/>
        </a:p>
      </dgm:t>
    </dgm:pt>
    <dgm:pt modelId="{7BEEC1AE-9517-4026-B81D-AE974B614B20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E4E6C2-35CF-41DC-AE72-7A7540523BEF}" type="parTrans" cxnId="{A8ADBCBA-3B4F-4D28-92E9-595854277789}">
      <dgm:prSet/>
      <dgm:spPr/>
      <dgm:t>
        <a:bodyPr/>
        <a:lstStyle/>
        <a:p>
          <a:endParaRPr lang="fr-CH"/>
        </a:p>
      </dgm:t>
    </dgm:pt>
    <dgm:pt modelId="{F7429C87-022B-4A45-8152-C9EB64A11742}" type="sibTrans" cxnId="{A8ADBCBA-3B4F-4D28-92E9-595854277789}">
      <dgm:prSet/>
      <dgm:spPr/>
      <dgm:t>
        <a:bodyPr/>
        <a:lstStyle/>
        <a:p>
          <a:endParaRPr lang="fr-CH"/>
        </a:p>
      </dgm:t>
    </dgm:pt>
    <dgm:pt modelId="{A5CE5DDB-B5DC-469E-9D68-5B8012BEB47C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8B703F92-5262-42CD-A3F3-5CECA1748C8E}" type="parTrans" cxnId="{021BA77B-9B5F-421D-8F4B-552003EC9CB3}">
      <dgm:prSet/>
      <dgm:spPr/>
      <dgm:t>
        <a:bodyPr/>
        <a:lstStyle/>
        <a:p>
          <a:endParaRPr lang="fr-CH"/>
        </a:p>
      </dgm:t>
    </dgm:pt>
    <dgm:pt modelId="{A3324842-A082-49DF-8C20-D31A4935024D}" type="sibTrans" cxnId="{021BA77B-9B5F-421D-8F4B-552003EC9CB3}">
      <dgm:prSet/>
      <dgm:spPr/>
      <dgm:t>
        <a:bodyPr/>
        <a:lstStyle/>
        <a:p>
          <a:endParaRPr lang="fr-CH"/>
        </a:p>
      </dgm:t>
    </dgm:pt>
    <dgm:pt modelId="{C299C501-416E-400F-ADB4-AE707926CE96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6977839-2219-41BB-ADF4-821F00742557}" type="parTrans" cxnId="{3F796A03-333B-4CCC-8B6C-0DD7CE7453ED}">
      <dgm:prSet/>
      <dgm:spPr/>
      <dgm:t>
        <a:bodyPr/>
        <a:lstStyle/>
        <a:p>
          <a:endParaRPr lang="fr-CH"/>
        </a:p>
      </dgm:t>
    </dgm:pt>
    <dgm:pt modelId="{E6690CA5-D58B-412C-BB4F-6BC8BF91842D}" type="sibTrans" cxnId="{3F796A03-333B-4CCC-8B6C-0DD7CE7453ED}">
      <dgm:prSet/>
      <dgm:spPr/>
      <dgm:t>
        <a:bodyPr/>
        <a:lstStyle/>
        <a:p>
          <a:endParaRPr lang="fr-CH"/>
        </a:p>
      </dgm:t>
    </dgm:pt>
    <dgm:pt modelId="{DFC07259-F938-4A09-A901-A245EA1B271C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ED876422-F8A7-4C22-8728-1DE011A62FDD}" type="parTrans" cxnId="{8ADB8E2E-C995-4C26-902A-2BB6E363D34B}">
      <dgm:prSet/>
      <dgm:spPr/>
      <dgm:t>
        <a:bodyPr/>
        <a:lstStyle/>
        <a:p>
          <a:endParaRPr lang="fr-CH"/>
        </a:p>
      </dgm:t>
    </dgm:pt>
    <dgm:pt modelId="{B9645B66-1E95-476C-9C41-0891E9E6FF18}" type="sibTrans" cxnId="{8ADB8E2E-C995-4C26-902A-2BB6E363D34B}">
      <dgm:prSet/>
      <dgm:spPr/>
      <dgm:t>
        <a:bodyPr/>
        <a:lstStyle/>
        <a:p>
          <a:endParaRPr lang="fr-CH"/>
        </a:p>
      </dgm:t>
    </dgm:pt>
    <dgm:pt modelId="{C9624E63-FB8B-49B1-BB6E-466D30386CBC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BC838DFF-9DA4-46D1-809A-331F25C68F61}" type="parTrans" cxnId="{45FD4319-64F1-49B9-889C-337F4B7373E4}">
      <dgm:prSet/>
      <dgm:spPr/>
      <dgm:t>
        <a:bodyPr/>
        <a:lstStyle/>
        <a:p>
          <a:endParaRPr lang="fr-CH"/>
        </a:p>
      </dgm:t>
    </dgm:pt>
    <dgm:pt modelId="{3F1C301F-4966-4BA4-AFB6-F114244DB167}" type="sibTrans" cxnId="{45FD4319-64F1-49B9-889C-337F4B7373E4}">
      <dgm:prSet/>
      <dgm:spPr/>
      <dgm:t>
        <a:bodyPr/>
        <a:lstStyle/>
        <a:p>
          <a:endParaRPr lang="fr-CH"/>
        </a:p>
      </dgm:t>
    </dgm:pt>
    <dgm:pt modelId="{D427FF18-B692-430C-952B-9C04652E94DE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F0E74AD0-4E78-4F6C-A1BA-C4DBB2FA2309}" type="parTrans" cxnId="{E96B3AFC-38F3-4C0A-A243-36352753FA02}">
      <dgm:prSet/>
      <dgm:spPr/>
      <dgm:t>
        <a:bodyPr/>
        <a:lstStyle/>
        <a:p>
          <a:endParaRPr lang="fr-CH"/>
        </a:p>
      </dgm:t>
    </dgm:pt>
    <dgm:pt modelId="{9C7006CA-5B68-4302-B715-C278E6399D9E}" type="sibTrans" cxnId="{E96B3AFC-38F3-4C0A-A243-36352753FA02}">
      <dgm:prSet/>
      <dgm:spPr/>
      <dgm:t>
        <a:bodyPr/>
        <a:lstStyle/>
        <a:p>
          <a:endParaRPr lang="fr-CH"/>
        </a:p>
      </dgm:t>
    </dgm:pt>
    <dgm:pt modelId="{76258821-5DBE-4B2C-B816-7D18E7310942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DEADF078-F2FA-4150-9F44-B2CBF675C57E}" type="parTrans" cxnId="{7F938FA9-B5A0-4DDF-B3CC-0FEE390E91D0}">
      <dgm:prSet/>
      <dgm:spPr/>
      <dgm:t>
        <a:bodyPr/>
        <a:lstStyle/>
        <a:p>
          <a:endParaRPr lang="fr-CH"/>
        </a:p>
      </dgm:t>
    </dgm:pt>
    <dgm:pt modelId="{C08AFC43-8637-4F7B-A8B7-5934ED5569E8}" type="sibTrans" cxnId="{7F938FA9-B5A0-4DDF-B3CC-0FEE390E91D0}">
      <dgm:prSet/>
      <dgm:spPr/>
      <dgm:t>
        <a:bodyPr/>
        <a:lstStyle/>
        <a:p>
          <a:endParaRPr lang="fr-CH"/>
        </a:p>
      </dgm:t>
    </dgm:pt>
    <dgm:pt modelId="{7035A758-43B1-4A3E-84B7-031FE6C7D5DF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6DE0A630-CEB2-46EC-8D0F-66A9907DC35C}" type="parTrans" cxnId="{6F11AD28-D7CC-4BD4-8763-C4FACA82C3E5}">
      <dgm:prSet/>
      <dgm:spPr/>
      <dgm:t>
        <a:bodyPr/>
        <a:lstStyle/>
        <a:p>
          <a:endParaRPr lang="fr-CH"/>
        </a:p>
      </dgm:t>
    </dgm:pt>
    <dgm:pt modelId="{500E1D23-1002-4A09-B54F-7CDC55DB8FC3}" type="sibTrans" cxnId="{6F11AD28-D7CC-4BD4-8763-C4FACA82C3E5}">
      <dgm:prSet/>
      <dgm:spPr/>
      <dgm:t>
        <a:bodyPr/>
        <a:lstStyle/>
        <a:p>
          <a:endParaRPr lang="fr-CH"/>
        </a:p>
      </dgm:t>
    </dgm:pt>
    <dgm:pt modelId="{70D34F99-631C-4243-937A-B8776F8BF5DF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F192100-75B0-4DEA-A55C-B7C52EFD6BA3}" type="parTrans" cxnId="{1C323513-F172-49D7-B566-CFC80CEAB728}">
      <dgm:prSet/>
      <dgm:spPr/>
      <dgm:t>
        <a:bodyPr/>
        <a:lstStyle/>
        <a:p>
          <a:endParaRPr lang="fr-CH"/>
        </a:p>
      </dgm:t>
    </dgm:pt>
    <dgm:pt modelId="{9E540280-C38F-45BB-BB64-4AD7E41A13A2}" type="sibTrans" cxnId="{1C323513-F172-49D7-B566-CFC80CEAB728}">
      <dgm:prSet/>
      <dgm:spPr/>
      <dgm:t>
        <a:bodyPr/>
        <a:lstStyle/>
        <a:p>
          <a:endParaRPr lang="fr-CH"/>
        </a:p>
      </dgm:t>
    </dgm:pt>
    <dgm:pt modelId="{F1E01917-1BAB-47F8-A3FF-ECA73DD9391A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7A5CFB7D-7385-42D5-A6C4-3C5A0EA21123}" type="pres">
      <dgm:prSet presAssocID="{C9624E63-FB8B-49B1-BB6E-466D30386CBC}" presName="hierRoot1" presStyleCnt="0">
        <dgm:presLayoutVars>
          <dgm:hierBranch val="init"/>
        </dgm:presLayoutVars>
      </dgm:prSet>
      <dgm:spPr/>
    </dgm:pt>
    <dgm:pt modelId="{3D2062FF-670B-47C5-B75D-A817E3113923}" type="pres">
      <dgm:prSet presAssocID="{C9624E63-FB8B-49B1-BB6E-466D30386CBC}" presName="rootComposite1" presStyleCnt="0"/>
      <dgm:spPr/>
    </dgm:pt>
    <dgm:pt modelId="{495E1031-0741-47E3-817B-68F1B6319793}" type="pres">
      <dgm:prSet presAssocID="{C9624E63-FB8B-49B1-BB6E-466D30386CB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FFFAE95-6161-477F-932B-339367BCC8B3}" type="pres">
      <dgm:prSet presAssocID="{C9624E63-FB8B-49B1-BB6E-466D30386CBC}" presName="topArc1" presStyleLbl="parChTrans1D1" presStyleIdx="0" presStyleCnt="56"/>
      <dgm:spPr/>
    </dgm:pt>
    <dgm:pt modelId="{EA8DAD09-F6A6-49F0-9F54-8B6A42A1187C}" type="pres">
      <dgm:prSet presAssocID="{C9624E63-FB8B-49B1-BB6E-466D30386CBC}" presName="bottomArc1" presStyleLbl="parChTrans1D1" presStyleIdx="1" presStyleCnt="56"/>
      <dgm:spPr/>
    </dgm:pt>
    <dgm:pt modelId="{4D228AF4-C9B2-48A6-9634-3611F0981536}" type="pres">
      <dgm:prSet presAssocID="{C9624E63-FB8B-49B1-BB6E-466D30386CBC}" presName="topConnNode1" presStyleLbl="node1" presStyleIdx="0" presStyleCnt="0"/>
      <dgm:spPr/>
      <dgm:t>
        <a:bodyPr/>
        <a:lstStyle/>
        <a:p>
          <a:endParaRPr lang="fr-CH"/>
        </a:p>
      </dgm:t>
    </dgm:pt>
    <dgm:pt modelId="{32D2C15E-D61E-4B0A-84C8-B9909218E155}" type="pres">
      <dgm:prSet presAssocID="{C9624E63-FB8B-49B1-BB6E-466D30386CBC}" presName="hierChild2" presStyleCnt="0"/>
      <dgm:spPr/>
    </dgm:pt>
    <dgm:pt modelId="{03027D8B-1B09-4FC3-8009-E4488CBA723E}" type="pres">
      <dgm:prSet presAssocID="{F0E74AD0-4E78-4F6C-A1BA-C4DBB2FA2309}" presName="Name28" presStyleLbl="parChTrans1D2" presStyleIdx="0" presStyleCnt="8"/>
      <dgm:spPr/>
      <dgm:t>
        <a:bodyPr/>
        <a:lstStyle/>
        <a:p>
          <a:endParaRPr lang="fr-CH"/>
        </a:p>
      </dgm:t>
    </dgm:pt>
    <dgm:pt modelId="{BEED813F-53FD-463D-AC80-C33963914C8E}" type="pres">
      <dgm:prSet presAssocID="{D427FF18-B692-430C-952B-9C04652E94DE}" presName="hierRoot2" presStyleCnt="0">
        <dgm:presLayoutVars>
          <dgm:hierBranch val="init"/>
        </dgm:presLayoutVars>
      </dgm:prSet>
      <dgm:spPr/>
    </dgm:pt>
    <dgm:pt modelId="{7626D15B-3960-405A-AEC7-E0200BE29BAA}" type="pres">
      <dgm:prSet presAssocID="{D427FF18-B692-430C-952B-9C04652E94DE}" presName="rootComposite2" presStyleCnt="0"/>
      <dgm:spPr/>
    </dgm:pt>
    <dgm:pt modelId="{80DF44B1-31CA-4879-BA7A-9688D943FA9C}" type="pres">
      <dgm:prSet presAssocID="{D427FF18-B692-430C-952B-9C04652E94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BE97051-821D-4C05-9128-9F6F0BE62EA8}" type="pres">
      <dgm:prSet presAssocID="{D427FF18-B692-430C-952B-9C04652E94DE}" presName="topArc2" presStyleLbl="parChTrans1D1" presStyleIdx="2" presStyleCnt="56"/>
      <dgm:spPr/>
    </dgm:pt>
    <dgm:pt modelId="{551C0470-46E2-42BC-B4FD-D43593936E7F}" type="pres">
      <dgm:prSet presAssocID="{D427FF18-B692-430C-952B-9C04652E94DE}" presName="bottomArc2" presStyleLbl="parChTrans1D1" presStyleIdx="3" presStyleCnt="56"/>
      <dgm:spPr/>
    </dgm:pt>
    <dgm:pt modelId="{B2A041B2-5E28-477C-ACE1-AC838FC72BA3}" type="pres">
      <dgm:prSet presAssocID="{D427FF18-B692-430C-952B-9C04652E94DE}" presName="topConnNode2" presStyleLbl="node2" presStyleIdx="0" presStyleCnt="0"/>
      <dgm:spPr/>
      <dgm:t>
        <a:bodyPr/>
        <a:lstStyle/>
        <a:p>
          <a:endParaRPr lang="fr-CH"/>
        </a:p>
      </dgm:t>
    </dgm:pt>
    <dgm:pt modelId="{3D7561ED-76CD-48D3-A887-676939D3DAFC}" type="pres">
      <dgm:prSet presAssocID="{D427FF18-B692-430C-952B-9C04652E94DE}" presName="hierChild4" presStyleCnt="0"/>
      <dgm:spPr/>
    </dgm:pt>
    <dgm:pt modelId="{B2A29E04-826D-402B-8783-914740132523}" type="pres">
      <dgm:prSet presAssocID="{D427FF18-B692-430C-952B-9C04652E94DE}" presName="hierChild5" presStyleCnt="0"/>
      <dgm:spPr/>
    </dgm:pt>
    <dgm:pt modelId="{D5258C07-514A-4175-80AA-DA46FAFDD34B}" type="pres">
      <dgm:prSet presAssocID="{DEADF078-F2FA-4150-9F44-B2CBF675C57E}" presName="Name28" presStyleLbl="parChTrans1D2" presStyleIdx="1" presStyleCnt="8"/>
      <dgm:spPr/>
      <dgm:t>
        <a:bodyPr/>
        <a:lstStyle/>
        <a:p>
          <a:endParaRPr lang="fr-CH"/>
        </a:p>
      </dgm:t>
    </dgm:pt>
    <dgm:pt modelId="{6033BA7D-0703-4E3A-84C5-654E005BB646}" type="pres">
      <dgm:prSet presAssocID="{76258821-5DBE-4B2C-B816-7D18E7310942}" presName="hierRoot2" presStyleCnt="0">
        <dgm:presLayoutVars>
          <dgm:hierBranch val="init"/>
        </dgm:presLayoutVars>
      </dgm:prSet>
      <dgm:spPr/>
    </dgm:pt>
    <dgm:pt modelId="{C3E52D4A-3288-4322-AB36-969915497B02}" type="pres">
      <dgm:prSet presAssocID="{76258821-5DBE-4B2C-B816-7D18E7310942}" presName="rootComposite2" presStyleCnt="0"/>
      <dgm:spPr/>
    </dgm:pt>
    <dgm:pt modelId="{2CAEC29D-E235-49DE-AC88-EB40F388DD29}" type="pres">
      <dgm:prSet presAssocID="{76258821-5DBE-4B2C-B816-7D18E73109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8096CEA-78AD-4DA8-A6A1-AC8E1CF8C813}" type="pres">
      <dgm:prSet presAssocID="{76258821-5DBE-4B2C-B816-7D18E7310942}" presName="topArc2" presStyleLbl="parChTrans1D1" presStyleIdx="4" presStyleCnt="56"/>
      <dgm:spPr/>
    </dgm:pt>
    <dgm:pt modelId="{13655BCF-4AB7-4C3A-B69B-67E9FEFC0DB2}" type="pres">
      <dgm:prSet presAssocID="{76258821-5DBE-4B2C-B816-7D18E7310942}" presName="bottomArc2" presStyleLbl="parChTrans1D1" presStyleIdx="5" presStyleCnt="56"/>
      <dgm:spPr/>
    </dgm:pt>
    <dgm:pt modelId="{36423739-BB08-4917-BABC-85A8103DB3CF}" type="pres">
      <dgm:prSet presAssocID="{76258821-5DBE-4B2C-B816-7D18E7310942}" presName="topConnNode2" presStyleLbl="node2" presStyleIdx="0" presStyleCnt="0"/>
      <dgm:spPr/>
      <dgm:t>
        <a:bodyPr/>
        <a:lstStyle/>
        <a:p>
          <a:endParaRPr lang="fr-CH"/>
        </a:p>
      </dgm:t>
    </dgm:pt>
    <dgm:pt modelId="{F495A6E8-7205-470A-9B62-14DF23CAA527}" type="pres">
      <dgm:prSet presAssocID="{76258821-5DBE-4B2C-B816-7D18E7310942}" presName="hierChild4" presStyleCnt="0"/>
      <dgm:spPr/>
    </dgm:pt>
    <dgm:pt modelId="{99EC38C3-E094-4BC2-A24E-C258E7C84747}" type="pres">
      <dgm:prSet presAssocID="{6DE0A630-CEB2-46EC-8D0F-66A9907DC35C}" presName="Name28" presStyleLbl="parChTrans1D3" presStyleIdx="0" presStyleCnt="10"/>
      <dgm:spPr/>
      <dgm:t>
        <a:bodyPr/>
        <a:lstStyle/>
        <a:p>
          <a:endParaRPr lang="fr-CH"/>
        </a:p>
      </dgm:t>
    </dgm:pt>
    <dgm:pt modelId="{9259E970-5A7E-4CE0-80E4-B06E820D15C7}" type="pres">
      <dgm:prSet presAssocID="{7035A758-43B1-4A3E-84B7-031FE6C7D5DF}" presName="hierRoot2" presStyleCnt="0">
        <dgm:presLayoutVars>
          <dgm:hierBranch val="init"/>
        </dgm:presLayoutVars>
      </dgm:prSet>
      <dgm:spPr/>
    </dgm:pt>
    <dgm:pt modelId="{8C9DA860-DF86-4399-B8E3-EA99F705ABB3}" type="pres">
      <dgm:prSet presAssocID="{7035A758-43B1-4A3E-84B7-031FE6C7D5DF}" presName="rootComposite2" presStyleCnt="0"/>
      <dgm:spPr/>
    </dgm:pt>
    <dgm:pt modelId="{88AD6941-4BDA-428C-AF82-36CEBFD7A32D}" type="pres">
      <dgm:prSet presAssocID="{7035A758-43B1-4A3E-84B7-031FE6C7D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F6F3629-EF68-451E-BC7A-AA38158B1700}" type="pres">
      <dgm:prSet presAssocID="{7035A758-43B1-4A3E-84B7-031FE6C7D5DF}" presName="topArc2" presStyleLbl="parChTrans1D1" presStyleIdx="6" presStyleCnt="56"/>
      <dgm:spPr/>
    </dgm:pt>
    <dgm:pt modelId="{4CD1F811-1F4E-4675-86B1-C4AE02924378}" type="pres">
      <dgm:prSet presAssocID="{7035A758-43B1-4A3E-84B7-031FE6C7D5DF}" presName="bottomArc2" presStyleLbl="parChTrans1D1" presStyleIdx="7" presStyleCnt="56"/>
      <dgm:spPr/>
    </dgm:pt>
    <dgm:pt modelId="{9CCA20F8-2E94-450D-9BA4-4E933C403F31}" type="pres">
      <dgm:prSet presAssocID="{7035A758-43B1-4A3E-84B7-031FE6C7D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03B7443B-3A6A-4A10-82FF-E35EA434BC30}" type="pres">
      <dgm:prSet presAssocID="{7035A758-43B1-4A3E-84B7-031FE6C7D5DF}" presName="hierChild4" presStyleCnt="0"/>
      <dgm:spPr/>
    </dgm:pt>
    <dgm:pt modelId="{1EC4E320-CBE1-476E-A787-EDC78C5CB806}" type="pres">
      <dgm:prSet presAssocID="{7035A758-43B1-4A3E-84B7-031FE6C7D5DF}" presName="hierChild5" presStyleCnt="0"/>
      <dgm:spPr/>
    </dgm:pt>
    <dgm:pt modelId="{8ED85C9A-300F-4D7B-8A0F-C6DD141612C4}" type="pres">
      <dgm:prSet presAssocID="{7F192100-75B0-4DEA-A55C-B7C52EFD6BA3}" presName="Name28" presStyleLbl="parChTrans1D3" presStyleIdx="1" presStyleCnt="10"/>
      <dgm:spPr/>
      <dgm:t>
        <a:bodyPr/>
        <a:lstStyle/>
        <a:p>
          <a:endParaRPr lang="fr-CH"/>
        </a:p>
      </dgm:t>
    </dgm:pt>
    <dgm:pt modelId="{6CC5802A-B5B7-4913-9CFF-19C5844ECD5E}" type="pres">
      <dgm:prSet presAssocID="{70D34F99-631C-4243-937A-B8776F8BF5DF}" presName="hierRoot2" presStyleCnt="0">
        <dgm:presLayoutVars>
          <dgm:hierBranch val="init"/>
        </dgm:presLayoutVars>
      </dgm:prSet>
      <dgm:spPr/>
    </dgm:pt>
    <dgm:pt modelId="{0EEB7729-EAB4-40BA-ADE8-D28521951EB2}" type="pres">
      <dgm:prSet presAssocID="{70D34F99-631C-4243-937A-B8776F8BF5DF}" presName="rootComposite2" presStyleCnt="0"/>
      <dgm:spPr/>
    </dgm:pt>
    <dgm:pt modelId="{68CFFEB8-E017-4FF4-A4C6-742A3D6EDB19}" type="pres">
      <dgm:prSet presAssocID="{70D34F99-631C-4243-937A-B8776F8BF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371385-98D0-44FA-9D01-BD07CD54F53E}" type="pres">
      <dgm:prSet presAssocID="{70D34F99-631C-4243-937A-B8776F8BF5DF}" presName="topArc2" presStyleLbl="parChTrans1D1" presStyleIdx="8" presStyleCnt="56"/>
      <dgm:spPr/>
    </dgm:pt>
    <dgm:pt modelId="{663E2122-BFE2-443B-A8CD-DAAF00BB1446}" type="pres">
      <dgm:prSet presAssocID="{70D34F99-631C-4243-937A-B8776F8BF5DF}" presName="bottomArc2" presStyleLbl="parChTrans1D1" presStyleIdx="9" presStyleCnt="56"/>
      <dgm:spPr/>
    </dgm:pt>
    <dgm:pt modelId="{BA90D8C5-AB33-4E03-A395-BAE7042EBAD5}" type="pres">
      <dgm:prSet presAssocID="{70D34F99-631C-4243-937A-B8776F8BF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619E55D2-54D6-4C7E-BFD6-3CBABE890D2F}" type="pres">
      <dgm:prSet presAssocID="{70D34F99-631C-4243-937A-B8776F8BF5DF}" presName="hierChild4" presStyleCnt="0"/>
      <dgm:spPr/>
    </dgm:pt>
    <dgm:pt modelId="{676291E3-0BF1-45BF-889A-CACFE3D58208}" type="pres">
      <dgm:prSet presAssocID="{70D34F99-631C-4243-937A-B8776F8BF5DF}" presName="hierChild5" presStyleCnt="0"/>
      <dgm:spPr/>
    </dgm:pt>
    <dgm:pt modelId="{C697A8FB-12F8-47E1-AFC6-07E0148861A2}" type="pres">
      <dgm:prSet presAssocID="{76258821-5DBE-4B2C-B816-7D18E7310942}" presName="hierChild5" presStyleCnt="0"/>
      <dgm:spPr/>
    </dgm:pt>
    <dgm:pt modelId="{46E72F32-4D68-4C60-9560-F14484972BD3}" type="pres">
      <dgm:prSet presAssocID="{C9624E63-FB8B-49B1-BB6E-466D30386CBC}" presName="hierChild3" presStyleCnt="0"/>
      <dgm:spPr/>
    </dgm:pt>
    <dgm:pt modelId="{42993700-D630-4430-A7F2-8AEEBE8D9D15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AB158E2F-72F1-403E-AE81-24FE001A2905}" type="pres">
      <dgm:prSet presAssocID="{B1D40191-3AB8-4155-98F2-FDFE8EC107C3}" presName="rootComposite1" presStyleCnt="0"/>
      <dgm:spPr/>
    </dgm:pt>
    <dgm:pt modelId="{34F29D45-DCE4-4064-B44B-E91611AC12EC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7E44CE6-6A99-469F-BBB3-49ECE5A04C24}" type="pres">
      <dgm:prSet presAssocID="{B1D40191-3AB8-4155-98F2-FDFE8EC107C3}" presName="topArc1" presStyleLbl="parChTrans1D1" presStyleIdx="10" presStyleCnt="56"/>
      <dgm:spPr/>
    </dgm:pt>
    <dgm:pt modelId="{E953D3C8-D3B6-4907-8418-B0508D42D0B6}" type="pres">
      <dgm:prSet presAssocID="{B1D40191-3AB8-4155-98F2-FDFE8EC107C3}" presName="bottomArc1" presStyleLbl="parChTrans1D1" presStyleIdx="11" presStyleCnt="56"/>
      <dgm:spPr/>
    </dgm:pt>
    <dgm:pt modelId="{E3DA12D2-683C-409F-B4E0-0046DD9F2200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CD150C1A-9149-406D-9366-557BBA1F7DA3}" type="pres">
      <dgm:prSet presAssocID="{B1D40191-3AB8-4155-98F2-FDFE8EC107C3}" presName="hierChild2" presStyleCnt="0"/>
      <dgm:spPr/>
    </dgm:pt>
    <dgm:pt modelId="{75AA6037-978B-4B83-933E-114882396F92}" type="pres">
      <dgm:prSet presAssocID="{7CBA3B17-A250-4FE3-A1E5-431BE4BFE67F}" presName="Name28" presStyleLbl="parChTrans1D2" presStyleIdx="2" presStyleCnt="8"/>
      <dgm:spPr/>
      <dgm:t>
        <a:bodyPr/>
        <a:lstStyle/>
        <a:p>
          <a:endParaRPr lang="fr-CH"/>
        </a:p>
      </dgm:t>
    </dgm:pt>
    <dgm:pt modelId="{93DB94F3-49E5-4E71-9786-05487B0F3DB1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0C92A23D-F9B2-4051-9CE1-09584E743A36}" type="pres">
      <dgm:prSet presAssocID="{E3F48218-8B70-4928-B3F6-DBAB06C6BE7E}" presName="rootComposite2" presStyleCnt="0"/>
      <dgm:spPr/>
    </dgm:pt>
    <dgm:pt modelId="{F1C7DD32-35F6-4B63-B9D7-CCAD91E0D064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1ED90A4-CFA0-4CC3-869A-BD1EED75B861}" type="pres">
      <dgm:prSet presAssocID="{E3F48218-8B70-4928-B3F6-DBAB06C6BE7E}" presName="topArc2" presStyleLbl="parChTrans1D1" presStyleIdx="12" presStyleCnt="56"/>
      <dgm:spPr/>
    </dgm:pt>
    <dgm:pt modelId="{AB3DD68F-D493-4D2F-B117-8A5B64C74CBA}" type="pres">
      <dgm:prSet presAssocID="{E3F48218-8B70-4928-B3F6-DBAB06C6BE7E}" presName="bottomArc2" presStyleLbl="parChTrans1D1" presStyleIdx="13" presStyleCnt="56"/>
      <dgm:spPr/>
    </dgm:pt>
    <dgm:pt modelId="{E2D6890B-0B09-46B8-A889-61965516748D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E8E67D0D-31BA-4927-AB0F-04CA503A8168}" type="pres">
      <dgm:prSet presAssocID="{E3F48218-8B70-4928-B3F6-DBAB06C6BE7E}" presName="hierChild4" presStyleCnt="0"/>
      <dgm:spPr/>
    </dgm:pt>
    <dgm:pt modelId="{081B2EE8-F280-4FED-82F4-24F728481AFF}" type="pres">
      <dgm:prSet presAssocID="{E8B7007A-280B-4BBE-B6AA-2BDA5343970F}" presName="Name28" presStyleLbl="parChTrans1D3" presStyleIdx="2" presStyleCnt="10"/>
      <dgm:spPr/>
      <dgm:t>
        <a:bodyPr/>
        <a:lstStyle/>
        <a:p>
          <a:endParaRPr lang="fr-CH"/>
        </a:p>
      </dgm:t>
    </dgm:pt>
    <dgm:pt modelId="{45347E5F-C25E-4CCF-BFC8-1A105BAC0178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288E2138-D886-4A98-8060-42592394E738}" type="pres">
      <dgm:prSet presAssocID="{A8175177-1519-41EC-B0E8-8E6F584E6BE0}" presName="rootComposite2" presStyleCnt="0"/>
      <dgm:spPr/>
    </dgm:pt>
    <dgm:pt modelId="{94E6E74A-4948-458D-B490-0208D83BB7E6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4F8B8FB-ACC5-44DA-B654-8BE3A73B2948}" type="pres">
      <dgm:prSet presAssocID="{A8175177-1519-41EC-B0E8-8E6F584E6BE0}" presName="topArc2" presStyleLbl="parChTrans1D1" presStyleIdx="14" presStyleCnt="56"/>
      <dgm:spPr/>
    </dgm:pt>
    <dgm:pt modelId="{2AA17031-83BC-41AC-9AA5-A1FCD7F98E34}" type="pres">
      <dgm:prSet presAssocID="{A8175177-1519-41EC-B0E8-8E6F584E6BE0}" presName="bottomArc2" presStyleLbl="parChTrans1D1" presStyleIdx="15" presStyleCnt="56"/>
      <dgm:spPr/>
    </dgm:pt>
    <dgm:pt modelId="{A5A5194F-72EB-43EF-98CF-867FBDC4C4D6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906B8C4D-357E-40E7-985F-07765D6878B8}" type="pres">
      <dgm:prSet presAssocID="{A8175177-1519-41EC-B0E8-8E6F584E6BE0}" presName="hierChild4" presStyleCnt="0"/>
      <dgm:spPr/>
    </dgm:pt>
    <dgm:pt modelId="{73EE34CD-A354-4C96-B9FE-069E854E4618}" type="pres">
      <dgm:prSet presAssocID="{A8175177-1519-41EC-B0E8-8E6F584E6BE0}" presName="hierChild5" presStyleCnt="0"/>
      <dgm:spPr/>
    </dgm:pt>
    <dgm:pt modelId="{2603E965-4F7A-4649-8ADF-951288D46E23}" type="pres">
      <dgm:prSet presAssocID="{4673C714-8D75-4A7A-BC7D-27F7D101EEC4}" presName="Name28" presStyleLbl="parChTrans1D3" presStyleIdx="3" presStyleCnt="10"/>
      <dgm:spPr/>
      <dgm:t>
        <a:bodyPr/>
        <a:lstStyle/>
        <a:p>
          <a:endParaRPr lang="fr-CH"/>
        </a:p>
      </dgm:t>
    </dgm:pt>
    <dgm:pt modelId="{970F9A43-5D40-46F0-9EF1-57C41467C030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866048A7-C371-4778-B35E-55237F967352}" type="pres">
      <dgm:prSet presAssocID="{DD59FE7B-99C8-4708-A0B9-A330A439A602}" presName="rootComposite2" presStyleCnt="0"/>
      <dgm:spPr/>
    </dgm:pt>
    <dgm:pt modelId="{FAAC1140-5A5C-476E-BD75-DCF1141980B2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DE79DCB-E9B6-4C28-9906-D2058505715F}" type="pres">
      <dgm:prSet presAssocID="{DD59FE7B-99C8-4708-A0B9-A330A439A602}" presName="topArc2" presStyleLbl="parChTrans1D1" presStyleIdx="16" presStyleCnt="56"/>
      <dgm:spPr/>
    </dgm:pt>
    <dgm:pt modelId="{85858D0F-262B-40FC-B8E3-211BCECD7722}" type="pres">
      <dgm:prSet presAssocID="{DD59FE7B-99C8-4708-A0B9-A330A439A602}" presName="bottomArc2" presStyleLbl="parChTrans1D1" presStyleIdx="17" presStyleCnt="56"/>
      <dgm:spPr/>
    </dgm:pt>
    <dgm:pt modelId="{6943036E-8815-432C-86DE-4B2E9106015E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C4BC2040-3E33-4CEA-B056-643C005449E3}" type="pres">
      <dgm:prSet presAssocID="{DD59FE7B-99C8-4708-A0B9-A330A439A602}" presName="hierChild4" presStyleCnt="0"/>
      <dgm:spPr/>
    </dgm:pt>
    <dgm:pt modelId="{628667FB-3E94-40DF-8EAA-8A13F831369A}" type="pres">
      <dgm:prSet presAssocID="{DD59FE7B-99C8-4708-A0B9-A330A439A602}" presName="hierChild5" presStyleCnt="0"/>
      <dgm:spPr/>
    </dgm:pt>
    <dgm:pt modelId="{B1F83BF9-A5D9-43E8-AB97-A988462BC533}" type="pres">
      <dgm:prSet presAssocID="{E3F48218-8B70-4928-B3F6-DBAB06C6BE7E}" presName="hierChild5" presStyleCnt="0"/>
      <dgm:spPr/>
    </dgm:pt>
    <dgm:pt modelId="{8E7488C5-02A6-4703-9D2B-F8B6C1AB6717}" type="pres">
      <dgm:prSet presAssocID="{9BFBE632-BB1B-4FD8-AA92-652EDD9F956D}" presName="Name28" presStyleLbl="parChTrans1D2" presStyleIdx="3" presStyleCnt="8"/>
      <dgm:spPr/>
      <dgm:t>
        <a:bodyPr/>
        <a:lstStyle/>
        <a:p>
          <a:endParaRPr lang="fr-CH"/>
        </a:p>
      </dgm:t>
    </dgm:pt>
    <dgm:pt modelId="{88E15789-5E24-40A5-9BEB-AF4EC6C5AF68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A4344036-40CC-4E96-AF07-FD3928B6D370}" type="pres">
      <dgm:prSet presAssocID="{042EA682-7ED5-4920-A3B6-9673DAEE35C0}" presName="rootComposite2" presStyleCnt="0"/>
      <dgm:spPr/>
    </dgm:pt>
    <dgm:pt modelId="{975C6BD8-7A60-495A-A4E8-3207ECB3BDBE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DF51381-2DC3-488F-89F4-AB7D30EFA307}" type="pres">
      <dgm:prSet presAssocID="{042EA682-7ED5-4920-A3B6-9673DAEE35C0}" presName="topArc2" presStyleLbl="parChTrans1D1" presStyleIdx="18" presStyleCnt="56"/>
      <dgm:spPr/>
    </dgm:pt>
    <dgm:pt modelId="{A4A656F2-F73D-42C0-AC8C-E2635369B785}" type="pres">
      <dgm:prSet presAssocID="{042EA682-7ED5-4920-A3B6-9673DAEE35C0}" presName="bottomArc2" presStyleLbl="parChTrans1D1" presStyleIdx="19" presStyleCnt="56"/>
      <dgm:spPr/>
    </dgm:pt>
    <dgm:pt modelId="{1B9A2DE4-5750-4748-A871-AAFC53F76FBD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C672FDFB-F058-4523-887A-CB16F1A24729}" type="pres">
      <dgm:prSet presAssocID="{042EA682-7ED5-4920-A3B6-9673DAEE35C0}" presName="hierChild4" presStyleCnt="0"/>
      <dgm:spPr/>
    </dgm:pt>
    <dgm:pt modelId="{A5DDB427-7D78-4AE5-93D1-A2D0A6AECCDA}" type="pres">
      <dgm:prSet presAssocID="{80EA3623-A9C3-447C-93E9-3DFCC70332CB}" presName="Name28" presStyleLbl="parChTrans1D3" presStyleIdx="4" presStyleCnt="10"/>
      <dgm:spPr/>
      <dgm:t>
        <a:bodyPr/>
        <a:lstStyle/>
        <a:p>
          <a:endParaRPr lang="fr-CH"/>
        </a:p>
      </dgm:t>
    </dgm:pt>
    <dgm:pt modelId="{F895FE06-0A98-4D67-926F-474A0A72C9D0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C413F54A-9F65-4182-B99E-A050A3454429}" type="pres">
      <dgm:prSet presAssocID="{E777BCA6-C657-4996-95EE-2C0096B3653B}" presName="rootComposite2" presStyleCnt="0"/>
      <dgm:spPr/>
    </dgm:pt>
    <dgm:pt modelId="{691119A6-A21F-49DF-A5D3-7779549324FA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9F2C070-9F3E-412F-BD6C-A53F7EB490AE}" type="pres">
      <dgm:prSet presAssocID="{E777BCA6-C657-4996-95EE-2C0096B3653B}" presName="topArc2" presStyleLbl="parChTrans1D1" presStyleIdx="20" presStyleCnt="56"/>
      <dgm:spPr/>
    </dgm:pt>
    <dgm:pt modelId="{7A16B22A-BFEE-4D7A-BADD-DA909BAAF59E}" type="pres">
      <dgm:prSet presAssocID="{E777BCA6-C657-4996-95EE-2C0096B3653B}" presName="bottomArc2" presStyleLbl="parChTrans1D1" presStyleIdx="21" presStyleCnt="56"/>
      <dgm:spPr/>
    </dgm:pt>
    <dgm:pt modelId="{3FDC7697-A318-4B2A-8959-48750F570B84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48582541-39C0-4C05-ABD8-B01807B851CC}" type="pres">
      <dgm:prSet presAssocID="{E777BCA6-C657-4996-95EE-2C0096B3653B}" presName="hierChild4" presStyleCnt="0"/>
      <dgm:spPr/>
    </dgm:pt>
    <dgm:pt modelId="{47FFFE84-FC05-4964-9261-25E7DBF7C4BB}" type="pres">
      <dgm:prSet presAssocID="{E777BCA6-C657-4996-95EE-2C0096B3653B}" presName="hierChild5" presStyleCnt="0"/>
      <dgm:spPr/>
    </dgm:pt>
    <dgm:pt modelId="{5C4512F9-02D6-424B-AD74-12D0E0D2F1A8}" type="pres">
      <dgm:prSet presAssocID="{5F0A106E-7D89-442C-8E86-001291A429DF}" presName="Name28" presStyleLbl="parChTrans1D3" presStyleIdx="5" presStyleCnt="10"/>
      <dgm:spPr/>
      <dgm:t>
        <a:bodyPr/>
        <a:lstStyle/>
        <a:p>
          <a:endParaRPr lang="fr-CH"/>
        </a:p>
      </dgm:t>
    </dgm:pt>
    <dgm:pt modelId="{E5801719-EB2C-4B4E-B787-890570CF5343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F1C01434-8E63-4FB9-9799-387833C0ECC8}" type="pres">
      <dgm:prSet presAssocID="{182959BD-A9E2-4D0D-9513-3C28270EA5A0}" presName="rootComposite2" presStyleCnt="0"/>
      <dgm:spPr/>
    </dgm:pt>
    <dgm:pt modelId="{4705CB64-27AA-4F9E-95CC-10A3250695DD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48EA7C2-F30C-43D7-AD03-A401E503D0FF}" type="pres">
      <dgm:prSet presAssocID="{182959BD-A9E2-4D0D-9513-3C28270EA5A0}" presName="topArc2" presStyleLbl="parChTrans1D1" presStyleIdx="22" presStyleCnt="56"/>
      <dgm:spPr/>
    </dgm:pt>
    <dgm:pt modelId="{35BD2949-37A8-46D5-91F7-FE9B533A8493}" type="pres">
      <dgm:prSet presAssocID="{182959BD-A9E2-4D0D-9513-3C28270EA5A0}" presName="bottomArc2" presStyleLbl="parChTrans1D1" presStyleIdx="23" presStyleCnt="56"/>
      <dgm:spPr/>
    </dgm:pt>
    <dgm:pt modelId="{347B45C3-6D1D-433F-A22E-86BCC3F6F28E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B690B6DC-A3D7-4AA2-B22D-BB78AC9C22F8}" type="pres">
      <dgm:prSet presAssocID="{182959BD-A9E2-4D0D-9513-3C28270EA5A0}" presName="hierChild4" presStyleCnt="0"/>
      <dgm:spPr/>
    </dgm:pt>
    <dgm:pt modelId="{7E644936-8242-47A7-95B9-48E44DC141D8}" type="pres">
      <dgm:prSet presAssocID="{182959BD-A9E2-4D0D-9513-3C28270EA5A0}" presName="hierChild5" presStyleCnt="0"/>
      <dgm:spPr/>
    </dgm:pt>
    <dgm:pt modelId="{949F77D1-50BA-4E54-8082-503B2CFECB82}" type="pres">
      <dgm:prSet presAssocID="{042EA682-7ED5-4920-A3B6-9673DAEE35C0}" presName="hierChild5" presStyleCnt="0"/>
      <dgm:spPr/>
    </dgm:pt>
    <dgm:pt modelId="{B9E4582A-E110-43EE-ABEC-02CEB4A3217F}" type="pres">
      <dgm:prSet presAssocID="{B1D40191-3AB8-4155-98F2-FDFE8EC107C3}" presName="hierChild3" presStyleCnt="0"/>
      <dgm:spPr/>
    </dgm:pt>
    <dgm:pt modelId="{34B5415B-503E-4D11-9F02-A206C3CAF67C}" type="pres">
      <dgm:prSet presAssocID="{7097CC65-1876-49B6-AC82-48FEE7B45273}" presName="hierRoot1" presStyleCnt="0">
        <dgm:presLayoutVars>
          <dgm:hierBranch val="init"/>
        </dgm:presLayoutVars>
      </dgm:prSet>
      <dgm:spPr/>
    </dgm:pt>
    <dgm:pt modelId="{E78BE8DC-0EAD-42C5-B44F-DFCCF38F83BF}" type="pres">
      <dgm:prSet presAssocID="{7097CC65-1876-49B6-AC82-48FEE7B45273}" presName="rootComposite1" presStyleCnt="0"/>
      <dgm:spPr/>
    </dgm:pt>
    <dgm:pt modelId="{BAB1AFDC-B179-41B5-B222-F98B97BF7830}" type="pres">
      <dgm:prSet presAssocID="{7097CC65-1876-49B6-AC82-48FEE7B4527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D590129-B470-4392-9A1F-2C90094D4D23}" type="pres">
      <dgm:prSet presAssocID="{7097CC65-1876-49B6-AC82-48FEE7B45273}" presName="topArc1" presStyleLbl="parChTrans1D1" presStyleIdx="24" presStyleCnt="56"/>
      <dgm:spPr/>
    </dgm:pt>
    <dgm:pt modelId="{FF90EB61-A8D6-45CA-962C-0770B0075744}" type="pres">
      <dgm:prSet presAssocID="{7097CC65-1876-49B6-AC82-48FEE7B45273}" presName="bottomArc1" presStyleLbl="parChTrans1D1" presStyleIdx="25" presStyleCnt="56"/>
      <dgm:spPr/>
    </dgm:pt>
    <dgm:pt modelId="{404660EC-B248-4D26-8B43-74D1681943F2}" type="pres">
      <dgm:prSet presAssocID="{7097CC65-1876-49B6-AC82-48FEE7B45273}" presName="topConnNode1" presStyleLbl="node1" presStyleIdx="0" presStyleCnt="0"/>
      <dgm:spPr/>
      <dgm:t>
        <a:bodyPr/>
        <a:lstStyle/>
        <a:p>
          <a:endParaRPr lang="fr-CH"/>
        </a:p>
      </dgm:t>
    </dgm:pt>
    <dgm:pt modelId="{6384F291-EAB5-4360-8006-ACB692A1D453}" type="pres">
      <dgm:prSet presAssocID="{7097CC65-1876-49B6-AC82-48FEE7B45273}" presName="hierChild2" presStyleCnt="0"/>
      <dgm:spPr/>
    </dgm:pt>
    <dgm:pt modelId="{38D0DBD8-2C11-4B0C-87CA-4315B4625853}" type="pres">
      <dgm:prSet presAssocID="{17103761-EBF5-406A-957B-29B818E458C5}" presName="Name28" presStyleLbl="parChTrans1D2" presStyleIdx="4" presStyleCnt="8"/>
      <dgm:spPr/>
      <dgm:t>
        <a:bodyPr/>
        <a:lstStyle/>
        <a:p>
          <a:endParaRPr lang="fr-CH"/>
        </a:p>
      </dgm:t>
    </dgm:pt>
    <dgm:pt modelId="{8C320F81-0D35-47ED-B6FA-646FACFBB19A}" type="pres">
      <dgm:prSet presAssocID="{BAF6120C-2745-4CD7-85FD-07506B0E65DB}" presName="hierRoot2" presStyleCnt="0">
        <dgm:presLayoutVars>
          <dgm:hierBranch val="init"/>
        </dgm:presLayoutVars>
      </dgm:prSet>
      <dgm:spPr/>
    </dgm:pt>
    <dgm:pt modelId="{39A3A7FC-0870-4E61-B40E-08D5D48440B5}" type="pres">
      <dgm:prSet presAssocID="{BAF6120C-2745-4CD7-85FD-07506B0E65DB}" presName="rootComposite2" presStyleCnt="0"/>
      <dgm:spPr/>
    </dgm:pt>
    <dgm:pt modelId="{2E696F25-BE0C-46E9-9850-1C2CA63EA474}" type="pres">
      <dgm:prSet presAssocID="{BAF6120C-2745-4CD7-85FD-07506B0E65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41B6FCE-FC62-4092-A82D-65D4209891B5}" type="pres">
      <dgm:prSet presAssocID="{BAF6120C-2745-4CD7-85FD-07506B0E65DB}" presName="topArc2" presStyleLbl="parChTrans1D1" presStyleIdx="26" presStyleCnt="56"/>
      <dgm:spPr/>
    </dgm:pt>
    <dgm:pt modelId="{7246150C-90CA-45A8-AF5B-51B9BFADDDCA}" type="pres">
      <dgm:prSet presAssocID="{BAF6120C-2745-4CD7-85FD-07506B0E65DB}" presName="bottomArc2" presStyleLbl="parChTrans1D1" presStyleIdx="27" presStyleCnt="56"/>
      <dgm:spPr/>
    </dgm:pt>
    <dgm:pt modelId="{C76C4F68-C0EF-44B3-9C5B-DB7D2B441A2F}" type="pres">
      <dgm:prSet presAssocID="{BAF6120C-2745-4CD7-85FD-07506B0E65DB}" presName="topConnNode2" presStyleLbl="node2" presStyleIdx="0" presStyleCnt="0"/>
      <dgm:spPr/>
      <dgm:t>
        <a:bodyPr/>
        <a:lstStyle/>
        <a:p>
          <a:endParaRPr lang="fr-CH"/>
        </a:p>
      </dgm:t>
    </dgm:pt>
    <dgm:pt modelId="{2DD16364-8B91-4545-AEA0-1FCC56E7FD99}" type="pres">
      <dgm:prSet presAssocID="{BAF6120C-2745-4CD7-85FD-07506B0E65DB}" presName="hierChild4" presStyleCnt="0"/>
      <dgm:spPr/>
    </dgm:pt>
    <dgm:pt modelId="{5C7D0013-D8CF-420C-BF7B-5D14E269D2E2}" type="pres">
      <dgm:prSet presAssocID="{33571997-4854-4965-B8F6-D17956500803}" presName="Name28" presStyleLbl="parChTrans1D3" presStyleIdx="6" presStyleCnt="10"/>
      <dgm:spPr/>
      <dgm:t>
        <a:bodyPr/>
        <a:lstStyle/>
        <a:p>
          <a:endParaRPr lang="fr-CH"/>
        </a:p>
      </dgm:t>
    </dgm:pt>
    <dgm:pt modelId="{093E44D6-393B-4BD4-80D7-C90EE3D7B130}" type="pres">
      <dgm:prSet presAssocID="{B0B1BD03-4479-4BA5-B784-692E0D68DC08}" presName="hierRoot2" presStyleCnt="0">
        <dgm:presLayoutVars>
          <dgm:hierBranch val="init"/>
        </dgm:presLayoutVars>
      </dgm:prSet>
      <dgm:spPr/>
    </dgm:pt>
    <dgm:pt modelId="{17670973-D9C9-4B3C-9E8E-4841772E3C62}" type="pres">
      <dgm:prSet presAssocID="{B0B1BD03-4479-4BA5-B784-692E0D68DC08}" presName="rootComposite2" presStyleCnt="0"/>
      <dgm:spPr/>
    </dgm:pt>
    <dgm:pt modelId="{394253DE-09AD-4AA6-98AE-6B43134B6834}" type="pres">
      <dgm:prSet presAssocID="{B0B1BD03-4479-4BA5-B784-692E0D68DC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E708F80-9D77-4ACA-8028-3FC83CE730B2}" type="pres">
      <dgm:prSet presAssocID="{B0B1BD03-4479-4BA5-B784-692E0D68DC08}" presName="topArc2" presStyleLbl="parChTrans1D1" presStyleIdx="28" presStyleCnt="56"/>
      <dgm:spPr/>
    </dgm:pt>
    <dgm:pt modelId="{7B31F574-98DD-4AAA-B241-10B1C073EE7B}" type="pres">
      <dgm:prSet presAssocID="{B0B1BD03-4479-4BA5-B784-692E0D68DC08}" presName="bottomArc2" presStyleLbl="parChTrans1D1" presStyleIdx="29" presStyleCnt="56"/>
      <dgm:spPr/>
    </dgm:pt>
    <dgm:pt modelId="{1647112D-762E-4AA3-8AB0-0F25FCF67095}" type="pres">
      <dgm:prSet presAssocID="{B0B1BD03-4479-4BA5-B784-692E0D68DC08}" presName="topConnNode2" presStyleLbl="node3" presStyleIdx="0" presStyleCnt="0"/>
      <dgm:spPr/>
      <dgm:t>
        <a:bodyPr/>
        <a:lstStyle/>
        <a:p>
          <a:endParaRPr lang="fr-CH"/>
        </a:p>
      </dgm:t>
    </dgm:pt>
    <dgm:pt modelId="{F5E893A3-C5BF-4FE4-A19D-11BE0AA08DF1}" type="pres">
      <dgm:prSet presAssocID="{B0B1BD03-4479-4BA5-B784-692E0D68DC08}" presName="hierChild4" presStyleCnt="0"/>
      <dgm:spPr/>
    </dgm:pt>
    <dgm:pt modelId="{40AC6938-DEDA-4539-8ECF-AF1883FAABF8}" type="pres">
      <dgm:prSet presAssocID="{653CFB57-E1D9-404B-AC6F-4D5CFF08F488}" presName="Name28" presStyleLbl="parChTrans1D4" presStyleIdx="0" presStyleCnt="6"/>
      <dgm:spPr/>
      <dgm:t>
        <a:bodyPr/>
        <a:lstStyle/>
        <a:p>
          <a:endParaRPr lang="fr-CH"/>
        </a:p>
      </dgm:t>
    </dgm:pt>
    <dgm:pt modelId="{8F35687E-5999-418C-B2F1-911B7286F0E1}" type="pres">
      <dgm:prSet presAssocID="{A2518852-2BDF-4E5C-9BA6-68232D1C0BE4}" presName="hierRoot2" presStyleCnt="0">
        <dgm:presLayoutVars>
          <dgm:hierBranch val="init"/>
        </dgm:presLayoutVars>
      </dgm:prSet>
      <dgm:spPr/>
    </dgm:pt>
    <dgm:pt modelId="{B64302C1-DEE3-4EB4-AA8F-E686C68778DA}" type="pres">
      <dgm:prSet presAssocID="{A2518852-2BDF-4E5C-9BA6-68232D1C0BE4}" presName="rootComposite2" presStyleCnt="0"/>
      <dgm:spPr/>
    </dgm:pt>
    <dgm:pt modelId="{E6BB641C-909E-45E1-B0D9-C19B55B3C5DB}" type="pres">
      <dgm:prSet presAssocID="{A2518852-2BDF-4E5C-9BA6-68232D1C0B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15ECC62-6BFC-4369-BDD8-1B0E6838DF27}" type="pres">
      <dgm:prSet presAssocID="{A2518852-2BDF-4E5C-9BA6-68232D1C0BE4}" presName="topArc2" presStyleLbl="parChTrans1D1" presStyleIdx="30" presStyleCnt="56"/>
      <dgm:spPr/>
    </dgm:pt>
    <dgm:pt modelId="{F07616D2-1A4A-40E6-B405-5E0AEC3A4BAC}" type="pres">
      <dgm:prSet presAssocID="{A2518852-2BDF-4E5C-9BA6-68232D1C0BE4}" presName="bottomArc2" presStyleLbl="parChTrans1D1" presStyleIdx="31" presStyleCnt="56"/>
      <dgm:spPr/>
    </dgm:pt>
    <dgm:pt modelId="{301AEC69-31AB-4426-894F-B2C8A6C1AD54}" type="pres">
      <dgm:prSet presAssocID="{A2518852-2BDF-4E5C-9BA6-68232D1C0BE4}" presName="topConnNode2" presStyleLbl="node4" presStyleIdx="0" presStyleCnt="0"/>
      <dgm:spPr/>
      <dgm:t>
        <a:bodyPr/>
        <a:lstStyle/>
        <a:p>
          <a:endParaRPr lang="fr-CH"/>
        </a:p>
      </dgm:t>
    </dgm:pt>
    <dgm:pt modelId="{5C9CA239-5A24-4ADC-A393-16CD1A354699}" type="pres">
      <dgm:prSet presAssocID="{A2518852-2BDF-4E5C-9BA6-68232D1C0BE4}" presName="hierChild4" presStyleCnt="0"/>
      <dgm:spPr/>
    </dgm:pt>
    <dgm:pt modelId="{F001E2DF-B247-4A57-A8BE-F1357FD5D595}" type="pres">
      <dgm:prSet presAssocID="{A2518852-2BDF-4E5C-9BA6-68232D1C0BE4}" presName="hierChild5" presStyleCnt="0"/>
      <dgm:spPr/>
    </dgm:pt>
    <dgm:pt modelId="{6577DCDE-089A-4A6B-8BE2-1EE294899641}" type="pres">
      <dgm:prSet presAssocID="{F9A4501E-13ED-489A-B8D2-24A63D0A6F4C}" presName="Name28" presStyleLbl="parChTrans1D4" presStyleIdx="1" presStyleCnt="6"/>
      <dgm:spPr/>
      <dgm:t>
        <a:bodyPr/>
        <a:lstStyle/>
        <a:p>
          <a:endParaRPr lang="fr-CH"/>
        </a:p>
      </dgm:t>
    </dgm:pt>
    <dgm:pt modelId="{DAD5459C-C789-425E-9D7E-37150A976181}" type="pres">
      <dgm:prSet presAssocID="{A87AE4C4-6D35-4F57-BB40-CD6E598BE78E}" presName="hierRoot2" presStyleCnt="0">
        <dgm:presLayoutVars>
          <dgm:hierBranch val="init"/>
        </dgm:presLayoutVars>
      </dgm:prSet>
      <dgm:spPr/>
    </dgm:pt>
    <dgm:pt modelId="{47D7053A-5438-47A2-8255-A8438508176E}" type="pres">
      <dgm:prSet presAssocID="{A87AE4C4-6D35-4F57-BB40-CD6E598BE78E}" presName="rootComposite2" presStyleCnt="0"/>
      <dgm:spPr/>
    </dgm:pt>
    <dgm:pt modelId="{C2A88EC7-D6C8-46ED-BE20-79D49783CF56}" type="pres">
      <dgm:prSet presAssocID="{A87AE4C4-6D35-4F57-BB40-CD6E598BE7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C21FD42-8AA6-4ECA-AF2E-CA6D5A5F6025}" type="pres">
      <dgm:prSet presAssocID="{A87AE4C4-6D35-4F57-BB40-CD6E598BE78E}" presName="topArc2" presStyleLbl="parChTrans1D1" presStyleIdx="32" presStyleCnt="56"/>
      <dgm:spPr/>
    </dgm:pt>
    <dgm:pt modelId="{B0113229-A3E1-4A30-96A8-3BF0743B3E67}" type="pres">
      <dgm:prSet presAssocID="{A87AE4C4-6D35-4F57-BB40-CD6E598BE78E}" presName="bottomArc2" presStyleLbl="parChTrans1D1" presStyleIdx="33" presStyleCnt="56"/>
      <dgm:spPr/>
    </dgm:pt>
    <dgm:pt modelId="{94F65110-1F59-42EF-983A-FA19E03CA99E}" type="pres">
      <dgm:prSet presAssocID="{A87AE4C4-6D35-4F57-BB40-CD6E598BE78E}" presName="topConnNode2" presStyleLbl="node4" presStyleIdx="0" presStyleCnt="0"/>
      <dgm:spPr/>
      <dgm:t>
        <a:bodyPr/>
        <a:lstStyle/>
        <a:p>
          <a:endParaRPr lang="fr-CH"/>
        </a:p>
      </dgm:t>
    </dgm:pt>
    <dgm:pt modelId="{5BF12713-660A-4900-9629-F83BB46EE536}" type="pres">
      <dgm:prSet presAssocID="{A87AE4C4-6D35-4F57-BB40-CD6E598BE78E}" presName="hierChild4" presStyleCnt="0"/>
      <dgm:spPr/>
    </dgm:pt>
    <dgm:pt modelId="{DFCE777C-338E-4791-A261-E9ABE2BF88CA}" type="pres">
      <dgm:prSet presAssocID="{A87AE4C4-6D35-4F57-BB40-CD6E598BE78E}" presName="hierChild5" presStyleCnt="0"/>
      <dgm:spPr/>
    </dgm:pt>
    <dgm:pt modelId="{7DCAB1C5-8F9D-4F48-896C-AD115D43FE24}" type="pres">
      <dgm:prSet presAssocID="{B0B1BD03-4479-4BA5-B784-692E0D68DC08}" presName="hierChild5" presStyleCnt="0"/>
      <dgm:spPr/>
    </dgm:pt>
    <dgm:pt modelId="{5B9A0D32-2ACA-4D62-8A11-4DDBA56B08FB}" type="pres">
      <dgm:prSet presAssocID="{69CE874C-D5CE-4321-97AA-2474D49E62B3}" presName="Name28" presStyleLbl="parChTrans1D3" presStyleIdx="7" presStyleCnt="10"/>
      <dgm:spPr/>
      <dgm:t>
        <a:bodyPr/>
        <a:lstStyle/>
        <a:p>
          <a:endParaRPr lang="fr-CH"/>
        </a:p>
      </dgm:t>
    </dgm:pt>
    <dgm:pt modelId="{504930E4-0C59-46D5-AF5C-023C0C7BB708}" type="pres">
      <dgm:prSet presAssocID="{3F16BECD-3BD5-4693-ABFD-F6D39CF9D61D}" presName="hierRoot2" presStyleCnt="0">
        <dgm:presLayoutVars>
          <dgm:hierBranch val="init"/>
        </dgm:presLayoutVars>
      </dgm:prSet>
      <dgm:spPr/>
    </dgm:pt>
    <dgm:pt modelId="{5FCD1366-C292-475C-A16C-57353BDB1B11}" type="pres">
      <dgm:prSet presAssocID="{3F16BECD-3BD5-4693-ABFD-F6D39CF9D61D}" presName="rootComposite2" presStyleCnt="0"/>
      <dgm:spPr/>
    </dgm:pt>
    <dgm:pt modelId="{CBA7AE4C-6053-4372-A73E-B8B9A1945CA0}" type="pres">
      <dgm:prSet presAssocID="{3F16BECD-3BD5-4693-ABFD-F6D39CF9D6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4890FDB-DFF7-4322-9505-7969015C3220}" type="pres">
      <dgm:prSet presAssocID="{3F16BECD-3BD5-4693-ABFD-F6D39CF9D61D}" presName="topArc2" presStyleLbl="parChTrans1D1" presStyleIdx="34" presStyleCnt="56"/>
      <dgm:spPr/>
    </dgm:pt>
    <dgm:pt modelId="{893BECE5-FCB8-4F2A-A00E-DB20918F6EFD}" type="pres">
      <dgm:prSet presAssocID="{3F16BECD-3BD5-4693-ABFD-F6D39CF9D61D}" presName="bottomArc2" presStyleLbl="parChTrans1D1" presStyleIdx="35" presStyleCnt="56"/>
      <dgm:spPr/>
    </dgm:pt>
    <dgm:pt modelId="{BF827AD9-0F50-4DE9-B838-FC69EBEFD74F}" type="pres">
      <dgm:prSet presAssocID="{3F16BECD-3BD5-4693-ABFD-F6D39CF9D61D}" presName="topConnNode2" presStyleLbl="node3" presStyleIdx="0" presStyleCnt="0"/>
      <dgm:spPr/>
      <dgm:t>
        <a:bodyPr/>
        <a:lstStyle/>
        <a:p>
          <a:endParaRPr lang="fr-CH"/>
        </a:p>
      </dgm:t>
    </dgm:pt>
    <dgm:pt modelId="{1D2F2D76-E594-4361-A61C-E85068D6F1D8}" type="pres">
      <dgm:prSet presAssocID="{3F16BECD-3BD5-4693-ABFD-F6D39CF9D61D}" presName="hierChild4" presStyleCnt="0"/>
      <dgm:spPr/>
    </dgm:pt>
    <dgm:pt modelId="{5AD90C40-DCDD-456B-B006-E3ED5C2CE56B}" type="pres">
      <dgm:prSet presAssocID="{C9C8DFF6-DF83-49AB-B586-0A8B9318C6BA}" presName="Name28" presStyleLbl="parChTrans1D4" presStyleIdx="2" presStyleCnt="6"/>
      <dgm:spPr/>
      <dgm:t>
        <a:bodyPr/>
        <a:lstStyle/>
        <a:p>
          <a:endParaRPr lang="fr-CH"/>
        </a:p>
      </dgm:t>
    </dgm:pt>
    <dgm:pt modelId="{4B4133A8-4ACF-458C-A49A-0437F40CC62D}" type="pres">
      <dgm:prSet presAssocID="{BB3AE1B6-FC24-41C0-B6B5-7202C6CE0740}" presName="hierRoot2" presStyleCnt="0">
        <dgm:presLayoutVars>
          <dgm:hierBranch val="init"/>
        </dgm:presLayoutVars>
      </dgm:prSet>
      <dgm:spPr/>
    </dgm:pt>
    <dgm:pt modelId="{CA542103-8421-4756-AB72-39378FE063B5}" type="pres">
      <dgm:prSet presAssocID="{BB3AE1B6-FC24-41C0-B6B5-7202C6CE0740}" presName="rootComposite2" presStyleCnt="0"/>
      <dgm:spPr/>
    </dgm:pt>
    <dgm:pt modelId="{08F35B5F-25F5-4B5D-9E7F-C3857CCEF457}" type="pres">
      <dgm:prSet presAssocID="{BB3AE1B6-FC24-41C0-B6B5-7202C6CE07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426D9B-0F87-4617-832A-D129DDEF7D94}" type="pres">
      <dgm:prSet presAssocID="{BB3AE1B6-FC24-41C0-B6B5-7202C6CE0740}" presName="topArc2" presStyleLbl="parChTrans1D1" presStyleIdx="36" presStyleCnt="56"/>
      <dgm:spPr/>
    </dgm:pt>
    <dgm:pt modelId="{0A07DDAA-5520-404A-9E98-4CCC96386FF1}" type="pres">
      <dgm:prSet presAssocID="{BB3AE1B6-FC24-41C0-B6B5-7202C6CE0740}" presName="bottomArc2" presStyleLbl="parChTrans1D1" presStyleIdx="37" presStyleCnt="56"/>
      <dgm:spPr/>
    </dgm:pt>
    <dgm:pt modelId="{2CB244D5-5E61-4BA6-8031-76234DBF83CD}" type="pres">
      <dgm:prSet presAssocID="{BB3AE1B6-FC24-41C0-B6B5-7202C6CE0740}" presName="topConnNode2" presStyleLbl="node4" presStyleIdx="0" presStyleCnt="0"/>
      <dgm:spPr/>
      <dgm:t>
        <a:bodyPr/>
        <a:lstStyle/>
        <a:p>
          <a:endParaRPr lang="fr-CH"/>
        </a:p>
      </dgm:t>
    </dgm:pt>
    <dgm:pt modelId="{F5D9E9D0-3EDD-45C1-8C7F-1D2201CE9BE4}" type="pres">
      <dgm:prSet presAssocID="{BB3AE1B6-FC24-41C0-B6B5-7202C6CE0740}" presName="hierChild4" presStyleCnt="0"/>
      <dgm:spPr/>
    </dgm:pt>
    <dgm:pt modelId="{D3026503-91A9-4F49-B41C-43699372D3BF}" type="pres">
      <dgm:prSet presAssocID="{BB3AE1B6-FC24-41C0-B6B5-7202C6CE0740}" presName="hierChild5" presStyleCnt="0"/>
      <dgm:spPr/>
    </dgm:pt>
    <dgm:pt modelId="{F3475562-68CB-42D0-855A-AB2B3F6AE083}" type="pres">
      <dgm:prSet presAssocID="{82D872D4-7C80-4561-A9FB-AD1BA2FA790C}" presName="Name28" presStyleLbl="parChTrans1D4" presStyleIdx="3" presStyleCnt="6"/>
      <dgm:spPr/>
      <dgm:t>
        <a:bodyPr/>
        <a:lstStyle/>
        <a:p>
          <a:endParaRPr lang="fr-CH"/>
        </a:p>
      </dgm:t>
    </dgm:pt>
    <dgm:pt modelId="{F4D186FF-4E82-4003-8571-246C3A04DD85}" type="pres">
      <dgm:prSet presAssocID="{E1B993C6-0B3E-4EFA-81F7-7E20F4E87AA6}" presName="hierRoot2" presStyleCnt="0">
        <dgm:presLayoutVars>
          <dgm:hierBranch val="init"/>
        </dgm:presLayoutVars>
      </dgm:prSet>
      <dgm:spPr/>
    </dgm:pt>
    <dgm:pt modelId="{172603B1-F350-409C-AFAC-B9FF839365B0}" type="pres">
      <dgm:prSet presAssocID="{E1B993C6-0B3E-4EFA-81F7-7E20F4E87AA6}" presName="rootComposite2" presStyleCnt="0"/>
      <dgm:spPr/>
    </dgm:pt>
    <dgm:pt modelId="{27254A3B-5181-495D-B7CF-37263AE769F5}" type="pres">
      <dgm:prSet presAssocID="{E1B993C6-0B3E-4EFA-81F7-7E20F4E87A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12854EE-A129-468D-9AC8-57A0C5249143}" type="pres">
      <dgm:prSet presAssocID="{E1B993C6-0B3E-4EFA-81F7-7E20F4E87AA6}" presName="topArc2" presStyleLbl="parChTrans1D1" presStyleIdx="38" presStyleCnt="56"/>
      <dgm:spPr/>
    </dgm:pt>
    <dgm:pt modelId="{1F375F08-1C32-4892-9EB8-21C6011F3804}" type="pres">
      <dgm:prSet presAssocID="{E1B993C6-0B3E-4EFA-81F7-7E20F4E87AA6}" presName="bottomArc2" presStyleLbl="parChTrans1D1" presStyleIdx="39" presStyleCnt="56"/>
      <dgm:spPr/>
    </dgm:pt>
    <dgm:pt modelId="{A664777A-142C-43B1-B665-D009B399BAEE}" type="pres">
      <dgm:prSet presAssocID="{E1B993C6-0B3E-4EFA-81F7-7E20F4E87AA6}" presName="topConnNode2" presStyleLbl="node4" presStyleIdx="0" presStyleCnt="0"/>
      <dgm:spPr/>
      <dgm:t>
        <a:bodyPr/>
        <a:lstStyle/>
        <a:p>
          <a:endParaRPr lang="fr-CH"/>
        </a:p>
      </dgm:t>
    </dgm:pt>
    <dgm:pt modelId="{9AFCDC6D-934E-4FD4-A7C8-2019EEDF05DD}" type="pres">
      <dgm:prSet presAssocID="{E1B993C6-0B3E-4EFA-81F7-7E20F4E87AA6}" presName="hierChild4" presStyleCnt="0"/>
      <dgm:spPr/>
    </dgm:pt>
    <dgm:pt modelId="{62BB2892-CBC4-43D7-8678-ED99A8DE61B7}" type="pres">
      <dgm:prSet presAssocID="{E1B993C6-0B3E-4EFA-81F7-7E20F4E87AA6}" presName="hierChild5" presStyleCnt="0"/>
      <dgm:spPr/>
    </dgm:pt>
    <dgm:pt modelId="{59745368-5EBD-4A73-A210-813D442E717D}" type="pres">
      <dgm:prSet presAssocID="{3F16BECD-3BD5-4693-ABFD-F6D39CF9D61D}" presName="hierChild5" presStyleCnt="0"/>
      <dgm:spPr/>
    </dgm:pt>
    <dgm:pt modelId="{18360510-8C8F-4C18-9F13-671F0410D53D}" type="pres">
      <dgm:prSet presAssocID="{BAF6120C-2745-4CD7-85FD-07506B0E65DB}" presName="hierChild5" presStyleCnt="0"/>
      <dgm:spPr/>
    </dgm:pt>
    <dgm:pt modelId="{B76B4BE4-BE47-4031-9BF4-436D4E0E12D6}" type="pres">
      <dgm:prSet presAssocID="{16F42804-0C8E-46DA-9007-C7FFB7478B1E}" presName="Name28" presStyleLbl="parChTrans1D2" presStyleIdx="5" presStyleCnt="8"/>
      <dgm:spPr/>
      <dgm:t>
        <a:bodyPr/>
        <a:lstStyle/>
        <a:p>
          <a:endParaRPr lang="fr-CH"/>
        </a:p>
      </dgm:t>
    </dgm:pt>
    <dgm:pt modelId="{2F175F21-214E-4B8B-B4A1-DEB407A81629}" type="pres">
      <dgm:prSet presAssocID="{AF5FE707-3548-4B39-A2B7-5B1243B4F771}" presName="hierRoot2" presStyleCnt="0">
        <dgm:presLayoutVars>
          <dgm:hierBranch val="init"/>
        </dgm:presLayoutVars>
      </dgm:prSet>
      <dgm:spPr/>
    </dgm:pt>
    <dgm:pt modelId="{0A98E8B7-772F-43B9-8F22-FEC03F2B98B8}" type="pres">
      <dgm:prSet presAssocID="{AF5FE707-3548-4B39-A2B7-5B1243B4F771}" presName="rootComposite2" presStyleCnt="0"/>
      <dgm:spPr/>
    </dgm:pt>
    <dgm:pt modelId="{DE1D65E5-B180-4856-8487-A2AEB3C84D46}" type="pres">
      <dgm:prSet presAssocID="{AF5FE707-3548-4B39-A2B7-5B1243B4F7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1543DA9-9F9D-4A0F-A1B7-97023DDB1B96}" type="pres">
      <dgm:prSet presAssocID="{AF5FE707-3548-4B39-A2B7-5B1243B4F771}" presName="topArc2" presStyleLbl="parChTrans1D1" presStyleIdx="40" presStyleCnt="56"/>
      <dgm:spPr/>
    </dgm:pt>
    <dgm:pt modelId="{89FCF7A3-0DCC-491A-A22F-2C44E4568CE4}" type="pres">
      <dgm:prSet presAssocID="{AF5FE707-3548-4B39-A2B7-5B1243B4F771}" presName="bottomArc2" presStyleLbl="parChTrans1D1" presStyleIdx="41" presStyleCnt="56"/>
      <dgm:spPr/>
    </dgm:pt>
    <dgm:pt modelId="{DE128C97-881C-4B3F-9E61-9919C68CF5D4}" type="pres">
      <dgm:prSet presAssocID="{AF5FE707-3548-4B39-A2B7-5B1243B4F771}" presName="topConnNode2" presStyleLbl="node2" presStyleIdx="0" presStyleCnt="0"/>
      <dgm:spPr/>
      <dgm:t>
        <a:bodyPr/>
        <a:lstStyle/>
        <a:p>
          <a:endParaRPr lang="fr-CH"/>
        </a:p>
      </dgm:t>
    </dgm:pt>
    <dgm:pt modelId="{B7CF0BC2-497C-443B-8300-3F51391B47B5}" type="pres">
      <dgm:prSet presAssocID="{AF5FE707-3548-4B39-A2B7-5B1243B4F771}" presName="hierChild4" presStyleCnt="0"/>
      <dgm:spPr/>
    </dgm:pt>
    <dgm:pt modelId="{4E52E33D-1ED7-432E-83DA-E2877CCC2F66}" type="pres">
      <dgm:prSet presAssocID="{D60D8B72-B7DD-4A53-BF02-D3122BFD271A}" presName="Name28" presStyleLbl="parChTrans1D3" presStyleIdx="8" presStyleCnt="10"/>
      <dgm:spPr/>
      <dgm:t>
        <a:bodyPr/>
        <a:lstStyle/>
        <a:p>
          <a:endParaRPr lang="fr-CH"/>
        </a:p>
      </dgm:t>
    </dgm:pt>
    <dgm:pt modelId="{3D4182E2-E37B-4285-9516-D42F03912462}" type="pres">
      <dgm:prSet presAssocID="{805A5606-F280-431E-ACBE-EC87B17B3F03}" presName="hierRoot2" presStyleCnt="0">
        <dgm:presLayoutVars>
          <dgm:hierBranch val="init"/>
        </dgm:presLayoutVars>
      </dgm:prSet>
      <dgm:spPr/>
    </dgm:pt>
    <dgm:pt modelId="{3F818BD4-F7E3-419A-A43A-5C195E14221B}" type="pres">
      <dgm:prSet presAssocID="{805A5606-F280-431E-ACBE-EC87B17B3F03}" presName="rootComposite2" presStyleCnt="0"/>
      <dgm:spPr/>
    </dgm:pt>
    <dgm:pt modelId="{F9B61C1A-A75A-4019-AF6B-081B98617946}" type="pres">
      <dgm:prSet presAssocID="{805A5606-F280-431E-ACBE-EC87B17B3F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969E3D9-8130-4BF3-855C-DBD6BFBECAB4}" type="pres">
      <dgm:prSet presAssocID="{805A5606-F280-431E-ACBE-EC87B17B3F03}" presName="topArc2" presStyleLbl="parChTrans1D1" presStyleIdx="42" presStyleCnt="56"/>
      <dgm:spPr/>
    </dgm:pt>
    <dgm:pt modelId="{7F514401-3619-41D5-A095-EF76145211EC}" type="pres">
      <dgm:prSet presAssocID="{805A5606-F280-431E-ACBE-EC87B17B3F03}" presName="bottomArc2" presStyleLbl="parChTrans1D1" presStyleIdx="43" presStyleCnt="56"/>
      <dgm:spPr/>
    </dgm:pt>
    <dgm:pt modelId="{ACC3FF2C-C067-4FBF-8F0E-11E92D07F4D2}" type="pres">
      <dgm:prSet presAssocID="{805A5606-F280-431E-ACBE-EC87B17B3F03}" presName="topConnNode2" presStyleLbl="node3" presStyleIdx="0" presStyleCnt="0"/>
      <dgm:spPr/>
      <dgm:t>
        <a:bodyPr/>
        <a:lstStyle/>
        <a:p>
          <a:endParaRPr lang="fr-CH"/>
        </a:p>
      </dgm:t>
    </dgm:pt>
    <dgm:pt modelId="{A3BA91D7-B4A8-44F3-938F-120344DA6D91}" type="pres">
      <dgm:prSet presAssocID="{805A5606-F280-431E-ACBE-EC87B17B3F03}" presName="hierChild4" presStyleCnt="0"/>
      <dgm:spPr/>
    </dgm:pt>
    <dgm:pt modelId="{5A837930-63F5-49E1-95A3-C9D2DC7AB82D}" type="pres">
      <dgm:prSet presAssocID="{805A5606-F280-431E-ACBE-EC87B17B3F03}" presName="hierChild5" presStyleCnt="0"/>
      <dgm:spPr/>
    </dgm:pt>
    <dgm:pt modelId="{ED6A530E-A669-4524-B19D-4E907EAD11CE}" type="pres">
      <dgm:prSet presAssocID="{451053AD-E70E-4358-9B1E-E834D972DFA4}" presName="Name28" presStyleLbl="parChTrans1D3" presStyleIdx="9" presStyleCnt="10"/>
      <dgm:spPr/>
      <dgm:t>
        <a:bodyPr/>
        <a:lstStyle/>
        <a:p>
          <a:endParaRPr lang="fr-CH"/>
        </a:p>
      </dgm:t>
    </dgm:pt>
    <dgm:pt modelId="{62095753-6814-479F-AC72-4709EA901174}" type="pres">
      <dgm:prSet presAssocID="{451FED55-8AD7-4928-9455-77C36F63D17A}" presName="hierRoot2" presStyleCnt="0">
        <dgm:presLayoutVars>
          <dgm:hierBranch val="init"/>
        </dgm:presLayoutVars>
      </dgm:prSet>
      <dgm:spPr/>
    </dgm:pt>
    <dgm:pt modelId="{963A3707-608F-437F-B20D-6EC0B23DDAA9}" type="pres">
      <dgm:prSet presAssocID="{451FED55-8AD7-4928-9455-77C36F63D17A}" presName="rootComposite2" presStyleCnt="0"/>
      <dgm:spPr/>
    </dgm:pt>
    <dgm:pt modelId="{A2CCE254-A0CE-419D-B1F2-F0C24958F4AC}" type="pres">
      <dgm:prSet presAssocID="{451FED55-8AD7-4928-9455-77C36F63D1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B698E2B-0242-4A8A-A85A-2B8A513ABB9A}" type="pres">
      <dgm:prSet presAssocID="{451FED55-8AD7-4928-9455-77C36F63D17A}" presName="topArc2" presStyleLbl="parChTrans1D1" presStyleIdx="44" presStyleCnt="56"/>
      <dgm:spPr/>
    </dgm:pt>
    <dgm:pt modelId="{B6E61CB2-0F01-4D56-AB45-4EFC235B6E71}" type="pres">
      <dgm:prSet presAssocID="{451FED55-8AD7-4928-9455-77C36F63D17A}" presName="bottomArc2" presStyleLbl="parChTrans1D1" presStyleIdx="45" presStyleCnt="56"/>
      <dgm:spPr/>
    </dgm:pt>
    <dgm:pt modelId="{37967683-82D8-4225-8BE9-151E441FB7BC}" type="pres">
      <dgm:prSet presAssocID="{451FED55-8AD7-4928-9455-77C36F63D17A}" presName="topConnNode2" presStyleLbl="node3" presStyleIdx="0" presStyleCnt="0"/>
      <dgm:spPr/>
      <dgm:t>
        <a:bodyPr/>
        <a:lstStyle/>
        <a:p>
          <a:endParaRPr lang="fr-CH"/>
        </a:p>
      </dgm:t>
    </dgm:pt>
    <dgm:pt modelId="{12A5020E-8088-40E1-98EF-229A2C2040B4}" type="pres">
      <dgm:prSet presAssocID="{451FED55-8AD7-4928-9455-77C36F63D17A}" presName="hierChild4" presStyleCnt="0"/>
      <dgm:spPr/>
    </dgm:pt>
    <dgm:pt modelId="{0D433B7A-D4F2-4CE1-814B-534AE31A5E7F}" type="pres">
      <dgm:prSet presAssocID="{877E1C9B-B122-4862-B140-937669BC07E9}" presName="Name28" presStyleLbl="parChTrans1D4" presStyleIdx="4" presStyleCnt="6"/>
      <dgm:spPr/>
      <dgm:t>
        <a:bodyPr/>
        <a:lstStyle/>
        <a:p>
          <a:endParaRPr lang="fr-CH"/>
        </a:p>
      </dgm:t>
    </dgm:pt>
    <dgm:pt modelId="{3BA5E9A7-ADD5-4CC1-BDCE-26865DD99238}" type="pres">
      <dgm:prSet presAssocID="{95174B82-2972-477A-A4F2-30ABFC2768BC}" presName="hierRoot2" presStyleCnt="0">
        <dgm:presLayoutVars>
          <dgm:hierBranch val="init"/>
        </dgm:presLayoutVars>
      </dgm:prSet>
      <dgm:spPr/>
    </dgm:pt>
    <dgm:pt modelId="{D1AE2334-D044-4792-9673-0429F2E3D246}" type="pres">
      <dgm:prSet presAssocID="{95174B82-2972-477A-A4F2-30ABFC2768BC}" presName="rootComposite2" presStyleCnt="0"/>
      <dgm:spPr/>
    </dgm:pt>
    <dgm:pt modelId="{2629FB5A-713F-4206-9C37-791532208CC5}" type="pres">
      <dgm:prSet presAssocID="{95174B82-2972-477A-A4F2-30ABFC2768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B6AF693-C665-4929-86DE-BD17796BCEC2}" type="pres">
      <dgm:prSet presAssocID="{95174B82-2972-477A-A4F2-30ABFC2768BC}" presName="topArc2" presStyleLbl="parChTrans1D1" presStyleIdx="46" presStyleCnt="56"/>
      <dgm:spPr/>
    </dgm:pt>
    <dgm:pt modelId="{4358B193-C074-43DA-A5DD-A2C76CB9CAD0}" type="pres">
      <dgm:prSet presAssocID="{95174B82-2972-477A-A4F2-30ABFC2768BC}" presName="bottomArc2" presStyleLbl="parChTrans1D1" presStyleIdx="47" presStyleCnt="56"/>
      <dgm:spPr/>
    </dgm:pt>
    <dgm:pt modelId="{D7090788-FF23-400D-BAA0-8412C8F313FC}" type="pres">
      <dgm:prSet presAssocID="{95174B82-2972-477A-A4F2-30ABFC2768BC}" presName="topConnNode2" presStyleLbl="node4" presStyleIdx="0" presStyleCnt="0"/>
      <dgm:spPr/>
      <dgm:t>
        <a:bodyPr/>
        <a:lstStyle/>
        <a:p>
          <a:endParaRPr lang="fr-CH"/>
        </a:p>
      </dgm:t>
    </dgm:pt>
    <dgm:pt modelId="{F30DAB6A-D592-4125-813E-A9BC5075FDFB}" type="pres">
      <dgm:prSet presAssocID="{95174B82-2972-477A-A4F2-30ABFC2768BC}" presName="hierChild4" presStyleCnt="0"/>
      <dgm:spPr/>
    </dgm:pt>
    <dgm:pt modelId="{649F6B84-57E2-43C2-9722-AA2E91A7B198}" type="pres">
      <dgm:prSet presAssocID="{95174B82-2972-477A-A4F2-30ABFC2768BC}" presName="hierChild5" presStyleCnt="0"/>
      <dgm:spPr/>
    </dgm:pt>
    <dgm:pt modelId="{210EE2FB-665B-49CD-96DA-3030A146470D}" type="pres">
      <dgm:prSet presAssocID="{F9E4E6C2-35CF-41DC-AE72-7A7540523BEF}" presName="Name28" presStyleLbl="parChTrans1D4" presStyleIdx="5" presStyleCnt="6"/>
      <dgm:spPr/>
      <dgm:t>
        <a:bodyPr/>
        <a:lstStyle/>
        <a:p>
          <a:endParaRPr lang="fr-CH"/>
        </a:p>
      </dgm:t>
    </dgm:pt>
    <dgm:pt modelId="{A30EF452-119A-462B-845C-05A39DA9FB65}" type="pres">
      <dgm:prSet presAssocID="{7BEEC1AE-9517-4026-B81D-AE974B614B20}" presName="hierRoot2" presStyleCnt="0">
        <dgm:presLayoutVars>
          <dgm:hierBranch val="init"/>
        </dgm:presLayoutVars>
      </dgm:prSet>
      <dgm:spPr/>
    </dgm:pt>
    <dgm:pt modelId="{F90B0270-F683-4E8B-B184-F6AE19ACDF29}" type="pres">
      <dgm:prSet presAssocID="{7BEEC1AE-9517-4026-B81D-AE974B614B20}" presName="rootComposite2" presStyleCnt="0"/>
      <dgm:spPr/>
    </dgm:pt>
    <dgm:pt modelId="{7BA0AADA-C3D8-482B-ABB6-D0E8F27E72E0}" type="pres">
      <dgm:prSet presAssocID="{7BEEC1AE-9517-4026-B81D-AE974B614B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411A534-4665-4E88-962A-E1EE93D1FA76}" type="pres">
      <dgm:prSet presAssocID="{7BEEC1AE-9517-4026-B81D-AE974B614B20}" presName="topArc2" presStyleLbl="parChTrans1D1" presStyleIdx="48" presStyleCnt="56"/>
      <dgm:spPr/>
    </dgm:pt>
    <dgm:pt modelId="{D0BBAE3F-791A-4331-8272-89FD1B9B5CA4}" type="pres">
      <dgm:prSet presAssocID="{7BEEC1AE-9517-4026-B81D-AE974B614B20}" presName="bottomArc2" presStyleLbl="parChTrans1D1" presStyleIdx="49" presStyleCnt="56"/>
      <dgm:spPr/>
    </dgm:pt>
    <dgm:pt modelId="{9A0E4F4B-B86F-4027-8BEC-C8218DD76EB6}" type="pres">
      <dgm:prSet presAssocID="{7BEEC1AE-9517-4026-B81D-AE974B614B20}" presName="topConnNode2" presStyleLbl="node4" presStyleIdx="0" presStyleCnt="0"/>
      <dgm:spPr/>
      <dgm:t>
        <a:bodyPr/>
        <a:lstStyle/>
        <a:p>
          <a:endParaRPr lang="fr-CH"/>
        </a:p>
      </dgm:t>
    </dgm:pt>
    <dgm:pt modelId="{B4CCED58-89F1-4303-96BF-29697F6E70C7}" type="pres">
      <dgm:prSet presAssocID="{7BEEC1AE-9517-4026-B81D-AE974B614B20}" presName="hierChild4" presStyleCnt="0"/>
      <dgm:spPr/>
    </dgm:pt>
    <dgm:pt modelId="{95F2763A-D724-451C-9B59-F4B5CADC0E1E}" type="pres">
      <dgm:prSet presAssocID="{7BEEC1AE-9517-4026-B81D-AE974B614B20}" presName="hierChild5" presStyleCnt="0"/>
      <dgm:spPr/>
    </dgm:pt>
    <dgm:pt modelId="{8236B343-1478-4F61-954C-C6EAF8C8B867}" type="pres">
      <dgm:prSet presAssocID="{451FED55-8AD7-4928-9455-77C36F63D17A}" presName="hierChild5" presStyleCnt="0"/>
      <dgm:spPr/>
    </dgm:pt>
    <dgm:pt modelId="{76AF1F77-FC7A-406E-9F4A-4D0F49C73FE6}" type="pres">
      <dgm:prSet presAssocID="{AF5FE707-3548-4B39-A2B7-5B1243B4F771}" presName="hierChild5" presStyleCnt="0"/>
      <dgm:spPr/>
    </dgm:pt>
    <dgm:pt modelId="{6750529B-7763-49A7-9FD9-7559E90EB52E}" type="pres">
      <dgm:prSet presAssocID="{7097CC65-1876-49B6-AC82-48FEE7B45273}" presName="hierChild3" presStyleCnt="0"/>
      <dgm:spPr/>
    </dgm:pt>
    <dgm:pt modelId="{E14B07AE-F32F-4717-9C01-A9BCEF1E0E33}" type="pres">
      <dgm:prSet presAssocID="{A5CE5DDB-B5DC-469E-9D68-5B8012BEB47C}" presName="hierRoot1" presStyleCnt="0">
        <dgm:presLayoutVars>
          <dgm:hierBranch val="init"/>
        </dgm:presLayoutVars>
      </dgm:prSet>
      <dgm:spPr/>
    </dgm:pt>
    <dgm:pt modelId="{AEA066F6-4A58-4332-B28D-CB513979133E}" type="pres">
      <dgm:prSet presAssocID="{A5CE5DDB-B5DC-469E-9D68-5B8012BEB47C}" presName="rootComposite1" presStyleCnt="0"/>
      <dgm:spPr/>
    </dgm:pt>
    <dgm:pt modelId="{C8D37D2A-1F36-4C8C-9AF2-EF77157F3C00}" type="pres">
      <dgm:prSet presAssocID="{A5CE5DDB-B5DC-469E-9D68-5B8012BEB47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5EE063A-2B11-449D-B7B3-184A946B191F}" type="pres">
      <dgm:prSet presAssocID="{A5CE5DDB-B5DC-469E-9D68-5B8012BEB47C}" presName="topArc1" presStyleLbl="parChTrans1D1" presStyleIdx="50" presStyleCnt="56"/>
      <dgm:spPr/>
    </dgm:pt>
    <dgm:pt modelId="{1D560434-4F51-4C4F-85E2-0864C6D229D9}" type="pres">
      <dgm:prSet presAssocID="{A5CE5DDB-B5DC-469E-9D68-5B8012BEB47C}" presName="bottomArc1" presStyleLbl="parChTrans1D1" presStyleIdx="51" presStyleCnt="56"/>
      <dgm:spPr/>
    </dgm:pt>
    <dgm:pt modelId="{9E38082F-0EE0-4EE6-8E45-56103716AEAD}" type="pres">
      <dgm:prSet presAssocID="{A5CE5DDB-B5DC-469E-9D68-5B8012BEB47C}" presName="topConnNode1" presStyleLbl="node1" presStyleIdx="0" presStyleCnt="0"/>
      <dgm:spPr/>
      <dgm:t>
        <a:bodyPr/>
        <a:lstStyle/>
        <a:p>
          <a:endParaRPr lang="fr-CH"/>
        </a:p>
      </dgm:t>
    </dgm:pt>
    <dgm:pt modelId="{975B8EAC-8E49-489F-9581-C85A1B997A9B}" type="pres">
      <dgm:prSet presAssocID="{A5CE5DDB-B5DC-469E-9D68-5B8012BEB47C}" presName="hierChild2" presStyleCnt="0"/>
      <dgm:spPr/>
    </dgm:pt>
    <dgm:pt modelId="{C7713F80-CC52-4994-A885-F89EF005C762}" type="pres">
      <dgm:prSet presAssocID="{46977839-2219-41BB-ADF4-821F00742557}" presName="Name28" presStyleLbl="parChTrans1D2" presStyleIdx="6" presStyleCnt="8"/>
      <dgm:spPr/>
      <dgm:t>
        <a:bodyPr/>
        <a:lstStyle/>
        <a:p>
          <a:endParaRPr lang="fr-CH"/>
        </a:p>
      </dgm:t>
    </dgm:pt>
    <dgm:pt modelId="{702E4360-0779-4904-9B92-7FD8C312F03F}" type="pres">
      <dgm:prSet presAssocID="{C299C501-416E-400F-ADB4-AE707926CE96}" presName="hierRoot2" presStyleCnt="0">
        <dgm:presLayoutVars>
          <dgm:hierBranch val="init"/>
        </dgm:presLayoutVars>
      </dgm:prSet>
      <dgm:spPr/>
    </dgm:pt>
    <dgm:pt modelId="{FE65F703-719D-404A-810E-7FE0DD639E64}" type="pres">
      <dgm:prSet presAssocID="{C299C501-416E-400F-ADB4-AE707926CE96}" presName="rootComposite2" presStyleCnt="0"/>
      <dgm:spPr/>
    </dgm:pt>
    <dgm:pt modelId="{6B412D97-430D-46BF-8C85-6B685B4AA26A}" type="pres">
      <dgm:prSet presAssocID="{C299C501-416E-400F-ADB4-AE707926CE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3B1E03B-3750-4F92-AD9A-B76A55C65404}" type="pres">
      <dgm:prSet presAssocID="{C299C501-416E-400F-ADB4-AE707926CE96}" presName="topArc2" presStyleLbl="parChTrans1D1" presStyleIdx="52" presStyleCnt="56"/>
      <dgm:spPr/>
    </dgm:pt>
    <dgm:pt modelId="{9C5342BB-939F-4E4C-83EB-54AF000F136A}" type="pres">
      <dgm:prSet presAssocID="{C299C501-416E-400F-ADB4-AE707926CE96}" presName="bottomArc2" presStyleLbl="parChTrans1D1" presStyleIdx="53" presStyleCnt="56"/>
      <dgm:spPr/>
    </dgm:pt>
    <dgm:pt modelId="{590D7335-C8E2-49F8-8AC5-539F98D8E857}" type="pres">
      <dgm:prSet presAssocID="{C299C501-416E-400F-ADB4-AE707926CE96}" presName="topConnNode2" presStyleLbl="node2" presStyleIdx="0" presStyleCnt="0"/>
      <dgm:spPr/>
      <dgm:t>
        <a:bodyPr/>
        <a:lstStyle/>
        <a:p>
          <a:endParaRPr lang="fr-CH"/>
        </a:p>
      </dgm:t>
    </dgm:pt>
    <dgm:pt modelId="{6896C536-B65B-4552-A29F-C8DB435C59CA}" type="pres">
      <dgm:prSet presAssocID="{C299C501-416E-400F-ADB4-AE707926CE96}" presName="hierChild4" presStyleCnt="0"/>
      <dgm:spPr/>
    </dgm:pt>
    <dgm:pt modelId="{BF3899B2-8296-4BE0-BAFB-B4E388FC8B7A}" type="pres">
      <dgm:prSet presAssocID="{C299C501-416E-400F-ADB4-AE707926CE96}" presName="hierChild5" presStyleCnt="0"/>
      <dgm:spPr/>
    </dgm:pt>
    <dgm:pt modelId="{9E053831-A58F-495F-98BE-CB3EC909740D}" type="pres">
      <dgm:prSet presAssocID="{ED876422-F8A7-4C22-8728-1DE011A62FDD}" presName="Name28" presStyleLbl="parChTrans1D2" presStyleIdx="7" presStyleCnt="8"/>
      <dgm:spPr/>
      <dgm:t>
        <a:bodyPr/>
        <a:lstStyle/>
        <a:p>
          <a:endParaRPr lang="fr-CH"/>
        </a:p>
      </dgm:t>
    </dgm:pt>
    <dgm:pt modelId="{35ED6DE8-78D4-4F4B-9E29-8AC666FB2BD4}" type="pres">
      <dgm:prSet presAssocID="{DFC07259-F938-4A09-A901-A245EA1B271C}" presName="hierRoot2" presStyleCnt="0">
        <dgm:presLayoutVars>
          <dgm:hierBranch val="init"/>
        </dgm:presLayoutVars>
      </dgm:prSet>
      <dgm:spPr/>
    </dgm:pt>
    <dgm:pt modelId="{D326C166-0A0B-46EA-A3E5-2D1F2851E758}" type="pres">
      <dgm:prSet presAssocID="{DFC07259-F938-4A09-A901-A245EA1B271C}" presName="rootComposite2" presStyleCnt="0"/>
      <dgm:spPr/>
    </dgm:pt>
    <dgm:pt modelId="{22B37009-F345-41C8-895A-0EF57A841F6A}" type="pres">
      <dgm:prSet presAssocID="{DFC07259-F938-4A09-A901-A245EA1B27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71EFFE6-264A-49CF-841E-BB548D43CB42}" type="pres">
      <dgm:prSet presAssocID="{DFC07259-F938-4A09-A901-A245EA1B271C}" presName="topArc2" presStyleLbl="parChTrans1D1" presStyleIdx="54" presStyleCnt="56"/>
      <dgm:spPr/>
    </dgm:pt>
    <dgm:pt modelId="{B39BB173-254B-473A-8FCC-C0C26A4E58EA}" type="pres">
      <dgm:prSet presAssocID="{DFC07259-F938-4A09-A901-A245EA1B271C}" presName="bottomArc2" presStyleLbl="parChTrans1D1" presStyleIdx="55" presStyleCnt="56"/>
      <dgm:spPr/>
    </dgm:pt>
    <dgm:pt modelId="{D26EACD5-AFCC-47D8-97DB-64415090348F}" type="pres">
      <dgm:prSet presAssocID="{DFC07259-F938-4A09-A901-A245EA1B271C}" presName="topConnNode2" presStyleLbl="node2" presStyleIdx="0" presStyleCnt="0"/>
      <dgm:spPr/>
      <dgm:t>
        <a:bodyPr/>
        <a:lstStyle/>
        <a:p>
          <a:endParaRPr lang="fr-CH"/>
        </a:p>
      </dgm:t>
    </dgm:pt>
    <dgm:pt modelId="{3A86C7B7-376A-4560-86C8-7CB8185B2BB8}" type="pres">
      <dgm:prSet presAssocID="{DFC07259-F938-4A09-A901-A245EA1B271C}" presName="hierChild4" presStyleCnt="0"/>
      <dgm:spPr/>
    </dgm:pt>
    <dgm:pt modelId="{4035A9A3-9B91-4995-9B07-970BC40D3025}" type="pres">
      <dgm:prSet presAssocID="{DFC07259-F938-4A09-A901-A245EA1B271C}" presName="hierChild5" presStyleCnt="0"/>
      <dgm:spPr/>
    </dgm:pt>
    <dgm:pt modelId="{44AFCD22-0ABB-4F53-BE8F-1DBA7DE281B0}" type="pres">
      <dgm:prSet presAssocID="{A5CE5DDB-B5DC-469E-9D68-5B8012BEB47C}" presName="hierChild3" presStyleCnt="0"/>
      <dgm:spPr/>
    </dgm:pt>
  </dgm:ptLst>
  <dgm:cxnLst>
    <dgm:cxn modelId="{E50F121D-ADF6-4AEE-B9A3-8C558638A272}" type="presOf" srcId="{D427FF18-B692-430C-952B-9C04652E94DE}" destId="{80DF44B1-31CA-4879-BA7A-9688D943FA9C}" srcOrd="0" destOrd="0" presId="urn:microsoft.com/office/officeart/2008/layout/HalfCircleOrganizationChart"/>
    <dgm:cxn modelId="{BB110A83-D454-47C9-811C-7310D8627C35}" type="presOf" srcId="{451FED55-8AD7-4928-9455-77C36F63D17A}" destId="{37967683-82D8-4225-8BE9-151E441FB7BC}" srcOrd="1" destOrd="0" presId="urn:microsoft.com/office/officeart/2008/layout/HalfCircleOrganizationChart"/>
    <dgm:cxn modelId="{8B9D5E2E-3DAA-47BC-BFE8-18F46506C18F}" type="presOf" srcId="{7BEEC1AE-9517-4026-B81D-AE974B614B20}" destId="{9A0E4F4B-B86F-4027-8BEC-C8218DD76EB6}" srcOrd="1" destOrd="0" presId="urn:microsoft.com/office/officeart/2008/layout/HalfCircleOrganizationChart"/>
    <dgm:cxn modelId="{9401BF5C-C288-4A75-B05B-AC4A5125FACF}" srcId="{BAF6120C-2745-4CD7-85FD-07506B0E65DB}" destId="{B0B1BD03-4479-4BA5-B784-692E0D68DC08}" srcOrd="0" destOrd="0" parTransId="{33571997-4854-4965-B8F6-D17956500803}" sibTransId="{D87C68E1-DFB7-420D-9FF4-BB849818698B}"/>
    <dgm:cxn modelId="{57878284-DCC5-4F57-90E1-4215DC4CC109}" srcId="{7097CC65-1876-49B6-AC82-48FEE7B45273}" destId="{BAF6120C-2745-4CD7-85FD-07506B0E65DB}" srcOrd="0" destOrd="0" parTransId="{17103761-EBF5-406A-957B-29B818E458C5}" sibTransId="{92685168-FE3C-4267-8B4B-885CC55E43E1}"/>
    <dgm:cxn modelId="{32ACC4EF-92D9-428E-8D2A-E574A1965B89}" type="presOf" srcId="{805A5606-F280-431E-ACBE-EC87B17B3F03}" destId="{ACC3FF2C-C067-4FBF-8F0E-11E92D07F4D2}" srcOrd="1" destOrd="0" presId="urn:microsoft.com/office/officeart/2008/layout/HalfCircleOrganizationChart"/>
    <dgm:cxn modelId="{F784D9D1-07C4-4C37-AFDA-7AA52A26248D}" type="presOf" srcId="{3F16BECD-3BD5-4693-ABFD-F6D39CF9D61D}" destId="{CBA7AE4C-6053-4372-A73E-B8B9A1945CA0}" srcOrd="0" destOrd="0" presId="urn:microsoft.com/office/officeart/2008/layout/HalfCircleOrganizationChart"/>
    <dgm:cxn modelId="{10A8A1B6-6223-4C92-8D40-187858090B13}" type="presOf" srcId="{9BFBE632-BB1B-4FD8-AA92-652EDD9F956D}" destId="{8E7488C5-02A6-4703-9D2B-F8B6C1AB6717}" srcOrd="0" destOrd="0" presId="urn:microsoft.com/office/officeart/2008/layout/HalfCircleOrganizationChart"/>
    <dgm:cxn modelId="{8DF2DF70-858E-4479-91C1-06C86140196E}" type="presOf" srcId="{B0B1BD03-4479-4BA5-B784-692E0D68DC08}" destId="{394253DE-09AD-4AA6-98AE-6B43134B6834}" srcOrd="0" destOrd="0" presId="urn:microsoft.com/office/officeart/2008/layout/HalfCircleOrganizationChart"/>
    <dgm:cxn modelId="{EE7BCE84-012C-4EC9-9C3D-854AA7C8AE37}" type="presOf" srcId="{182959BD-A9E2-4D0D-9513-3C28270EA5A0}" destId="{4705CB64-27AA-4F9E-95CC-10A3250695DD}" srcOrd="0" destOrd="0" presId="urn:microsoft.com/office/officeart/2008/layout/HalfCircleOrganizationChart"/>
    <dgm:cxn modelId="{F5048A57-83B1-4FAE-85C0-83683997D4B4}" type="presOf" srcId="{DFC07259-F938-4A09-A901-A245EA1B271C}" destId="{22B37009-F345-41C8-895A-0EF57A841F6A}" srcOrd="0" destOrd="0" presId="urn:microsoft.com/office/officeart/2008/layout/HalfCircleOrganizationChart"/>
    <dgm:cxn modelId="{4D10C09E-3673-4521-914F-FF6D1F131693}" type="presOf" srcId="{805A5606-F280-431E-ACBE-EC87B17B3F03}" destId="{F9B61C1A-A75A-4019-AF6B-081B98617946}" srcOrd="0" destOrd="0" presId="urn:microsoft.com/office/officeart/2008/layout/HalfCircleOrganizationChart"/>
    <dgm:cxn modelId="{BEA10759-0182-48FB-A2C1-01CADE11C3DB}" type="presOf" srcId="{6DE0A630-CEB2-46EC-8D0F-66A9907DC35C}" destId="{99EC38C3-E094-4BC2-A24E-C258E7C84747}" srcOrd="0" destOrd="0" presId="urn:microsoft.com/office/officeart/2008/layout/HalfCircleOrganizationChart"/>
    <dgm:cxn modelId="{CFECE6DD-E0E6-4D8E-9261-986A92648810}" type="presOf" srcId="{042EA682-7ED5-4920-A3B6-9673DAEE35C0}" destId="{975C6BD8-7A60-495A-A4E8-3207ECB3BDBE}" srcOrd="0" destOrd="0" presId="urn:microsoft.com/office/officeart/2008/layout/HalfCircleOrganizationChart"/>
    <dgm:cxn modelId="{A774ACDA-F3C2-4DA6-B29E-8E17FBD997DA}" type="presOf" srcId="{182959BD-A9E2-4D0D-9513-3C28270EA5A0}" destId="{347B45C3-6D1D-433F-A22E-86BCC3F6F28E}" srcOrd="1" destOrd="0" presId="urn:microsoft.com/office/officeart/2008/layout/HalfCircleOrganizationChart"/>
    <dgm:cxn modelId="{00FB21E4-192C-499B-A783-C327B566994E}" type="presOf" srcId="{46977839-2219-41BB-ADF4-821F00742557}" destId="{C7713F80-CC52-4994-A885-F89EF005C762}" srcOrd="0" destOrd="0" presId="urn:microsoft.com/office/officeart/2008/layout/HalfCircleOrganizationChart"/>
    <dgm:cxn modelId="{6F11AD28-D7CC-4BD4-8763-C4FACA82C3E5}" srcId="{76258821-5DBE-4B2C-B816-7D18E7310942}" destId="{7035A758-43B1-4A3E-84B7-031FE6C7D5DF}" srcOrd="0" destOrd="0" parTransId="{6DE0A630-CEB2-46EC-8D0F-66A9907DC35C}" sibTransId="{500E1D23-1002-4A09-B54F-7CDC55DB8FC3}"/>
    <dgm:cxn modelId="{40E0595E-AF6A-40D6-BF44-3F2BCABC65CA}" type="presOf" srcId="{F9E4E6C2-35CF-41DC-AE72-7A7540523BEF}" destId="{210EE2FB-665B-49CD-96DA-3030A146470D}" srcOrd="0" destOrd="0" presId="urn:microsoft.com/office/officeart/2008/layout/HalfCircleOrganizationChart"/>
    <dgm:cxn modelId="{B2FDC180-6D78-4EF5-A970-F55C731D8A78}" type="presOf" srcId="{A2518852-2BDF-4E5C-9BA6-68232D1C0BE4}" destId="{E6BB641C-909E-45E1-B0D9-C19B55B3C5DB}" srcOrd="0" destOrd="0" presId="urn:microsoft.com/office/officeart/2008/layout/HalfCircleOrganizationChart"/>
    <dgm:cxn modelId="{BC645356-F84A-4882-8261-BA9205D7B348}" type="presOf" srcId="{A2518852-2BDF-4E5C-9BA6-68232D1C0BE4}" destId="{301AEC69-31AB-4426-894F-B2C8A6C1AD54}" srcOrd="1" destOrd="0" presId="urn:microsoft.com/office/officeart/2008/layout/HalfCircleOrganizationChart"/>
    <dgm:cxn modelId="{34AA2915-6738-45DE-A13C-F9C7555AC8E2}" type="presOf" srcId="{5F0A106E-7D89-442C-8E86-001291A429DF}" destId="{5C4512F9-02D6-424B-AD74-12D0E0D2F1A8}" srcOrd="0" destOrd="0" presId="urn:microsoft.com/office/officeart/2008/layout/HalfCircleOrganizationChart"/>
    <dgm:cxn modelId="{2864C674-09B0-4D03-8FCD-99CDA106F291}" type="presOf" srcId="{69CE874C-D5CE-4321-97AA-2474D49E62B3}" destId="{5B9A0D32-2ACA-4D62-8A11-4DDBA56B08FB}" srcOrd="0" destOrd="0" presId="urn:microsoft.com/office/officeart/2008/layout/HalfCircleOrganizationChart"/>
    <dgm:cxn modelId="{1D04C0E2-5193-4B7E-B8F0-4D8E6D0872C3}" type="presOf" srcId="{DD59FE7B-99C8-4708-A0B9-A330A439A602}" destId="{6943036E-8815-432C-86DE-4B2E9106015E}" srcOrd="1" destOrd="0" presId="urn:microsoft.com/office/officeart/2008/layout/HalfCircleOrganizationChart"/>
    <dgm:cxn modelId="{66C6D5B8-2ED1-43F7-8A01-990FC452B24A}" type="presOf" srcId="{D60D8B72-B7DD-4A53-BF02-D3122BFD271A}" destId="{4E52E33D-1ED7-432E-83DA-E2877CCC2F66}" srcOrd="0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3FCC7920-46E0-478D-BE3C-5438685433F5}" type="presOf" srcId="{E3F48218-8B70-4928-B3F6-DBAB06C6BE7E}" destId="{F1C7DD32-35F6-4B63-B9D7-CCAD91E0D064}" srcOrd="0" destOrd="0" presId="urn:microsoft.com/office/officeart/2008/layout/HalfCircleOrganizationChart"/>
    <dgm:cxn modelId="{DBE69AF4-81D9-49E8-8789-08791041DFE0}" srcId="{AF5FE707-3548-4B39-A2B7-5B1243B4F771}" destId="{451FED55-8AD7-4928-9455-77C36F63D17A}" srcOrd="1" destOrd="0" parTransId="{451053AD-E70E-4358-9B1E-E834D972DFA4}" sibTransId="{9E35328F-8483-4E9E-BF05-7F30742774FC}"/>
    <dgm:cxn modelId="{AA80D353-4F70-4AA5-95C1-6FE86D037899}" type="presOf" srcId="{B1D40191-3AB8-4155-98F2-FDFE8EC107C3}" destId="{E3DA12D2-683C-409F-B4E0-0046DD9F2200}" srcOrd="1" destOrd="0" presId="urn:microsoft.com/office/officeart/2008/layout/HalfCircleOrganizationChart"/>
    <dgm:cxn modelId="{271B2597-67A2-4CD8-A188-D4E32E4A0AB1}" type="presOf" srcId="{AF5FE707-3548-4B39-A2B7-5B1243B4F771}" destId="{DE1D65E5-B180-4856-8487-A2AEB3C84D46}" srcOrd="0" destOrd="0" presId="urn:microsoft.com/office/officeart/2008/layout/HalfCircleOrganizationChart"/>
    <dgm:cxn modelId="{3F796A03-333B-4CCC-8B6C-0DD7CE7453ED}" srcId="{A5CE5DDB-B5DC-469E-9D68-5B8012BEB47C}" destId="{C299C501-416E-400F-ADB4-AE707926CE96}" srcOrd="0" destOrd="0" parTransId="{46977839-2219-41BB-ADF4-821F00742557}" sibTransId="{E6690CA5-D58B-412C-BB4F-6BC8BF91842D}"/>
    <dgm:cxn modelId="{E9F3A292-0358-4943-8DED-32667315EDE1}" type="presOf" srcId="{E8B7007A-280B-4BBE-B6AA-2BDA5343970F}" destId="{081B2EE8-F280-4FED-82F4-24F728481AFF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90250656-65ED-44CF-9D49-1A385A34709E}" srcId="{3F16BECD-3BD5-4693-ABFD-F6D39CF9D61D}" destId="{BB3AE1B6-FC24-41C0-B6B5-7202C6CE0740}" srcOrd="0" destOrd="0" parTransId="{C9C8DFF6-DF83-49AB-B586-0A8B9318C6BA}" sibTransId="{809132B3-C234-428B-AC58-A37FB719F7AE}"/>
    <dgm:cxn modelId="{CE7721FA-0ED1-4FCD-B8B0-3F41D8177F7E}" srcId="{07406146-8A23-48FC-BA88-13BA049FAC90}" destId="{7097CC65-1876-49B6-AC82-48FEE7B45273}" srcOrd="2" destOrd="0" parTransId="{3D1F5A61-B1EA-45E2-AC6D-BFF0C952C22B}" sibTransId="{25636172-65F8-440D-AF4E-32883FD43870}"/>
    <dgm:cxn modelId="{02BDE757-50BF-447B-92D3-4D14A15FCC55}" type="presOf" srcId="{C9C8DFF6-DF83-49AB-B586-0A8B9318C6BA}" destId="{5AD90C40-DCDD-456B-B006-E3ED5C2CE56B}" srcOrd="0" destOrd="0" presId="urn:microsoft.com/office/officeart/2008/layout/HalfCircleOrganizationChart"/>
    <dgm:cxn modelId="{E687820F-44B5-4920-81C2-13397EE6B2C5}" type="presOf" srcId="{7F192100-75B0-4DEA-A55C-B7C52EFD6BA3}" destId="{8ED85C9A-300F-4D7B-8A0F-C6DD141612C4}" srcOrd="0" destOrd="0" presId="urn:microsoft.com/office/officeart/2008/layout/HalfCircleOrganizationChart"/>
    <dgm:cxn modelId="{021BA77B-9B5F-421D-8F4B-552003EC9CB3}" srcId="{07406146-8A23-48FC-BA88-13BA049FAC90}" destId="{A5CE5DDB-B5DC-469E-9D68-5B8012BEB47C}" srcOrd="3" destOrd="0" parTransId="{8B703F92-5262-42CD-A3F3-5CECA1748C8E}" sibTransId="{A3324842-A082-49DF-8C20-D31A4935024D}"/>
    <dgm:cxn modelId="{4F3E1AEC-07AE-4C14-8F04-B3AD4916A06A}" type="presOf" srcId="{877E1C9B-B122-4862-B140-937669BC07E9}" destId="{0D433B7A-D4F2-4CE1-814B-534AE31A5E7F}" srcOrd="0" destOrd="0" presId="urn:microsoft.com/office/officeart/2008/layout/HalfCircleOrganizationChart"/>
    <dgm:cxn modelId="{232D22B3-40CD-4B61-ABFD-F58D9DEFCC5F}" type="presOf" srcId="{AF5FE707-3548-4B39-A2B7-5B1243B4F771}" destId="{DE128C97-881C-4B3F-9E61-9919C68CF5D4}" srcOrd="1" destOrd="0" presId="urn:microsoft.com/office/officeart/2008/layout/HalfCircleOrganizationChart"/>
    <dgm:cxn modelId="{8FF00D80-AAE1-4387-AE18-70D6347B92A5}" srcId="{7097CC65-1876-49B6-AC82-48FEE7B45273}" destId="{AF5FE707-3548-4B39-A2B7-5B1243B4F771}" srcOrd="1" destOrd="0" parTransId="{16F42804-0C8E-46DA-9007-C7FFB7478B1E}" sibTransId="{D9098803-1285-498C-81A9-17CD501DDF5A}"/>
    <dgm:cxn modelId="{D9692C22-AE3D-4C46-9D5D-48F99CA4FAC8}" type="presOf" srcId="{F9A4501E-13ED-489A-B8D2-24A63D0A6F4C}" destId="{6577DCDE-089A-4A6B-8BE2-1EE294899641}" srcOrd="0" destOrd="0" presId="urn:microsoft.com/office/officeart/2008/layout/HalfCircleOrganizationChart"/>
    <dgm:cxn modelId="{D7A6ABBD-554E-406F-95D9-AF36A6163970}" type="presOf" srcId="{E3F48218-8B70-4928-B3F6-DBAB06C6BE7E}" destId="{E2D6890B-0B09-46B8-A889-61965516748D}" srcOrd="1" destOrd="0" presId="urn:microsoft.com/office/officeart/2008/layout/HalfCircleOrganizationChart"/>
    <dgm:cxn modelId="{AA7A5C5E-7FBF-43E9-9811-42AD4C41CE46}" type="presOf" srcId="{A8175177-1519-41EC-B0E8-8E6F584E6BE0}" destId="{A5A5194F-72EB-43EF-98CF-867FBDC4C4D6}" srcOrd="1" destOrd="0" presId="urn:microsoft.com/office/officeart/2008/layout/HalfCircleOrganizationChart"/>
    <dgm:cxn modelId="{1C323513-F172-49D7-B566-CFC80CEAB728}" srcId="{76258821-5DBE-4B2C-B816-7D18E7310942}" destId="{70D34F99-631C-4243-937A-B8776F8BF5DF}" srcOrd="1" destOrd="0" parTransId="{7F192100-75B0-4DEA-A55C-B7C52EFD6BA3}" sibTransId="{9E540280-C38F-45BB-BB64-4AD7E41A13A2}"/>
    <dgm:cxn modelId="{547C8AED-018A-46BC-A5BB-496892CACF7E}" type="presOf" srcId="{BAF6120C-2745-4CD7-85FD-07506B0E65DB}" destId="{C76C4F68-C0EF-44B3-9C5B-DB7D2B441A2F}" srcOrd="1" destOrd="0" presId="urn:microsoft.com/office/officeart/2008/layout/HalfCircleOrganizationChart"/>
    <dgm:cxn modelId="{45FD4319-64F1-49B9-889C-337F4B7373E4}" srcId="{07406146-8A23-48FC-BA88-13BA049FAC90}" destId="{C9624E63-FB8B-49B1-BB6E-466D30386CBC}" srcOrd="0" destOrd="0" parTransId="{BC838DFF-9DA4-46D1-809A-331F25C68F61}" sibTransId="{3F1C301F-4966-4BA4-AFB6-F114244DB167}"/>
    <dgm:cxn modelId="{184F4DF7-7D76-4EE7-8755-0FE46406D96A}" type="presOf" srcId="{3F16BECD-3BD5-4693-ABFD-F6D39CF9D61D}" destId="{BF827AD9-0F50-4DE9-B838-FC69EBEFD74F}" srcOrd="1" destOrd="0" presId="urn:microsoft.com/office/officeart/2008/layout/HalfCircleOrganizationChart"/>
    <dgm:cxn modelId="{FA678D09-5561-4419-9CC9-75EEA43D312D}" srcId="{AF5FE707-3548-4B39-A2B7-5B1243B4F771}" destId="{805A5606-F280-431E-ACBE-EC87B17B3F03}" srcOrd="0" destOrd="0" parTransId="{D60D8B72-B7DD-4A53-BF02-D3122BFD271A}" sibTransId="{AD3BD8E7-913B-4D0B-96E5-93A74D07B503}"/>
    <dgm:cxn modelId="{4E6316F0-0B2E-4ADC-9C8B-09A2D2B65A22}" srcId="{07406146-8A23-48FC-BA88-13BA049FAC90}" destId="{B1D40191-3AB8-4155-98F2-FDFE8EC107C3}" srcOrd="1" destOrd="0" parTransId="{C5C39E49-55F6-4AA3-82E0-7CEAFC4062C9}" sibTransId="{8F7FCC08-EAE8-41AD-B206-4C0C3B366A0B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EE8E901A-85FF-4349-9996-838B65F90205}" type="presOf" srcId="{80EA3623-A9C3-447C-93E9-3DFCC70332CB}" destId="{A5DDB427-7D78-4AE5-93D1-A2D0A6AECCDA}" srcOrd="0" destOrd="0" presId="urn:microsoft.com/office/officeart/2008/layout/HalfCircleOrganizationChart"/>
    <dgm:cxn modelId="{5387FB9D-E6DB-4EF2-B3DB-6DAF04004F53}" srcId="{451FED55-8AD7-4928-9455-77C36F63D17A}" destId="{95174B82-2972-477A-A4F2-30ABFC2768BC}" srcOrd="0" destOrd="0" parTransId="{877E1C9B-B122-4862-B140-937669BC07E9}" sibTransId="{F7851182-FB87-476C-96A4-090581F00EF7}"/>
    <dgm:cxn modelId="{8181261C-D335-46A0-A7D0-12D83A6D8F18}" type="presOf" srcId="{451053AD-E70E-4358-9B1E-E834D972DFA4}" destId="{ED6A530E-A669-4524-B19D-4E907EAD11CE}" srcOrd="0" destOrd="0" presId="urn:microsoft.com/office/officeart/2008/layout/HalfCircleOrganizationChart"/>
    <dgm:cxn modelId="{8416390E-8712-4F73-986D-420947C02D0B}" type="presOf" srcId="{17103761-EBF5-406A-957B-29B818E458C5}" destId="{38D0DBD8-2C11-4B0C-87CA-4315B4625853}" srcOrd="0" destOrd="0" presId="urn:microsoft.com/office/officeart/2008/layout/HalfCircleOrganizationChart"/>
    <dgm:cxn modelId="{A8ADBCBA-3B4F-4D28-92E9-595854277789}" srcId="{451FED55-8AD7-4928-9455-77C36F63D17A}" destId="{7BEEC1AE-9517-4026-B81D-AE974B614B20}" srcOrd="1" destOrd="0" parTransId="{F9E4E6C2-35CF-41DC-AE72-7A7540523BEF}" sibTransId="{F7429C87-022B-4A45-8152-C9EB64A11742}"/>
    <dgm:cxn modelId="{AF23860E-76C6-4418-8597-4BEF0FD574F9}" type="presOf" srcId="{C9624E63-FB8B-49B1-BB6E-466D30386CBC}" destId="{495E1031-0741-47E3-817B-68F1B6319793}" srcOrd="0" destOrd="0" presId="urn:microsoft.com/office/officeart/2008/layout/HalfCircleOrganizationChart"/>
    <dgm:cxn modelId="{81CB9705-DB9F-4161-BB70-17E4453855B0}" type="presOf" srcId="{E1B993C6-0B3E-4EFA-81F7-7E20F4E87AA6}" destId="{A664777A-142C-43B1-B665-D009B399BAEE}" srcOrd="1" destOrd="0" presId="urn:microsoft.com/office/officeart/2008/layout/HalfCircleOrganizationChart"/>
    <dgm:cxn modelId="{AD73C36B-0DA5-4E99-9273-577BD1B94B1B}" type="presOf" srcId="{C9624E63-FB8B-49B1-BB6E-466D30386CBC}" destId="{4D228AF4-C9B2-48A6-9634-3611F0981536}" srcOrd="1" destOrd="0" presId="urn:microsoft.com/office/officeart/2008/layout/HalfCircleOrganizationChart"/>
    <dgm:cxn modelId="{E96B3AFC-38F3-4C0A-A243-36352753FA02}" srcId="{C9624E63-FB8B-49B1-BB6E-466D30386CBC}" destId="{D427FF18-B692-430C-952B-9C04652E94DE}" srcOrd="0" destOrd="0" parTransId="{F0E74AD0-4E78-4F6C-A1BA-C4DBB2FA2309}" sibTransId="{9C7006CA-5B68-4302-B715-C278E6399D9E}"/>
    <dgm:cxn modelId="{8ADB8E2E-C995-4C26-902A-2BB6E363D34B}" srcId="{A5CE5DDB-B5DC-469E-9D68-5B8012BEB47C}" destId="{DFC07259-F938-4A09-A901-A245EA1B271C}" srcOrd="1" destOrd="0" parTransId="{ED876422-F8A7-4C22-8728-1DE011A62FDD}" sibTransId="{B9645B66-1E95-476C-9C41-0891E9E6FF18}"/>
    <dgm:cxn modelId="{4D3267E6-50BB-4B90-A150-9AE4AF15493A}" srcId="{3F16BECD-3BD5-4693-ABFD-F6D39CF9D61D}" destId="{E1B993C6-0B3E-4EFA-81F7-7E20F4E87AA6}" srcOrd="1" destOrd="0" parTransId="{82D872D4-7C80-4561-A9FB-AD1BA2FA790C}" sibTransId="{957F3EB6-E8F3-4589-BFB2-454E654ECFFA}"/>
    <dgm:cxn modelId="{3C233E67-2913-43A8-878D-DD22599AA826}" type="presOf" srcId="{7BEEC1AE-9517-4026-B81D-AE974B614B20}" destId="{7BA0AADA-C3D8-482B-ABB6-D0E8F27E72E0}" srcOrd="0" destOrd="0" presId="urn:microsoft.com/office/officeart/2008/layout/HalfCircleOrganizationChart"/>
    <dgm:cxn modelId="{27B85631-50F2-4506-B1E2-BB139CA4C718}" type="presOf" srcId="{7035A758-43B1-4A3E-84B7-031FE6C7D5DF}" destId="{88AD6941-4BDA-428C-AF82-36CEBFD7A32D}" srcOrd="0" destOrd="0" presId="urn:microsoft.com/office/officeart/2008/layout/HalfCircleOrganizationChart"/>
    <dgm:cxn modelId="{AEF49C8E-E668-4775-B058-552181B74655}" type="presOf" srcId="{B0B1BD03-4479-4BA5-B784-692E0D68DC08}" destId="{1647112D-762E-4AA3-8AB0-0F25FCF67095}" srcOrd="1" destOrd="0" presId="urn:microsoft.com/office/officeart/2008/layout/HalfCircleOrganizationChart"/>
    <dgm:cxn modelId="{3F6B37CD-792E-4B35-84C6-726800DC4433}" type="presOf" srcId="{042EA682-7ED5-4920-A3B6-9673DAEE35C0}" destId="{1B9A2DE4-5750-4748-A871-AAFC53F76FBD}" srcOrd="1" destOrd="0" presId="urn:microsoft.com/office/officeart/2008/layout/HalfCircleOrganizationChart"/>
    <dgm:cxn modelId="{4AEA41BE-077B-40EA-B33A-1CDAA780E56B}" type="presOf" srcId="{07406146-8A23-48FC-BA88-13BA049FAC90}" destId="{F1E01917-1BAB-47F8-A3FF-ECA73DD9391A}" srcOrd="0" destOrd="0" presId="urn:microsoft.com/office/officeart/2008/layout/HalfCircleOrganizationChart"/>
    <dgm:cxn modelId="{6FE403AE-F565-466B-AAEF-BD68A7E06A8E}" type="presOf" srcId="{BAF6120C-2745-4CD7-85FD-07506B0E65DB}" destId="{2E696F25-BE0C-46E9-9850-1C2CA63EA474}" srcOrd="0" destOrd="0" presId="urn:microsoft.com/office/officeart/2008/layout/HalfCircleOrganizationChart"/>
    <dgm:cxn modelId="{0A3883ED-F1F7-4B68-802F-C905299259B8}" type="presOf" srcId="{70D34F99-631C-4243-937A-B8776F8BF5DF}" destId="{BA90D8C5-AB33-4E03-A395-BAE7042EBAD5}" srcOrd="1" destOrd="0" presId="urn:microsoft.com/office/officeart/2008/layout/HalfCircleOrganizationChart"/>
    <dgm:cxn modelId="{7F938FA9-B5A0-4DDF-B3CC-0FEE390E91D0}" srcId="{C9624E63-FB8B-49B1-BB6E-466D30386CBC}" destId="{76258821-5DBE-4B2C-B816-7D18E7310942}" srcOrd="1" destOrd="0" parTransId="{DEADF078-F2FA-4150-9F44-B2CBF675C57E}" sibTransId="{C08AFC43-8637-4F7B-A8B7-5934ED5569E8}"/>
    <dgm:cxn modelId="{4D0B7E9B-C053-4328-944B-4112FB644974}" type="presOf" srcId="{BB3AE1B6-FC24-41C0-B6B5-7202C6CE0740}" destId="{08F35B5F-25F5-4B5D-9E7F-C3857CCEF457}" srcOrd="0" destOrd="0" presId="urn:microsoft.com/office/officeart/2008/layout/HalfCircleOrganizationChart"/>
    <dgm:cxn modelId="{2784C338-7D47-4517-9D6F-A58D01538E04}" type="presOf" srcId="{C299C501-416E-400F-ADB4-AE707926CE96}" destId="{6B412D97-430D-46BF-8C85-6B685B4AA26A}" srcOrd="0" destOrd="0" presId="urn:microsoft.com/office/officeart/2008/layout/HalfCircleOrganizationChart"/>
    <dgm:cxn modelId="{3C67E983-A61E-4ADE-ADF8-083DE4194E53}" srcId="{B0B1BD03-4479-4BA5-B784-692E0D68DC08}" destId="{A87AE4C4-6D35-4F57-BB40-CD6E598BE78E}" srcOrd="1" destOrd="0" parTransId="{F9A4501E-13ED-489A-B8D2-24A63D0A6F4C}" sibTransId="{6FF9463D-0F7A-4BE4-97BE-0568349C047E}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007DF4EC-4F83-4B6F-8125-6D32602AC5C3}" type="presOf" srcId="{A87AE4C4-6D35-4F57-BB40-CD6E598BE78E}" destId="{C2A88EC7-D6C8-46ED-BE20-79D49783CF56}" srcOrd="0" destOrd="0" presId="urn:microsoft.com/office/officeart/2008/layout/HalfCircleOrganizationChart"/>
    <dgm:cxn modelId="{15B46A54-F480-4811-BCB7-A57521C85772}" type="presOf" srcId="{7CBA3B17-A250-4FE3-A1E5-431BE4BFE67F}" destId="{75AA6037-978B-4B83-933E-114882396F92}" srcOrd="0" destOrd="0" presId="urn:microsoft.com/office/officeart/2008/layout/HalfCircleOrganizationChart"/>
    <dgm:cxn modelId="{8C2FA03F-F0D3-4A5C-957E-95770A84C326}" type="presOf" srcId="{33571997-4854-4965-B8F6-D17956500803}" destId="{5C7D0013-D8CF-420C-BF7B-5D14E269D2E2}" srcOrd="0" destOrd="0" presId="urn:microsoft.com/office/officeart/2008/layout/HalfCircleOrganizationChart"/>
    <dgm:cxn modelId="{570F5BD7-DCDE-43E0-8021-2B4435AC9C1C}" srcId="{B0B1BD03-4479-4BA5-B784-692E0D68DC08}" destId="{A2518852-2BDF-4E5C-9BA6-68232D1C0BE4}" srcOrd="0" destOrd="0" parTransId="{653CFB57-E1D9-404B-AC6F-4D5CFF08F488}" sibTransId="{B8E9681D-7996-432D-88C0-178CB7864816}"/>
    <dgm:cxn modelId="{57AE0855-3C83-4A40-81D1-D96B20457C7F}" type="presOf" srcId="{B1D40191-3AB8-4155-98F2-FDFE8EC107C3}" destId="{34F29D45-DCE4-4064-B44B-E91611AC12EC}" srcOrd="0" destOrd="0" presId="urn:microsoft.com/office/officeart/2008/layout/HalfCircleOrganizationChart"/>
    <dgm:cxn modelId="{FF0D7500-0376-4878-BB2F-D9A04766F9EE}" type="presOf" srcId="{D427FF18-B692-430C-952B-9C04652E94DE}" destId="{B2A041B2-5E28-477C-ACE1-AC838FC72BA3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EE1F98A1-1581-4CD9-965F-70AF42775B5A}" type="presOf" srcId="{76258821-5DBE-4B2C-B816-7D18E7310942}" destId="{36423739-BB08-4917-BABC-85A8103DB3CF}" srcOrd="1" destOrd="0" presId="urn:microsoft.com/office/officeart/2008/layout/HalfCircleOrganizationChart"/>
    <dgm:cxn modelId="{EFBE49B6-E536-4C2C-8AF9-7D128760A234}" type="presOf" srcId="{BB3AE1B6-FC24-41C0-B6B5-7202C6CE0740}" destId="{2CB244D5-5E61-4BA6-8031-76234DBF83CD}" srcOrd="1" destOrd="0" presId="urn:microsoft.com/office/officeart/2008/layout/HalfCircleOrganizationChart"/>
    <dgm:cxn modelId="{B3A1D1A8-3C9F-40BE-9AEC-65A86B11B120}" type="presOf" srcId="{C299C501-416E-400F-ADB4-AE707926CE96}" destId="{590D7335-C8E2-49F8-8AC5-539F98D8E857}" srcOrd="1" destOrd="0" presId="urn:microsoft.com/office/officeart/2008/layout/HalfCircleOrganizationChart"/>
    <dgm:cxn modelId="{4E3885D4-D8AC-4DC2-9B70-3FBC5E574696}" type="presOf" srcId="{A5CE5DDB-B5DC-469E-9D68-5B8012BEB47C}" destId="{9E38082F-0EE0-4EE6-8E45-56103716AEAD}" srcOrd="1" destOrd="0" presId="urn:microsoft.com/office/officeart/2008/layout/HalfCircleOrganizationChart"/>
    <dgm:cxn modelId="{24D46E03-0758-49B7-9AA7-29D9D2E51B3A}" type="presOf" srcId="{7035A758-43B1-4A3E-84B7-031FE6C7D5DF}" destId="{9CCA20F8-2E94-450D-9BA4-4E933C403F31}" srcOrd="1" destOrd="0" presId="urn:microsoft.com/office/officeart/2008/layout/HalfCircleOrganizationChart"/>
    <dgm:cxn modelId="{8CC7EDAF-9BFD-4A46-97C2-EA2A088F7DD6}" type="presOf" srcId="{95174B82-2972-477A-A4F2-30ABFC2768BC}" destId="{D7090788-FF23-400D-BAA0-8412C8F313FC}" srcOrd="1" destOrd="0" presId="urn:microsoft.com/office/officeart/2008/layout/HalfCircleOrganizationChart"/>
    <dgm:cxn modelId="{DBFB3A80-D1EF-42C3-87DF-F137598FC7F3}" type="presOf" srcId="{E1B993C6-0B3E-4EFA-81F7-7E20F4E87AA6}" destId="{27254A3B-5181-495D-B7CF-37263AE769F5}" srcOrd="0" destOrd="0" presId="urn:microsoft.com/office/officeart/2008/layout/HalfCircleOrganizationChart"/>
    <dgm:cxn modelId="{0E922A0A-0F5B-43C5-89F3-1D9BE494627C}" type="presOf" srcId="{F0E74AD0-4E78-4F6C-A1BA-C4DBB2FA2309}" destId="{03027D8B-1B09-4FC3-8009-E4488CBA723E}" srcOrd="0" destOrd="0" presId="urn:microsoft.com/office/officeart/2008/layout/HalfCircleOrganizationChart"/>
    <dgm:cxn modelId="{7029C843-FED7-40E8-924F-55279C746F99}" type="presOf" srcId="{E777BCA6-C657-4996-95EE-2C0096B3653B}" destId="{3FDC7697-A318-4B2A-8959-48750F570B84}" srcOrd="1" destOrd="0" presId="urn:microsoft.com/office/officeart/2008/layout/HalfCircleOrganizationChart"/>
    <dgm:cxn modelId="{DF4318C3-81C9-4D07-AA9E-AECD47679338}" type="presOf" srcId="{A87AE4C4-6D35-4F57-BB40-CD6E598BE78E}" destId="{94F65110-1F59-42EF-983A-FA19E03CA99E}" srcOrd="1" destOrd="0" presId="urn:microsoft.com/office/officeart/2008/layout/HalfCircleOrganizationChart"/>
    <dgm:cxn modelId="{60B35A1A-498D-4796-ADC8-DD988FB3E23D}" type="presOf" srcId="{A5CE5DDB-B5DC-469E-9D68-5B8012BEB47C}" destId="{C8D37D2A-1F36-4C8C-9AF2-EF77157F3C00}" srcOrd="0" destOrd="0" presId="urn:microsoft.com/office/officeart/2008/layout/HalfCircleOrganizationChart"/>
    <dgm:cxn modelId="{9C230FDA-2914-4BBE-AD45-24B9F82B7C72}" type="presOf" srcId="{16F42804-0C8E-46DA-9007-C7FFB7478B1E}" destId="{B76B4BE4-BE47-4031-9BF4-436D4E0E12D6}" srcOrd="0" destOrd="0" presId="urn:microsoft.com/office/officeart/2008/layout/HalfCircleOrganizationChart"/>
    <dgm:cxn modelId="{C5C7645E-3D8C-412C-BD33-3EC9B0D89262}" type="presOf" srcId="{451FED55-8AD7-4928-9455-77C36F63D17A}" destId="{A2CCE254-A0CE-419D-B1F2-F0C24958F4AC}" srcOrd="0" destOrd="0" presId="urn:microsoft.com/office/officeart/2008/layout/HalfCircleOrganizationChart"/>
    <dgm:cxn modelId="{AB3FF7B3-5F69-4790-810E-1AEDBAC47032}" type="presOf" srcId="{4673C714-8D75-4A7A-BC7D-27F7D101EEC4}" destId="{2603E965-4F7A-4649-8ADF-951288D46E23}" srcOrd="0" destOrd="0" presId="urn:microsoft.com/office/officeart/2008/layout/HalfCircleOrganizationChart"/>
    <dgm:cxn modelId="{FA3BD623-2855-4DAD-8E4D-2336E0B9C016}" srcId="{BAF6120C-2745-4CD7-85FD-07506B0E65DB}" destId="{3F16BECD-3BD5-4693-ABFD-F6D39CF9D61D}" srcOrd="1" destOrd="0" parTransId="{69CE874C-D5CE-4321-97AA-2474D49E62B3}" sibTransId="{FF0EF7C0-6C18-4A19-BB9C-94FEE4EA50C2}"/>
    <dgm:cxn modelId="{04A4F484-CB0A-419E-B165-1A95C1AFE049}" type="presOf" srcId="{DEADF078-F2FA-4150-9F44-B2CBF675C57E}" destId="{D5258C07-514A-4175-80AA-DA46FAFDD34B}" srcOrd="0" destOrd="0" presId="urn:microsoft.com/office/officeart/2008/layout/HalfCircleOrganizationChart"/>
    <dgm:cxn modelId="{A40E21D3-43B9-475B-85FE-4EC948DE5991}" type="presOf" srcId="{95174B82-2972-477A-A4F2-30ABFC2768BC}" destId="{2629FB5A-713F-4206-9C37-791532208CC5}" srcOrd="0" destOrd="0" presId="urn:microsoft.com/office/officeart/2008/layout/HalfCircleOrganizationChart"/>
    <dgm:cxn modelId="{3DE5F749-BACC-4549-BAE2-E7D9A086007F}" type="presOf" srcId="{653CFB57-E1D9-404B-AC6F-4D5CFF08F488}" destId="{40AC6938-DEDA-4539-8ECF-AF1883FAABF8}" srcOrd="0" destOrd="0" presId="urn:microsoft.com/office/officeart/2008/layout/HalfCircleOrganizationChart"/>
    <dgm:cxn modelId="{2E1DD962-A310-4C7B-9CDC-0CF01405C723}" type="presOf" srcId="{7097CC65-1876-49B6-AC82-48FEE7B45273}" destId="{404660EC-B248-4D26-8B43-74D1681943F2}" srcOrd="1" destOrd="0" presId="urn:microsoft.com/office/officeart/2008/layout/HalfCircleOrganizationChart"/>
    <dgm:cxn modelId="{910D51A6-0274-463F-893F-5C74E8A40BA4}" type="presOf" srcId="{DFC07259-F938-4A09-A901-A245EA1B271C}" destId="{D26EACD5-AFCC-47D8-97DB-64415090348F}" srcOrd="1" destOrd="0" presId="urn:microsoft.com/office/officeart/2008/layout/HalfCircleOrganizationChart"/>
    <dgm:cxn modelId="{493AC2C2-9271-4AE8-832B-4A60DF340F7A}" type="presOf" srcId="{76258821-5DBE-4B2C-B816-7D18E7310942}" destId="{2CAEC29D-E235-49DE-AC88-EB40F388DD29}" srcOrd="0" destOrd="0" presId="urn:microsoft.com/office/officeart/2008/layout/HalfCircleOrganizationChart"/>
    <dgm:cxn modelId="{CB76C51F-7CED-4ACA-A690-AD7BEA42A782}" type="presOf" srcId="{7097CC65-1876-49B6-AC82-48FEE7B45273}" destId="{BAB1AFDC-B179-41B5-B222-F98B97BF7830}" srcOrd="0" destOrd="0" presId="urn:microsoft.com/office/officeart/2008/layout/HalfCircleOrganizationChart"/>
    <dgm:cxn modelId="{DFA9EBE7-AD91-48AC-9AB4-2C326BD16E48}" type="presOf" srcId="{E777BCA6-C657-4996-95EE-2C0096B3653B}" destId="{691119A6-A21F-49DF-A5D3-7779549324FA}" srcOrd="0" destOrd="0" presId="urn:microsoft.com/office/officeart/2008/layout/HalfCircleOrganizationChart"/>
    <dgm:cxn modelId="{D84F66E7-F74A-4E86-845E-11C1FFFF8512}" type="presOf" srcId="{A8175177-1519-41EC-B0E8-8E6F584E6BE0}" destId="{94E6E74A-4948-458D-B490-0208D83BB7E6}" srcOrd="0" destOrd="0" presId="urn:microsoft.com/office/officeart/2008/layout/HalfCircleOrganizationChart"/>
    <dgm:cxn modelId="{E432FE48-B2F2-48FA-A7F0-B75BF1FC2229}" type="presOf" srcId="{82D872D4-7C80-4561-A9FB-AD1BA2FA790C}" destId="{F3475562-68CB-42D0-855A-AB2B3F6AE083}" srcOrd="0" destOrd="0" presId="urn:microsoft.com/office/officeart/2008/layout/HalfCircleOrganizationChart"/>
    <dgm:cxn modelId="{DFF937BF-C928-408C-87FF-950F8A58EBFE}" type="presOf" srcId="{70D34F99-631C-4243-937A-B8776F8BF5DF}" destId="{68CFFEB8-E017-4FF4-A4C6-742A3D6EDB19}" srcOrd="0" destOrd="0" presId="urn:microsoft.com/office/officeart/2008/layout/HalfCircleOrganizationChart"/>
    <dgm:cxn modelId="{43252095-E49B-4A03-B78A-861E8E9FC76B}" type="presOf" srcId="{DD59FE7B-99C8-4708-A0B9-A330A439A602}" destId="{FAAC1140-5A5C-476E-BD75-DCF1141980B2}" srcOrd="0" destOrd="0" presId="urn:microsoft.com/office/officeart/2008/layout/HalfCircleOrganizationChart"/>
    <dgm:cxn modelId="{55BAE76F-3F2F-41BE-9E90-2CAA2DFCF1EE}" type="presOf" srcId="{ED876422-F8A7-4C22-8728-1DE011A62FDD}" destId="{9E053831-A58F-495F-98BE-CB3EC909740D}" srcOrd="0" destOrd="0" presId="urn:microsoft.com/office/officeart/2008/layout/HalfCircleOrganizationChart"/>
    <dgm:cxn modelId="{C2830F02-8AC6-45DB-A6B0-95E1B60A0615}" type="presParOf" srcId="{F1E01917-1BAB-47F8-A3FF-ECA73DD9391A}" destId="{7A5CFB7D-7385-42D5-A6C4-3C5A0EA21123}" srcOrd="0" destOrd="0" presId="urn:microsoft.com/office/officeart/2008/layout/HalfCircleOrganizationChart"/>
    <dgm:cxn modelId="{BCB90BF4-35FB-4646-8F12-531F18478F98}" type="presParOf" srcId="{7A5CFB7D-7385-42D5-A6C4-3C5A0EA21123}" destId="{3D2062FF-670B-47C5-B75D-A817E3113923}" srcOrd="0" destOrd="0" presId="urn:microsoft.com/office/officeart/2008/layout/HalfCircleOrganizationChart"/>
    <dgm:cxn modelId="{A5762ECC-4776-471A-888D-0C50DFE337E3}" type="presParOf" srcId="{3D2062FF-670B-47C5-B75D-A817E3113923}" destId="{495E1031-0741-47E3-817B-68F1B6319793}" srcOrd="0" destOrd="0" presId="urn:microsoft.com/office/officeart/2008/layout/HalfCircleOrganizationChart"/>
    <dgm:cxn modelId="{1E233C9E-A02A-492C-8605-8E2DF4AF852B}" type="presParOf" srcId="{3D2062FF-670B-47C5-B75D-A817E3113923}" destId="{DFFFAE95-6161-477F-932B-339367BCC8B3}" srcOrd="1" destOrd="0" presId="urn:microsoft.com/office/officeart/2008/layout/HalfCircleOrganizationChart"/>
    <dgm:cxn modelId="{5DE288AD-C2E8-4817-8F71-9314AFBEA139}" type="presParOf" srcId="{3D2062FF-670B-47C5-B75D-A817E3113923}" destId="{EA8DAD09-F6A6-49F0-9F54-8B6A42A1187C}" srcOrd="2" destOrd="0" presId="urn:microsoft.com/office/officeart/2008/layout/HalfCircleOrganizationChart"/>
    <dgm:cxn modelId="{A64E6972-247F-49CB-897B-BB81C4009705}" type="presParOf" srcId="{3D2062FF-670B-47C5-B75D-A817E3113923}" destId="{4D228AF4-C9B2-48A6-9634-3611F0981536}" srcOrd="3" destOrd="0" presId="urn:microsoft.com/office/officeart/2008/layout/HalfCircleOrganizationChart"/>
    <dgm:cxn modelId="{4AE6CCFA-811B-4433-91F4-44EB6CCF94AE}" type="presParOf" srcId="{7A5CFB7D-7385-42D5-A6C4-3C5A0EA21123}" destId="{32D2C15E-D61E-4B0A-84C8-B9909218E155}" srcOrd="1" destOrd="0" presId="urn:microsoft.com/office/officeart/2008/layout/HalfCircleOrganizationChart"/>
    <dgm:cxn modelId="{80EC1497-610E-481F-AE77-87F2EEC2738B}" type="presParOf" srcId="{32D2C15E-D61E-4B0A-84C8-B9909218E155}" destId="{03027D8B-1B09-4FC3-8009-E4488CBA723E}" srcOrd="0" destOrd="0" presId="urn:microsoft.com/office/officeart/2008/layout/HalfCircleOrganizationChart"/>
    <dgm:cxn modelId="{C5F3AF25-E2EB-421B-978A-80F33C0D1A2B}" type="presParOf" srcId="{32D2C15E-D61E-4B0A-84C8-B9909218E155}" destId="{BEED813F-53FD-463D-AC80-C33963914C8E}" srcOrd="1" destOrd="0" presId="urn:microsoft.com/office/officeart/2008/layout/HalfCircleOrganizationChart"/>
    <dgm:cxn modelId="{D4768EB1-B7B9-4A37-938A-4994FD7D6E78}" type="presParOf" srcId="{BEED813F-53FD-463D-AC80-C33963914C8E}" destId="{7626D15B-3960-405A-AEC7-E0200BE29BAA}" srcOrd="0" destOrd="0" presId="urn:microsoft.com/office/officeart/2008/layout/HalfCircleOrganizationChart"/>
    <dgm:cxn modelId="{CDC6C9DA-19AE-414C-BB0F-F7947E853C73}" type="presParOf" srcId="{7626D15B-3960-405A-AEC7-E0200BE29BAA}" destId="{80DF44B1-31CA-4879-BA7A-9688D943FA9C}" srcOrd="0" destOrd="0" presId="urn:microsoft.com/office/officeart/2008/layout/HalfCircleOrganizationChart"/>
    <dgm:cxn modelId="{A57CA688-2458-4752-AA7E-427FD5C66D9A}" type="presParOf" srcId="{7626D15B-3960-405A-AEC7-E0200BE29BAA}" destId="{DBE97051-821D-4C05-9128-9F6F0BE62EA8}" srcOrd="1" destOrd="0" presId="urn:microsoft.com/office/officeart/2008/layout/HalfCircleOrganizationChart"/>
    <dgm:cxn modelId="{161D0491-1323-4EB8-B7F7-5CB1BA4AA10A}" type="presParOf" srcId="{7626D15B-3960-405A-AEC7-E0200BE29BAA}" destId="{551C0470-46E2-42BC-B4FD-D43593936E7F}" srcOrd="2" destOrd="0" presId="urn:microsoft.com/office/officeart/2008/layout/HalfCircleOrganizationChart"/>
    <dgm:cxn modelId="{781D4E45-A9D9-4E6E-8149-A769882F5085}" type="presParOf" srcId="{7626D15B-3960-405A-AEC7-E0200BE29BAA}" destId="{B2A041B2-5E28-477C-ACE1-AC838FC72BA3}" srcOrd="3" destOrd="0" presId="urn:microsoft.com/office/officeart/2008/layout/HalfCircleOrganizationChart"/>
    <dgm:cxn modelId="{065E8219-6BE5-4520-AB5A-6EE0AFF5CD83}" type="presParOf" srcId="{BEED813F-53FD-463D-AC80-C33963914C8E}" destId="{3D7561ED-76CD-48D3-A887-676939D3DAFC}" srcOrd="1" destOrd="0" presId="urn:microsoft.com/office/officeart/2008/layout/HalfCircleOrganizationChart"/>
    <dgm:cxn modelId="{8FDC2D76-35FB-41AF-827F-E0A7C7A76B3C}" type="presParOf" srcId="{BEED813F-53FD-463D-AC80-C33963914C8E}" destId="{B2A29E04-826D-402B-8783-914740132523}" srcOrd="2" destOrd="0" presId="urn:microsoft.com/office/officeart/2008/layout/HalfCircleOrganizationChart"/>
    <dgm:cxn modelId="{194F64DE-FAB5-4D10-AD26-F08D3A6BB8DE}" type="presParOf" srcId="{32D2C15E-D61E-4B0A-84C8-B9909218E155}" destId="{D5258C07-514A-4175-80AA-DA46FAFDD34B}" srcOrd="2" destOrd="0" presId="urn:microsoft.com/office/officeart/2008/layout/HalfCircleOrganizationChart"/>
    <dgm:cxn modelId="{D9F42483-9059-487D-9D96-F95622E3ABD2}" type="presParOf" srcId="{32D2C15E-D61E-4B0A-84C8-B9909218E155}" destId="{6033BA7D-0703-4E3A-84C5-654E005BB646}" srcOrd="3" destOrd="0" presId="urn:microsoft.com/office/officeart/2008/layout/HalfCircleOrganizationChart"/>
    <dgm:cxn modelId="{0EF03840-8F8D-4FF3-8D54-6863DB58BA0C}" type="presParOf" srcId="{6033BA7D-0703-4E3A-84C5-654E005BB646}" destId="{C3E52D4A-3288-4322-AB36-969915497B02}" srcOrd="0" destOrd="0" presId="urn:microsoft.com/office/officeart/2008/layout/HalfCircleOrganizationChart"/>
    <dgm:cxn modelId="{4BA3D4D2-90B9-4355-A7EB-AC94F9D7B0C5}" type="presParOf" srcId="{C3E52D4A-3288-4322-AB36-969915497B02}" destId="{2CAEC29D-E235-49DE-AC88-EB40F388DD29}" srcOrd="0" destOrd="0" presId="urn:microsoft.com/office/officeart/2008/layout/HalfCircleOrganizationChart"/>
    <dgm:cxn modelId="{C31997F4-6229-407A-9D48-E5F17F54447A}" type="presParOf" srcId="{C3E52D4A-3288-4322-AB36-969915497B02}" destId="{28096CEA-78AD-4DA8-A6A1-AC8E1CF8C813}" srcOrd="1" destOrd="0" presId="urn:microsoft.com/office/officeart/2008/layout/HalfCircleOrganizationChart"/>
    <dgm:cxn modelId="{E1195B26-8AE2-493B-AF41-4815E0DC66B7}" type="presParOf" srcId="{C3E52D4A-3288-4322-AB36-969915497B02}" destId="{13655BCF-4AB7-4C3A-B69B-67E9FEFC0DB2}" srcOrd="2" destOrd="0" presId="urn:microsoft.com/office/officeart/2008/layout/HalfCircleOrganizationChart"/>
    <dgm:cxn modelId="{8E0D7305-7E60-4788-A066-6BA60BC7669B}" type="presParOf" srcId="{C3E52D4A-3288-4322-AB36-969915497B02}" destId="{36423739-BB08-4917-BABC-85A8103DB3CF}" srcOrd="3" destOrd="0" presId="urn:microsoft.com/office/officeart/2008/layout/HalfCircleOrganizationChart"/>
    <dgm:cxn modelId="{68893CE7-FB5E-421B-8336-872245641D85}" type="presParOf" srcId="{6033BA7D-0703-4E3A-84C5-654E005BB646}" destId="{F495A6E8-7205-470A-9B62-14DF23CAA527}" srcOrd="1" destOrd="0" presId="urn:microsoft.com/office/officeart/2008/layout/HalfCircleOrganizationChart"/>
    <dgm:cxn modelId="{E0C5D230-D4FE-43DD-B087-142DC1EB7AA0}" type="presParOf" srcId="{F495A6E8-7205-470A-9B62-14DF23CAA527}" destId="{99EC38C3-E094-4BC2-A24E-C258E7C84747}" srcOrd="0" destOrd="0" presId="urn:microsoft.com/office/officeart/2008/layout/HalfCircleOrganizationChart"/>
    <dgm:cxn modelId="{2D6C7D82-D5D6-4C46-9D2E-F2CEE076DDAF}" type="presParOf" srcId="{F495A6E8-7205-470A-9B62-14DF23CAA527}" destId="{9259E970-5A7E-4CE0-80E4-B06E820D15C7}" srcOrd="1" destOrd="0" presId="urn:microsoft.com/office/officeart/2008/layout/HalfCircleOrganizationChart"/>
    <dgm:cxn modelId="{BA33D82B-EBB2-491A-B8D6-663BD7E983F8}" type="presParOf" srcId="{9259E970-5A7E-4CE0-80E4-B06E820D15C7}" destId="{8C9DA860-DF86-4399-B8E3-EA99F705ABB3}" srcOrd="0" destOrd="0" presId="urn:microsoft.com/office/officeart/2008/layout/HalfCircleOrganizationChart"/>
    <dgm:cxn modelId="{1939E066-D55F-48E4-B6C5-DE0D0829AD59}" type="presParOf" srcId="{8C9DA860-DF86-4399-B8E3-EA99F705ABB3}" destId="{88AD6941-4BDA-428C-AF82-36CEBFD7A32D}" srcOrd="0" destOrd="0" presId="urn:microsoft.com/office/officeart/2008/layout/HalfCircleOrganizationChart"/>
    <dgm:cxn modelId="{0D7BC47A-4665-48B3-8735-7E9B701E72C7}" type="presParOf" srcId="{8C9DA860-DF86-4399-B8E3-EA99F705ABB3}" destId="{BF6F3629-EF68-451E-BC7A-AA38158B1700}" srcOrd="1" destOrd="0" presId="urn:microsoft.com/office/officeart/2008/layout/HalfCircleOrganizationChart"/>
    <dgm:cxn modelId="{7F27BBB4-A57B-46F9-B9DD-0E02FD077FC2}" type="presParOf" srcId="{8C9DA860-DF86-4399-B8E3-EA99F705ABB3}" destId="{4CD1F811-1F4E-4675-86B1-C4AE02924378}" srcOrd="2" destOrd="0" presId="urn:microsoft.com/office/officeart/2008/layout/HalfCircleOrganizationChart"/>
    <dgm:cxn modelId="{E02812AD-AF36-4C6E-818E-9309A340F4F4}" type="presParOf" srcId="{8C9DA860-DF86-4399-B8E3-EA99F705ABB3}" destId="{9CCA20F8-2E94-450D-9BA4-4E933C403F31}" srcOrd="3" destOrd="0" presId="urn:microsoft.com/office/officeart/2008/layout/HalfCircleOrganizationChart"/>
    <dgm:cxn modelId="{547DBEB7-CA5D-4D2D-8444-0362CDD26CE8}" type="presParOf" srcId="{9259E970-5A7E-4CE0-80E4-B06E820D15C7}" destId="{03B7443B-3A6A-4A10-82FF-E35EA434BC30}" srcOrd="1" destOrd="0" presId="urn:microsoft.com/office/officeart/2008/layout/HalfCircleOrganizationChart"/>
    <dgm:cxn modelId="{1238F16A-A0E6-4732-B2E7-43634CEF5CF3}" type="presParOf" srcId="{9259E970-5A7E-4CE0-80E4-B06E820D15C7}" destId="{1EC4E320-CBE1-476E-A787-EDC78C5CB806}" srcOrd="2" destOrd="0" presId="urn:microsoft.com/office/officeart/2008/layout/HalfCircleOrganizationChart"/>
    <dgm:cxn modelId="{92A27747-442F-465C-9B65-503A8C0BBCE8}" type="presParOf" srcId="{F495A6E8-7205-470A-9B62-14DF23CAA527}" destId="{8ED85C9A-300F-4D7B-8A0F-C6DD141612C4}" srcOrd="2" destOrd="0" presId="urn:microsoft.com/office/officeart/2008/layout/HalfCircleOrganizationChart"/>
    <dgm:cxn modelId="{559133CC-15DB-405C-A38C-8E7DAC04DC0C}" type="presParOf" srcId="{F495A6E8-7205-470A-9B62-14DF23CAA527}" destId="{6CC5802A-B5B7-4913-9CFF-19C5844ECD5E}" srcOrd="3" destOrd="0" presId="urn:microsoft.com/office/officeart/2008/layout/HalfCircleOrganizationChart"/>
    <dgm:cxn modelId="{F808B32D-C127-47AF-ACF0-3DF4BBD7F185}" type="presParOf" srcId="{6CC5802A-B5B7-4913-9CFF-19C5844ECD5E}" destId="{0EEB7729-EAB4-40BA-ADE8-D28521951EB2}" srcOrd="0" destOrd="0" presId="urn:microsoft.com/office/officeart/2008/layout/HalfCircleOrganizationChart"/>
    <dgm:cxn modelId="{1F6BE83A-29F9-48B8-AA76-B80B08A523C6}" type="presParOf" srcId="{0EEB7729-EAB4-40BA-ADE8-D28521951EB2}" destId="{68CFFEB8-E017-4FF4-A4C6-742A3D6EDB19}" srcOrd="0" destOrd="0" presId="urn:microsoft.com/office/officeart/2008/layout/HalfCircleOrganizationChart"/>
    <dgm:cxn modelId="{C3227803-8EF5-4CA0-A896-5AC988921D55}" type="presParOf" srcId="{0EEB7729-EAB4-40BA-ADE8-D28521951EB2}" destId="{23371385-98D0-44FA-9D01-BD07CD54F53E}" srcOrd="1" destOrd="0" presId="urn:microsoft.com/office/officeart/2008/layout/HalfCircleOrganizationChart"/>
    <dgm:cxn modelId="{74175508-520B-4CB7-BA0A-02204D23F871}" type="presParOf" srcId="{0EEB7729-EAB4-40BA-ADE8-D28521951EB2}" destId="{663E2122-BFE2-443B-A8CD-DAAF00BB1446}" srcOrd="2" destOrd="0" presId="urn:microsoft.com/office/officeart/2008/layout/HalfCircleOrganizationChart"/>
    <dgm:cxn modelId="{0598B196-5BD6-4F18-BDB5-FE3C843BC8C0}" type="presParOf" srcId="{0EEB7729-EAB4-40BA-ADE8-D28521951EB2}" destId="{BA90D8C5-AB33-4E03-A395-BAE7042EBAD5}" srcOrd="3" destOrd="0" presId="urn:microsoft.com/office/officeart/2008/layout/HalfCircleOrganizationChart"/>
    <dgm:cxn modelId="{CC6044BF-FEC5-4147-8D9E-4C987A087C27}" type="presParOf" srcId="{6CC5802A-B5B7-4913-9CFF-19C5844ECD5E}" destId="{619E55D2-54D6-4C7E-BFD6-3CBABE890D2F}" srcOrd="1" destOrd="0" presId="urn:microsoft.com/office/officeart/2008/layout/HalfCircleOrganizationChart"/>
    <dgm:cxn modelId="{25D4F488-8189-4559-86EB-D438B66A7B4E}" type="presParOf" srcId="{6CC5802A-B5B7-4913-9CFF-19C5844ECD5E}" destId="{676291E3-0BF1-45BF-889A-CACFE3D58208}" srcOrd="2" destOrd="0" presId="urn:microsoft.com/office/officeart/2008/layout/HalfCircleOrganizationChart"/>
    <dgm:cxn modelId="{DDCB09C5-951E-41AD-9343-B12FFC52D071}" type="presParOf" srcId="{6033BA7D-0703-4E3A-84C5-654E005BB646}" destId="{C697A8FB-12F8-47E1-AFC6-07E0148861A2}" srcOrd="2" destOrd="0" presId="urn:microsoft.com/office/officeart/2008/layout/HalfCircleOrganizationChart"/>
    <dgm:cxn modelId="{AEAA534B-412D-409D-BEA0-BE83024E4845}" type="presParOf" srcId="{7A5CFB7D-7385-42D5-A6C4-3C5A0EA21123}" destId="{46E72F32-4D68-4C60-9560-F14484972BD3}" srcOrd="2" destOrd="0" presId="urn:microsoft.com/office/officeart/2008/layout/HalfCircleOrganizationChart"/>
    <dgm:cxn modelId="{1767879C-CE5E-42C6-8458-9509FF99BDA4}" type="presParOf" srcId="{F1E01917-1BAB-47F8-A3FF-ECA73DD9391A}" destId="{42993700-D630-4430-A7F2-8AEEBE8D9D15}" srcOrd="1" destOrd="0" presId="urn:microsoft.com/office/officeart/2008/layout/HalfCircleOrganizationChart"/>
    <dgm:cxn modelId="{7974B2B4-E97D-4A89-8AA5-C2A4D2E19C3E}" type="presParOf" srcId="{42993700-D630-4430-A7F2-8AEEBE8D9D15}" destId="{AB158E2F-72F1-403E-AE81-24FE001A2905}" srcOrd="0" destOrd="0" presId="urn:microsoft.com/office/officeart/2008/layout/HalfCircleOrganizationChart"/>
    <dgm:cxn modelId="{70933353-E460-42FB-9D4E-46760AD4FD36}" type="presParOf" srcId="{AB158E2F-72F1-403E-AE81-24FE001A2905}" destId="{34F29D45-DCE4-4064-B44B-E91611AC12EC}" srcOrd="0" destOrd="0" presId="urn:microsoft.com/office/officeart/2008/layout/HalfCircleOrganizationChart"/>
    <dgm:cxn modelId="{2D1A47C0-BADD-4DAC-BD76-7734CA976D09}" type="presParOf" srcId="{AB158E2F-72F1-403E-AE81-24FE001A2905}" destId="{B7E44CE6-6A99-469F-BBB3-49ECE5A04C24}" srcOrd="1" destOrd="0" presId="urn:microsoft.com/office/officeart/2008/layout/HalfCircleOrganizationChart"/>
    <dgm:cxn modelId="{685B300B-323A-49A7-9BA3-470E1B14794C}" type="presParOf" srcId="{AB158E2F-72F1-403E-AE81-24FE001A2905}" destId="{E953D3C8-D3B6-4907-8418-B0508D42D0B6}" srcOrd="2" destOrd="0" presId="urn:microsoft.com/office/officeart/2008/layout/HalfCircleOrganizationChart"/>
    <dgm:cxn modelId="{073EEE35-1FE3-4E24-BA88-8A3DC9E7BDDB}" type="presParOf" srcId="{AB158E2F-72F1-403E-AE81-24FE001A2905}" destId="{E3DA12D2-683C-409F-B4E0-0046DD9F2200}" srcOrd="3" destOrd="0" presId="urn:microsoft.com/office/officeart/2008/layout/HalfCircleOrganizationChart"/>
    <dgm:cxn modelId="{5BC48712-BA75-4DB5-8FE6-CE131E1DDCC1}" type="presParOf" srcId="{42993700-D630-4430-A7F2-8AEEBE8D9D15}" destId="{CD150C1A-9149-406D-9366-557BBA1F7DA3}" srcOrd="1" destOrd="0" presId="urn:microsoft.com/office/officeart/2008/layout/HalfCircleOrganizationChart"/>
    <dgm:cxn modelId="{A76B406A-669E-4939-B663-BC0F34F33C92}" type="presParOf" srcId="{CD150C1A-9149-406D-9366-557BBA1F7DA3}" destId="{75AA6037-978B-4B83-933E-114882396F92}" srcOrd="0" destOrd="0" presId="urn:microsoft.com/office/officeart/2008/layout/HalfCircleOrganizationChart"/>
    <dgm:cxn modelId="{010A3C36-DFD2-4CAE-9B3F-9B173BC55E75}" type="presParOf" srcId="{CD150C1A-9149-406D-9366-557BBA1F7DA3}" destId="{93DB94F3-49E5-4E71-9786-05487B0F3DB1}" srcOrd="1" destOrd="0" presId="urn:microsoft.com/office/officeart/2008/layout/HalfCircleOrganizationChart"/>
    <dgm:cxn modelId="{DAFEA96F-1B84-4CEC-9652-81BF8149D6C2}" type="presParOf" srcId="{93DB94F3-49E5-4E71-9786-05487B0F3DB1}" destId="{0C92A23D-F9B2-4051-9CE1-09584E743A36}" srcOrd="0" destOrd="0" presId="urn:microsoft.com/office/officeart/2008/layout/HalfCircleOrganizationChart"/>
    <dgm:cxn modelId="{BBC056B9-DF20-4591-A2B4-164543F32FC3}" type="presParOf" srcId="{0C92A23D-F9B2-4051-9CE1-09584E743A36}" destId="{F1C7DD32-35F6-4B63-B9D7-CCAD91E0D064}" srcOrd="0" destOrd="0" presId="urn:microsoft.com/office/officeart/2008/layout/HalfCircleOrganizationChart"/>
    <dgm:cxn modelId="{C89A5017-B3C4-450F-A653-D39AD8D1C359}" type="presParOf" srcId="{0C92A23D-F9B2-4051-9CE1-09584E743A36}" destId="{31ED90A4-CFA0-4CC3-869A-BD1EED75B861}" srcOrd="1" destOrd="0" presId="urn:microsoft.com/office/officeart/2008/layout/HalfCircleOrganizationChart"/>
    <dgm:cxn modelId="{3991A820-23DD-4592-A66C-795E78DC1E2D}" type="presParOf" srcId="{0C92A23D-F9B2-4051-9CE1-09584E743A36}" destId="{AB3DD68F-D493-4D2F-B117-8A5B64C74CBA}" srcOrd="2" destOrd="0" presId="urn:microsoft.com/office/officeart/2008/layout/HalfCircleOrganizationChart"/>
    <dgm:cxn modelId="{C3D004DA-3066-41CB-A237-70C0FE4C8B69}" type="presParOf" srcId="{0C92A23D-F9B2-4051-9CE1-09584E743A36}" destId="{E2D6890B-0B09-46B8-A889-61965516748D}" srcOrd="3" destOrd="0" presId="urn:microsoft.com/office/officeart/2008/layout/HalfCircleOrganizationChart"/>
    <dgm:cxn modelId="{19991916-B77D-4443-8669-0D1733611C36}" type="presParOf" srcId="{93DB94F3-49E5-4E71-9786-05487B0F3DB1}" destId="{E8E67D0D-31BA-4927-AB0F-04CA503A8168}" srcOrd="1" destOrd="0" presId="urn:microsoft.com/office/officeart/2008/layout/HalfCircleOrganizationChart"/>
    <dgm:cxn modelId="{B18ED081-E7E6-4597-B566-E41C5957772D}" type="presParOf" srcId="{E8E67D0D-31BA-4927-AB0F-04CA503A8168}" destId="{081B2EE8-F280-4FED-82F4-24F728481AFF}" srcOrd="0" destOrd="0" presId="urn:microsoft.com/office/officeart/2008/layout/HalfCircleOrganizationChart"/>
    <dgm:cxn modelId="{26A7C4F7-C6FF-4E5D-841C-582E22D7D388}" type="presParOf" srcId="{E8E67D0D-31BA-4927-AB0F-04CA503A8168}" destId="{45347E5F-C25E-4CCF-BFC8-1A105BAC0178}" srcOrd="1" destOrd="0" presId="urn:microsoft.com/office/officeart/2008/layout/HalfCircleOrganizationChart"/>
    <dgm:cxn modelId="{B8B8A738-2DED-4F9D-94A0-7109C935D980}" type="presParOf" srcId="{45347E5F-C25E-4CCF-BFC8-1A105BAC0178}" destId="{288E2138-D886-4A98-8060-42592394E738}" srcOrd="0" destOrd="0" presId="urn:microsoft.com/office/officeart/2008/layout/HalfCircleOrganizationChart"/>
    <dgm:cxn modelId="{F222A264-AA4D-4D7F-8784-B7A25F04432A}" type="presParOf" srcId="{288E2138-D886-4A98-8060-42592394E738}" destId="{94E6E74A-4948-458D-B490-0208D83BB7E6}" srcOrd="0" destOrd="0" presId="urn:microsoft.com/office/officeart/2008/layout/HalfCircleOrganizationChart"/>
    <dgm:cxn modelId="{219169A8-3C55-48BA-BD2F-85141B6A360D}" type="presParOf" srcId="{288E2138-D886-4A98-8060-42592394E738}" destId="{24F8B8FB-ACC5-44DA-B654-8BE3A73B2948}" srcOrd="1" destOrd="0" presId="urn:microsoft.com/office/officeart/2008/layout/HalfCircleOrganizationChart"/>
    <dgm:cxn modelId="{21FE5175-04AC-464D-B69A-33F38AC288E3}" type="presParOf" srcId="{288E2138-D886-4A98-8060-42592394E738}" destId="{2AA17031-83BC-41AC-9AA5-A1FCD7F98E34}" srcOrd="2" destOrd="0" presId="urn:microsoft.com/office/officeart/2008/layout/HalfCircleOrganizationChart"/>
    <dgm:cxn modelId="{3F106BA6-CD61-4AD6-9A3B-0034433FE6B7}" type="presParOf" srcId="{288E2138-D886-4A98-8060-42592394E738}" destId="{A5A5194F-72EB-43EF-98CF-867FBDC4C4D6}" srcOrd="3" destOrd="0" presId="urn:microsoft.com/office/officeart/2008/layout/HalfCircleOrganizationChart"/>
    <dgm:cxn modelId="{70CC1577-E698-4AFD-BF6E-CD80A7448658}" type="presParOf" srcId="{45347E5F-C25E-4CCF-BFC8-1A105BAC0178}" destId="{906B8C4D-357E-40E7-985F-07765D6878B8}" srcOrd="1" destOrd="0" presId="urn:microsoft.com/office/officeart/2008/layout/HalfCircleOrganizationChart"/>
    <dgm:cxn modelId="{E160AE95-D5E1-4AE5-87DB-FE9C9FDD774A}" type="presParOf" srcId="{45347E5F-C25E-4CCF-BFC8-1A105BAC0178}" destId="{73EE34CD-A354-4C96-B9FE-069E854E4618}" srcOrd="2" destOrd="0" presId="urn:microsoft.com/office/officeart/2008/layout/HalfCircleOrganizationChart"/>
    <dgm:cxn modelId="{BFE2962A-4153-4E65-8895-89458DD8E75B}" type="presParOf" srcId="{E8E67D0D-31BA-4927-AB0F-04CA503A8168}" destId="{2603E965-4F7A-4649-8ADF-951288D46E23}" srcOrd="2" destOrd="0" presId="urn:microsoft.com/office/officeart/2008/layout/HalfCircleOrganizationChart"/>
    <dgm:cxn modelId="{631333F1-5129-46C1-B6A6-F9E034CE3DB9}" type="presParOf" srcId="{E8E67D0D-31BA-4927-AB0F-04CA503A8168}" destId="{970F9A43-5D40-46F0-9EF1-57C41467C030}" srcOrd="3" destOrd="0" presId="urn:microsoft.com/office/officeart/2008/layout/HalfCircleOrganizationChart"/>
    <dgm:cxn modelId="{C65416A9-AD9E-40BF-A717-7C35A3240357}" type="presParOf" srcId="{970F9A43-5D40-46F0-9EF1-57C41467C030}" destId="{866048A7-C371-4778-B35E-55237F967352}" srcOrd="0" destOrd="0" presId="urn:microsoft.com/office/officeart/2008/layout/HalfCircleOrganizationChart"/>
    <dgm:cxn modelId="{254309A8-1761-4AA7-8F0D-005274A463C3}" type="presParOf" srcId="{866048A7-C371-4778-B35E-55237F967352}" destId="{FAAC1140-5A5C-476E-BD75-DCF1141980B2}" srcOrd="0" destOrd="0" presId="urn:microsoft.com/office/officeart/2008/layout/HalfCircleOrganizationChart"/>
    <dgm:cxn modelId="{7F50AEFC-AE4D-4531-99FB-B5D47F2EFD3E}" type="presParOf" srcId="{866048A7-C371-4778-B35E-55237F967352}" destId="{EDE79DCB-E9B6-4C28-9906-D2058505715F}" srcOrd="1" destOrd="0" presId="urn:microsoft.com/office/officeart/2008/layout/HalfCircleOrganizationChart"/>
    <dgm:cxn modelId="{83514452-4579-4D2C-A7F7-3FAA66620516}" type="presParOf" srcId="{866048A7-C371-4778-B35E-55237F967352}" destId="{85858D0F-262B-40FC-B8E3-211BCECD7722}" srcOrd="2" destOrd="0" presId="urn:microsoft.com/office/officeart/2008/layout/HalfCircleOrganizationChart"/>
    <dgm:cxn modelId="{724D8738-312D-4D20-8E8F-08DE198A89B2}" type="presParOf" srcId="{866048A7-C371-4778-B35E-55237F967352}" destId="{6943036E-8815-432C-86DE-4B2E9106015E}" srcOrd="3" destOrd="0" presId="urn:microsoft.com/office/officeart/2008/layout/HalfCircleOrganizationChart"/>
    <dgm:cxn modelId="{AFA3E734-F9BC-4D37-84F2-000DAB8F95E4}" type="presParOf" srcId="{970F9A43-5D40-46F0-9EF1-57C41467C030}" destId="{C4BC2040-3E33-4CEA-B056-643C005449E3}" srcOrd="1" destOrd="0" presId="urn:microsoft.com/office/officeart/2008/layout/HalfCircleOrganizationChart"/>
    <dgm:cxn modelId="{A55DC190-EBBD-45B7-806E-4B087D776D75}" type="presParOf" srcId="{970F9A43-5D40-46F0-9EF1-57C41467C030}" destId="{628667FB-3E94-40DF-8EAA-8A13F831369A}" srcOrd="2" destOrd="0" presId="urn:microsoft.com/office/officeart/2008/layout/HalfCircleOrganizationChart"/>
    <dgm:cxn modelId="{F0078EC2-F551-4973-9355-6ADD19CF770E}" type="presParOf" srcId="{93DB94F3-49E5-4E71-9786-05487B0F3DB1}" destId="{B1F83BF9-A5D9-43E8-AB97-A988462BC533}" srcOrd="2" destOrd="0" presId="urn:microsoft.com/office/officeart/2008/layout/HalfCircleOrganizationChart"/>
    <dgm:cxn modelId="{4298C224-02FC-4232-8390-934042A9CA98}" type="presParOf" srcId="{CD150C1A-9149-406D-9366-557BBA1F7DA3}" destId="{8E7488C5-02A6-4703-9D2B-F8B6C1AB6717}" srcOrd="2" destOrd="0" presId="urn:microsoft.com/office/officeart/2008/layout/HalfCircleOrganizationChart"/>
    <dgm:cxn modelId="{C232AD8E-D542-4272-89E8-AB256198A270}" type="presParOf" srcId="{CD150C1A-9149-406D-9366-557BBA1F7DA3}" destId="{88E15789-5E24-40A5-9BEB-AF4EC6C5AF68}" srcOrd="3" destOrd="0" presId="urn:microsoft.com/office/officeart/2008/layout/HalfCircleOrganizationChart"/>
    <dgm:cxn modelId="{BA6167F0-DF19-4278-844C-E12147A812E4}" type="presParOf" srcId="{88E15789-5E24-40A5-9BEB-AF4EC6C5AF68}" destId="{A4344036-40CC-4E96-AF07-FD3928B6D370}" srcOrd="0" destOrd="0" presId="urn:microsoft.com/office/officeart/2008/layout/HalfCircleOrganizationChart"/>
    <dgm:cxn modelId="{09200E8D-678A-49F2-810E-D6EAB1A5061F}" type="presParOf" srcId="{A4344036-40CC-4E96-AF07-FD3928B6D370}" destId="{975C6BD8-7A60-495A-A4E8-3207ECB3BDBE}" srcOrd="0" destOrd="0" presId="urn:microsoft.com/office/officeart/2008/layout/HalfCircleOrganizationChart"/>
    <dgm:cxn modelId="{21A9A48B-251D-4879-AC6C-83564BEC0DDE}" type="presParOf" srcId="{A4344036-40CC-4E96-AF07-FD3928B6D370}" destId="{0DF51381-2DC3-488F-89F4-AB7D30EFA307}" srcOrd="1" destOrd="0" presId="urn:microsoft.com/office/officeart/2008/layout/HalfCircleOrganizationChart"/>
    <dgm:cxn modelId="{88C801C4-223D-430B-AF4E-85E3C6556631}" type="presParOf" srcId="{A4344036-40CC-4E96-AF07-FD3928B6D370}" destId="{A4A656F2-F73D-42C0-AC8C-E2635369B785}" srcOrd="2" destOrd="0" presId="urn:microsoft.com/office/officeart/2008/layout/HalfCircleOrganizationChart"/>
    <dgm:cxn modelId="{07224294-8754-4A53-A29F-876D4BA7F4B6}" type="presParOf" srcId="{A4344036-40CC-4E96-AF07-FD3928B6D370}" destId="{1B9A2DE4-5750-4748-A871-AAFC53F76FBD}" srcOrd="3" destOrd="0" presId="urn:microsoft.com/office/officeart/2008/layout/HalfCircleOrganizationChart"/>
    <dgm:cxn modelId="{09097CA1-6B0F-4533-8758-A26EBBDDBA4D}" type="presParOf" srcId="{88E15789-5E24-40A5-9BEB-AF4EC6C5AF68}" destId="{C672FDFB-F058-4523-887A-CB16F1A24729}" srcOrd="1" destOrd="0" presId="urn:microsoft.com/office/officeart/2008/layout/HalfCircleOrganizationChart"/>
    <dgm:cxn modelId="{CF9E27F8-434A-46D1-9B2B-A1F12068E371}" type="presParOf" srcId="{C672FDFB-F058-4523-887A-CB16F1A24729}" destId="{A5DDB427-7D78-4AE5-93D1-A2D0A6AECCDA}" srcOrd="0" destOrd="0" presId="urn:microsoft.com/office/officeart/2008/layout/HalfCircleOrganizationChart"/>
    <dgm:cxn modelId="{AEFF517B-6632-430B-AB57-8A94EDB7884C}" type="presParOf" srcId="{C672FDFB-F058-4523-887A-CB16F1A24729}" destId="{F895FE06-0A98-4D67-926F-474A0A72C9D0}" srcOrd="1" destOrd="0" presId="urn:microsoft.com/office/officeart/2008/layout/HalfCircleOrganizationChart"/>
    <dgm:cxn modelId="{670E00FF-C5CC-4F18-808A-1235C9F4480C}" type="presParOf" srcId="{F895FE06-0A98-4D67-926F-474A0A72C9D0}" destId="{C413F54A-9F65-4182-B99E-A050A3454429}" srcOrd="0" destOrd="0" presId="urn:microsoft.com/office/officeart/2008/layout/HalfCircleOrganizationChart"/>
    <dgm:cxn modelId="{FA2F2AF0-F2A3-4910-A329-312526404F4C}" type="presParOf" srcId="{C413F54A-9F65-4182-B99E-A050A3454429}" destId="{691119A6-A21F-49DF-A5D3-7779549324FA}" srcOrd="0" destOrd="0" presId="urn:microsoft.com/office/officeart/2008/layout/HalfCircleOrganizationChart"/>
    <dgm:cxn modelId="{D0BB61DE-97B8-4D95-ADC4-08DA407A1F5C}" type="presParOf" srcId="{C413F54A-9F65-4182-B99E-A050A3454429}" destId="{C9F2C070-9F3E-412F-BD6C-A53F7EB490AE}" srcOrd="1" destOrd="0" presId="urn:microsoft.com/office/officeart/2008/layout/HalfCircleOrganizationChart"/>
    <dgm:cxn modelId="{EE091CDD-FCC4-445D-929A-322AC5532CD1}" type="presParOf" srcId="{C413F54A-9F65-4182-B99E-A050A3454429}" destId="{7A16B22A-BFEE-4D7A-BADD-DA909BAAF59E}" srcOrd="2" destOrd="0" presId="urn:microsoft.com/office/officeart/2008/layout/HalfCircleOrganizationChart"/>
    <dgm:cxn modelId="{8CE8E18A-16D7-47EF-A351-728EEF2323F0}" type="presParOf" srcId="{C413F54A-9F65-4182-B99E-A050A3454429}" destId="{3FDC7697-A318-4B2A-8959-48750F570B84}" srcOrd="3" destOrd="0" presId="urn:microsoft.com/office/officeart/2008/layout/HalfCircleOrganizationChart"/>
    <dgm:cxn modelId="{3A30DF84-A501-4241-9E1F-9DF1ABE64673}" type="presParOf" srcId="{F895FE06-0A98-4D67-926F-474A0A72C9D0}" destId="{48582541-39C0-4C05-ABD8-B01807B851CC}" srcOrd="1" destOrd="0" presId="urn:microsoft.com/office/officeart/2008/layout/HalfCircleOrganizationChart"/>
    <dgm:cxn modelId="{D2071C65-3E2A-446E-940F-F6632B96F31D}" type="presParOf" srcId="{F895FE06-0A98-4D67-926F-474A0A72C9D0}" destId="{47FFFE84-FC05-4964-9261-25E7DBF7C4BB}" srcOrd="2" destOrd="0" presId="urn:microsoft.com/office/officeart/2008/layout/HalfCircleOrganizationChart"/>
    <dgm:cxn modelId="{D37E11F6-66A5-46AF-A66F-E2FCBF847349}" type="presParOf" srcId="{C672FDFB-F058-4523-887A-CB16F1A24729}" destId="{5C4512F9-02D6-424B-AD74-12D0E0D2F1A8}" srcOrd="2" destOrd="0" presId="urn:microsoft.com/office/officeart/2008/layout/HalfCircleOrganizationChart"/>
    <dgm:cxn modelId="{A11C346C-BF45-439A-AA3A-EC67A9DD9A41}" type="presParOf" srcId="{C672FDFB-F058-4523-887A-CB16F1A24729}" destId="{E5801719-EB2C-4B4E-B787-890570CF5343}" srcOrd="3" destOrd="0" presId="urn:microsoft.com/office/officeart/2008/layout/HalfCircleOrganizationChart"/>
    <dgm:cxn modelId="{CFF4B155-D8EC-4260-9621-BA44F373E1EF}" type="presParOf" srcId="{E5801719-EB2C-4B4E-B787-890570CF5343}" destId="{F1C01434-8E63-4FB9-9799-387833C0ECC8}" srcOrd="0" destOrd="0" presId="urn:microsoft.com/office/officeart/2008/layout/HalfCircleOrganizationChart"/>
    <dgm:cxn modelId="{90497AC1-53DF-424B-B183-E7FE7D544A8F}" type="presParOf" srcId="{F1C01434-8E63-4FB9-9799-387833C0ECC8}" destId="{4705CB64-27AA-4F9E-95CC-10A3250695DD}" srcOrd="0" destOrd="0" presId="urn:microsoft.com/office/officeart/2008/layout/HalfCircleOrganizationChart"/>
    <dgm:cxn modelId="{178C99DC-8A9D-4C3A-816C-73D9CDC64C2A}" type="presParOf" srcId="{F1C01434-8E63-4FB9-9799-387833C0ECC8}" destId="{E48EA7C2-F30C-43D7-AD03-A401E503D0FF}" srcOrd="1" destOrd="0" presId="urn:microsoft.com/office/officeart/2008/layout/HalfCircleOrganizationChart"/>
    <dgm:cxn modelId="{BD7CDBC9-184D-4171-9F6F-FB19DB6221C6}" type="presParOf" srcId="{F1C01434-8E63-4FB9-9799-387833C0ECC8}" destId="{35BD2949-37A8-46D5-91F7-FE9B533A8493}" srcOrd="2" destOrd="0" presId="urn:microsoft.com/office/officeart/2008/layout/HalfCircleOrganizationChart"/>
    <dgm:cxn modelId="{71D090C7-568F-4081-9809-58DE66037CBB}" type="presParOf" srcId="{F1C01434-8E63-4FB9-9799-387833C0ECC8}" destId="{347B45C3-6D1D-433F-A22E-86BCC3F6F28E}" srcOrd="3" destOrd="0" presId="urn:microsoft.com/office/officeart/2008/layout/HalfCircleOrganizationChart"/>
    <dgm:cxn modelId="{EEE8CF11-1A16-48F2-8446-84C6096018F3}" type="presParOf" srcId="{E5801719-EB2C-4B4E-B787-890570CF5343}" destId="{B690B6DC-A3D7-4AA2-B22D-BB78AC9C22F8}" srcOrd="1" destOrd="0" presId="urn:microsoft.com/office/officeart/2008/layout/HalfCircleOrganizationChart"/>
    <dgm:cxn modelId="{464DD2D3-7477-4F49-BE2C-AD4D9D9498C9}" type="presParOf" srcId="{E5801719-EB2C-4B4E-B787-890570CF5343}" destId="{7E644936-8242-47A7-95B9-48E44DC141D8}" srcOrd="2" destOrd="0" presId="urn:microsoft.com/office/officeart/2008/layout/HalfCircleOrganizationChart"/>
    <dgm:cxn modelId="{B58ACF85-9276-4E3D-8269-47A69D41CD98}" type="presParOf" srcId="{88E15789-5E24-40A5-9BEB-AF4EC6C5AF68}" destId="{949F77D1-50BA-4E54-8082-503B2CFECB82}" srcOrd="2" destOrd="0" presId="urn:microsoft.com/office/officeart/2008/layout/HalfCircleOrganizationChart"/>
    <dgm:cxn modelId="{FABBA526-2CE0-444F-8776-59D2C79D27A7}" type="presParOf" srcId="{42993700-D630-4430-A7F2-8AEEBE8D9D15}" destId="{B9E4582A-E110-43EE-ABEC-02CEB4A3217F}" srcOrd="2" destOrd="0" presId="urn:microsoft.com/office/officeart/2008/layout/HalfCircleOrganizationChart"/>
    <dgm:cxn modelId="{EEF2E111-1A4A-4583-94D5-C573DD5A169B}" type="presParOf" srcId="{F1E01917-1BAB-47F8-A3FF-ECA73DD9391A}" destId="{34B5415B-503E-4D11-9F02-A206C3CAF67C}" srcOrd="2" destOrd="0" presId="urn:microsoft.com/office/officeart/2008/layout/HalfCircleOrganizationChart"/>
    <dgm:cxn modelId="{FE31D4BD-7D51-4791-B3DA-624941EF5918}" type="presParOf" srcId="{34B5415B-503E-4D11-9F02-A206C3CAF67C}" destId="{E78BE8DC-0EAD-42C5-B44F-DFCCF38F83BF}" srcOrd="0" destOrd="0" presId="urn:microsoft.com/office/officeart/2008/layout/HalfCircleOrganizationChart"/>
    <dgm:cxn modelId="{89CE12A0-7883-4286-9DC2-C1FC41CE8FB7}" type="presParOf" srcId="{E78BE8DC-0EAD-42C5-B44F-DFCCF38F83BF}" destId="{BAB1AFDC-B179-41B5-B222-F98B97BF7830}" srcOrd="0" destOrd="0" presId="urn:microsoft.com/office/officeart/2008/layout/HalfCircleOrganizationChart"/>
    <dgm:cxn modelId="{4CC76B2A-A990-46FE-94BE-A4B5044F73FC}" type="presParOf" srcId="{E78BE8DC-0EAD-42C5-B44F-DFCCF38F83BF}" destId="{CD590129-B470-4392-9A1F-2C90094D4D23}" srcOrd="1" destOrd="0" presId="urn:microsoft.com/office/officeart/2008/layout/HalfCircleOrganizationChart"/>
    <dgm:cxn modelId="{16B63F94-0969-4A2F-ACE8-D55CBD092316}" type="presParOf" srcId="{E78BE8DC-0EAD-42C5-B44F-DFCCF38F83BF}" destId="{FF90EB61-A8D6-45CA-962C-0770B0075744}" srcOrd="2" destOrd="0" presId="urn:microsoft.com/office/officeart/2008/layout/HalfCircleOrganizationChart"/>
    <dgm:cxn modelId="{E6EA096E-E2B7-4137-B414-64876491379F}" type="presParOf" srcId="{E78BE8DC-0EAD-42C5-B44F-DFCCF38F83BF}" destId="{404660EC-B248-4D26-8B43-74D1681943F2}" srcOrd="3" destOrd="0" presId="urn:microsoft.com/office/officeart/2008/layout/HalfCircleOrganizationChart"/>
    <dgm:cxn modelId="{A48AF795-2049-4F08-A144-ADC559D280F8}" type="presParOf" srcId="{34B5415B-503E-4D11-9F02-A206C3CAF67C}" destId="{6384F291-EAB5-4360-8006-ACB692A1D453}" srcOrd="1" destOrd="0" presId="urn:microsoft.com/office/officeart/2008/layout/HalfCircleOrganizationChart"/>
    <dgm:cxn modelId="{88D2AF80-5285-4A6D-9784-63EA4E1B19B6}" type="presParOf" srcId="{6384F291-EAB5-4360-8006-ACB692A1D453}" destId="{38D0DBD8-2C11-4B0C-87CA-4315B4625853}" srcOrd="0" destOrd="0" presId="urn:microsoft.com/office/officeart/2008/layout/HalfCircleOrganizationChart"/>
    <dgm:cxn modelId="{5BCFF290-E03A-40B8-8788-940721034992}" type="presParOf" srcId="{6384F291-EAB5-4360-8006-ACB692A1D453}" destId="{8C320F81-0D35-47ED-B6FA-646FACFBB19A}" srcOrd="1" destOrd="0" presId="urn:microsoft.com/office/officeart/2008/layout/HalfCircleOrganizationChart"/>
    <dgm:cxn modelId="{C2286B72-0E57-417B-B07E-17F0E8542BEA}" type="presParOf" srcId="{8C320F81-0D35-47ED-B6FA-646FACFBB19A}" destId="{39A3A7FC-0870-4E61-B40E-08D5D48440B5}" srcOrd="0" destOrd="0" presId="urn:microsoft.com/office/officeart/2008/layout/HalfCircleOrganizationChart"/>
    <dgm:cxn modelId="{694B98C3-A8A2-45D8-928B-ACFDFF234F15}" type="presParOf" srcId="{39A3A7FC-0870-4E61-B40E-08D5D48440B5}" destId="{2E696F25-BE0C-46E9-9850-1C2CA63EA474}" srcOrd="0" destOrd="0" presId="urn:microsoft.com/office/officeart/2008/layout/HalfCircleOrganizationChart"/>
    <dgm:cxn modelId="{0A06FBDB-3C7F-47C4-9D42-E37A0991C6CB}" type="presParOf" srcId="{39A3A7FC-0870-4E61-B40E-08D5D48440B5}" destId="{741B6FCE-FC62-4092-A82D-65D4209891B5}" srcOrd="1" destOrd="0" presId="urn:microsoft.com/office/officeart/2008/layout/HalfCircleOrganizationChart"/>
    <dgm:cxn modelId="{50A1A237-7A80-4A57-8C74-9446DED74E8A}" type="presParOf" srcId="{39A3A7FC-0870-4E61-B40E-08D5D48440B5}" destId="{7246150C-90CA-45A8-AF5B-51B9BFADDDCA}" srcOrd="2" destOrd="0" presId="urn:microsoft.com/office/officeart/2008/layout/HalfCircleOrganizationChart"/>
    <dgm:cxn modelId="{9697A124-3425-44CC-BC12-4E51D0A01D2F}" type="presParOf" srcId="{39A3A7FC-0870-4E61-B40E-08D5D48440B5}" destId="{C76C4F68-C0EF-44B3-9C5B-DB7D2B441A2F}" srcOrd="3" destOrd="0" presId="urn:microsoft.com/office/officeart/2008/layout/HalfCircleOrganizationChart"/>
    <dgm:cxn modelId="{A02160A8-CE2B-425A-940D-226D9DDD3020}" type="presParOf" srcId="{8C320F81-0D35-47ED-B6FA-646FACFBB19A}" destId="{2DD16364-8B91-4545-AEA0-1FCC56E7FD99}" srcOrd="1" destOrd="0" presId="urn:microsoft.com/office/officeart/2008/layout/HalfCircleOrganizationChart"/>
    <dgm:cxn modelId="{8C489764-54A1-441F-AA4F-30B230747D8C}" type="presParOf" srcId="{2DD16364-8B91-4545-AEA0-1FCC56E7FD99}" destId="{5C7D0013-D8CF-420C-BF7B-5D14E269D2E2}" srcOrd="0" destOrd="0" presId="urn:microsoft.com/office/officeart/2008/layout/HalfCircleOrganizationChart"/>
    <dgm:cxn modelId="{EF4BC15B-6C07-42D9-A18B-73AAA032A12B}" type="presParOf" srcId="{2DD16364-8B91-4545-AEA0-1FCC56E7FD99}" destId="{093E44D6-393B-4BD4-80D7-C90EE3D7B130}" srcOrd="1" destOrd="0" presId="urn:microsoft.com/office/officeart/2008/layout/HalfCircleOrganizationChart"/>
    <dgm:cxn modelId="{1BD1C69C-E092-4205-86C1-D45B33DB0420}" type="presParOf" srcId="{093E44D6-393B-4BD4-80D7-C90EE3D7B130}" destId="{17670973-D9C9-4B3C-9E8E-4841772E3C62}" srcOrd="0" destOrd="0" presId="urn:microsoft.com/office/officeart/2008/layout/HalfCircleOrganizationChart"/>
    <dgm:cxn modelId="{0C559CD6-8D0A-4BD0-A0D1-ED7D63DEC537}" type="presParOf" srcId="{17670973-D9C9-4B3C-9E8E-4841772E3C62}" destId="{394253DE-09AD-4AA6-98AE-6B43134B6834}" srcOrd="0" destOrd="0" presId="urn:microsoft.com/office/officeart/2008/layout/HalfCircleOrganizationChart"/>
    <dgm:cxn modelId="{2FF50729-6A19-43CA-969A-B003E0D71B68}" type="presParOf" srcId="{17670973-D9C9-4B3C-9E8E-4841772E3C62}" destId="{CE708F80-9D77-4ACA-8028-3FC83CE730B2}" srcOrd="1" destOrd="0" presId="urn:microsoft.com/office/officeart/2008/layout/HalfCircleOrganizationChart"/>
    <dgm:cxn modelId="{5C1BBDFE-2588-4502-A8E0-A1BD04876C6A}" type="presParOf" srcId="{17670973-D9C9-4B3C-9E8E-4841772E3C62}" destId="{7B31F574-98DD-4AAA-B241-10B1C073EE7B}" srcOrd="2" destOrd="0" presId="urn:microsoft.com/office/officeart/2008/layout/HalfCircleOrganizationChart"/>
    <dgm:cxn modelId="{1BF64C43-D03C-4597-82B8-402E344F13A6}" type="presParOf" srcId="{17670973-D9C9-4B3C-9E8E-4841772E3C62}" destId="{1647112D-762E-4AA3-8AB0-0F25FCF67095}" srcOrd="3" destOrd="0" presId="urn:microsoft.com/office/officeart/2008/layout/HalfCircleOrganizationChart"/>
    <dgm:cxn modelId="{70163BA6-9093-4D3E-916A-8134B73EF7C2}" type="presParOf" srcId="{093E44D6-393B-4BD4-80D7-C90EE3D7B130}" destId="{F5E893A3-C5BF-4FE4-A19D-11BE0AA08DF1}" srcOrd="1" destOrd="0" presId="urn:microsoft.com/office/officeart/2008/layout/HalfCircleOrganizationChart"/>
    <dgm:cxn modelId="{7FD45BD6-7B7B-4782-A57E-D4BA071C9143}" type="presParOf" srcId="{F5E893A3-C5BF-4FE4-A19D-11BE0AA08DF1}" destId="{40AC6938-DEDA-4539-8ECF-AF1883FAABF8}" srcOrd="0" destOrd="0" presId="urn:microsoft.com/office/officeart/2008/layout/HalfCircleOrganizationChart"/>
    <dgm:cxn modelId="{0E518175-2D4F-4EA6-BC95-BE68CAD05A47}" type="presParOf" srcId="{F5E893A3-C5BF-4FE4-A19D-11BE0AA08DF1}" destId="{8F35687E-5999-418C-B2F1-911B7286F0E1}" srcOrd="1" destOrd="0" presId="urn:microsoft.com/office/officeart/2008/layout/HalfCircleOrganizationChart"/>
    <dgm:cxn modelId="{3C500C7E-0346-4523-82EA-604ED8E2568A}" type="presParOf" srcId="{8F35687E-5999-418C-B2F1-911B7286F0E1}" destId="{B64302C1-DEE3-4EB4-AA8F-E686C68778DA}" srcOrd="0" destOrd="0" presId="urn:microsoft.com/office/officeart/2008/layout/HalfCircleOrganizationChart"/>
    <dgm:cxn modelId="{67CFD62D-DAD1-43A0-AE0F-AE9A2E74E07B}" type="presParOf" srcId="{B64302C1-DEE3-4EB4-AA8F-E686C68778DA}" destId="{E6BB641C-909E-45E1-B0D9-C19B55B3C5DB}" srcOrd="0" destOrd="0" presId="urn:microsoft.com/office/officeart/2008/layout/HalfCircleOrganizationChart"/>
    <dgm:cxn modelId="{AFE8D0A9-59A5-49A3-92CA-31A115B271E3}" type="presParOf" srcId="{B64302C1-DEE3-4EB4-AA8F-E686C68778DA}" destId="{D15ECC62-6BFC-4369-BDD8-1B0E6838DF27}" srcOrd="1" destOrd="0" presId="urn:microsoft.com/office/officeart/2008/layout/HalfCircleOrganizationChart"/>
    <dgm:cxn modelId="{F032AA1D-7CC8-41B9-99A4-69CC2D821DBD}" type="presParOf" srcId="{B64302C1-DEE3-4EB4-AA8F-E686C68778DA}" destId="{F07616D2-1A4A-40E6-B405-5E0AEC3A4BAC}" srcOrd="2" destOrd="0" presId="urn:microsoft.com/office/officeart/2008/layout/HalfCircleOrganizationChart"/>
    <dgm:cxn modelId="{5AC3EAB1-0D17-4743-BB1D-E55AD987F566}" type="presParOf" srcId="{B64302C1-DEE3-4EB4-AA8F-E686C68778DA}" destId="{301AEC69-31AB-4426-894F-B2C8A6C1AD54}" srcOrd="3" destOrd="0" presId="urn:microsoft.com/office/officeart/2008/layout/HalfCircleOrganizationChart"/>
    <dgm:cxn modelId="{DCE0482B-CC87-44AC-9875-69046701C5ED}" type="presParOf" srcId="{8F35687E-5999-418C-B2F1-911B7286F0E1}" destId="{5C9CA239-5A24-4ADC-A393-16CD1A354699}" srcOrd="1" destOrd="0" presId="urn:microsoft.com/office/officeart/2008/layout/HalfCircleOrganizationChart"/>
    <dgm:cxn modelId="{A63853AE-BB83-413B-9E93-D9D505E12BBA}" type="presParOf" srcId="{8F35687E-5999-418C-B2F1-911B7286F0E1}" destId="{F001E2DF-B247-4A57-A8BE-F1357FD5D595}" srcOrd="2" destOrd="0" presId="urn:microsoft.com/office/officeart/2008/layout/HalfCircleOrganizationChart"/>
    <dgm:cxn modelId="{3D73CA0A-4B58-4784-BCE9-F1F1400DF177}" type="presParOf" srcId="{F5E893A3-C5BF-4FE4-A19D-11BE0AA08DF1}" destId="{6577DCDE-089A-4A6B-8BE2-1EE294899641}" srcOrd="2" destOrd="0" presId="urn:microsoft.com/office/officeart/2008/layout/HalfCircleOrganizationChart"/>
    <dgm:cxn modelId="{D714C15A-D85E-4F74-86D3-F94F2C50C6BF}" type="presParOf" srcId="{F5E893A3-C5BF-4FE4-A19D-11BE0AA08DF1}" destId="{DAD5459C-C789-425E-9D7E-37150A976181}" srcOrd="3" destOrd="0" presId="urn:microsoft.com/office/officeart/2008/layout/HalfCircleOrganizationChart"/>
    <dgm:cxn modelId="{7281EFC1-625E-4533-A63B-F341D981AF97}" type="presParOf" srcId="{DAD5459C-C789-425E-9D7E-37150A976181}" destId="{47D7053A-5438-47A2-8255-A8438508176E}" srcOrd="0" destOrd="0" presId="urn:microsoft.com/office/officeart/2008/layout/HalfCircleOrganizationChart"/>
    <dgm:cxn modelId="{240DA2FD-2E0D-41D3-B015-116A9EB183C5}" type="presParOf" srcId="{47D7053A-5438-47A2-8255-A8438508176E}" destId="{C2A88EC7-D6C8-46ED-BE20-79D49783CF56}" srcOrd="0" destOrd="0" presId="urn:microsoft.com/office/officeart/2008/layout/HalfCircleOrganizationChart"/>
    <dgm:cxn modelId="{89B37FBC-2F29-498B-A5CE-7B6FF8160033}" type="presParOf" srcId="{47D7053A-5438-47A2-8255-A8438508176E}" destId="{1C21FD42-8AA6-4ECA-AF2E-CA6D5A5F6025}" srcOrd="1" destOrd="0" presId="urn:microsoft.com/office/officeart/2008/layout/HalfCircleOrganizationChart"/>
    <dgm:cxn modelId="{7D297EBE-C04C-433F-B521-76103F9F6C07}" type="presParOf" srcId="{47D7053A-5438-47A2-8255-A8438508176E}" destId="{B0113229-A3E1-4A30-96A8-3BF0743B3E67}" srcOrd="2" destOrd="0" presId="urn:microsoft.com/office/officeart/2008/layout/HalfCircleOrganizationChart"/>
    <dgm:cxn modelId="{C3EF079D-1695-4DBF-92A3-2F953C216634}" type="presParOf" srcId="{47D7053A-5438-47A2-8255-A8438508176E}" destId="{94F65110-1F59-42EF-983A-FA19E03CA99E}" srcOrd="3" destOrd="0" presId="urn:microsoft.com/office/officeart/2008/layout/HalfCircleOrganizationChart"/>
    <dgm:cxn modelId="{D33A0712-F319-481F-AB44-88FDCF0C4BD4}" type="presParOf" srcId="{DAD5459C-C789-425E-9D7E-37150A976181}" destId="{5BF12713-660A-4900-9629-F83BB46EE536}" srcOrd="1" destOrd="0" presId="urn:microsoft.com/office/officeart/2008/layout/HalfCircleOrganizationChart"/>
    <dgm:cxn modelId="{CB51DB44-4689-489A-8F2B-10C34412F156}" type="presParOf" srcId="{DAD5459C-C789-425E-9D7E-37150A976181}" destId="{DFCE777C-338E-4791-A261-E9ABE2BF88CA}" srcOrd="2" destOrd="0" presId="urn:microsoft.com/office/officeart/2008/layout/HalfCircleOrganizationChart"/>
    <dgm:cxn modelId="{86E6BCA6-23AB-45F3-9FFB-AAED56460E87}" type="presParOf" srcId="{093E44D6-393B-4BD4-80D7-C90EE3D7B130}" destId="{7DCAB1C5-8F9D-4F48-896C-AD115D43FE24}" srcOrd="2" destOrd="0" presId="urn:microsoft.com/office/officeart/2008/layout/HalfCircleOrganizationChart"/>
    <dgm:cxn modelId="{00F59B5D-1797-4ADF-BC9B-8366B8FF94D2}" type="presParOf" srcId="{2DD16364-8B91-4545-AEA0-1FCC56E7FD99}" destId="{5B9A0D32-2ACA-4D62-8A11-4DDBA56B08FB}" srcOrd="2" destOrd="0" presId="urn:microsoft.com/office/officeart/2008/layout/HalfCircleOrganizationChart"/>
    <dgm:cxn modelId="{F5D623B4-C5C0-4A28-B5C5-80514587D963}" type="presParOf" srcId="{2DD16364-8B91-4545-AEA0-1FCC56E7FD99}" destId="{504930E4-0C59-46D5-AF5C-023C0C7BB708}" srcOrd="3" destOrd="0" presId="urn:microsoft.com/office/officeart/2008/layout/HalfCircleOrganizationChart"/>
    <dgm:cxn modelId="{77F69373-417F-4B56-9484-861421AF9C7D}" type="presParOf" srcId="{504930E4-0C59-46D5-AF5C-023C0C7BB708}" destId="{5FCD1366-C292-475C-A16C-57353BDB1B11}" srcOrd="0" destOrd="0" presId="urn:microsoft.com/office/officeart/2008/layout/HalfCircleOrganizationChart"/>
    <dgm:cxn modelId="{B8480254-882E-43D2-8105-FDB39DB9041C}" type="presParOf" srcId="{5FCD1366-C292-475C-A16C-57353BDB1B11}" destId="{CBA7AE4C-6053-4372-A73E-B8B9A1945CA0}" srcOrd="0" destOrd="0" presId="urn:microsoft.com/office/officeart/2008/layout/HalfCircleOrganizationChart"/>
    <dgm:cxn modelId="{254DA701-4865-4DDD-9045-767AFCE698CA}" type="presParOf" srcId="{5FCD1366-C292-475C-A16C-57353BDB1B11}" destId="{64890FDB-DFF7-4322-9505-7969015C3220}" srcOrd="1" destOrd="0" presId="urn:microsoft.com/office/officeart/2008/layout/HalfCircleOrganizationChart"/>
    <dgm:cxn modelId="{94F8A8C0-4995-4552-AB83-75ED0DD235F1}" type="presParOf" srcId="{5FCD1366-C292-475C-A16C-57353BDB1B11}" destId="{893BECE5-FCB8-4F2A-A00E-DB20918F6EFD}" srcOrd="2" destOrd="0" presId="urn:microsoft.com/office/officeart/2008/layout/HalfCircleOrganizationChart"/>
    <dgm:cxn modelId="{AD5AAD32-9D9C-46FD-BB53-02BF09072E32}" type="presParOf" srcId="{5FCD1366-C292-475C-A16C-57353BDB1B11}" destId="{BF827AD9-0F50-4DE9-B838-FC69EBEFD74F}" srcOrd="3" destOrd="0" presId="urn:microsoft.com/office/officeart/2008/layout/HalfCircleOrganizationChart"/>
    <dgm:cxn modelId="{275F0862-0322-4820-9230-D5BC53E468FF}" type="presParOf" srcId="{504930E4-0C59-46D5-AF5C-023C0C7BB708}" destId="{1D2F2D76-E594-4361-A61C-E85068D6F1D8}" srcOrd="1" destOrd="0" presId="urn:microsoft.com/office/officeart/2008/layout/HalfCircleOrganizationChart"/>
    <dgm:cxn modelId="{2DA354F9-0F73-48BA-A172-C4CB967F2B74}" type="presParOf" srcId="{1D2F2D76-E594-4361-A61C-E85068D6F1D8}" destId="{5AD90C40-DCDD-456B-B006-E3ED5C2CE56B}" srcOrd="0" destOrd="0" presId="urn:microsoft.com/office/officeart/2008/layout/HalfCircleOrganizationChart"/>
    <dgm:cxn modelId="{A1813114-7D45-449D-A96D-C3D171EB7470}" type="presParOf" srcId="{1D2F2D76-E594-4361-A61C-E85068D6F1D8}" destId="{4B4133A8-4ACF-458C-A49A-0437F40CC62D}" srcOrd="1" destOrd="0" presId="urn:microsoft.com/office/officeart/2008/layout/HalfCircleOrganizationChart"/>
    <dgm:cxn modelId="{E8B92C83-9C5A-4D94-9C84-9EE8A38DCB4D}" type="presParOf" srcId="{4B4133A8-4ACF-458C-A49A-0437F40CC62D}" destId="{CA542103-8421-4756-AB72-39378FE063B5}" srcOrd="0" destOrd="0" presId="urn:microsoft.com/office/officeart/2008/layout/HalfCircleOrganizationChart"/>
    <dgm:cxn modelId="{759F57FD-2B73-481A-973A-271498D8B090}" type="presParOf" srcId="{CA542103-8421-4756-AB72-39378FE063B5}" destId="{08F35B5F-25F5-4B5D-9E7F-C3857CCEF457}" srcOrd="0" destOrd="0" presId="urn:microsoft.com/office/officeart/2008/layout/HalfCircleOrganizationChart"/>
    <dgm:cxn modelId="{373A7D1F-4C84-4AC8-B97B-BC024A1CF403}" type="presParOf" srcId="{CA542103-8421-4756-AB72-39378FE063B5}" destId="{7C426D9B-0F87-4617-832A-D129DDEF7D94}" srcOrd="1" destOrd="0" presId="urn:microsoft.com/office/officeart/2008/layout/HalfCircleOrganizationChart"/>
    <dgm:cxn modelId="{CE69E4B7-03F4-486A-9D3B-73DF8E80C883}" type="presParOf" srcId="{CA542103-8421-4756-AB72-39378FE063B5}" destId="{0A07DDAA-5520-404A-9E98-4CCC96386FF1}" srcOrd="2" destOrd="0" presId="urn:microsoft.com/office/officeart/2008/layout/HalfCircleOrganizationChart"/>
    <dgm:cxn modelId="{ED5E3B95-1B21-4601-9D84-5183315EED06}" type="presParOf" srcId="{CA542103-8421-4756-AB72-39378FE063B5}" destId="{2CB244D5-5E61-4BA6-8031-76234DBF83CD}" srcOrd="3" destOrd="0" presId="urn:microsoft.com/office/officeart/2008/layout/HalfCircleOrganizationChart"/>
    <dgm:cxn modelId="{C681174A-503A-4D8A-B591-E4846CB789E0}" type="presParOf" srcId="{4B4133A8-4ACF-458C-A49A-0437F40CC62D}" destId="{F5D9E9D0-3EDD-45C1-8C7F-1D2201CE9BE4}" srcOrd="1" destOrd="0" presId="urn:microsoft.com/office/officeart/2008/layout/HalfCircleOrganizationChart"/>
    <dgm:cxn modelId="{CBE8C13C-4FDE-414A-8CAB-52984A62EDE7}" type="presParOf" srcId="{4B4133A8-4ACF-458C-A49A-0437F40CC62D}" destId="{D3026503-91A9-4F49-B41C-43699372D3BF}" srcOrd="2" destOrd="0" presId="urn:microsoft.com/office/officeart/2008/layout/HalfCircleOrganizationChart"/>
    <dgm:cxn modelId="{92A3A5D6-67FD-453F-B7B9-D183AFD8D358}" type="presParOf" srcId="{1D2F2D76-E594-4361-A61C-E85068D6F1D8}" destId="{F3475562-68CB-42D0-855A-AB2B3F6AE083}" srcOrd="2" destOrd="0" presId="urn:microsoft.com/office/officeart/2008/layout/HalfCircleOrganizationChart"/>
    <dgm:cxn modelId="{D6DED959-39A8-48CE-9E76-4E151522B9F8}" type="presParOf" srcId="{1D2F2D76-E594-4361-A61C-E85068D6F1D8}" destId="{F4D186FF-4E82-4003-8571-246C3A04DD85}" srcOrd="3" destOrd="0" presId="urn:microsoft.com/office/officeart/2008/layout/HalfCircleOrganizationChart"/>
    <dgm:cxn modelId="{3EDE505D-E69E-4EBA-9755-3C8329815A55}" type="presParOf" srcId="{F4D186FF-4E82-4003-8571-246C3A04DD85}" destId="{172603B1-F350-409C-AFAC-B9FF839365B0}" srcOrd="0" destOrd="0" presId="urn:microsoft.com/office/officeart/2008/layout/HalfCircleOrganizationChart"/>
    <dgm:cxn modelId="{CE21BE20-3528-49AB-8B76-157BEFAE6000}" type="presParOf" srcId="{172603B1-F350-409C-AFAC-B9FF839365B0}" destId="{27254A3B-5181-495D-B7CF-37263AE769F5}" srcOrd="0" destOrd="0" presId="urn:microsoft.com/office/officeart/2008/layout/HalfCircleOrganizationChart"/>
    <dgm:cxn modelId="{393623BC-4818-42FE-8FDF-BBCED2AE07A0}" type="presParOf" srcId="{172603B1-F350-409C-AFAC-B9FF839365B0}" destId="{F12854EE-A129-468D-9AC8-57A0C5249143}" srcOrd="1" destOrd="0" presId="urn:microsoft.com/office/officeart/2008/layout/HalfCircleOrganizationChart"/>
    <dgm:cxn modelId="{F85549B6-A8F2-4E67-942A-2F64727854BC}" type="presParOf" srcId="{172603B1-F350-409C-AFAC-B9FF839365B0}" destId="{1F375F08-1C32-4892-9EB8-21C6011F3804}" srcOrd="2" destOrd="0" presId="urn:microsoft.com/office/officeart/2008/layout/HalfCircleOrganizationChart"/>
    <dgm:cxn modelId="{BD70F28F-7439-43E1-BBFB-B5C05C6515C9}" type="presParOf" srcId="{172603B1-F350-409C-AFAC-B9FF839365B0}" destId="{A664777A-142C-43B1-B665-D009B399BAEE}" srcOrd="3" destOrd="0" presId="urn:microsoft.com/office/officeart/2008/layout/HalfCircleOrganizationChart"/>
    <dgm:cxn modelId="{B9FDEBC9-585A-40CA-A91B-5E1D973ECBB2}" type="presParOf" srcId="{F4D186FF-4E82-4003-8571-246C3A04DD85}" destId="{9AFCDC6D-934E-4FD4-A7C8-2019EEDF05DD}" srcOrd="1" destOrd="0" presId="urn:microsoft.com/office/officeart/2008/layout/HalfCircleOrganizationChart"/>
    <dgm:cxn modelId="{CDC2DE62-1E45-49E2-B82F-7E6CB397D69A}" type="presParOf" srcId="{F4D186FF-4E82-4003-8571-246C3A04DD85}" destId="{62BB2892-CBC4-43D7-8678-ED99A8DE61B7}" srcOrd="2" destOrd="0" presId="urn:microsoft.com/office/officeart/2008/layout/HalfCircleOrganizationChart"/>
    <dgm:cxn modelId="{ACF17083-9302-4E8F-AC93-3C5AC18A5585}" type="presParOf" srcId="{504930E4-0C59-46D5-AF5C-023C0C7BB708}" destId="{59745368-5EBD-4A73-A210-813D442E717D}" srcOrd="2" destOrd="0" presId="urn:microsoft.com/office/officeart/2008/layout/HalfCircleOrganizationChart"/>
    <dgm:cxn modelId="{5A5E4717-C3C4-4629-889F-D10776602361}" type="presParOf" srcId="{8C320F81-0D35-47ED-B6FA-646FACFBB19A}" destId="{18360510-8C8F-4C18-9F13-671F0410D53D}" srcOrd="2" destOrd="0" presId="urn:microsoft.com/office/officeart/2008/layout/HalfCircleOrganizationChart"/>
    <dgm:cxn modelId="{FC5C3A8A-DF5F-4A31-9563-B0C9DD254CC9}" type="presParOf" srcId="{6384F291-EAB5-4360-8006-ACB692A1D453}" destId="{B76B4BE4-BE47-4031-9BF4-436D4E0E12D6}" srcOrd="2" destOrd="0" presId="urn:microsoft.com/office/officeart/2008/layout/HalfCircleOrganizationChart"/>
    <dgm:cxn modelId="{96771429-D989-468A-8950-E8ADE4D83CB6}" type="presParOf" srcId="{6384F291-EAB5-4360-8006-ACB692A1D453}" destId="{2F175F21-214E-4B8B-B4A1-DEB407A81629}" srcOrd="3" destOrd="0" presId="urn:microsoft.com/office/officeart/2008/layout/HalfCircleOrganizationChart"/>
    <dgm:cxn modelId="{D719A0ED-87B4-4A8E-83B7-DA27CFF21D83}" type="presParOf" srcId="{2F175F21-214E-4B8B-B4A1-DEB407A81629}" destId="{0A98E8B7-772F-43B9-8F22-FEC03F2B98B8}" srcOrd="0" destOrd="0" presId="urn:microsoft.com/office/officeart/2008/layout/HalfCircleOrganizationChart"/>
    <dgm:cxn modelId="{9EC83951-1838-49DF-B543-C36B802293DD}" type="presParOf" srcId="{0A98E8B7-772F-43B9-8F22-FEC03F2B98B8}" destId="{DE1D65E5-B180-4856-8487-A2AEB3C84D46}" srcOrd="0" destOrd="0" presId="urn:microsoft.com/office/officeart/2008/layout/HalfCircleOrganizationChart"/>
    <dgm:cxn modelId="{0173D39B-C20C-4B82-977B-56CBB4E3D9D8}" type="presParOf" srcId="{0A98E8B7-772F-43B9-8F22-FEC03F2B98B8}" destId="{E1543DA9-9F9D-4A0F-A1B7-97023DDB1B96}" srcOrd="1" destOrd="0" presId="urn:microsoft.com/office/officeart/2008/layout/HalfCircleOrganizationChart"/>
    <dgm:cxn modelId="{A8642859-D81C-4367-9E59-9325E3446949}" type="presParOf" srcId="{0A98E8B7-772F-43B9-8F22-FEC03F2B98B8}" destId="{89FCF7A3-0DCC-491A-A22F-2C44E4568CE4}" srcOrd="2" destOrd="0" presId="urn:microsoft.com/office/officeart/2008/layout/HalfCircleOrganizationChart"/>
    <dgm:cxn modelId="{C009A354-47A0-4294-A1DB-EAA0A50080C3}" type="presParOf" srcId="{0A98E8B7-772F-43B9-8F22-FEC03F2B98B8}" destId="{DE128C97-881C-4B3F-9E61-9919C68CF5D4}" srcOrd="3" destOrd="0" presId="urn:microsoft.com/office/officeart/2008/layout/HalfCircleOrganizationChart"/>
    <dgm:cxn modelId="{9AF8F2FB-47E4-468E-9011-6AE2E3DD15CF}" type="presParOf" srcId="{2F175F21-214E-4B8B-B4A1-DEB407A81629}" destId="{B7CF0BC2-497C-443B-8300-3F51391B47B5}" srcOrd="1" destOrd="0" presId="urn:microsoft.com/office/officeart/2008/layout/HalfCircleOrganizationChart"/>
    <dgm:cxn modelId="{68F1CCDD-2053-488D-B495-DEE4C4D77439}" type="presParOf" srcId="{B7CF0BC2-497C-443B-8300-3F51391B47B5}" destId="{4E52E33D-1ED7-432E-83DA-E2877CCC2F66}" srcOrd="0" destOrd="0" presId="urn:microsoft.com/office/officeart/2008/layout/HalfCircleOrganizationChart"/>
    <dgm:cxn modelId="{651DDC3B-AD54-44D0-AD54-BF200C54D70E}" type="presParOf" srcId="{B7CF0BC2-497C-443B-8300-3F51391B47B5}" destId="{3D4182E2-E37B-4285-9516-D42F03912462}" srcOrd="1" destOrd="0" presId="urn:microsoft.com/office/officeart/2008/layout/HalfCircleOrganizationChart"/>
    <dgm:cxn modelId="{BB21D54F-E12B-4A0A-B3F0-483F9C96360E}" type="presParOf" srcId="{3D4182E2-E37B-4285-9516-D42F03912462}" destId="{3F818BD4-F7E3-419A-A43A-5C195E14221B}" srcOrd="0" destOrd="0" presId="urn:microsoft.com/office/officeart/2008/layout/HalfCircleOrganizationChart"/>
    <dgm:cxn modelId="{2645C5DE-0139-4F82-A612-F255AD285AD8}" type="presParOf" srcId="{3F818BD4-F7E3-419A-A43A-5C195E14221B}" destId="{F9B61C1A-A75A-4019-AF6B-081B98617946}" srcOrd="0" destOrd="0" presId="urn:microsoft.com/office/officeart/2008/layout/HalfCircleOrganizationChart"/>
    <dgm:cxn modelId="{08EB9B02-5357-4B96-8406-5B6941FBAB42}" type="presParOf" srcId="{3F818BD4-F7E3-419A-A43A-5C195E14221B}" destId="{A969E3D9-8130-4BF3-855C-DBD6BFBECAB4}" srcOrd="1" destOrd="0" presId="urn:microsoft.com/office/officeart/2008/layout/HalfCircleOrganizationChart"/>
    <dgm:cxn modelId="{48839C98-ECAD-4305-BB25-05400EB797DD}" type="presParOf" srcId="{3F818BD4-F7E3-419A-A43A-5C195E14221B}" destId="{7F514401-3619-41D5-A095-EF76145211EC}" srcOrd="2" destOrd="0" presId="urn:microsoft.com/office/officeart/2008/layout/HalfCircleOrganizationChart"/>
    <dgm:cxn modelId="{33389AAB-9E0F-4F21-A38F-5C00D17FC5E1}" type="presParOf" srcId="{3F818BD4-F7E3-419A-A43A-5C195E14221B}" destId="{ACC3FF2C-C067-4FBF-8F0E-11E92D07F4D2}" srcOrd="3" destOrd="0" presId="urn:microsoft.com/office/officeart/2008/layout/HalfCircleOrganizationChart"/>
    <dgm:cxn modelId="{FFC8CD43-6140-460C-AE86-7EFD02AAEBC0}" type="presParOf" srcId="{3D4182E2-E37B-4285-9516-D42F03912462}" destId="{A3BA91D7-B4A8-44F3-938F-120344DA6D91}" srcOrd="1" destOrd="0" presId="urn:microsoft.com/office/officeart/2008/layout/HalfCircleOrganizationChart"/>
    <dgm:cxn modelId="{1DD018E5-66B2-4C0B-855B-B92BC992C637}" type="presParOf" srcId="{3D4182E2-E37B-4285-9516-D42F03912462}" destId="{5A837930-63F5-49E1-95A3-C9D2DC7AB82D}" srcOrd="2" destOrd="0" presId="urn:microsoft.com/office/officeart/2008/layout/HalfCircleOrganizationChart"/>
    <dgm:cxn modelId="{E970746D-CE1F-4E26-AEA3-EA24313CBFDE}" type="presParOf" srcId="{B7CF0BC2-497C-443B-8300-3F51391B47B5}" destId="{ED6A530E-A669-4524-B19D-4E907EAD11CE}" srcOrd="2" destOrd="0" presId="urn:microsoft.com/office/officeart/2008/layout/HalfCircleOrganizationChart"/>
    <dgm:cxn modelId="{B9300447-B182-4234-8536-EC38E5254FB5}" type="presParOf" srcId="{B7CF0BC2-497C-443B-8300-3F51391B47B5}" destId="{62095753-6814-479F-AC72-4709EA901174}" srcOrd="3" destOrd="0" presId="urn:microsoft.com/office/officeart/2008/layout/HalfCircleOrganizationChart"/>
    <dgm:cxn modelId="{3955E566-8368-4842-949F-6CA7498255A1}" type="presParOf" srcId="{62095753-6814-479F-AC72-4709EA901174}" destId="{963A3707-608F-437F-B20D-6EC0B23DDAA9}" srcOrd="0" destOrd="0" presId="urn:microsoft.com/office/officeart/2008/layout/HalfCircleOrganizationChart"/>
    <dgm:cxn modelId="{BA3B0061-73C3-4F44-98F9-EC73D4AB8C31}" type="presParOf" srcId="{963A3707-608F-437F-B20D-6EC0B23DDAA9}" destId="{A2CCE254-A0CE-419D-B1F2-F0C24958F4AC}" srcOrd="0" destOrd="0" presId="urn:microsoft.com/office/officeart/2008/layout/HalfCircleOrganizationChart"/>
    <dgm:cxn modelId="{E6391E94-4FB5-4D02-9715-8A4AB6FA9C7A}" type="presParOf" srcId="{963A3707-608F-437F-B20D-6EC0B23DDAA9}" destId="{7B698E2B-0242-4A8A-A85A-2B8A513ABB9A}" srcOrd="1" destOrd="0" presId="urn:microsoft.com/office/officeart/2008/layout/HalfCircleOrganizationChart"/>
    <dgm:cxn modelId="{1743DADC-9CBF-4FB6-A804-FFE00C5E6E01}" type="presParOf" srcId="{963A3707-608F-437F-B20D-6EC0B23DDAA9}" destId="{B6E61CB2-0F01-4D56-AB45-4EFC235B6E71}" srcOrd="2" destOrd="0" presId="urn:microsoft.com/office/officeart/2008/layout/HalfCircleOrganizationChart"/>
    <dgm:cxn modelId="{3B8FC4C0-F0FC-434C-A931-64C86E801111}" type="presParOf" srcId="{963A3707-608F-437F-B20D-6EC0B23DDAA9}" destId="{37967683-82D8-4225-8BE9-151E441FB7BC}" srcOrd="3" destOrd="0" presId="urn:microsoft.com/office/officeart/2008/layout/HalfCircleOrganizationChart"/>
    <dgm:cxn modelId="{44E891DB-010B-4C2A-B9B7-4ABD04F7C0D5}" type="presParOf" srcId="{62095753-6814-479F-AC72-4709EA901174}" destId="{12A5020E-8088-40E1-98EF-229A2C2040B4}" srcOrd="1" destOrd="0" presId="urn:microsoft.com/office/officeart/2008/layout/HalfCircleOrganizationChart"/>
    <dgm:cxn modelId="{1555DF40-CD7F-49CA-9D84-967764C974D2}" type="presParOf" srcId="{12A5020E-8088-40E1-98EF-229A2C2040B4}" destId="{0D433B7A-D4F2-4CE1-814B-534AE31A5E7F}" srcOrd="0" destOrd="0" presId="urn:microsoft.com/office/officeart/2008/layout/HalfCircleOrganizationChart"/>
    <dgm:cxn modelId="{4F1253FF-582E-4192-B35A-65953B7C9B81}" type="presParOf" srcId="{12A5020E-8088-40E1-98EF-229A2C2040B4}" destId="{3BA5E9A7-ADD5-4CC1-BDCE-26865DD99238}" srcOrd="1" destOrd="0" presId="urn:microsoft.com/office/officeart/2008/layout/HalfCircleOrganizationChart"/>
    <dgm:cxn modelId="{C1E02789-823F-4BDC-AF46-729D419ECF01}" type="presParOf" srcId="{3BA5E9A7-ADD5-4CC1-BDCE-26865DD99238}" destId="{D1AE2334-D044-4792-9673-0429F2E3D246}" srcOrd="0" destOrd="0" presId="urn:microsoft.com/office/officeart/2008/layout/HalfCircleOrganizationChart"/>
    <dgm:cxn modelId="{C8BAF63D-1E48-498A-A88B-E314B944E3BE}" type="presParOf" srcId="{D1AE2334-D044-4792-9673-0429F2E3D246}" destId="{2629FB5A-713F-4206-9C37-791532208CC5}" srcOrd="0" destOrd="0" presId="urn:microsoft.com/office/officeart/2008/layout/HalfCircleOrganizationChart"/>
    <dgm:cxn modelId="{C609FC13-5BDB-4BEA-86CE-C07C2744D073}" type="presParOf" srcId="{D1AE2334-D044-4792-9673-0429F2E3D246}" destId="{AB6AF693-C665-4929-86DE-BD17796BCEC2}" srcOrd="1" destOrd="0" presId="urn:microsoft.com/office/officeart/2008/layout/HalfCircleOrganizationChart"/>
    <dgm:cxn modelId="{0690A9F3-2B57-4767-B2D4-751178D6E470}" type="presParOf" srcId="{D1AE2334-D044-4792-9673-0429F2E3D246}" destId="{4358B193-C074-43DA-A5DD-A2C76CB9CAD0}" srcOrd="2" destOrd="0" presId="urn:microsoft.com/office/officeart/2008/layout/HalfCircleOrganizationChart"/>
    <dgm:cxn modelId="{146170BB-9788-4078-8E07-2C7D7153B38F}" type="presParOf" srcId="{D1AE2334-D044-4792-9673-0429F2E3D246}" destId="{D7090788-FF23-400D-BAA0-8412C8F313FC}" srcOrd="3" destOrd="0" presId="urn:microsoft.com/office/officeart/2008/layout/HalfCircleOrganizationChart"/>
    <dgm:cxn modelId="{710D383D-A10A-4031-8408-D211E90B1AD7}" type="presParOf" srcId="{3BA5E9A7-ADD5-4CC1-BDCE-26865DD99238}" destId="{F30DAB6A-D592-4125-813E-A9BC5075FDFB}" srcOrd="1" destOrd="0" presId="urn:microsoft.com/office/officeart/2008/layout/HalfCircleOrganizationChart"/>
    <dgm:cxn modelId="{371084A3-47B9-44D5-BE80-99A246917739}" type="presParOf" srcId="{3BA5E9A7-ADD5-4CC1-BDCE-26865DD99238}" destId="{649F6B84-57E2-43C2-9722-AA2E91A7B198}" srcOrd="2" destOrd="0" presId="urn:microsoft.com/office/officeart/2008/layout/HalfCircleOrganizationChart"/>
    <dgm:cxn modelId="{D17AD8EB-F374-4983-B274-D6D4A36682D2}" type="presParOf" srcId="{12A5020E-8088-40E1-98EF-229A2C2040B4}" destId="{210EE2FB-665B-49CD-96DA-3030A146470D}" srcOrd="2" destOrd="0" presId="urn:microsoft.com/office/officeart/2008/layout/HalfCircleOrganizationChart"/>
    <dgm:cxn modelId="{8AD1F1E3-A641-4F7F-8374-FC5DD2AB96C5}" type="presParOf" srcId="{12A5020E-8088-40E1-98EF-229A2C2040B4}" destId="{A30EF452-119A-462B-845C-05A39DA9FB65}" srcOrd="3" destOrd="0" presId="urn:microsoft.com/office/officeart/2008/layout/HalfCircleOrganizationChart"/>
    <dgm:cxn modelId="{0A8F1DB8-0E72-4031-87E9-3331D14011F9}" type="presParOf" srcId="{A30EF452-119A-462B-845C-05A39DA9FB65}" destId="{F90B0270-F683-4E8B-B184-F6AE19ACDF29}" srcOrd="0" destOrd="0" presId="urn:microsoft.com/office/officeart/2008/layout/HalfCircleOrganizationChart"/>
    <dgm:cxn modelId="{1D696AFA-CDB0-4811-9D54-E4A8AAF54EEC}" type="presParOf" srcId="{F90B0270-F683-4E8B-B184-F6AE19ACDF29}" destId="{7BA0AADA-C3D8-482B-ABB6-D0E8F27E72E0}" srcOrd="0" destOrd="0" presId="urn:microsoft.com/office/officeart/2008/layout/HalfCircleOrganizationChart"/>
    <dgm:cxn modelId="{95195238-64EE-45DD-954C-F5703E5AFCEC}" type="presParOf" srcId="{F90B0270-F683-4E8B-B184-F6AE19ACDF29}" destId="{E411A534-4665-4E88-962A-E1EE93D1FA76}" srcOrd="1" destOrd="0" presId="urn:microsoft.com/office/officeart/2008/layout/HalfCircleOrganizationChart"/>
    <dgm:cxn modelId="{6E399693-30E2-44D2-96A0-F314A34E8760}" type="presParOf" srcId="{F90B0270-F683-4E8B-B184-F6AE19ACDF29}" destId="{D0BBAE3F-791A-4331-8272-89FD1B9B5CA4}" srcOrd="2" destOrd="0" presId="urn:microsoft.com/office/officeart/2008/layout/HalfCircleOrganizationChart"/>
    <dgm:cxn modelId="{B248B8D6-C464-4C40-8022-047997B009C0}" type="presParOf" srcId="{F90B0270-F683-4E8B-B184-F6AE19ACDF29}" destId="{9A0E4F4B-B86F-4027-8BEC-C8218DD76EB6}" srcOrd="3" destOrd="0" presId="urn:microsoft.com/office/officeart/2008/layout/HalfCircleOrganizationChart"/>
    <dgm:cxn modelId="{85E185E4-A28C-467E-BD46-1E8E171A0DD2}" type="presParOf" srcId="{A30EF452-119A-462B-845C-05A39DA9FB65}" destId="{B4CCED58-89F1-4303-96BF-29697F6E70C7}" srcOrd="1" destOrd="0" presId="urn:microsoft.com/office/officeart/2008/layout/HalfCircleOrganizationChart"/>
    <dgm:cxn modelId="{A4530C2A-2402-4EAB-ADE3-43F18E7F3C8A}" type="presParOf" srcId="{A30EF452-119A-462B-845C-05A39DA9FB65}" destId="{95F2763A-D724-451C-9B59-F4B5CADC0E1E}" srcOrd="2" destOrd="0" presId="urn:microsoft.com/office/officeart/2008/layout/HalfCircleOrganizationChart"/>
    <dgm:cxn modelId="{89896C78-430D-422D-BE7F-AF24A5DB6984}" type="presParOf" srcId="{62095753-6814-479F-AC72-4709EA901174}" destId="{8236B343-1478-4F61-954C-C6EAF8C8B867}" srcOrd="2" destOrd="0" presId="urn:microsoft.com/office/officeart/2008/layout/HalfCircleOrganizationChart"/>
    <dgm:cxn modelId="{ED54C2F5-754C-4542-8FEF-77AC58651840}" type="presParOf" srcId="{2F175F21-214E-4B8B-B4A1-DEB407A81629}" destId="{76AF1F77-FC7A-406E-9F4A-4D0F49C73FE6}" srcOrd="2" destOrd="0" presId="urn:microsoft.com/office/officeart/2008/layout/HalfCircleOrganizationChart"/>
    <dgm:cxn modelId="{2ADE22DA-C7F7-4304-8165-81E3B89F1797}" type="presParOf" srcId="{34B5415B-503E-4D11-9F02-A206C3CAF67C}" destId="{6750529B-7763-49A7-9FD9-7559E90EB52E}" srcOrd="2" destOrd="0" presId="urn:microsoft.com/office/officeart/2008/layout/HalfCircleOrganizationChart"/>
    <dgm:cxn modelId="{A814CF07-3AFC-4ADB-BEB8-7079B9DC10C5}" type="presParOf" srcId="{F1E01917-1BAB-47F8-A3FF-ECA73DD9391A}" destId="{E14B07AE-F32F-4717-9C01-A9BCEF1E0E33}" srcOrd="3" destOrd="0" presId="urn:microsoft.com/office/officeart/2008/layout/HalfCircleOrganizationChart"/>
    <dgm:cxn modelId="{AAA07838-75DA-4006-947B-32E1C37E9332}" type="presParOf" srcId="{E14B07AE-F32F-4717-9C01-A9BCEF1E0E33}" destId="{AEA066F6-4A58-4332-B28D-CB513979133E}" srcOrd="0" destOrd="0" presId="urn:microsoft.com/office/officeart/2008/layout/HalfCircleOrganizationChart"/>
    <dgm:cxn modelId="{7CC68A4F-00E8-4316-96C2-6B331CED11D6}" type="presParOf" srcId="{AEA066F6-4A58-4332-B28D-CB513979133E}" destId="{C8D37D2A-1F36-4C8C-9AF2-EF77157F3C00}" srcOrd="0" destOrd="0" presId="urn:microsoft.com/office/officeart/2008/layout/HalfCircleOrganizationChart"/>
    <dgm:cxn modelId="{266F0A9B-215C-4113-8294-8C16ABD22B10}" type="presParOf" srcId="{AEA066F6-4A58-4332-B28D-CB513979133E}" destId="{F5EE063A-2B11-449D-B7B3-184A946B191F}" srcOrd="1" destOrd="0" presId="urn:microsoft.com/office/officeart/2008/layout/HalfCircleOrganizationChart"/>
    <dgm:cxn modelId="{6E1288B3-4D04-40E6-8F21-D98E7E56CE46}" type="presParOf" srcId="{AEA066F6-4A58-4332-B28D-CB513979133E}" destId="{1D560434-4F51-4C4F-85E2-0864C6D229D9}" srcOrd="2" destOrd="0" presId="urn:microsoft.com/office/officeart/2008/layout/HalfCircleOrganizationChart"/>
    <dgm:cxn modelId="{C5E40830-562A-4027-9C1D-921DFDAA6409}" type="presParOf" srcId="{AEA066F6-4A58-4332-B28D-CB513979133E}" destId="{9E38082F-0EE0-4EE6-8E45-56103716AEAD}" srcOrd="3" destOrd="0" presId="urn:microsoft.com/office/officeart/2008/layout/HalfCircleOrganizationChart"/>
    <dgm:cxn modelId="{F5F47395-36C9-45C8-9B6F-A4EF624A4654}" type="presParOf" srcId="{E14B07AE-F32F-4717-9C01-A9BCEF1E0E33}" destId="{975B8EAC-8E49-489F-9581-C85A1B997A9B}" srcOrd="1" destOrd="0" presId="urn:microsoft.com/office/officeart/2008/layout/HalfCircleOrganizationChart"/>
    <dgm:cxn modelId="{D06C9585-F9BA-4C99-A01E-4F4D43A80AF2}" type="presParOf" srcId="{975B8EAC-8E49-489F-9581-C85A1B997A9B}" destId="{C7713F80-CC52-4994-A885-F89EF005C762}" srcOrd="0" destOrd="0" presId="urn:microsoft.com/office/officeart/2008/layout/HalfCircleOrganizationChart"/>
    <dgm:cxn modelId="{5403CF62-4D38-4E5A-B51F-BE52C6318BB2}" type="presParOf" srcId="{975B8EAC-8E49-489F-9581-C85A1B997A9B}" destId="{702E4360-0779-4904-9B92-7FD8C312F03F}" srcOrd="1" destOrd="0" presId="urn:microsoft.com/office/officeart/2008/layout/HalfCircleOrganizationChart"/>
    <dgm:cxn modelId="{AD5A93B3-A08C-47E2-974E-F878A313BDBA}" type="presParOf" srcId="{702E4360-0779-4904-9B92-7FD8C312F03F}" destId="{FE65F703-719D-404A-810E-7FE0DD639E64}" srcOrd="0" destOrd="0" presId="urn:microsoft.com/office/officeart/2008/layout/HalfCircleOrganizationChart"/>
    <dgm:cxn modelId="{E2B976EF-11F0-427F-A610-16AB3FCC6EA5}" type="presParOf" srcId="{FE65F703-719D-404A-810E-7FE0DD639E64}" destId="{6B412D97-430D-46BF-8C85-6B685B4AA26A}" srcOrd="0" destOrd="0" presId="urn:microsoft.com/office/officeart/2008/layout/HalfCircleOrganizationChart"/>
    <dgm:cxn modelId="{7D6B6A0F-9530-4A0E-9D34-09F589AC61DE}" type="presParOf" srcId="{FE65F703-719D-404A-810E-7FE0DD639E64}" destId="{F3B1E03B-3750-4F92-AD9A-B76A55C65404}" srcOrd="1" destOrd="0" presId="urn:microsoft.com/office/officeart/2008/layout/HalfCircleOrganizationChart"/>
    <dgm:cxn modelId="{395C676A-B6B7-492C-8B01-A964730327C7}" type="presParOf" srcId="{FE65F703-719D-404A-810E-7FE0DD639E64}" destId="{9C5342BB-939F-4E4C-83EB-54AF000F136A}" srcOrd="2" destOrd="0" presId="urn:microsoft.com/office/officeart/2008/layout/HalfCircleOrganizationChart"/>
    <dgm:cxn modelId="{AA26069B-7F7E-42AF-9985-E98FFC8D5237}" type="presParOf" srcId="{FE65F703-719D-404A-810E-7FE0DD639E64}" destId="{590D7335-C8E2-49F8-8AC5-539F98D8E857}" srcOrd="3" destOrd="0" presId="urn:microsoft.com/office/officeart/2008/layout/HalfCircleOrganizationChart"/>
    <dgm:cxn modelId="{94D34665-A8CD-4D63-9F50-F3CB7C7FF3FA}" type="presParOf" srcId="{702E4360-0779-4904-9B92-7FD8C312F03F}" destId="{6896C536-B65B-4552-A29F-C8DB435C59CA}" srcOrd="1" destOrd="0" presId="urn:microsoft.com/office/officeart/2008/layout/HalfCircleOrganizationChart"/>
    <dgm:cxn modelId="{DCBF9FB1-334B-4683-B61C-5699B60C709F}" type="presParOf" srcId="{702E4360-0779-4904-9B92-7FD8C312F03F}" destId="{BF3899B2-8296-4BE0-BAFB-B4E388FC8B7A}" srcOrd="2" destOrd="0" presId="urn:microsoft.com/office/officeart/2008/layout/HalfCircleOrganizationChart"/>
    <dgm:cxn modelId="{32D04850-807E-47E0-8BDA-E15746F26825}" type="presParOf" srcId="{975B8EAC-8E49-489F-9581-C85A1B997A9B}" destId="{9E053831-A58F-495F-98BE-CB3EC909740D}" srcOrd="2" destOrd="0" presId="urn:microsoft.com/office/officeart/2008/layout/HalfCircleOrganizationChart"/>
    <dgm:cxn modelId="{0ACF18EA-231E-4619-8FED-A3945C046855}" type="presParOf" srcId="{975B8EAC-8E49-489F-9581-C85A1B997A9B}" destId="{35ED6DE8-78D4-4F4B-9E29-8AC666FB2BD4}" srcOrd="3" destOrd="0" presId="urn:microsoft.com/office/officeart/2008/layout/HalfCircleOrganizationChart"/>
    <dgm:cxn modelId="{4C934070-AABA-4233-98E9-4C57670A4A45}" type="presParOf" srcId="{35ED6DE8-78D4-4F4B-9E29-8AC666FB2BD4}" destId="{D326C166-0A0B-46EA-A3E5-2D1F2851E758}" srcOrd="0" destOrd="0" presId="urn:microsoft.com/office/officeart/2008/layout/HalfCircleOrganizationChart"/>
    <dgm:cxn modelId="{B036EE52-CAC8-484C-BC81-71FF24A54AB7}" type="presParOf" srcId="{D326C166-0A0B-46EA-A3E5-2D1F2851E758}" destId="{22B37009-F345-41C8-895A-0EF57A841F6A}" srcOrd="0" destOrd="0" presId="urn:microsoft.com/office/officeart/2008/layout/HalfCircleOrganizationChart"/>
    <dgm:cxn modelId="{EFB8F936-9B8A-4515-AC22-274433FD6E9F}" type="presParOf" srcId="{D326C166-0A0B-46EA-A3E5-2D1F2851E758}" destId="{E71EFFE6-264A-49CF-841E-BB548D43CB42}" srcOrd="1" destOrd="0" presId="urn:microsoft.com/office/officeart/2008/layout/HalfCircleOrganizationChart"/>
    <dgm:cxn modelId="{46D533FE-DF0A-4D13-96B2-1D888ACB91C0}" type="presParOf" srcId="{D326C166-0A0B-46EA-A3E5-2D1F2851E758}" destId="{B39BB173-254B-473A-8FCC-C0C26A4E58EA}" srcOrd="2" destOrd="0" presId="urn:microsoft.com/office/officeart/2008/layout/HalfCircleOrganizationChart"/>
    <dgm:cxn modelId="{04D32F10-85E3-4210-9CAB-724A0CD83AC7}" type="presParOf" srcId="{D326C166-0A0B-46EA-A3E5-2D1F2851E758}" destId="{D26EACD5-AFCC-47D8-97DB-64415090348F}" srcOrd="3" destOrd="0" presId="urn:microsoft.com/office/officeart/2008/layout/HalfCircleOrganizationChart"/>
    <dgm:cxn modelId="{210C0515-FC23-4D49-A422-8D1F3111D17C}" type="presParOf" srcId="{35ED6DE8-78D4-4F4B-9E29-8AC666FB2BD4}" destId="{3A86C7B7-376A-4560-86C8-7CB8185B2BB8}" srcOrd="1" destOrd="0" presId="urn:microsoft.com/office/officeart/2008/layout/HalfCircleOrganizationChart"/>
    <dgm:cxn modelId="{8C4CAB3D-DE27-4FDB-AE46-F468303D66C0}" type="presParOf" srcId="{35ED6DE8-78D4-4F4B-9E29-8AC666FB2BD4}" destId="{4035A9A3-9B91-4995-9B07-970BC40D3025}" srcOrd="2" destOrd="0" presId="urn:microsoft.com/office/officeart/2008/layout/HalfCircleOrganizationChart"/>
    <dgm:cxn modelId="{6C9610A0-3BB7-4875-9A5A-EBBA127D1832}" type="presParOf" srcId="{E14B07AE-F32F-4717-9C01-A9BCEF1E0E33}" destId="{44AFCD22-0ABB-4F53-BE8F-1DBA7DE281B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7097CC65-1876-49B6-AC82-48FEE7B45273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D1F5A61-B1EA-45E2-AC6D-BFF0C952C22B}" type="parTrans" cxnId="{CE7721FA-0ED1-4FCD-B8B0-3F41D8177F7E}">
      <dgm:prSet/>
      <dgm:spPr/>
      <dgm:t>
        <a:bodyPr/>
        <a:lstStyle/>
        <a:p>
          <a:endParaRPr lang="fr-CH"/>
        </a:p>
      </dgm:t>
    </dgm:pt>
    <dgm:pt modelId="{25636172-65F8-440D-AF4E-32883FD43870}" type="sibTrans" cxnId="{CE7721FA-0ED1-4FCD-B8B0-3F41D8177F7E}">
      <dgm:prSet/>
      <dgm:spPr/>
      <dgm:t>
        <a:bodyPr/>
        <a:lstStyle/>
        <a:p>
          <a:endParaRPr lang="fr-CH"/>
        </a:p>
      </dgm:t>
    </dgm:pt>
    <dgm:pt modelId="{BAF6120C-2745-4CD7-85FD-07506B0E65DB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7103761-EBF5-406A-957B-29B818E458C5}" type="parTrans" cxnId="{57878284-DCC5-4F57-90E1-4215DC4CC109}">
      <dgm:prSet/>
      <dgm:spPr/>
      <dgm:t>
        <a:bodyPr/>
        <a:lstStyle/>
        <a:p>
          <a:endParaRPr lang="fr-CH"/>
        </a:p>
      </dgm:t>
    </dgm:pt>
    <dgm:pt modelId="{92685168-FE3C-4267-8B4B-885CC55E43E1}" type="sibTrans" cxnId="{57878284-DCC5-4F57-90E1-4215DC4CC109}">
      <dgm:prSet/>
      <dgm:spPr/>
      <dgm:t>
        <a:bodyPr/>
        <a:lstStyle/>
        <a:p>
          <a:endParaRPr lang="fr-CH"/>
        </a:p>
      </dgm:t>
    </dgm:pt>
    <dgm:pt modelId="{B0B1BD03-4479-4BA5-B784-692E0D68DC08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33571997-4854-4965-B8F6-D17956500803}" type="parTrans" cxnId="{9401BF5C-C288-4A75-B05B-AC4A5125FACF}">
      <dgm:prSet/>
      <dgm:spPr/>
      <dgm:t>
        <a:bodyPr/>
        <a:lstStyle/>
        <a:p>
          <a:endParaRPr lang="fr-CH"/>
        </a:p>
      </dgm:t>
    </dgm:pt>
    <dgm:pt modelId="{D87C68E1-DFB7-420D-9FF4-BB849818698B}" type="sibTrans" cxnId="{9401BF5C-C288-4A75-B05B-AC4A5125FACF}">
      <dgm:prSet/>
      <dgm:spPr/>
      <dgm:t>
        <a:bodyPr/>
        <a:lstStyle/>
        <a:p>
          <a:endParaRPr lang="fr-CH"/>
        </a:p>
      </dgm:t>
    </dgm:pt>
    <dgm:pt modelId="{A2518852-2BDF-4E5C-9BA6-68232D1C0BE4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653CFB57-E1D9-404B-AC6F-4D5CFF08F488}" type="parTrans" cxnId="{570F5BD7-DCDE-43E0-8021-2B4435AC9C1C}">
      <dgm:prSet/>
      <dgm:spPr/>
      <dgm:t>
        <a:bodyPr/>
        <a:lstStyle/>
        <a:p>
          <a:endParaRPr lang="fr-CH"/>
        </a:p>
      </dgm:t>
    </dgm:pt>
    <dgm:pt modelId="{B8E9681D-7996-432D-88C0-178CB7864816}" type="sibTrans" cxnId="{570F5BD7-DCDE-43E0-8021-2B4435AC9C1C}">
      <dgm:prSet/>
      <dgm:spPr/>
      <dgm:t>
        <a:bodyPr/>
        <a:lstStyle/>
        <a:p>
          <a:endParaRPr lang="fr-CH"/>
        </a:p>
      </dgm:t>
    </dgm:pt>
    <dgm:pt modelId="{A87AE4C4-6D35-4F57-BB40-CD6E598BE78E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A4501E-13ED-489A-B8D2-24A63D0A6F4C}" type="parTrans" cxnId="{3C67E983-A61E-4ADE-ADF8-083DE4194E53}">
      <dgm:prSet/>
      <dgm:spPr/>
      <dgm:t>
        <a:bodyPr/>
        <a:lstStyle/>
        <a:p>
          <a:endParaRPr lang="fr-CH"/>
        </a:p>
      </dgm:t>
    </dgm:pt>
    <dgm:pt modelId="{6FF9463D-0F7A-4BE4-97BE-0568349C047E}" type="sibTrans" cxnId="{3C67E983-A61E-4ADE-ADF8-083DE4194E53}">
      <dgm:prSet/>
      <dgm:spPr/>
      <dgm:t>
        <a:bodyPr/>
        <a:lstStyle/>
        <a:p>
          <a:endParaRPr lang="fr-CH"/>
        </a:p>
      </dgm:t>
    </dgm:pt>
    <dgm:pt modelId="{3F16BECD-3BD5-4693-ABFD-F6D39CF9D61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9CE874C-D5CE-4321-97AA-2474D49E62B3}" type="parTrans" cxnId="{FA3BD623-2855-4DAD-8E4D-2336E0B9C016}">
      <dgm:prSet/>
      <dgm:spPr/>
      <dgm:t>
        <a:bodyPr/>
        <a:lstStyle/>
        <a:p>
          <a:endParaRPr lang="fr-CH"/>
        </a:p>
      </dgm:t>
    </dgm:pt>
    <dgm:pt modelId="{FF0EF7C0-6C18-4A19-BB9C-94FEE4EA50C2}" type="sibTrans" cxnId="{FA3BD623-2855-4DAD-8E4D-2336E0B9C016}">
      <dgm:prSet/>
      <dgm:spPr/>
      <dgm:t>
        <a:bodyPr/>
        <a:lstStyle/>
        <a:p>
          <a:endParaRPr lang="fr-CH"/>
        </a:p>
      </dgm:t>
    </dgm:pt>
    <dgm:pt modelId="{BB3AE1B6-FC24-41C0-B6B5-7202C6CE0740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C9C8DFF6-DF83-49AB-B586-0A8B9318C6BA}" type="parTrans" cxnId="{90250656-65ED-44CF-9D49-1A385A34709E}">
      <dgm:prSet/>
      <dgm:spPr/>
      <dgm:t>
        <a:bodyPr/>
        <a:lstStyle/>
        <a:p>
          <a:endParaRPr lang="fr-CH"/>
        </a:p>
      </dgm:t>
    </dgm:pt>
    <dgm:pt modelId="{809132B3-C234-428B-AC58-A37FB719F7AE}" type="sibTrans" cxnId="{90250656-65ED-44CF-9D49-1A385A34709E}">
      <dgm:prSet/>
      <dgm:spPr/>
      <dgm:t>
        <a:bodyPr/>
        <a:lstStyle/>
        <a:p>
          <a:endParaRPr lang="fr-CH"/>
        </a:p>
      </dgm:t>
    </dgm:pt>
    <dgm:pt modelId="{E1B993C6-0B3E-4EFA-81F7-7E20F4E87AA6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2D872D4-7C80-4561-A9FB-AD1BA2FA790C}" type="parTrans" cxnId="{4D3267E6-50BB-4B90-A150-9AE4AF15493A}">
      <dgm:prSet/>
      <dgm:spPr/>
      <dgm:t>
        <a:bodyPr/>
        <a:lstStyle/>
        <a:p>
          <a:endParaRPr lang="fr-CH"/>
        </a:p>
      </dgm:t>
    </dgm:pt>
    <dgm:pt modelId="{957F3EB6-E8F3-4589-BFB2-454E654ECFFA}" type="sibTrans" cxnId="{4D3267E6-50BB-4B90-A150-9AE4AF15493A}">
      <dgm:prSet/>
      <dgm:spPr/>
      <dgm:t>
        <a:bodyPr/>
        <a:lstStyle/>
        <a:p>
          <a:endParaRPr lang="fr-CH"/>
        </a:p>
      </dgm:t>
    </dgm:pt>
    <dgm:pt modelId="{AF5FE707-3548-4B39-A2B7-5B1243B4F771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6F42804-0C8E-46DA-9007-C7FFB7478B1E}" type="parTrans" cxnId="{8FF00D80-AAE1-4387-AE18-70D6347B92A5}">
      <dgm:prSet/>
      <dgm:spPr/>
      <dgm:t>
        <a:bodyPr/>
        <a:lstStyle/>
        <a:p>
          <a:endParaRPr lang="fr-CH"/>
        </a:p>
      </dgm:t>
    </dgm:pt>
    <dgm:pt modelId="{D9098803-1285-498C-81A9-17CD501DDF5A}" type="sibTrans" cxnId="{8FF00D80-AAE1-4387-AE18-70D6347B92A5}">
      <dgm:prSet/>
      <dgm:spPr/>
      <dgm:t>
        <a:bodyPr/>
        <a:lstStyle/>
        <a:p>
          <a:endParaRPr lang="fr-CH"/>
        </a:p>
      </dgm:t>
    </dgm:pt>
    <dgm:pt modelId="{805A5606-F280-431E-ACBE-EC87B17B3F03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D60D8B72-B7DD-4A53-BF02-D3122BFD271A}" type="parTrans" cxnId="{FA678D09-5561-4419-9CC9-75EEA43D312D}">
      <dgm:prSet/>
      <dgm:spPr/>
      <dgm:t>
        <a:bodyPr/>
        <a:lstStyle/>
        <a:p>
          <a:endParaRPr lang="fr-CH"/>
        </a:p>
      </dgm:t>
    </dgm:pt>
    <dgm:pt modelId="{AD3BD8E7-913B-4D0B-96E5-93A74D07B503}" type="sibTrans" cxnId="{FA678D09-5561-4419-9CC9-75EEA43D312D}">
      <dgm:prSet/>
      <dgm:spPr/>
      <dgm:t>
        <a:bodyPr/>
        <a:lstStyle/>
        <a:p>
          <a:endParaRPr lang="fr-CH"/>
        </a:p>
      </dgm:t>
    </dgm:pt>
    <dgm:pt modelId="{451FED55-8AD7-4928-9455-77C36F63D17A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51053AD-E70E-4358-9B1E-E834D972DFA4}" type="parTrans" cxnId="{DBE69AF4-81D9-49E8-8789-08791041DFE0}">
      <dgm:prSet/>
      <dgm:spPr/>
      <dgm:t>
        <a:bodyPr/>
        <a:lstStyle/>
        <a:p>
          <a:endParaRPr lang="fr-CH"/>
        </a:p>
      </dgm:t>
    </dgm:pt>
    <dgm:pt modelId="{9E35328F-8483-4E9E-BF05-7F30742774FC}" type="sibTrans" cxnId="{DBE69AF4-81D9-49E8-8789-08791041DFE0}">
      <dgm:prSet/>
      <dgm:spPr/>
      <dgm:t>
        <a:bodyPr/>
        <a:lstStyle/>
        <a:p>
          <a:endParaRPr lang="fr-CH"/>
        </a:p>
      </dgm:t>
    </dgm:pt>
    <dgm:pt modelId="{95174B82-2972-477A-A4F2-30ABFC2768BC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877E1C9B-B122-4862-B140-937669BC07E9}" type="parTrans" cxnId="{5387FB9D-E6DB-4EF2-B3DB-6DAF04004F53}">
      <dgm:prSet/>
      <dgm:spPr/>
      <dgm:t>
        <a:bodyPr/>
        <a:lstStyle/>
        <a:p>
          <a:endParaRPr lang="fr-CH"/>
        </a:p>
      </dgm:t>
    </dgm:pt>
    <dgm:pt modelId="{F7851182-FB87-476C-96A4-090581F00EF7}" type="sibTrans" cxnId="{5387FB9D-E6DB-4EF2-B3DB-6DAF04004F53}">
      <dgm:prSet/>
      <dgm:spPr/>
      <dgm:t>
        <a:bodyPr/>
        <a:lstStyle/>
        <a:p>
          <a:endParaRPr lang="fr-CH"/>
        </a:p>
      </dgm:t>
    </dgm:pt>
    <dgm:pt modelId="{7BEEC1AE-9517-4026-B81D-AE974B614B20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F9E4E6C2-35CF-41DC-AE72-7A7540523BEF}" type="parTrans" cxnId="{A8ADBCBA-3B4F-4D28-92E9-595854277789}">
      <dgm:prSet/>
      <dgm:spPr/>
      <dgm:t>
        <a:bodyPr/>
        <a:lstStyle/>
        <a:p>
          <a:endParaRPr lang="fr-CH"/>
        </a:p>
      </dgm:t>
    </dgm:pt>
    <dgm:pt modelId="{F7429C87-022B-4A45-8152-C9EB64A11742}" type="sibTrans" cxnId="{A8ADBCBA-3B4F-4D28-92E9-595854277789}">
      <dgm:prSet/>
      <dgm:spPr/>
      <dgm:t>
        <a:bodyPr/>
        <a:lstStyle/>
        <a:p>
          <a:endParaRPr lang="fr-CH"/>
        </a:p>
      </dgm:t>
    </dgm:pt>
    <dgm:pt modelId="{A5CE5DDB-B5DC-469E-9D68-5B8012BEB47C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8B703F92-5262-42CD-A3F3-5CECA1748C8E}" type="parTrans" cxnId="{021BA77B-9B5F-421D-8F4B-552003EC9CB3}">
      <dgm:prSet/>
      <dgm:spPr/>
      <dgm:t>
        <a:bodyPr/>
        <a:lstStyle/>
        <a:p>
          <a:endParaRPr lang="fr-CH"/>
        </a:p>
      </dgm:t>
    </dgm:pt>
    <dgm:pt modelId="{A3324842-A082-49DF-8C20-D31A4935024D}" type="sibTrans" cxnId="{021BA77B-9B5F-421D-8F4B-552003EC9CB3}">
      <dgm:prSet/>
      <dgm:spPr/>
      <dgm:t>
        <a:bodyPr/>
        <a:lstStyle/>
        <a:p>
          <a:endParaRPr lang="fr-CH"/>
        </a:p>
      </dgm:t>
    </dgm:pt>
    <dgm:pt modelId="{C299C501-416E-400F-ADB4-AE707926CE96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6977839-2219-41BB-ADF4-821F00742557}" type="parTrans" cxnId="{3F796A03-333B-4CCC-8B6C-0DD7CE7453ED}">
      <dgm:prSet/>
      <dgm:spPr/>
      <dgm:t>
        <a:bodyPr/>
        <a:lstStyle/>
        <a:p>
          <a:endParaRPr lang="fr-CH"/>
        </a:p>
      </dgm:t>
    </dgm:pt>
    <dgm:pt modelId="{E6690CA5-D58B-412C-BB4F-6BC8BF91842D}" type="sibTrans" cxnId="{3F796A03-333B-4CCC-8B6C-0DD7CE7453ED}">
      <dgm:prSet/>
      <dgm:spPr/>
      <dgm:t>
        <a:bodyPr/>
        <a:lstStyle/>
        <a:p>
          <a:endParaRPr lang="fr-CH"/>
        </a:p>
      </dgm:t>
    </dgm:pt>
    <dgm:pt modelId="{DFC07259-F938-4A09-A901-A245EA1B271C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ED876422-F8A7-4C22-8728-1DE011A62FDD}" type="parTrans" cxnId="{8ADB8E2E-C995-4C26-902A-2BB6E363D34B}">
      <dgm:prSet/>
      <dgm:spPr/>
      <dgm:t>
        <a:bodyPr/>
        <a:lstStyle/>
        <a:p>
          <a:endParaRPr lang="fr-CH"/>
        </a:p>
      </dgm:t>
    </dgm:pt>
    <dgm:pt modelId="{B9645B66-1E95-476C-9C41-0891E9E6FF18}" type="sibTrans" cxnId="{8ADB8E2E-C995-4C26-902A-2BB6E363D34B}">
      <dgm:prSet/>
      <dgm:spPr/>
      <dgm:t>
        <a:bodyPr/>
        <a:lstStyle/>
        <a:p>
          <a:endParaRPr lang="fr-CH"/>
        </a:p>
      </dgm:t>
    </dgm:pt>
    <dgm:pt modelId="{C9624E63-FB8B-49B1-BB6E-466D30386CBC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BC838DFF-9DA4-46D1-809A-331F25C68F61}" type="parTrans" cxnId="{45FD4319-64F1-49B9-889C-337F4B7373E4}">
      <dgm:prSet/>
      <dgm:spPr/>
      <dgm:t>
        <a:bodyPr/>
        <a:lstStyle/>
        <a:p>
          <a:endParaRPr lang="fr-CH"/>
        </a:p>
      </dgm:t>
    </dgm:pt>
    <dgm:pt modelId="{3F1C301F-4966-4BA4-AFB6-F114244DB167}" type="sibTrans" cxnId="{45FD4319-64F1-49B9-889C-337F4B7373E4}">
      <dgm:prSet/>
      <dgm:spPr/>
      <dgm:t>
        <a:bodyPr/>
        <a:lstStyle/>
        <a:p>
          <a:endParaRPr lang="fr-CH"/>
        </a:p>
      </dgm:t>
    </dgm:pt>
    <dgm:pt modelId="{D427FF18-B692-430C-952B-9C04652E94DE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F0E74AD0-4E78-4F6C-A1BA-C4DBB2FA2309}" type="parTrans" cxnId="{E96B3AFC-38F3-4C0A-A243-36352753FA02}">
      <dgm:prSet/>
      <dgm:spPr/>
      <dgm:t>
        <a:bodyPr/>
        <a:lstStyle/>
        <a:p>
          <a:endParaRPr lang="fr-CH"/>
        </a:p>
      </dgm:t>
    </dgm:pt>
    <dgm:pt modelId="{9C7006CA-5B68-4302-B715-C278E6399D9E}" type="sibTrans" cxnId="{E96B3AFC-38F3-4C0A-A243-36352753FA02}">
      <dgm:prSet/>
      <dgm:spPr/>
      <dgm:t>
        <a:bodyPr/>
        <a:lstStyle/>
        <a:p>
          <a:endParaRPr lang="fr-CH"/>
        </a:p>
      </dgm:t>
    </dgm:pt>
    <dgm:pt modelId="{76258821-5DBE-4B2C-B816-7D18E7310942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DEADF078-F2FA-4150-9F44-B2CBF675C57E}" type="parTrans" cxnId="{7F938FA9-B5A0-4DDF-B3CC-0FEE390E91D0}">
      <dgm:prSet/>
      <dgm:spPr/>
      <dgm:t>
        <a:bodyPr/>
        <a:lstStyle/>
        <a:p>
          <a:endParaRPr lang="fr-CH"/>
        </a:p>
      </dgm:t>
    </dgm:pt>
    <dgm:pt modelId="{C08AFC43-8637-4F7B-A8B7-5934ED5569E8}" type="sibTrans" cxnId="{7F938FA9-B5A0-4DDF-B3CC-0FEE390E91D0}">
      <dgm:prSet/>
      <dgm:spPr/>
      <dgm:t>
        <a:bodyPr/>
        <a:lstStyle/>
        <a:p>
          <a:endParaRPr lang="fr-CH"/>
        </a:p>
      </dgm:t>
    </dgm:pt>
    <dgm:pt modelId="{7035A758-43B1-4A3E-84B7-031FE6C7D5DF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6DE0A630-CEB2-46EC-8D0F-66A9907DC35C}" type="parTrans" cxnId="{6F11AD28-D7CC-4BD4-8763-C4FACA82C3E5}">
      <dgm:prSet/>
      <dgm:spPr/>
      <dgm:t>
        <a:bodyPr/>
        <a:lstStyle/>
        <a:p>
          <a:endParaRPr lang="fr-CH"/>
        </a:p>
      </dgm:t>
    </dgm:pt>
    <dgm:pt modelId="{500E1D23-1002-4A09-B54F-7CDC55DB8FC3}" type="sibTrans" cxnId="{6F11AD28-D7CC-4BD4-8763-C4FACA82C3E5}">
      <dgm:prSet/>
      <dgm:spPr/>
      <dgm:t>
        <a:bodyPr/>
        <a:lstStyle/>
        <a:p>
          <a:endParaRPr lang="fr-CH"/>
        </a:p>
      </dgm:t>
    </dgm:pt>
    <dgm:pt modelId="{70D34F99-631C-4243-937A-B8776F8BF5DF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F192100-75B0-4DEA-A55C-B7C52EFD6BA3}" type="parTrans" cxnId="{1C323513-F172-49D7-B566-CFC80CEAB728}">
      <dgm:prSet/>
      <dgm:spPr/>
      <dgm:t>
        <a:bodyPr/>
        <a:lstStyle/>
        <a:p>
          <a:endParaRPr lang="fr-CH"/>
        </a:p>
      </dgm:t>
    </dgm:pt>
    <dgm:pt modelId="{9E540280-C38F-45BB-BB64-4AD7E41A13A2}" type="sibTrans" cxnId="{1C323513-F172-49D7-B566-CFC80CEAB728}">
      <dgm:prSet/>
      <dgm:spPr/>
      <dgm:t>
        <a:bodyPr/>
        <a:lstStyle/>
        <a:p>
          <a:endParaRPr lang="fr-CH"/>
        </a:p>
      </dgm:t>
    </dgm:pt>
    <dgm:pt modelId="{8F24B3BB-83CA-4BFA-9610-0CFE1892A18F}">
      <dgm:prSet phldrT="[Text]"/>
      <dgm:spPr/>
      <dgm:t>
        <a:bodyPr/>
        <a:lstStyle/>
        <a:p>
          <a:r>
            <a:rPr lang="fr-CH" dirty="0" smtClean="0"/>
            <a:t>L,O,X,P,M,U,R,A,E</a:t>
          </a:r>
          <a:br>
            <a:rPr lang="fr-CH" dirty="0" smtClean="0"/>
          </a:br>
          <a:r>
            <a:rPr lang="fr-CH" dirty="0" smtClean="0"/>
            <a:t>16</a:t>
          </a:r>
          <a:endParaRPr lang="fr-CH" b="1" dirty="0"/>
        </a:p>
      </dgm:t>
    </dgm:pt>
    <dgm:pt modelId="{48F5928B-8D9E-4AC2-8EAA-A9F90C26929F}" type="parTrans" cxnId="{FC2F94B6-CFA2-434E-967B-9FEC3D11908F}">
      <dgm:prSet/>
      <dgm:spPr/>
      <dgm:t>
        <a:bodyPr/>
        <a:lstStyle/>
        <a:p>
          <a:endParaRPr lang="fr-CH"/>
        </a:p>
      </dgm:t>
    </dgm:pt>
    <dgm:pt modelId="{F97BD678-8011-41CB-BAAB-8A103AEA6071}" type="sibTrans" cxnId="{FC2F94B6-CFA2-434E-967B-9FEC3D11908F}">
      <dgm:prSet/>
      <dgm:spPr/>
      <dgm:t>
        <a:bodyPr/>
        <a:lstStyle/>
        <a:p>
          <a:endParaRPr lang="fr-CH"/>
        </a:p>
      </dgm:t>
    </dgm:pt>
    <dgm:pt modelId="{EBD1FD8D-561C-498F-A6AA-C0BD1B969C61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F077D244-8CCC-49D1-BC55-812D19C0B643}" type="pres">
      <dgm:prSet presAssocID="{C9624E63-FB8B-49B1-BB6E-466D30386CBC}" presName="hierRoot1" presStyleCnt="0">
        <dgm:presLayoutVars>
          <dgm:hierBranch val="init"/>
        </dgm:presLayoutVars>
      </dgm:prSet>
      <dgm:spPr/>
    </dgm:pt>
    <dgm:pt modelId="{BF3EB281-65EB-42BF-9558-07B1479E5FCE}" type="pres">
      <dgm:prSet presAssocID="{C9624E63-FB8B-49B1-BB6E-466D30386CBC}" presName="rootComposite1" presStyleCnt="0"/>
      <dgm:spPr/>
    </dgm:pt>
    <dgm:pt modelId="{3ACE8ADF-D1DD-4261-AF1B-5A79BC200832}" type="pres">
      <dgm:prSet presAssocID="{C9624E63-FB8B-49B1-BB6E-466D30386CB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C6D2AAB-1245-4405-B63E-FD978091E7CA}" type="pres">
      <dgm:prSet presAssocID="{C9624E63-FB8B-49B1-BB6E-466D30386CBC}" presName="topArc1" presStyleLbl="parChTrans1D1" presStyleIdx="0" presStyleCnt="58"/>
      <dgm:spPr/>
    </dgm:pt>
    <dgm:pt modelId="{05EE8CE8-583A-4F75-9B5D-BA44EDF06C7E}" type="pres">
      <dgm:prSet presAssocID="{C9624E63-FB8B-49B1-BB6E-466D30386CBC}" presName="bottomArc1" presStyleLbl="parChTrans1D1" presStyleIdx="1" presStyleCnt="58"/>
      <dgm:spPr/>
    </dgm:pt>
    <dgm:pt modelId="{A13DB285-40D5-4492-B0BC-EED2990C2351}" type="pres">
      <dgm:prSet presAssocID="{C9624E63-FB8B-49B1-BB6E-466D30386CBC}" presName="topConnNode1" presStyleLbl="node1" presStyleIdx="0" presStyleCnt="0"/>
      <dgm:spPr/>
      <dgm:t>
        <a:bodyPr/>
        <a:lstStyle/>
        <a:p>
          <a:endParaRPr lang="fr-CH"/>
        </a:p>
      </dgm:t>
    </dgm:pt>
    <dgm:pt modelId="{C4ED6184-781E-4295-98A1-65F0397C59B1}" type="pres">
      <dgm:prSet presAssocID="{C9624E63-FB8B-49B1-BB6E-466D30386CBC}" presName="hierChild2" presStyleCnt="0"/>
      <dgm:spPr/>
    </dgm:pt>
    <dgm:pt modelId="{22B6E86D-06CA-41E9-B844-5B2571B358FC}" type="pres">
      <dgm:prSet presAssocID="{F0E74AD0-4E78-4F6C-A1BA-C4DBB2FA2309}" presName="Name28" presStyleLbl="parChTrans1D2" presStyleIdx="0" presStyleCnt="6"/>
      <dgm:spPr/>
      <dgm:t>
        <a:bodyPr/>
        <a:lstStyle/>
        <a:p>
          <a:endParaRPr lang="fr-CH"/>
        </a:p>
      </dgm:t>
    </dgm:pt>
    <dgm:pt modelId="{90A14525-A570-4A53-A238-0C20ECE85C59}" type="pres">
      <dgm:prSet presAssocID="{D427FF18-B692-430C-952B-9C04652E94DE}" presName="hierRoot2" presStyleCnt="0">
        <dgm:presLayoutVars>
          <dgm:hierBranch val="init"/>
        </dgm:presLayoutVars>
      </dgm:prSet>
      <dgm:spPr/>
    </dgm:pt>
    <dgm:pt modelId="{5BB8151F-5C71-4C02-8C83-596DA8750F2A}" type="pres">
      <dgm:prSet presAssocID="{D427FF18-B692-430C-952B-9C04652E94DE}" presName="rootComposite2" presStyleCnt="0"/>
      <dgm:spPr/>
    </dgm:pt>
    <dgm:pt modelId="{2E51E14B-59C4-4116-84B0-0BBB691FDB8A}" type="pres">
      <dgm:prSet presAssocID="{D427FF18-B692-430C-952B-9C04652E94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A130E34-1190-4044-BD25-A2C7C4B9BCB4}" type="pres">
      <dgm:prSet presAssocID="{D427FF18-B692-430C-952B-9C04652E94DE}" presName="topArc2" presStyleLbl="parChTrans1D1" presStyleIdx="2" presStyleCnt="58"/>
      <dgm:spPr/>
    </dgm:pt>
    <dgm:pt modelId="{BEE8F05B-00D0-40F8-B16E-3C406C9A4048}" type="pres">
      <dgm:prSet presAssocID="{D427FF18-B692-430C-952B-9C04652E94DE}" presName="bottomArc2" presStyleLbl="parChTrans1D1" presStyleIdx="3" presStyleCnt="58"/>
      <dgm:spPr/>
    </dgm:pt>
    <dgm:pt modelId="{39082612-6CE0-472E-8760-6B98ACA44956}" type="pres">
      <dgm:prSet presAssocID="{D427FF18-B692-430C-952B-9C04652E94DE}" presName="topConnNode2" presStyleLbl="node2" presStyleIdx="0" presStyleCnt="0"/>
      <dgm:spPr/>
      <dgm:t>
        <a:bodyPr/>
        <a:lstStyle/>
        <a:p>
          <a:endParaRPr lang="fr-CH"/>
        </a:p>
      </dgm:t>
    </dgm:pt>
    <dgm:pt modelId="{0AD987BD-3476-4D1D-B576-725CCA6A5029}" type="pres">
      <dgm:prSet presAssocID="{D427FF18-B692-430C-952B-9C04652E94DE}" presName="hierChild4" presStyleCnt="0"/>
      <dgm:spPr/>
    </dgm:pt>
    <dgm:pt modelId="{35F133A9-6BC7-4247-919F-C4F0E2E38950}" type="pres">
      <dgm:prSet presAssocID="{D427FF18-B692-430C-952B-9C04652E94DE}" presName="hierChild5" presStyleCnt="0"/>
      <dgm:spPr/>
    </dgm:pt>
    <dgm:pt modelId="{6009C866-2FD0-4422-9A16-9BBC52CC9CB3}" type="pres">
      <dgm:prSet presAssocID="{DEADF078-F2FA-4150-9F44-B2CBF675C57E}" presName="Name28" presStyleLbl="parChTrans1D2" presStyleIdx="1" presStyleCnt="6"/>
      <dgm:spPr/>
      <dgm:t>
        <a:bodyPr/>
        <a:lstStyle/>
        <a:p>
          <a:endParaRPr lang="fr-CH"/>
        </a:p>
      </dgm:t>
    </dgm:pt>
    <dgm:pt modelId="{5C835452-79C8-4BF0-8874-D3473CC94205}" type="pres">
      <dgm:prSet presAssocID="{76258821-5DBE-4B2C-B816-7D18E7310942}" presName="hierRoot2" presStyleCnt="0">
        <dgm:presLayoutVars>
          <dgm:hierBranch val="init"/>
        </dgm:presLayoutVars>
      </dgm:prSet>
      <dgm:spPr/>
    </dgm:pt>
    <dgm:pt modelId="{045667A5-BDAC-4E94-B393-ACA704B2CE7F}" type="pres">
      <dgm:prSet presAssocID="{76258821-5DBE-4B2C-B816-7D18E7310942}" presName="rootComposite2" presStyleCnt="0"/>
      <dgm:spPr/>
    </dgm:pt>
    <dgm:pt modelId="{B6A49A30-9B0A-4227-9F0F-31397F8E58A6}" type="pres">
      <dgm:prSet presAssocID="{76258821-5DBE-4B2C-B816-7D18E73109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D35FA99-55FC-4101-9E47-EAFB98873AA6}" type="pres">
      <dgm:prSet presAssocID="{76258821-5DBE-4B2C-B816-7D18E7310942}" presName="topArc2" presStyleLbl="parChTrans1D1" presStyleIdx="4" presStyleCnt="58"/>
      <dgm:spPr/>
    </dgm:pt>
    <dgm:pt modelId="{592CD690-904D-4621-9DC0-6B430C52CAA3}" type="pres">
      <dgm:prSet presAssocID="{76258821-5DBE-4B2C-B816-7D18E7310942}" presName="bottomArc2" presStyleLbl="parChTrans1D1" presStyleIdx="5" presStyleCnt="58"/>
      <dgm:spPr/>
    </dgm:pt>
    <dgm:pt modelId="{71CE9281-22BC-41F7-BBC9-B46FA6125018}" type="pres">
      <dgm:prSet presAssocID="{76258821-5DBE-4B2C-B816-7D18E7310942}" presName="topConnNode2" presStyleLbl="node2" presStyleIdx="0" presStyleCnt="0"/>
      <dgm:spPr/>
      <dgm:t>
        <a:bodyPr/>
        <a:lstStyle/>
        <a:p>
          <a:endParaRPr lang="fr-CH"/>
        </a:p>
      </dgm:t>
    </dgm:pt>
    <dgm:pt modelId="{79017CC2-F61E-4C35-A8FB-F982785AB3E2}" type="pres">
      <dgm:prSet presAssocID="{76258821-5DBE-4B2C-B816-7D18E7310942}" presName="hierChild4" presStyleCnt="0"/>
      <dgm:spPr/>
    </dgm:pt>
    <dgm:pt modelId="{00EE48C8-09BD-4859-9D53-746A640C247E}" type="pres">
      <dgm:prSet presAssocID="{6DE0A630-CEB2-46EC-8D0F-66A9907DC35C}" presName="Name28" presStyleLbl="parChTrans1D3" presStyleIdx="0" presStyleCnt="10"/>
      <dgm:spPr/>
      <dgm:t>
        <a:bodyPr/>
        <a:lstStyle/>
        <a:p>
          <a:endParaRPr lang="fr-CH"/>
        </a:p>
      </dgm:t>
    </dgm:pt>
    <dgm:pt modelId="{BF39BFE9-B643-4C87-AE51-11D52BDA56B4}" type="pres">
      <dgm:prSet presAssocID="{7035A758-43B1-4A3E-84B7-031FE6C7D5DF}" presName="hierRoot2" presStyleCnt="0">
        <dgm:presLayoutVars>
          <dgm:hierBranch val="init"/>
        </dgm:presLayoutVars>
      </dgm:prSet>
      <dgm:spPr/>
    </dgm:pt>
    <dgm:pt modelId="{14A7D443-CCE6-4CE8-9959-074E6224CAEE}" type="pres">
      <dgm:prSet presAssocID="{7035A758-43B1-4A3E-84B7-031FE6C7D5DF}" presName="rootComposite2" presStyleCnt="0"/>
      <dgm:spPr/>
    </dgm:pt>
    <dgm:pt modelId="{22688427-FC2C-4053-90A8-E6526BC386E7}" type="pres">
      <dgm:prSet presAssocID="{7035A758-43B1-4A3E-84B7-031FE6C7D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780A16B-A951-4CD5-A04A-133567B024F2}" type="pres">
      <dgm:prSet presAssocID="{7035A758-43B1-4A3E-84B7-031FE6C7D5DF}" presName="topArc2" presStyleLbl="parChTrans1D1" presStyleIdx="6" presStyleCnt="58"/>
      <dgm:spPr/>
    </dgm:pt>
    <dgm:pt modelId="{B0157955-ACBE-4C07-BD26-22E5DAE3CA58}" type="pres">
      <dgm:prSet presAssocID="{7035A758-43B1-4A3E-84B7-031FE6C7D5DF}" presName="bottomArc2" presStyleLbl="parChTrans1D1" presStyleIdx="7" presStyleCnt="58"/>
      <dgm:spPr/>
    </dgm:pt>
    <dgm:pt modelId="{8C8560C1-08E4-4DA2-B4F1-17461E911FFF}" type="pres">
      <dgm:prSet presAssocID="{7035A758-43B1-4A3E-84B7-031FE6C7D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E3D408FF-2480-4ACB-A818-30900787A339}" type="pres">
      <dgm:prSet presAssocID="{7035A758-43B1-4A3E-84B7-031FE6C7D5DF}" presName="hierChild4" presStyleCnt="0"/>
      <dgm:spPr/>
    </dgm:pt>
    <dgm:pt modelId="{3EF5C069-B5F2-423F-9FF9-C7E3CA2543A6}" type="pres">
      <dgm:prSet presAssocID="{7035A758-43B1-4A3E-84B7-031FE6C7D5DF}" presName="hierChild5" presStyleCnt="0"/>
      <dgm:spPr/>
    </dgm:pt>
    <dgm:pt modelId="{B111B624-5335-42F3-820F-CCFAA71B554E}" type="pres">
      <dgm:prSet presAssocID="{7F192100-75B0-4DEA-A55C-B7C52EFD6BA3}" presName="Name28" presStyleLbl="parChTrans1D3" presStyleIdx="1" presStyleCnt="10"/>
      <dgm:spPr/>
      <dgm:t>
        <a:bodyPr/>
        <a:lstStyle/>
        <a:p>
          <a:endParaRPr lang="fr-CH"/>
        </a:p>
      </dgm:t>
    </dgm:pt>
    <dgm:pt modelId="{0D7A0BA0-0101-42E3-882E-C185160F8850}" type="pres">
      <dgm:prSet presAssocID="{70D34F99-631C-4243-937A-B8776F8BF5DF}" presName="hierRoot2" presStyleCnt="0">
        <dgm:presLayoutVars>
          <dgm:hierBranch val="init"/>
        </dgm:presLayoutVars>
      </dgm:prSet>
      <dgm:spPr/>
    </dgm:pt>
    <dgm:pt modelId="{F7B8BCF9-BF4A-4CD8-B681-17714907EE76}" type="pres">
      <dgm:prSet presAssocID="{70D34F99-631C-4243-937A-B8776F8BF5DF}" presName="rootComposite2" presStyleCnt="0"/>
      <dgm:spPr/>
    </dgm:pt>
    <dgm:pt modelId="{6417A817-BA15-42B9-9F77-8280626C48ED}" type="pres">
      <dgm:prSet presAssocID="{70D34F99-631C-4243-937A-B8776F8BF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5C65EBC-7911-4222-AB52-D48EE37D2460}" type="pres">
      <dgm:prSet presAssocID="{70D34F99-631C-4243-937A-B8776F8BF5DF}" presName="topArc2" presStyleLbl="parChTrans1D1" presStyleIdx="8" presStyleCnt="58"/>
      <dgm:spPr/>
    </dgm:pt>
    <dgm:pt modelId="{76CDE6F7-520F-4377-8FD4-4B6E258F2DA5}" type="pres">
      <dgm:prSet presAssocID="{70D34F99-631C-4243-937A-B8776F8BF5DF}" presName="bottomArc2" presStyleLbl="parChTrans1D1" presStyleIdx="9" presStyleCnt="58"/>
      <dgm:spPr/>
    </dgm:pt>
    <dgm:pt modelId="{42E17475-1697-49D5-BDF6-E1E9F683E75B}" type="pres">
      <dgm:prSet presAssocID="{70D34F99-631C-4243-937A-B8776F8BF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11DB8D49-D7E4-4B1E-8A58-24C39555AA57}" type="pres">
      <dgm:prSet presAssocID="{70D34F99-631C-4243-937A-B8776F8BF5DF}" presName="hierChild4" presStyleCnt="0"/>
      <dgm:spPr/>
    </dgm:pt>
    <dgm:pt modelId="{52F58661-D751-4667-A381-1D9917F6666A}" type="pres">
      <dgm:prSet presAssocID="{70D34F99-631C-4243-937A-B8776F8BF5DF}" presName="hierChild5" presStyleCnt="0"/>
      <dgm:spPr/>
    </dgm:pt>
    <dgm:pt modelId="{96E2A8EE-B2A7-48F9-9A44-2CD380D27136}" type="pres">
      <dgm:prSet presAssocID="{76258821-5DBE-4B2C-B816-7D18E7310942}" presName="hierChild5" presStyleCnt="0"/>
      <dgm:spPr/>
    </dgm:pt>
    <dgm:pt modelId="{A0F19DBF-B5F1-43A9-88E0-6F8C90DC3130}" type="pres">
      <dgm:prSet presAssocID="{C9624E63-FB8B-49B1-BB6E-466D30386CBC}" presName="hierChild3" presStyleCnt="0"/>
      <dgm:spPr/>
    </dgm:pt>
    <dgm:pt modelId="{9E4D9D36-B8B2-454B-B07E-66B575A69AA2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681F2939-86F0-482C-B66C-427EAEBB23D3}" type="pres">
      <dgm:prSet presAssocID="{B1D40191-3AB8-4155-98F2-FDFE8EC107C3}" presName="rootComposite1" presStyleCnt="0"/>
      <dgm:spPr/>
    </dgm:pt>
    <dgm:pt modelId="{DBC50568-B62F-4FD5-8CC6-86ADE638B70A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6AE720B-1685-4F14-92BC-129311C1C08D}" type="pres">
      <dgm:prSet presAssocID="{B1D40191-3AB8-4155-98F2-FDFE8EC107C3}" presName="topArc1" presStyleLbl="parChTrans1D1" presStyleIdx="10" presStyleCnt="58"/>
      <dgm:spPr/>
    </dgm:pt>
    <dgm:pt modelId="{CE1B6616-4602-4DA2-86F2-7EF5ACB04AD7}" type="pres">
      <dgm:prSet presAssocID="{B1D40191-3AB8-4155-98F2-FDFE8EC107C3}" presName="bottomArc1" presStyleLbl="parChTrans1D1" presStyleIdx="11" presStyleCnt="58"/>
      <dgm:spPr/>
    </dgm:pt>
    <dgm:pt modelId="{72C832C8-4FBE-4D42-91F0-214F6665EB32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3962A0F7-4D9F-4E2C-8B7A-4B9C6D13CE46}" type="pres">
      <dgm:prSet presAssocID="{B1D40191-3AB8-4155-98F2-FDFE8EC107C3}" presName="hierChild2" presStyleCnt="0"/>
      <dgm:spPr/>
    </dgm:pt>
    <dgm:pt modelId="{D269E52D-A4D2-4E9C-B0CB-AF1F0393479F}" type="pres">
      <dgm:prSet presAssocID="{7CBA3B17-A250-4FE3-A1E5-431BE4BFE67F}" presName="Name28" presStyleLbl="parChTrans1D2" presStyleIdx="2" presStyleCnt="6"/>
      <dgm:spPr/>
      <dgm:t>
        <a:bodyPr/>
        <a:lstStyle/>
        <a:p>
          <a:endParaRPr lang="fr-CH"/>
        </a:p>
      </dgm:t>
    </dgm:pt>
    <dgm:pt modelId="{E12AF2DC-84D4-4005-A08F-809A6401CD0F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06E550F2-07B7-4DEA-A3F3-EE032A95EBB4}" type="pres">
      <dgm:prSet presAssocID="{E3F48218-8B70-4928-B3F6-DBAB06C6BE7E}" presName="rootComposite2" presStyleCnt="0"/>
      <dgm:spPr/>
    </dgm:pt>
    <dgm:pt modelId="{2DB3D531-8584-47AC-9496-FFFC50710937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CCACFAD-955D-4E5C-AC6B-13421B0A354E}" type="pres">
      <dgm:prSet presAssocID="{E3F48218-8B70-4928-B3F6-DBAB06C6BE7E}" presName="topArc2" presStyleLbl="parChTrans1D1" presStyleIdx="12" presStyleCnt="58"/>
      <dgm:spPr/>
    </dgm:pt>
    <dgm:pt modelId="{CF1BFD5D-72A8-4527-8A5D-5777DE9D372E}" type="pres">
      <dgm:prSet presAssocID="{E3F48218-8B70-4928-B3F6-DBAB06C6BE7E}" presName="bottomArc2" presStyleLbl="parChTrans1D1" presStyleIdx="13" presStyleCnt="58"/>
      <dgm:spPr/>
    </dgm:pt>
    <dgm:pt modelId="{BADB4309-86E9-44EC-A2B0-DB44D4806B57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420009AD-9A30-4009-B4D2-1ED29C5C7B2B}" type="pres">
      <dgm:prSet presAssocID="{E3F48218-8B70-4928-B3F6-DBAB06C6BE7E}" presName="hierChild4" presStyleCnt="0"/>
      <dgm:spPr/>
    </dgm:pt>
    <dgm:pt modelId="{DCE80338-DEA6-4DF0-917B-B2BA1BA5BE98}" type="pres">
      <dgm:prSet presAssocID="{E8B7007A-280B-4BBE-B6AA-2BDA5343970F}" presName="Name28" presStyleLbl="parChTrans1D3" presStyleIdx="2" presStyleCnt="10"/>
      <dgm:spPr/>
      <dgm:t>
        <a:bodyPr/>
        <a:lstStyle/>
        <a:p>
          <a:endParaRPr lang="fr-CH"/>
        </a:p>
      </dgm:t>
    </dgm:pt>
    <dgm:pt modelId="{0EE8A07B-539B-44DE-A7D9-92B3590FF038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AA603AF5-EE87-4733-86E9-D34FBDC4A49C}" type="pres">
      <dgm:prSet presAssocID="{A8175177-1519-41EC-B0E8-8E6F584E6BE0}" presName="rootComposite2" presStyleCnt="0"/>
      <dgm:spPr/>
    </dgm:pt>
    <dgm:pt modelId="{3520CE7D-791B-46E2-AB43-51B88D50C875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9AC673C-7C58-44F3-AEFD-7A8A81402A55}" type="pres">
      <dgm:prSet presAssocID="{A8175177-1519-41EC-B0E8-8E6F584E6BE0}" presName="topArc2" presStyleLbl="parChTrans1D1" presStyleIdx="14" presStyleCnt="58"/>
      <dgm:spPr/>
    </dgm:pt>
    <dgm:pt modelId="{C07DD1A5-1E41-4EC1-B5D2-D60915D3D669}" type="pres">
      <dgm:prSet presAssocID="{A8175177-1519-41EC-B0E8-8E6F584E6BE0}" presName="bottomArc2" presStyleLbl="parChTrans1D1" presStyleIdx="15" presStyleCnt="58"/>
      <dgm:spPr/>
    </dgm:pt>
    <dgm:pt modelId="{BFF92837-F88B-4ECB-8258-CC4CC4B9258E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295D1517-1ED7-48C3-9E0E-726390B5380E}" type="pres">
      <dgm:prSet presAssocID="{A8175177-1519-41EC-B0E8-8E6F584E6BE0}" presName="hierChild4" presStyleCnt="0"/>
      <dgm:spPr/>
    </dgm:pt>
    <dgm:pt modelId="{39C84F26-FA1B-4953-B0D5-4BB04E1CEE3E}" type="pres">
      <dgm:prSet presAssocID="{A8175177-1519-41EC-B0E8-8E6F584E6BE0}" presName="hierChild5" presStyleCnt="0"/>
      <dgm:spPr/>
    </dgm:pt>
    <dgm:pt modelId="{28AC342D-98AA-4F47-978B-4840091A7DC1}" type="pres">
      <dgm:prSet presAssocID="{4673C714-8D75-4A7A-BC7D-27F7D101EEC4}" presName="Name28" presStyleLbl="parChTrans1D3" presStyleIdx="3" presStyleCnt="10"/>
      <dgm:spPr/>
      <dgm:t>
        <a:bodyPr/>
        <a:lstStyle/>
        <a:p>
          <a:endParaRPr lang="fr-CH"/>
        </a:p>
      </dgm:t>
    </dgm:pt>
    <dgm:pt modelId="{5E5DB270-7A9C-486D-B81A-2D7F24956E9E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8BA4F56B-BAB2-42F1-BA82-8BEDFE9092A6}" type="pres">
      <dgm:prSet presAssocID="{DD59FE7B-99C8-4708-A0B9-A330A439A602}" presName="rootComposite2" presStyleCnt="0"/>
      <dgm:spPr/>
    </dgm:pt>
    <dgm:pt modelId="{A45FC0D8-B3E3-46F8-BAD8-D2F75AE94B87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B049196-3BF9-4425-972E-5A2DEF4AE421}" type="pres">
      <dgm:prSet presAssocID="{DD59FE7B-99C8-4708-A0B9-A330A439A602}" presName="topArc2" presStyleLbl="parChTrans1D1" presStyleIdx="16" presStyleCnt="58"/>
      <dgm:spPr/>
    </dgm:pt>
    <dgm:pt modelId="{490AE3F6-AA57-46A9-BB40-E54548109591}" type="pres">
      <dgm:prSet presAssocID="{DD59FE7B-99C8-4708-A0B9-A330A439A602}" presName="bottomArc2" presStyleLbl="parChTrans1D1" presStyleIdx="17" presStyleCnt="58"/>
      <dgm:spPr/>
    </dgm:pt>
    <dgm:pt modelId="{74627F27-DF0D-4523-A2D3-3403B00CE865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A84ECABD-0C5C-45A5-9C9D-FC61AD8D2DA8}" type="pres">
      <dgm:prSet presAssocID="{DD59FE7B-99C8-4708-A0B9-A330A439A602}" presName="hierChild4" presStyleCnt="0"/>
      <dgm:spPr/>
    </dgm:pt>
    <dgm:pt modelId="{4B6CDDAB-ACF9-4DDD-9D20-B5DC87B1421C}" type="pres">
      <dgm:prSet presAssocID="{DD59FE7B-99C8-4708-A0B9-A330A439A602}" presName="hierChild5" presStyleCnt="0"/>
      <dgm:spPr/>
    </dgm:pt>
    <dgm:pt modelId="{76FF2791-8AA5-4838-978F-4D3CF937D336}" type="pres">
      <dgm:prSet presAssocID="{E3F48218-8B70-4928-B3F6-DBAB06C6BE7E}" presName="hierChild5" presStyleCnt="0"/>
      <dgm:spPr/>
    </dgm:pt>
    <dgm:pt modelId="{27814621-8533-46F9-B1BE-A6AC42D3C620}" type="pres">
      <dgm:prSet presAssocID="{9BFBE632-BB1B-4FD8-AA92-652EDD9F956D}" presName="Name28" presStyleLbl="parChTrans1D2" presStyleIdx="3" presStyleCnt="6"/>
      <dgm:spPr/>
      <dgm:t>
        <a:bodyPr/>
        <a:lstStyle/>
        <a:p>
          <a:endParaRPr lang="fr-CH"/>
        </a:p>
      </dgm:t>
    </dgm:pt>
    <dgm:pt modelId="{67DC4883-2043-4A72-8071-1D8C35940C6C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20C5347F-1787-42A0-BC18-5F911D70E9AA}" type="pres">
      <dgm:prSet presAssocID="{042EA682-7ED5-4920-A3B6-9673DAEE35C0}" presName="rootComposite2" presStyleCnt="0"/>
      <dgm:spPr/>
    </dgm:pt>
    <dgm:pt modelId="{A12EDF2A-CF09-4435-960B-4F169D6090E6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5CBDB2A-B894-4B1D-B934-884028E6D3FD}" type="pres">
      <dgm:prSet presAssocID="{042EA682-7ED5-4920-A3B6-9673DAEE35C0}" presName="topArc2" presStyleLbl="parChTrans1D1" presStyleIdx="18" presStyleCnt="58"/>
      <dgm:spPr/>
    </dgm:pt>
    <dgm:pt modelId="{982B1E6F-BF5E-4E4C-94CF-789016F9F15E}" type="pres">
      <dgm:prSet presAssocID="{042EA682-7ED5-4920-A3B6-9673DAEE35C0}" presName="bottomArc2" presStyleLbl="parChTrans1D1" presStyleIdx="19" presStyleCnt="58"/>
      <dgm:spPr/>
    </dgm:pt>
    <dgm:pt modelId="{4D4ACCDA-F29D-4C0C-98F7-6761DEF9045C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5B917E3E-DBB5-45FE-82A1-32D165A20339}" type="pres">
      <dgm:prSet presAssocID="{042EA682-7ED5-4920-A3B6-9673DAEE35C0}" presName="hierChild4" presStyleCnt="0"/>
      <dgm:spPr/>
    </dgm:pt>
    <dgm:pt modelId="{2CDB77D7-B785-4340-B26F-EAF1B3861522}" type="pres">
      <dgm:prSet presAssocID="{80EA3623-A9C3-447C-93E9-3DFCC70332CB}" presName="Name28" presStyleLbl="parChTrans1D3" presStyleIdx="4" presStyleCnt="10"/>
      <dgm:spPr/>
      <dgm:t>
        <a:bodyPr/>
        <a:lstStyle/>
        <a:p>
          <a:endParaRPr lang="fr-CH"/>
        </a:p>
      </dgm:t>
    </dgm:pt>
    <dgm:pt modelId="{3954699A-3FAC-40A3-9315-57B6143A912A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B166657F-F519-4C4E-ACDC-05FE0843B057}" type="pres">
      <dgm:prSet presAssocID="{E777BCA6-C657-4996-95EE-2C0096B3653B}" presName="rootComposite2" presStyleCnt="0"/>
      <dgm:spPr/>
    </dgm:pt>
    <dgm:pt modelId="{6EF98FE1-80C7-4AE7-B593-492D1B61CF15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22AB898-B4C7-4638-ABDC-D8D045A6C1CA}" type="pres">
      <dgm:prSet presAssocID="{E777BCA6-C657-4996-95EE-2C0096B3653B}" presName="topArc2" presStyleLbl="parChTrans1D1" presStyleIdx="20" presStyleCnt="58"/>
      <dgm:spPr/>
    </dgm:pt>
    <dgm:pt modelId="{4C48D686-65AA-41BE-8BC2-7A507E0868B5}" type="pres">
      <dgm:prSet presAssocID="{E777BCA6-C657-4996-95EE-2C0096B3653B}" presName="bottomArc2" presStyleLbl="parChTrans1D1" presStyleIdx="21" presStyleCnt="58"/>
      <dgm:spPr/>
    </dgm:pt>
    <dgm:pt modelId="{9F428F8F-0F6A-4A55-B42D-218CECCD4E0E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89637C02-4186-49E6-ADC5-44E066912B85}" type="pres">
      <dgm:prSet presAssocID="{E777BCA6-C657-4996-95EE-2C0096B3653B}" presName="hierChild4" presStyleCnt="0"/>
      <dgm:spPr/>
    </dgm:pt>
    <dgm:pt modelId="{202C02BC-4C09-49C0-9579-C9A7808F6C2F}" type="pres">
      <dgm:prSet presAssocID="{E777BCA6-C657-4996-95EE-2C0096B3653B}" presName="hierChild5" presStyleCnt="0"/>
      <dgm:spPr/>
    </dgm:pt>
    <dgm:pt modelId="{9F2B3820-7A0E-45CA-A790-329215799E73}" type="pres">
      <dgm:prSet presAssocID="{5F0A106E-7D89-442C-8E86-001291A429DF}" presName="Name28" presStyleLbl="parChTrans1D3" presStyleIdx="5" presStyleCnt="10"/>
      <dgm:spPr/>
      <dgm:t>
        <a:bodyPr/>
        <a:lstStyle/>
        <a:p>
          <a:endParaRPr lang="fr-CH"/>
        </a:p>
      </dgm:t>
    </dgm:pt>
    <dgm:pt modelId="{B864FBD5-94A6-4F6D-A1FE-D16562EDCDF2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FD52A88E-BA38-4E25-B255-6EA6A7C65EC3}" type="pres">
      <dgm:prSet presAssocID="{182959BD-A9E2-4D0D-9513-3C28270EA5A0}" presName="rootComposite2" presStyleCnt="0"/>
      <dgm:spPr/>
    </dgm:pt>
    <dgm:pt modelId="{D365F35C-F661-47BE-A603-ED12352485D8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A5771CB-E3B3-4C66-A74A-D695D0721603}" type="pres">
      <dgm:prSet presAssocID="{182959BD-A9E2-4D0D-9513-3C28270EA5A0}" presName="topArc2" presStyleLbl="parChTrans1D1" presStyleIdx="22" presStyleCnt="58"/>
      <dgm:spPr/>
    </dgm:pt>
    <dgm:pt modelId="{34DC14F0-402B-4DD4-9E80-1294CC5FB814}" type="pres">
      <dgm:prSet presAssocID="{182959BD-A9E2-4D0D-9513-3C28270EA5A0}" presName="bottomArc2" presStyleLbl="parChTrans1D1" presStyleIdx="23" presStyleCnt="58"/>
      <dgm:spPr/>
    </dgm:pt>
    <dgm:pt modelId="{FEA38DB9-BB3E-41F5-B91C-52F77C672F92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0641D254-B310-49D6-B2EE-9C6EA0FBB73C}" type="pres">
      <dgm:prSet presAssocID="{182959BD-A9E2-4D0D-9513-3C28270EA5A0}" presName="hierChild4" presStyleCnt="0"/>
      <dgm:spPr/>
    </dgm:pt>
    <dgm:pt modelId="{226B4FC5-05E5-4A94-A108-1E8B0FB5963E}" type="pres">
      <dgm:prSet presAssocID="{182959BD-A9E2-4D0D-9513-3C28270EA5A0}" presName="hierChild5" presStyleCnt="0"/>
      <dgm:spPr/>
    </dgm:pt>
    <dgm:pt modelId="{9CF76635-F293-4D66-810C-C9D595F16F1E}" type="pres">
      <dgm:prSet presAssocID="{042EA682-7ED5-4920-A3B6-9673DAEE35C0}" presName="hierChild5" presStyleCnt="0"/>
      <dgm:spPr/>
    </dgm:pt>
    <dgm:pt modelId="{F9F5E29F-F707-4DB0-854F-08664783AD0B}" type="pres">
      <dgm:prSet presAssocID="{B1D40191-3AB8-4155-98F2-FDFE8EC107C3}" presName="hierChild3" presStyleCnt="0"/>
      <dgm:spPr/>
    </dgm:pt>
    <dgm:pt modelId="{87850A0D-12A6-4FE1-A218-B1A96A404FCB}" type="pres">
      <dgm:prSet presAssocID="{8F24B3BB-83CA-4BFA-9610-0CFE1892A18F}" presName="hierRoot1" presStyleCnt="0">
        <dgm:presLayoutVars>
          <dgm:hierBranch val="init"/>
        </dgm:presLayoutVars>
      </dgm:prSet>
      <dgm:spPr/>
    </dgm:pt>
    <dgm:pt modelId="{531AD1E9-80EE-455E-B423-0A56F145139D}" type="pres">
      <dgm:prSet presAssocID="{8F24B3BB-83CA-4BFA-9610-0CFE1892A18F}" presName="rootComposite1" presStyleCnt="0"/>
      <dgm:spPr/>
    </dgm:pt>
    <dgm:pt modelId="{F516149F-7CC7-418F-946F-8833B9D85B3F}" type="pres">
      <dgm:prSet presAssocID="{8F24B3BB-83CA-4BFA-9610-0CFE1892A18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84A54DB-2CC1-405B-91BA-81A89D8E823D}" type="pres">
      <dgm:prSet presAssocID="{8F24B3BB-83CA-4BFA-9610-0CFE1892A18F}" presName="topArc1" presStyleLbl="parChTrans1D1" presStyleIdx="24" presStyleCnt="58"/>
      <dgm:spPr/>
    </dgm:pt>
    <dgm:pt modelId="{72CFC42C-4625-4811-9AE7-865FB808E7A3}" type="pres">
      <dgm:prSet presAssocID="{8F24B3BB-83CA-4BFA-9610-0CFE1892A18F}" presName="bottomArc1" presStyleLbl="parChTrans1D1" presStyleIdx="25" presStyleCnt="58"/>
      <dgm:spPr/>
    </dgm:pt>
    <dgm:pt modelId="{BE5F35E5-6347-4219-BDB8-FC33C9AE34EA}" type="pres">
      <dgm:prSet presAssocID="{8F24B3BB-83CA-4BFA-9610-0CFE1892A18F}" presName="topConnNode1" presStyleLbl="node1" presStyleIdx="0" presStyleCnt="0"/>
      <dgm:spPr/>
      <dgm:t>
        <a:bodyPr/>
        <a:lstStyle/>
        <a:p>
          <a:endParaRPr lang="fr-CH"/>
        </a:p>
      </dgm:t>
    </dgm:pt>
    <dgm:pt modelId="{BCD183BB-B9DB-4D50-89FB-6C03F3AAB021}" type="pres">
      <dgm:prSet presAssocID="{8F24B3BB-83CA-4BFA-9610-0CFE1892A18F}" presName="hierChild2" presStyleCnt="0"/>
      <dgm:spPr/>
    </dgm:pt>
    <dgm:pt modelId="{DB7604AA-0032-439C-964B-FDB9B733C1B5}" type="pres">
      <dgm:prSet presAssocID="{3D1F5A61-B1EA-45E2-AC6D-BFF0C952C22B}" presName="Name28" presStyleLbl="parChTrans1D2" presStyleIdx="4" presStyleCnt="6"/>
      <dgm:spPr/>
      <dgm:t>
        <a:bodyPr/>
        <a:lstStyle/>
        <a:p>
          <a:endParaRPr lang="fr-CH"/>
        </a:p>
      </dgm:t>
    </dgm:pt>
    <dgm:pt modelId="{14E7B0C1-368B-49CF-A03D-82D0B18E96BF}" type="pres">
      <dgm:prSet presAssocID="{7097CC65-1876-49B6-AC82-48FEE7B45273}" presName="hierRoot2" presStyleCnt="0">
        <dgm:presLayoutVars>
          <dgm:hierBranch val="init"/>
        </dgm:presLayoutVars>
      </dgm:prSet>
      <dgm:spPr/>
    </dgm:pt>
    <dgm:pt modelId="{4BA930DD-8DE1-47E4-893E-E81F7BFEDCE0}" type="pres">
      <dgm:prSet presAssocID="{7097CC65-1876-49B6-AC82-48FEE7B45273}" presName="rootComposite2" presStyleCnt="0"/>
      <dgm:spPr/>
    </dgm:pt>
    <dgm:pt modelId="{3BD72DBA-40BB-489F-BFE5-A3E4793157B7}" type="pres">
      <dgm:prSet presAssocID="{7097CC65-1876-49B6-AC82-48FEE7B452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FFE5DD-B575-4F67-AE27-63073F377E62}" type="pres">
      <dgm:prSet presAssocID="{7097CC65-1876-49B6-AC82-48FEE7B45273}" presName="topArc2" presStyleLbl="parChTrans1D1" presStyleIdx="26" presStyleCnt="58"/>
      <dgm:spPr/>
    </dgm:pt>
    <dgm:pt modelId="{B26A5CA6-A038-45AE-9A00-055A8F600D57}" type="pres">
      <dgm:prSet presAssocID="{7097CC65-1876-49B6-AC82-48FEE7B45273}" presName="bottomArc2" presStyleLbl="parChTrans1D1" presStyleIdx="27" presStyleCnt="58"/>
      <dgm:spPr/>
    </dgm:pt>
    <dgm:pt modelId="{4DD419DB-62EA-48D4-8558-818AB26BBD46}" type="pres">
      <dgm:prSet presAssocID="{7097CC65-1876-49B6-AC82-48FEE7B45273}" presName="topConnNode2" presStyleLbl="node2" presStyleIdx="0" presStyleCnt="0"/>
      <dgm:spPr/>
      <dgm:t>
        <a:bodyPr/>
        <a:lstStyle/>
        <a:p>
          <a:endParaRPr lang="fr-CH"/>
        </a:p>
      </dgm:t>
    </dgm:pt>
    <dgm:pt modelId="{7864246B-318B-42C9-9A5E-591B808550AE}" type="pres">
      <dgm:prSet presAssocID="{7097CC65-1876-49B6-AC82-48FEE7B45273}" presName="hierChild4" presStyleCnt="0"/>
      <dgm:spPr/>
    </dgm:pt>
    <dgm:pt modelId="{DA80C671-5E2F-40F0-88C5-B5CD250F02CD}" type="pres">
      <dgm:prSet presAssocID="{17103761-EBF5-406A-957B-29B818E458C5}" presName="Name28" presStyleLbl="parChTrans1D3" presStyleIdx="6" presStyleCnt="10"/>
      <dgm:spPr/>
      <dgm:t>
        <a:bodyPr/>
        <a:lstStyle/>
        <a:p>
          <a:endParaRPr lang="fr-CH"/>
        </a:p>
      </dgm:t>
    </dgm:pt>
    <dgm:pt modelId="{375C030E-98B3-40FD-BBF7-551459EB469A}" type="pres">
      <dgm:prSet presAssocID="{BAF6120C-2745-4CD7-85FD-07506B0E65DB}" presName="hierRoot2" presStyleCnt="0">
        <dgm:presLayoutVars>
          <dgm:hierBranch val="init"/>
        </dgm:presLayoutVars>
      </dgm:prSet>
      <dgm:spPr/>
    </dgm:pt>
    <dgm:pt modelId="{C5E3D7B3-671E-4A33-998A-9322BF435644}" type="pres">
      <dgm:prSet presAssocID="{BAF6120C-2745-4CD7-85FD-07506B0E65DB}" presName="rootComposite2" presStyleCnt="0"/>
      <dgm:spPr/>
    </dgm:pt>
    <dgm:pt modelId="{DD86FF77-4F8F-47BA-B4E1-37FC6FED0DD3}" type="pres">
      <dgm:prSet presAssocID="{BAF6120C-2745-4CD7-85FD-07506B0E65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C787F16-4A84-4B90-B421-652ACF61F576}" type="pres">
      <dgm:prSet presAssocID="{BAF6120C-2745-4CD7-85FD-07506B0E65DB}" presName="topArc2" presStyleLbl="parChTrans1D1" presStyleIdx="28" presStyleCnt="58"/>
      <dgm:spPr/>
    </dgm:pt>
    <dgm:pt modelId="{924957E9-8536-4158-BC2A-3E6EC435AD72}" type="pres">
      <dgm:prSet presAssocID="{BAF6120C-2745-4CD7-85FD-07506B0E65DB}" presName="bottomArc2" presStyleLbl="parChTrans1D1" presStyleIdx="29" presStyleCnt="58"/>
      <dgm:spPr/>
    </dgm:pt>
    <dgm:pt modelId="{2AA264E0-BCEF-4BFA-B2C5-F7CFAC2F86DA}" type="pres">
      <dgm:prSet presAssocID="{BAF6120C-2745-4CD7-85FD-07506B0E65DB}" presName="topConnNode2" presStyleLbl="node3" presStyleIdx="0" presStyleCnt="0"/>
      <dgm:spPr/>
      <dgm:t>
        <a:bodyPr/>
        <a:lstStyle/>
        <a:p>
          <a:endParaRPr lang="fr-CH"/>
        </a:p>
      </dgm:t>
    </dgm:pt>
    <dgm:pt modelId="{06B79BBD-49F0-4E49-89A5-FEC40DF22ADA}" type="pres">
      <dgm:prSet presAssocID="{BAF6120C-2745-4CD7-85FD-07506B0E65DB}" presName="hierChild4" presStyleCnt="0"/>
      <dgm:spPr/>
    </dgm:pt>
    <dgm:pt modelId="{210FAB0F-4DFD-424B-B1FD-5D72A3C74B57}" type="pres">
      <dgm:prSet presAssocID="{33571997-4854-4965-B8F6-D17956500803}" presName="Name28" presStyleLbl="parChTrans1D4" presStyleIdx="0" presStyleCnt="10"/>
      <dgm:spPr/>
      <dgm:t>
        <a:bodyPr/>
        <a:lstStyle/>
        <a:p>
          <a:endParaRPr lang="fr-CH"/>
        </a:p>
      </dgm:t>
    </dgm:pt>
    <dgm:pt modelId="{50184911-FAC3-4AE1-B2F8-804A530131F4}" type="pres">
      <dgm:prSet presAssocID="{B0B1BD03-4479-4BA5-B784-692E0D68DC08}" presName="hierRoot2" presStyleCnt="0">
        <dgm:presLayoutVars>
          <dgm:hierBranch val="init"/>
        </dgm:presLayoutVars>
      </dgm:prSet>
      <dgm:spPr/>
    </dgm:pt>
    <dgm:pt modelId="{253F555A-D631-4DAF-AB5E-4FF5DBDDF766}" type="pres">
      <dgm:prSet presAssocID="{B0B1BD03-4479-4BA5-B784-692E0D68DC08}" presName="rootComposite2" presStyleCnt="0"/>
      <dgm:spPr/>
    </dgm:pt>
    <dgm:pt modelId="{0DF5B790-1A2B-466F-8819-A5D9482CCB7E}" type="pres">
      <dgm:prSet presAssocID="{B0B1BD03-4479-4BA5-B784-692E0D68DC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CCCD83-F49D-4438-8AF8-9B27FD98F1A2}" type="pres">
      <dgm:prSet presAssocID="{B0B1BD03-4479-4BA5-B784-692E0D68DC08}" presName="topArc2" presStyleLbl="parChTrans1D1" presStyleIdx="30" presStyleCnt="58"/>
      <dgm:spPr/>
    </dgm:pt>
    <dgm:pt modelId="{639864C8-16F6-46B1-8864-404FBD6B7360}" type="pres">
      <dgm:prSet presAssocID="{B0B1BD03-4479-4BA5-B784-692E0D68DC08}" presName="bottomArc2" presStyleLbl="parChTrans1D1" presStyleIdx="31" presStyleCnt="58"/>
      <dgm:spPr/>
    </dgm:pt>
    <dgm:pt modelId="{41997516-3CF2-43C9-9121-35B44E5E27C1}" type="pres">
      <dgm:prSet presAssocID="{B0B1BD03-4479-4BA5-B784-692E0D68DC08}" presName="topConnNode2" presStyleLbl="node4" presStyleIdx="0" presStyleCnt="0"/>
      <dgm:spPr/>
      <dgm:t>
        <a:bodyPr/>
        <a:lstStyle/>
        <a:p>
          <a:endParaRPr lang="fr-CH"/>
        </a:p>
      </dgm:t>
    </dgm:pt>
    <dgm:pt modelId="{82A11B01-3951-4377-9F8A-5D17DA6A491B}" type="pres">
      <dgm:prSet presAssocID="{B0B1BD03-4479-4BA5-B784-692E0D68DC08}" presName="hierChild4" presStyleCnt="0"/>
      <dgm:spPr/>
    </dgm:pt>
    <dgm:pt modelId="{415CB42B-D004-4132-BD47-0A281BA01D6D}" type="pres">
      <dgm:prSet presAssocID="{653CFB57-E1D9-404B-AC6F-4D5CFF08F488}" presName="Name28" presStyleLbl="parChTrans1D4" presStyleIdx="1" presStyleCnt="10"/>
      <dgm:spPr/>
      <dgm:t>
        <a:bodyPr/>
        <a:lstStyle/>
        <a:p>
          <a:endParaRPr lang="fr-CH"/>
        </a:p>
      </dgm:t>
    </dgm:pt>
    <dgm:pt modelId="{D352FA1D-963C-41F0-BE9A-E63E2D73BD92}" type="pres">
      <dgm:prSet presAssocID="{A2518852-2BDF-4E5C-9BA6-68232D1C0BE4}" presName="hierRoot2" presStyleCnt="0">
        <dgm:presLayoutVars>
          <dgm:hierBranch val="init"/>
        </dgm:presLayoutVars>
      </dgm:prSet>
      <dgm:spPr/>
    </dgm:pt>
    <dgm:pt modelId="{B9896F30-D004-4E4E-82B2-BE0C4D621257}" type="pres">
      <dgm:prSet presAssocID="{A2518852-2BDF-4E5C-9BA6-68232D1C0BE4}" presName="rootComposite2" presStyleCnt="0"/>
      <dgm:spPr/>
    </dgm:pt>
    <dgm:pt modelId="{8ED577AE-E9B4-4461-8DDE-333F1C1FCB6F}" type="pres">
      <dgm:prSet presAssocID="{A2518852-2BDF-4E5C-9BA6-68232D1C0B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3F20E0D-E78E-4406-A8E4-8ABD43EA77BB}" type="pres">
      <dgm:prSet presAssocID="{A2518852-2BDF-4E5C-9BA6-68232D1C0BE4}" presName="topArc2" presStyleLbl="parChTrans1D1" presStyleIdx="32" presStyleCnt="58"/>
      <dgm:spPr/>
    </dgm:pt>
    <dgm:pt modelId="{D696C565-67DD-4C33-AFBD-9C8B4E32DAE5}" type="pres">
      <dgm:prSet presAssocID="{A2518852-2BDF-4E5C-9BA6-68232D1C0BE4}" presName="bottomArc2" presStyleLbl="parChTrans1D1" presStyleIdx="33" presStyleCnt="58"/>
      <dgm:spPr/>
    </dgm:pt>
    <dgm:pt modelId="{E53A0B70-5759-41E5-B593-60BB2607CDAD}" type="pres">
      <dgm:prSet presAssocID="{A2518852-2BDF-4E5C-9BA6-68232D1C0BE4}" presName="topConnNode2" presStyleLbl="node4" presStyleIdx="0" presStyleCnt="0"/>
      <dgm:spPr/>
      <dgm:t>
        <a:bodyPr/>
        <a:lstStyle/>
        <a:p>
          <a:endParaRPr lang="fr-CH"/>
        </a:p>
      </dgm:t>
    </dgm:pt>
    <dgm:pt modelId="{462EF4E9-0870-49D0-98FD-9CDDEEF898B5}" type="pres">
      <dgm:prSet presAssocID="{A2518852-2BDF-4E5C-9BA6-68232D1C0BE4}" presName="hierChild4" presStyleCnt="0"/>
      <dgm:spPr/>
    </dgm:pt>
    <dgm:pt modelId="{3D294753-5908-487C-9DF4-69A40C1F19A0}" type="pres">
      <dgm:prSet presAssocID="{A2518852-2BDF-4E5C-9BA6-68232D1C0BE4}" presName="hierChild5" presStyleCnt="0"/>
      <dgm:spPr/>
    </dgm:pt>
    <dgm:pt modelId="{9894256C-6756-494D-A5CF-04B30037E588}" type="pres">
      <dgm:prSet presAssocID="{F9A4501E-13ED-489A-B8D2-24A63D0A6F4C}" presName="Name28" presStyleLbl="parChTrans1D4" presStyleIdx="2" presStyleCnt="10"/>
      <dgm:spPr/>
      <dgm:t>
        <a:bodyPr/>
        <a:lstStyle/>
        <a:p>
          <a:endParaRPr lang="fr-CH"/>
        </a:p>
      </dgm:t>
    </dgm:pt>
    <dgm:pt modelId="{23FE248A-9116-4795-9CF5-4FBCC7DBAAE4}" type="pres">
      <dgm:prSet presAssocID="{A87AE4C4-6D35-4F57-BB40-CD6E598BE78E}" presName="hierRoot2" presStyleCnt="0">
        <dgm:presLayoutVars>
          <dgm:hierBranch val="init"/>
        </dgm:presLayoutVars>
      </dgm:prSet>
      <dgm:spPr/>
    </dgm:pt>
    <dgm:pt modelId="{5CE0FA3A-9614-4331-B5B2-46CCA56C1076}" type="pres">
      <dgm:prSet presAssocID="{A87AE4C4-6D35-4F57-BB40-CD6E598BE78E}" presName="rootComposite2" presStyleCnt="0"/>
      <dgm:spPr/>
    </dgm:pt>
    <dgm:pt modelId="{A335F8F8-060F-4642-B5D6-E8A42DA43A45}" type="pres">
      <dgm:prSet presAssocID="{A87AE4C4-6D35-4F57-BB40-CD6E598BE7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6ED1BE9-C857-4157-866B-3F387DA52CE0}" type="pres">
      <dgm:prSet presAssocID="{A87AE4C4-6D35-4F57-BB40-CD6E598BE78E}" presName="topArc2" presStyleLbl="parChTrans1D1" presStyleIdx="34" presStyleCnt="58"/>
      <dgm:spPr/>
    </dgm:pt>
    <dgm:pt modelId="{F6D07D78-487E-4145-9461-B1D37A58D496}" type="pres">
      <dgm:prSet presAssocID="{A87AE4C4-6D35-4F57-BB40-CD6E598BE78E}" presName="bottomArc2" presStyleLbl="parChTrans1D1" presStyleIdx="35" presStyleCnt="58"/>
      <dgm:spPr/>
    </dgm:pt>
    <dgm:pt modelId="{9217B9A8-79C3-4683-A5CD-2E8710F91C20}" type="pres">
      <dgm:prSet presAssocID="{A87AE4C4-6D35-4F57-BB40-CD6E598BE78E}" presName="topConnNode2" presStyleLbl="node4" presStyleIdx="0" presStyleCnt="0"/>
      <dgm:spPr/>
      <dgm:t>
        <a:bodyPr/>
        <a:lstStyle/>
        <a:p>
          <a:endParaRPr lang="fr-CH"/>
        </a:p>
      </dgm:t>
    </dgm:pt>
    <dgm:pt modelId="{74067B2A-B27C-44E9-8972-B1FEF693EC9B}" type="pres">
      <dgm:prSet presAssocID="{A87AE4C4-6D35-4F57-BB40-CD6E598BE78E}" presName="hierChild4" presStyleCnt="0"/>
      <dgm:spPr/>
    </dgm:pt>
    <dgm:pt modelId="{973FF9FF-4DA5-477C-AE15-12FCE1808549}" type="pres">
      <dgm:prSet presAssocID="{A87AE4C4-6D35-4F57-BB40-CD6E598BE78E}" presName="hierChild5" presStyleCnt="0"/>
      <dgm:spPr/>
    </dgm:pt>
    <dgm:pt modelId="{521B78E6-6441-4767-959E-AEB2C94AE82E}" type="pres">
      <dgm:prSet presAssocID="{B0B1BD03-4479-4BA5-B784-692E0D68DC08}" presName="hierChild5" presStyleCnt="0"/>
      <dgm:spPr/>
    </dgm:pt>
    <dgm:pt modelId="{961974C4-6F14-4BDC-8EDC-21FF0A74D863}" type="pres">
      <dgm:prSet presAssocID="{69CE874C-D5CE-4321-97AA-2474D49E62B3}" presName="Name28" presStyleLbl="parChTrans1D4" presStyleIdx="3" presStyleCnt="10"/>
      <dgm:spPr/>
      <dgm:t>
        <a:bodyPr/>
        <a:lstStyle/>
        <a:p>
          <a:endParaRPr lang="fr-CH"/>
        </a:p>
      </dgm:t>
    </dgm:pt>
    <dgm:pt modelId="{3325840B-9288-47A7-B922-138426F7B59E}" type="pres">
      <dgm:prSet presAssocID="{3F16BECD-3BD5-4693-ABFD-F6D39CF9D61D}" presName="hierRoot2" presStyleCnt="0">
        <dgm:presLayoutVars>
          <dgm:hierBranch val="init"/>
        </dgm:presLayoutVars>
      </dgm:prSet>
      <dgm:spPr/>
    </dgm:pt>
    <dgm:pt modelId="{6D917BE1-E062-4928-BB2D-0F80FC4AB869}" type="pres">
      <dgm:prSet presAssocID="{3F16BECD-3BD5-4693-ABFD-F6D39CF9D61D}" presName="rootComposite2" presStyleCnt="0"/>
      <dgm:spPr/>
    </dgm:pt>
    <dgm:pt modelId="{DF10F540-392D-4861-9E5C-0EC49DFEE10A}" type="pres">
      <dgm:prSet presAssocID="{3F16BECD-3BD5-4693-ABFD-F6D39CF9D61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F81C4C3-E1D0-41DF-8705-9DE7595CD1D0}" type="pres">
      <dgm:prSet presAssocID="{3F16BECD-3BD5-4693-ABFD-F6D39CF9D61D}" presName="topArc2" presStyleLbl="parChTrans1D1" presStyleIdx="36" presStyleCnt="58"/>
      <dgm:spPr/>
    </dgm:pt>
    <dgm:pt modelId="{34133F77-9469-4C3F-9C5E-D3B795AC28AA}" type="pres">
      <dgm:prSet presAssocID="{3F16BECD-3BD5-4693-ABFD-F6D39CF9D61D}" presName="bottomArc2" presStyleLbl="parChTrans1D1" presStyleIdx="37" presStyleCnt="58"/>
      <dgm:spPr/>
    </dgm:pt>
    <dgm:pt modelId="{4240D0EE-3E51-40D1-9197-6865B6BEDB06}" type="pres">
      <dgm:prSet presAssocID="{3F16BECD-3BD5-4693-ABFD-F6D39CF9D61D}" presName="topConnNode2" presStyleLbl="node4" presStyleIdx="0" presStyleCnt="0"/>
      <dgm:spPr/>
      <dgm:t>
        <a:bodyPr/>
        <a:lstStyle/>
        <a:p>
          <a:endParaRPr lang="fr-CH"/>
        </a:p>
      </dgm:t>
    </dgm:pt>
    <dgm:pt modelId="{E24BF339-683B-401C-A4CD-E7B8DC32955F}" type="pres">
      <dgm:prSet presAssocID="{3F16BECD-3BD5-4693-ABFD-F6D39CF9D61D}" presName="hierChild4" presStyleCnt="0"/>
      <dgm:spPr/>
    </dgm:pt>
    <dgm:pt modelId="{F9407E4E-FC3A-41A8-A45C-58D1351D0EFF}" type="pres">
      <dgm:prSet presAssocID="{C9C8DFF6-DF83-49AB-B586-0A8B9318C6BA}" presName="Name28" presStyleLbl="parChTrans1D4" presStyleIdx="4" presStyleCnt="10"/>
      <dgm:spPr/>
      <dgm:t>
        <a:bodyPr/>
        <a:lstStyle/>
        <a:p>
          <a:endParaRPr lang="fr-CH"/>
        </a:p>
      </dgm:t>
    </dgm:pt>
    <dgm:pt modelId="{92E27F39-B6A7-4C47-B34C-A851B1BE91B9}" type="pres">
      <dgm:prSet presAssocID="{BB3AE1B6-FC24-41C0-B6B5-7202C6CE0740}" presName="hierRoot2" presStyleCnt="0">
        <dgm:presLayoutVars>
          <dgm:hierBranch val="init"/>
        </dgm:presLayoutVars>
      </dgm:prSet>
      <dgm:spPr/>
    </dgm:pt>
    <dgm:pt modelId="{55BD3C8A-C5A6-4F09-8735-57B0E6F9599E}" type="pres">
      <dgm:prSet presAssocID="{BB3AE1B6-FC24-41C0-B6B5-7202C6CE0740}" presName="rootComposite2" presStyleCnt="0"/>
      <dgm:spPr/>
    </dgm:pt>
    <dgm:pt modelId="{B015B702-333A-4994-B5B4-6FA0F101E4FF}" type="pres">
      <dgm:prSet presAssocID="{BB3AE1B6-FC24-41C0-B6B5-7202C6CE074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CD5238C-588E-4D64-9AD7-3C8443304DD8}" type="pres">
      <dgm:prSet presAssocID="{BB3AE1B6-FC24-41C0-B6B5-7202C6CE0740}" presName="topArc2" presStyleLbl="parChTrans1D1" presStyleIdx="38" presStyleCnt="58"/>
      <dgm:spPr/>
    </dgm:pt>
    <dgm:pt modelId="{D635CA8A-ED54-4919-B5EA-168BEFE0B5D5}" type="pres">
      <dgm:prSet presAssocID="{BB3AE1B6-FC24-41C0-B6B5-7202C6CE0740}" presName="bottomArc2" presStyleLbl="parChTrans1D1" presStyleIdx="39" presStyleCnt="58"/>
      <dgm:spPr/>
    </dgm:pt>
    <dgm:pt modelId="{AFA11847-2B4E-4885-A28E-39B2864CC52E}" type="pres">
      <dgm:prSet presAssocID="{BB3AE1B6-FC24-41C0-B6B5-7202C6CE0740}" presName="topConnNode2" presStyleLbl="node4" presStyleIdx="0" presStyleCnt="0"/>
      <dgm:spPr/>
      <dgm:t>
        <a:bodyPr/>
        <a:lstStyle/>
        <a:p>
          <a:endParaRPr lang="fr-CH"/>
        </a:p>
      </dgm:t>
    </dgm:pt>
    <dgm:pt modelId="{D828BDEA-FC9C-4C51-A0E5-D9F6D1C461FC}" type="pres">
      <dgm:prSet presAssocID="{BB3AE1B6-FC24-41C0-B6B5-7202C6CE0740}" presName="hierChild4" presStyleCnt="0"/>
      <dgm:spPr/>
    </dgm:pt>
    <dgm:pt modelId="{F36FF902-9FF9-44D2-ACF9-875E110C19FC}" type="pres">
      <dgm:prSet presAssocID="{BB3AE1B6-FC24-41C0-B6B5-7202C6CE0740}" presName="hierChild5" presStyleCnt="0"/>
      <dgm:spPr/>
    </dgm:pt>
    <dgm:pt modelId="{969E1797-26BC-4F71-B5CD-3208904D7499}" type="pres">
      <dgm:prSet presAssocID="{82D872D4-7C80-4561-A9FB-AD1BA2FA790C}" presName="Name28" presStyleLbl="parChTrans1D4" presStyleIdx="5" presStyleCnt="10"/>
      <dgm:spPr/>
      <dgm:t>
        <a:bodyPr/>
        <a:lstStyle/>
        <a:p>
          <a:endParaRPr lang="fr-CH"/>
        </a:p>
      </dgm:t>
    </dgm:pt>
    <dgm:pt modelId="{0FEDAB16-6110-496C-B806-5967AF509329}" type="pres">
      <dgm:prSet presAssocID="{E1B993C6-0B3E-4EFA-81F7-7E20F4E87AA6}" presName="hierRoot2" presStyleCnt="0">
        <dgm:presLayoutVars>
          <dgm:hierBranch val="init"/>
        </dgm:presLayoutVars>
      </dgm:prSet>
      <dgm:spPr/>
    </dgm:pt>
    <dgm:pt modelId="{66C1DF8A-E43D-469D-819A-A09533619F9C}" type="pres">
      <dgm:prSet presAssocID="{E1B993C6-0B3E-4EFA-81F7-7E20F4E87AA6}" presName="rootComposite2" presStyleCnt="0"/>
      <dgm:spPr/>
    </dgm:pt>
    <dgm:pt modelId="{D1C6071A-03A3-41E2-B099-09684980B69D}" type="pres">
      <dgm:prSet presAssocID="{E1B993C6-0B3E-4EFA-81F7-7E20F4E87A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676D81-7464-4FDD-B846-2D09AC26856C}" type="pres">
      <dgm:prSet presAssocID="{E1B993C6-0B3E-4EFA-81F7-7E20F4E87AA6}" presName="topArc2" presStyleLbl="parChTrans1D1" presStyleIdx="40" presStyleCnt="58"/>
      <dgm:spPr/>
    </dgm:pt>
    <dgm:pt modelId="{0A9091CC-9CFE-41BB-ABB5-A1D048564B4A}" type="pres">
      <dgm:prSet presAssocID="{E1B993C6-0B3E-4EFA-81F7-7E20F4E87AA6}" presName="bottomArc2" presStyleLbl="parChTrans1D1" presStyleIdx="41" presStyleCnt="58"/>
      <dgm:spPr/>
    </dgm:pt>
    <dgm:pt modelId="{6DE56586-82C0-4A6F-B5B7-6741BE863AEF}" type="pres">
      <dgm:prSet presAssocID="{E1B993C6-0B3E-4EFA-81F7-7E20F4E87AA6}" presName="topConnNode2" presStyleLbl="node4" presStyleIdx="0" presStyleCnt="0"/>
      <dgm:spPr/>
      <dgm:t>
        <a:bodyPr/>
        <a:lstStyle/>
        <a:p>
          <a:endParaRPr lang="fr-CH"/>
        </a:p>
      </dgm:t>
    </dgm:pt>
    <dgm:pt modelId="{F63B228F-B637-4694-A9D8-F350C0617665}" type="pres">
      <dgm:prSet presAssocID="{E1B993C6-0B3E-4EFA-81F7-7E20F4E87AA6}" presName="hierChild4" presStyleCnt="0"/>
      <dgm:spPr/>
    </dgm:pt>
    <dgm:pt modelId="{1397171F-02D4-45F3-B087-CB4B3110C16A}" type="pres">
      <dgm:prSet presAssocID="{E1B993C6-0B3E-4EFA-81F7-7E20F4E87AA6}" presName="hierChild5" presStyleCnt="0"/>
      <dgm:spPr/>
    </dgm:pt>
    <dgm:pt modelId="{13F4204C-5982-441C-B84A-C0F055175462}" type="pres">
      <dgm:prSet presAssocID="{3F16BECD-3BD5-4693-ABFD-F6D39CF9D61D}" presName="hierChild5" presStyleCnt="0"/>
      <dgm:spPr/>
    </dgm:pt>
    <dgm:pt modelId="{6E049F05-F335-459E-8DC0-E54757F1F8DE}" type="pres">
      <dgm:prSet presAssocID="{BAF6120C-2745-4CD7-85FD-07506B0E65DB}" presName="hierChild5" presStyleCnt="0"/>
      <dgm:spPr/>
    </dgm:pt>
    <dgm:pt modelId="{6F2FFB7B-4256-4FBA-B322-AFFED6A4B5A0}" type="pres">
      <dgm:prSet presAssocID="{16F42804-0C8E-46DA-9007-C7FFB7478B1E}" presName="Name28" presStyleLbl="parChTrans1D3" presStyleIdx="7" presStyleCnt="10"/>
      <dgm:spPr/>
      <dgm:t>
        <a:bodyPr/>
        <a:lstStyle/>
        <a:p>
          <a:endParaRPr lang="fr-CH"/>
        </a:p>
      </dgm:t>
    </dgm:pt>
    <dgm:pt modelId="{98BDB612-801C-4396-8B10-C431F4A939B1}" type="pres">
      <dgm:prSet presAssocID="{AF5FE707-3548-4B39-A2B7-5B1243B4F771}" presName="hierRoot2" presStyleCnt="0">
        <dgm:presLayoutVars>
          <dgm:hierBranch val="init"/>
        </dgm:presLayoutVars>
      </dgm:prSet>
      <dgm:spPr/>
    </dgm:pt>
    <dgm:pt modelId="{C0AC1018-EE9B-40DE-8318-F3E9613593BA}" type="pres">
      <dgm:prSet presAssocID="{AF5FE707-3548-4B39-A2B7-5B1243B4F771}" presName="rootComposite2" presStyleCnt="0"/>
      <dgm:spPr/>
    </dgm:pt>
    <dgm:pt modelId="{0C64166F-1D5B-4B98-92AF-D5A3586069CB}" type="pres">
      <dgm:prSet presAssocID="{AF5FE707-3548-4B39-A2B7-5B1243B4F77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0AE682E-82CF-41D6-A452-9935B7B070E8}" type="pres">
      <dgm:prSet presAssocID="{AF5FE707-3548-4B39-A2B7-5B1243B4F771}" presName="topArc2" presStyleLbl="parChTrans1D1" presStyleIdx="42" presStyleCnt="58"/>
      <dgm:spPr/>
    </dgm:pt>
    <dgm:pt modelId="{FA73B469-5860-4D0D-9F08-8B84FFDE9E84}" type="pres">
      <dgm:prSet presAssocID="{AF5FE707-3548-4B39-A2B7-5B1243B4F771}" presName="bottomArc2" presStyleLbl="parChTrans1D1" presStyleIdx="43" presStyleCnt="58"/>
      <dgm:spPr/>
    </dgm:pt>
    <dgm:pt modelId="{AF65D78F-E607-411A-B3BB-0BB058638273}" type="pres">
      <dgm:prSet presAssocID="{AF5FE707-3548-4B39-A2B7-5B1243B4F771}" presName="topConnNode2" presStyleLbl="node3" presStyleIdx="0" presStyleCnt="0"/>
      <dgm:spPr/>
      <dgm:t>
        <a:bodyPr/>
        <a:lstStyle/>
        <a:p>
          <a:endParaRPr lang="fr-CH"/>
        </a:p>
      </dgm:t>
    </dgm:pt>
    <dgm:pt modelId="{BF9A2749-28D7-4E76-B717-33C5081CB8AF}" type="pres">
      <dgm:prSet presAssocID="{AF5FE707-3548-4B39-A2B7-5B1243B4F771}" presName="hierChild4" presStyleCnt="0"/>
      <dgm:spPr/>
    </dgm:pt>
    <dgm:pt modelId="{A89EEAD8-3A6F-453F-8691-C3AFAD4911F3}" type="pres">
      <dgm:prSet presAssocID="{D60D8B72-B7DD-4A53-BF02-D3122BFD271A}" presName="Name28" presStyleLbl="parChTrans1D4" presStyleIdx="6" presStyleCnt="10"/>
      <dgm:spPr/>
      <dgm:t>
        <a:bodyPr/>
        <a:lstStyle/>
        <a:p>
          <a:endParaRPr lang="fr-CH"/>
        </a:p>
      </dgm:t>
    </dgm:pt>
    <dgm:pt modelId="{388664E5-AA08-4F9D-8B4F-8D3852431D70}" type="pres">
      <dgm:prSet presAssocID="{805A5606-F280-431E-ACBE-EC87B17B3F03}" presName="hierRoot2" presStyleCnt="0">
        <dgm:presLayoutVars>
          <dgm:hierBranch val="init"/>
        </dgm:presLayoutVars>
      </dgm:prSet>
      <dgm:spPr/>
    </dgm:pt>
    <dgm:pt modelId="{95C2AE0B-97EE-4CC1-8D2B-32538B285FBB}" type="pres">
      <dgm:prSet presAssocID="{805A5606-F280-431E-ACBE-EC87B17B3F03}" presName="rootComposite2" presStyleCnt="0"/>
      <dgm:spPr/>
    </dgm:pt>
    <dgm:pt modelId="{C394BAAE-FA42-4CBE-93BA-486ED6DFAA33}" type="pres">
      <dgm:prSet presAssocID="{805A5606-F280-431E-ACBE-EC87B17B3F0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02A6949-7A47-4508-B976-EFF715E18317}" type="pres">
      <dgm:prSet presAssocID="{805A5606-F280-431E-ACBE-EC87B17B3F03}" presName="topArc2" presStyleLbl="parChTrans1D1" presStyleIdx="44" presStyleCnt="58"/>
      <dgm:spPr/>
    </dgm:pt>
    <dgm:pt modelId="{DC134A1D-A599-40BD-B8B8-21B71AAE3B76}" type="pres">
      <dgm:prSet presAssocID="{805A5606-F280-431E-ACBE-EC87B17B3F03}" presName="bottomArc2" presStyleLbl="parChTrans1D1" presStyleIdx="45" presStyleCnt="58"/>
      <dgm:spPr/>
    </dgm:pt>
    <dgm:pt modelId="{E73CCB52-82E4-4BC4-8363-831EB7CDA25C}" type="pres">
      <dgm:prSet presAssocID="{805A5606-F280-431E-ACBE-EC87B17B3F03}" presName="topConnNode2" presStyleLbl="node4" presStyleIdx="0" presStyleCnt="0"/>
      <dgm:spPr/>
      <dgm:t>
        <a:bodyPr/>
        <a:lstStyle/>
        <a:p>
          <a:endParaRPr lang="fr-CH"/>
        </a:p>
      </dgm:t>
    </dgm:pt>
    <dgm:pt modelId="{906C198E-D3EC-4AC1-BCE3-101DA13FC9ED}" type="pres">
      <dgm:prSet presAssocID="{805A5606-F280-431E-ACBE-EC87B17B3F03}" presName="hierChild4" presStyleCnt="0"/>
      <dgm:spPr/>
    </dgm:pt>
    <dgm:pt modelId="{4AF60694-9BD1-4914-B5C6-46C093A3ED6B}" type="pres">
      <dgm:prSet presAssocID="{805A5606-F280-431E-ACBE-EC87B17B3F03}" presName="hierChild5" presStyleCnt="0"/>
      <dgm:spPr/>
    </dgm:pt>
    <dgm:pt modelId="{0977C0BE-C08D-4B4B-BAD2-73502F12699F}" type="pres">
      <dgm:prSet presAssocID="{451053AD-E70E-4358-9B1E-E834D972DFA4}" presName="Name28" presStyleLbl="parChTrans1D4" presStyleIdx="7" presStyleCnt="10"/>
      <dgm:spPr/>
      <dgm:t>
        <a:bodyPr/>
        <a:lstStyle/>
        <a:p>
          <a:endParaRPr lang="fr-CH"/>
        </a:p>
      </dgm:t>
    </dgm:pt>
    <dgm:pt modelId="{26E7F2F6-349C-4303-B849-2BA8F62881E3}" type="pres">
      <dgm:prSet presAssocID="{451FED55-8AD7-4928-9455-77C36F63D17A}" presName="hierRoot2" presStyleCnt="0">
        <dgm:presLayoutVars>
          <dgm:hierBranch val="init"/>
        </dgm:presLayoutVars>
      </dgm:prSet>
      <dgm:spPr/>
    </dgm:pt>
    <dgm:pt modelId="{626C1615-2A94-4920-B6CC-715828AABEE8}" type="pres">
      <dgm:prSet presAssocID="{451FED55-8AD7-4928-9455-77C36F63D17A}" presName="rootComposite2" presStyleCnt="0"/>
      <dgm:spPr/>
    </dgm:pt>
    <dgm:pt modelId="{6CCB4D8F-F52D-4E40-8D33-837E3DF785F1}" type="pres">
      <dgm:prSet presAssocID="{451FED55-8AD7-4928-9455-77C36F63D1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D3BA283-D30F-4078-A309-64EAD65B1FBC}" type="pres">
      <dgm:prSet presAssocID="{451FED55-8AD7-4928-9455-77C36F63D17A}" presName="topArc2" presStyleLbl="parChTrans1D1" presStyleIdx="46" presStyleCnt="58"/>
      <dgm:spPr/>
    </dgm:pt>
    <dgm:pt modelId="{5724C345-4127-4718-BD08-6C7F752B19D2}" type="pres">
      <dgm:prSet presAssocID="{451FED55-8AD7-4928-9455-77C36F63D17A}" presName="bottomArc2" presStyleLbl="parChTrans1D1" presStyleIdx="47" presStyleCnt="58"/>
      <dgm:spPr/>
    </dgm:pt>
    <dgm:pt modelId="{18777AC9-8AAD-4F51-BA35-F0E86FF09481}" type="pres">
      <dgm:prSet presAssocID="{451FED55-8AD7-4928-9455-77C36F63D17A}" presName="topConnNode2" presStyleLbl="node4" presStyleIdx="0" presStyleCnt="0"/>
      <dgm:spPr/>
      <dgm:t>
        <a:bodyPr/>
        <a:lstStyle/>
        <a:p>
          <a:endParaRPr lang="fr-CH"/>
        </a:p>
      </dgm:t>
    </dgm:pt>
    <dgm:pt modelId="{4E5941C3-8839-47FC-8DE5-DE7EB56AAE5A}" type="pres">
      <dgm:prSet presAssocID="{451FED55-8AD7-4928-9455-77C36F63D17A}" presName="hierChild4" presStyleCnt="0"/>
      <dgm:spPr/>
    </dgm:pt>
    <dgm:pt modelId="{FB520424-8437-4E6A-B4AA-87F2BBCF338F}" type="pres">
      <dgm:prSet presAssocID="{877E1C9B-B122-4862-B140-937669BC07E9}" presName="Name28" presStyleLbl="parChTrans1D4" presStyleIdx="8" presStyleCnt="10"/>
      <dgm:spPr/>
      <dgm:t>
        <a:bodyPr/>
        <a:lstStyle/>
        <a:p>
          <a:endParaRPr lang="fr-CH"/>
        </a:p>
      </dgm:t>
    </dgm:pt>
    <dgm:pt modelId="{0AA3B416-2C3D-420D-9493-FE8859E63128}" type="pres">
      <dgm:prSet presAssocID="{95174B82-2972-477A-A4F2-30ABFC2768BC}" presName="hierRoot2" presStyleCnt="0">
        <dgm:presLayoutVars>
          <dgm:hierBranch val="init"/>
        </dgm:presLayoutVars>
      </dgm:prSet>
      <dgm:spPr/>
    </dgm:pt>
    <dgm:pt modelId="{74465AB4-76C3-4FA2-A1F7-17EC5A367F06}" type="pres">
      <dgm:prSet presAssocID="{95174B82-2972-477A-A4F2-30ABFC2768BC}" presName="rootComposite2" presStyleCnt="0"/>
      <dgm:spPr/>
    </dgm:pt>
    <dgm:pt modelId="{414D711D-1672-4D3B-81FD-40F78BFF59E8}" type="pres">
      <dgm:prSet presAssocID="{95174B82-2972-477A-A4F2-30ABFC2768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3BE62DA-C650-4D3E-AFEF-AFDC24A64AA2}" type="pres">
      <dgm:prSet presAssocID="{95174B82-2972-477A-A4F2-30ABFC2768BC}" presName="topArc2" presStyleLbl="parChTrans1D1" presStyleIdx="48" presStyleCnt="58"/>
      <dgm:spPr/>
    </dgm:pt>
    <dgm:pt modelId="{7B22B213-8128-4646-8A6E-028C892BD0B1}" type="pres">
      <dgm:prSet presAssocID="{95174B82-2972-477A-A4F2-30ABFC2768BC}" presName="bottomArc2" presStyleLbl="parChTrans1D1" presStyleIdx="49" presStyleCnt="58"/>
      <dgm:spPr/>
    </dgm:pt>
    <dgm:pt modelId="{FBD76077-2773-4EBA-AB05-F5713B0209B5}" type="pres">
      <dgm:prSet presAssocID="{95174B82-2972-477A-A4F2-30ABFC2768BC}" presName="topConnNode2" presStyleLbl="node4" presStyleIdx="0" presStyleCnt="0"/>
      <dgm:spPr/>
      <dgm:t>
        <a:bodyPr/>
        <a:lstStyle/>
        <a:p>
          <a:endParaRPr lang="fr-CH"/>
        </a:p>
      </dgm:t>
    </dgm:pt>
    <dgm:pt modelId="{CA4CE57F-58DD-4573-8228-6916F7A3BB54}" type="pres">
      <dgm:prSet presAssocID="{95174B82-2972-477A-A4F2-30ABFC2768BC}" presName="hierChild4" presStyleCnt="0"/>
      <dgm:spPr/>
    </dgm:pt>
    <dgm:pt modelId="{20662A6D-4508-48A5-B0F9-E8A03B2892C8}" type="pres">
      <dgm:prSet presAssocID="{95174B82-2972-477A-A4F2-30ABFC2768BC}" presName="hierChild5" presStyleCnt="0"/>
      <dgm:spPr/>
    </dgm:pt>
    <dgm:pt modelId="{05C666EB-D07F-4E87-A389-4C8CD908919C}" type="pres">
      <dgm:prSet presAssocID="{F9E4E6C2-35CF-41DC-AE72-7A7540523BEF}" presName="Name28" presStyleLbl="parChTrans1D4" presStyleIdx="9" presStyleCnt="10"/>
      <dgm:spPr/>
      <dgm:t>
        <a:bodyPr/>
        <a:lstStyle/>
        <a:p>
          <a:endParaRPr lang="fr-CH"/>
        </a:p>
      </dgm:t>
    </dgm:pt>
    <dgm:pt modelId="{578435A7-32E6-4BD6-854A-4F654E3F16E3}" type="pres">
      <dgm:prSet presAssocID="{7BEEC1AE-9517-4026-B81D-AE974B614B20}" presName="hierRoot2" presStyleCnt="0">
        <dgm:presLayoutVars>
          <dgm:hierBranch val="init"/>
        </dgm:presLayoutVars>
      </dgm:prSet>
      <dgm:spPr/>
    </dgm:pt>
    <dgm:pt modelId="{0ECA2718-BE69-4A23-943F-A11012CA8735}" type="pres">
      <dgm:prSet presAssocID="{7BEEC1AE-9517-4026-B81D-AE974B614B20}" presName="rootComposite2" presStyleCnt="0"/>
      <dgm:spPr/>
    </dgm:pt>
    <dgm:pt modelId="{EC8F9CDA-AC03-44F2-875D-367096A9776D}" type="pres">
      <dgm:prSet presAssocID="{7BEEC1AE-9517-4026-B81D-AE974B614B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D280D15-87BE-4B4E-86FC-13E1AF7E0C3C}" type="pres">
      <dgm:prSet presAssocID="{7BEEC1AE-9517-4026-B81D-AE974B614B20}" presName="topArc2" presStyleLbl="parChTrans1D1" presStyleIdx="50" presStyleCnt="58"/>
      <dgm:spPr/>
    </dgm:pt>
    <dgm:pt modelId="{0B94B861-E238-41CF-8DB8-678A6225E811}" type="pres">
      <dgm:prSet presAssocID="{7BEEC1AE-9517-4026-B81D-AE974B614B20}" presName="bottomArc2" presStyleLbl="parChTrans1D1" presStyleIdx="51" presStyleCnt="58"/>
      <dgm:spPr/>
    </dgm:pt>
    <dgm:pt modelId="{FB3C6A8C-BC28-446F-B334-BC57F9BDB996}" type="pres">
      <dgm:prSet presAssocID="{7BEEC1AE-9517-4026-B81D-AE974B614B20}" presName="topConnNode2" presStyleLbl="node4" presStyleIdx="0" presStyleCnt="0"/>
      <dgm:spPr/>
      <dgm:t>
        <a:bodyPr/>
        <a:lstStyle/>
        <a:p>
          <a:endParaRPr lang="fr-CH"/>
        </a:p>
      </dgm:t>
    </dgm:pt>
    <dgm:pt modelId="{33454A1A-69E2-4A99-89F0-61D5FD88B958}" type="pres">
      <dgm:prSet presAssocID="{7BEEC1AE-9517-4026-B81D-AE974B614B20}" presName="hierChild4" presStyleCnt="0"/>
      <dgm:spPr/>
    </dgm:pt>
    <dgm:pt modelId="{52D18EDD-0E19-4EB1-B8DF-E07C60C0BE3D}" type="pres">
      <dgm:prSet presAssocID="{7BEEC1AE-9517-4026-B81D-AE974B614B20}" presName="hierChild5" presStyleCnt="0"/>
      <dgm:spPr/>
    </dgm:pt>
    <dgm:pt modelId="{BB0E504D-7104-4E69-B2A4-EF8BA9906A19}" type="pres">
      <dgm:prSet presAssocID="{451FED55-8AD7-4928-9455-77C36F63D17A}" presName="hierChild5" presStyleCnt="0"/>
      <dgm:spPr/>
    </dgm:pt>
    <dgm:pt modelId="{CDB9B9CA-EB87-4B38-8C57-38DD1F5BB725}" type="pres">
      <dgm:prSet presAssocID="{AF5FE707-3548-4B39-A2B7-5B1243B4F771}" presName="hierChild5" presStyleCnt="0"/>
      <dgm:spPr/>
    </dgm:pt>
    <dgm:pt modelId="{FE0FBAB3-9A61-43F2-BAB2-6E90FF70E6E9}" type="pres">
      <dgm:prSet presAssocID="{7097CC65-1876-49B6-AC82-48FEE7B45273}" presName="hierChild5" presStyleCnt="0"/>
      <dgm:spPr/>
    </dgm:pt>
    <dgm:pt modelId="{98E60773-909B-4AD6-9C29-A793ABED8E00}" type="pres">
      <dgm:prSet presAssocID="{8B703F92-5262-42CD-A3F3-5CECA1748C8E}" presName="Name28" presStyleLbl="parChTrans1D2" presStyleIdx="5" presStyleCnt="6"/>
      <dgm:spPr/>
      <dgm:t>
        <a:bodyPr/>
        <a:lstStyle/>
        <a:p>
          <a:endParaRPr lang="fr-CH"/>
        </a:p>
      </dgm:t>
    </dgm:pt>
    <dgm:pt modelId="{E2B61891-22D7-4287-8232-383A4CEEFC26}" type="pres">
      <dgm:prSet presAssocID="{A5CE5DDB-B5DC-469E-9D68-5B8012BEB47C}" presName="hierRoot2" presStyleCnt="0">
        <dgm:presLayoutVars>
          <dgm:hierBranch val="init"/>
        </dgm:presLayoutVars>
      </dgm:prSet>
      <dgm:spPr/>
    </dgm:pt>
    <dgm:pt modelId="{2B2FD043-3FEE-46B5-A678-E5071B978FDE}" type="pres">
      <dgm:prSet presAssocID="{A5CE5DDB-B5DC-469E-9D68-5B8012BEB47C}" presName="rootComposite2" presStyleCnt="0"/>
      <dgm:spPr/>
    </dgm:pt>
    <dgm:pt modelId="{8BAF0594-4008-4BFB-8250-C2997395E39A}" type="pres">
      <dgm:prSet presAssocID="{A5CE5DDB-B5DC-469E-9D68-5B8012BEB4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CECB055-B09A-485C-9910-A7D1B2A81919}" type="pres">
      <dgm:prSet presAssocID="{A5CE5DDB-B5DC-469E-9D68-5B8012BEB47C}" presName="topArc2" presStyleLbl="parChTrans1D1" presStyleIdx="52" presStyleCnt="58"/>
      <dgm:spPr/>
    </dgm:pt>
    <dgm:pt modelId="{7009182E-FDA4-4E29-B29A-49872B9A29FB}" type="pres">
      <dgm:prSet presAssocID="{A5CE5DDB-B5DC-469E-9D68-5B8012BEB47C}" presName="bottomArc2" presStyleLbl="parChTrans1D1" presStyleIdx="53" presStyleCnt="58"/>
      <dgm:spPr/>
    </dgm:pt>
    <dgm:pt modelId="{B7E2E900-EFC7-451B-BD11-FBB9AD1D6087}" type="pres">
      <dgm:prSet presAssocID="{A5CE5DDB-B5DC-469E-9D68-5B8012BEB47C}" presName="topConnNode2" presStyleLbl="node2" presStyleIdx="0" presStyleCnt="0"/>
      <dgm:spPr/>
      <dgm:t>
        <a:bodyPr/>
        <a:lstStyle/>
        <a:p>
          <a:endParaRPr lang="fr-CH"/>
        </a:p>
      </dgm:t>
    </dgm:pt>
    <dgm:pt modelId="{194E5A22-9E13-496A-93B3-2E05FD222D01}" type="pres">
      <dgm:prSet presAssocID="{A5CE5DDB-B5DC-469E-9D68-5B8012BEB47C}" presName="hierChild4" presStyleCnt="0"/>
      <dgm:spPr/>
    </dgm:pt>
    <dgm:pt modelId="{F5686132-68EF-4019-8277-9851479A5A9E}" type="pres">
      <dgm:prSet presAssocID="{46977839-2219-41BB-ADF4-821F00742557}" presName="Name28" presStyleLbl="parChTrans1D3" presStyleIdx="8" presStyleCnt="10"/>
      <dgm:spPr/>
      <dgm:t>
        <a:bodyPr/>
        <a:lstStyle/>
        <a:p>
          <a:endParaRPr lang="fr-CH"/>
        </a:p>
      </dgm:t>
    </dgm:pt>
    <dgm:pt modelId="{4B4CC8D9-0827-4829-AB7D-5D68FAE5F374}" type="pres">
      <dgm:prSet presAssocID="{C299C501-416E-400F-ADB4-AE707926CE96}" presName="hierRoot2" presStyleCnt="0">
        <dgm:presLayoutVars>
          <dgm:hierBranch val="init"/>
        </dgm:presLayoutVars>
      </dgm:prSet>
      <dgm:spPr/>
    </dgm:pt>
    <dgm:pt modelId="{B505723B-3549-43C2-A5FE-FBD2F7FFA663}" type="pres">
      <dgm:prSet presAssocID="{C299C501-416E-400F-ADB4-AE707926CE96}" presName="rootComposite2" presStyleCnt="0"/>
      <dgm:spPr/>
    </dgm:pt>
    <dgm:pt modelId="{4DFFEE14-A8B2-4D33-B363-974E2C0F1FFD}" type="pres">
      <dgm:prSet presAssocID="{C299C501-416E-400F-ADB4-AE707926CE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DF9E0A1-65B2-4A2D-9F0E-C871BA92BA4E}" type="pres">
      <dgm:prSet presAssocID="{C299C501-416E-400F-ADB4-AE707926CE96}" presName="topArc2" presStyleLbl="parChTrans1D1" presStyleIdx="54" presStyleCnt="58"/>
      <dgm:spPr/>
    </dgm:pt>
    <dgm:pt modelId="{442E0034-925A-4D1C-848A-B51CE3B0C897}" type="pres">
      <dgm:prSet presAssocID="{C299C501-416E-400F-ADB4-AE707926CE96}" presName="bottomArc2" presStyleLbl="parChTrans1D1" presStyleIdx="55" presStyleCnt="58"/>
      <dgm:spPr/>
    </dgm:pt>
    <dgm:pt modelId="{7F4640AF-0354-4027-B0DC-DDC3C0596DAF}" type="pres">
      <dgm:prSet presAssocID="{C299C501-416E-400F-ADB4-AE707926CE96}" presName="topConnNode2" presStyleLbl="node3" presStyleIdx="0" presStyleCnt="0"/>
      <dgm:spPr/>
      <dgm:t>
        <a:bodyPr/>
        <a:lstStyle/>
        <a:p>
          <a:endParaRPr lang="fr-CH"/>
        </a:p>
      </dgm:t>
    </dgm:pt>
    <dgm:pt modelId="{F68674CA-3BA2-40BF-9E41-0901C672EE7F}" type="pres">
      <dgm:prSet presAssocID="{C299C501-416E-400F-ADB4-AE707926CE96}" presName="hierChild4" presStyleCnt="0"/>
      <dgm:spPr/>
    </dgm:pt>
    <dgm:pt modelId="{A43DB792-BF66-4508-B6D0-EEBB79206ECC}" type="pres">
      <dgm:prSet presAssocID="{C299C501-416E-400F-ADB4-AE707926CE96}" presName="hierChild5" presStyleCnt="0"/>
      <dgm:spPr/>
    </dgm:pt>
    <dgm:pt modelId="{7D676A05-B6BD-4EDB-8256-5BF9D76669A3}" type="pres">
      <dgm:prSet presAssocID="{ED876422-F8A7-4C22-8728-1DE011A62FDD}" presName="Name28" presStyleLbl="parChTrans1D3" presStyleIdx="9" presStyleCnt="10"/>
      <dgm:spPr/>
      <dgm:t>
        <a:bodyPr/>
        <a:lstStyle/>
        <a:p>
          <a:endParaRPr lang="fr-CH"/>
        </a:p>
      </dgm:t>
    </dgm:pt>
    <dgm:pt modelId="{0AD3C5A0-2BF5-4F39-B712-90C5328C24F1}" type="pres">
      <dgm:prSet presAssocID="{DFC07259-F938-4A09-A901-A245EA1B271C}" presName="hierRoot2" presStyleCnt="0">
        <dgm:presLayoutVars>
          <dgm:hierBranch val="init"/>
        </dgm:presLayoutVars>
      </dgm:prSet>
      <dgm:spPr/>
    </dgm:pt>
    <dgm:pt modelId="{5B28CE2B-7837-41BD-8B31-2D3A24F84D21}" type="pres">
      <dgm:prSet presAssocID="{DFC07259-F938-4A09-A901-A245EA1B271C}" presName="rootComposite2" presStyleCnt="0"/>
      <dgm:spPr/>
    </dgm:pt>
    <dgm:pt modelId="{5957DFDC-5409-40BA-889D-8C77D046C27F}" type="pres">
      <dgm:prSet presAssocID="{DFC07259-F938-4A09-A901-A245EA1B27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D54B55D-435E-4CCD-9DD2-7C0689D86AC3}" type="pres">
      <dgm:prSet presAssocID="{DFC07259-F938-4A09-A901-A245EA1B271C}" presName="topArc2" presStyleLbl="parChTrans1D1" presStyleIdx="56" presStyleCnt="58"/>
      <dgm:spPr/>
    </dgm:pt>
    <dgm:pt modelId="{D632C82F-7747-4911-A575-052F1D54B080}" type="pres">
      <dgm:prSet presAssocID="{DFC07259-F938-4A09-A901-A245EA1B271C}" presName="bottomArc2" presStyleLbl="parChTrans1D1" presStyleIdx="57" presStyleCnt="58"/>
      <dgm:spPr/>
    </dgm:pt>
    <dgm:pt modelId="{5FABD21C-18DF-4D4E-92F0-198769A5E7B8}" type="pres">
      <dgm:prSet presAssocID="{DFC07259-F938-4A09-A901-A245EA1B271C}" presName="topConnNode2" presStyleLbl="node3" presStyleIdx="0" presStyleCnt="0"/>
      <dgm:spPr/>
      <dgm:t>
        <a:bodyPr/>
        <a:lstStyle/>
        <a:p>
          <a:endParaRPr lang="fr-CH"/>
        </a:p>
      </dgm:t>
    </dgm:pt>
    <dgm:pt modelId="{7FAC01A6-FE96-44AF-A2EE-9A99D0B36A05}" type="pres">
      <dgm:prSet presAssocID="{DFC07259-F938-4A09-A901-A245EA1B271C}" presName="hierChild4" presStyleCnt="0"/>
      <dgm:spPr/>
    </dgm:pt>
    <dgm:pt modelId="{BDEC0FAE-0649-4D6D-BE1C-CFCA9546D72B}" type="pres">
      <dgm:prSet presAssocID="{DFC07259-F938-4A09-A901-A245EA1B271C}" presName="hierChild5" presStyleCnt="0"/>
      <dgm:spPr/>
    </dgm:pt>
    <dgm:pt modelId="{10DB66A3-99DA-4BF3-8E4A-96B7BF2D219F}" type="pres">
      <dgm:prSet presAssocID="{A5CE5DDB-B5DC-469E-9D68-5B8012BEB47C}" presName="hierChild5" presStyleCnt="0"/>
      <dgm:spPr/>
    </dgm:pt>
    <dgm:pt modelId="{5E480A05-2C5A-46C7-BD8B-D0E747679FDB}" type="pres">
      <dgm:prSet presAssocID="{8F24B3BB-83CA-4BFA-9610-0CFE1892A18F}" presName="hierChild3" presStyleCnt="0"/>
      <dgm:spPr/>
    </dgm:pt>
  </dgm:ptLst>
  <dgm:cxnLst>
    <dgm:cxn modelId="{E411F31F-73A0-4748-885F-20A63F07BDE2}" type="presOf" srcId="{5F0A106E-7D89-442C-8E86-001291A429DF}" destId="{9F2B3820-7A0E-45CA-A790-329215799E73}" srcOrd="0" destOrd="0" presId="urn:microsoft.com/office/officeart/2008/layout/HalfCircleOrganizationChart"/>
    <dgm:cxn modelId="{CF0BA4D9-8BF3-473D-BA1F-CA18565BA885}" type="presOf" srcId="{451FED55-8AD7-4928-9455-77C36F63D17A}" destId="{6CCB4D8F-F52D-4E40-8D33-837E3DF785F1}" srcOrd="0" destOrd="0" presId="urn:microsoft.com/office/officeart/2008/layout/HalfCircleOrganizationChart"/>
    <dgm:cxn modelId="{8419ADE6-132C-4A95-88D6-015EA493B837}" type="presOf" srcId="{82D872D4-7C80-4561-A9FB-AD1BA2FA790C}" destId="{969E1797-26BC-4F71-B5CD-3208904D7499}" srcOrd="0" destOrd="0" presId="urn:microsoft.com/office/officeart/2008/layout/HalfCircleOrganizationChart"/>
    <dgm:cxn modelId="{8D8C9BB8-4850-4DB9-8E38-D33C29D425A3}" type="presOf" srcId="{8B703F92-5262-42CD-A3F3-5CECA1748C8E}" destId="{98E60773-909B-4AD6-9C29-A793ABED8E00}" srcOrd="0" destOrd="0" presId="urn:microsoft.com/office/officeart/2008/layout/HalfCircleOrganizationChart"/>
    <dgm:cxn modelId="{838AB3E1-3E69-4988-8028-26A8548720BC}" type="presOf" srcId="{70D34F99-631C-4243-937A-B8776F8BF5DF}" destId="{42E17475-1697-49D5-BDF6-E1E9F683E75B}" srcOrd="1" destOrd="0" presId="urn:microsoft.com/office/officeart/2008/layout/HalfCircleOrganizationChart"/>
    <dgm:cxn modelId="{DBE69AF4-81D9-49E8-8789-08791041DFE0}" srcId="{AF5FE707-3548-4B39-A2B7-5B1243B4F771}" destId="{451FED55-8AD7-4928-9455-77C36F63D17A}" srcOrd="1" destOrd="0" parTransId="{451053AD-E70E-4358-9B1E-E834D972DFA4}" sibTransId="{9E35328F-8483-4E9E-BF05-7F30742774FC}"/>
    <dgm:cxn modelId="{847BD215-6DC2-454F-A01B-8DD92FA4D62E}" type="presOf" srcId="{A8175177-1519-41EC-B0E8-8E6F584E6BE0}" destId="{BFF92837-F88B-4ECB-8258-CC4CC4B9258E}" srcOrd="1" destOrd="0" presId="urn:microsoft.com/office/officeart/2008/layout/HalfCircleOrganizationChart"/>
    <dgm:cxn modelId="{07079DE9-0782-4341-86ED-4B8D713A32C9}" type="presOf" srcId="{3F16BECD-3BD5-4693-ABFD-F6D39CF9D61D}" destId="{4240D0EE-3E51-40D1-9197-6865B6BEDB06}" srcOrd="1" destOrd="0" presId="urn:microsoft.com/office/officeart/2008/layout/HalfCircleOrganizationChart"/>
    <dgm:cxn modelId="{BCE90D18-C77C-4496-998B-14F41BD24318}" type="presOf" srcId="{F0E74AD0-4E78-4F6C-A1BA-C4DBB2FA2309}" destId="{22B6E86D-06CA-41E9-B844-5B2571B358FC}" srcOrd="0" destOrd="0" presId="urn:microsoft.com/office/officeart/2008/layout/HalfCircleOrganizationChart"/>
    <dgm:cxn modelId="{0063B87F-00DA-497E-AF2A-B34683C35A80}" type="presOf" srcId="{7097CC65-1876-49B6-AC82-48FEE7B45273}" destId="{4DD419DB-62EA-48D4-8558-818AB26BBD46}" srcOrd="1" destOrd="0" presId="urn:microsoft.com/office/officeart/2008/layout/HalfCircleOrganizationChart"/>
    <dgm:cxn modelId="{BADEAD7B-1990-4831-B601-8153A8AAEDE7}" type="presOf" srcId="{76258821-5DBE-4B2C-B816-7D18E7310942}" destId="{B6A49A30-9B0A-4227-9F0F-31397F8E58A6}" srcOrd="0" destOrd="0" presId="urn:microsoft.com/office/officeart/2008/layout/HalfCircleOrganizationChart"/>
    <dgm:cxn modelId="{F435E240-6F9B-4F0C-A99D-5FB2E15D850B}" type="presOf" srcId="{ED876422-F8A7-4C22-8728-1DE011A62FDD}" destId="{7D676A05-B6BD-4EDB-8256-5BF9D76669A3}" srcOrd="0" destOrd="0" presId="urn:microsoft.com/office/officeart/2008/layout/HalfCircleOrganizationChart"/>
    <dgm:cxn modelId="{FA678D09-5561-4419-9CC9-75EEA43D312D}" srcId="{AF5FE707-3548-4B39-A2B7-5B1243B4F771}" destId="{805A5606-F280-431E-ACBE-EC87B17B3F03}" srcOrd="0" destOrd="0" parTransId="{D60D8B72-B7DD-4A53-BF02-D3122BFD271A}" sibTransId="{AD3BD8E7-913B-4D0B-96E5-93A74D07B503}"/>
    <dgm:cxn modelId="{A7A88EB7-49DE-4FD8-8CC6-38C57B7F4841}" type="presOf" srcId="{F9A4501E-13ED-489A-B8D2-24A63D0A6F4C}" destId="{9894256C-6756-494D-A5CF-04B30037E588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9EB5F524-BA7D-4BAC-ADD7-318CCFB2C95C}" type="presOf" srcId="{8F24B3BB-83CA-4BFA-9610-0CFE1892A18F}" destId="{BE5F35E5-6347-4219-BDB8-FC33C9AE34EA}" srcOrd="1" destOrd="0" presId="urn:microsoft.com/office/officeart/2008/layout/HalfCircleOrganizationChart"/>
    <dgm:cxn modelId="{6F11AD28-D7CC-4BD4-8763-C4FACA82C3E5}" srcId="{76258821-5DBE-4B2C-B816-7D18E7310942}" destId="{7035A758-43B1-4A3E-84B7-031FE6C7D5DF}" srcOrd="0" destOrd="0" parTransId="{6DE0A630-CEB2-46EC-8D0F-66A9907DC35C}" sibTransId="{500E1D23-1002-4A09-B54F-7CDC55DB8FC3}"/>
    <dgm:cxn modelId="{3AEA3B18-85B9-4329-90B6-CC1A9F4BD869}" type="presOf" srcId="{3D1F5A61-B1EA-45E2-AC6D-BFF0C952C22B}" destId="{DB7604AA-0032-439C-964B-FDB9B733C1B5}" srcOrd="0" destOrd="0" presId="urn:microsoft.com/office/officeart/2008/layout/HalfCircleOrganizationChart"/>
    <dgm:cxn modelId="{82388DEE-DF0C-44B2-92F8-97ACC72C9C2B}" type="presOf" srcId="{A8175177-1519-41EC-B0E8-8E6F584E6BE0}" destId="{3520CE7D-791B-46E2-AB43-51B88D50C875}" srcOrd="0" destOrd="0" presId="urn:microsoft.com/office/officeart/2008/layout/HalfCircleOrganizationChart"/>
    <dgm:cxn modelId="{9401BF5C-C288-4A75-B05B-AC4A5125FACF}" srcId="{BAF6120C-2745-4CD7-85FD-07506B0E65DB}" destId="{B0B1BD03-4479-4BA5-B784-692E0D68DC08}" srcOrd="0" destOrd="0" parTransId="{33571997-4854-4965-B8F6-D17956500803}" sibTransId="{D87C68E1-DFB7-420D-9FF4-BB849818698B}"/>
    <dgm:cxn modelId="{59DCF4CE-F584-46CA-9C36-F0425D9CA35F}" type="presOf" srcId="{AF5FE707-3548-4B39-A2B7-5B1243B4F771}" destId="{0C64166F-1D5B-4B98-92AF-D5A3586069CB}" srcOrd="0" destOrd="0" presId="urn:microsoft.com/office/officeart/2008/layout/HalfCircleOrganizationChart"/>
    <dgm:cxn modelId="{8FF00D80-AAE1-4387-AE18-70D6347B92A5}" srcId="{7097CC65-1876-49B6-AC82-48FEE7B45273}" destId="{AF5FE707-3548-4B39-A2B7-5B1243B4F771}" srcOrd="1" destOrd="0" parTransId="{16F42804-0C8E-46DA-9007-C7FFB7478B1E}" sibTransId="{D9098803-1285-498C-81A9-17CD501DDF5A}"/>
    <dgm:cxn modelId="{4E6316F0-0B2E-4ADC-9C8B-09A2D2B65A22}" srcId="{07406146-8A23-48FC-BA88-13BA049FAC90}" destId="{B1D40191-3AB8-4155-98F2-FDFE8EC107C3}" srcOrd="1" destOrd="0" parTransId="{C5C39E49-55F6-4AA3-82E0-7CEAFC4062C9}" sibTransId="{8F7FCC08-EAE8-41AD-B206-4C0C3B366A0B}"/>
    <dgm:cxn modelId="{73B76F94-E34A-4C6E-BAC7-91D8F0B5E49C}" type="presOf" srcId="{E777BCA6-C657-4996-95EE-2C0096B3653B}" destId="{6EF98FE1-80C7-4AE7-B593-492D1B61CF15}" srcOrd="0" destOrd="0" presId="urn:microsoft.com/office/officeart/2008/layout/HalfCircleOrganizationChart"/>
    <dgm:cxn modelId="{E96B3AFC-38F3-4C0A-A243-36352753FA02}" srcId="{C9624E63-FB8B-49B1-BB6E-466D30386CBC}" destId="{D427FF18-B692-430C-952B-9C04652E94DE}" srcOrd="0" destOrd="0" parTransId="{F0E74AD0-4E78-4F6C-A1BA-C4DBB2FA2309}" sibTransId="{9C7006CA-5B68-4302-B715-C278E6399D9E}"/>
    <dgm:cxn modelId="{2AFB6E81-1EE8-4241-8DBC-1E86FE986AAF}" type="presOf" srcId="{A87AE4C4-6D35-4F57-BB40-CD6E598BE78E}" destId="{9217B9A8-79C3-4683-A5CD-2E8710F91C20}" srcOrd="1" destOrd="0" presId="urn:microsoft.com/office/officeart/2008/layout/HalfCircleOrganizationChart"/>
    <dgm:cxn modelId="{7A0682CA-6F47-4858-9882-874AD0324188}" type="presOf" srcId="{D60D8B72-B7DD-4A53-BF02-D3122BFD271A}" destId="{A89EEAD8-3A6F-453F-8691-C3AFAD4911F3}" srcOrd="0" destOrd="0" presId="urn:microsoft.com/office/officeart/2008/layout/HalfCircleOrganizationChart"/>
    <dgm:cxn modelId="{9E424B8D-B15E-42A8-909A-3129553108B7}" type="presOf" srcId="{DEADF078-F2FA-4150-9F44-B2CBF675C57E}" destId="{6009C866-2FD0-4422-9A16-9BBC52CC9CB3}" srcOrd="0" destOrd="0" presId="urn:microsoft.com/office/officeart/2008/layout/HalfCircleOrganizationChart"/>
    <dgm:cxn modelId="{3F796A03-333B-4CCC-8B6C-0DD7CE7453ED}" srcId="{A5CE5DDB-B5DC-469E-9D68-5B8012BEB47C}" destId="{C299C501-416E-400F-ADB4-AE707926CE96}" srcOrd="0" destOrd="0" parTransId="{46977839-2219-41BB-ADF4-821F00742557}" sibTransId="{E6690CA5-D58B-412C-BB4F-6BC8BF91842D}"/>
    <dgm:cxn modelId="{ADB7881F-05A2-4AD3-A2D5-D188EB05592C}" type="presOf" srcId="{653CFB57-E1D9-404B-AC6F-4D5CFF08F488}" destId="{415CB42B-D004-4132-BD47-0A281BA01D6D}" srcOrd="0" destOrd="0" presId="urn:microsoft.com/office/officeart/2008/layout/HalfCircleOrganizationChart"/>
    <dgm:cxn modelId="{16FEA321-8CCB-4F62-971F-9B6827955D7A}" type="presOf" srcId="{9BFBE632-BB1B-4FD8-AA92-652EDD9F956D}" destId="{27814621-8533-46F9-B1BE-A6AC42D3C620}" srcOrd="0" destOrd="0" presId="urn:microsoft.com/office/officeart/2008/layout/HalfCircleOrganizationChart"/>
    <dgm:cxn modelId="{2A8A71D5-2EB8-4939-9636-6632BB63F015}" type="presOf" srcId="{DFC07259-F938-4A09-A901-A245EA1B271C}" destId="{5957DFDC-5409-40BA-889D-8C77D046C27F}" srcOrd="0" destOrd="0" presId="urn:microsoft.com/office/officeart/2008/layout/HalfCircleOrganizationChart"/>
    <dgm:cxn modelId="{8FCC41A3-22C9-43E7-9E43-D8BADA30884F}" type="presOf" srcId="{E777BCA6-C657-4996-95EE-2C0096B3653B}" destId="{9F428F8F-0F6A-4A55-B42D-218CECCD4E0E}" srcOrd="1" destOrd="0" presId="urn:microsoft.com/office/officeart/2008/layout/HalfCircleOrganizationChart"/>
    <dgm:cxn modelId="{63C3FF97-EE69-4965-BC12-EE6ABCCF1C89}" type="presOf" srcId="{3F16BECD-3BD5-4693-ABFD-F6D39CF9D61D}" destId="{DF10F540-392D-4861-9E5C-0EC49DFEE10A}" srcOrd="0" destOrd="0" presId="urn:microsoft.com/office/officeart/2008/layout/HalfCircleOrganizationChart"/>
    <dgm:cxn modelId="{B7D28B66-9C7E-4412-9A5A-C71043F04003}" type="presOf" srcId="{95174B82-2972-477A-A4F2-30ABFC2768BC}" destId="{414D711D-1672-4D3B-81FD-40F78BFF59E8}" srcOrd="0" destOrd="0" presId="urn:microsoft.com/office/officeart/2008/layout/HalfCircleOrganizationChart"/>
    <dgm:cxn modelId="{4D3267E6-50BB-4B90-A150-9AE4AF15493A}" srcId="{3F16BECD-3BD5-4693-ABFD-F6D39CF9D61D}" destId="{E1B993C6-0B3E-4EFA-81F7-7E20F4E87AA6}" srcOrd="1" destOrd="0" parTransId="{82D872D4-7C80-4561-A9FB-AD1BA2FA790C}" sibTransId="{957F3EB6-E8F3-4589-BFB2-454E654ECFFA}"/>
    <dgm:cxn modelId="{20B9BC42-50D4-4138-ACFB-93F6D0E5C9D1}" type="presOf" srcId="{451053AD-E70E-4358-9B1E-E834D972DFA4}" destId="{0977C0BE-C08D-4B4B-BAD2-73502F12699F}" srcOrd="0" destOrd="0" presId="urn:microsoft.com/office/officeart/2008/layout/HalfCircleOrganizationChart"/>
    <dgm:cxn modelId="{ADE865DC-5EE8-4710-95C6-F848ABF63D43}" type="presOf" srcId="{70D34F99-631C-4243-937A-B8776F8BF5DF}" destId="{6417A817-BA15-42B9-9F77-8280626C48ED}" srcOrd="0" destOrd="0" presId="urn:microsoft.com/office/officeart/2008/layout/HalfCircleOrganizationChart"/>
    <dgm:cxn modelId="{7833A9DA-A01F-44C1-93EA-501E7842EFA0}" type="presOf" srcId="{BAF6120C-2745-4CD7-85FD-07506B0E65DB}" destId="{2AA264E0-BCEF-4BFA-B2C5-F7CFAC2F86DA}" srcOrd="1" destOrd="0" presId="urn:microsoft.com/office/officeart/2008/layout/HalfCircleOrganizationChart"/>
    <dgm:cxn modelId="{CE7721FA-0ED1-4FCD-B8B0-3F41D8177F7E}" srcId="{8F24B3BB-83CA-4BFA-9610-0CFE1892A18F}" destId="{7097CC65-1876-49B6-AC82-48FEE7B45273}" srcOrd="0" destOrd="0" parTransId="{3D1F5A61-B1EA-45E2-AC6D-BFF0C952C22B}" sibTransId="{25636172-65F8-440D-AF4E-32883FD43870}"/>
    <dgm:cxn modelId="{31F21D87-DB47-41BD-AB71-C1323C0E5858}" type="presOf" srcId="{46977839-2219-41BB-ADF4-821F00742557}" destId="{F5686132-68EF-4019-8277-9851479A5A9E}" srcOrd="0" destOrd="0" presId="urn:microsoft.com/office/officeart/2008/layout/HalfCircleOrganizationChart"/>
    <dgm:cxn modelId="{6E0A7E15-A3E6-4D7D-9622-335016567ED1}" type="presOf" srcId="{7097CC65-1876-49B6-AC82-48FEE7B45273}" destId="{3BD72DBA-40BB-489F-BFE5-A3E4793157B7}" srcOrd="0" destOrd="0" presId="urn:microsoft.com/office/officeart/2008/layout/HalfCircleOrganizationChart"/>
    <dgm:cxn modelId="{72E0E2D2-1EDA-4786-8F94-912C9A38EA0A}" type="presOf" srcId="{DFC07259-F938-4A09-A901-A245EA1B271C}" destId="{5FABD21C-18DF-4D4E-92F0-198769A5E7B8}" srcOrd="1" destOrd="0" presId="urn:microsoft.com/office/officeart/2008/layout/HalfCircleOrganizationChart"/>
    <dgm:cxn modelId="{570F5BD7-DCDE-43E0-8021-2B4435AC9C1C}" srcId="{B0B1BD03-4479-4BA5-B784-692E0D68DC08}" destId="{A2518852-2BDF-4E5C-9BA6-68232D1C0BE4}" srcOrd="0" destOrd="0" parTransId="{653CFB57-E1D9-404B-AC6F-4D5CFF08F488}" sibTransId="{B8E9681D-7996-432D-88C0-178CB7864816}"/>
    <dgm:cxn modelId="{FD2B5F9E-E993-4DBE-88F6-F2C4E78BA401}" type="presOf" srcId="{D427FF18-B692-430C-952B-9C04652E94DE}" destId="{2E51E14B-59C4-4116-84B0-0BBB691FDB8A}" srcOrd="0" destOrd="0" presId="urn:microsoft.com/office/officeart/2008/layout/HalfCircleOrganizationChart"/>
    <dgm:cxn modelId="{5387FB9D-E6DB-4EF2-B3DB-6DAF04004F53}" srcId="{451FED55-8AD7-4928-9455-77C36F63D17A}" destId="{95174B82-2972-477A-A4F2-30ABFC2768BC}" srcOrd="0" destOrd="0" parTransId="{877E1C9B-B122-4862-B140-937669BC07E9}" sibTransId="{F7851182-FB87-476C-96A4-090581F00EF7}"/>
    <dgm:cxn modelId="{84C69F3C-2E39-4BB3-9C77-195135F8687D}" type="presOf" srcId="{C9624E63-FB8B-49B1-BB6E-466D30386CBC}" destId="{A13DB285-40D5-4492-B0BC-EED2990C2351}" srcOrd="1" destOrd="0" presId="urn:microsoft.com/office/officeart/2008/layout/HalfCircleOrganizationChart"/>
    <dgm:cxn modelId="{C0426E88-D8E6-4CA1-8183-593A4B32A407}" type="presOf" srcId="{33571997-4854-4965-B8F6-D17956500803}" destId="{210FAB0F-4DFD-424B-B1FD-5D72A3C74B57}" srcOrd="0" destOrd="0" presId="urn:microsoft.com/office/officeart/2008/layout/HalfCircleOrganizationChart"/>
    <dgm:cxn modelId="{28178C7A-C44B-4626-84FB-18F30E2AA103}" type="presOf" srcId="{E3F48218-8B70-4928-B3F6-DBAB06C6BE7E}" destId="{2DB3D531-8584-47AC-9496-FFFC50710937}" srcOrd="0" destOrd="0" presId="urn:microsoft.com/office/officeart/2008/layout/HalfCircleOrganizationChart"/>
    <dgm:cxn modelId="{021BA77B-9B5F-421D-8F4B-552003EC9CB3}" srcId="{8F24B3BB-83CA-4BFA-9610-0CFE1892A18F}" destId="{A5CE5DDB-B5DC-469E-9D68-5B8012BEB47C}" srcOrd="1" destOrd="0" parTransId="{8B703F92-5262-42CD-A3F3-5CECA1748C8E}" sibTransId="{A3324842-A082-49DF-8C20-D31A4935024D}"/>
    <dgm:cxn modelId="{E84DF8F0-E9F1-4864-8F61-F244E07C7C87}" type="presOf" srcId="{A5CE5DDB-B5DC-469E-9D68-5B8012BEB47C}" destId="{8BAF0594-4008-4BFB-8250-C2997395E39A}" srcOrd="0" destOrd="0" presId="urn:microsoft.com/office/officeart/2008/layout/HalfCircleOrganizationChart"/>
    <dgm:cxn modelId="{2D1B2C99-72BC-4923-BF03-49080261C3E1}" type="presOf" srcId="{17103761-EBF5-406A-957B-29B818E458C5}" destId="{DA80C671-5E2F-40F0-88C5-B5CD250F02CD}" srcOrd="0" destOrd="0" presId="urn:microsoft.com/office/officeart/2008/layout/HalfCircleOrganizationChart"/>
    <dgm:cxn modelId="{83643BA4-222E-47A6-B48D-2F7D4E50990A}" type="presOf" srcId="{7BEEC1AE-9517-4026-B81D-AE974B614B20}" destId="{EC8F9CDA-AC03-44F2-875D-367096A9776D}" srcOrd="0" destOrd="0" presId="urn:microsoft.com/office/officeart/2008/layout/HalfCircleOrganizationChart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CE6FEB41-EA8C-4586-9D7A-9E96D9EB0E01}" type="presOf" srcId="{16F42804-0C8E-46DA-9007-C7FFB7478B1E}" destId="{6F2FFB7B-4256-4FBA-B322-AFFED6A4B5A0}" srcOrd="0" destOrd="0" presId="urn:microsoft.com/office/officeart/2008/layout/HalfCircleOrganizationChart"/>
    <dgm:cxn modelId="{C5478CF6-2C4E-40C1-9496-A2285D855799}" type="presOf" srcId="{B0B1BD03-4479-4BA5-B784-692E0D68DC08}" destId="{0DF5B790-1A2B-466F-8819-A5D9482CCB7E}" srcOrd="0" destOrd="0" presId="urn:microsoft.com/office/officeart/2008/layout/HalfCircleOrganizationChart"/>
    <dgm:cxn modelId="{4BB80059-D454-43CB-B6E3-65E8605D62E0}" type="presOf" srcId="{7035A758-43B1-4A3E-84B7-031FE6C7D5DF}" destId="{8C8560C1-08E4-4DA2-B4F1-17461E911FFF}" srcOrd="1" destOrd="0" presId="urn:microsoft.com/office/officeart/2008/layout/HalfCircleOrganizationChart"/>
    <dgm:cxn modelId="{4590A799-A13B-4143-9744-D7D862950B7B}" type="presOf" srcId="{7035A758-43B1-4A3E-84B7-031FE6C7D5DF}" destId="{22688427-FC2C-4053-90A8-E6526BC386E7}" srcOrd="0" destOrd="0" presId="urn:microsoft.com/office/officeart/2008/layout/HalfCircleOrganizationChart"/>
    <dgm:cxn modelId="{49BC70D6-67E6-4247-A568-5C5FF888E830}" type="presOf" srcId="{80EA3623-A9C3-447C-93E9-3DFCC70332CB}" destId="{2CDB77D7-B785-4340-B26F-EAF1B3861522}" srcOrd="0" destOrd="0" presId="urn:microsoft.com/office/officeart/2008/layout/HalfCircleOrganizationChart"/>
    <dgm:cxn modelId="{4E7AE8FE-9BFA-49A2-B223-01622E1F22BC}" type="presOf" srcId="{805A5606-F280-431E-ACBE-EC87B17B3F03}" destId="{E73CCB52-82E4-4BC4-8363-831EB7CDA25C}" srcOrd="1" destOrd="0" presId="urn:microsoft.com/office/officeart/2008/layout/HalfCircleOrganizationChart"/>
    <dgm:cxn modelId="{A8ADBCBA-3B4F-4D28-92E9-595854277789}" srcId="{451FED55-8AD7-4928-9455-77C36F63D17A}" destId="{7BEEC1AE-9517-4026-B81D-AE974B614B20}" srcOrd="1" destOrd="0" parTransId="{F9E4E6C2-35CF-41DC-AE72-7A7540523BEF}" sibTransId="{F7429C87-022B-4A45-8152-C9EB64A11742}"/>
    <dgm:cxn modelId="{5697689F-3504-405C-B2B7-0D927ECB9518}" type="presOf" srcId="{7F192100-75B0-4DEA-A55C-B7C52EFD6BA3}" destId="{B111B624-5335-42F3-820F-CCFAA71B554E}" srcOrd="0" destOrd="0" presId="urn:microsoft.com/office/officeart/2008/layout/HalfCircleOrganizationChart"/>
    <dgm:cxn modelId="{8ADB8E2E-C995-4C26-902A-2BB6E363D34B}" srcId="{A5CE5DDB-B5DC-469E-9D68-5B8012BEB47C}" destId="{DFC07259-F938-4A09-A901-A245EA1B271C}" srcOrd="1" destOrd="0" parTransId="{ED876422-F8A7-4C22-8728-1DE011A62FDD}" sibTransId="{B9645B66-1E95-476C-9C41-0891E9E6FF18}"/>
    <dgm:cxn modelId="{12148CD4-CD21-4426-8E4B-72D08319BBEF}" type="presOf" srcId="{A5CE5DDB-B5DC-469E-9D68-5B8012BEB47C}" destId="{B7E2E900-EFC7-451B-BD11-FBB9AD1D6087}" srcOrd="1" destOrd="0" presId="urn:microsoft.com/office/officeart/2008/layout/HalfCircleOrganizationChart"/>
    <dgm:cxn modelId="{3A02DACD-7DB2-403B-9E54-75D608ED3A8F}" type="presOf" srcId="{7CBA3B17-A250-4FE3-A1E5-431BE4BFE67F}" destId="{D269E52D-A4D2-4E9C-B0CB-AF1F0393479F}" srcOrd="0" destOrd="0" presId="urn:microsoft.com/office/officeart/2008/layout/HalfCircleOrganizationChart"/>
    <dgm:cxn modelId="{22FD6332-2EBC-4A95-8FB7-B5FA6AD43B00}" type="presOf" srcId="{042EA682-7ED5-4920-A3B6-9673DAEE35C0}" destId="{A12EDF2A-CF09-4435-960B-4F169D6090E6}" srcOrd="0" destOrd="0" presId="urn:microsoft.com/office/officeart/2008/layout/HalfCircleOrganizationChart"/>
    <dgm:cxn modelId="{149AD88F-A115-45E6-8E00-BB61F4001488}" type="presOf" srcId="{A2518852-2BDF-4E5C-9BA6-68232D1C0BE4}" destId="{8ED577AE-E9B4-4461-8DDE-333F1C1FCB6F}" srcOrd="0" destOrd="0" presId="urn:microsoft.com/office/officeart/2008/layout/HalfCircleOrganizationChart"/>
    <dgm:cxn modelId="{0F08F36A-DF84-48DE-906F-1348C4EB2D0D}" type="presOf" srcId="{BB3AE1B6-FC24-41C0-B6B5-7202C6CE0740}" destId="{AFA11847-2B4E-4885-A28E-39B2864CC52E}" srcOrd="1" destOrd="0" presId="urn:microsoft.com/office/officeart/2008/layout/HalfCircleOrganizationChart"/>
    <dgm:cxn modelId="{45FD4319-64F1-49B9-889C-337F4B7373E4}" srcId="{07406146-8A23-48FC-BA88-13BA049FAC90}" destId="{C9624E63-FB8B-49B1-BB6E-466D30386CBC}" srcOrd="0" destOrd="0" parTransId="{BC838DFF-9DA4-46D1-809A-331F25C68F61}" sibTransId="{3F1C301F-4966-4BA4-AFB6-F114244DB167}"/>
    <dgm:cxn modelId="{3BE90AB0-87C3-4DF3-8FC1-A87243064E40}" type="presOf" srcId="{D427FF18-B692-430C-952B-9C04652E94DE}" destId="{39082612-6CE0-472E-8760-6B98ACA44956}" srcOrd="1" destOrd="0" presId="urn:microsoft.com/office/officeart/2008/layout/HalfCircleOrganizationChart"/>
    <dgm:cxn modelId="{3B39FCE2-588D-4787-BD88-6C2CCD1EE794}" type="presOf" srcId="{E8B7007A-280B-4BBE-B6AA-2BDA5343970F}" destId="{DCE80338-DEA6-4DF0-917B-B2BA1BA5BE98}" srcOrd="0" destOrd="0" presId="urn:microsoft.com/office/officeart/2008/layout/HalfCircleOrganizationChart"/>
    <dgm:cxn modelId="{D517C977-2E91-4BEB-8DC8-6E2052F33599}" type="presOf" srcId="{C9624E63-FB8B-49B1-BB6E-466D30386CBC}" destId="{3ACE8ADF-D1DD-4261-AF1B-5A79BC200832}" srcOrd="0" destOrd="0" presId="urn:microsoft.com/office/officeart/2008/layout/HalfCircleOrganizationChart"/>
    <dgm:cxn modelId="{BC748F3D-181E-47A6-8656-85AF08A02646}" type="presOf" srcId="{877E1C9B-B122-4862-B140-937669BC07E9}" destId="{FB520424-8437-4E6A-B4AA-87F2BBCF338F}" srcOrd="0" destOrd="0" presId="urn:microsoft.com/office/officeart/2008/layout/HalfCircleOrganizationChart"/>
    <dgm:cxn modelId="{76385E8D-500E-47DD-8FEF-12A6C55C2F92}" type="presOf" srcId="{BB3AE1B6-FC24-41C0-B6B5-7202C6CE0740}" destId="{B015B702-333A-4994-B5B4-6FA0F101E4FF}" srcOrd="0" destOrd="0" presId="urn:microsoft.com/office/officeart/2008/layout/HalfCircleOrganizationChart"/>
    <dgm:cxn modelId="{57878284-DCC5-4F57-90E1-4215DC4CC109}" srcId="{7097CC65-1876-49B6-AC82-48FEE7B45273}" destId="{BAF6120C-2745-4CD7-85FD-07506B0E65DB}" srcOrd="0" destOrd="0" parTransId="{17103761-EBF5-406A-957B-29B818E458C5}" sibTransId="{92685168-FE3C-4267-8B4B-885CC55E43E1}"/>
    <dgm:cxn modelId="{3A501AD7-F593-4AA7-A4CF-254CC8B39271}" type="presOf" srcId="{76258821-5DBE-4B2C-B816-7D18E7310942}" destId="{71CE9281-22BC-41F7-BBC9-B46FA6125018}" srcOrd="1" destOrd="0" presId="urn:microsoft.com/office/officeart/2008/layout/HalfCircleOrganizationChart"/>
    <dgm:cxn modelId="{90250656-65ED-44CF-9D49-1A385A34709E}" srcId="{3F16BECD-3BD5-4693-ABFD-F6D39CF9D61D}" destId="{BB3AE1B6-FC24-41C0-B6B5-7202C6CE0740}" srcOrd="0" destOrd="0" parTransId="{C9C8DFF6-DF83-49AB-B586-0A8B9318C6BA}" sibTransId="{809132B3-C234-428B-AC58-A37FB719F7AE}"/>
    <dgm:cxn modelId="{FEBCDF6B-89E7-45C7-8FBB-1EBF20515F88}" type="presOf" srcId="{805A5606-F280-431E-ACBE-EC87B17B3F03}" destId="{C394BAAE-FA42-4CBE-93BA-486ED6DFAA33}" srcOrd="0" destOrd="0" presId="urn:microsoft.com/office/officeart/2008/layout/HalfCircleOrganizationChart"/>
    <dgm:cxn modelId="{95E757CE-C4AA-4688-9A61-3CE16605ABF4}" type="presOf" srcId="{4673C714-8D75-4A7A-BC7D-27F7D101EEC4}" destId="{28AC342D-98AA-4F47-978B-4840091A7DC1}" srcOrd="0" destOrd="0" presId="urn:microsoft.com/office/officeart/2008/layout/HalfCircleOrganizationChart"/>
    <dgm:cxn modelId="{8C95657D-63EF-4112-983D-97DE58AB47A4}" type="presOf" srcId="{8F24B3BB-83CA-4BFA-9610-0CFE1892A18F}" destId="{F516149F-7CC7-418F-946F-8833B9D85B3F}" srcOrd="0" destOrd="0" presId="urn:microsoft.com/office/officeart/2008/layout/HalfCircleOrganizationChart"/>
    <dgm:cxn modelId="{E353F2C9-D8A7-46A3-9455-A7A9CDEC96FD}" type="presOf" srcId="{E1B993C6-0B3E-4EFA-81F7-7E20F4E87AA6}" destId="{6DE56586-82C0-4A6F-B5B7-6741BE863AEF}" srcOrd="1" destOrd="0" presId="urn:microsoft.com/office/officeart/2008/layout/HalfCircleOrganizationChart"/>
    <dgm:cxn modelId="{1BDDAB3E-9D9B-4129-8ADF-6FAA274D7CB5}" type="presOf" srcId="{A87AE4C4-6D35-4F57-BB40-CD6E598BE78E}" destId="{A335F8F8-060F-4642-B5D6-E8A42DA43A45}" srcOrd="0" destOrd="0" presId="urn:microsoft.com/office/officeart/2008/layout/HalfCircleOrganizationChart"/>
    <dgm:cxn modelId="{DAFA33E3-D324-497C-A5D8-17174646B351}" type="presOf" srcId="{BAF6120C-2745-4CD7-85FD-07506B0E65DB}" destId="{DD86FF77-4F8F-47BA-B4E1-37FC6FED0DD3}" srcOrd="0" destOrd="0" presId="urn:microsoft.com/office/officeart/2008/layout/HalfCircleOrganizationChart"/>
    <dgm:cxn modelId="{0CA72E09-F233-49EB-A820-D3871AEF0666}" type="presOf" srcId="{95174B82-2972-477A-A4F2-30ABFC2768BC}" destId="{FBD76077-2773-4EBA-AB05-F5713B0209B5}" srcOrd="1" destOrd="0" presId="urn:microsoft.com/office/officeart/2008/layout/HalfCircleOrganizationChart"/>
    <dgm:cxn modelId="{D4F66DAF-90AE-4E59-A9D5-EB46252BB82D}" type="presOf" srcId="{B1D40191-3AB8-4155-98F2-FDFE8EC107C3}" destId="{DBC50568-B62F-4FD5-8CC6-86ADE638B70A}" srcOrd="0" destOrd="0" presId="urn:microsoft.com/office/officeart/2008/layout/HalfCircleOrganizationChart"/>
    <dgm:cxn modelId="{B68F2538-E9ED-4B6F-A33B-BD85B3A3AA1F}" type="presOf" srcId="{A2518852-2BDF-4E5C-9BA6-68232D1C0BE4}" destId="{E53A0B70-5759-41E5-B593-60BB2607CDAD}" srcOrd="1" destOrd="0" presId="urn:microsoft.com/office/officeart/2008/layout/HalfCircleOrganizationChart"/>
    <dgm:cxn modelId="{FC2F94B6-CFA2-434E-967B-9FEC3D11908F}" srcId="{07406146-8A23-48FC-BA88-13BA049FAC90}" destId="{8F24B3BB-83CA-4BFA-9610-0CFE1892A18F}" srcOrd="2" destOrd="0" parTransId="{48F5928B-8D9E-4AC2-8EAA-A9F90C26929F}" sibTransId="{F97BD678-8011-41CB-BAAB-8A103AEA6071}"/>
    <dgm:cxn modelId="{FA3BD623-2855-4DAD-8E4D-2336E0B9C016}" srcId="{BAF6120C-2745-4CD7-85FD-07506B0E65DB}" destId="{3F16BECD-3BD5-4693-ABFD-F6D39CF9D61D}" srcOrd="1" destOrd="0" parTransId="{69CE874C-D5CE-4321-97AA-2474D49E62B3}" sibTransId="{FF0EF7C0-6C18-4A19-BB9C-94FEE4EA50C2}"/>
    <dgm:cxn modelId="{FD61A8CF-6F4C-423A-BBE4-CD28CA3D2B64}" type="presOf" srcId="{C299C501-416E-400F-ADB4-AE707926CE96}" destId="{7F4640AF-0354-4027-B0DC-DDC3C0596DAF}" srcOrd="1" destOrd="0" presId="urn:microsoft.com/office/officeart/2008/layout/HalfCircleOrganizationChart"/>
    <dgm:cxn modelId="{FFDE2D35-7F31-4016-8695-52C320554A00}" type="presOf" srcId="{E1B993C6-0B3E-4EFA-81F7-7E20F4E87AA6}" destId="{D1C6071A-03A3-41E2-B099-09684980B69D}" srcOrd="0" destOrd="0" presId="urn:microsoft.com/office/officeart/2008/layout/HalfCircleOrganizationChart"/>
    <dgm:cxn modelId="{06455912-56CA-4283-90B0-C3C9E827E4D1}" type="presOf" srcId="{F9E4E6C2-35CF-41DC-AE72-7A7540523BEF}" destId="{05C666EB-D07F-4E87-A389-4C8CD908919C}" srcOrd="0" destOrd="0" presId="urn:microsoft.com/office/officeart/2008/layout/HalfCircleOrganizationChart"/>
    <dgm:cxn modelId="{5083D6AA-4CCF-4C9A-B203-B1128D7DA820}" type="presOf" srcId="{182959BD-A9E2-4D0D-9513-3C28270EA5A0}" destId="{FEA38DB9-BB3E-41F5-B91C-52F77C672F92}" srcOrd="1" destOrd="0" presId="urn:microsoft.com/office/officeart/2008/layout/HalfCircleOrganizationChart"/>
    <dgm:cxn modelId="{26175878-E288-48B1-BB59-295531A5C29F}" type="presOf" srcId="{DD59FE7B-99C8-4708-A0B9-A330A439A602}" destId="{A45FC0D8-B3E3-46F8-BAD8-D2F75AE94B87}" srcOrd="0" destOrd="0" presId="urn:microsoft.com/office/officeart/2008/layout/HalfCircleOrganizationChart"/>
    <dgm:cxn modelId="{919642D4-A9D7-4B31-81C8-DC05C3ADD4CA}" type="presOf" srcId="{7BEEC1AE-9517-4026-B81D-AE974B614B20}" destId="{FB3C6A8C-BC28-446F-B334-BC57F9BDB996}" srcOrd="1" destOrd="0" presId="urn:microsoft.com/office/officeart/2008/layout/HalfCircleOrganizationChart"/>
    <dgm:cxn modelId="{9866073B-F65E-476B-BED5-E6A70554E93A}" type="presOf" srcId="{AF5FE707-3548-4B39-A2B7-5B1243B4F771}" destId="{AF65D78F-E607-411A-B3BB-0BB058638273}" srcOrd="1" destOrd="0" presId="urn:microsoft.com/office/officeart/2008/layout/HalfCircleOrganizationChart"/>
    <dgm:cxn modelId="{E82AE5E3-5F9D-4E1A-9018-EFF44623C22A}" type="presOf" srcId="{C299C501-416E-400F-ADB4-AE707926CE96}" destId="{4DFFEE14-A8B2-4D33-B363-974E2C0F1FFD}" srcOrd="0" destOrd="0" presId="urn:microsoft.com/office/officeart/2008/layout/HalfCircleOrganizationChart"/>
    <dgm:cxn modelId="{E67383FF-AA64-4BB3-9CAD-79DC088F0C2F}" type="presOf" srcId="{B0B1BD03-4479-4BA5-B784-692E0D68DC08}" destId="{41997516-3CF2-43C9-9121-35B44E5E27C1}" srcOrd="1" destOrd="0" presId="urn:microsoft.com/office/officeart/2008/layout/HalfCircleOrganizationChart"/>
    <dgm:cxn modelId="{1C323513-F172-49D7-B566-CFC80CEAB728}" srcId="{76258821-5DBE-4B2C-B816-7D18E7310942}" destId="{70D34F99-631C-4243-937A-B8776F8BF5DF}" srcOrd="1" destOrd="0" parTransId="{7F192100-75B0-4DEA-A55C-B7C52EFD6BA3}" sibTransId="{9E540280-C38F-45BB-BB64-4AD7E41A13A2}"/>
    <dgm:cxn modelId="{808D4993-7014-40CC-BC09-624DB66D8268}" type="presOf" srcId="{69CE874C-D5CE-4321-97AA-2474D49E62B3}" destId="{961974C4-6F14-4BDC-8EDC-21FF0A74D863}" srcOrd="0" destOrd="0" presId="urn:microsoft.com/office/officeart/2008/layout/HalfCircleOrganizationChart"/>
    <dgm:cxn modelId="{A9D08410-58C0-419E-ACED-67DB97AA8B8C}" type="presOf" srcId="{182959BD-A9E2-4D0D-9513-3C28270EA5A0}" destId="{D365F35C-F661-47BE-A603-ED12352485D8}" srcOrd="0" destOrd="0" presId="urn:microsoft.com/office/officeart/2008/layout/HalfCircleOrganizationChart"/>
    <dgm:cxn modelId="{03B6DDE0-20C7-4302-9EDC-CA1002122D64}" type="presOf" srcId="{042EA682-7ED5-4920-A3B6-9673DAEE35C0}" destId="{4D4ACCDA-F29D-4C0C-98F7-6761DEF9045C}" srcOrd="1" destOrd="0" presId="urn:microsoft.com/office/officeart/2008/layout/HalfCircleOrganizationChart"/>
    <dgm:cxn modelId="{918C4730-D9AF-4420-BF23-12E3607F9E49}" type="presOf" srcId="{B1D40191-3AB8-4155-98F2-FDFE8EC107C3}" destId="{72C832C8-4FBE-4D42-91F0-214F6665EB32}" srcOrd="1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3C67E983-A61E-4ADE-ADF8-083DE4194E53}" srcId="{B0B1BD03-4479-4BA5-B784-692E0D68DC08}" destId="{A87AE4C4-6D35-4F57-BB40-CD6E598BE78E}" srcOrd="1" destOrd="0" parTransId="{F9A4501E-13ED-489A-B8D2-24A63D0A6F4C}" sibTransId="{6FF9463D-0F7A-4BE4-97BE-0568349C047E}"/>
    <dgm:cxn modelId="{2F73283D-E928-4B93-A8DC-D5F8281483E8}" type="presOf" srcId="{07406146-8A23-48FC-BA88-13BA049FAC90}" destId="{EBD1FD8D-561C-498F-A6AA-C0BD1B969C61}" srcOrd="0" destOrd="0" presId="urn:microsoft.com/office/officeart/2008/layout/HalfCircleOrganizationChart"/>
    <dgm:cxn modelId="{CF43D110-AF39-4A8F-881D-B07B41387E0E}" type="presOf" srcId="{6DE0A630-CEB2-46EC-8D0F-66A9907DC35C}" destId="{00EE48C8-09BD-4859-9D53-746A640C247E}" srcOrd="0" destOrd="0" presId="urn:microsoft.com/office/officeart/2008/layout/HalfCircleOrganizationChart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7F938FA9-B5A0-4DDF-B3CC-0FEE390E91D0}" srcId="{C9624E63-FB8B-49B1-BB6E-466D30386CBC}" destId="{76258821-5DBE-4B2C-B816-7D18E7310942}" srcOrd="1" destOrd="0" parTransId="{DEADF078-F2FA-4150-9F44-B2CBF675C57E}" sibTransId="{C08AFC43-8637-4F7B-A8B7-5934ED5569E8}"/>
    <dgm:cxn modelId="{549C84AA-B6F3-4605-A0FF-66E998EF347D}" type="presOf" srcId="{451FED55-8AD7-4928-9455-77C36F63D17A}" destId="{18777AC9-8AAD-4F51-BA35-F0E86FF09481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46435A23-6C14-4562-B3AA-61666B4F1ECA}" type="presOf" srcId="{DD59FE7B-99C8-4708-A0B9-A330A439A602}" destId="{74627F27-DF0D-4523-A2D3-3403B00CE865}" srcOrd="1" destOrd="0" presId="urn:microsoft.com/office/officeart/2008/layout/HalfCircleOrganizationChart"/>
    <dgm:cxn modelId="{88320C0B-05D3-4DA7-ADCE-39E5B97B8753}" type="presOf" srcId="{E3F48218-8B70-4928-B3F6-DBAB06C6BE7E}" destId="{BADB4309-86E9-44EC-A2B0-DB44D4806B57}" srcOrd="1" destOrd="0" presId="urn:microsoft.com/office/officeart/2008/layout/HalfCircleOrganizationChart"/>
    <dgm:cxn modelId="{B473E981-A06C-495B-BB35-0366138DCCE6}" type="presOf" srcId="{C9C8DFF6-DF83-49AB-B586-0A8B9318C6BA}" destId="{F9407E4E-FC3A-41A8-A45C-58D1351D0EFF}" srcOrd="0" destOrd="0" presId="urn:microsoft.com/office/officeart/2008/layout/HalfCircleOrganizationChart"/>
    <dgm:cxn modelId="{2187AF9C-81BC-4AA3-B30E-FEE3891A6E85}" type="presParOf" srcId="{EBD1FD8D-561C-498F-A6AA-C0BD1B969C61}" destId="{F077D244-8CCC-49D1-BC55-812D19C0B643}" srcOrd="0" destOrd="0" presId="urn:microsoft.com/office/officeart/2008/layout/HalfCircleOrganizationChart"/>
    <dgm:cxn modelId="{6B05413E-E948-4C4C-8AD1-AA2A46E4EE60}" type="presParOf" srcId="{F077D244-8CCC-49D1-BC55-812D19C0B643}" destId="{BF3EB281-65EB-42BF-9558-07B1479E5FCE}" srcOrd="0" destOrd="0" presId="urn:microsoft.com/office/officeart/2008/layout/HalfCircleOrganizationChart"/>
    <dgm:cxn modelId="{43AB95E8-2B28-4114-AAB8-D1B84F36C550}" type="presParOf" srcId="{BF3EB281-65EB-42BF-9558-07B1479E5FCE}" destId="{3ACE8ADF-D1DD-4261-AF1B-5A79BC200832}" srcOrd="0" destOrd="0" presId="urn:microsoft.com/office/officeart/2008/layout/HalfCircleOrganizationChart"/>
    <dgm:cxn modelId="{EEADCF64-B02C-4143-9666-332B1F5C15FB}" type="presParOf" srcId="{BF3EB281-65EB-42BF-9558-07B1479E5FCE}" destId="{5C6D2AAB-1245-4405-B63E-FD978091E7CA}" srcOrd="1" destOrd="0" presId="urn:microsoft.com/office/officeart/2008/layout/HalfCircleOrganizationChart"/>
    <dgm:cxn modelId="{709D7365-07C0-4FD4-A73F-D8AC17EB3E44}" type="presParOf" srcId="{BF3EB281-65EB-42BF-9558-07B1479E5FCE}" destId="{05EE8CE8-583A-4F75-9B5D-BA44EDF06C7E}" srcOrd="2" destOrd="0" presId="urn:microsoft.com/office/officeart/2008/layout/HalfCircleOrganizationChart"/>
    <dgm:cxn modelId="{D92D0A5D-4F6B-47A7-BBF4-7A572EF3C45F}" type="presParOf" srcId="{BF3EB281-65EB-42BF-9558-07B1479E5FCE}" destId="{A13DB285-40D5-4492-B0BC-EED2990C2351}" srcOrd="3" destOrd="0" presId="urn:microsoft.com/office/officeart/2008/layout/HalfCircleOrganizationChart"/>
    <dgm:cxn modelId="{F919E99A-6BFD-4FFB-B3A9-F84AB6AD96A2}" type="presParOf" srcId="{F077D244-8CCC-49D1-BC55-812D19C0B643}" destId="{C4ED6184-781E-4295-98A1-65F0397C59B1}" srcOrd="1" destOrd="0" presId="urn:microsoft.com/office/officeart/2008/layout/HalfCircleOrganizationChart"/>
    <dgm:cxn modelId="{4EE6A16A-A779-46D1-942A-172CF8B12054}" type="presParOf" srcId="{C4ED6184-781E-4295-98A1-65F0397C59B1}" destId="{22B6E86D-06CA-41E9-B844-5B2571B358FC}" srcOrd="0" destOrd="0" presId="urn:microsoft.com/office/officeart/2008/layout/HalfCircleOrganizationChart"/>
    <dgm:cxn modelId="{BFAB0120-826E-400C-B50D-60673551C397}" type="presParOf" srcId="{C4ED6184-781E-4295-98A1-65F0397C59B1}" destId="{90A14525-A570-4A53-A238-0C20ECE85C59}" srcOrd="1" destOrd="0" presId="urn:microsoft.com/office/officeart/2008/layout/HalfCircleOrganizationChart"/>
    <dgm:cxn modelId="{52110C63-9344-4C1A-843C-FED145E4F444}" type="presParOf" srcId="{90A14525-A570-4A53-A238-0C20ECE85C59}" destId="{5BB8151F-5C71-4C02-8C83-596DA8750F2A}" srcOrd="0" destOrd="0" presId="urn:microsoft.com/office/officeart/2008/layout/HalfCircleOrganizationChart"/>
    <dgm:cxn modelId="{B571FB10-F6BB-46FF-8EA6-CB6531AC4751}" type="presParOf" srcId="{5BB8151F-5C71-4C02-8C83-596DA8750F2A}" destId="{2E51E14B-59C4-4116-84B0-0BBB691FDB8A}" srcOrd="0" destOrd="0" presId="urn:microsoft.com/office/officeart/2008/layout/HalfCircleOrganizationChart"/>
    <dgm:cxn modelId="{DA968C43-E8A4-4C02-9219-026666AC2636}" type="presParOf" srcId="{5BB8151F-5C71-4C02-8C83-596DA8750F2A}" destId="{EA130E34-1190-4044-BD25-A2C7C4B9BCB4}" srcOrd="1" destOrd="0" presId="urn:microsoft.com/office/officeart/2008/layout/HalfCircleOrganizationChart"/>
    <dgm:cxn modelId="{472A8689-604E-4985-BA34-ECED6AE50D51}" type="presParOf" srcId="{5BB8151F-5C71-4C02-8C83-596DA8750F2A}" destId="{BEE8F05B-00D0-40F8-B16E-3C406C9A4048}" srcOrd="2" destOrd="0" presId="urn:microsoft.com/office/officeart/2008/layout/HalfCircleOrganizationChart"/>
    <dgm:cxn modelId="{07A24423-4E9A-4B23-BF2B-7A82DCFCF1DA}" type="presParOf" srcId="{5BB8151F-5C71-4C02-8C83-596DA8750F2A}" destId="{39082612-6CE0-472E-8760-6B98ACA44956}" srcOrd="3" destOrd="0" presId="urn:microsoft.com/office/officeart/2008/layout/HalfCircleOrganizationChart"/>
    <dgm:cxn modelId="{14C413CD-8266-4E26-BFFD-5909A59B7134}" type="presParOf" srcId="{90A14525-A570-4A53-A238-0C20ECE85C59}" destId="{0AD987BD-3476-4D1D-B576-725CCA6A5029}" srcOrd="1" destOrd="0" presId="urn:microsoft.com/office/officeart/2008/layout/HalfCircleOrganizationChart"/>
    <dgm:cxn modelId="{B2AC1B22-A8E3-4FD0-A297-E404F64BE1D2}" type="presParOf" srcId="{90A14525-A570-4A53-A238-0C20ECE85C59}" destId="{35F133A9-6BC7-4247-919F-C4F0E2E38950}" srcOrd="2" destOrd="0" presId="urn:microsoft.com/office/officeart/2008/layout/HalfCircleOrganizationChart"/>
    <dgm:cxn modelId="{C7D11A50-055C-4584-890D-C764B3D0FD8D}" type="presParOf" srcId="{C4ED6184-781E-4295-98A1-65F0397C59B1}" destId="{6009C866-2FD0-4422-9A16-9BBC52CC9CB3}" srcOrd="2" destOrd="0" presId="urn:microsoft.com/office/officeart/2008/layout/HalfCircleOrganizationChart"/>
    <dgm:cxn modelId="{684010ED-3E0E-4973-9330-48B424B89612}" type="presParOf" srcId="{C4ED6184-781E-4295-98A1-65F0397C59B1}" destId="{5C835452-79C8-4BF0-8874-D3473CC94205}" srcOrd="3" destOrd="0" presId="urn:microsoft.com/office/officeart/2008/layout/HalfCircleOrganizationChart"/>
    <dgm:cxn modelId="{008FEB09-4D51-4383-9FE1-B012EC43AB04}" type="presParOf" srcId="{5C835452-79C8-4BF0-8874-D3473CC94205}" destId="{045667A5-BDAC-4E94-B393-ACA704B2CE7F}" srcOrd="0" destOrd="0" presId="urn:microsoft.com/office/officeart/2008/layout/HalfCircleOrganizationChart"/>
    <dgm:cxn modelId="{BDA27EC7-59AE-42AE-9C77-3956CB879B0D}" type="presParOf" srcId="{045667A5-BDAC-4E94-B393-ACA704B2CE7F}" destId="{B6A49A30-9B0A-4227-9F0F-31397F8E58A6}" srcOrd="0" destOrd="0" presId="urn:microsoft.com/office/officeart/2008/layout/HalfCircleOrganizationChart"/>
    <dgm:cxn modelId="{E5A61418-7D4C-43CC-82D6-2B121C300384}" type="presParOf" srcId="{045667A5-BDAC-4E94-B393-ACA704B2CE7F}" destId="{3D35FA99-55FC-4101-9E47-EAFB98873AA6}" srcOrd="1" destOrd="0" presId="urn:microsoft.com/office/officeart/2008/layout/HalfCircleOrganizationChart"/>
    <dgm:cxn modelId="{C1876685-FF77-4B18-A72A-0DC6793A132C}" type="presParOf" srcId="{045667A5-BDAC-4E94-B393-ACA704B2CE7F}" destId="{592CD690-904D-4621-9DC0-6B430C52CAA3}" srcOrd="2" destOrd="0" presId="urn:microsoft.com/office/officeart/2008/layout/HalfCircleOrganizationChart"/>
    <dgm:cxn modelId="{E69DD735-3EF0-4C31-A1CD-B3E9962AB7D5}" type="presParOf" srcId="{045667A5-BDAC-4E94-B393-ACA704B2CE7F}" destId="{71CE9281-22BC-41F7-BBC9-B46FA6125018}" srcOrd="3" destOrd="0" presId="urn:microsoft.com/office/officeart/2008/layout/HalfCircleOrganizationChart"/>
    <dgm:cxn modelId="{21C19777-981E-41C7-8D64-145EDBEA8EB8}" type="presParOf" srcId="{5C835452-79C8-4BF0-8874-D3473CC94205}" destId="{79017CC2-F61E-4C35-A8FB-F982785AB3E2}" srcOrd="1" destOrd="0" presId="urn:microsoft.com/office/officeart/2008/layout/HalfCircleOrganizationChart"/>
    <dgm:cxn modelId="{87FCB397-849F-4E7E-ADA5-5CEA0DA41A38}" type="presParOf" srcId="{79017CC2-F61E-4C35-A8FB-F982785AB3E2}" destId="{00EE48C8-09BD-4859-9D53-746A640C247E}" srcOrd="0" destOrd="0" presId="urn:microsoft.com/office/officeart/2008/layout/HalfCircleOrganizationChart"/>
    <dgm:cxn modelId="{745C3A45-5AF4-41BB-8F11-C128A53EE2F8}" type="presParOf" srcId="{79017CC2-F61E-4C35-A8FB-F982785AB3E2}" destId="{BF39BFE9-B643-4C87-AE51-11D52BDA56B4}" srcOrd="1" destOrd="0" presId="urn:microsoft.com/office/officeart/2008/layout/HalfCircleOrganizationChart"/>
    <dgm:cxn modelId="{C0760B95-BAE2-4249-8AA9-7964D3276BD5}" type="presParOf" srcId="{BF39BFE9-B643-4C87-AE51-11D52BDA56B4}" destId="{14A7D443-CCE6-4CE8-9959-074E6224CAEE}" srcOrd="0" destOrd="0" presId="urn:microsoft.com/office/officeart/2008/layout/HalfCircleOrganizationChart"/>
    <dgm:cxn modelId="{A0005D10-58CC-4FBC-BF42-05203C4ED892}" type="presParOf" srcId="{14A7D443-CCE6-4CE8-9959-074E6224CAEE}" destId="{22688427-FC2C-4053-90A8-E6526BC386E7}" srcOrd="0" destOrd="0" presId="urn:microsoft.com/office/officeart/2008/layout/HalfCircleOrganizationChart"/>
    <dgm:cxn modelId="{40828C49-F918-4CF0-859E-68D5362E609A}" type="presParOf" srcId="{14A7D443-CCE6-4CE8-9959-074E6224CAEE}" destId="{C780A16B-A951-4CD5-A04A-133567B024F2}" srcOrd="1" destOrd="0" presId="urn:microsoft.com/office/officeart/2008/layout/HalfCircleOrganizationChart"/>
    <dgm:cxn modelId="{EC53D286-48FD-4502-A73E-7AD6630128BA}" type="presParOf" srcId="{14A7D443-CCE6-4CE8-9959-074E6224CAEE}" destId="{B0157955-ACBE-4C07-BD26-22E5DAE3CA58}" srcOrd="2" destOrd="0" presId="urn:microsoft.com/office/officeart/2008/layout/HalfCircleOrganizationChart"/>
    <dgm:cxn modelId="{05AAA5D9-6308-4204-8EEF-F7A4DD801BD8}" type="presParOf" srcId="{14A7D443-CCE6-4CE8-9959-074E6224CAEE}" destId="{8C8560C1-08E4-4DA2-B4F1-17461E911FFF}" srcOrd="3" destOrd="0" presId="urn:microsoft.com/office/officeart/2008/layout/HalfCircleOrganizationChart"/>
    <dgm:cxn modelId="{121237BC-EC83-4CC5-9BAA-FC93FF0D2CE1}" type="presParOf" srcId="{BF39BFE9-B643-4C87-AE51-11D52BDA56B4}" destId="{E3D408FF-2480-4ACB-A818-30900787A339}" srcOrd="1" destOrd="0" presId="urn:microsoft.com/office/officeart/2008/layout/HalfCircleOrganizationChart"/>
    <dgm:cxn modelId="{7DDA9DFB-A4E2-4344-954B-ECFD529F5792}" type="presParOf" srcId="{BF39BFE9-B643-4C87-AE51-11D52BDA56B4}" destId="{3EF5C069-B5F2-423F-9FF9-C7E3CA2543A6}" srcOrd="2" destOrd="0" presId="urn:microsoft.com/office/officeart/2008/layout/HalfCircleOrganizationChart"/>
    <dgm:cxn modelId="{5CC5CB8E-3136-4504-9B92-ABF451BE6DA7}" type="presParOf" srcId="{79017CC2-F61E-4C35-A8FB-F982785AB3E2}" destId="{B111B624-5335-42F3-820F-CCFAA71B554E}" srcOrd="2" destOrd="0" presId="urn:microsoft.com/office/officeart/2008/layout/HalfCircleOrganizationChart"/>
    <dgm:cxn modelId="{2693CDDF-A6A0-4859-98D8-9E5D72354BCE}" type="presParOf" srcId="{79017CC2-F61E-4C35-A8FB-F982785AB3E2}" destId="{0D7A0BA0-0101-42E3-882E-C185160F8850}" srcOrd="3" destOrd="0" presId="urn:microsoft.com/office/officeart/2008/layout/HalfCircleOrganizationChart"/>
    <dgm:cxn modelId="{A15FD07E-8682-4159-B584-C8D394F4DBF6}" type="presParOf" srcId="{0D7A0BA0-0101-42E3-882E-C185160F8850}" destId="{F7B8BCF9-BF4A-4CD8-B681-17714907EE76}" srcOrd="0" destOrd="0" presId="urn:microsoft.com/office/officeart/2008/layout/HalfCircleOrganizationChart"/>
    <dgm:cxn modelId="{63863F5E-F324-4502-AD3A-F0D8092274DE}" type="presParOf" srcId="{F7B8BCF9-BF4A-4CD8-B681-17714907EE76}" destId="{6417A817-BA15-42B9-9F77-8280626C48ED}" srcOrd="0" destOrd="0" presId="urn:microsoft.com/office/officeart/2008/layout/HalfCircleOrganizationChart"/>
    <dgm:cxn modelId="{95792649-3691-4A6F-BB51-9435F5B95E4E}" type="presParOf" srcId="{F7B8BCF9-BF4A-4CD8-B681-17714907EE76}" destId="{25C65EBC-7911-4222-AB52-D48EE37D2460}" srcOrd="1" destOrd="0" presId="urn:microsoft.com/office/officeart/2008/layout/HalfCircleOrganizationChart"/>
    <dgm:cxn modelId="{761DDA22-038C-4F16-AA08-311DC2415024}" type="presParOf" srcId="{F7B8BCF9-BF4A-4CD8-B681-17714907EE76}" destId="{76CDE6F7-520F-4377-8FD4-4B6E258F2DA5}" srcOrd="2" destOrd="0" presId="urn:microsoft.com/office/officeart/2008/layout/HalfCircleOrganizationChart"/>
    <dgm:cxn modelId="{E6F0F578-E884-4078-BB70-5D32091F7D70}" type="presParOf" srcId="{F7B8BCF9-BF4A-4CD8-B681-17714907EE76}" destId="{42E17475-1697-49D5-BDF6-E1E9F683E75B}" srcOrd="3" destOrd="0" presId="urn:microsoft.com/office/officeart/2008/layout/HalfCircleOrganizationChart"/>
    <dgm:cxn modelId="{0C1AE982-0714-4CCC-BDBF-51991382E73B}" type="presParOf" srcId="{0D7A0BA0-0101-42E3-882E-C185160F8850}" destId="{11DB8D49-D7E4-4B1E-8A58-24C39555AA57}" srcOrd="1" destOrd="0" presId="urn:microsoft.com/office/officeart/2008/layout/HalfCircleOrganizationChart"/>
    <dgm:cxn modelId="{B9BD613B-1168-4859-AACF-C4E5E9F170AA}" type="presParOf" srcId="{0D7A0BA0-0101-42E3-882E-C185160F8850}" destId="{52F58661-D751-4667-A381-1D9917F6666A}" srcOrd="2" destOrd="0" presId="urn:microsoft.com/office/officeart/2008/layout/HalfCircleOrganizationChart"/>
    <dgm:cxn modelId="{6F49BF19-28F8-45E6-A843-425B33828A5E}" type="presParOf" srcId="{5C835452-79C8-4BF0-8874-D3473CC94205}" destId="{96E2A8EE-B2A7-48F9-9A44-2CD380D27136}" srcOrd="2" destOrd="0" presId="urn:microsoft.com/office/officeart/2008/layout/HalfCircleOrganizationChart"/>
    <dgm:cxn modelId="{CA8CAAA2-0628-4C10-A4C3-4AA0D4499A30}" type="presParOf" srcId="{F077D244-8CCC-49D1-BC55-812D19C0B643}" destId="{A0F19DBF-B5F1-43A9-88E0-6F8C90DC3130}" srcOrd="2" destOrd="0" presId="urn:microsoft.com/office/officeart/2008/layout/HalfCircleOrganizationChart"/>
    <dgm:cxn modelId="{BE9A060D-BACB-47CD-A5C5-411892A3CDE9}" type="presParOf" srcId="{EBD1FD8D-561C-498F-A6AA-C0BD1B969C61}" destId="{9E4D9D36-B8B2-454B-B07E-66B575A69AA2}" srcOrd="1" destOrd="0" presId="urn:microsoft.com/office/officeart/2008/layout/HalfCircleOrganizationChart"/>
    <dgm:cxn modelId="{AA2CB161-79F6-47C7-AB8E-04671319E242}" type="presParOf" srcId="{9E4D9D36-B8B2-454B-B07E-66B575A69AA2}" destId="{681F2939-86F0-482C-B66C-427EAEBB23D3}" srcOrd="0" destOrd="0" presId="urn:microsoft.com/office/officeart/2008/layout/HalfCircleOrganizationChart"/>
    <dgm:cxn modelId="{E95CDF35-32F6-4181-BE4F-3A2B69B6EC47}" type="presParOf" srcId="{681F2939-86F0-482C-B66C-427EAEBB23D3}" destId="{DBC50568-B62F-4FD5-8CC6-86ADE638B70A}" srcOrd="0" destOrd="0" presId="urn:microsoft.com/office/officeart/2008/layout/HalfCircleOrganizationChart"/>
    <dgm:cxn modelId="{9350A657-07FF-47A2-9CBD-CBEE2F47C056}" type="presParOf" srcId="{681F2939-86F0-482C-B66C-427EAEBB23D3}" destId="{86AE720B-1685-4F14-92BC-129311C1C08D}" srcOrd="1" destOrd="0" presId="urn:microsoft.com/office/officeart/2008/layout/HalfCircleOrganizationChart"/>
    <dgm:cxn modelId="{0BEB6EFC-B680-46E0-962C-93E74C560656}" type="presParOf" srcId="{681F2939-86F0-482C-B66C-427EAEBB23D3}" destId="{CE1B6616-4602-4DA2-86F2-7EF5ACB04AD7}" srcOrd="2" destOrd="0" presId="urn:microsoft.com/office/officeart/2008/layout/HalfCircleOrganizationChart"/>
    <dgm:cxn modelId="{4CE58E3C-FF47-4478-A706-67D94620188D}" type="presParOf" srcId="{681F2939-86F0-482C-B66C-427EAEBB23D3}" destId="{72C832C8-4FBE-4D42-91F0-214F6665EB32}" srcOrd="3" destOrd="0" presId="urn:microsoft.com/office/officeart/2008/layout/HalfCircleOrganizationChart"/>
    <dgm:cxn modelId="{21DAE595-F080-4002-A690-BF3A9B73FC42}" type="presParOf" srcId="{9E4D9D36-B8B2-454B-B07E-66B575A69AA2}" destId="{3962A0F7-4D9F-4E2C-8B7A-4B9C6D13CE46}" srcOrd="1" destOrd="0" presId="urn:microsoft.com/office/officeart/2008/layout/HalfCircleOrganizationChart"/>
    <dgm:cxn modelId="{FE882339-84C5-4609-A6C8-45A79A7931A8}" type="presParOf" srcId="{3962A0F7-4D9F-4E2C-8B7A-4B9C6D13CE46}" destId="{D269E52D-A4D2-4E9C-B0CB-AF1F0393479F}" srcOrd="0" destOrd="0" presId="urn:microsoft.com/office/officeart/2008/layout/HalfCircleOrganizationChart"/>
    <dgm:cxn modelId="{9827B029-4971-406E-A414-F4D95ED404C5}" type="presParOf" srcId="{3962A0F7-4D9F-4E2C-8B7A-4B9C6D13CE46}" destId="{E12AF2DC-84D4-4005-A08F-809A6401CD0F}" srcOrd="1" destOrd="0" presId="urn:microsoft.com/office/officeart/2008/layout/HalfCircleOrganizationChart"/>
    <dgm:cxn modelId="{8164874A-F135-4D85-91EB-44FC2AFDE3AC}" type="presParOf" srcId="{E12AF2DC-84D4-4005-A08F-809A6401CD0F}" destId="{06E550F2-07B7-4DEA-A3F3-EE032A95EBB4}" srcOrd="0" destOrd="0" presId="urn:microsoft.com/office/officeart/2008/layout/HalfCircleOrganizationChart"/>
    <dgm:cxn modelId="{07835469-DE0F-4B7C-A687-E1EC7D414580}" type="presParOf" srcId="{06E550F2-07B7-4DEA-A3F3-EE032A95EBB4}" destId="{2DB3D531-8584-47AC-9496-FFFC50710937}" srcOrd="0" destOrd="0" presId="urn:microsoft.com/office/officeart/2008/layout/HalfCircleOrganizationChart"/>
    <dgm:cxn modelId="{A23B64F2-F1A5-4A5F-943C-6863DB9643C1}" type="presParOf" srcId="{06E550F2-07B7-4DEA-A3F3-EE032A95EBB4}" destId="{DCCACFAD-955D-4E5C-AC6B-13421B0A354E}" srcOrd="1" destOrd="0" presId="urn:microsoft.com/office/officeart/2008/layout/HalfCircleOrganizationChart"/>
    <dgm:cxn modelId="{5C5EA3A5-6DD8-42BF-9194-06B0902FC1FD}" type="presParOf" srcId="{06E550F2-07B7-4DEA-A3F3-EE032A95EBB4}" destId="{CF1BFD5D-72A8-4527-8A5D-5777DE9D372E}" srcOrd="2" destOrd="0" presId="urn:microsoft.com/office/officeart/2008/layout/HalfCircleOrganizationChart"/>
    <dgm:cxn modelId="{F3F465E2-785C-46E7-AE79-D3651BFA19B4}" type="presParOf" srcId="{06E550F2-07B7-4DEA-A3F3-EE032A95EBB4}" destId="{BADB4309-86E9-44EC-A2B0-DB44D4806B57}" srcOrd="3" destOrd="0" presId="urn:microsoft.com/office/officeart/2008/layout/HalfCircleOrganizationChart"/>
    <dgm:cxn modelId="{21BE3173-CF7A-469C-8269-BAD57A9276D7}" type="presParOf" srcId="{E12AF2DC-84D4-4005-A08F-809A6401CD0F}" destId="{420009AD-9A30-4009-B4D2-1ED29C5C7B2B}" srcOrd="1" destOrd="0" presId="urn:microsoft.com/office/officeart/2008/layout/HalfCircleOrganizationChart"/>
    <dgm:cxn modelId="{3FB90F26-A000-4DD7-AC77-AA79CBB9557D}" type="presParOf" srcId="{420009AD-9A30-4009-B4D2-1ED29C5C7B2B}" destId="{DCE80338-DEA6-4DF0-917B-B2BA1BA5BE98}" srcOrd="0" destOrd="0" presId="urn:microsoft.com/office/officeart/2008/layout/HalfCircleOrganizationChart"/>
    <dgm:cxn modelId="{FF3C8BCA-2386-4416-BD35-5E42FA51087C}" type="presParOf" srcId="{420009AD-9A30-4009-B4D2-1ED29C5C7B2B}" destId="{0EE8A07B-539B-44DE-A7D9-92B3590FF038}" srcOrd="1" destOrd="0" presId="urn:microsoft.com/office/officeart/2008/layout/HalfCircleOrganizationChart"/>
    <dgm:cxn modelId="{39DA962E-1FB6-494A-9EAF-739F082271DE}" type="presParOf" srcId="{0EE8A07B-539B-44DE-A7D9-92B3590FF038}" destId="{AA603AF5-EE87-4733-86E9-D34FBDC4A49C}" srcOrd="0" destOrd="0" presId="urn:microsoft.com/office/officeart/2008/layout/HalfCircleOrganizationChart"/>
    <dgm:cxn modelId="{2020A0F7-BE1E-48C7-9E98-79144F7BE2C6}" type="presParOf" srcId="{AA603AF5-EE87-4733-86E9-D34FBDC4A49C}" destId="{3520CE7D-791B-46E2-AB43-51B88D50C875}" srcOrd="0" destOrd="0" presId="urn:microsoft.com/office/officeart/2008/layout/HalfCircleOrganizationChart"/>
    <dgm:cxn modelId="{0E54B7B7-9F9E-4A59-B954-FDAB60719776}" type="presParOf" srcId="{AA603AF5-EE87-4733-86E9-D34FBDC4A49C}" destId="{39AC673C-7C58-44F3-AEFD-7A8A81402A55}" srcOrd="1" destOrd="0" presId="urn:microsoft.com/office/officeart/2008/layout/HalfCircleOrganizationChart"/>
    <dgm:cxn modelId="{0F7DF13A-2AFF-49A2-9DED-CFA2B4F94313}" type="presParOf" srcId="{AA603AF5-EE87-4733-86E9-D34FBDC4A49C}" destId="{C07DD1A5-1E41-4EC1-B5D2-D60915D3D669}" srcOrd="2" destOrd="0" presId="urn:microsoft.com/office/officeart/2008/layout/HalfCircleOrganizationChart"/>
    <dgm:cxn modelId="{D993C45F-1733-4513-826F-7CF955B9CBCC}" type="presParOf" srcId="{AA603AF5-EE87-4733-86E9-D34FBDC4A49C}" destId="{BFF92837-F88B-4ECB-8258-CC4CC4B9258E}" srcOrd="3" destOrd="0" presId="urn:microsoft.com/office/officeart/2008/layout/HalfCircleOrganizationChart"/>
    <dgm:cxn modelId="{AFD41AA1-6EF9-493A-A025-EDE760FDEA4C}" type="presParOf" srcId="{0EE8A07B-539B-44DE-A7D9-92B3590FF038}" destId="{295D1517-1ED7-48C3-9E0E-726390B5380E}" srcOrd="1" destOrd="0" presId="urn:microsoft.com/office/officeart/2008/layout/HalfCircleOrganizationChart"/>
    <dgm:cxn modelId="{E5D7CDBA-FFCE-4642-8B07-1BCD09DD2113}" type="presParOf" srcId="{0EE8A07B-539B-44DE-A7D9-92B3590FF038}" destId="{39C84F26-FA1B-4953-B0D5-4BB04E1CEE3E}" srcOrd="2" destOrd="0" presId="urn:microsoft.com/office/officeart/2008/layout/HalfCircleOrganizationChart"/>
    <dgm:cxn modelId="{1018F39E-BB0C-479E-A35F-3F136A8E45E3}" type="presParOf" srcId="{420009AD-9A30-4009-B4D2-1ED29C5C7B2B}" destId="{28AC342D-98AA-4F47-978B-4840091A7DC1}" srcOrd="2" destOrd="0" presId="urn:microsoft.com/office/officeart/2008/layout/HalfCircleOrganizationChart"/>
    <dgm:cxn modelId="{0C80C7B6-DE41-4386-9076-F7A8F3BAC18C}" type="presParOf" srcId="{420009AD-9A30-4009-B4D2-1ED29C5C7B2B}" destId="{5E5DB270-7A9C-486D-B81A-2D7F24956E9E}" srcOrd="3" destOrd="0" presId="urn:microsoft.com/office/officeart/2008/layout/HalfCircleOrganizationChart"/>
    <dgm:cxn modelId="{897BEBE6-F0A1-4380-8CA7-7712B95EB6E6}" type="presParOf" srcId="{5E5DB270-7A9C-486D-B81A-2D7F24956E9E}" destId="{8BA4F56B-BAB2-42F1-BA82-8BEDFE9092A6}" srcOrd="0" destOrd="0" presId="urn:microsoft.com/office/officeart/2008/layout/HalfCircleOrganizationChart"/>
    <dgm:cxn modelId="{F7DBD5D3-3B81-48CD-B412-7C28D8BF8395}" type="presParOf" srcId="{8BA4F56B-BAB2-42F1-BA82-8BEDFE9092A6}" destId="{A45FC0D8-B3E3-46F8-BAD8-D2F75AE94B87}" srcOrd="0" destOrd="0" presId="urn:microsoft.com/office/officeart/2008/layout/HalfCircleOrganizationChart"/>
    <dgm:cxn modelId="{8E609A29-C6B3-4C61-A2E8-8EDB71152FA7}" type="presParOf" srcId="{8BA4F56B-BAB2-42F1-BA82-8BEDFE9092A6}" destId="{3B049196-3BF9-4425-972E-5A2DEF4AE421}" srcOrd="1" destOrd="0" presId="urn:microsoft.com/office/officeart/2008/layout/HalfCircleOrganizationChart"/>
    <dgm:cxn modelId="{D8229A6D-8A3D-4F08-B7D4-AE91B3F4A47D}" type="presParOf" srcId="{8BA4F56B-BAB2-42F1-BA82-8BEDFE9092A6}" destId="{490AE3F6-AA57-46A9-BB40-E54548109591}" srcOrd="2" destOrd="0" presId="urn:microsoft.com/office/officeart/2008/layout/HalfCircleOrganizationChart"/>
    <dgm:cxn modelId="{CC8C021E-59CC-46D9-904D-B174DEB81C0C}" type="presParOf" srcId="{8BA4F56B-BAB2-42F1-BA82-8BEDFE9092A6}" destId="{74627F27-DF0D-4523-A2D3-3403B00CE865}" srcOrd="3" destOrd="0" presId="urn:microsoft.com/office/officeart/2008/layout/HalfCircleOrganizationChart"/>
    <dgm:cxn modelId="{E951A436-CDE3-4453-931B-6AA11624EA08}" type="presParOf" srcId="{5E5DB270-7A9C-486D-B81A-2D7F24956E9E}" destId="{A84ECABD-0C5C-45A5-9C9D-FC61AD8D2DA8}" srcOrd="1" destOrd="0" presId="urn:microsoft.com/office/officeart/2008/layout/HalfCircleOrganizationChart"/>
    <dgm:cxn modelId="{53EC57CD-92C2-4BAA-8F03-4DF7A25A9468}" type="presParOf" srcId="{5E5DB270-7A9C-486D-B81A-2D7F24956E9E}" destId="{4B6CDDAB-ACF9-4DDD-9D20-B5DC87B1421C}" srcOrd="2" destOrd="0" presId="urn:microsoft.com/office/officeart/2008/layout/HalfCircleOrganizationChart"/>
    <dgm:cxn modelId="{0A96D333-CA82-4BB8-B14B-9D32CA3B38ED}" type="presParOf" srcId="{E12AF2DC-84D4-4005-A08F-809A6401CD0F}" destId="{76FF2791-8AA5-4838-978F-4D3CF937D336}" srcOrd="2" destOrd="0" presId="urn:microsoft.com/office/officeart/2008/layout/HalfCircleOrganizationChart"/>
    <dgm:cxn modelId="{00E21D44-CAD7-47E5-A11E-E532372D3C35}" type="presParOf" srcId="{3962A0F7-4D9F-4E2C-8B7A-4B9C6D13CE46}" destId="{27814621-8533-46F9-B1BE-A6AC42D3C620}" srcOrd="2" destOrd="0" presId="urn:microsoft.com/office/officeart/2008/layout/HalfCircleOrganizationChart"/>
    <dgm:cxn modelId="{B367724A-F9BB-43E3-B4E9-7D129593D601}" type="presParOf" srcId="{3962A0F7-4D9F-4E2C-8B7A-4B9C6D13CE46}" destId="{67DC4883-2043-4A72-8071-1D8C35940C6C}" srcOrd="3" destOrd="0" presId="urn:microsoft.com/office/officeart/2008/layout/HalfCircleOrganizationChart"/>
    <dgm:cxn modelId="{AC95C746-5640-4B52-9E6B-AE76A72DA94D}" type="presParOf" srcId="{67DC4883-2043-4A72-8071-1D8C35940C6C}" destId="{20C5347F-1787-42A0-BC18-5F911D70E9AA}" srcOrd="0" destOrd="0" presId="urn:microsoft.com/office/officeart/2008/layout/HalfCircleOrganizationChart"/>
    <dgm:cxn modelId="{5041FE89-A251-4214-A54C-12B3BBC6B3D3}" type="presParOf" srcId="{20C5347F-1787-42A0-BC18-5F911D70E9AA}" destId="{A12EDF2A-CF09-4435-960B-4F169D6090E6}" srcOrd="0" destOrd="0" presId="urn:microsoft.com/office/officeart/2008/layout/HalfCircleOrganizationChart"/>
    <dgm:cxn modelId="{8AEF4818-E331-4D1F-9812-F7D47B918336}" type="presParOf" srcId="{20C5347F-1787-42A0-BC18-5F911D70E9AA}" destId="{85CBDB2A-B894-4B1D-B934-884028E6D3FD}" srcOrd="1" destOrd="0" presId="urn:microsoft.com/office/officeart/2008/layout/HalfCircleOrganizationChart"/>
    <dgm:cxn modelId="{9FB89DC0-ECA0-4C5D-A595-2B77459374FE}" type="presParOf" srcId="{20C5347F-1787-42A0-BC18-5F911D70E9AA}" destId="{982B1E6F-BF5E-4E4C-94CF-789016F9F15E}" srcOrd="2" destOrd="0" presId="urn:microsoft.com/office/officeart/2008/layout/HalfCircleOrganizationChart"/>
    <dgm:cxn modelId="{86B523A8-1D18-4137-AD6F-DAED02014B2F}" type="presParOf" srcId="{20C5347F-1787-42A0-BC18-5F911D70E9AA}" destId="{4D4ACCDA-F29D-4C0C-98F7-6761DEF9045C}" srcOrd="3" destOrd="0" presId="urn:microsoft.com/office/officeart/2008/layout/HalfCircleOrganizationChart"/>
    <dgm:cxn modelId="{B292C02E-9308-4BB5-ABD0-54AF992FCA6F}" type="presParOf" srcId="{67DC4883-2043-4A72-8071-1D8C35940C6C}" destId="{5B917E3E-DBB5-45FE-82A1-32D165A20339}" srcOrd="1" destOrd="0" presId="urn:microsoft.com/office/officeart/2008/layout/HalfCircleOrganizationChart"/>
    <dgm:cxn modelId="{62B18611-8B8A-47A0-BF6E-E9627583A5A4}" type="presParOf" srcId="{5B917E3E-DBB5-45FE-82A1-32D165A20339}" destId="{2CDB77D7-B785-4340-B26F-EAF1B3861522}" srcOrd="0" destOrd="0" presId="urn:microsoft.com/office/officeart/2008/layout/HalfCircleOrganizationChart"/>
    <dgm:cxn modelId="{AAF989CF-8E79-4A25-AF4E-778AAFDE9769}" type="presParOf" srcId="{5B917E3E-DBB5-45FE-82A1-32D165A20339}" destId="{3954699A-3FAC-40A3-9315-57B6143A912A}" srcOrd="1" destOrd="0" presId="urn:microsoft.com/office/officeart/2008/layout/HalfCircleOrganizationChart"/>
    <dgm:cxn modelId="{418B44FE-D3B2-4AD8-9A33-5EA9370C8919}" type="presParOf" srcId="{3954699A-3FAC-40A3-9315-57B6143A912A}" destId="{B166657F-F519-4C4E-ACDC-05FE0843B057}" srcOrd="0" destOrd="0" presId="urn:microsoft.com/office/officeart/2008/layout/HalfCircleOrganizationChart"/>
    <dgm:cxn modelId="{EC1B713B-2BF9-4B27-9A12-1BEBA0D1CA5B}" type="presParOf" srcId="{B166657F-F519-4C4E-ACDC-05FE0843B057}" destId="{6EF98FE1-80C7-4AE7-B593-492D1B61CF15}" srcOrd="0" destOrd="0" presId="urn:microsoft.com/office/officeart/2008/layout/HalfCircleOrganizationChart"/>
    <dgm:cxn modelId="{0A04E92E-5D8F-4C98-8295-FCBEDA9FD1C9}" type="presParOf" srcId="{B166657F-F519-4C4E-ACDC-05FE0843B057}" destId="{122AB898-B4C7-4638-ABDC-D8D045A6C1CA}" srcOrd="1" destOrd="0" presId="urn:microsoft.com/office/officeart/2008/layout/HalfCircleOrganizationChart"/>
    <dgm:cxn modelId="{FA855E4B-ED48-4BCF-BFF8-1EF953F605BE}" type="presParOf" srcId="{B166657F-F519-4C4E-ACDC-05FE0843B057}" destId="{4C48D686-65AA-41BE-8BC2-7A507E0868B5}" srcOrd="2" destOrd="0" presId="urn:microsoft.com/office/officeart/2008/layout/HalfCircleOrganizationChart"/>
    <dgm:cxn modelId="{99CDC79D-95DD-4A8B-BB20-CFA3B8DDCC26}" type="presParOf" srcId="{B166657F-F519-4C4E-ACDC-05FE0843B057}" destId="{9F428F8F-0F6A-4A55-B42D-218CECCD4E0E}" srcOrd="3" destOrd="0" presId="urn:microsoft.com/office/officeart/2008/layout/HalfCircleOrganizationChart"/>
    <dgm:cxn modelId="{CCCD7DD5-161E-49EA-8717-FAFB8F6914AB}" type="presParOf" srcId="{3954699A-3FAC-40A3-9315-57B6143A912A}" destId="{89637C02-4186-49E6-ADC5-44E066912B85}" srcOrd="1" destOrd="0" presId="urn:microsoft.com/office/officeart/2008/layout/HalfCircleOrganizationChart"/>
    <dgm:cxn modelId="{7C470755-17C6-4FC7-866A-51D810EC1B1E}" type="presParOf" srcId="{3954699A-3FAC-40A3-9315-57B6143A912A}" destId="{202C02BC-4C09-49C0-9579-C9A7808F6C2F}" srcOrd="2" destOrd="0" presId="urn:microsoft.com/office/officeart/2008/layout/HalfCircleOrganizationChart"/>
    <dgm:cxn modelId="{2D389D62-3732-4180-A5C5-1B4DF377F4A0}" type="presParOf" srcId="{5B917E3E-DBB5-45FE-82A1-32D165A20339}" destId="{9F2B3820-7A0E-45CA-A790-329215799E73}" srcOrd="2" destOrd="0" presId="urn:microsoft.com/office/officeart/2008/layout/HalfCircleOrganizationChart"/>
    <dgm:cxn modelId="{5B8FFDB1-FB98-407A-913E-22FD9D3AAA0C}" type="presParOf" srcId="{5B917E3E-DBB5-45FE-82A1-32D165A20339}" destId="{B864FBD5-94A6-4F6D-A1FE-D16562EDCDF2}" srcOrd="3" destOrd="0" presId="urn:microsoft.com/office/officeart/2008/layout/HalfCircleOrganizationChart"/>
    <dgm:cxn modelId="{A9C41B78-03B0-4CAD-838B-307520B0CEB4}" type="presParOf" srcId="{B864FBD5-94A6-4F6D-A1FE-D16562EDCDF2}" destId="{FD52A88E-BA38-4E25-B255-6EA6A7C65EC3}" srcOrd="0" destOrd="0" presId="urn:microsoft.com/office/officeart/2008/layout/HalfCircleOrganizationChart"/>
    <dgm:cxn modelId="{29DAF012-66D8-4DAD-AB13-A3251FAA8F56}" type="presParOf" srcId="{FD52A88E-BA38-4E25-B255-6EA6A7C65EC3}" destId="{D365F35C-F661-47BE-A603-ED12352485D8}" srcOrd="0" destOrd="0" presId="urn:microsoft.com/office/officeart/2008/layout/HalfCircleOrganizationChart"/>
    <dgm:cxn modelId="{AC211065-C20B-456B-B1A1-DBFD529001A2}" type="presParOf" srcId="{FD52A88E-BA38-4E25-B255-6EA6A7C65EC3}" destId="{2A5771CB-E3B3-4C66-A74A-D695D0721603}" srcOrd="1" destOrd="0" presId="urn:microsoft.com/office/officeart/2008/layout/HalfCircleOrganizationChart"/>
    <dgm:cxn modelId="{1F17FB7D-CB87-44B6-8153-AB3B8FBAFC3A}" type="presParOf" srcId="{FD52A88E-BA38-4E25-B255-6EA6A7C65EC3}" destId="{34DC14F0-402B-4DD4-9E80-1294CC5FB814}" srcOrd="2" destOrd="0" presId="urn:microsoft.com/office/officeart/2008/layout/HalfCircleOrganizationChart"/>
    <dgm:cxn modelId="{7591D2F8-AA4F-46CC-B060-10620A46DA9D}" type="presParOf" srcId="{FD52A88E-BA38-4E25-B255-6EA6A7C65EC3}" destId="{FEA38DB9-BB3E-41F5-B91C-52F77C672F92}" srcOrd="3" destOrd="0" presId="urn:microsoft.com/office/officeart/2008/layout/HalfCircleOrganizationChart"/>
    <dgm:cxn modelId="{FDEC9E5B-53FD-49FB-9C05-5B1747F78857}" type="presParOf" srcId="{B864FBD5-94A6-4F6D-A1FE-D16562EDCDF2}" destId="{0641D254-B310-49D6-B2EE-9C6EA0FBB73C}" srcOrd="1" destOrd="0" presId="urn:microsoft.com/office/officeart/2008/layout/HalfCircleOrganizationChart"/>
    <dgm:cxn modelId="{5B3A3308-CA14-4D1A-BB89-79CD862165AF}" type="presParOf" srcId="{B864FBD5-94A6-4F6D-A1FE-D16562EDCDF2}" destId="{226B4FC5-05E5-4A94-A108-1E8B0FB5963E}" srcOrd="2" destOrd="0" presId="urn:microsoft.com/office/officeart/2008/layout/HalfCircleOrganizationChart"/>
    <dgm:cxn modelId="{163D7BA8-F0A1-4144-8A41-53F49134B322}" type="presParOf" srcId="{67DC4883-2043-4A72-8071-1D8C35940C6C}" destId="{9CF76635-F293-4D66-810C-C9D595F16F1E}" srcOrd="2" destOrd="0" presId="urn:microsoft.com/office/officeart/2008/layout/HalfCircleOrganizationChart"/>
    <dgm:cxn modelId="{EE73C56A-D58B-48A7-B5BC-016EDB259852}" type="presParOf" srcId="{9E4D9D36-B8B2-454B-B07E-66B575A69AA2}" destId="{F9F5E29F-F707-4DB0-854F-08664783AD0B}" srcOrd="2" destOrd="0" presId="urn:microsoft.com/office/officeart/2008/layout/HalfCircleOrganizationChart"/>
    <dgm:cxn modelId="{59A8FE6C-27D9-4486-9E21-FCAA277499B8}" type="presParOf" srcId="{EBD1FD8D-561C-498F-A6AA-C0BD1B969C61}" destId="{87850A0D-12A6-4FE1-A218-B1A96A404FCB}" srcOrd="2" destOrd="0" presId="urn:microsoft.com/office/officeart/2008/layout/HalfCircleOrganizationChart"/>
    <dgm:cxn modelId="{8380DA34-24C1-4AB5-B28F-30C1A50FD005}" type="presParOf" srcId="{87850A0D-12A6-4FE1-A218-B1A96A404FCB}" destId="{531AD1E9-80EE-455E-B423-0A56F145139D}" srcOrd="0" destOrd="0" presId="urn:microsoft.com/office/officeart/2008/layout/HalfCircleOrganizationChart"/>
    <dgm:cxn modelId="{3D82E606-CEFF-4343-82B5-03145E46F8B4}" type="presParOf" srcId="{531AD1E9-80EE-455E-B423-0A56F145139D}" destId="{F516149F-7CC7-418F-946F-8833B9D85B3F}" srcOrd="0" destOrd="0" presId="urn:microsoft.com/office/officeart/2008/layout/HalfCircleOrganizationChart"/>
    <dgm:cxn modelId="{586CF64F-617C-420D-B8C6-F774FE4EA722}" type="presParOf" srcId="{531AD1E9-80EE-455E-B423-0A56F145139D}" destId="{184A54DB-2CC1-405B-91BA-81A89D8E823D}" srcOrd="1" destOrd="0" presId="urn:microsoft.com/office/officeart/2008/layout/HalfCircleOrganizationChart"/>
    <dgm:cxn modelId="{1B67DF0E-318F-4EC1-A8EC-7B85A4B989F2}" type="presParOf" srcId="{531AD1E9-80EE-455E-B423-0A56F145139D}" destId="{72CFC42C-4625-4811-9AE7-865FB808E7A3}" srcOrd="2" destOrd="0" presId="urn:microsoft.com/office/officeart/2008/layout/HalfCircleOrganizationChart"/>
    <dgm:cxn modelId="{9434058C-52DE-4F87-85A0-685BF0FFAE05}" type="presParOf" srcId="{531AD1E9-80EE-455E-B423-0A56F145139D}" destId="{BE5F35E5-6347-4219-BDB8-FC33C9AE34EA}" srcOrd="3" destOrd="0" presId="urn:microsoft.com/office/officeart/2008/layout/HalfCircleOrganizationChart"/>
    <dgm:cxn modelId="{8CD4523B-24CA-4EE2-B6A5-4E862B9D7002}" type="presParOf" srcId="{87850A0D-12A6-4FE1-A218-B1A96A404FCB}" destId="{BCD183BB-B9DB-4D50-89FB-6C03F3AAB021}" srcOrd="1" destOrd="0" presId="urn:microsoft.com/office/officeart/2008/layout/HalfCircleOrganizationChart"/>
    <dgm:cxn modelId="{133609BC-DBFB-4268-AC56-B3C2E0130E1E}" type="presParOf" srcId="{BCD183BB-B9DB-4D50-89FB-6C03F3AAB021}" destId="{DB7604AA-0032-439C-964B-FDB9B733C1B5}" srcOrd="0" destOrd="0" presId="urn:microsoft.com/office/officeart/2008/layout/HalfCircleOrganizationChart"/>
    <dgm:cxn modelId="{97FC2B46-1D5F-4C0F-BF06-19DC1FD8D324}" type="presParOf" srcId="{BCD183BB-B9DB-4D50-89FB-6C03F3AAB021}" destId="{14E7B0C1-368B-49CF-A03D-82D0B18E96BF}" srcOrd="1" destOrd="0" presId="urn:microsoft.com/office/officeart/2008/layout/HalfCircleOrganizationChart"/>
    <dgm:cxn modelId="{083DC985-EEEC-4FE3-B198-DE1CC3F1672A}" type="presParOf" srcId="{14E7B0C1-368B-49CF-A03D-82D0B18E96BF}" destId="{4BA930DD-8DE1-47E4-893E-E81F7BFEDCE0}" srcOrd="0" destOrd="0" presId="urn:microsoft.com/office/officeart/2008/layout/HalfCircleOrganizationChart"/>
    <dgm:cxn modelId="{7F5E69F1-333A-4832-BE6F-FEA63DD43EB1}" type="presParOf" srcId="{4BA930DD-8DE1-47E4-893E-E81F7BFEDCE0}" destId="{3BD72DBA-40BB-489F-BFE5-A3E4793157B7}" srcOrd="0" destOrd="0" presId="urn:microsoft.com/office/officeart/2008/layout/HalfCircleOrganizationChart"/>
    <dgm:cxn modelId="{6E9B2E52-92E1-43C6-B553-C9B18CE32D54}" type="presParOf" srcId="{4BA930DD-8DE1-47E4-893E-E81F7BFEDCE0}" destId="{CFFFE5DD-B575-4F67-AE27-63073F377E62}" srcOrd="1" destOrd="0" presId="urn:microsoft.com/office/officeart/2008/layout/HalfCircleOrganizationChart"/>
    <dgm:cxn modelId="{E3C43FA4-6581-41D5-8053-93EC87A501AD}" type="presParOf" srcId="{4BA930DD-8DE1-47E4-893E-E81F7BFEDCE0}" destId="{B26A5CA6-A038-45AE-9A00-055A8F600D57}" srcOrd="2" destOrd="0" presId="urn:microsoft.com/office/officeart/2008/layout/HalfCircleOrganizationChart"/>
    <dgm:cxn modelId="{A40D14AD-4007-4F3C-B633-0ECAFCD1DAC4}" type="presParOf" srcId="{4BA930DD-8DE1-47E4-893E-E81F7BFEDCE0}" destId="{4DD419DB-62EA-48D4-8558-818AB26BBD46}" srcOrd="3" destOrd="0" presId="urn:microsoft.com/office/officeart/2008/layout/HalfCircleOrganizationChart"/>
    <dgm:cxn modelId="{15063BAF-9CDB-472B-A5B1-F9C79850FE83}" type="presParOf" srcId="{14E7B0C1-368B-49CF-A03D-82D0B18E96BF}" destId="{7864246B-318B-42C9-9A5E-591B808550AE}" srcOrd="1" destOrd="0" presId="urn:microsoft.com/office/officeart/2008/layout/HalfCircleOrganizationChart"/>
    <dgm:cxn modelId="{00F12251-1418-4625-B845-459D4C5B30F0}" type="presParOf" srcId="{7864246B-318B-42C9-9A5E-591B808550AE}" destId="{DA80C671-5E2F-40F0-88C5-B5CD250F02CD}" srcOrd="0" destOrd="0" presId="urn:microsoft.com/office/officeart/2008/layout/HalfCircleOrganizationChart"/>
    <dgm:cxn modelId="{0689890A-085C-40CE-81C5-E3E40A4FA59C}" type="presParOf" srcId="{7864246B-318B-42C9-9A5E-591B808550AE}" destId="{375C030E-98B3-40FD-BBF7-551459EB469A}" srcOrd="1" destOrd="0" presId="urn:microsoft.com/office/officeart/2008/layout/HalfCircleOrganizationChart"/>
    <dgm:cxn modelId="{54BA59E5-4328-4A79-A53F-4F81E2528FF0}" type="presParOf" srcId="{375C030E-98B3-40FD-BBF7-551459EB469A}" destId="{C5E3D7B3-671E-4A33-998A-9322BF435644}" srcOrd="0" destOrd="0" presId="urn:microsoft.com/office/officeart/2008/layout/HalfCircleOrganizationChart"/>
    <dgm:cxn modelId="{D9FAC8E8-CD24-4755-A360-FBF2B8CDC617}" type="presParOf" srcId="{C5E3D7B3-671E-4A33-998A-9322BF435644}" destId="{DD86FF77-4F8F-47BA-B4E1-37FC6FED0DD3}" srcOrd="0" destOrd="0" presId="urn:microsoft.com/office/officeart/2008/layout/HalfCircleOrganizationChart"/>
    <dgm:cxn modelId="{E7859D02-028D-4AA3-9F28-CEF6A1FDEFAA}" type="presParOf" srcId="{C5E3D7B3-671E-4A33-998A-9322BF435644}" destId="{BC787F16-4A84-4B90-B421-652ACF61F576}" srcOrd="1" destOrd="0" presId="urn:microsoft.com/office/officeart/2008/layout/HalfCircleOrganizationChart"/>
    <dgm:cxn modelId="{6E50DD2F-32B6-44E2-9609-63ED852FE716}" type="presParOf" srcId="{C5E3D7B3-671E-4A33-998A-9322BF435644}" destId="{924957E9-8536-4158-BC2A-3E6EC435AD72}" srcOrd="2" destOrd="0" presId="urn:microsoft.com/office/officeart/2008/layout/HalfCircleOrganizationChart"/>
    <dgm:cxn modelId="{9C6ABD1C-0168-4941-98CA-DE2139675FBF}" type="presParOf" srcId="{C5E3D7B3-671E-4A33-998A-9322BF435644}" destId="{2AA264E0-BCEF-4BFA-B2C5-F7CFAC2F86DA}" srcOrd="3" destOrd="0" presId="urn:microsoft.com/office/officeart/2008/layout/HalfCircleOrganizationChart"/>
    <dgm:cxn modelId="{747126F2-42C7-48DB-B027-D9DB82621FA4}" type="presParOf" srcId="{375C030E-98B3-40FD-BBF7-551459EB469A}" destId="{06B79BBD-49F0-4E49-89A5-FEC40DF22ADA}" srcOrd="1" destOrd="0" presId="urn:microsoft.com/office/officeart/2008/layout/HalfCircleOrganizationChart"/>
    <dgm:cxn modelId="{29AE02C4-6129-4B49-8112-B1E25D0463C7}" type="presParOf" srcId="{06B79BBD-49F0-4E49-89A5-FEC40DF22ADA}" destId="{210FAB0F-4DFD-424B-B1FD-5D72A3C74B57}" srcOrd="0" destOrd="0" presId="urn:microsoft.com/office/officeart/2008/layout/HalfCircleOrganizationChart"/>
    <dgm:cxn modelId="{F4F5CA3B-82E9-4307-A621-AFE7D41ECFB4}" type="presParOf" srcId="{06B79BBD-49F0-4E49-89A5-FEC40DF22ADA}" destId="{50184911-FAC3-4AE1-B2F8-804A530131F4}" srcOrd="1" destOrd="0" presId="urn:microsoft.com/office/officeart/2008/layout/HalfCircleOrganizationChart"/>
    <dgm:cxn modelId="{EC05FA87-9E7A-4F0C-97A3-2A01C7AD4EFA}" type="presParOf" srcId="{50184911-FAC3-4AE1-B2F8-804A530131F4}" destId="{253F555A-D631-4DAF-AB5E-4FF5DBDDF766}" srcOrd="0" destOrd="0" presId="urn:microsoft.com/office/officeart/2008/layout/HalfCircleOrganizationChart"/>
    <dgm:cxn modelId="{475D0A30-9183-45C1-A5A9-05C133334F47}" type="presParOf" srcId="{253F555A-D631-4DAF-AB5E-4FF5DBDDF766}" destId="{0DF5B790-1A2B-466F-8819-A5D9482CCB7E}" srcOrd="0" destOrd="0" presId="urn:microsoft.com/office/officeart/2008/layout/HalfCircleOrganizationChart"/>
    <dgm:cxn modelId="{24EFED79-CE5E-4D59-830C-30888B3BC305}" type="presParOf" srcId="{253F555A-D631-4DAF-AB5E-4FF5DBDDF766}" destId="{7CCCCD83-F49D-4438-8AF8-9B27FD98F1A2}" srcOrd="1" destOrd="0" presId="urn:microsoft.com/office/officeart/2008/layout/HalfCircleOrganizationChart"/>
    <dgm:cxn modelId="{3FEF16F2-80B8-456C-98D0-9AAC123BC876}" type="presParOf" srcId="{253F555A-D631-4DAF-AB5E-4FF5DBDDF766}" destId="{639864C8-16F6-46B1-8864-404FBD6B7360}" srcOrd="2" destOrd="0" presId="urn:microsoft.com/office/officeart/2008/layout/HalfCircleOrganizationChart"/>
    <dgm:cxn modelId="{EAB39A15-B215-4E17-A909-B5A7BE724A94}" type="presParOf" srcId="{253F555A-D631-4DAF-AB5E-4FF5DBDDF766}" destId="{41997516-3CF2-43C9-9121-35B44E5E27C1}" srcOrd="3" destOrd="0" presId="urn:microsoft.com/office/officeart/2008/layout/HalfCircleOrganizationChart"/>
    <dgm:cxn modelId="{71255DCF-5ED0-4950-865A-05AF7AD661E1}" type="presParOf" srcId="{50184911-FAC3-4AE1-B2F8-804A530131F4}" destId="{82A11B01-3951-4377-9F8A-5D17DA6A491B}" srcOrd="1" destOrd="0" presId="urn:microsoft.com/office/officeart/2008/layout/HalfCircleOrganizationChart"/>
    <dgm:cxn modelId="{6E40A3A7-55BA-48DA-AD8E-8C7500D78191}" type="presParOf" srcId="{82A11B01-3951-4377-9F8A-5D17DA6A491B}" destId="{415CB42B-D004-4132-BD47-0A281BA01D6D}" srcOrd="0" destOrd="0" presId="urn:microsoft.com/office/officeart/2008/layout/HalfCircleOrganizationChart"/>
    <dgm:cxn modelId="{6A4A3B62-EE20-42AB-93F5-DE26CB7FA52A}" type="presParOf" srcId="{82A11B01-3951-4377-9F8A-5D17DA6A491B}" destId="{D352FA1D-963C-41F0-BE9A-E63E2D73BD92}" srcOrd="1" destOrd="0" presId="urn:microsoft.com/office/officeart/2008/layout/HalfCircleOrganizationChart"/>
    <dgm:cxn modelId="{05C1E781-4C0A-463E-9E5E-FC7FBC5BB018}" type="presParOf" srcId="{D352FA1D-963C-41F0-BE9A-E63E2D73BD92}" destId="{B9896F30-D004-4E4E-82B2-BE0C4D621257}" srcOrd="0" destOrd="0" presId="urn:microsoft.com/office/officeart/2008/layout/HalfCircleOrganizationChart"/>
    <dgm:cxn modelId="{3C67EFA3-E66A-4ABF-84B6-4785D7AA094A}" type="presParOf" srcId="{B9896F30-D004-4E4E-82B2-BE0C4D621257}" destId="{8ED577AE-E9B4-4461-8DDE-333F1C1FCB6F}" srcOrd="0" destOrd="0" presId="urn:microsoft.com/office/officeart/2008/layout/HalfCircleOrganizationChart"/>
    <dgm:cxn modelId="{46086319-0CDE-49F7-9F87-7A2788BAD605}" type="presParOf" srcId="{B9896F30-D004-4E4E-82B2-BE0C4D621257}" destId="{A3F20E0D-E78E-4406-A8E4-8ABD43EA77BB}" srcOrd="1" destOrd="0" presId="urn:microsoft.com/office/officeart/2008/layout/HalfCircleOrganizationChart"/>
    <dgm:cxn modelId="{041BCF1F-DCB5-4380-9343-2FAB97CB8F17}" type="presParOf" srcId="{B9896F30-D004-4E4E-82B2-BE0C4D621257}" destId="{D696C565-67DD-4C33-AFBD-9C8B4E32DAE5}" srcOrd="2" destOrd="0" presId="urn:microsoft.com/office/officeart/2008/layout/HalfCircleOrganizationChart"/>
    <dgm:cxn modelId="{76EB98EA-926F-4F3E-A2A9-50F378C641E2}" type="presParOf" srcId="{B9896F30-D004-4E4E-82B2-BE0C4D621257}" destId="{E53A0B70-5759-41E5-B593-60BB2607CDAD}" srcOrd="3" destOrd="0" presId="urn:microsoft.com/office/officeart/2008/layout/HalfCircleOrganizationChart"/>
    <dgm:cxn modelId="{47BDA4E5-DDE6-46E1-A29E-606B51C48F4F}" type="presParOf" srcId="{D352FA1D-963C-41F0-BE9A-E63E2D73BD92}" destId="{462EF4E9-0870-49D0-98FD-9CDDEEF898B5}" srcOrd="1" destOrd="0" presId="urn:microsoft.com/office/officeart/2008/layout/HalfCircleOrganizationChart"/>
    <dgm:cxn modelId="{E9D9C48E-A9E1-48C5-A47D-642CA5DA63CB}" type="presParOf" srcId="{D352FA1D-963C-41F0-BE9A-E63E2D73BD92}" destId="{3D294753-5908-487C-9DF4-69A40C1F19A0}" srcOrd="2" destOrd="0" presId="urn:microsoft.com/office/officeart/2008/layout/HalfCircleOrganizationChart"/>
    <dgm:cxn modelId="{750AF9B0-A233-429C-8130-FC1913979D73}" type="presParOf" srcId="{82A11B01-3951-4377-9F8A-5D17DA6A491B}" destId="{9894256C-6756-494D-A5CF-04B30037E588}" srcOrd="2" destOrd="0" presId="urn:microsoft.com/office/officeart/2008/layout/HalfCircleOrganizationChart"/>
    <dgm:cxn modelId="{126A8584-BC2B-407B-B787-51E62F1FE35B}" type="presParOf" srcId="{82A11B01-3951-4377-9F8A-5D17DA6A491B}" destId="{23FE248A-9116-4795-9CF5-4FBCC7DBAAE4}" srcOrd="3" destOrd="0" presId="urn:microsoft.com/office/officeart/2008/layout/HalfCircleOrganizationChart"/>
    <dgm:cxn modelId="{92C9F8AC-8DA6-4621-92BB-E4F834C83518}" type="presParOf" srcId="{23FE248A-9116-4795-9CF5-4FBCC7DBAAE4}" destId="{5CE0FA3A-9614-4331-B5B2-46CCA56C1076}" srcOrd="0" destOrd="0" presId="urn:microsoft.com/office/officeart/2008/layout/HalfCircleOrganizationChart"/>
    <dgm:cxn modelId="{D6B212C8-4034-476B-A85D-0C8D57C4C751}" type="presParOf" srcId="{5CE0FA3A-9614-4331-B5B2-46CCA56C1076}" destId="{A335F8F8-060F-4642-B5D6-E8A42DA43A45}" srcOrd="0" destOrd="0" presId="urn:microsoft.com/office/officeart/2008/layout/HalfCircleOrganizationChart"/>
    <dgm:cxn modelId="{09541DAC-168A-4DE3-BC14-0B104B38AD75}" type="presParOf" srcId="{5CE0FA3A-9614-4331-B5B2-46CCA56C1076}" destId="{06ED1BE9-C857-4157-866B-3F387DA52CE0}" srcOrd="1" destOrd="0" presId="urn:microsoft.com/office/officeart/2008/layout/HalfCircleOrganizationChart"/>
    <dgm:cxn modelId="{A4DFA40B-2F1E-4E2E-A2B1-A4D328B276D2}" type="presParOf" srcId="{5CE0FA3A-9614-4331-B5B2-46CCA56C1076}" destId="{F6D07D78-487E-4145-9461-B1D37A58D496}" srcOrd="2" destOrd="0" presId="urn:microsoft.com/office/officeart/2008/layout/HalfCircleOrganizationChart"/>
    <dgm:cxn modelId="{5DA465B3-77C5-4EAE-B80F-14BFDF9204B6}" type="presParOf" srcId="{5CE0FA3A-9614-4331-B5B2-46CCA56C1076}" destId="{9217B9A8-79C3-4683-A5CD-2E8710F91C20}" srcOrd="3" destOrd="0" presId="urn:microsoft.com/office/officeart/2008/layout/HalfCircleOrganizationChart"/>
    <dgm:cxn modelId="{D5A903CD-3140-45A8-BBAF-63300965A991}" type="presParOf" srcId="{23FE248A-9116-4795-9CF5-4FBCC7DBAAE4}" destId="{74067B2A-B27C-44E9-8972-B1FEF693EC9B}" srcOrd="1" destOrd="0" presId="urn:microsoft.com/office/officeart/2008/layout/HalfCircleOrganizationChart"/>
    <dgm:cxn modelId="{4E152F07-5DBA-4D37-A7FE-B242DAE81B73}" type="presParOf" srcId="{23FE248A-9116-4795-9CF5-4FBCC7DBAAE4}" destId="{973FF9FF-4DA5-477C-AE15-12FCE1808549}" srcOrd="2" destOrd="0" presId="urn:microsoft.com/office/officeart/2008/layout/HalfCircleOrganizationChart"/>
    <dgm:cxn modelId="{722E359F-911A-482E-8E56-902A7DB90102}" type="presParOf" srcId="{50184911-FAC3-4AE1-B2F8-804A530131F4}" destId="{521B78E6-6441-4767-959E-AEB2C94AE82E}" srcOrd="2" destOrd="0" presId="urn:microsoft.com/office/officeart/2008/layout/HalfCircleOrganizationChart"/>
    <dgm:cxn modelId="{AE940B41-4D2F-4523-BC90-EE0CB389565B}" type="presParOf" srcId="{06B79BBD-49F0-4E49-89A5-FEC40DF22ADA}" destId="{961974C4-6F14-4BDC-8EDC-21FF0A74D863}" srcOrd="2" destOrd="0" presId="urn:microsoft.com/office/officeart/2008/layout/HalfCircleOrganizationChart"/>
    <dgm:cxn modelId="{1B2BF918-2CC0-44BE-8F98-CB20B558DC02}" type="presParOf" srcId="{06B79BBD-49F0-4E49-89A5-FEC40DF22ADA}" destId="{3325840B-9288-47A7-B922-138426F7B59E}" srcOrd="3" destOrd="0" presId="urn:microsoft.com/office/officeart/2008/layout/HalfCircleOrganizationChart"/>
    <dgm:cxn modelId="{3616D7BC-43DB-4D55-A008-E8114DB0FDE5}" type="presParOf" srcId="{3325840B-9288-47A7-B922-138426F7B59E}" destId="{6D917BE1-E062-4928-BB2D-0F80FC4AB869}" srcOrd="0" destOrd="0" presId="urn:microsoft.com/office/officeart/2008/layout/HalfCircleOrganizationChart"/>
    <dgm:cxn modelId="{5A413B1C-8E54-40B8-9118-2ABD2C7F547F}" type="presParOf" srcId="{6D917BE1-E062-4928-BB2D-0F80FC4AB869}" destId="{DF10F540-392D-4861-9E5C-0EC49DFEE10A}" srcOrd="0" destOrd="0" presId="urn:microsoft.com/office/officeart/2008/layout/HalfCircleOrganizationChart"/>
    <dgm:cxn modelId="{DDA034BE-5C87-459A-BEB3-23B9BE529D0F}" type="presParOf" srcId="{6D917BE1-E062-4928-BB2D-0F80FC4AB869}" destId="{BF81C4C3-E1D0-41DF-8705-9DE7595CD1D0}" srcOrd="1" destOrd="0" presId="urn:microsoft.com/office/officeart/2008/layout/HalfCircleOrganizationChart"/>
    <dgm:cxn modelId="{8B110569-8B9E-45CD-8949-AA1F65F76527}" type="presParOf" srcId="{6D917BE1-E062-4928-BB2D-0F80FC4AB869}" destId="{34133F77-9469-4C3F-9C5E-D3B795AC28AA}" srcOrd="2" destOrd="0" presId="urn:microsoft.com/office/officeart/2008/layout/HalfCircleOrganizationChart"/>
    <dgm:cxn modelId="{7E426E5C-BCB8-4102-BCF7-917F1DCFEECD}" type="presParOf" srcId="{6D917BE1-E062-4928-BB2D-0F80FC4AB869}" destId="{4240D0EE-3E51-40D1-9197-6865B6BEDB06}" srcOrd="3" destOrd="0" presId="urn:microsoft.com/office/officeart/2008/layout/HalfCircleOrganizationChart"/>
    <dgm:cxn modelId="{69DD1CE2-14DE-48D7-BA73-DAC0AEFE12DD}" type="presParOf" srcId="{3325840B-9288-47A7-B922-138426F7B59E}" destId="{E24BF339-683B-401C-A4CD-E7B8DC32955F}" srcOrd="1" destOrd="0" presId="urn:microsoft.com/office/officeart/2008/layout/HalfCircleOrganizationChart"/>
    <dgm:cxn modelId="{0ADA5ECA-0188-4ED7-AA08-95ADB3F35A61}" type="presParOf" srcId="{E24BF339-683B-401C-A4CD-E7B8DC32955F}" destId="{F9407E4E-FC3A-41A8-A45C-58D1351D0EFF}" srcOrd="0" destOrd="0" presId="urn:microsoft.com/office/officeart/2008/layout/HalfCircleOrganizationChart"/>
    <dgm:cxn modelId="{C9184ED1-7448-481C-9F26-16C05462B31F}" type="presParOf" srcId="{E24BF339-683B-401C-A4CD-E7B8DC32955F}" destId="{92E27F39-B6A7-4C47-B34C-A851B1BE91B9}" srcOrd="1" destOrd="0" presId="urn:microsoft.com/office/officeart/2008/layout/HalfCircleOrganizationChart"/>
    <dgm:cxn modelId="{723F2D81-7DBD-418A-8F21-A6B6B32E7C7A}" type="presParOf" srcId="{92E27F39-B6A7-4C47-B34C-A851B1BE91B9}" destId="{55BD3C8A-C5A6-4F09-8735-57B0E6F9599E}" srcOrd="0" destOrd="0" presId="urn:microsoft.com/office/officeart/2008/layout/HalfCircleOrganizationChart"/>
    <dgm:cxn modelId="{C97A43A0-2F33-4602-97D5-C39937A52F20}" type="presParOf" srcId="{55BD3C8A-C5A6-4F09-8735-57B0E6F9599E}" destId="{B015B702-333A-4994-B5B4-6FA0F101E4FF}" srcOrd="0" destOrd="0" presId="urn:microsoft.com/office/officeart/2008/layout/HalfCircleOrganizationChart"/>
    <dgm:cxn modelId="{75C42167-E79E-43E8-B55A-4AA0165D9966}" type="presParOf" srcId="{55BD3C8A-C5A6-4F09-8735-57B0E6F9599E}" destId="{ECD5238C-588E-4D64-9AD7-3C8443304DD8}" srcOrd="1" destOrd="0" presId="urn:microsoft.com/office/officeart/2008/layout/HalfCircleOrganizationChart"/>
    <dgm:cxn modelId="{C150E405-75B9-4C86-AD42-2368917EBFE3}" type="presParOf" srcId="{55BD3C8A-C5A6-4F09-8735-57B0E6F9599E}" destId="{D635CA8A-ED54-4919-B5EA-168BEFE0B5D5}" srcOrd="2" destOrd="0" presId="urn:microsoft.com/office/officeart/2008/layout/HalfCircleOrganizationChart"/>
    <dgm:cxn modelId="{622B89A8-9E50-48FC-9870-F0BE9F3C11EB}" type="presParOf" srcId="{55BD3C8A-C5A6-4F09-8735-57B0E6F9599E}" destId="{AFA11847-2B4E-4885-A28E-39B2864CC52E}" srcOrd="3" destOrd="0" presId="urn:microsoft.com/office/officeart/2008/layout/HalfCircleOrganizationChart"/>
    <dgm:cxn modelId="{C63EF8CB-DDB5-4F1D-8E6D-5B8D56589997}" type="presParOf" srcId="{92E27F39-B6A7-4C47-B34C-A851B1BE91B9}" destId="{D828BDEA-FC9C-4C51-A0E5-D9F6D1C461FC}" srcOrd="1" destOrd="0" presId="urn:microsoft.com/office/officeart/2008/layout/HalfCircleOrganizationChart"/>
    <dgm:cxn modelId="{71EC76F7-B479-42D3-AE3A-C5D3B723D0DC}" type="presParOf" srcId="{92E27F39-B6A7-4C47-B34C-A851B1BE91B9}" destId="{F36FF902-9FF9-44D2-ACF9-875E110C19FC}" srcOrd="2" destOrd="0" presId="urn:microsoft.com/office/officeart/2008/layout/HalfCircleOrganizationChart"/>
    <dgm:cxn modelId="{2CC7478F-9637-40E0-9CE0-206D15BCD152}" type="presParOf" srcId="{E24BF339-683B-401C-A4CD-E7B8DC32955F}" destId="{969E1797-26BC-4F71-B5CD-3208904D7499}" srcOrd="2" destOrd="0" presId="urn:microsoft.com/office/officeart/2008/layout/HalfCircleOrganizationChart"/>
    <dgm:cxn modelId="{3F43CACF-816B-4002-B91E-F17F91EC2DB3}" type="presParOf" srcId="{E24BF339-683B-401C-A4CD-E7B8DC32955F}" destId="{0FEDAB16-6110-496C-B806-5967AF509329}" srcOrd="3" destOrd="0" presId="urn:microsoft.com/office/officeart/2008/layout/HalfCircleOrganizationChart"/>
    <dgm:cxn modelId="{F8134040-35E6-4351-A903-9C03C4A88BF7}" type="presParOf" srcId="{0FEDAB16-6110-496C-B806-5967AF509329}" destId="{66C1DF8A-E43D-469D-819A-A09533619F9C}" srcOrd="0" destOrd="0" presId="urn:microsoft.com/office/officeart/2008/layout/HalfCircleOrganizationChart"/>
    <dgm:cxn modelId="{B7107013-2FC6-4DD4-8D74-CDD679E80B05}" type="presParOf" srcId="{66C1DF8A-E43D-469D-819A-A09533619F9C}" destId="{D1C6071A-03A3-41E2-B099-09684980B69D}" srcOrd="0" destOrd="0" presId="urn:microsoft.com/office/officeart/2008/layout/HalfCircleOrganizationChart"/>
    <dgm:cxn modelId="{202B0D98-62FD-4BE7-B1B8-6A13922890EE}" type="presParOf" srcId="{66C1DF8A-E43D-469D-819A-A09533619F9C}" destId="{7C676D81-7464-4FDD-B846-2D09AC26856C}" srcOrd="1" destOrd="0" presId="urn:microsoft.com/office/officeart/2008/layout/HalfCircleOrganizationChart"/>
    <dgm:cxn modelId="{D1910051-AC7D-4FA0-A247-685D20A794F6}" type="presParOf" srcId="{66C1DF8A-E43D-469D-819A-A09533619F9C}" destId="{0A9091CC-9CFE-41BB-ABB5-A1D048564B4A}" srcOrd="2" destOrd="0" presId="urn:microsoft.com/office/officeart/2008/layout/HalfCircleOrganizationChart"/>
    <dgm:cxn modelId="{F912C9F7-0A9A-459A-8D79-408EA3489CF1}" type="presParOf" srcId="{66C1DF8A-E43D-469D-819A-A09533619F9C}" destId="{6DE56586-82C0-4A6F-B5B7-6741BE863AEF}" srcOrd="3" destOrd="0" presId="urn:microsoft.com/office/officeart/2008/layout/HalfCircleOrganizationChart"/>
    <dgm:cxn modelId="{1B79F8C2-7A05-4E0B-82B8-EA67E834F08A}" type="presParOf" srcId="{0FEDAB16-6110-496C-B806-5967AF509329}" destId="{F63B228F-B637-4694-A9D8-F350C0617665}" srcOrd="1" destOrd="0" presId="urn:microsoft.com/office/officeart/2008/layout/HalfCircleOrganizationChart"/>
    <dgm:cxn modelId="{F37A4AEE-25C5-4A51-AA0E-7B820FBA80E9}" type="presParOf" srcId="{0FEDAB16-6110-496C-B806-5967AF509329}" destId="{1397171F-02D4-45F3-B087-CB4B3110C16A}" srcOrd="2" destOrd="0" presId="urn:microsoft.com/office/officeart/2008/layout/HalfCircleOrganizationChart"/>
    <dgm:cxn modelId="{1D0F8499-92FE-477E-9A80-764CE999A286}" type="presParOf" srcId="{3325840B-9288-47A7-B922-138426F7B59E}" destId="{13F4204C-5982-441C-B84A-C0F055175462}" srcOrd="2" destOrd="0" presId="urn:microsoft.com/office/officeart/2008/layout/HalfCircleOrganizationChart"/>
    <dgm:cxn modelId="{17F22C1C-602F-4DCD-B434-B874928A963A}" type="presParOf" srcId="{375C030E-98B3-40FD-BBF7-551459EB469A}" destId="{6E049F05-F335-459E-8DC0-E54757F1F8DE}" srcOrd="2" destOrd="0" presId="urn:microsoft.com/office/officeart/2008/layout/HalfCircleOrganizationChart"/>
    <dgm:cxn modelId="{A39A980A-AECA-46A4-BD95-3EE830BF7A53}" type="presParOf" srcId="{7864246B-318B-42C9-9A5E-591B808550AE}" destId="{6F2FFB7B-4256-4FBA-B322-AFFED6A4B5A0}" srcOrd="2" destOrd="0" presId="urn:microsoft.com/office/officeart/2008/layout/HalfCircleOrganizationChart"/>
    <dgm:cxn modelId="{A8F4FF7C-F9CE-47AF-821A-1D24E9F676F6}" type="presParOf" srcId="{7864246B-318B-42C9-9A5E-591B808550AE}" destId="{98BDB612-801C-4396-8B10-C431F4A939B1}" srcOrd="3" destOrd="0" presId="urn:microsoft.com/office/officeart/2008/layout/HalfCircleOrganizationChart"/>
    <dgm:cxn modelId="{6026B59F-5312-41AE-9411-EF7C9F0AA8F7}" type="presParOf" srcId="{98BDB612-801C-4396-8B10-C431F4A939B1}" destId="{C0AC1018-EE9B-40DE-8318-F3E9613593BA}" srcOrd="0" destOrd="0" presId="urn:microsoft.com/office/officeart/2008/layout/HalfCircleOrganizationChart"/>
    <dgm:cxn modelId="{259339A5-393D-4AED-A71F-C027DDE6C2C7}" type="presParOf" srcId="{C0AC1018-EE9B-40DE-8318-F3E9613593BA}" destId="{0C64166F-1D5B-4B98-92AF-D5A3586069CB}" srcOrd="0" destOrd="0" presId="urn:microsoft.com/office/officeart/2008/layout/HalfCircleOrganizationChart"/>
    <dgm:cxn modelId="{453094BD-A1A7-428F-ADA0-49F7A1AD95AF}" type="presParOf" srcId="{C0AC1018-EE9B-40DE-8318-F3E9613593BA}" destId="{90AE682E-82CF-41D6-A452-9935B7B070E8}" srcOrd="1" destOrd="0" presId="urn:microsoft.com/office/officeart/2008/layout/HalfCircleOrganizationChart"/>
    <dgm:cxn modelId="{94242F4E-C244-4F1E-8751-376D05A3D242}" type="presParOf" srcId="{C0AC1018-EE9B-40DE-8318-F3E9613593BA}" destId="{FA73B469-5860-4D0D-9F08-8B84FFDE9E84}" srcOrd="2" destOrd="0" presId="urn:microsoft.com/office/officeart/2008/layout/HalfCircleOrganizationChart"/>
    <dgm:cxn modelId="{DBF341A8-0B25-42F4-BB9B-D7AF55109BE6}" type="presParOf" srcId="{C0AC1018-EE9B-40DE-8318-F3E9613593BA}" destId="{AF65D78F-E607-411A-B3BB-0BB058638273}" srcOrd="3" destOrd="0" presId="urn:microsoft.com/office/officeart/2008/layout/HalfCircleOrganizationChart"/>
    <dgm:cxn modelId="{5751648D-569E-42E0-96B1-D15FB4E95046}" type="presParOf" srcId="{98BDB612-801C-4396-8B10-C431F4A939B1}" destId="{BF9A2749-28D7-4E76-B717-33C5081CB8AF}" srcOrd="1" destOrd="0" presId="urn:microsoft.com/office/officeart/2008/layout/HalfCircleOrganizationChart"/>
    <dgm:cxn modelId="{7C655AC7-A089-431E-8F46-7A7B22605E86}" type="presParOf" srcId="{BF9A2749-28D7-4E76-B717-33C5081CB8AF}" destId="{A89EEAD8-3A6F-453F-8691-C3AFAD4911F3}" srcOrd="0" destOrd="0" presId="urn:microsoft.com/office/officeart/2008/layout/HalfCircleOrganizationChart"/>
    <dgm:cxn modelId="{BD044D56-BEDC-495B-9141-9A83B44728B2}" type="presParOf" srcId="{BF9A2749-28D7-4E76-B717-33C5081CB8AF}" destId="{388664E5-AA08-4F9D-8B4F-8D3852431D70}" srcOrd="1" destOrd="0" presId="urn:microsoft.com/office/officeart/2008/layout/HalfCircleOrganizationChart"/>
    <dgm:cxn modelId="{B469067B-B6B6-4096-AAEA-2BE818211288}" type="presParOf" srcId="{388664E5-AA08-4F9D-8B4F-8D3852431D70}" destId="{95C2AE0B-97EE-4CC1-8D2B-32538B285FBB}" srcOrd="0" destOrd="0" presId="urn:microsoft.com/office/officeart/2008/layout/HalfCircleOrganizationChart"/>
    <dgm:cxn modelId="{9CF46E1F-CE7A-4D6C-8DA7-654E9D884440}" type="presParOf" srcId="{95C2AE0B-97EE-4CC1-8D2B-32538B285FBB}" destId="{C394BAAE-FA42-4CBE-93BA-486ED6DFAA33}" srcOrd="0" destOrd="0" presId="urn:microsoft.com/office/officeart/2008/layout/HalfCircleOrganizationChart"/>
    <dgm:cxn modelId="{2D3AAE19-4CFC-4BA8-A6B9-0077A9FC019D}" type="presParOf" srcId="{95C2AE0B-97EE-4CC1-8D2B-32538B285FBB}" destId="{C02A6949-7A47-4508-B976-EFF715E18317}" srcOrd="1" destOrd="0" presId="urn:microsoft.com/office/officeart/2008/layout/HalfCircleOrganizationChart"/>
    <dgm:cxn modelId="{938AFC4C-BE00-4C91-82E9-F9A1F25FAE47}" type="presParOf" srcId="{95C2AE0B-97EE-4CC1-8D2B-32538B285FBB}" destId="{DC134A1D-A599-40BD-B8B8-21B71AAE3B76}" srcOrd="2" destOrd="0" presId="urn:microsoft.com/office/officeart/2008/layout/HalfCircleOrganizationChart"/>
    <dgm:cxn modelId="{E0D7727E-2638-4580-978F-7CA67B910F8A}" type="presParOf" srcId="{95C2AE0B-97EE-4CC1-8D2B-32538B285FBB}" destId="{E73CCB52-82E4-4BC4-8363-831EB7CDA25C}" srcOrd="3" destOrd="0" presId="urn:microsoft.com/office/officeart/2008/layout/HalfCircleOrganizationChart"/>
    <dgm:cxn modelId="{D6EBE74D-2417-404A-AA4F-A0183EE214DC}" type="presParOf" srcId="{388664E5-AA08-4F9D-8B4F-8D3852431D70}" destId="{906C198E-D3EC-4AC1-BCE3-101DA13FC9ED}" srcOrd="1" destOrd="0" presId="urn:microsoft.com/office/officeart/2008/layout/HalfCircleOrganizationChart"/>
    <dgm:cxn modelId="{2253F1E3-171A-4984-A570-D91E8869A057}" type="presParOf" srcId="{388664E5-AA08-4F9D-8B4F-8D3852431D70}" destId="{4AF60694-9BD1-4914-B5C6-46C093A3ED6B}" srcOrd="2" destOrd="0" presId="urn:microsoft.com/office/officeart/2008/layout/HalfCircleOrganizationChart"/>
    <dgm:cxn modelId="{5B68BC91-10C9-4816-A79A-2DD5DF38D319}" type="presParOf" srcId="{BF9A2749-28D7-4E76-B717-33C5081CB8AF}" destId="{0977C0BE-C08D-4B4B-BAD2-73502F12699F}" srcOrd="2" destOrd="0" presId="urn:microsoft.com/office/officeart/2008/layout/HalfCircleOrganizationChart"/>
    <dgm:cxn modelId="{14F343DA-BD2C-44DE-A61C-3DC819347A5E}" type="presParOf" srcId="{BF9A2749-28D7-4E76-B717-33C5081CB8AF}" destId="{26E7F2F6-349C-4303-B849-2BA8F62881E3}" srcOrd="3" destOrd="0" presId="urn:microsoft.com/office/officeart/2008/layout/HalfCircleOrganizationChart"/>
    <dgm:cxn modelId="{82885DCB-2914-4731-A248-1CBB400F7AD0}" type="presParOf" srcId="{26E7F2F6-349C-4303-B849-2BA8F62881E3}" destId="{626C1615-2A94-4920-B6CC-715828AABEE8}" srcOrd="0" destOrd="0" presId="urn:microsoft.com/office/officeart/2008/layout/HalfCircleOrganizationChart"/>
    <dgm:cxn modelId="{6656796E-8F20-4B83-8E15-5B3347DCB760}" type="presParOf" srcId="{626C1615-2A94-4920-B6CC-715828AABEE8}" destId="{6CCB4D8F-F52D-4E40-8D33-837E3DF785F1}" srcOrd="0" destOrd="0" presId="urn:microsoft.com/office/officeart/2008/layout/HalfCircleOrganizationChart"/>
    <dgm:cxn modelId="{91722F93-6088-48D7-9714-1C500AA1E98C}" type="presParOf" srcId="{626C1615-2A94-4920-B6CC-715828AABEE8}" destId="{DD3BA283-D30F-4078-A309-64EAD65B1FBC}" srcOrd="1" destOrd="0" presId="urn:microsoft.com/office/officeart/2008/layout/HalfCircleOrganizationChart"/>
    <dgm:cxn modelId="{ABF3F9A4-388F-469E-8E20-0E2C6B31626A}" type="presParOf" srcId="{626C1615-2A94-4920-B6CC-715828AABEE8}" destId="{5724C345-4127-4718-BD08-6C7F752B19D2}" srcOrd="2" destOrd="0" presId="urn:microsoft.com/office/officeart/2008/layout/HalfCircleOrganizationChart"/>
    <dgm:cxn modelId="{B33ED06C-3D86-44A4-834A-9F3DE78EA83B}" type="presParOf" srcId="{626C1615-2A94-4920-B6CC-715828AABEE8}" destId="{18777AC9-8AAD-4F51-BA35-F0E86FF09481}" srcOrd="3" destOrd="0" presId="urn:microsoft.com/office/officeart/2008/layout/HalfCircleOrganizationChart"/>
    <dgm:cxn modelId="{E315F51B-5685-4734-9C5D-208083745087}" type="presParOf" srcId="{26E7F2F6-349C-4303-B849-2BA8F62881E3}" destId="{4E5941C3-8839-47FC-8DE5-DE7EB56AAE5A}" srcOrd="1" destOrd="0" presId="urn:microsoft.com/office/officeart/2008/layout/HalfCircleOrganizationChart"/>
    <dgm:cxn modelId="{7795F14C-A6F8-4B8A-AD14-3EB945F7C73E}" type="presParOf" srcId="{4E5941C3-8839-47FC-8DE5-DE7EB56AAE5A}" destId="{FB520424-8437-4E6A-B4AA-87F2BBCF338F}" srcOrd="0" destOrd="0" presId="urn:microsoft.com/office/officeart/2008/layout/HalfCircleOrganizationChart"/>
    <dgm:cxn modelId="{9B7D5695-6E48-48FB-B906-B40E618A9C06}" type="presParOf" srcId="{4E5941C3-8839-47FC-8DE5-DE7EB56AAE5A}" destId="{0AA3B416-2C3D-420D-9493-FE8859E63128}" srcOrd="1" destOrd="0" presId="urn:microsoft.com/office/officeart/2008/layout/HalfCircleOrganizationChart"/>
    <dgm:cxn modelId="{C7C17D47-964A-4785-8094-F9D0CC272E94}" type="presParOf" srcId="{0AA3B416-2C3D-420D-9493-FE8859E63128}" destId="{74465AB4-76C3-4FA2-A1F7-17EC5A367F06}" srcOrd="0" destOrd="0" presId="urn:microsoft.com/office/officeart/2008/layout/HalfCircleOrganizationChart"/>
    <dgm:cxn modelId="{7B2C998E-0481-494D-8D5A-1FE838038E86}" type="presParOf" srcId="{74465AB4-76C3-4FA2-A1F7-17EC5A367F06}" destId="{414D711D-1672-4D3B-81FD-40F78BFF59E8}" srcOrd="0" destOrd="0" presId="urn:microsoft.com/office/officeart/2008/layout/HalfCircleOrganizationChart"/>
    <dgm:cxn modelId="{51796D4F-34A5-40BE-B055-CB01BE0550A3}" type="presParOf" srcId="{74465AB4-76C3-4FA2-A1F7-17EC5A367F06}" destId="{33BE62DA-C650-4D3E-AFEF-AFDC24A64AA2}" srcOrd="1" destOrd="0" presId="urn:microsoft.com/office/officeart/2008/layout/HalfCircleOrganizationChart"/>
    <dgm:cxn modelId="{30162561-3525-429F-95D8-DF8C73D3B707}" type="presParOf" srcId="{74465AB4-76C3-4FA2-A1F7-17EC5A367F06}" destId="{7B22B213-8128-4646-8A6E-028C892BD0B1}" srcOrd="2" destOrd="0" presId="urn:microsoft.com/office/officeart/2008/layout/HalfCircleOrganizationChart"/>
    <dgm:cxn modelId="{848C29DB-E22B-4587-BA21-41797CFD039C}" type="presParOf" srcId="{74465AB4-76C3-4FA2-A1F7-17EC5A367F06}" destId="{FBD76077-2773-4EBA-AB05-F5713B0209B5}" srcOrd="3" destOrd="0" presId="urn:microsoft.com/office/officeart/2008/layout/HalfCircleOrganizationChart"/>
    <dgm:cxn modelId="{EAD50239-95F0-475F-BE2A-BC80CCB81F99}" type="presParOf" srcId="{0AA3B416-2C3D-420D-9493-FE8859E63128}" destId="{CA4CE57F-58DD-4573-8228-6916F7A3BB54}" srcOrd="1" destOrd="0" presId="urn:microsoft.com/office/officeart/2008/layout/HalfCircleOrganizationChart"/>
    <dgm:cxn modelId="{7E50D7B0-2F61-4CB4-BB61-76B355ABBBEF}" type="presParOf" srcId="{0AA3B416-2C3D-420D-9493-FE8859E63128}" destId="{20662A6D-4508-48A5-B0F9-E8A03B2892C8}" srcOrd="2" destOrd="0" presId="urn:microsoft.com/office/officeart/2008/layout/HalfCircleOrganizationChart"/>
    <dgm:cxn modelId="{B64EB9C0-E141-49BC-B5AA-EE0EE558AD7B}" type="presParOf" srcId="{4E5941C3-8839-47FC-8DE5-DE7EB56AAE5A}" destId="{05C666EB-D07F-4E87-A389-4C8CD908919C}" srcOrd="2" destOrd="0" presId="urn:microsoft.com/office/officeart/2008/layout/HalfCircleOrganizationChart"/>
    <dgm:cxn modelId="{11D91925-456D-492E-B662-714C438EA924}" type="presParOf" srcId="{4E5941C3-8839-47FC-8DE5-DE7EB56AAE5A}" destId="{578435A7-32E6-4BD6-854A-4F654E3F16E3}" srcOrd="3" destOrd="0" presId="urn:microsoft.com/office/officeart/2008/layout/HalfCircleOrganizationChart"/>
    <dgm:cxn modelId="{53FC467A-24E6-4CE6-B7AA-5CFE65823EEF}" type="presParOf" srcId="{578435A7-32E6-4BD6-854A-4F654E3F16E3}" destId="{0ECA2718-BE69-4A23-943F-A11012CA8735}" srcOrd="0" destOrd="0" presId="urn:microsoft.com/office/officeart/2008/layout/HalfCircleOrganizationChart"/>
    <dgm:cxn modelId="{481FB1CB-E926-4B1F-A565-93E3F9FB29A6}" type="presParOf" srcId="{0ECA2718-BE69-4A23-943F-A11012CA8735}" destId="{EC8F9CDA-AC03-44F2-875D-367096A9776D}" srcOrd="0" destOrd="0" presId="urn:microsoft.com/office/officeart/2008/layout/HalfCircleOrganizationChart"/>
    <dgm:cxn modelId="{BA0864AA-E950-47E5-9E41-7FA86115EE21}" type="presParOf" srcId="{0ECA2718-BE69-4A23-943F-A11012CA8735}" destId="{FD280D15-87BE-4B4E-86FC-13E1AF7E0C3C}" srcOrd="1" destOrd="0" presId="urn:microsoft.com/office/officeart/2008/layout/HalfCircleOrganizationChart"/>
    <dgm:cxn modelId="{C6BC885D-6998-4898-8D21-EA612654F027}" type="presParOf" srcId="{0ECA2718-BE69-4A23-943F-A11012CA8735}" destId="{0B94B861-E238-41CF-8DB8-678A6225E811}" srcOrd="2" destOrd="0" presId="urn:microsoft.com/office/officeart/2008/layout/HalfCircleOrganizationChart"/>
    <dgm:cxn modelId="{A032D8CB-77C4-44BF-A3F1-4EDECC3F9B71}" type="presParOf" srcId="{0ECA2718-BE69-4A23-943F-A11012CA8735}" destId="{FB3C6A8C-BC28-446F-B334-BC57F9BDB996}" srcOrd="3" destOrd="0" presId="urn:microsoft.com/office/officeart/2008/layout/HalfCircleOrganizationChart"/>
    <dgm:cxn modelId="{3C118DB4-8B4F-45AF-8E7D-12EF0A8D7499}" type="presParOf" srcId="{578435A7-32E6-4BD6-854A-4F654E3F16E3}" destId="{33454A1A-69E2-4A99-89F0-61D5FD88B958}" srcOrd="1" destOrd="0" presId="urn:microsoft.com/office/officeart/2008/layout/HalfCircleOrganizationChart"/>
    <dgm:cxn modelId="{C338E5A6-FE88-4E65-BCA4-239D558C8339}" type="presParOf" srcId="{578435A7-32E6-4BD6-854A-4F654E3F16E3}" destId="{52D18EDD-0E19-4EB1-B8DF-E07C60C0BE3D}" srcOrd="2" destOrd="0" presId="urn:microsoft.com/office/officeart/2008/layout/HalfCircleOrganizationChart"/>
    <dgm:cxn modelId="{FBE58D5B-5A3E-41B1-B8D9-DDE351A62C8A}" type="presParOf" srcId="{26E7F2F6-349C-4303-B849-2BA8F62881E3}" destId="{BB0E504D-7104-4E69-B2A4-EF8BA9906A19}" srcOrd="2" destOrd="0" presId="urn:microsoft.com/office/officeart/2008/layout/HalfCircleOrganizationChart"/>
    <dgm:cxn modelId="{F7EAFA9F-F910-42D6-9278-A2D63739F4B1}" type="presParOf" srcId="{98BDB612-801C-4396-8B10-C431F4A939B1}" destId="{CDB9B9CA-EB87-4B38-8C57-38DD1F5BB725}" srcOrd="2" destOrd="0" presId="urn:microsoft.com/office/officeart/2008/layout/HalfCircleOrganizationChart"/>
    <dgm:cxn modelId="{E8D1FF2F-4B58-4414-952B-FDA9D78DD5C6}" type="presParOf" srcId="{14E7B0C1-368B-49CF-A03D-82D0B18E96BF}" destId="{FE0FBAB3-9A61-43F2-BAB2-6E90FF70E6E9}" srcOrd="2" destOrd="0" presId="urn:microsoft.com/office/officeart/2008/layout/HalfCircleOrganizationChart"/>
    <dgm:cxn modelId="{9327CC20-3081-4A22-B149-E2FC7B607AF6}" type="presParOf" srcId="{BCD183BB-B9DB-4D50-89FB-6C03F3AAB021}" destId="{98E60773-909B-4AD6-9C29-A793ABED8E00}" srcOrd="2" destOrd="0" presId="urn:microsoft.com/office/officeart/2008/layout/HalfCircleOrganizationChart"/>
    <dgm:cxn modelId="{8DC3A9B7-D6A1-4EE3-8266-7590FCC0223D}" type="presParOf" srcId="{BCD183BB-B9DB-4D50-89FB-6C03F3AAB021}" destId="{E2B61891-22D7-4287-8232-383A4CEEFC26}" srcOrd="3" destOrd="0" presId="urn:microsoft.com/office/officeart/2008/layout/HalfCircleOrganizationChart"/>
    <dgm:cxn modelId="{60DDD5C1-B57B-4E6A-B365-67BFB7C16B8B}" type="presParOf" srcId="{E2B61891-22D7-4287-8232-383A4CEEFC26}" destId="{2B2FD043-3FEE-46B5-A678-E5071B978FDE}" srcOrd="0" destOrd="0" presId="urn:microsoft.com/office/officeart/2008/layout/HalfCircleOrganizationChart"/>
    <dgm:cxn modelId="{F622E335-BD1D-4182-B716-5F2469A89563}" type="presParOf" srcId="{2B2FD043-3FEE-46B5-A678-E5071B978FDE}" destId="{8BAF0594-4008-4BFB-8250-C2997395E39A}" srcOrd="0" destOrd="0" presId="urn:microsoft.com/office/officeart/2008/layout/HalfCircleOrganizationChart"/>
    <dgm:cxn modelId="{2591F0DB-E27D-4BDE-9148-D0B824127F1E}" type="presParOf" srcId="{2B2FD043-3FEE-46B5-A678-E5071B978FDE}" destId="{CCECB055-B09A-485C-9910-A7D1B2A81919}" srcOrd="1" destOrd="0" presId="urn:microsoft.com/office/officeart/2008/layout/HalfCircleOrganizationChart"/>
    <dgm:cxn modelId="{6A2DA0E1-68AB-4C5F-BEF5-8B522D9C8284}" type="presParOf" srcId="{2B2FD043-3FEE-46B5-A678-E5071B978FDE}" destId="{7009182E-FDA4-4E29-B29A-49872B9A29FB}" srcOrd="2" destOrd="0" presId="urn:microsoft.com/office/officeart/2008/layout/HalfCircleOrganizationChart"/>
    <dgm:cxn modelId="{AB0A19D8-76BB-4375-A162-8FD007C5D36A}" type="presParOf" srcId="{2B2FD043-3FEE-46B5-A678-E5071B978FDE}" destId="{B7E2E900-EFC7-451B-BD11-FBB9AD1D6087}" srcOrd="3" destOrd="0" presId="urn:microsoft.com/office/officeart/2008/layout/HalfCircleOrganizationChart"/>
    <dgm:cxn modelId="{A2F61406-5E8D-47A8-876E-F9C8F3965A0F}" type="presParOf" srcId="{E2B61891-22D7-4287-8232-383A4CEEFC26}" destId="{194E5A22-9E13-496A-93B3-2E05FD222D01}" srcOrd="1" destOrd="0" presId="urn:microsoft.com/office/officeart/2008/layout/HalfCircleOrganizationChart"/>
    <dgm:cxn modelId="{BAFC2FA6-F727-41BD-9347-8195A4ADD7BE}" type="presParOf" srcId="{194E5A22-9E13-496A-93B3-2E05FD222D01}" destId="{F5686132-68EF-4019-8277-9851479A5A9E}" srcOrd="0" destOrd="0" presId="urn:microsoft.com/office/officeart/2008/layout/HalfCircleOrganizationChart"/>
    <dgm:cxn modelId="{6C673484-8182-440D-AE5E-106EBBDD92AF}" type="presParOf" srcId="{194E5A22-9E13-496A-93B3-2E05FD222D01}" destId="{4B4CC8D9-0827-4829-AB7D-5D68FAE5F374}" srcOrd="1" destOrd="0" presId="urn:microsoft.com/office/officeart/2008/layout/HalfCircleOrganizationChart"/>
    <dgm:cxn modelId="{6B2A1A02-DC73-4D69-8282-1A63C6FAB181}" type="presParOf" srcId="{4B4CC8D9-0827-4829-AB7D-5D68FAE5F374}" destId="{B505723B-3549-43C2-A5FE-FBD2F7FFA663}" srcOrd="0" destOrd="0" presId="urn:microsoft.com/office/officeart/2008/layout/HalfCircleOrganizationChart"/>
    <dgm:cxn modelId="{20B873C0-48FA-47D2-91FA-5ABF2815A3EF}" type="presParOf" srcId="{B505723B-3549-43C2-A5FE-FBD2F7FFA663}" destId="{4DFFEE14-A8B2-4D33-B363-974E2C0F1FFD}" srcOrd="0" destOrd="0" presId="urn:microsoft.com/office/officeart/2008/layout/HalfCircleOrganizationChart"/>
    <dgm:cxn modelId="{51AA9145-EDC9-4087-9868-D604DED96DDB}" type="presParOf" srcId="{B505723B-3549-43C2-A5FE-FBD2F7FFA663}" destId="{8DF9E0A1-65B2-4A2D-9F0E-C871BA92BA4E}" srcOrd="1" destOrd="0" presId="urn:microsoft.com/office/officeart/2008/layout/HalfCircleOrganizationChart"/>
    <dgm:cxn modelId="{9ADAE10A-2E81-4118-8FD4-4F80C029BF92}" type="presParOf" srcId="{B505723B-3549-43C2-A5FE-FBD2F7FFA663}" destId="{442E0034-925A-4D1C-848A-B51CE3B0C897}" srcOrd="2" destOrd="0" presId="urn:microsoft.com/office/officeart/2008/layout/HalfCircleOrganizationChart"/>
    <dgm:cxn modelId="{DFFBBC3C-686E-41E4-A6F5-004DDDFE7FAD}" type="presParOf" srcId="{B505723B-3549-43C2-A5FE-FBD2F7FFA663}" destId="{7F4640AF-0354-4027-B0DC-DDC3C0596DAF}" srcOrd="3" destOrd="0" presId="urn:microsoft.com/office/officeart/2008/layout/HalfCircleOrganizationChart"/>
    <dgm:cxn modelId="{8B495805-45AF-487D-B866-6D297340CE1F}" type="presParOf" srcId="{4B4CC8D9-0827-4829-AB7D-5D68FAE5F374}" destId="{F68674CA-3BA2-40BF-9E41-0901C672EE7F}" srcOrd="1" destOrd="0" presId="urn:microsoft.com/office/officeart/2008/layout/HalfCircleOrganizationChart"/>
    <dgm:cxn modelId="{39AC5A28-963D-47C1-ACDA-1E27CCE4677F}" type="presParOf" srcId="{4B4CC8D9-0827-4829-AB7D-5D68FAE5F374}" destId="{A43DB792-BF66-4508-B6D0-EEBB79206ECC}" srcOrd="2" destOrd="0" presId="urn:microsoft.com/office/officeart/2008/layout/HalfCircleOrganizationChart"/>
    <dgm:cxn modelId="{E4142CC9-F808-4638-8178-8AE1F2CDB393}" type="presParOf" srcId="{194E5A22-9E13-496A-93B3-2E05FD222D01}" destId="{7D676A05-B6BD-4EDB-8256-5BF9D76669A3}" srcOrd="2" destOrd="0" presId="urn:microsoft.com/office/officeart/2008/layout/HalfCircleOrganizationChart"/>
    <dgm:cxn modelId="{811DCC4E-B607-49EF-BDB6-78E4C8F53243}" type="presParOf" srcId="{194E5A22-9E13-496A-93B3-2E05FD222D01}" destId="{0AD3C5A0-2BF5-4F39-B712-90C5328C24F1}" srcOrd="3" destOrd="0" presId="urn:microsoft.com/office/officeart/2008/layout/HalfCircleOrganizationChart"/>
    <dgm:cxn modelId="{E6443D54-D0A1-4C27-AB8D-1136782302A6}" type="presParOf" srcId="{0AD3C5A0-2BF5-4F39-B712-90C5328C24F1}" destId="{5B28CE2B-7837-41BD-8B31-2D3A24F84D21}" srcOrd="0" destOrd="0" presId="urn:microsoft.com/office/officeart/2008/layout/HalfCircleOrganizationChart"/>
    <dgm:cxn modelId="{B9756943-480C-459E-8DF2-AA4C5F1385B3}" type="presParOf" srcId="{5B28CE2B-7837-41BD-8B31-2D3A24F84D21}" destId="{5957DFDC-5409-40BA-889D-8C77D046C27F}" srcOrd="0" destOrd="0" presId="urn:microsoft.com/office/officeart/2008/layout/HalfCircleOrganizationChart"/>
    <dgm:cxn modelId="{4E552D6A-DC25-495F-8357-814A826D21F0}" type="presParOf" srcId="{5B28CE2B-7837-41BD-8B31-2D3A24F84D21}" destId="{4D54B55D-435E-4CCD-9DD2-7C0689D86AC3}" srcOrd="1" destOrd="0" presId="urn:microsoft.com/office/officeart/2008/layout/HalfCircleOrganizationChart"/>
    <dgm:cxn modelId="{AC8CA399-079E-4FED-BC6A-2F206BD701D6}" type="presParOf" srcId="{5B28CE2B-7837-41BD-8B31-2D3A24F84D21}" destId="{D632C82F-7747-4911-A575-052F1D54B080}" srcOrd="2" destOrd="0" presId="urn:microsoft.com/office/officeart/2008/layout/HalfCircleOrganizationChart"/>
    <dgm:cxn modelId="{10F4B6E9-15AD-48CB-8C0C-BFA312E72907}" type="presParOf" srcId="{5B28CE2B-7837-41BD-8B31-2D3A24F84D21}" destId="{5FABD21C-18DF-4D4E-92F0-198769A5E7B8}" srcOrd="3" destOrd="0" presId="urn:microsoft.com/office/officeart/2008/layout/HalfCircleOrganizationChart"/>
    <dgm:cxn modelId="{4680CF9D-999E-407B-BD29-261DEF859451}" type="presParOf" srcId="{0AD3C5A0-2BF5-4F39-B712-90C5328C24F1}" destId="{7FAC01A6-FE96-44AF-A2EE-9A99D0B36A05}" srcOrd="1" destOrd="0" presId="urn:microsoft.com/office/officeart/2008/layout/HalfCircleOrganizationChart"/>
    <dgm:cxn modelId="{DCC0D621-56E1-4300-8295-335014D96B6B}" type="presParOf" srcId="{0AD3C5A0-2BF5-4F39-B712-90C5328C24F1}" destId="{BDEC0FAE-0649-4D6D-BE1C-CFCA9546D72B}" srcOrd="2" destOrd="0" presId="urn:microsoft.com/office/officeart/2008/layout/HalfCircleOrganizationChart"/>
    <dgm:cxn modelId="{C3ACE682-1D03-44A5-9507-17EF184820A2}" type="presParOf" srcId="{E2B61891-22D7-4287-8232-383A4CEEFC26}" destId="{10DB66A3-99DA-4BF3-8E4A-96B7BF2D219F}" srcOrd="2" destOrd="0" presId="urn:microsoft.com/office/officeart/2008/layout/HalfCircleOrganizationChart"/>
    <dgm:cxn modelId="{2E0A2747-9868-4401-9401-B0BC2BE022C4}" type="presParOf" srcId="{87850A0D-12A6-4FE1-A218-B1A96A404FCB}" destId="{5E480A05-2C5A-46C7-BD8B-D0E747679FD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C9624E63-FB8B-49B1-BB6E-466D30386CBC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BC838DFF-9DA4-46D1-809A-331F25C68F61}" type="parTrans" cxnId="{45FD4319-64F1-49B9-889C-337F4B7373E4}">
      <dgm:prSet/>
      <dgm:spPr/>
      <dgm:t>
        <a:bodyPr/>
        <a:lstStyle/>
        <a:p>
          <a:endParaRPr lang="fr-CH"/>
        </a:p>
      </dgm:t>
    </dgm:pt>
    <dgm:pt modelId="{3F1C301F-4966-4BA4-AFB6-F114244DB167}" type="sibTrans" cxnId="{45FD4319-64F1-49B9-889C-337F4B7373E4}">
      <dgm:prSet/>
      <dgm:spPr/>
      <dgm:t>
        <a:bodyPr/>
        <a:lstStyle/>
        <a:p>
          <a:endParaRPr lang="fr-CH"/>
        </a:p>
      </dgm:t>
    </dgm:pt>
    <dgm:pt modelId="{D427FF18-B692-430C-952B-9C04652E94DE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F0E74AD0-4E78-4F6C-A1BA-C4DBB2FA2309}" type="parTrans" cxnId="{E96B3AFC-38F3-4C0A-A243-36352753FA02}">
      <dgm:prSet/>
      <dgm:spPr/>
      <dgm:t>
        <a:bodyPr/>
        <a:lstStyle/>
        <a:p>
          <a:endParaRPr lang="fr-CH"/>
        </a:p>
      </dgm:t>
    </dgm:pt>
    <dgm:pt modelId="{9C7006CA-5B68-4302-B715-C278E6399D9E}" type="sibTrans" cxnId="{E96B3AFC-38F3-4C0A-A243-36352753FA02}">
      <dgm:prSet/>
      <dgm:spPr/>
      <dgm:t>
        <a:bodyPr/>
        <a:lstStyle/>
        <a:p>
          <a:endParaRPr lang="fr-CH"/>
        </a:p>
      </dgm:t>
    </dgm:pt>
    <dgm:pt modelId="{76258821-5DBE-4B2C-B816-7D18E7310942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DEADF078-F2FA-4150-9F44-B2CBF675C57E}" type="parTrans" cxnId="{7F938FA9-B5A0-4DDF-B3CC-0FEE390E91D0}">
      <dgm:prSet/>
      <dgm:spPr/>
      <dgm:t>
        <a:bodyPr/>
        <a:lstStyle/>
        <a:p>
          <a:endParaRPr lang="fr-CH"/>
        </a:p>
      </dgm:t>
    </dgm:pt>
    <dgm:pt modelId="{C08AFC43-8637-4F7B-A8B7-5934ED5569E8}" type="sibTrans" cxnId="{7F938FA9-B5A0-4DDF-B3CC-0FEE390E91D0}">
      <dgm:prSet/>
      <dgm:spPr/>
      <dgm:t>
        <a:bodyPr/>
        <a:lstStyle/>
        <a:p>
          <a:endParaRPr lang="fr-CH"/>
        </a:p>
      </dgm:t>
    </dgm:pt>
    <dgm:pt modelId="{7035A758-43B1-4A3E-84B7-031FE6C7D5DF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6DE0A630-CEB2-46EC-8D0F-66A9907DC35C}" type="parTrans" cxnId="{6F11AD28-D7CC-4BD4-8763-C4FACA82C3E5}">
      <dgm:prSet/>
      <dgm:spPr/>
      <dgm:t>
        <a:bodyPr/>
        <a:lstStyle/>
        <a:p>
          <a:endParaRPr lang="fr-CH"/>
        </a:p>
      </dgm:t>
    </dgm:pt>
    <dgm:pt modelId="{500E1D23-1002-4A09-B54F-7CDC55DB8FC3}" type="sibTrans" cxnId="{6F11AD28-D7CC-4BD4-8763-C4FACA82C3E5}">
      <dgm:prSet/>
      <dgm:spPr/>
      <dgm:t>
        <a:bodyPr/>
        <a:lstStyle/>
        <a:p>
          <a:endParaRPr lang="fr-CH"/>
        </a:p>
      </dgm:t>
    </dgm:pt>
    <dgm:pt modelId="{70D34F99-631C-4243-937A-B8776F8BF5DF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F192100-75B0-4DEA-A55C-B7C52EFD6BA3}" type="parTrans" cxnId="{1C323513-F172-49D7-B566-CFC80CEAB728}">
      <dgm:prSet/>
      <dgm:spPr/>
      <dgm:t>
        <a:bodyPr/>
        <a:lstStyle/>
        <a:p>
          <a:endParaRPr lang="fr-CH"/>
        </a:p>
      </dgm:t>
    </dgm:pt>
    <dgm:pt modelId="{9E540280-C38F-45BB-BB64-4AD7E41A13A2}" type="sibTrans" cxnId="{1C323513-F172-49D7-B566-CFC80CEAB728}">
      <dgm:prSet/>
      <dgm:spPr/>
      <dgm:t>
        <a:bodyPr/>
        <a:lstStyle/>
        <a:p>
          <a:endParaRPr lang="fr-CH"/>
        </a:p>
      </dgm:t>
    </dgm:pt>
    <dgm:pt modelId="{406430AE-739F-485C-9817-CDEC3C296520}">
      <dgm:prSet phldrT="[Text]"/>
      <dgm:spPr/>
      <dgm:t>
        <a:bodyPr/>
        <a:lstStyle/>
        <a:p>
          <a:r>
            <a:rPr lang="fr-CH" dirty="0" smtClean="0"/>
            <a:t>L,O,X,P,M,U,R,A,E</a:t>
          </a:r>
          <a:br>
            <a:rPr lang="fr-CH" dirty="0" smtClean="0"/>
          </a:br>
          <a:r>
            <a:rPr lang="fr-CH" dirty="0" smtClean="0"/>
            <a:t>16</a:t>
          </a:r>
          <a:endParaRPr lang="fr-CH" dirty="0"/>
        </a:p>
      </dgm:t>
    </dgm:pt>
    <dgm:pt modelId="{A2189292-0F8D-4F84-AD1E-50E859690552}" type="parTrans" cxnId="{87C5196D-0D4A-4CC5-83AE-DB18B0336F42}">
      <dgm:prSet/>
      <dgm:spPr/>
      <dgm:t>
        <a:bodyPr/>
        <a:lstStyle/>
        <a:p>
          <a:endParaRPr lang="fr-CH"/>
        </a:p>
      </dgm:t>
    </dgm:pt>
    <dgm:pt modelId="{B3E70835-0471-47CE-A0A5-F5FA6386D568}" type="sibTrans" cxnId="{87C5196D-0D4A-4CC5-83AE-DB18B0336F42}">
      <dgm:prSet/>
      <dgm:spPr/>
      <dgm:t>
        <a:bodyPr/>
        <a:lstStyle/>
        <a:p>
          <a:endParaRPr lang="fr-CH"/>
        </a:p>
      </dgm:t>
    </dgm:pt>
    <dgm:pt modelId="{105CC4F5-DDC2-4C89-BA09-5CB7A612B030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6120D915-7230-47BD-B8B4-011D7611B49F}" type="parTrans" cxnId="{65D04D04-31FC-42D7-B0F1-1D6CC271D92E}">
      <dgm:prSet/>
      <dgm:spPr/>
      <dgm:t>
        <a:bodyPr/>
        <a:lstStyle/>
        <a:p>
          <a:endParaRPr lang="fr-CH"/>
        </a:p>
      </dgm:t>
    </dgm:pt>
    <dgm:pt modelId="{82F04846-11E9-48A3-B487-4F7A9B0D36B3}" type="sibTrans" cxnId="{65D04D04-31FC-42D7-B0F1-1D6CC271D92E}">
      <dgm:prSet/>
      <dgm:spPr/>
      <dgm:t>
        <a:bodyPr/>
        <a:lstStyle/>
        <a:p>
          <a:endParaRPr lang="fr-CH"/>
        </a:p>
      </dgm:t>
    </dgm:pt>
    <dgm:pt modelId="{F5DC33CC-5905-43B4-A042-3C455328C5A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116DC7C-A7B8-4CC4-8017-2BFD8B80B1F1}" type="parTrans" cxnId="{CA8BB9E8-B6C4-4B66-84B4-E7D0D65E60C4}">
      <dgm:prSet/>
      <dgm:spPr/>
      <dgm:t>
        <a:bodyPr/>
        <a:lstStyle/>
        <a:p>
          <a:endParaRPr lang="fr-CH"/>
        </a:p>
      </dgm:t>
    </dgm:pt>
    <dgm:pt modelId="{04343F29-068C-4717-9C9A-A5583C63615E}" type="sibTrans" cxnId="{CA8BB9E8-B6C4-4B66-84B4-E7D0D65E60C4}">
      <dgm:prSet/>
      <dgm:spPr/>
      <dgm:t>
        <a:bodyPr/>
        <a:lstStyle/>
        <a:p>
          <a:endParaRPr lang="fr-CH"/>
        </a:p>
      </dgm:t>
    </dgm:pt>
    <dgm:pt modelId="{AA41596E-3237-4188-952A-73B06544823A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AD0A2DD8-ABC1-4234-A9B5-D1434F046322}" type="parTrans" cxnId="{1DC671F5-D694-4FD0-ACA1-5345E33CEE41}">
      <dgm:prSet/>
      <dgm:spPr/>
      <dgm:t>
        <a:bodyPr/>
        <a:lstStyle/>
        <a:p>
          <a:endParaRPr lang="fr-CH"/>
        </a:p>
      </dgm:t>
    </dgm:pt>
    <dgm:pt modelId="{DFC4135F-6BA3-4978-AF80-5A23A7C20715}" type="sibTrans" cxnId="{1DC671F5-D694-4FD0-ACA1-5345E33CEE41}">
      <dgm:prSet/>
      <dgm:spPr/>
      <dgm:t>
        <a:bodyPr/>
        <a:lstStyle/>
        <a:p>
          <a:endParaRPr lang="fr-CH"/>
        </a:p>
      </dgm:t>
    </dgm:pt>
    <dgm:pt modelId="{37A1D474-0049-4438-A2E6-076A93114BD7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2653DB4-52E9-4F13-AAF3-19F3D2723814}" type="parTrans" cxnId="{CDF398C6-3A55-48F4-ABAB-FF9180C985FC}">
      <dgm:prSet/>
      <dgm:spPr/>
      <dgm:t>
        <a:bodyPr/>
        <a:lstStyle/>
        <a:p>
          <a:endParaRPr lang="fr-CH"/>
        </a:p>
      </dgm:t>
    </dgm:pt>
    <dgm:pt modelId="{BC9CBBE6-3477-4080-B28A-BB71CCEF7F4D}" type="sibTrans" cxnId="{CDF398C6-3A55-48F4-ABAB-FF9180C985FC}">
      <dgm:prSet/>
      <dgm:spPr/>
      <dgm:t>
        <a:bodyPr/>
        <a:lstStyle/>
        <a:p>
          <a:endParaRPr lang="fr-CH"/>
        </a:p>
      </dgm:t>
    </dgm:pt>
    <dgm:pt modelId="{8B6650DF-852F-41D7-B60D-372A7C3AB92F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30C1D08A-75EB-4EF9-9A6E-A308C0B832B6}" type="parTrans" cxnId="{A1CA8727-341D-4AFC-A829-A33E1F0002DF}">
      <dgm:prSet/>
      <dgm:spPr/>
      <dgm:t>
        <a:bodyPr/>
        <a:lstStyle/>
        <a:p>
          <a:endParaRPr lang="fr-CH"/>
        </a:p>
      </dgm:t>
    </dgm:pt>
    <dgm:pt modelId="{9B2E3CF1-D680-4397-BCE7-15B125CE69C5}" type="sibTrans" cxnId="{A1CA8727-341D-4AFC-A829-A33E1F0002DF}">
      <dgm:prSet/>
      <dgm:spPr/>
      <dgm:t>
        <a:bodyPr/>
        <a:lstStyle/>
        <a:p>
          <a:endParaRPr lang="fr-CH"/>
        </a:p>
      </dgm:t>
    </dgm:pt>
    <dgm:pt modelId="{08CED30B-E570-49C0-8A19-28341AFD116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502610E-B7DE-4A78-AA60-B2C0BBDF7337}" type="parTrans" cxnId="{F3B9380E-2405-4BAD-8C3B-67E28A657990}">
      <dgm:prSet/>
      <dgm:spPr/>
      <dgm:t>
        <a:bodyPr/>
        <a:lstStyle/>
        <a:p>
          <a:endParaRPr lang="fr-CH"/>
        </a:p>
      </dgm:t>
    </dgm:pt>
    <dgm:pt modelId="{38952D63-90F9-445B-9C37-238DDF488642}" type="sibTrans" cxnId="{F3B9380E-2405-4BAD-8C3B-67E28A657990}">
      <dgm:prSet/>
      <dgm:spPr/>
      <dgm:t>
        <a:bodyPr/>
        <a:lstStyle/>
        <a:p>
          <a:endParaRPr lang="fr-CH"/>
        </a:p>
      </dgm:t>
    </dgm:pt>
    <dgm:pt modelId="{E7AEB83F-A6DF-47F5-A0D1-E39A6A32B01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1C865CE-3BFA-4291-881A-12400CB9CB58}" type="parTrans" cxnId="{F399B934-A86A-4101-8C3D-DA2163B7673B}">
      <dgm:prSet/>
      <dgm:spPr/>
      <dgm:t>
        <a:bodyPr/>
        <a:lstStyle/>
        <a:p>
          <a:endParaRPr lang="fr-CH"/>
        </a:p>
      </dgm:t>
    </dgm:pt>
    <dgm:pt modelId="{02127D9C-609A-4C1C-AC4F-DB4ADA435E7B}" type="sibTrans" cxnId="{F399B934-A86A-4101-8C3D-DA2163B7673B}">
      <dgm:prSet/>
      <dgm:spPr/>
      <dgm:t>
        <a:bodyPr/>
        <a:lstStyle/>
        <a:p>
          <a:endParaRPr lang="fr-CH"/>
        </a:p>
      </dgm:t>
    </dgm:pt>
    <dgm:pt modelId="{494AA2C5-7542-44BB-B208-63ED782FF72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483904-DC30-478A-8E55-DB48F23876CD}" type="parTrans" cxnId="{9AA194FC-4C05-47BD-8526-C954326119CC}">
      <dgm:prSet/>
      <dgm:spPr/>
      <dgm:t>
        <a:bodyPr/>
        <a:lstStyle/>
        <a:p>
          <a:endParaRPr lang="fr-CH"/>
        </a:p>
      </dgm:t>
    </dgm:pt>
    <dgm:pt modelId="{FC48EE77-692D-4A73-81DD-2929265AC3B3}" type="sibTrans" cxnId="{9AA194FC-4C05-47BD-8526-C954326119CC}">
      <dgm:prSet/>
      <dgm:spPr/>
      <dgm:t>
        <a:bodyPr/>
        <a:lstStyle/>
        <a:p>
          <a:endParaRPr lang="fr-CH"/>
        </a:p>
      </dgm:t>
    </dgm:pt>
    <dgm:pt modelId="{552CB70B-1CE4-4B8A-BBA2-9F2ED38A0F86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D4439E73-9DDA-4BE5-9F15-5A5F5E249712}" type="parTrans" cxnId="{10AD064E-91AE-4612-978E-B9A3957DA150}">
      <dgm:prSet/>
      <dgm:spPr/>
      <dgm:t>
        <a:bodyPr/>
        <a:lstStyle/>
        <a:p>
          <a:endParaRPr lang="fr-CH"/>
        </a:p>
      </dgm:t>
    </dgm:pt>
    <dgm:pt modelId="{0B4B478E-F045-476D-9F52-18C02C3B1E02}" type="sibTrans" cxnId="{10AD064E-91AE-4612-978E-B9A3957DA150}">
      <dgm:prSet/>
      <dgm:spPr/>
      <dgm:t>
        <a:bodyPr/>
        <a:lstStyle/>
        <a:p>
          <a:endParaRPr lang="fr-CH"/>
        </a:p>
      </dgm:t>
    </dgm:pt>
    <dgm:pt modelId="{9BC1DCF8-1908-40DA-B57C-2F21D12B07EF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A8D1A77-8412-4D76-AC7A-477287AC66EF}" type="parTrans" cxnId="{CD92B08A-CBEE-45B6-A1A6-56923CBDA924}">
      <dgm:prSet/>
      <dgm:spPr/>
      <dgm:t>
        <a:bodyPr/>
        <a:lstStyle/>
        <a:p>
          <a:endParaRPr lang="fr-CH"/>
        </a:p>
      </dgm:t>
    </dgm:pt>
    <dgm:pt modelId="{74EEBC2C-098A-487B-98CD-5B47203C3612}" type="sibTrans" cxnId="{CD92B08A-CBEE-45B6-A1A6-56923CBDA924}">
      <dgm:prSet/>
      <dgm:spPr/>
      <dgm:t>
        <a:bodyPr/>
        <a:lstStyle/>
        <a:p>
          <a:endParaRPr lang="fr-CH"/>
        </a:p>
      </dgm:t>
    </dgm:pt>
    <dgm:pt modelId="{5C3B9351-F6D7-416D-8C92-1AEEBEC94AE9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82FF61D-A847-4EE9-B523-15CB145EC0DD}" type="parTrans" cxnId="{F8E6DF1D-2405-49E1-B97C-A78202076DF9}">
      <dgm:prSet/>
      <dgm:spPr/>
      <dgm:t>
        <a:bodyPr/>
        <a:lstStyle/>
        <a:p>
          <a:endParaRPr lang="fr-CH"/>
        </a:p>
      </dgm:t>
    </dgm:pt>
    <dgm:pt modelId="{CD262672-13D1-4154-ADBC-28CDD47531FF}" type="sibTrans" cxnId="{F8E6DF1D-2405-49E1-B97C-A78202076DF9}">
      <dgm:prSet/>
      <dgm:spPr/>
      <dgm:t>
        <a:bodyPr/>
        <a:lstStyle/>
        <a:p>
          <a:endParaRPr lang="fr-CH"/>
        </a:p>
      </dgm:t>
    </dgm:pt>
    <dgm:pt modelId="{EE51401B-84CD-453F-8209-C11B8357204A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89CA4D0-7CE7-48A1-9562-6EB60AEE050B}" type="parTrans" cxnId="{C555F256-0192-4378-9683-696695D46F39}">
      <dgm:prSet/>
      <dgm:spPr/>
      <dgm:t>
        <a:bodyPr/>
        <a:lstStyle/>
        <a:p>
          <a:endParaRPr lang="fr-CH"/>
        </a:p>
      </dgm:t>
    </dgm:pt>
    <dgm:pt modelId="{FAAAABC3-B56E-4E2B-AB9D-A88CA5693130}" type="sibTrans" cxnId="{C555F256-0192-4378-9683-696695D46F39}">
      <dgm:prSet/>
      <dgm:spPr/>
      <dgm:t>
        <a:bodyPr/>
        <a:lstStyle/>
        <a:p>
          <a:endParaRPr lang="fr-CH"/>
        </a:p>
      </dgm:t>
    </dgm:pt>
    <dgm:pt modelId="{D8A017FA-FC86-4932-9B11-2932570FEF45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B8043D-7CCD-42D8-8185-98E66784A114}" type="parTrans" cxnId="{6C170084-A271-4203-88EB-AFDC08D85FC7}">
      <dgm:prSet/>
      <dgm:spPr/>
      <dgm:t>
        <a:bodyPr/>
        <a:lstStyle/>
        <a:p>
          <a:endParaRPr lang="fr-CH"/>
        </a:p>
      </dgm:t>
    </dgm:pt>
    <dgm:pt modelId="{C033A808-7C38-4463-B774-E21169908E06}" type="sibTrans" cxnId="{6C170084-A271-4203-88EB-AFDC08D85FC7}">
      <dgm:prSet/>
      <dgm:spPr/>
      <dgm:t>
        <a:bodyPr/>
        <a:lstStyle/>
        <a:p>
          <a:endParaRPr lang="fr-CH"/>
        </a:p>
      </dgm:t>
    </dgm:pt>
    <dgm:pt modelId="{18A8BFB3-6496-49DD-802D-067424F9EBF1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0112175-33E7-4539-B19E-7F45CBB92D2B}" type="parTrans" cxnId="{97C88F6E-409E-484D-9D11-78817597E3BF}">
      <dgm:prSet/>
      <dgm:spPr/>
      <dgm:t>
        <a:bodyPr/>
        <a:lstStyle/>
        <a:p>
          <a:endParaRPr lang="fr-CH"/>
        </a:p>
      </dgm:t>
    </dgm:pt>
    <dgm:pt modelId="{9AE99EB0-AB92-4B9B-B899-FBE0D3008C25}" type="sibTrans" cxnId="{97C88F6E-409E-484D-9D11-78817597E3BF}">
      <dgm:prSet/>
      <dgm:spPr/>
      <dgm:t>
        <a:bodyPr/>
        <a:lstStyle/>
        <a:p>
          <a:endParaRPr lang="fr-CH"/>
        </a:p>
      </dgm:t>
    </dgm:pt>
    <dgm:pt modelId="{C8269EC7-A917-49EA-9E8C-17A890E73145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0EAC3B19-F73C-4E3A-942F-268170E629F6}" type="parTrans" cxnId="{84B24867-16DE-4478-9C04-23A6573DDFFE}">
      <dgm:prSet/>
      <dgm:spPr/>
      <dgm:t>
        <a:bodyPr/>
        <a:lstStyle/>
        <a:p>
          <a:endParaRPr lang="fr-CH"/>
        </a:p>
      </dgm:t>
    </dgm:pt>
    <dgm:pt modelId="{B13FB410-1142-4435-A0A6-0EDAE79E1AAD}" type="sibTrans" cxnId="{84B24867-16DE-4478-9C04-23A6573DDFFE}">
      <dgm:prSet/>
      <dgm:spPr/>
      <dgm:t>
        <a:bodyPr/>
        <a:lstStyle/>
        <a:p>
          <a:endParaRPr lang="fr-CH"/>
        </a:p>
      </dgm:t>
    </dgm:pt>
    <dgm:pt modelId="{4696D680-C885-49A3-9F8F-1CB88429CD50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0231AC2-DF64-4999-9320-9CEE54F138E3}" type="parTrans" cxnId="{D26085C5-4B0C-42EF-9AED-1D34C814DF05}">
      <dgm:prSet/>
      <dgm:spPr/>
      <dgm:t>
        <a:bodyPr/>
        <a:lstStyle/>
        <a:p>
          <a:endParaRPr lang="fr-CH"/>
        </a:p>
      </dgm:t>
    </dgm:pt>
    <dgm:pt modelId="{12C3FB1B-B18B-4502-AAF5-7258972290AE}" type="sibTrans" cxnId="{D26085C5-4B0C-42EF-9AED-1D34C814DF05}">
      <dgm:prSet/>
      <dgm:spPr/>
      <dgm:t>
        <a:bodyPr/>
        <a:lstStyle/>
        <a:p>
          <a:endParaRPr lang="fr-CH"/>
        </a:p>
      </dgm:t>
    </dgm:pt>
    <dgm:pt modelId="{441AD3E7-53A3-473C-80F8-04FF5EFBC449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40A16C4E-640A-4794-A65B-0F2ED8D84C80}" type="pres">
      <dgm:prSet presAssocID="{406430AE-739F-485C-9817-CDEC3C296520}" presName="hierRoot1" presStyleCnt="0">
        <dgm:presLayoutVars>
          <dgm:hierBranch val="init"/>
        </dgm:presLayoutVars>
      </dgm:prSet>
      <dgm:spPr/>
    </dgm:pt>
    <dgm:pt modelId="{BE32202C-99A7-4062-AADA-09D0511AD717}" type="pres">
      <dgm:prSet presAssocID="{406430AE-739F-485C-9817-CDEC3C296520}" presName="rootComposite1" presStyleCnt="0"/>
      <dgm:spPr/>
    </dgm:pt>
    <dgm:pt modelId="{547F60A3-22C4-41DC-8225-09C8B52E9568}" type="pres">
      <dgm:prSet presAssocID="{406430AE-739F-485C-9817-CDEC3C29652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2EF531C-3E8E-4FEC-AA05-A039D1D4DA60}" type="pres">
      <dgm:prSet presAssocID="{406430AE-739F-485C-9817-CDEC3C296520}" presName="topArc1" presStyleLbl="parChTrans1D1" presStyleIdx="0" presStyleCnt="58"/>
      <dgm:spPr/>
    </dgm:pt>
    <dgm:pt modelId="{21DFB412-2043-4A5F-89FD-63BE919C710C}" type="pres">
      <dgm:prSet presAssocID="{406430AE-739F-485C-9817-CDEC3C296520}" presName="bottomArc1" presStyleLbl="parChTrans1D1" presStyleIdx="1" presStyleCnt="58"/>
      <dgm:spPr/>
    </dgm:pt>
    <dgm:pt modelId="{5BB2B885-8051-460A-8B17-24FBAA0CF01D}" type="pres">
      <dgm:prSet presAssocID="{406430AE-739F-485C-9817-CDEC3C296520}" presName="topConnNode1" presStyleLbl="node1" presStyleIdx="0" presStyleCnt="0"/>
      <dgm:spPr/>
      <dgm:t>
        <a:bodyPr/>
        <a:lstStyle/>
        <a:p>
          <a:endParaRPr lang="fr-CH"/>
        </a:p>
      </dgm:t>
    </dgm:pt>
    <dgm:pt modelId="{21FBCBD9-D1D2-471C-A6DC-D65B20D8F0BC}" type="pres">
      <dgm:prSet presAssocID="{406430AE-739F-485C-9817-CDEC3C296520}" presName="hierChild2" presStyleCnt="0"/>
      <dgm:spPr/>
    </dgm:pt>
    <dgm:pt modelId="{16A23B1A-CD0E-4AC6-9C3C-02BCCAD609CC}" type="pres">
      <dgm:prSet presAssocID="{6120D915-7230-47BD-B8B4-011D7611B49F}" presName="Name28" presStyleLbl="parChTrans1D2" presStyleIdx="0" presStyleCnt="6"/>
      <dgm:spPr/>
      <dgm:t>
        <a:bodyPr/>
        <a:lstStyle/>
        <a:p>
          <a:endParaRPr lang="fr-CH"/>
        </a:p>
      </dgm:t>
    </dgm:pt>
    <dgm:pt modelId="{0F0D5783-63C2-4BC3-9772-1478CB7FAB2B}" type="pres">
      <dgm:prSet presAssocID="{105CC4F5-DDC2-4C89-BA09-5CB7A612B030}" presName="hierRoot2" presStyleCnt="0">
        <dgm:presLayoutVars>
          <dgm:hierBranch val="init"/>
        </dgm:presLayoutVars>
      </dgm:prSet>
      <dgm:spPr/>
    </dgm:pt>
    <dgm:pt modelId="{519FE85C-B5A1-4DCE-9FB7-703C90E3D7BB}" type="pres">
      <dgm:prSet presAssocID="{105CC4F5-DDC2-4C89-BA09-5CB7A612B030}" presName="rootComposite2" presStyleCnt="0"/>
      <dgm:spPr/>
    </dgm:pt>
    <dgm:pt modelId="{BC580767-1D95-4768-A27F-550F0DB2AF9E}" type="pres">
      <dgm:prSet presAssocID="{105CC4F5-DDC2-4C89-BA09-5CB7A612B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CD1A783-B6E1-4013-8A0F-9ADFB1C5D736}" type="pres">
      <dgm:prSet presAssocID="{105CC4F5-DDC2-4C89-BA09-5CB7A612B030}" presName="topArc2" presStyleLbl="parChTrans1D1" presStyleIdx="2" presStyleCnt="58"/>
      <dgm:spPr/>
    </dgm:pt>
    <dgm:pt modelId="{52248B89-AA94-4580-B64E-77F8EEA07CC2}" type="pres">
      <dgm:prSet presAssocID="{105CC4F5-DDC2-4C89-BA09-5CB7A612B030}" presName="bottomArc2" presStyleLbl="parChTrans1D1" presStyleIdx="3" presStyleCnt="58"/>
      <dgm:spPr/>
    </dgm:pt>
    <dgm:pt modelId="{49FCCD9E-F5AB-4F97-B5B4-08CDB15C72DB}" type="pres">
      <dgm:prSet presAssocID="{105CC4F5-DDC2-4C89-BA09-5CB7A612B030}" presName="topConnNode2" presStyleLbl="node2" presStyleIdx="0" presStyleCnt="0"/>
      <dgm:spPr/>
      <dgm:t>
        <a:bodyPr/>
        <a:lstStyle/>
        <a:p>
          <a:endParaRPr lang="fr-CH"/>
        </a:p>
      </dgm:t>
    </dgm:pt>
    <dgm:pt modelId="{292DA35D-173C-469B-9311-D437C97E5036}" type="pres">
      <dgm:prSet presAssocID="{105CC4F5-DDC2-4C89-BA09-5CB7A612B030}" presName="hierChild4" presStyleCnt="0"/>
      <dgm:spPr/>
    </dgm:pt>
    <dgm:pt modelId="{7BE8F309-CE5F-4E54-B77D-DBAC6BE642CE}" type="pres">
      <dgm:prSet presAssocID="{1116DC7C-A7B8-4CC4-8017-2BFD8B80B1F1}" presName="Name28" presStyleLbl="parChTrans1D3" presStyleIdx="0" presStyleCnt="10"/>
      <dgm:spPr/>
      <dgm:t>
        <a:bodyPr/>
        <a:lstStyle/>
        <a:p>
          <a:endParaRPr lang="fr-CH"/>
        </a:p>
      </dgm:t>
    </dgm:pt>
    <dgm:pt modelId="{EEC31FAB-D4C9-4CE3-AE32-39A18A45AA18}" type="pres">
      <dgm:prSet presAssocID="{F5DC33CC-5905-43B4-A042-3C455328C5AE}" presName="hierRoot2" presStyleCnt="0">
        <dgm:presLayoutVars>
          <dgm:hierBranch val="init"/>
        </dgm:presLayoutVars>
      </dgm:prSet>
      <dgm:spPr/>
    </dgm:pt>
    <dgm:pt modelId="{123CAE52-06BE-439D-8BBC-8E06B05A5C13}" type="pres">
      <dgm:prSet presAssocID="{F5DC33CC-5905-43B4-A042-3C455328C5AE}" presName="rootComposite2" presStyleCnt="0"/>
      <dgm:spPr/>
    </dgm:pt>
    <dgm:pt modelId="{A7C80B3E-147B-462A-AA52-3DE862F33B2C}" type="pres">
      <dgm:prSet presAssocID="{F5DC33CC-5905-43B4-A042-3C455328C5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F882CC8-0BC5-42CD-87D5-2B98A5603E41}" type="pres">
      <dgm:prSet presAssocID="{F5DC33CC-5905-43B4-A042-3C455328C5AE}" presName="topArc2" presStyleLbl="parChTrans1D1" presStyleIdx="4" presStyleCnt="58"/>
      <dgm:spPr/>
    </dgm:pt>
    <dgm:pt modelId="{C3F95531-F9B1-4A16-B8AE-1EFD14F8FCEF}" type="pres">
      <dgm:prSet presAssocID="{F5DC33CC-5905-43B4-A042-3C455328C5AE}" presName="bottomArc2" presStyleLbl="parChTrans1D1" presStyleIdx="5" presStyleCnt="58"/>
      <dgm:spPr/>
    </dgm:pt>
    <dgm:pt modelId="{312B579A-5B74-40D8-B527-E4FC76A2D630}" type="pres">
      <dgm:prSet presAssocID="{F5DC33CC-5905-43B4-A042-3C455328C5AE}" presName="topConnNode2" presStyleLbl="node3" presStyleIdx="0" presStyleCnt="0"/>
      <dgm:spPr/>
      <dgm:t>
        <a:bodyPr/>
        <a:lstStyle/>
        <a:p>
          <a:endParaRPr lang="fr-CH"/>
        </a:p>
      </dgm:t>
    </dgm:pt>
    <dgm:pt modelId="{B00EC114-E897-4E39-A74E-95F7B2A5A1F8}" type="pres">
      <dgm:prSet presAssocID="{F5DC33CC-5905-43B4-A042-3C455328C5AE}" presName="hierChild4" presStyleCnt="0"/>
      <dgm:spPr/>
    </dgm:pt>
    <dgm:pt modelId="{3F80DC24-337F-4E5F-BA3B-B5C532508E7C}" type="pres">
      <dgm:prSet presAssocID="{AD0A2DD8-ABC1-4234-A9B5-D1434F046322}" presName="Name28" presStyleLbl="parChTrans1D4" presStyleIdx="0" presStyleCnt="10"/>
      <dgm:spPr/>
      <dgm:t>
        <a:bodyPr/>
        <a:lstStyle/>
        <a:p>
          <a:endParaRPr lang="fr-CH"/>
        </a:p>
      </dgm:t>
    </dgm:pt>
    <dgm:pt modelId="{757E2782-F333-4DB2-A0D5-6CD840C2D63E}" type="pres">
      <dgm:prSet presAssocID="{AA41596E-3237-4188-952A-73B06544823A}" presName="hierRoot2" presStyleCnt="0">
        <dgm:presLayoutVars>
          <dgm:hierBranch val="init"/>
        </dgm:presLayoutVars>
      </dgm:prSet>
      <dgm:spPr/>
    </dgm:pt>
    <dgm:pt modelId="{25F654EF-DCC1-41F6-8111-6240A24D2207}" type="pres">
      <dgm:prSet presAssocID="{AA41596E-3237-4188-952A-73B06544823A}" presName="rootComposite2" presStyleCnt="0"/>
      <dgm:spPr/>
    </dgm:pt>
    <dgm:pt modelId="{D9C4C502-D071-46EB-9347-3995A9ED121A}" type="pres">
      <dgm:prSet presAssocID="{AA41596E-3237-4188-952A-73B0654482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6F695AA-73AD-4C0A-B1AB-5151E8C8EBC8}" type="pres">
      <dgm:prSet presAssocID="{AA41596E-3237-4188-952A-73B06544823A}" presName="topArc2" presStyleLbl="parChTrans1D1" presStyleIdx="6" presStyleCnt="58"/>
      <dgm:spPr/>
    </dgm:pt>
    <dgm:pt modelId="{8710A783-FFA9-48A0-9EF8-6167C1850C79}" type="pres">
      <dgm:prSet presAssocID="{AA41596E-3237-4188-952A-73B06544823A}" presName="bottomArc2" presStyleLbl="parChTrans1D1" presStyleIdx="7" presStyleCnt="58"/>
      <dgm:spPr/>
    </dgm:pt>
    <dgm:pt modelId="{89B63257-29A5-4106-8917-CA51FBC3B613}" type="pres">
      <dgm:prSet presAssocID="{AA41596E-3237-4188-952A-73B06544823A}" presName="topConnNode2" presStyleLbl="node4" presStyleIdx="0" presStyleCnt="0"/>
      <dgm:spPr/>
      <dgm:t>
        <a:bodyPr/>
        <a:lstStyle/>
        <a:p>
          <a:endParaRPr lang="fr-CH"/>
        </a:p>
      </dgm:t>
    </dgm:pt>
    <dgm:pt modelId="{853DB8A5-3B6B-4DC2-B754-8C2FF1BA3DC1}" type="pres">
      <dgm:prSet presAssocID="{AA41596E-3237-4188-952A-73B06544823A}" presName="hierChild4" presStyleCnt="0"/>
      <dgm:spPr/>
    </dgm:pt>
    <dgm:pt modelId="{85D8C538-4D95-4961-BFCB-50B29ABD8402}" type="pres">
      <dgm:prSet presAssocID="{92653DB4-52E9-4F13-AAF3-19F3D2723814}" presName="Name28" presStyleLbl="parChTrans1D4" presStyleIdx="1" presStyleCnt="10"/>
      <dgm:spPr/>
      <dgm:t>
        <a:bodyPr/>
        <a:lstStyle/>
        <a:p>
          <a:endParaRPr lang="fr-CH"/>
        </a:p>
      </dgm:t>
    </dgm:pt>
    <dgm:pt modelId="{C02E8101-4FA4-4F0F-AE36-B676812A4493}" type="pres">
      <dgm:prSet presAssocID="{37A1D474-0049-4438-A2E6-076A93114BD7}" presName="hierRoot2" presStyleCnt="0">
        <dgm:presLayoutVars>
          <dgm:hierBranch val="init"/>
        </dgm:presLayoutVars>
      </dgm:prSet>
      <dgm:spPr/>
    </dgm:pt>
    <dgm:pt modelId="{1F6BB156-66CC-451E-8BC0-3DB0ED1810E8}" type="pres">
      <dgm:prSet presAssocID="{37A1D474-0049-4438-A2E6-076A93114BD7}" presName="rootComposite2" presStyleCnt="0"/>
      <dgm:spPr/>
    </dgm:pt>
    <dgm:pt modelId="{81152AF8-65E8-4214-9D49-19E42881DB5F}" type="pres">
      <dgm:prSet presAssocID="{37A1D474-0049-4438-A2E6-076A93114B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0199FB7-EBCE-466A-ADD6-4642C3078CF8}" type="pres">
      <dgm:prSet presAssocID="{37A1D474-0049-4438-A2E6-076A93114BD7}" presName="topArc2" presStyleLbl="parChTrans1D1" presStyleIdx="8" presStyleCnt="58"/>
      <dgm:spPr/>
    </dgm:pt>
    <dgm:pt modelId="{1549E699-5690-4EF7-B668-6D2B28E3BA43}" type="pres">
      <dgm:prSet presAssocID="{37A1D474-0049-4438-A2E6-076A93114BD7}" presName="bottomArc2" presStyleLbl="parChTrans1D1" presStyleIdx="9" presStyleCnt="58"/>
      <dgm:spPr/>
    </dgm:pt>
    <dgm:pt modelId="{990807B0-E3D5-4387-9F20-ED10AF2BA682}" type="pres">
      <dgm:prSet presAssocID="{37A1D474-0049-4438-A2E6-076A93114BD7}" presName="topConnNode2" presStyleLbl="node4" presStyleIdx="0" presStyleCnt="0"/>
      <dgm:spPr/>
      <dgm:t>
        <a:bodyPr/>
        <a:lstStyle/>
        <a:p>
          <a:endParaRPr lang="fr-CH"/>
        </a:p>
      </dgm:t>
    </dgm:pt>
    <dgm:pt modelId="{1D8F79DD-8674-4C5C-9D29-85EF551BC09E}" type="pres">
      <dgm:prSet presAssocID="{37A1D474-0049-4438-A2E6-076A93114BD7}" presName="hierChild4" presStyleCnt="0"/>
      <dgm:spPr/>
    </dgm:pt>
    <dgm:pt modelId="{8000919C-22CF-429B-8470-671A05CCED42}" type="pres">
      <dgm:prSet presAssocID="{37A1D474-0049-4438-A2E6-076A93114BD7}" presName="hierChild5" presStyleCnt="0"/>
      <dgm:spPr/>
    </dgm:pt>
    <dgm:pt modelId="{9E10FB2F-5E6E-4CD6-97A3-8CE621BDDA96}" type="pres">
      <dgm:prSet presAssocID="{30C1D08A-75EB-4EF9-9A6E-A308C0B832B6}" presName="Name28" presStyleLbl="parChTrans1D4" presStyleIdx="2" presStyleCnt="10"/>
      <dgm:spPr/>
      <dgm:t>
        <a:bodyPr/>
        <a:lstStyle/>
        <a:p>
          <a:endParaRPr lang="fr-CH"/>
        </a:p>
      </dgm:t>
    </dgm:pt>
    <dgm:pt modelId="{64FB319F-AF96-4F0E-8E51-085D2200534D}" type="pres">
      <dgm:prSet presAssocID="{8B6650DF-852F-41D7-B60D-372A7C3AB92F}" presName="hierRoot2" presStyleCnt="0">
        <dgm:presLayoutVars>
          <dgm:hierBranch val="init"/>
        </dgm:presLayoutVars>
      </dgm:prSet>
      <dgm:spPr/>
    </dgm:pt>
    <dgm:pt modelId="{E195D8E6-4D3C-4FA8-B926-ACA6976DC1C6}" type="pres">
      <dgm:prSet presAssocID="{8B6650DF-852F-41D7-B60D-372A7C3AB92F}" presName="rootComposite2" presStyleCnt="0"/>
      <dgm:spPr/>
    </dgm:pt>
    <dgm:pt modelId="{04879714-1653-4220-AB79-58BBAE42DE94}" type="pres">
      <dgm:prSet presAssocID="{8B6650DF-852F-41D7-B60D-372A7C3AB9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040A601-B9CE-4C33-B01D-DD331B6B792E}" type="pres">
      <dgm:prSet presAssocID="{8B6650DF-852F-41D7-B60D-372A7C3AB92F}" presName="topArc2" presStyleLbl="parChTrans1D1" presStyleIdx="10" presStyleCnt="58"/>
      <dgm:spPr/>
    </dgm:pt>
    <dgm:pt modelId="{F05449B2-221B-46A4-BE3C-470CBD6B5F6B}" type="pres">
      <dgm:prSet presAssocID="{8B6650DF-852F-41D7-B60D-372A7C3AB92F}" presName="bottomArc2" presStyleLbl="parChTrans1D1" presStyleIdx="11" presStyleCnt="58"/>
      <dgm:spPr/>
    </dgm:pt>
    <dgm:pt modelId="{0E71C2F6-4370-4054-B5AA-E9C703A5C89C}" type="pres">
      <dgm:prSet presAssocID="{8B6650DF-852F-41D7-B60D-372A7C3AB92F}" presName="topConnNode2" presStyleLbl="node4" presStyleIdx="0" presStyleCnt="0"/>
      <dgm:spPr/>
      <dgm:t>
        <a:bodyPr/>
        <a:lstStyle/>
        <a:p>
          <a:endParaRPr lang="fr-CH"/>
        </a:p>
      </dgm:t>
    </dgm:pt>
    <dgm:pt modelId="{99D97797-3652-46CA-913B-A5AA98BDB347}" type="pres">
      <dgm:prSet presAssocID="{8B6650DF-852F-41D7-B60D-372A7C3AB92F}" presName="hierChild4" presStyleCnt="0"/>
      <dgm:spPr/>
    </dgm:pt>
    <dgm:pt modelId="{91ADEDF6-391A-438F-BEEF-89B00E47052E}" type="pres">
      <dgm:prSet presAssocID="{8B6650DF-852F-41D7-B60D-372A7C3AB92F}" presName="hierChild5" presStyleCnt="0"/>
      <dgm:spPr/>
    </dgm:pt>
    <dgm:pt modelId="{B41830F1-84F0-482E-864D-13F65E5E9569}" type="pres">
      <dgm:prSet presAssocID="{AA41596E-3237-4188-952A-73B06544823A}" presName="hierChild5" presStyleCnt="0"/>
      <dgm:spPr/>
    </dgm:pt>
    <dgm:pt modelId="{1D5C5B47-AA35-458D-8551-218D826F4494}" type="pres">
      <dgm:prSet presAssocID="{E502610E-B7DE-4A78-AA60-B2C0BBDF7337}" presName="Name28" presStyleLbl="parChTrans1D4" presStyleIdx="3" presStyleCnt="10"/>
      <dgm:spPr/>
      <dgm:t>
        <a:bodyPr/>
        <a:lstStyle/>
        <a:p>
          <a:endParaRPr lang="fr-CH"/>
        </a:p>
      </dgm:t>
    </dgm:pt>
    <dgm:pt modelId="{26739751-01D6-440D-9FDC-253AA4F21E82}" type="pres">
      <dgm:prSet presAssocID="{08CED30B-E570-49C0-8A19-28341AFD116D}" presName="hierRoot2" presStyleCnt="0">
        <dgm:presLayoutVars>
          <dgm:hierBranch val="init"/>
        </dgm:presLayoutVars>
      </dgm:prSet>
      <dgm:spPr/>
    </dgm:pt>
    <dgm:pt modelId="{D0765149-4AC9-4460-87FC-C82D527C57EA}" type="pres">
      <dgm:prSet presAssocID="{08CED30B-E570-49C0-8A19-28341AFD116D}" presName="rootComposite2" presStyleCnt="0"/>
      <dgm:spPr/>
    </dgm:pt>
    <dgm:pt modelId="{A9B71EE3-E068-4F7D-8D1E-2CBB0FDE5E5C}" type="pres">
      <dgm:prSet presAssocID="{08CED30B-E570-49C0-8A19-28341AFD11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5C09267-D15A-4800-955D-9CDE5A267C27}" type="pres">
      <dgm:prSet presAssocID="{08CED30B-E570-49C0-8A19-28341AFD116D}" presName="topArc2" presStyleLbl="parChTrans1D1" presStyleIdx="12" presStyleCnt="58"/>
      <dgm:spPr/>
    </dgm:pt>
    <dgm:pt modelId="{3ADD0CA9-6FE5-4D4C-A4C3-EB54239DF210}" type="pres">
      <dgm:prSet presAssocID="{08CED30B-E570-49C0-8A19-28341AFD116D}" presName="bottomArc2" presStyleLbl="parChTrans1D1" presStyleIdx="13" presStyleCnt="58"/>
      <dgm:spPr/>
    </dgm:pt>
    <dgm:pt modelId="{8AF0428B-27E4-4263-8770-66A848855809}" type="pres">
      <dgm:prSet presAssocID="{08CED30B-E570-49C0-8A19-28341AFD116D}" presName="topConnNode2" presStyleLbl="node4" presStyleIdx="0" presStyleCnt="0"/>
      <dgm:spPr/>
      <dgm:t>
        <a:bodyPr/>
        <a:lstStyle/>
        <a:p>
          <a:endParaRPr lang="fr-CH"/>
        </a:p>
      </dgm:t>
    </dgm:pt>
    <dgm:pt modelId="{C0087F14-34F2-4D56-A68A-E5825DAFBB78}" type="pres">
      <dgm:prSet presAssocID="{08CED30B-E570-49C0-8A19-28341AFD116D}" presName="hierChild4" presStyleCnt="0"/>
      <dgm:spPr/>
    </dgm:pt>
    <dgm:pt modelId="{09F25BBE-808B-436E-B87B-3CB731D41932}" type="pres">
      <dgm:prSet presAssocID="{E1C865CE-3BFA-4291-881A-12400CB9CB58}" presName="Name28" presStyleLbl="parChTrans1D4" presStyleIdx="4" presStyleCnt="10"/>
      <dgm:spPr/>
      <dgm:t>
        <a:bodyPr/>
        <a:lstStyle/>
        <a:p>
          <a:endParaRPr lang="fr-CH"/>
        </a:p>
      </dgm:t>
    </dgm:pt>
    <dgm:pt modelId="{518ED56C-A21F-4922-83D9-F9A45FB8DC09}" type="pres">
      <dgm:prSet presAssocID="{E7AEB83F-A6DF-47F5-A0D1-E39A6A32B01F}" presName="hierRoot2" presStyleCnt="0">
        <dgm:presLayoutVars>
          <dgm:hierBranch val="init"/>
        </dgm:presLayoutVars>
      </dgm:prSet>
      <dgm:spPr/>
    </dgm:pt>
    <dgm:pt modelId="{0C61FD33-A375-424F-BB62-2334BE07C40D}" type="pres">
      <dgm:prSet presAssocID="{E7AEB83F-A6DF-47F5-A0D1-E39A6A32B01F}" presName="rootComposite2" presStyleCnt="0"/>
      <dgm:spPr/>
    </dgm:pt>
    <dgm:pt modelId="{8478ADDB-BF75-46AA-990A-4541B9405175}" type="pres">
      <dgm:prSet presAssocID="{E7AEB83F-A6DF-47F5-A0D1-E39A6A32B01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10025E6-CF5D-4210-A101-7A7B3E52445E}" type="pres">
      <dgm:prSet presAssocID="{E7AEB83F-A6DF-47F5-A0D1-E39A6A32B01F}" presName="topArc2" presStyleLbl="parChTrans1D1" presStyleIdx="14" presStyleCnt="58"/>
      <dgm:spPr/>
    </dgm:pt>
    <dgm:pt modelId="{CF0A75BB-CC74-45C4-AAB5-03553C150D25}" type="pres">
      <dgm:prSet presAssocID="{E7AEB83F-A6DF-47F5-A0D1-E39A6A32B01F}" presName="bottomArc2" presStyleLbl="parChTrans1D1" presStyleIdx="15" presStyleCnt="58"/>
      <dgm:spPr/>
    </dgm:pt>
    <dgm:pt modelId="{844D298D-95F5-480C-AD47-57992F39E0E1}" type="pres">
      <dgm:prSet presAssocID="{E7AEB83F-A6DF-47F5-A0D1-E39A6A32B01F}" presName="topConnNode2" presStyleLbl="node4" presStyleIdx="0" presStyleCnt="0"/>
      <dgm:spPr/>
      <dgm:t>
        <a:bodyPr/>
        <a:lstStyle/>
        <a:p>
          <a:endParaRPr lang="fr-CH"/>
        </a:p>
      </dgm:t>
    </dgm:pt>
    <dgm:pt modelId="{BDC7FA84-BF8D-43EB-B677-74464E8BC6B4}" type="pres">
      <dgm:prSet presAssocID="{E7AEB83F-A6DF-47F5-A0D1-E39A6A32B01F}" presName="hierChild4" presStyleCnt="0"/>
      <dgm:spPr/>
    </dgm:pt>
    <dgm:pt modelId="{1A92DCCD-915F-49CF-A587-CAB24A256D6A}" type="pres">
      <dgm:prSet presAssocID="{E7AEB83F-A6DF-47F5-A0D1-E39A6A32B01F}" presName="hierChild5" presStyleCnt="0"/>
      <dgm:spPr/>
    </dgm:pt>
    <dgm:pt modelId="{B4A3EA35-FE04-425F-9711-3BA2D5BA2CF9}" type="pres">
      <dgm:prSet presAssocID="{21483904-DC30-478A-8E55-DB48F23876CD}" presName="Name28" presStyleLbl="parChTrans1D4" presStyleIdx="5" presStyleCnt="10"/>
      <dgm:spPr/>
      <dgm:t>
        <a:bodyPr/>
        <a:lstStyle/>
        <a:p>
          <a:endParaRPr lang="fr-CH"/>
        </a:p>
      </dgm:t>
    </dgm:pt>
    <dgm:pt modelId="{B566799F-6B98-4F4F-A24B-ED11084639FA}" type="pres">
      <dgm:prSet presAssocID="{494AA2C5-7542-44BB-B208-63ED782FF72F}" presName="hierRoot2" presStyleCnt="0">
        <dgm:presLayoutVars>
          <dgm:hierBranch val="init"/>
        </dgm:presLayoutVars>
      </dgm:prSet>
      <dgm:spPr/>
    </dgm:pt>
    <dgm:pt modelId="{1B8509CB-8715-4160-98A8-C2FDF46D44BE}" type="pres">
      <dgm:prSet presAssocID="{494AA2C5-7542-44BB-B208-63ED782FF72F}" presName="rootComposite2" presStyleCnt="0"/>
      <dgm:spPr/>
    </dgm:pt>
    <dgm:pt modelId="{0118D302-3929-4555-BCB6-E910C6E1269C}" type="pres">
      <dgm:prSet presAssocID="{494AA2C5-7542-44BB-B208-63ED782FF7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7AB0DDD-1D6F-4B61-AF10-8AB5CCC5EA03}" type="pres">
      <dgm:prSet presAssocID="{494AA2C5-7542-44BB-B208-63ED782FF72F}" presName="topArc2" presStyleLbl="parChTrans1D1" presStyleIdx="16" presStyleCnt="58"/>
      <dgm:spPr/>
    </dgm:pt>
    <dgm:pt modelId="{AC618516-F3F3-4EE3-A094-D35672094222}" type="pres">
      <dgm:prSet presAssocID="{494AA2C5-7542-44BB-B208-63ED782FF72F}" presName="bottomArc2" presStyleLbl="parChTrans1D1" presStyleIdx="17" presStyleCnt="58"/>
      <dgm:spPr/>
    </dgm:pt>
    <dgm:pt modelId="{359C5109-2996-404D-84B9-C9D94AF38A7A}" type="pres">
      <dgm:prSet presAssocID="{494AA2C5-7542-44BB-B208-63ED782FF72F}" presName="topConnNode2" presStyleLbl="node4" presStyleIdx="0" presStyleCnt="0"/>
      <dgm:spPr/>
      <dgm:t>
        <a:bodyPr/>
        <a:lstStyle/>
        <a:p>
          <a:endParaRPr lang="fr-CH"/>
        </a:p>
      </dgm:t>
    </dgm:pt>
    <dgm:pt modelId="{32081E02-1A71-44BF-B1E1-E5195CCC0A98}" type="pres">
      <dgm:prSet presAssocID="{494AA2C5-7542-44BB-B208-63ED782FF72F}" presName="hierChild4" presStyleCnt="0"/>
      <dgm:spPr/>
    </dgm:pt>
    <dgm:pt modelId="{379DF01D-C375-4871-A055-E56A303F33B6}" type="pres">
      <dgm:prSet presAssocID="{494AA2C5-7542-44BB-B208-63ED782FF72F}" presName="hierChild5" presStyleCnt="0"/>
      <dgm:spPr/>
    </dgm:pt>
    <dgm:pt modelId="{F313DABB-FFFC-40B8-94C0-B70E1318A717}" type="pres">
      <dgm:prSet presAssocID="{08CED30B-E570-49C0-8A19-28341AFD116D}" presName="hierChild5" presStyleCnt="0"/>
      <dgm:spPr/>
    </dgm:pt>
    <dgm:pt modelId="{0DDE932E-F4F1-4DEE-9849-6BF22C3C7D0A}" type="pres">
      <dgm:prSet presAssocID="{F5DC33CC-5905-43B4-A042-3C455328C5AE}" presName="hierChild5" presStyleCnt="0"/>
      <dgm:spPr/>
    </dgm:pt>
    <dgm:pt modelId="{FC8834E6-AFF5-4557-A9A7-8D206B24B158}" type="pres">
      <dgm:prSet presAssocID="{D4439E73-9DDA-4BE5-9F15-5A5F5E249712}" presName="Name28" presStyleLbl="parChTrans1D3" presStyleIdx="1" presStyleCnt="10"/>
      <dgm:spPr/>
      <dgm:t>
        <a:bodyPr/>
        <a:lstStyle/>
        <a:p>
          <a:endParaRPr lang="fr-CH"/>
        </a:p>
      </dgm:t>
    </dgm:pt>
    <dgm:pt modelId="{E7C50545-E6E1-4685-9A7F-C69F7140D500}" type="pres">
      <dgm:prSet presAssocID="{552CB70B-1CE4-4B8A-BBA2-9F2ED38A0F86}" presName="hierRoot2" presStyleCnt="0">
        <dgm:presLayoutVars>
          <dgm:hierBranch val="init"/>
        </dgm:presLayoutVars>
      </dgm:prSet>
      <dgm:spPr/>
    </dgm:pt>
    <dgm:pt modelId="{54A142BC-AD81-4899-8542-32090B54E390}" type="pres">
      <dgm:prSet presAssocID="{552CB70B-1CE4-4B8A-BBA2-9F2ED38A0F86}" presName="rootComposite2" presStyleCnt="0"/>
      <dgm:spPr/>
    </dgm:pt>
    <dgm:pt modelId="{A5F708F6-1ECE-4D6C-9447-3162BAB5F066}" type="pres">
      <dgm:prSet presAssocID="{552CB70B-1CE4-4B8A-BBA2-9F2ED38A0F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A26459E-BE48-4C3D-882A-4FF391507F1C}" type="pres">
      <dgm:prSet presAssocID="{552CB70B-1CE4-4B8A-BBA2-9F2ED38A0F86}" presName="topArc2" presStyleLbl="parChTrans1D1" presStyleIdx="18" presStyleCnt="58"/>
      <dgm:spPr/>
    </dgm:pt>
    <dgm:pt modelId="{306588E2-6029-4DA6-A94D-A405EF4A8084}" type="pres">
      <dgm:prSet presAssocID="{552CB70B-1CE4-4B8A-BBA2-9F2ED38A0F86}" presName="bottomArc2" presStyleLbl="parChTrans1D1" presStyleIdx="19" presStyleCnt="58"/>
      <dgm:spPr/>
    </dgm:pt>
    <dgm:pt modelId="{C7B6D67C-A10F-48B1-BE94-9A4CB4E3B252}" type="pres">
      <dgm:prSet presAssocID="{552CB70B-1CE4-4B8A-BBA2-9F2ED38A0F86}" presName="topConnNode2" presStyleLbl="node3" presStyleIdx="0" presStyleCnt="0"/>
      <dgm:spPr/>
      <dgm:t>
        <a:bodyPr/>
        <a:lstStyle/>
        <a:p>
          <a:endParaRPr lang="fr-CH"/>
        </a:p>
      </dgm:t>
    </dgm:pt>
    <dgm:pt modelId="{3C3B541C-D454-4999-B0C0-A1277521CD01}" type="pres">
      <dgm:prSet presAssocID="{552CB70B-1CE4-4B8A-BBA2-9F2ED38A0F86}" presName="hierChild4" presStyleCnt="0"/>
      <dgm:spPr/>
    </dgm:pt>
    <dgm:pt modelId="{596BC924-3ADB-4698-AA59-55B6E6B11D14}" type="pres">
      <dgm:prSet presAssocID="{EA8D1A77-8412-4D76-AC7A-477287AC66EF}" presName="Name28" presStyleLbl="parChTrans1D4" presStyleIdx="6" presStyleCnt="10"/>
      <dgm:spPr/>
      <dgm:t>
        <a:bodyPr/>
        <a:lstStyle/>
        <a:p>
          <a:endParaRPr lang="fr-CH"/>
        </a:p>
      </dgm:t>
    </dgm:pt>
    <dgm:pt modelId="{99F3182D-6EE7-40E1-A439-DC858215CBF6}" type="pres">
      <dgm:prSet presAssocID="{9BC1DCF8-1908-40DA-B57C-2F21D12B07EF}" presName="hierRoot2" presStyleCnt="0">
        <dgm:presLayoutVars>
          <dgm:hierBranch val="init"/>
        </dgm:presLayoutVars>
      </dgm:prSet>
      <dgm:spPr/>
    </dgm:pt>
    <dgm:pt modelId="{F1F60AB6-9638-4A0C-95FE-D825B5959581}" type="pres">
      <dgm:prSet presAssocID="{9BC1DCF8-1908-40DA-B57C-2F21D12B07EF}" presName="rootComposite2" presStyleCnt="0"/>
      <dgm:spPr/>
    </dgm:pt>
    <dgm:pt modelId="{49ADA5B7-2703-4B54-9312-63EDF387E5A3}" type="pres">
      <dgm:prSet presAssocID="{9BC1DCF8-1908-40DA-B57C-2F21D12B07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762F0F9-7D55-42D1-A430-35EB4FB8B364}" type="pres">
      <dgm:prSet presAssocID="{9BC1DCF8-1908-40DA-B57C-2F21D12B07EF}" presName="topArc2" presStyleLbl="parChTrans1D1" presStyleIdx="20" presStyleCnt="58"/>
      <dgm:spPr/>
    </dgm:pt>
    <dgm:pt modelId="{C1875611-1A73-4374-A6BD-76AEED47B137}" type="pres">
      <dgm:prSet presAssocID="{9BC1DCF8-1908-40DA-B57C-2F21D12B07EF}" presName="bottomArc2" presStyleLbl="parChTrans1D1" presStyleIdx="21" presStyleCnt="58"/>
      <dgm:spPr/>
    </dgm:pt>
    <dgm:pt modelId="{D29DF345-689A-47B4-97CD-7DBDF2378A17}" type="pres">
      <dgm:prSet presAssocID="{9BC1DCF8-1908-40DA-B57C-2F21D12B07EF}" presName="topConnNode2" presStyleLbl="node4" presStyleIdx="0" presStyleCnt="0"/>
      <dgm:spPr/>
      <dgm:t>
        <a:bodyPr/>
        <a:lstStyle/>
        <a:p>
          <a:endParaRPr lang="fr-CH"/>
        </a:p>
      </dgm:t>
    </dgm:pt>
    <dgm:pt modelId="{388A2712-E54D-4710-908C-8937B94DDB7A}" type="pres">
      <dgm:prSet presAssocID="{9BC1DCF8-1908-40DA-B57C-2F21D12B07EF}" presName="hierChild4" presStyleCnt="0"/>
      <dgm:spPr/>
    </dgm:pt>
    <dgm:pt modelId="{0617F7BD-7D78-4170-86F4-3E6D8CDEF4B2}" type="pres">
      <dgm:prSet presAssocID="{9BC1DCF8-1908-40DA-B57C-2F21D12B07EF}" presName="hierChild5" presStyleCnt="0"/>
      <dgm:spPr/>
    </dgm:pt>
    <dgm:pt modelId="{88393483-9DDE-4271-9726-A1236B791AE8}" type="pres">
      <dgm:prSet presAssocID="{082FF61D-A847-4EE9-B523-15CB145EC0DD}" presName="Name28" presStyleLbl="parChTrans1D4" presStyleIdx="7" presStyleCnt="10"/>
      <dgm:spPr/>
      <dgm:t>
        <a:bodyPr/>
        <a:lstStyle/>
        <a:p>
          <a:endParaRPr lang="fr-CH"/>
        </a:p>
      </dgm:t>
    </dgm:pt>
    <dgm:pt modelId="{25C9C36E-AD78-4EDA-AADB-9A775ADFCBDC}" type="pres">
      <dgm:prSet presAssocID="{5C3B9351-F6D7-416D-8C92-1AEEBEC94AE9}" presName="hierRoot2" presStyleCnt="0">
        <dgm:presLayoutVars>
          <dgm:hierBranch val="init"/>
        </dgm:presLayoutVars>
      </dgm:prSet>
      <dgm:spPr/>
    </dgm:pt>
    <dgm:pt modelId="{B956CD49-1241-40C5-BE15-9CC1D81B09AD}" type="pres">
      <dgm:prSet presAssocID="{5C3B9351-F6D7-416D-8C92-1AEEBEC94AE9}" presName="rootComposite2" presStyleCnt="0"/>
      <dgm:spPr/>
    </dgm:pt>
    <dgm:pt modelId="{4B63718A-3628-4EF7-B2AA-3FF643013BC3}" type="pres">
      <dgm:prSet presAssocID="{5C3B9351-F6D7-416D-8C92-1AEEBEC94A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8A695C7-BD9C-4C62-8C35-3CCB1A0229B1}" type="pres">
      <dgm:prSet presAssocID="{5C3B9351-F6D7-416D-8C92-1AEEBEC94AE9}" presName="topArc2" presStyleLbl="parChTrans1D1" presStyleIdx="22" presStyleCnt="58"/>
      <dgm:spPr/>
    </dgm:pt>
    <dgm:pt modelId="{C8E2C1B7-1B4F-4B9E-BE49-647AF3B0915C}" type="pres">
      <dgm:prSet presAssocID="{5C3B9351-F6D7-416D-8C92-1AEEBEC94AE9}" presName="bottomArc2" presStyleLbl="parChTrans1D1" presStyleIdx="23" presStyleCnt="58"/>
      <dgm:spPr/>
    </dgm:pt>
    <dgm:pt modelId="{C23F4763-13D8-456D-81A0-6611B410FC03}" type="pres">
      <dgm:prSet presAssocID="{5C3B9351-F6D7-416D-8C92-1AEEBEC94AE9}" presName="topConnNode2" presStyleLbl="node4" presStyleIdx="0" presStyleCnt="0"/>
      <dgm:spPr/>
      <dgm:t>
        <a:bodyPr/>
        <a:lstStyle/>
        <a:p>
          <a:endParaRPr lang="fr-CH"/>
        </a:p>
      </dgm:t>
    </dgm:pt>
    <dgm:pt modelId="{66AB7249-590A-4040-BA5F-50242B74BFFD}" type="pres">
      <dgm:prSet presAssocID="{5C3B9351-F6D7-416D-8C92-1AEEBEC94AE9}" presName="hierChild4" presStyleCnt="0"/>
      <dgm:spPr/>
    </dgm:pt>
    <dgm:pt modelId="{A0767909-6CC2-4523-AF75-C8C5BC3D7A73}" type="pres">
      <dgm:prSet presAssocID="{D89CA4D0-7CE7-48A1-9562-6EB60AEE050B}" presName="Name28" presStyleLbl="parChTrans1D4" presStyleIdx="8" presStyleCnt="10"/>
      <dgm:spPr/>
      <dgm:t>
        <a:bodyPr/>
        <a:lstStyle/>
        <a:p>
          <a:endParaRPr lang="fr-CH"/>
        </a:p>
      </dgm:t>
    </dgm:pt>
    <dgm:pt modelId="{62F44FD8-5DC7-4159-AEE1-97E8A8BBC8A3}" type="pres">
      <dgm:prSet presAssocID="{EE51401B-84CD-453F-8209-C11B8357204A}" presName="hierRoot2" presStyleCnt="0">
        <dgm:presLayoutVars>
          <dgm:hierBranch val="init"/>
        </dgm:presLayoutVars>
      </dgm:prSet>
      <dgm:spPr/>
    </dgm:pt>
    <dgm:pt modelId="{A5284AF3-7CE0-4A6E-835E-4C49A9260A00}" type="pres">
      <dgm:prSet presAssocID="{EE51401B-84CD-453F-8209-C11B8357204A}" presName="rootComposite2" presStyleCnt="0"/>
      <dgm:spPr/>
    </dgm:pt>
    <dgm:pt modelId="{CCE52593-267B-4D0A-8637-1599DBD9908C}" type="pres">
      <dgm:prSet presAssocID="{EE51401B-84CD-453F-8209-C11B8357204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CF200B6-CA92-47CE-A9BF-665778925350}" type="pres">
      <dgm:prSet presAssocID="{EE51401B-84CD-453F-8209-C11B8357204A}" presName="topArc2" presStyleLbl="parChTrans1D1" presStyleIdx="24" presStyleCnt="58"/>
      <dgm:spPr/>
    </dgm:pt>
    <dgm:pt modelId="{F78C2E21-E85E-468A-A2DC-6A625114152A}" type="pres">
      <dgm:prSet presAssocID="{EE51401B-84CD-453F-8209-C11B8357204A}" presName="bottomArc2" presStyleLbl="parChTrans1D1" presStyleIdx="25" presStyleCnt="58"/>
      <dgm:spPr/>
    </dgm:pt>
    <dgm:pt modelId="{2D8D663C-3940-4D8A-9533-327BF4DE6B70}" type="pres">
      <dgm:prSet presAssocID="{EE51401B-84CD-453F-8209-C11B8357204A}" presName="topConnNode2" presStyleLbl="node4" presStyleIdx="0" presStyleCnt="0"/>
      <dgm:spPr/>
      <dgm:t>
        <a:bodyPr/>
        <a:lstStyle/>
        <a:p>
          <a:endParaRPr lang="fr-CH"/>
        </a:p>
      </dgm:t>
    </dgm:pt>
    <dgm:pt modelId="{084CC1F0-ADA6-439F-9BF0-BD66E968A59E}" type="pres">
      <dgm:prSet presAssocID="{EE51401B-84CD-453F-8209-C11B8357204A}" presName="hierChild4" presStyleCnt="0"/>
      <dgm:spPr/>
    </dgm:pt>
    <dgm:pt modelId="{26BED949-8342-420E-A7ED-FEE25D85DF5F}" type="pres">
      <dgm:prSet presAssocID="{EE51401B-84CD-453F-8209-C11B8357204A}" presName="hierChild5" presStyleCnt="0"/>
      <dgm:spPr/>
    </dgm:pt>
    <dgm:pt modelId="{D6D0C4E4-3383-455B-98CC-EA9A7E7DAD1F}" type="pres">
      <dgm:prSet presAssocID="{21B8043D-7CCD-42D8-8185-98E66784A114}" presName="Name28" presStyleLbl="parChTrans1D4" presStyleIdx="9" presStyleCnt="10"/>
      <dgm:spPr/>
      <dgm:t>
        <a:bodyPr/>
        <a:lstStyle/>
        <a:p>
          <a:endParaRPr lang="fr-CH"/>
        </a:p>
      </dgm:t>
    </dgm:pt>
    <dgm:pt modelId="{04D1B6A2-A2D8-4940-A613-56284367A470}" type="pres">
      <dgm:prSet presAssocID="{D8A017FA-FC86-4932-9B11-2932570FEF45}" presName="hierRoot2" presStyleCnt="0">
        <dgm:presLayoutVars>
          <dgm:hierBranch val="init"/>
        </dgm:presLayoutVars>
      </dgm:prSet>
      <dgm:spPr/>
    </dgm:pt>
    <dgm:pt modelId="{39E36B0B-60FA-43B3-88D4-4D3ED8734FBF}" type="pres">
      <dgm:prSet presAssocID="{D8A017FA-FC86-4932-9B11-2932570FEF45}" presName="rootComposite2" presStyleCnt="0"/>
      <dgm:spPr/>
    </dgm:pt>
    <dgm:pt modelId="{B3E97663-1B26-43FE-ADE2-853E27BC634F}" type="pres">
      <dgm:prSet presAssocID="{D8A017FA-FC86-4932-9B11-2932570FEF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D7D3F24-E091-4FE6-8CCD-3CE1759F587D}" type="pres">
      <dgm:prSet presAssocID="{D8A017FA-FC86-4932-9B11-2932570FEF45}" presName="topArc2" presStyleLbl="parChTrans1D1" presStyleIdx="26" presStyleCnt="58"/>
      <dgm:spPr/>
    </dgm:pt>
    <dgm:pt modelId="{C3CCF356-7C4B-46E2-A030-0CEE3A3B2BB6}" type="pres">
      <dgm:prSet presAssocID="{D8A017FA-FC86-4932-9B11-2932570FEF45}" presName="bottomArc2" presStyleLbl="parChTrans1D1" presStyleIdx="27" presStyleCnt="58"/>
      <dgm:spPr/>
    </dgm:pt>
    <dgm:pt modelId="{80CB56F3-EA7F-41C8-BA6B-1135C13CC59C}" type="pres">
      <dgm:prSet presAssocID="{D8A017FA-FC86-4932-9B11-2932570FEF45}" presName="topConnNode2" presStyleLbl="node4" presStyleIdx="0" presStyleCnt="0"/>
      <dgm:spPr/>
      <dgm:t>
        <a:bodyPr/>
        <a:lstStyle/>
        <a:p>
          <a:endParaRPr lang="fr-CH"/>
        </a:p>
      </dgm:t>
    </dgm:pt>
    <dgm:pt modelId="{5BBFD455-3E9C-41FA-B78E-9DE44C3322C8}" type="pres">
      <dgm:prSet presAssocID="{D8A017FA-FC86-4932-9B11-2932570FEF45}" presName="hierChild4" presStyleCnt="0"/>
      <dgm:spPr/>
    </dgm:pt>
    <dgm:pt modelId="{77B3FE89-2BB9-4D35-BEA3-5C8AD83BB1C5}" type="pres">
      <dgm:prSet presAssocID="{D8A017FA-FC86-4932-9B11-2932570FEF45}" presName="hierChild5" presStyleCnt="0"/>
      <dgm:spPr/>
    </dgm:pt>
    <dgm:pt modelId="{1FEC5F35-20B2-45EC-97E1-3D861BEC25B1}" type="pres">
      <dgm:prSet presAssocID="{5C3B9351-F6D7-416D-8C92-1AEEBEC94AE9}" presName="hierChild5" presStyleCnt="0"/>
      <dgm:spPr/>
    </dgm:pt>
    <dgm:pt modelId="{816F1FD7-B450-45FE-9D83-C66E9A340F79}" type="pres">
      <dgm:prSet presAssocID="{552CB70B-1CE4-4B8A-BBA2-9F2ED38A0F86}" presName="hierChild5" presStyleCnt="0"/>
      <dgm:spPr/>
    </dgm:pt>
    <dgm:pt modelId="{5F84FD8E-F742-41DD-9D5A-0259528F7007}" type="pres">
      <dgm:prSet presAssocID="{105CC4F5-DDC2-4C89-BA09-5CB7A612B030}" presName="hierChild5" presStyleCnt="0"/>
      <dgm:spPr/>
    </dgm:pt>
    <dgm:pt modelId="{90081E2A-D41E-4A1D-B6A9-F2B373A8C26C}" type="pres">
      <dgm:prSet presAssocID="{30112175-33E7-4539-B19E-7F45CBB92D2B}" presName="Name28" presStyleLbl="parChTrans1D2" presStyleIdx="1" presStyleCnt="6"/>
      <dgm:spPr/>
      <dgm:t>
        <a:bodyPr/>
        <a:lstStyle/>
        <a:p>
          <a:endParaRPr lang="fr-CH"/>
        </a:p>
      </dgm:t>
    </dgm:pt>
    <dgm:pt modelId="{50C0B507-65C0-48C9-BBE7-750EAAF5F810}" type="pres">
      <dgm:prSet presAssocID="{18A8BFB3-6496-49DD-802D-067424F9EBF1}" presName="hierRoot2" presStyleCnt="0">
        <dgm:presLayoutVars>
          <dgm:hierBranch val="init"/>
        </dgm:presLayoutVars>
      </dgm:prSet>
      <dgm:spPr/>
    </dgm:pt>
    <dgm:pt modelId="{9C77E45D-123B-4D2B-9311-7A36FA3E6FEA}" type="pres">
      <dgm:prSet presAssocID="{18A8BFB3-6496-49DD-802D-067424F9EBF1}" presName="rootComposite2" presStyleCnt="0"/>
      <dgm:spPr/>
    </dgm:pt>
    <dgm:pt modelId="{DA8F4AE0-FC38-4FED-83E8-59813E7C9FE6}" type="pres">
      <dgm:prSet presAssocID="{18A8BFB3-6496-49DD-802D-067424F9EBF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5BC9D93-9029-442B-BDD1-8612166C33E7}" type="pres">
      <dgm:prSet presAssocID="{18A8BFB3-6496-49DD-802D-067424F9EBF1}" presName="topArc2" presStyleLbl="parChTrans1D1" presStyleIdx="28" presStyleCnt="58"/>
      <dgm:spPr/>
    </dgm:pt>
    <dgm:pt modelId="{B3971C42-06F9-439E-B400-742C9CA6C86D}" type="pres">
      <dgm:prSet presAssocID="{18A8BFB3-6496-49DD-802D-067424F9EBF1}" presName="bottomArc2" presStyleLbl="parChTrans1D1" presStyleIdx="29" presStyleCnt="58"/>
      <dgm:spPr/>
    </dgm:pt>
    <dgm:pt modelId="{36CFFF38-C2BA-40DD-AF85-4017130AEDF3}" type="pres">
      <dgm:prSet presAssocID="{18A8BFB3-6496-49DD-802D-067424F9EBF1}" presName="topConnNode2" presStyleLbl="node2" presStyleIdx="0" presStyleCnt="0"/>
      <dgm:spPr/>
      <dgm:t>
        <a:bodyPr/>
        <a:lstStyle/>
        <a:p>
          <a:endParaRPr lang="fr-CH"/>
        </a:p>
      </dgm:t>
    </dgm:pt>
    <dgm:pt modelId="{C6E05DBF-BC10-42B8-9E78-0FFC56F3F832}" type="pres">
      <dgm:prSet presAssocID="{18A8BFB3-6496-49DD-802D-067424F9EBF1}" presName="hierChild4" presStyleCnt="0"/>
      <dgm:spPr/>
    </dgm:pt>
    <dgm:pt modelId="{37ADE9CB-4F21-49EC-90FD-2F7DFF85AE3D}" type="pres">
      <dgm:prSet presAssocID="{0EAC3B19-F73C-4E3A-942F-268170E629F6}" presName="Name28" presStyleLbl="parChTrans1D3" presStyleIdx="2" presStyleCnt="10"/>
      <dgm:spPr/>
      <dgm:t>
        <a:bodyPr/>
        <a:lstStyle/>
        <a:p>
          <a:endParaRPr lang="fr-CH"/>
        </a:p>
      </dgm:t>
    </dgm:pt>
    <dgm:pt modelId="{538557B1-B387-4806-888F-6D49F9D9D65C}" type="pres">
      <dgm:prSet presAssocID="{C8269EC7-A917-49EA-9E8C-17A890E73145}" presName="hierRoot2" presStyleCnt="0">
        <dgm:presLayoutVars>
          <dgm:hierBranch val="init"/>
        </dgm:presLayoutVars>
      </dgm:prSet>
      <dgm:spPr/>
    </dgm:pt>
    <dgm:pt modelId="{5803DDD2-B9D1-4FC9-A014-05C31F621CD8}" type="pres">
      <dgm:prSet presAssocID="{C8269EC7-A917-49EA-9E8C-17A890E73145}" presName="rootComposite2" presStyleCnt="0"/>
      <dgm:spPr/>
    </dgm:pt>
    <dgm:pt modelId="{618140E3-2428-4AAA-8AC9-6A90C2A27658}" type="pres">
      <dgm:prSet presAssocID="{C8269EC7-A917-49EA-9E8C-17A890E731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B7EF2B5-7DAC-41BA-B628-F3E56685DB48}" type="pres">
      <dgm:prSet presAssocID="{C8269EC7-A917-49EA-9E8C-17A890E73145}" presName="topArc2" presStyleLbl="parChTrans1D1" presStyleIdx="30" presStyleCnt="58"/>
      <dgm:spPr/>
    </dgm:pt>
    <dgm:pt modelId="{A57B2FF0-1BF1-49DF-A3A5-B673F2788C1D}" type="pres">
      <dgm:prSet presAssocID="{C8269EC7-A917-49EA-9E8C-17A890E73145}" presName="bottomArc2" presStyleLbl="parChTrans1D1" presStyleIdx="31" presStyleCnt="58"/>
      <dgm:spPr/>
    </dgm:pt>
    <dgm:pt modelId="{F10841D8-7E14-4FCA-9CA5-0F92980D0558}" type="pres">
      <dgm:prSet presAssocID="{C8269EC7-A917-49EA-9E8C-17A890E73145}" presName="topConnNode2" presStyleLbl="node3" presStyleIdx="0" presStyleCnt="0"/>
      <dgm:spPr/>
      <dgm:t>
        <a:bodyPr/>
        <a:lstStyle/>
        <a:p>
          <a:endParaRPr lang="fr-CH"/>
        </a:p>
      </dgm:t>
    </dgm:pt>
    <dgm:pt modelId="{9D8E387C-3C97-4D6C-9CCF-C160E26C0CB3}" type="pres">
      <dgm:prSet presAssocID="{C8269EC7-A917-49EA-9E8C-17A890E73145}" presName="hierChild4" presStyleCnt="0"/>
      <dgm:spPr/>
    </dgm:pt>
    <dgm:pt modelId="{C4E621FC-4769-429B-A669-D5FC3D74896A}" type="pres">
      <dgm:prSet presAssocID="{C8269EC7-A917-49EA-9E8C-17A890E73145}" presName="hierChild5" presStyleCnt="0"/>
      <dgm:spPr/>
    </dgm:pt>
    <dgm:pt modelId="{123F9CAF-B1C7-4D02-B19F-85B29D86FCFF}" type="pres">
      <dgm:prSet presAssocID="{40231AC2-DF64-4999-9320-9CEE54F138E3}" presName="Name28" presStyleLbl="parChTrans1D3" presStyleIdx="3" presStyleCnt="10"/>
      <dgm:spPr/>
      <dgm:t>
        <a:bodyPr/>
        <a:lstStyle/>
        <a:p>
          <a:endParaRPr lang="fr-CH"/>
        </a:p>
      </dgm:t>
    </dgm:pt>
    <dgm:pt modelId="{30F910FF-5BA0-47C1-8FA5-FFB3144ABEFE}" type="pres">
      <dgm:prSet presAssocID="{4696D680-C885-49A3-9F8F-1CB88429CD50}" presName="hierRoot2" presStyleCnt="0">
        <dgm:presLayoutVars>
          <dgm:hierBranch val="init"/>
        </dgm:presLayoutVars>
      </dgm:prSet>
      <dgm:spPr/>
    </dgm:pt>
    <dgm:pt modelId="{64D7820D-99DD-482E-B9A4-24F93AC1979D}" type="pres">
      <dgm:prSet presAssocID="{4696D680-C885-49A3-9F8F-1CB88429CD50}" presName="rootComposite2" presStyleCnt="0"/>
      <dgm:spPr/>
    </dgm:pt>
    <dgm:pt modelId="{E7511DB8-9BCB-48D6-BF19-96B970374165}" type="pres">
      <dgm:prSet presAssocID="{4696D680-C885-49A3-9F8F-1CB88429CD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11AA954-3218-4600-A9BF-8C4327A72F9D}" type="pres">
      <dgm:prSet presAssocID="{4696D680-C885-49A3-9F8F-1CB88429CD50}" presName="topArc2" presStyleLbl="parChTrans1D1" presStyleIdx="32" presStyleCnt="58"/>
      <dgm:spPr/>
    </dgm:pt>
    <dgm:pt modelId="{39AE9F6B-5720-43A1-9892-30AF6BC5728F}" type="pres">
      <dgm:prSet presAssocID="{4696D680-C885-49A3-9F8F-1CB88429CD50}" presName="bottomArc2" presStyleLbl="parChTrans1D1" presStyleIdx="33" presStyleCnt="58"/>
      <dgm:spPr/>
    </dgm:pt>
    <dgm:pt modelId="{8EDD3152-1F33-43EC-88C1-B41FDFCABC1B}" type="pres">
      <dgm:prSet presAssocID="{4696D680-C885-49A3-9F8F-1CB88429CD50}" presName="topConnNode2" presStyleLbl="node3" presStyleIdx="0" presStyleCnt="0"/>
      <dgm:spPr/>
      <dgm:t>
        <a:bodyPr/>
        <a:lstStyle/>
        <a:p>
          <a:endParaRPr lang="fr-CH"/>
        </a:p>
      </dgm:t>
    </dgm:pt>
    <dgm:pt modelId="{B2A9C46E-4E22-41C1-A076-9CFEC76C7DD9}" type="pres">
      <dgm:prSet presAssocID="{4696D680-C885-49A3-9F8F-1CB88429CD50}" presName="hierChild4" presStyleCnt="0"/>
      <dgm:spPr/>
    </dgm:pt>
    <dgm:pt modelId="{49295F23-281E-4CF0-9EB6-0B916C6D01DC}" type="pres">
      <dgm:prSet presAssocID="{4696D680-C885-49A3-9F8F-1CB88429CD50}" presName="hierChild5" presStyleCnt="0"/>
      <dgm:spPr/>
    </dgm:pt>
    <dgm:pt modelId="{CB6183F6-9B65-41F4-B49F-8D07CD587BE0}" type="pres">
      <dgm:prSet presAssocID="{18A8BFB3-6496-49DD-802D-067424F9EBF1}" presName="hierChild5" presStyleCnt="0"/>
      <dgm:spPr/>
    </dgm:pt>
    <dgm:pt modelId="{15244B52-7A33-4C92-8914-CDABA3F17983}" type="pres">
      <dgm:prSet presAssocID="{406430AE-739F-485C-9817-CDEC3C296520}" presName="hierChild3" presStyleCnt="0"/>
      <dgm:spPr/>
    </dgm:pt>
    <dgm:pt modelId="{78756064-83E7-470B-B631-86881CC2D4B7}" type="pres">
      <dgm:prSet presAssocID="{C9624E63-FB8B-49B1-BB6E-466D30386CBC}" presName="hierRoot1" presStyleCnt="0">
        <dgm:presLayoutVars>
          <dgm:hierBranch val="init"/>
        </dgm:presLayoutVars>
      </dgm:prSet>
      <dgm:spPr/>
    </dgm:pt>
    <dgm:pt modelId="{D3DD3947-E92E-49CB-A796-38FE2392EEB2}" type="pres">
      <dgm:prSet presAssocID="{C9624E63-FB8B-49B1-BB6E-466D30386CBC}" presName="rootComposite1" presStyleCnt="0"/>
      <dgm:spPr/>
    </dgm:pt>
    <dgm:pt modelId="{1E7BA19C-A0FF-4856-96E5-F757C7A8247E}" type="pres">
      <dgm:prSet presAssocID="{C9624E63-FB8B-49B1-BB6E-466D30386CB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3C75BB3-419F-4AC4-8B25-C27DE225F316}" type="pres">
      <dgm:prSet presAssocID="{C9624E63-FB8B-49B1-BB6E-466D30386CBC}" presName="topArc1" presStyleLbl="parChTrans1D1" presStyleIdx="34" presStyleCnt="58"/>
      <dgm:spPr/>
    </dgm:pt>
    <dgm:pt modelId="{C2E69B28-3E21-4BE8-9614-45B417118207}" type="pres">
      <dgm:prSet presAssocID="{C9624E63-FB8B-49B1-BB6E-466D30386CBC}" presName="bottomArc1" presStyleLbl="parChTrans1D1" presStyleIdx="35" presStyleCnt="58"/>
      <dgm:spPr/>
    </dgm:pt>
    <dgm:pt modelId="{171B1792-2E6D-4BDF-861F-464E1AA06528}" type="pres">
      <dgm:prSet presAssocID="{C9624E63-FB8B-49B1-BB6E-466D30386CBC}" presName="topConnNode1" presStyleLbl="node1" presStyleIdx="0" presStyleCnt="0"/>
      <dgm:spPr/>
      <dgm:t>
        <a:bodyPr/>
        <a:lstStyle/>
        <a:p>
          <a:endParaRPr lang="fr-CH"/>
        </a:p>
      </dgm:t>
    </dgm:pt>
    <dgm:pt modelId="{7AB3EAC8-B114-49CF-8E19-20E876344893}" type="pres">
      <dgm:prSet presAssocID="{C9624E63-FB8B-49B1-BB6E-466D30386CBC}" presName="hierChild2" presStyleCnt="0"/>
      <dgm:spPr/>
    </dgm:pt>
    <dgm:pt modelId="{3CC04398-4A12-42F0-B41A-3AD84A94C373}" type="pres">
      <dgm:prSet presAssocID="{F0E74AD0-4E78-4F6C-A1BA-C4DBB2FA2309}" presName="Name28" presStyleLbl="parChTrans1D2" presStyleIdx="2" presStyleCnt="6"/>
      <dgm:spPr/>
      <dgm:t>
        <a:bodyPr/>
        <a:lstStyle/>
        <a:p>
          <a:endParaRPr lang="fr-CH"/>
        </a:p>
      </dgm:t>
    </dgm:pt>
    <dgm:pt modelId="{DEF25B9C-F6FE-4011-A440-854E2E70CD4A}" type="pres">
      <dgm:prSet presAssocID="{D427FF18-B692-430C-952B-9C04652E94DE}" presName="hierRoot2" presStyleCnt="0">
        <dgm:presLayoutVars>
          <dgm:hierBranch val="init"/>
        </dgm:presLayoutVars>
      </dgm:prSet>
      <dgm:spPr/>
    </dgm:pt>
    <dgm:pt modelId="{C6FAD02F-09B6-406A-9340-740179C25B21}" type="pres">
      <dgm:prSet presAssocID="{D427FF18-B692-430C-952B-9C04652E94DE}" presName="rootComposite2" presStyleCnt="0"/>
      <dgm:spPr/>
    </dgm:pt>
    <dgm:pt modelId="{CD8D62FA-2515-4031-8CDA-7264A29EBEAC}" type="pres">
      <dgm:prSet presAssocID="{D427FF18-B692-430C-952B-9C04652E94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90E5A0B-C58A-466D-8568-A6890AA1C964}" type="pres">
      <dgm:prSet presAssocID="{D427FF18-B692-430C-952B-9C04652E94DE}" presName="topArc2" presStyleLbl="parChTrans1D1" presStyleIdx="36" presStyleCnt="58"/>
      <dgm:spPr/>
    </dgm:pt>
    <dgm:pt modelId="{E5234818-6E76-4AE0-B6B8-669012E755B0}" type="pres">
      <dgm:prSet presAssocID="{D427FF18-B692-430C-952B-9C04652E94DE}" presName="bottomArc2" presStyleLbl="parChTrans1D1" presStyleIdx="37" presStyleCnt="58"/>
      <dgm:spPr/>
    </dgm:pt>
    <dgm:pt modelId="{796D0851-4F4B-4561-A313-9E4F615C2071}" type="pres">
      <dgm:prSet presAssocID="{D427FF18-B692-430C-952B-9C04652E94DE}" presName="topConnNode2" presStyleLbl="node2" presStyleIdx="0" presStyleCnt="0"/>
      <dgm:spPr/>
      <dgm:t>
        <a:bodyPr/>
        <a:lstStyle/>
        <a:p>
          <a:endParaRPr lang="fr-CH"/>
        </a:p>
      </dgm:t>
    </dgm:pt>
    <dgm:pt modelId="{DA80AD85-97FD-4B45-BA2B-B8768013C80E}" type="pres">
      <dgm:prSet presAssocID="{D427FF18-B692-430C-952B-9C04652E94DE}" presName="hierChild4" presStyleCnt="0"/>
      <dgm:spPr/>
    </dgm:pt>
    <dgm:pt modelId="{4594C66D-8D98-49CF-9920-E71DDD676E64}" type="pres">
      <dgm:prSet presAssocID="{D427FF18-B692-430C-952B-9C04652E94DE}" presName="hierChild5" presStyleCnt="0"/>
      <dgm:spPr/>
    </dgm:pt>
    <dgm:pt modelId="{450AD6F8-39FF-43FB-A1DB-1BFC33F7C4E5}" type="pres">
      <dgm:prSet presAssocID="{DEADF078-F2FA-4150-9F44-B2CBF675C57E}" presName="Name28" presStyleLbl="parChTrans1D2" presStyleIdx="3" presStyleCnt="6"/>
      <dgm:spPr/>
      <dgm:t>
        <a:bodyPr/>
        <a:lstStyle/>
        <a:p>
          <a:endParaRPr lang="fr-CH"/>
        </a:p>
      </dgm:t>
    </dgm:pt>
    <dgm:pt modelId="{FED2443C-D5C2-4EA2-812A-CA06FD053517}" type="pres">
      <dgm:prSet presAssocID="{76258821-5DBE-4B2C-B816-7D18E7310942}" presName="hierRoot2" presStyleCnt="0">
        <dgm:presLayoutVars>
          <dgm:hierBranch val="init"/>
        </dgm:presLayoutVars>
      </dgm:prSet>
      <dgm:spPr/>
    </dgm:pt>
    <dgm:pt modelId="{68207921-934C-4300-A53F-A0481D9B2C28}" type="pres">
      <dgm:prSet presAssocID="{76258821-5DBE-4B2C-B816-7D18E7310942}" presName="rootComposite2" presStyleCnt="0"/>
      <dgm:spPr/>
    </dgm:pt>
    <dgm:pt modelId="{7812D164-D7ED-4F3B-952D-ADFA1229D1C1}" type="pres">
      <dgm:prSet presAssocID="{76258821-5DBE-4B2C-B816-7D18E73109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C2A2123-3B3A-4DE1-A77A-0A13DA14715D}" type="pres">
      <dgm:prSet presAssocID="{76258821-5DBE-4B2C-B816-7D18E7310942}" presName="topArc2" presStyleLbl="parChTrans1D1" presStyleIdx="38" presStyleCnt="58"/>
      <dgm:spPr/>
    </dgm:pt>
    <dgm:pt modelId="{99AA2C97-452F-4B7B-9F13-829BEB62DD98}" type="pres">
      <dgm:prSet presAssocID="{76258821-5DBE-4B2C-B816-7D18E7310942}" presName="bottomArc2" presStyleLbl="parChTrans1D1" presStyleIdx="39" presStyleCnt="58"/>
      <dgm:spPr/>
    </dgm:pt>
    <dgm:pt modelId="{F1B91C31-1ADA-4726-8EA6-2D8EEB16916B}" type="pres">
      <dgm:prSet presAssocID="{76258821-5DBE-4B2C-B816-7D18E7310942}" presName="topConnNode2" presStyleLbl="node2" presStyleIdx="0" presStyleCnt="0"/>
      <dgm:spPr/>
      <dgm:t>
        <a:bodyPr/>
        <a:lstStyle/>
        <a:p>
          <a:endParaRPr lang="fr-CH"/>
        </a:p>
      </dgm:t>
    </dgm:pt>
    <dgm:pt modelId="{3875EEF1-1911-4CED-A357-8D17E7C40E7D}" type="pres">
      <dgm:prSet presAssocID="{76258821-5DBE-4B2C-B816-7D18E7310942}" presName="hierChild4" presStyleCnt="0"/>
      <dgm:spPr/>
    </dgm:pt>
    <dgm:pt modelId="{292A1225-175F-45EE-A19B-ECA7B5175F35}" type="pres">
      <dgm:prSet presAssocID="{6DE0A630-CEB2-46EC-8D0F-66A9907DC35C}" presName="Name28" presStyleLbl="parChTrans1D3" presStyleIdx="4" presStyleCnt="10"/>
      <dgm:spPr/>
      <dgm:t>
        <a:bodyPr/>
        <a:lstStyle/>
        <a:p>
          <a:endParaRPr lang="fr-CH"/>
        </a:p>
      </dgm:t>
    </dgm:pt>
    <dgm:pt modelId="{4466F0A7-3593-49F0-A9AE-1128D599C347}" type="pres">
      <dgm:prSet presAssocID="{7035A758-43B1-4A3E-84B7-031FE6C7D5DF}" presName="hierRoot2" presStyleCnt="0">
        <dgm:presLayoutVars>
          <dgm:hierBranch val="init"/>
        </dgm:presLayoutVars>
      </dgm:prSet>
      <dgm:spPr/>
    </dgm:pt>
    <dgm:pt modelId="{2724F625-746D-4BEF-B368-C4BE00EC1306}" type="pres">
      <dgm:prSet presAssocID="{7035A758-43B1-4A3E-84B7-031FE6C7D5DF}" presName="rootComposite2" presStyleCnt="0"/>
      <dgm:spPr/>
    </dgm:pt>
    <dgm:pt modelId="{62E38949-9464-4072-BDD4-C2CB1ED264CF}" type="pres">
      <dgm:prSet presAssocID="{7035A758-43B1-4A3E-84B7-031FE6C7D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54C4B9D-399C-4043-B900-C8B218A12238}" type="pres">
      <dgm:prSet presAssocID="{7035A758-43B1-4A3E-84B7-031FE6C7D5DF}" presName="topArc2" presStyleLbl="parChTrans1D1" presStyleIdx="40" presStyleCnt="58"/>
      <dgm:spPr/>
    </dgm:pt>
    <dgm:pt modelId="{A8E5970E-F77C-4104-ACD1-6B4A0381EF5F}" type="pres">
      <dgm:prSet presAssocID="{7035A758-43B1-4A3E-84B7-031FE6C7D5DF}" presName="bottomArc2" presStyleLbl="parChTrans1D1" presStyleIdx="41" presStyleCnt="58"/>
      <dgm:spPr/>
    </dgm:pt>
    <dgm:pt modelId="{CCF63D18-F7EE-49AF-9B56-0E329EB00D76}" type="pres">
      <dgm:prSet presAssocID="{7035A758-43B1-4A3E-84B7-031FE6C7D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80F2A556-55F9-4110-8EDE-7079B643C681}" type="pres">
      <dgm:prSet presAssocID="{7035A758-43B1-4A3E-84B7-031FE6C7D5DF}" presName="hierChild4" presStyleCnt="0"/>
      <dgm:spPr/>
    </dgm:pt>
    <dgm:pt modelId="{874B16FC-5BD0-496C-AA8B-AC914C99B0AE}" type="pres">
      <dgm:prSet presAssocID="{7035A758-43B1-4A3E-84B7-031FE6C7D5DF}" presName="hierChild5" presStyleCnt="0"/>
      <dgm:spPr/>
    </dgm:pt>
    <dgm:pt modelId="{7526856C-C670-40F9-95C0-60FC02E5E90A}" type="pres">
      <dgm:prSet presAssocID="{7F192100-75B0-4DEA-A55C-B7C52EFD6BA3}" presName="Name28" presStyleLbl="parChTrans1D3" presStyleIdx="5" presStyleCnt="10"/>
      <dgm:spPr/>
      <dgm:t>
        <a:bodyPr/>
        <a:lstStyle/>
        <a:p>
          <a:endParaRPr lang="fr-CH"/>
        </a:p>
      </dgm:t>
    </dgm:pt>
    <dgm:pt modelId="{11C48E77-A1C6-4C6B-A634-25947CFA20AF}" type="pres">
      <dgm:prSet presAssocID="{70D34F99-631C-4243-937A-B8776F8BF5DF}" presName="hierRoot2" presStyleCnt="0">
        <dgm:presLayoutVars>
          <dgm:hierBranch val="init"/>
        </dgm:presLayoutVars>
      </dgm:prSet>
      <dgm:spPr/>
    </dgm:pt>
    <dgm:pt modelId="{860082E9-5F62-4A14-958D-EB2D43F1C0B8}" type="pres">
      <dgm:prSet presAssocID="{70D34F99-631C-4243-937A-B8776F8BF5DF}" presName="rootComposite2" presStyleCnt="0"/>
      <dgm:spPr/>
    </dgm:pt>
    <dgm:pt modelId="{48B85200-16C2-450A-B611-6CE1DFBBCE7F}" type="pres">
      <dgm:prSet presAssocID="{70D34F99-631C-4243-937A-B8776F8BF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B71282F-183F-4E5D-B5D1-D2F1C08B4E27}" type="pres">
      <dgm:prSet presAssocID="{70D34F99-631C-4243-937A-B8776F8BF5DF}" presName="topArc2" presStyleLbl="parChTrans1D1" presStyleIdx="42" presStyleCnt="58"/>
      <dgm:spPr/>
    </dgm:pt>
    <dgm:pt modelId="{BCC32D20-3D97-462C-B5D4-53AE670530F1}" type="pres">
      <dgm:prSet presAssocID="{70D34F99-631C-4243-937A-B8776F8BF5DF}" presName="bottomArc2" presStyleLbl="parChTrans1D1" presStyleIdx="43" presStyleCnt="58"/>
      <dgm:spPr/>
    </dgm:pt>
    <dgm:pt modelId="{2618D83B-9AA3-4C5B-BCA8-EEB6E5027732}" type="pres">
      <dgm:prSet presAssocID="{70D34F99-631C-4243-937A-B8776F8BF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CB85A05E-05F4-4F64-945B-BA707427C33E}" type="pres">
      <dgm:prSet presAssocID="{70D34F99-631C-4243-937A-B8776F8BF5DF}" presName="hierChild4" presStyleCnt="0"/>
      <dgm:spPr/>
    </dgm:pt>
    <dgm:pt modelId="{8E5BD032-F32E-4C82-8D11-A6D5B9EEFDCD}" type="pres">
      <dgm:prSet presAssocID="{70D34F99-631C-4243-937A-B8776F8BF5DF}" presName="hierChild5" presStyleCnt="0"/>
      <dgm:spPr/>
    </dgm:pt>
    <dgm:pt modelId="{2E237775-0E2D-4931-AF49-40C1FD9C2F42}" type="pres">
      <dgm:prSet presAssocID="{76258821-5DBE-4B2C-B816-7D18E7310942}" presName="hierChild5" presStyleCnt="0"/>
      <dgm:spPr/>
    </dgm:pt>
    <dgm:pt modelId="{C384A86A-9089-4FBB-A584-A230A55A88E4}" type="pres">
      <dgm:prSet presAssocID="{C9624E63-FB8B-49B1-BB6E-466D30386CBC}" presName="hierChild3" presStyleCnt="0"/>
      <dgm:spPr/>
    </dgm:pt>
    <dgm:pt modelId="{D66E3538-7C29-4DBA-838C-2C9FE65FEC90}" type="pres">
      <dgm:prSet presAssocID="{B1D40191-3AB8-4155-98F2-FDFE8EC107C3}" presName="hierRoot1" presStyleCnt="0">
        <dgm:presLayoutVars>
          <dgm:hierBranch val="init"/>
        </dgm:presLayoutVars>
      </dgm:prSet>
      <dgm:spPr/>
    </dgm:pt>
    <dgm:pt modelId="{1E53E8EA-B097-4931-B20D-A753B0E8D7C5}" type="pres">
      <dgm:prSet presAssocID="{B1D40191-3AB8-4155-98F2-FDFE8EC107C3}" presName="rootComposite1" presStyleCnt="0"/>
      <dgm:spPr/>
    </dgm:pt>
    <dgm:pt modelId="{72004168-B435-41F4-A770-8EED6E77AA00}" type="pres">
      <dgm:prSet presAssocID="{B1D40191-3AB8-4155-98F2-FDFE8EC107C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06C2D5-13FF-4899-9C93-D6D741ABA563}" type="pres">
      <dgm:prSet presAssocID="{B1D40191-3AB8-4155-98F2-FDFE8EC107C3}" presName="topArc1" presStyleLbl="parChTrans1D1" presStyleIdx="44" presStyleCnt="58"/>
      <dgm:spPr/>
    </dgm:pt>
    <dgm:pt modelId="{ED8F10E0-7602-4990-9945-B9C0EB63CD6E}" type="pres">
      <dgm:prSet presAssocID="{B1D40191-3AB8-4155-98F2-FDFE8EC107C3}" presName="bottomArc1" presStyleLbl="parChTrans1D1" presStyleIdx="45" presStyleCnt="58"/>
      <dgm:spPr/>
    </dgm:pt>
    <dgm:pt modelId="{1EED81C9-7990-437B-9890-760399387E89}" type="pres">
      <dgm:prSet presAssocID="{B1D40191-3AB8-4155-98F2-FDFE8EC107C3}" presName="topConnNode1" presStyleLbl="node1" presStyleIdx="0" presStyleCnt="0"/>
      <dgm:spPr/>
      <dgm:t>
        <a:bodyPr/>
        <a:lstStyle/>
        <a:p>
          <a:endParaRPr lang="fr-CH"/>
        </a:p>
      </dgm:t>
    </dgm:pt>
    <dgm:pt modelId="{1BF8E9D2-62C9-4D62-A922-6F3727BD5861}" type="pres">
      <dgm:prSet presAssocID="{B1D40191-3AB8-4155-98F2-FDFE8EC107C3}" presName="hierChild2" presStyleCnt="0"/>
      <dgm:spPr/>
    </dgm:pt>
    <dgm:pt modelId="{6B5084B2-E58E-4E80-8D36-7B18C08410A6}" type="pres">
      <dgm:prSet presAssocID="{7CBA3B17-A250-4FE3-A1E5-431BE4BFE67F}" presName="Name28" presStyleLbl="parChTrans1D2" presStyleIdx="4" presStyleCnt="6"/>
      <dgm:spPr/>
      <dgm:t>
        <a:bodyPr/>
        <a:lstStyle/>
        <a:p>
          <a:endParaRPr lang="fr-CH"/>
        </a:p>
      </dgm:t>
    </dgm:pt>
    <dgm:pt modelId="{8444707D-8DE9-4104-AA3D-51FF5DC3F62A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CFD132FB-9752-4FB0-A0AD-9D70F671CF31}" type="pres">
      <dgm:prSet presAssocID="{E3F48218-8B70-4928-B3F6-DBAB06C6BE7E}" presName="rootComposite2" presStyleCnt="0"/>
      <dgm:spPr/>
    </dgm:pt>
    <dgm:pt modelId="{B043E847-8841-48F0-A97C-554DEA5DF15A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04E2FD3-B780-4C96-BD4D-D2C3CD0F526F}" type="pres">
      <dgm:prSet presAssocID="{E3F48218-8B70-4928-B3F6-DBAB06C6BE7E}" presName="topArc2" presStyleLbl="parChTrans1D1" presStyleIdx="46" presStyleCnt="58"/>
      <dgm:spPr/>
    </dgm:pt>
    <dgm:pt modelId="{F3BB9DA4-D9C4-47E9-B451-D2834456B685}" type="pres">
      <dgm:prSet presAssocID="{E3F48218-8B70-4928-B3F6-DBAB06C6BE7E}" presName="bottomArc2" presStyleLbl="parChTrans1D1" presStyleIdx="47" presStyleCnt="58"/>
      <dgm:spPr/>
    </dgm:pt>
    <dgm:pt modelId="{19A5D4D2-494F-46C6-8185-462DC28665C7}" type="pres">
      <dgm:prSet presAssocID="{E3F48218-8B70-4928-B3F6-DBAB06C6BE7E}" presName="topConnNode2" presStyleLbl="node2" presStyleIdx="0" presStyleCnt="0"/>
      <dgm:spPr/>
      <dgm:t>
        <a:bodyPr/>
        <a:lstStyle/>
        <a:p>
          <a:endParaRPr lang="fr-CH"/>
        </a:p>
      </dgm:t>
    </dgm:pt>
    <dgm:pt modelId="{187597A3-8196-42F6-8B56-941A9C51BBD5}" type="pres">
      <dgm:prSet presAssocID="{E3F48218-8B70-4928-B3F6-DBAB06C6BE7E}" presName="hierChild4" presStyleCnt="0"/>
      <dgm:spPr/>
    </dgm:pt>
    <dgm:pt modelId="{EDCD3D3C-41B3-42F1-9842-DA8EFADFB7E8}" type="pres">
      <dgm:prSet presAssocID="{E8B7007A-280B-4BBE-B6AA-2BDA5343970F}" presName="Name28" presStyleLbl="parChTrans1D3" presStyleIdx="6" presStyleCnt="10"/>
      <dgm:spPr/>
      <dgm:t>
        <a:bodyPr/>
        <a:lstStyle/>
        <a:p>
          <a:endParaRPr lang="fr-CH"/>
        </a:p>
      </dgm:t>
    </dgm:pt>
    <dgm:pt modelId="{0121CCB6-9256-4D71-8E2D-F501BD3E4088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5027E44B-7265-40A3-9E66-BC0EF848E875}" type="pres">
      <dgm:prSet presAssocID="{A8175177-1519-41EC-B0E8-8E6F584E6BE0}" presName="rootComposite2" presStyleCnt="0"/>
      <dgm:spPr/>
    </dgm:pt>
    <dgm:pt modelId="{17B74764-4581-40AA-BF60-96C06AA48D33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F0D5604-9466-4D62-8FFC-05B48A16AE1C}" type="pres">
      <dgm:prSet presAssocID="{A8175177-1519-41EC-B0E8-8E6F584E6BE0}" presName="topArc2" presStyleLbl="parChTrans1D1" presStyleIdx="48" presStyleCnt="58"/>
      <dgm:spPr/>
    </dgm:pt>
    <dgm:pt modelId="{5C1F724F-8BBE-4697-89F4-BC80ED5E58C6}" type="pres">
      <dgm:prSet presAssocID="{A8175177-1519-41EC-B0E8-8E6F584E6BE0}" presName="bottomArc2" presStyleLbl="parChTrans1D1" presStyleIdx="49" presStyleCnt="58"/>
      <dgm:spPr/>
    </dgm:pt>
    <dgm:pt modelId="{F690FD0C-B1D7-461F-B2FB-EB7C8BC5733B}" type="pres">
      <dgm:prSet presAssocID="{A8175177-1519-41EC-B0E8-8E6F584E6BE0}" presName="topConnNode2" presStyleLbl="node3" presStyleIdx="0" presStyleCnt="0"/>
      <dgm:spPr/>
      <dgm:t>
        <a:bodyPr/>
        <a:lstStyle/>
        <a:p>
          <a:endParaRPr lang="fr-CH"/>
        </a:p>
      </dgm:t>
    </dgm:pt>
    <dgm:pt modelId="{DEE2F4B6-6213-4E12-A196-04D03F41D547}" type="pres">
      <dgm:prSet presAssocID="{A8175177-1519-41EC-B0E8-8E6F584E6BE0}" presName="hierChild4" presStyleCnt="0"/>
      <dgm:spPr/>
    </dgm:pt>
    <dgm:pt modelId="{5731EABB-851B-4230-91D5-1573EB9A3529}" type="pres">
      <dgm:prSet presAssocID="{A8175177-1519-41EC-B0E8-8E6F584E6BE0}" presName="hierChild5" presStyleCnt="0"/>
      <dgm:spPr/>
    </dgm:pt>
    <dgm:pt modelId="{CEDA28D4-1A1D-4935-8E5B-319B276A4563}" type="pres">
      <dgm:prSet presAssocID="{4673C714-8D75-4A7A-BC7D-27F7D101EEC4}" presName="Name28" presStyleLbl="parChTrans1D3" presStyleIdx="7" presStyleCnt="10"/>
      <dgm:spPr/>
      <dgm:t>
        <a:bodyPr/>
        <a:lstStyle/>
        <a:p>
          <a:endParaRPr lang="fr-CH"/>
        </a:p>
      </dgm:t>
    </dgm:pt>
    <dgm:pt modelId="{8C6C8CC5-DCF0-4F4A-AFA5-9E00B15EA6D6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36E23BA1-C094-48DC-A2E7-29F9548CEA9A}" type="pres">
      <dgm:prSet presAssocID="{DD59FE7B-99C8-4708-A0B9-A330A439A602}" presName="rootComposite2" presStyleCnt="0"/>
      <dgm:spPr/>
    </dgm:pt>
    <dgm:pt modelId="{8796B056-2065-4589-BC55-CC411C0C705A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889F75-5411-460D-BEFC-3CAB255FEF1C}" type="pres">
      <dgm:prSet presAssocID="{DD59FE7B-99C8-4708-A0B9-A330A439A602}" presName="topArc2" presStyleLbl="parChTrans1D1" presStyleIdx="50" presStyleCnt="58"/>
      <dgm:spPr/>
    </dgm:pt>
    <dgm:pt modelId="{A16D8205-3948-4F73-B25D-79326BF0B367}" type="pres">
      <dgm:prSet presAssocID="{DD59FE7B-99C8-4708-A0B9-A330A439A602}" presName="bottomArc2" presStyleLbl="parChTrans1D1" presStyleIdx="51" presStyleCnt="58"/>
      <dgm:spPr/>
    </dgm:pt>
    <dgm:pt modelId="{976050F9-9573-41D1-967D-72BC863AFF08}" type="pres">
      <dgm:prSet presAssocID="{DD59FE7B-99C8-4708-A0B9-A330A439A602}" presName="topConnNode2" presStyleLbl="node3" presStyleIdx="0" presStyleCnt="0"/>
      <dgm:spPr/>
      <dgm:t>
        <a:bodyPr/>
        <a:lstStyle/>
        <a:p>
          <a:endParaRPr lang="fr-CH"/>
        </a:p>
      </dgm:t>
    </dgm:pt>
    <dgm:pt modelId="{808DEB72-477F-4D82-8B5D-8A866215AFED}" type="pres">
      <dgm:prSet presAssocID="{DD59FE7B-99C8-4708-A0B9-A330A439A602}" presName="hierChild4" presStyleCnt="0"/>
      <dgm:spPr/>
    </dgm:pt>
    <dgm:pt modelId="{24054514-AB92-4D81-BA08-0F5658D90691}" type="pres">
      <dgm:prSet presAssocID="{DD59FE7B-99C8-4708-A0B9-A330A439A602}" presName="hierChild5" presStyleCnt="0"/>
      <dgm:spPr/>
    </dgm:pt>
    <dgm:pt modelId="{BCFE6C50-36EB-452F-8BC6-BD5433BA34A1}" type="pres">
      <dgm:prSet presAssocID="{E3F48218-8B70-4928-B3F6-DBAB06C6BE7E}" presName="hierChild5" presStyleCnt="0"/>
      <dgm:spPr/>
    </dgm:pt>
    <dgm:pt modelId="{AAB03606-01E4-4C6F-829A-5D4E91504F34}" type="pres">
      <dgm:prSet presAssocID="{9BFBE632-BB1B-4FD8-AA92-652EDD9F956D}" presName="Name28" presStyleLbl="parChTrans1D2" presStyleIdx="5" presStyleCnt="6"/>
      <dgm:spPr/>
      <dgm:t>
        <a:bodyPr/>
        <a:lstStyle/>
        <a:p>
          <a:endParaRPr lang="fr-CH"/>
        </a:p>
      </dgm:t>
    </dgm:pt>
    <dgm:pt modelId="{3650622B-1D59-4337-B0C5-D0591CBA91D5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E4DB9840-1D93-4FC8-920B-EC5A65387359}" type="pres">
      <dgm:prSet presAssocID="{042EA682-7ED5-4920-A3B6-9673DAEE35C0}" presName="rootComposite2" presStyleCnt="0"/>
      <dgm:spPr/>
    </dgm:pt>
    <dgm:pt modelId="{34F267FF-DC66-400D-A7CB-AFE837378419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3F1E6A0-2EF1-4EA9-9398-799D9567C5FF}" type="pres">
      <dgm:prSet presAssocID="{042EA682-7ED5-4920-A3B6-9673DAEE35C0}" presName="topArc2" presStyleLbl="parChTrans1D1" presStyleIdx="52" presStyleCnt="58"/>
      <dgm:spPr/>
    </dgm:pt>
    <dgm:pt modelId="{7BB7FDF7-62DE-4C3D-86E0-7D0BEB2A882B}" type="pres">
      <dgm:prSet presAssocID="{042EA682-7ED5-4920-A3B6-9673DAEE35C0}" presName="bottomArc2" presStyleLbl="parChTrans1D1" presStyleIdx="53" presStyleCnt="58"/>
      <dgm:spPr/>
    </dgm:pt>
    <dgm:pt modelId="{B925CA0F-6794-40D2-83B0-E4D2BF160949}" type="pres">
      <dgm:prSet presAssocID="{042EA682-7ED5-4920-A3B6-9673DAEE35C0}" presName="topConnNode2" presStyleLbl="node2" presStyleIdx="0" presStyleCnt="0"/>
      <dgm:spPr/>
      <dgm:t>
        <a:bodyPr/>
        <a:lstStyle/>
        <a:p>
          <a:endParaRPr lang="fr-CH"/>
        </a:p>
      </dgm:t>
    </dgm:pt>
    <dgm:pt modelId="{65A8235A-912A-4A0B-AC7A-03BEDA5F3462}" type="pres">
      <dgm:prSet presAssocID="{042EA682-7ED5-4920-A3B6-9673DAEE35C0}" presName="hierChild4" presStyleCnt="0"/>
      <dgm:spPr/>
    </dgm:pt>
    <dgm:pt modelId="{92EBE7B6-4B42-45B6-B8CA-D91B7DD641CB}" type="pres">
      <dgm:prSet presAssocID="{80EA3623-A9C3-447C-93E9-3DFCC70332CB}" presName="Name28" presStyleLbl="parChTrans1D3" presStyleIdx="8" presStyleCnt="10"/>
      <dgm:spPr/>
      <dgm:t>
        <a:bodyPr/>
        <a:lstStyle/>
        <a:p>
          <a:endParaRPr lang="fr-CH"/>
        </a:p>
      </dgm:t>
    </dgm:pt>
    <dgm:pt modelId="{62443556-F382-4504-ACC0-C42F0CF0B228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C3FD878E-890C-4D76-B060-9182E51D967B}" type="pres">
      <dgm:prSet presAssocID="{E777BCA6-C657-4996-95EE-2C0096B3653B}" presName="rootComposite2" presStyleCnt="0"/>
      <dgm:spPr/>
    </dgm:pt>
    <dgm:pt modelId="{2C4E473C-6964-488C-A3EA-428E58858862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54EDB12-ADF5-4DE7-9B9D-D34BED376583}" type="pres">
      <dgm:prSet presAssocID="{E777BCA6-C657-4996-95EE-2C0096B3653B}" presName="topArc2" presStyleLbl="parChTrans1D1" presStyleIdx="54" presStyleCnt="58"/>
      <dgm:spPr/>
    </dgm:pt>
    <dgm:pt modelId="{567E20F4-6B1B-4692-8298-489DD17DCF36}" type="pres">
      <dgm:prSet presAssocID="{E777BCA6-C657-4996-95EE-2C0096B3653B}" presName="bottomArc2" presStyleLbl="parChTrans1D1" presStyleIdx="55" presStyleCnt="58"/>
      <dgm:spPr/>
    </dgm:pt>
    <dgm:pt modelId="{486F7013-00FA-4D1F-A4FD-D6DAF8B58C94}" type="pres">
      <dgm:prSet presAssocID="{E777BCA6-C657-4996-95EE-2C0096B3653B}" presName="topConnNode2" presStyleLbl="node3" presStyleIdx="0" presStyleCnt="0"/>
      <dgm:spPr/>
      <dgm:t>
        <a:bodyPr/>
        <a:lstStyle/>
        <a:p>
          <a:endParaRPr lang="fr-CH"/>
        </a:p>
      </dgm:t>
    </dgm:pt>
    <dgm:pt modelId="{785E50C6-B56A-478D-85B9-9A19A3C13F43}" type="pres">
      <dgm:prSet presAssocID="{E777BCA6-C657-4996-95EE-2C0096B3653B}" presName="hierChild4" presStyleCnt="0"/>
      <dgm:spPr/>
    </dgm:pt>
    <dgm:pt modelId="{B87D4A3E-D24B-4A8D-8529-196C9268CA3C}" type="pres">
      <dgm:prSet presAssocID="{E777BCA6-C657-4996-95EE-2C0096B3653B}" presName="hierChild5" presStyleCnt="0"/>
      <dgm:spPr/>
    </dgm:pt>
    <dgm:pt modelId="{60BE4704-66E7-4585-8F2F-6DBDB103053F}" type="pres">
      <dgm:prSet presAssocID="{5F0A106E-7D89-442C-8E86-001291A429DF}" presName="Name28" presStyleLbl="parChTrans1D3" presStyleIdx="9" presStyleCnt="10"/>
      <dgm:spPr/>
      <dgm:t>
        <a:bodyPr/>
        <a:lstStyle/>
        <a:p>
          <a:endParaRPr lang="fr-CH"/>
        </a:p>
      </dgm:t>
    </dgm:pt>
    <dgm:pt modelId="{EC43E680-FC43-417C-8391-7E11D6D7179D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F80EBB2A-EC69-4CC6-B776-A27540E4164D}" type="pres">
      <dgm:prSet presAssocID="{182959BD-A9E2-4D0D-9513-3C28270EA5A0}" presName="rootComposite2" presStyleCnt="0"/>
      <dgm:spPr/>
    </dgm:pt>
    <dgm:pt modelId="{962A9462-E7A4-4134-B693-62CC9EC5E54B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1598645-92F4-4529-AF60-D0AD273FFB18}" type="pres">
      <dgm:prSet presAssocID="{182959BD-A9E2-4D0D-9513-3C28270EA5A0}" presName="topArc2" presStyleLbl="parChTrans1D1" presStyleIdx="56" presStyleCnt="58"/>
      <dgm:spPr/>
    </dgm:pt>
    <dgm:pt modelId="{75D4CCA3-E3DC-4E3B-90E6-E1B64D6797DB}" type="pres">
      <dgm:prSet presAssocID="{182959BD-A9E2-4D0D-9513-3C28270EA5A0}" presName="bottomArc2" presStyleLbl="parChTrans1D1" presStyleIdx="57" presStyleCnt="58"/>
      <dgm:spPr/>
    </dgm:pt>
    <dgm:pt modelId="{BA564A8A-05B8-4E0B-85B7-53AFCD52B6B0}" type="pres">
      <dgm:prSet presAssocID="{182959BD-A9E2-4D0D-9513-3C28270EA5A0}" presName="topConnNode2" presStyleLbl="node3" presStyleIdx="0" presStyleCnt="0"/>
      <dgm:spPr/>
      <dgm:t>
        <a:bodyPr/>
        <a:lstStyle/>
        <a:p>
          <a:endParaRPr lang="fr-CH"/>
        </a:p>
      </dgm:t>
    </dgm:pt>
    <dgm:pt modelId="{610AFF2A-DAB5-4E23-89E6-5CEA5362576E}" type="pres">
      <dgm:prSet presAssocID="{182959BD-A9E2-4D0D-9513-3C28270EA5A0}" presName="hierChild4" presStyleCnt="0"/>
      <dgm:spPr/>
    </dgm:pt>
    <dgm:pt modelId="{DC38F220-1FD4-4A94-AD9C-10FCA95D242C}" type="pres">
      <dgm:prSet presAssocID="{182959BD-A9E2-4D0D-9513-3C28270EA5A0}" presName="hierChild5" presStyleCnt="0"/>
      <dgm:spPr/>
    </dgm:pt>
    <dgm:pt modelId="{1FB6FC62-2CE2-45E4-8E49-141FBACE110A}" type="pres">
      <dgm:prSet presAssocID="{042EA682-7ED5-4920-A3B6-9673DAEE35C0}" presName="hierChild5" presStyleCnt="0"/>
      <dgm:spPr/>
    </dgm:pt>
    <dgm:pt modelId="{6F2DA05A-FF0B-4411-A09E-EFC18A97A2F0}" type="pres">
      <dgm:prSet presAssocID="{B1D40191-3AB8-4155-98F2-FDFE8EC107C3}" presName="hierChild3" presStyleCnt="0"/>
      <dgm:spPr/>
    </dgm:pt>
  </dgm:ptLst>
  <dgm:cxnLst>
    <dgm:cxn modelId="{54F89205-8CCF-425B-97FF-1C10E6A4F0B6}" type="presOf" srcId="{30C1D08A-75EB-4EF9-9A6E-A308C0B832B6}" destId="{9E10FB2F-5E6E-4CD6-97A3-8CE621BDDA96}" srcOrd="0" destOrd="0" presId="urn:microsoft.com/office/officeart/2008/layout/HalfCircleOrganizationChart"/>
    <dgm:cxn modelId="{60CC98DA-7935-4C37-8C77-524994790BA4}" type="presOf" srcId="{E8B7007A-280B-4BBE-B6AA-2BDA5343970F}" destId="{EDCD3D3C-41B3-42F1-9842-DA8EFADFB7E8}" srcOrd="0" destOrd="0" presId="urn:microsoft.com/office/officeart/2008/layout/HalfCircleOrganizationChart"/>
    <dgm:cxn modelId="{97C88F6E-409E-484D-9D11-78817597E3BF}" srcId="{406430AE-739F-485C-9817-CDEC3C296520}" destId="{18A8BFB3-6496-49DD-802D-067424F9EBF1}" srcOrd="1" destOrd="0" parTransId="{30112175-33E7-4539-B19E-7F45CBB92D2B}" sibTransId="{9AE99EB0-AB92-4B9B-B899-FBE0D3008C25}"/>
    <dgm:cxn modelId="{914A87A3-1950-4D72-A99C-F2F910F9D0FA}" type="presOf" srcId="{7035A758-43B1-4A3E-84B7-031FE6C7D5DF}" destId="{62E38949-9464-4072-BDD4-C2CB1ED264CF}" srcOrd="0" destOrd="0" presId="urn:microsoft.com/office/officeart/2008/layout/HalfCircleOrganizationChart"/>
    <dgm:cxn modelId="{CEA31F61-500A-4DA3-AE10-8E4D0F894E4C}" type="presOf" srcId="{8B6650DF-852F-41D7-B60D-372A7C3AB92F}" destId="{04879714-1653-4220-AB79-58BBAE42DE94}" srcOrd="0" destOrd="0" presId="urn:microsoft.com/office/officeart/2008/layout/HalfCircleOrganizationChart"/>
    <dgm:cxn modelId="{252708FB-2892-4921-B6C5-B44CA64CCF88}" type="presOf" srcId="{08CED30B-E570-49C0-8A19-28341AFD116D}" destId="{8AF0428B-27E4-4263-8770-66A848855809}" srcOrd="1" destOrd="0" presId="urn:microsoft.com/office/officeart/2008/layout/HalfCircleOrganizationChart"/>
    <dgm:cxn modelId="{2A9DD3AB-F095-4FEF-BEE7-25BB75637488}" type="presOf" srcId="{105CC4F5-DDC2-4C89-BA09-5CB7A612B030}" destId="{BC580767-1D95-4768-A27F-550F0DB2AF9E}" srcOrd="0" destOrd="0" presId="urn:microsoft.com/office/officeart/2008/layout/HalfCircleOrganizationChart"/>
    <dgm:cxn modelId="{87C5196D-0D4A-4CC5-83AE-DB18B0336F42}" srcId="{07406146-8A23-48FC-BA88-13BA049FAC90}" destId="{406430AE-739F-485C-9817-CDEC3C296520}" srcOrd="0" destOrd="0" parTransId="{A2189292-0F8D-4F84-AD1E-50E859690552}" sibTransId="{B3E70835-0471-47CE-A0A5-F5FA6386D568}"/>
    <dgm:cxn modelId="{4B75C613-AD0D-49FD-A472-A7FA81B6BB46}" type="presOf" srcId="{C9624E63-FB8B-49B1-BB6E-466D30386CBC}" destId="{1E7BA19C-A0FF-4856-96E5-F757C7A8247E}" srcOrd="0" destOrd="0" presId="urn:microsoft.com/office/officeart/2008/layout/HalfCircleOrganizationChart"/>
    <dgm:cxn modelId="{23D3D862-0E68-4B2C-96F6-92FF719F0709}" type="presOf" srcId="{406430AE-739F-485C-9817-CDEC3C296520}" destId="{5BB2B885-8051-460A-8B17-24FBAA0CF01D}" srcOrd="1" destOrd="0" presId="urn:microsoft.com/office/officeart/2008/layout/HalfCircleOrganizationChart"/>
    <dgm:cxn modelId="{6EB7D1F3-FE2A-43F3-ABA8-3528EF01B3D3}" type="presOf" srcId="{7CBA3B17-A250-4FE3-A1E5-431BE4BFE67F}" destId="{6B5084B2-E58E-4E80-8D36-7B18C08410A6}" srcOrd="0" destOrd="0" presId="urn:microsoft.com/office/officeart/2008/layout/HalfCircleOrganizationChart"/>
    <dgm:cxn modelId="{83263DB2-250B-4355-8751-29AA29BB4254}" type="presOf" srcId="{E7AEB83F-A6DF-47F5-A0D1-E39A6A32B01F}" destId="{844D298D-95F5-480C-AD47-57992F39E0E1}" srcOrd="1" destOrd="0" presId="urn:microsoft.com/office/officeart/2008/layout/HalfCircleOrganizationChart"/>
    <dgm:cxn modelId="{50269333-E815-424D-8D2E-BDE9B05B0EF0}" type="presOf" srcId="{AD0A2DD8-ABC1-4234-A9B5-D1434F046322}" destId="{3F80DC24-337F-4E5F-BA3B-B5C532508E7C}" srcOrd="0" destOrd="0" presId="urn:microsoft.com/office/officeart/2008/layout/HalfCircleOrganizationChart"/>
    <dgm:cxn modelId="{0AC8F9AB-4780-4DFC-AC59-0BA1F0B3B6A7}" type="presOf" srcId="{406430AE-739F-485C-9817-CDEC3C296520}" destId="{547F60A3-22C4-41DC-8225-09C8B52E9568}" srcOrd="0" destOrd="0" presId="urn:microsoft.com/office/officeart/2008/layout/HalfCircleOrganizationChart"/>
    <dgm:cxn modelId="{28FDB4DF-812E-4DD7-A983-180418CE9AE8}" type="presOf" srcId="{EE51401B-84CD-453F-8209-C11B8357204A}" destId="{2D8D663C-3940-4D8A-9533-327BF4DE6B70}" srcOrd="1" destOrd="0" presId="urn:microsoft.com/office/officeart/2008/layout/HalfCircleOrganizationChart"/>
    <dgm:cxn modelId="{6F11AD28-D7CC-4BD4-8763-C4FACA82C3E5}" srcId="{76258821-5DBE-4B2C-B816-7D18E7310942}" destId="{7035A758-43B1-4A3E-84B7-031FE6C7D5DF}" srcOrd="0" destOrd="0" parTransId="{6DE0A630-CEB2-46EC-8D0F-66A9907DC35C}" sibTransId="{500E1D23-1002-4A09-B54F-7CDC55DB8FC3}"/>
    <dgm:cxn modelId="{1A31B6B4-1D7C-4C1E-9F44-9225F3D096DE}" type="presOf" srcId="{042EA682-7ED5-4920-A3B6-9673DAEE35C0}" destId="{34F267FF-DC66-400D-A7CB-AFE837378419}" srcOrd="0" destOrd="0" presId="urn:microsoft.com/office/officeart/2008/layout/HalfCircleOrganizationChart"/>
    <dgm:cxn modelId="{7381DC15-6C87-43F4-ADD3-B0CB33008F16}" type="presOf" srcId="{A8175177-1519-41EC-B0E8-8E6F584E6BE0}" destId="{F690FD0C-B1D7-461F-B2FB-EB7C8BC5733B}" srcOrd="1" destOrd="0" presId="urn:microsoft.com/office/officeart/2008/layout/HalfCircleOrganizationChart"/>
    <dgm:cxn modelId="{A00EE5C1-4C75-4981-BBCF-1B117F16A7AA}" type="presOf" srcId="{76258821-5DBE-4B2C-B816-7D18E7310942}" destId="{F1B91C31-1ADA-4726-8EA6-2D8EEB16916B}" srcOrd="1" destOrd="0" presId="urn:microsoft.com/office/officeart/2008/layout/HalfCircleOrganizationChart"/>
    <dgm:cxn modelId="{A1CA8727-341D-4AFC-A829-A33E1F0002DF}" srcId="{AA41596E-3237-4188-952A-73B06544823A}" destId="{8B6650DF-852F-41D7-B60D-372A7C3AB92F}" srcOrd="1" destOrd="0" parTransId="{30C1D08A-75EB-4EF9-9A6E-A308C0B832B6}" sibTransId="{9B2E3CF1-D680-4397-BCE7-15B125CE69C5}"/>
    <dgm:cxn modelId="{F399B934-A86A-4101-8C3D-DA2163B7673B}" srcId="{08CED30B-E570-49C0-8A19-28341AFD116D}" destId="{E7AEB83F-A6DF-47F5-A0D1-E39A6A32B01F}" srcOrd="0" destOrd="0" parTransId="{E1C865CE-3BFA-4291-881A-12400CB9CB58}" sibTransId="{02127D9C-609A-4C1C-AC4F-DB4ADA435E7B}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6A9EEC27-9335-4E0E-B972-3230EF2A2398}" type="presOf" srcId="{92653DB4-52E9-4F13-AAF3-19F3D2723814}" destId="{85D8C538-4D95-4961-BFCB-50B29ABD8402}" srcOrd="0" destOrd="0" presId="urn:microsoft.com/office/officeart/2008/layout/HalfCircleOrganizationChart"/>
    <dgm:cxn modelId="{6C170084-A271-4203-88EB-AFDC08D85FC7}" srcId="{5C3B9351-F6D7-416D-8C92-1AEEBEC94AE9}" destId="{D8A017FA-FC86-4932-9B11-2932570FEF45}" srcOrd="1" destOrd="0" parTransId="{21B8043D-7CCD-42D8-8185-98E66784A114}" sibTransId="{C033A808-7C38-4463-B774-E21169908E06}"/>
    <dgm:cxn modelId="{211822AA-0247-40AA-868A-D8BF3A8AEEF7}" type="presOf" srcId="{37A1D474-0049-4438-A2E6-076A93114BD7}" destId="{990807B0-E3D5-4387-9F20-ED10AF2BA682}" srcOrd="1" destOrd="0" presId="urn:microsoft.com/office/officeart/2008/layout/HalfCircleOrganizationChart"/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74568DF0-FDB5-4E9D-B0DE-946C37CD3F10}" type="presOf" srcId="{B1D40191-3AB8-4155-98F2-FDFE8EC107C3}" destId="{72004168-B435-41F4-A770-8EED6E77AA00}" srcOrd="0" destOrd="0" presId="urn:microsoft.com/office/officeart/2008/layout/HalfCircleOrganizationChart"/>
    <dgm:cxn modelId="{764565BA-8747-45B1-AE0A-AECCF707A03C}" type="presOf" srcId="{F0E74AD0-4E78-4F6C-A1BA-C4DBB2FA2309}" destId="{3CC04398-4A12-42F0-B41A-3AD84A94C373}" srcOrd="0" destOrd="0" presId="urn:microsoft.com/office/officeart/2008/layout/HalfCircleOrganizationChart"/>
    <dgm:cxn modelId="{C09C90F9-3DB8-44DA-8A66-32D1EABE5BBD}" type="presOf" srcId="{21483904-DC30-478A-8E55-DB48F23876CD}" destId="{B4A3EA35-FE04-425F-9711-3BA2D5BA2CF9}" srcOrd="0" destOrd="0" presId="urn:microsoft.com/office/officeart/2008/layout/HalfCircleOrganizationChart"/>
    <dgm:cxn modelId="{2D41B303-9C69-4EE2-BD3C-06A2837BC673}" type="presOf" srcId="{042EA682-7ED5-4920-A3B6-9673DAEE35C0}" destId="{B925CA0F-6794-40D2-83B0-E4D2BF160949}" srcOrd="1" destOrd="0" presId="urn:microsoft.com/office/officeart/2008/layout/HalfCircleOrganizationChart"/>
    <dgm:cxn modelId="{9F6F683C-F8D0-4833-97F6-F47F144E2AC8}" type="presOf" srcId="{37A1D474-0049-4438-A2E6-076A93114BD7}" destId="{81152AF8-65E8-4214-9D49-19E42881DB5F}" srcOrd="0" destOrd="0" presId="urn:microsoft.com/office/officeart/2008/layout/HalfCircleOrganizationChart"/>
    <dgm:cxn modelId="{439EEB5A-3967-4AAC-8156-0336899A42C3}" type="presOf" srcId="{40231AC2-DF64-4999-9320-9CEE54F138E3}" destId="{123F9CAF-B1C7-4D02-B19F-85B29D86FCFF}" srcOrd="0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EB77ED9C-8C26-4497-B01E-0B9D23D54A2A}" type="presOf" srcId="{E502610E-B7DE-4A78-AA60-B2C0BBDF7337}" destId="{1D5C5B47-AA35-458D-8551-218D826F4494}" srcOrd="0" destOrd="0" presId="urn:microsoft.com/office/officeart/2008/layout/HalfCircleOrganizationChart"/>
    <dgm:cxn modelId="{1DC671F5-D694-4FD0-ACA1-5345E33CEE41}" srcId="{F5DC33CC-5905-43B4-A042-3C455328C5AE}" destId="{AA41596E-3237-4188-952A-73B06544823A}" srcOrd="0" destOrd="0" parTransId="{AD0A2DD8-ABC1-4234-A9B5-D1434F046322}" sibTransId="{DFC4135F-6BA3-4978-AF80-5A23A7C20715}"/>
    <dgm:cxn modelId="{6ED784F2-97E5-4607-BE9F-B2683D32AD73}" type="presOf" srcId="{E3F48218-8B70-4928-B3F6-DBAB06C6BE7E}" destId="{19A5D4D2-494F-46C6-8185-462DC28665C7}" srcOrd="1" destOrd="0" presId="urn:microsoft.com/office/officeart/2008/layout/HalfCircleOrganizationChart"/>
    <dgm:cxn modelId="{245E401E-0919-4C1A-A828-36EDC4F6A370}" type="presOf" srcId="{C8269EC7-A917-49EA-9E8C-17A890E73145}" destId="{618140E3-2428-4AAA-8AC9-6A90C2A27658}" srcOrd="0" destOrd="0" presId="urn:microsoft.com/office/officeart/2008/layout/HalfCircleOrganizationChart"/>
    <dgm:cxn modelId="{0D881A0D-4BF1-436D-9332-8D2B89E55D5A}" type="presOf" srcId="{D8A017FA-FC86-4932-9B11-2932570FEF45}" destId="{80CB56F3-EA7F-41C8-BA6B-1135C13CC59C}" srcOrd="1" destOrd="0" presId="urn:microsoft.com/office/officeart/2008/layout/HalfCircleOrganizationChart"/>
    <dgm:cxn modelId="{25CAEF2C-5E38-4237-83C4-47609622D681}" type="presOf" srcId="{182959BD-A9E2-4D0D-9513-3C28270EA5A0}" destId="{962A9462-E7A4-4134-B693-62CC9EC5E54B}" srcOrd="0" destOrd="0" presId="urn:microsoft.com/office/officeart/2008/layout/HalfCircleOrganizationChart"/>
    <dgm:cxn modelId="{88288971-B752-4207-9ED1-56F6D1932B72}" type="presOf" srcId="{4696D680-C885-49A3-9F8F-1CB88429CD50}" destId="{8EDD3152-1F33-43EC-88C1-B41FDFCABC1B}" srcOrd="1" destOrd="0" presId="urn:microsoft.com/office/officeart/2008/layout/HalfCircleOrganizationChart"/>
    <dgm:cxn modelId="{6D176880-1DBD-4854-8C97-6D654552E3D7}" type="presOf" srcId="{5C3B9351-F6D7-416D-8C92-1AEEBEC94AE9}" destId="{C23F4763-13D8-456D-81A0-6611B410FC03}" srcOrd="1" destOrd="0" presId="urn:microsoft.com/office/officeart/2008/layout/HalfCircleOrganizationChart"/>
    <dgm:cxn modelId="{374A9E7B-F77B-44C7-99AC-311542DEB384}" type="presOf" srcId="{D427FF18-B692-430C-952B-9C04652E94DE}" destId="{796D0851-4F4B-4561-A313-9E4F615C2071}" srcOrd="1" destOrd="0" presId="urn:microsoft.com/office/officeart/2008/layout/HalfCircleOrganizationChart"/>
    <dgm:cxn modelId="{1C323513-F172-49D7-B566-CFC80CEAB728}" srcId="{76258821-5DBE-4B2C-B816-7D18E7310942}" destId="{70D34F99-631C-4243-937A-B8776F8BF5DF}" srcOrd="1" destOrd="0" parTransId="{7F192100-75B0-4DEA-A55C-B7C52EFD6BA3}" sibTransId="{9E540280-C38F-45BB-BB64-4AD7E41A13A2}"/>
    <dgm:cxn modelId="{9C30BA04-5F56-446E-80CF-8AF9A15ACD60}" type="presOf" srcId="{8B6650DF-852F-41D7-B60D-372A7C3AB92F}" destId="{0E71C2F6-4370-4054-B5AA-E9C703A5C89C}" srcOrd="1" destOrd="0" presId="urn:microsoft.com/office/officeart/2008/layout/HalfCircleOrganizationChart"/>
    <dgm:cxn modelId="{B0D039B4-921A-4A56-A3A3-2CA8DB6824D0}" type="presOf" srcId="{18A8BFB3-6496-49DD-802D-067424F9EBF1}" destId="{DA8F4AE0-FC38-4FED-83E8-59813E7C9FE6}" srcOrd="0" destOrd="0" presId="urn:microsoft.com/office/officeart/2008/layout/HalfCircleOrganizationChart"/>
    <dgm:cxn modelId="{B123A0CA-CE3F-4B59-93FC-068B56CD7A6E}" type="presOf" srcId="{76258821-5DBE-4B2C-B816-7D18E7310942}" destId="{7812D164-D7ED-4F3B-952D-ADFA1229D1C1}" srcOrd="0" destOrd="0" presId="urn:microsoft.com/office/officeart/2008/layout/HalfCircleOrganizationChart"/>
    <dgm:cxn modelId="{7F800057-9C97-4573-9526-3EBE2D98A189}" type="presOf" srcId="{552CB70B-1CE4-4B8A-BBA2-9F2ED38A0F86}" destId="{C7B6D67C-A10F-48B1-BE94-9A4CB4E3B252}" srcOrd="1" destOrd="0" presId="urn:microsoft.com/office/officeart/2008/layout/HalfCircleOrganizationChart"/>
    <dgm:cxn modelId="{1B8A8419-3EBF-49C6-A25A-F0F2E48081B3}" type="presOf" srcId="{EE51401B-84CD-453F-8209-C11B8357204A}" destId="{CCE52593-267B-4D0A-8637-1599DBD9908C}" srcOrd="0" destOrd="0" presId="urn:microsoft.com/office/officeart/2008/layout/HalfCircleOrganizationChart"/>
    <dgm:cxn modelId="{45FD4319-64F1-49B9-889C-337F4B7373E4}" srcId="{07406146-8A23-48FC-BA88-13BA049FAC90}" destId="{C9624E63-FB8B-49B1-BB6E-466D30386CBC}" srcOrd="1" destOrd="0" parTransId="{BC838DFF-9DA4-46D1-809A-331F25C68F61}" sibTransId="{3F1C301F-4966-4BA4-AFB6-F114244DB167}"/>
    <dgm:cxn modelId="{4E6316F0-0B2E-4ADC-9C8B-09A2D2B65A22}" srcId="{07406146-8A23-48FC-BA88-13BA049FAC90}" destId="{B1D40191-3AB8-4155-98F2-FDFE8EC107C3}" srcOrd="2" destOrd="0" parTransId="{C5C39E49-55F6-4AA3-82E0-7CEAFC4062C9}" sibTransId="{8F7FCC08-EAE8-41AD-B206-4C0C3B366A0B}"/>
    <dgm:cxn modelId="{EA1E944D-B9F0-412F-BF00-381B0DB9D474}" type="presOf" srcId="{E1C865CE-3BFA-4291-881A-12400CB9CB58}" destId="{09F25BBE-808B-436E-B87B-3CB731D41932}" srcOrd="0" destOrd="0" presId="urn:microsoft.com/office/officeart/2008/layout/HalfCircleOrganizationChart"/>
    <dgm:cxn modelId="{F8E6DF1D-2405-49E1-B97C-A78202076DF9}" srcId="{552CB70B-1CE4-4B8A-BBA2-9F2ED38A0F86}" destId="{5C3B9351-F6D7-416D-8C92-1AEEBEC94AE9}" srcOrd="1" destOrd="0" parTransId="{082FF61D-A847-4EE9-B523-15CB145EC0DD}" sibTransId="{CD262672-13D1-4154-ADBC-28CDD47531FF}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7A55DC1F-71F2-4915-B9B8-6F2D0DCC6422}" type="presOf" srcId="{5F0A106E-7D89-442C-8E86-001291A429DF}" destId="{60BE4704-66E7-4585-8F2F-6DBDB103053F}" srcOrd="0" destOrd="0" presId="urn:microsoft.com/office/officeart/2008/layout/HalfCircleOrganizationChart"/>
    <dgm:cxn modelId="{980BED4E-96E5-419B-BBC6-DA533CB9391A}" type="presOf" srcId="{4696D680-C885-49A3-9F8F-1CB88429CD50}" destId="{E7511DB8-9BCB-48D6-BF19-96B970374165}" srcOrd="0" destOrd="0" presId="urn:microsoft.com/office/officeart/2008/layout/HalfCircleOrganizationChart"/>
    <dgm:cxn modelId="{7B01DB9A-FD1F-4B34-A234-05BA8401C37E}" type="presOf" srcId="{30112175-33E7-4539-B19E-7F45CBB92D2B}" destId="{90081E2A-D41E-4A1D-B6A9-F2B373A8C26C}" srcOrd="0" destOrd="0" presId="urn:microsoft.com/office/officeart/2008/layout/HalfCircleOrganizationChart"/>
    <dgm:cxn modelId="{FF0AC411-37B6-46A6-A677-5A261861A7BC}" type="presOf" srcId="{7035A758-43B1-4A3E-84B7-031FE6C7D5DF}" destId="{CCF63D18-F7EE-49AF-9B56-0E329EB00D76}" srcOrd="1" destOrd="0" presId="urn:microsoft.com/office/officeart/2008/layout/HalfCircleOrganizationChart"/>
    <dgm:cxn modelId="{94B9CC9F-C9A7-400E-A4AE-0EBCDFB878A0}" type="presOf" srcId="{AA41596E-3237-4188-952A-73B06544823A}" destId="{89B63257-29A5-4106-8917-CA51FBC3B613}" srcOrd="1" destOrd="0" presId="urn:microsoft.com/office/officeart/2008/layout/HalfCircleOrganizationChart"/>
    <dgm:cxn modelId="{0F852655-9B27-4689-82DD-ECF1920BA5EC}" type="presOf" srcId="{F5DC33CC-5905-43B4-A042-3C455328C5AE}" destId="{A7C80B3E-147B-462A-AA52-3DE862F33B2C}" srcOrd="0" destOrd="0" presId="urn:microsoft.com/office/officeart/2008/layout/HalfCircleOrganizationChart"/>
    <dgm:cxn modelId="{E96B3AFC-38F3-4C0A-A243-36352753FA02}" srcId="{C9624E63-FB8B-49B1-BB6E-466D30386CBC}" destId="{D427FF18-B692-430C-952B-9C04652E94DE}" srcOrd="0" destOrd="0" parTransId="{F0E74AD0-4E78-4F6C-A1BA-C4DBB2FA2309}" sibTransId="{9C7006CA-5B68-4302-B715-C278E6399D9E}"/>
    <dgm:cxn modelId="{1A94A564-3AEA-493B-854A-413AE31BAE53}" type="presOf" srcId="{182959BD-A9E2-4D0D-9513-3C28270EA5A0}" destId="{BA564A8A-05B8-4E0B-85B7-53AFCD52B6B0}" srcOrd="1" destOrd="0" presId="urn:microsoft.com/office/officeart/2008/layout/HalfCircleOrganizationChart"/>
    <dgm:cxn modelId="{B10CC7F4-1BCC-4E1D-A1E4-C8A44C583CDE}" type="presOf" srcId="{EA8D1A77-8412-4D76-AC7A-477287AC66EF}" destId="{596BC924-3ADB-4698-AA59-55B6E6B11D14}" srcOrd="0" destOrd="0" presId="urn:microsoft.com/office/officeart/2008/layout/HalfCircleOrganizationChart"/>
    <dgm:cxn modelId="{9669AC13-2ABB-4622-A5B8-1529647DB59C}" type="presOf" srcId="{4673C714-8D75-4A7A-BC7D-27F7D101EEC4}" destId="{CEDA28D4-1A1D-4935-8E5B-319B276A4563}" srcOrd="0" destOrd="0" presId="urn:microsoft.com/office/officeart/2008/layout/HalfCircleOrganizationChart"/>
    <dgm:cxn modelId="{B3BAF4B0-B9DA-4CCB-9F18-F47D57241729}" type="presOf" srcId="{08CED30B-E570-49C0-8A19-28341AFD116D}" destId="{A9B71EE3-E068-4F7D-8D1E-2CBB0FDE5E5C}" srcOrd="0" destOrd="0" presId="urn:microsoft.com/office/officeart/2008/layout/HalfCircleOrganizationChart"/>
    <dgm:cxn modelId="{0327C192-1175-40B8-B829-22208CD2B12D}" type="presOf" srcId="{082FF61D-A847-4EE9-B523-15CB145EC0DD}" destId="{88393483-9DDE-4271-9726-A1236B791AE8}" srcOrd="0" destOrd="0" presId="urn:microsoft.com/office/officeart/2008/layout/HalfCircleOrganizationChart"/>
    <dgm:cxn modelId="{C7F61EE0-DD86-44F1-B6A4-6C31B528B9FB}" type="presOf" srcId="{F5DC33CC-5905-43B4-A042-3C455328C5AE}" destId="{312B579A-5B74-40D8-B527-E4FC76A2D630}" srcOrd="1" destOrd="0" presId="urn:microsoft.com/office/officeart/2008/layout/HalfCircleOrganizationChart"/>
    <dgm:cxn modelId="{CC92A389-2B30-4546-9003-99C1F2B176A7}" type="presOf" srcId="{9BC1DCF8-1908-40DA-B57C-2F21D12B07EF}" destId="{49ADA5B7-2703-4B54-9312-63EDF387E5A3}" srcOrd="0" destOrd="0" presId="urn:microsoft.com/office/officeart/2008/layout/HalfCircleOrganizationChart"/>
    <dgm:cxn modelId="{E05E3934-0581-403A-B846-602252DE1E74}" type="presOf" srcId="{21B8043D-7CCD-42D8-8185-98E66784A114}" destId="{D6D0C4E4-3383-455B-98CC-EA9A7E7DAD1F}" srcOrd="0" destOrd="0" presId="urn:microsoft.com/office/officeart/2008/layout/HalfCircleOrganizationChart"/>
    <dgm:cxn modelId="{7583E089-700E-4D4A-B26B-AB9AB2D5A439}" type="presOf" srcId="{552CB70B-1CE4-4B8A-BBA2-9F2ED38A0F86}" destId="{A5F708F6-1ECE-4D6C-9447-3162BAB5F066}" srcOrd="0" destOrd="0" presId="urn:microsoft.com/office/officeart/2008/layout/HalfCircleOrganizationChart"/>
    <dgm:cxn modelId="{9AA194FC-4C05-47BD-8526-C954326119CC}" srcId="{08CED30B-E570-49C0-8A19-28341AFD116D}" destId="{494AA2C5-7542-44BB-B208-63ED782FF72F}" srcOrd="1" destOrd="0" parTransId="{21483904-DC30-478A-8E55-DB48F23876CD}" sibTransId="{FC48EE77-692D-4A73-81DD-2929265AC3B3}"/>
    <dgm:cxn modelId="{8575170D-C03F-459F-8D4C-D883A8658813}" type="presOf" srcId="{9BFBE632-BB1B-4FD8-AA92-652EDD9F956D}" destId="{AAB03606-01E4-4C6F-829A-5D4E91504F34}" srcOrd="0" destOrd="0" presId="urn:microsoft.com/office/officeart/2008/layout/HalfCircleOrganizationChart"/>
    <dgm:cxn modelId="{7F938FA9-B5A0-4DDF-B3CC-0FEE390E91D0}" srcId="{C9624E63-FB8B-49B1-BB6E-466D30386CBC}" destId="{76258821-5DBE-4B2C-B816-7D18E7310942}" srcOrd="1" destOrd="0" parTransId="{DEADF078-F2FA-4150-9F44-B2CBF675C57E}" sibTransId="{C08AFC43-8637-4F7B-A8B7-5934ED5569E8}"/>
    <dgm:cxn modelId="{111C2D97-9F4B-4245-A77A-FB3404B75508}" type="presOf" srcId="{6120D915-7230-47BD-B8B4-011D7611B49F}" destId="{16A23B1A-CD0E-4AC6-9C3C-02BCCAD609CC}" srcOrd="0" destOrd="0" presId="urn:microsoft.com/office/officeart/2008/layout/HalfCircleOrganizationChart"/>
    <dgm:cxn modelId="{0B16025C-6C43-43C5-BD73-7A5E96AFDD23}" type="presOf" srcId="{9BC1DCF8-1908-40DA-B57C-2F21D12B07EF}" destId="{D29DF345-689A-47B4-97CD-7DBDF2378A17}" srcOrd="1" destOrd="0" presId="urn:microsoft.com/office/officeart/2008/layout/HalfCircleOrganizationChart"/>
    <dgm:cxn modelId="{39FA8ADD-9483-4014-A5D5-DF3139CF4BBF}" type="presOf" srcId="{7F192100-75B0-4DEA-A55C-B7C52EFD6BA3}" destId="{7526856C-C670-40F9-95C0-60FC02E5E90A}" srcOrd="0" destOrd="0" presId="urn:microsoft.com/office/officeart/2008/layout/HalfCircleOrganizationChart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03DB3E3E-0DB3-4120-A200-E25AC1EFF844}" type="presOf" srcId="{494AA2C5-7542-44BB-B208-63ED782FF72F}" destId="{359C5109-2996-404D-84B9-C9D94AF38A7A}" srcOrd="1" destOrd="0" presId="urn:microsoft.com/office/officeart/2008/layout/HalfCircleOrganizationChart"/>
    <dgm:cxn modelId="{6465932D-9195-49D7-B88B-14CABABC8F14}" type="presOf" srcId="{E777BCA6-C657-4996-95EE-2C0096B3653B}" destId="{486F7013-00FA-4D1F-A4FD-D6DAF8B58C94}" srcOrd="1" destOrd="0" presId="urn:microsoft.com/office/officeart/2008/layout/HalfCircleOrganizationChart"/>
    <dgm:cxn modelId="{0A2A761B-157F-414D-A6C8-FFF605EEF4E1}" type="presOf" srcId="{5C3B9351-F6D7-416D-8C92-1AEEBEC94AE9}" destId="{4B63718A-3628-4EF7-B2AA-3FF643013BC3}" srcOrd="0" destOrd="0" presId="urn:microsoft.com/office/officeart/2008/layout/HalfCircleOrganizationChart"/>
    <dgm:cxn modelId="{E651F386-BC61-4572-90F4-2F98B908F26D}" type="presOf" srcId="{18A8BFB3-6496-49DD-802D-067424F9EBF1}" destId="{36CFFF38-C2BA-40DD-AF85-4017130AEDF3}" srcOrd="1" destOrd="0" presId="urn:microsoft.com/office/officeart/2008/layout/HalfCircleOrganizationChart"/>
    <dgm:cxn modelId="{B4BAC006-ABC4-42DE-B9FB-CCD8CB87B3B8}" type="presOf" srcId="{105CC4F5-DDC2-4C89-BA09-5CB7A612B030}" destId="{49FCCD9E-F5AB-4F97-B5B4-08CDB15C72DB}" srcOrd="1" destOrd="0" presId="urn:microsoft.com/office/officeart/2008/layout/HalfCircleOrganizationChart"/>
    <dgm:cxn modelId="{CDF398C6-3A55-48F4-ABAB-FF9180C985FC}" srcId="{AA41596E-3237-4188-952A-73B06544823A}" destId="{37A1D474-0049-4438-A2E6-076A93114BD7}" srcOrd="0" destOrd="0" parTransId="{92653DB4-52E9-4F13-AAF3-19F3D2723814}" sibTransId="{BC9CBBE6-3477-4080-B28A-BB71CCEF7F4D}"/>
    <dgm:cxn modelId="{1FC5F26F-3D2C-40B1-83BF-6AA10C7CE24D}" type="presOf" srcId="{DD59FE7B-99C8-4708-A0B9-A330A439A602}" destId="{8796B056-2065-4589-BC55-CC411C0C705A}" srcOrd="0" destOrd="0" presId="urn:microsoft.com/office/officeart/2008/layout/HalfCircleOrganizationChart"/>
    <dgm:cxn modelId="{64B2B18D-A531-4412-97CB-72325E582174}" type="presOf" srcId="{D4439E73-9DDA-4BE5-9F15-5A5F5E249712}" destId="{FC8834E6-AFF5-4557-A9A7-8D206B24B158}" srcOrd="0" destOrd="0" presId="urn:microsoft.com/office/officeart/2008/layout/HalfCircleOrganizationChart"/>
    <dgm:cxn modelId="{84B24867-16DE-4478-9C04-23A6573DDFFE}" srcId="{18A8BFB3-6496-49DD-802D-067424F9EBF1}" destId="{C8269EC7-A917-49EA-9E8C-17A890E73145}" srcOrd="0" destOrd="0" parTransId="{0EAC3B19-F73C-4E3A-942F-268170E629F6}" sibTransId="{B13FB410-1142-4435-A0A6-0EDAE79E1AAD}"/>
    <dgm:cxn modelId="{8B972E66-9BEE-40B6-AE53-8AF9114FBFB4}" type="presOf" srcId="{6DE0A630-CEB2-46EC-8D0F-66A9907DC35C}" destId="{292A1225-175F-45EE-A19B-ECA7B5175F35}" srcOrd="0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86C08466-7261-4E7F-B3CD-62EAE3BA62B5}" type="presOf" srcId="{80EA3623-A9C3-447C-93E9-3DFCC70332CB}" destId="{92EBE7B6-4B42-45B6-B8CA-D91B7DD641CB}" srcOrd="0" destOrd="0" presId="urn:microsoft.com/office/officeart/2008/layout/HalfCircleOrganizationChart"/>
    <dgm:cxn modelId="{C801C5F2-A520-441A-AEA9-E0D30C7DE78A}" type="presOf" srcId="{70D34F99-631C-4243-937A-B8776F8BF5DF}" destId="{2618D83B-9AA3-4C5B-BCA8-EEB6E5027732}" srcOrd="1" destOrd="0" presId="urn:microsoft.com/office/officeart/2008/layout/HalfCircleOrganizationChart"/>
    <dgm:cxn modelId="{A4E1FED2-111C-4862-8CD3-ED1C1C172918}" type="presOf" srcId="{AA41596E-3237-4188-952A-73B06544823A}" destId="{D9C4C502-D071-46EB-9347-3995A9ED121A}" srcOrd="0" destOrd="0" presId="urn:microsoft.com/office/officeart/2008/layout/HalfCircleOrganizationChart"/>
    <dgm:cxn modelId="{D26085C5-4B0C-42EF-9AED-1D34C814DF05}" srcId="{18A8BFB3-6496-49DD-802D-067424F9EBF1}" destId="{4696D680-C885-49A3-9F8F-1CB88429CD50}" srcOrd="1" destOrd="0" parTransId="{40231AC2-DF64-4999-9320-9CEE54F138E3}" sibTransId="{12C3FB1B-B18B-4502-AAF5-7258972290AE}"/>
    <dgm:cxn modelId="{7E99577A-0A21-4E83-9CC0-12A424E0D724}" type="presOf" srcId="{C8269EC7-A917-49EA-9E8C-17A890E73145}" destId="{F10841D8-7E14-4FCA-9CA5-0F92980D0558}" srcOrd="1" destOrd="0" presId="urn:microsoft.com/office/officeart/2008/layout/HalfCircleOrganizationChart"/>
    <dgm:cxn modelId="{4A2B21CA-2D47-4EE3-90AA-4BFEA51445F5}" type="presOf" srcId="{DEADF078-F2FA-4150-9F44-B2CBF675C57E}" destId="{450AD6F8-39FF-43FB-A1DB-1BFC33F7C4E5}" srcOrd="0" destOrd="0" presId="urn:microsoft.com/office/officeart/2008/layout/HalfCircleOrganizationChart"/>
    <dgm:cxn modelId="{CA8BB9E8-B6C4-4B66-84B4-E7D0D65E60C4}" srcId="{105CC4F5-DDC2-4C89-BA09-5CB7A612B030}" destId="{F5DC33CC-5905-43B4-A042-3C455328C5AE}" srcOrd="0" destOrd="0" parTransId="{1116DC7C-A7B8-4CC4-8017-2BFD8B80B1F1}" sibTransId="{04343F29-068C-4717-9C9A-A5583C63615E}"/>
    <dgm:cxn modelId="{803A72E5-883D-4A2E-B5C7-3850C4C8F005}" type="presOf" srcId="{C9624E63-FB8B-49B1-BB6E-466D30386CBC}" destId="{171B1792-2E6D-4BDF-861F-464E1AA06528}" srcOrd="1" destOrd="0" presId="urn:microsoft.com/office/officeart/2008/layout/HalfCircleOrganizationChart"/>
    <dgm:cxn modelId="{4AF13DDB-FF1F-4BFD-972D-B401EF0FD0E9}" type="presOf" srcId="{70D34F99-631C-4243-937A-B8776F8BF5DF}" destId="{48B85200-16C2-450A-B611-6CE1DFBBCE7F}" srcOrd="0" destOrd="0" presId="urn:microsoft.com/office/officeart/2008/layout/HalfCircleOrganizationChart"/>
    <dgm:cxn modelId="{CD92B08A-CBEE-45B6-A1A6-56923CBDA924}" srcId="{552CB70B-1CE4-4B8A-BBA2-9F2ED38A0F86}" destId="{9BC1DCF8-1908-40DA-B57C-2F21D12B07EF}" srcOrd="0" destOrd="0" parTransId="{EA8D1A77-8412-4D76-AC7A-477287AC66EF}" sibTransId="{74EEBC2C-098A-487B-98CD-5B47203C3612}"/>
    <dgm:cxn modelId="{DB23B386-6C7E-41E1-A67B-B4260D3430AE}" type="presOf" srcId="{0EAC3B19-F73C-4E3A-942F-268170E629F6}" destId="{37ADE9CB-4F21-49EC-90FD-2F7DFF85AE3D}" srcOrd="0" destOrd="0" presId="urn:microsoft.com/office/officeart/2008/layout/HalfCircleOrganizationChart"/>
    <dgm:cxn modelId="{3C196763-DBB4-4E79-8454-02B0269F5200}" type="presOf" srcId="{B1D40191-3AB8-4155-98F2-FDFE8EC107C3}" destId="{1EED81C9-7990-437B-9890-760399387E89}" srcOrd="1" destOrd="0" presId="urn:microsoft.com/office/officeart/2008/layout/HalfCircleOrganizationChart"/>
    <dgm:cxn modelId="{F3B9380E-2405-4BAD-8C3B-67E28A657990}" srcId="{F5DC33CC-5905-43B4-A042-3C455328C5AE}" destId="{08CED30B-E570-49C0-8A19-28341AFD116D}" srcOrd="1" destOrd="0" parTransId="{E502610E-B7DE-4A78-AA60-B2C0BBDF7337}" sibTransId="{38952D63-90F9-445B-9C37-238DDF488642}"/>
    <dgm:cxn modelId="{44B03F47-2438-4FEF-8D58-521A4C32B723}" type="presOf" srcId="{D427FF18-B692-430C-952B-9C04652E94DE}" destId="{CD8D62FA-2515-4031-8CDA-7264A29EBEAC}" srcOrd="0" destOrd="0" presId="urn:microsoft.com/office/officeart/2008/layout/HalfCircleOrganizationChart"/>
    <dgm:cxn modelId="{65D04D04-31FC-42D7-B0F1-1D6CC271D92E}" srcId="{406430AE-739F-485C-9817-CDEC3C296520}" destId="{105CC4F5-DDC2-4C89-BA09-5CB7A612B030}" srcOrd="0" destOrd="0" parTransId="{6120D915-7230-47BD-B8B4-011D7611B49F}" sibTransId="{82F04846-11E9-48A3-B487-4F7A9B0D36B3}"/>
    <dgm:cxn modelId="{0D1CAB47-B46D-439B-85EB-3D3325E35F4D}" type="presOf" srcId="{DD59FE7B-99C8-4708-A0B9-A330A439A602}" destId="{976050F9-9573-41D1-967D-72BC863AFF08}" srcOrd="1" destOrd="0" presId="urn:microsoft.com/office/officeart/2008/layout/HalfCircleOrganizationChart"/>
    <dgm:cxn modelId="{9F0A80BF-B4F3-47C4-BE78-F4B43E5263AF}" type="presOf" srcId="{07406146-8A23-48FC-BA88-13BA049FAC90}" destId="{441AD3E7-53A3-473C-80F8-04FF5EFBC449}" srcOrd="0" destOrd="0" presId="urn:microsoft.com/office/officeart/2008/layout/HalfCircleOrganizationChart"/>
    <dgm:cxn modelId="{19A0DB2B-377F-4477-B192-38771ED2EB5C}" type="presOf" srcId="{494AA2C5-7542-44BB-B208-63ED782FF72F}" destId="{0118D302-3929-4555-BCB6-E910C6E1269C}" srcOrd="0" destOrd="0" presId="urn:microsoft.com/office/officeart/2008/layout/HalfCircleOrganizationChart"/>
    <dgm:cxn modelId="{1304E031-5242-48A8-A942-95C0B5F9E152}" type="presOf" srcId="{E7AEB83F-A6DF-47F5-A0D1-E39A6A32B01F}" destId="{8478ADDB-BF75-46AA-990A-4541B9405175}" srcOrd="0" destOrd="0" presId="urn:microsoft.com/office/officeart/2008/layout/HalfCircleOrganizationChart"/>
    <dgm:cxn modelId="{CAC59FA5-C6BE-4689-8EAA-BF4804953EA3}" type="presOf" srcId="{E3F48218-8B70-4928-B3F6-DBAB06C6BE7E}" destId="{B043E847-8841-48F0-A97C-554DEA5DF15A}" srcOrd="0" destOrd="0" presId="urn:microsoft.com/office/officeart/2008/layout/HalfCircleOrganizationChart"/>
    <dgm:cxn modelId="{95B11BA2-8E62-449C-B25C-CBB67F330E5D}" type="presOf" srcId="{D89CA4D0-7CE7-48A1-9562-6EB60AEE050B}" destId="{A0767909-6CC2-4523-AF75-C8C5BC3D7A73}" srcOrd="0" destOrd="0" presId="urn:microsoft.com/office/officeart/2008/layout/HalfCircleOrganizationChart"/>
    <dgm:cxn modelId="{FA9E5C73-9C22-4C24-AB90-EEC4101E0CC0}" type="presOf" srcId="{A8175177-1519-41EC-B0E8-8E6F584E6BE0}" destId="{17B74764-4581-40AA-BF60-96C06AA48D33}" srcOrd="0" destOrd="0" presId="urn:microsoft.com/office/officeart/2008/layout/HalfCircleOrganizationChart"/>
    <dgm:cxn modelId="{10AD064E-91AE-4612-978E-B9A3957DA150}" srcId="{105CC4F5-DDC2-4C89-BA09-5CB7A612B030}" destId="{552CB70B-1CE4-4B8A-BBA2-9F2ED38A0F86}" srcOrd="1" destOrd="0" parTransId="{D4439E73-9DDA-4BE5-9F15-5A5F5E249712}" sibTransId="{0B4B478E-F045-476D-9F52-18C02C3B1E02}"/>
    <dgm:cxn modelId="{509383AE-4960-45FA-A170-7FC4EFA85EB8}" type="presOf" srcId="{1116DC7C-A7B8-4CC4-8017-2BFD8B80B1F1}" destId="{7BE8F309-CE5F-4E54-B77D-DBAC6BE642CE}" srcOrd="0" destOrd="0" presId="urn:microsoft.com/office/officeart/2008/layout/HalfCircleOrganizationChart"/>
    <dgm:cxn modelId="{C555F256-0192-4378-9683-696695D46F39}" srcId="{5C3B9351-F6D7-416D-8C92-1AEEBEC94AE9}" destId="{EE51401B-84CD-453F-8209-C11B8357204A}" srcOrd="0" destOrd="0" parTransId="{D89CA4D0-7CE7-48A1-9562-6EB60AEE050B}" sibTransId="{FAAAABC3-B56E-4E2B-AB9D-A88CA5693130}"/>
    <dgm:cxn modelId="{0F696CA9-62E6-4AFE-875E-2E651AB037E1}" type="presOf" srcId="{E777BCA6-C657-4996-95EE-2C0096B3653B}" destId="{2C4E473C-6964-488C-A3EA-428E58858862}" srcOrd="0" destOrd="0" presId="urn:microsoft.com/office/officeart/2008/layout/HalfCircleOrganizationChart"/>
    <dgm:cxn modelId="{6ABE5995-79D2-4702-BAAB-E37A7C656850}" type="presOf" srcId="{D8A017FA-FC86-4932-9B11-2932570FEF45}" destId="{B3E97663-1B26-43FE-ADE2-853E27BC634F}" srcOrd="0" destOrd="0" presId="urn:microsoft.com/office/officeart/2008/layout/HalfCircleOrganizationChart"/>
    <dgm:cxn modelId="{525BB1E7-84C5-461E-936D-5275C4DFC985}" type="presParOf" srcId="{441AD3E7-53A3-473C-80F8-04FF5EFBC449}" destId="{40A16C4E-640A-4794-A65B-0F2ED8D84C80}" srcOrd="0" destOrd="0" presId="urn:microsoft.com/office/officeart/2008/layout/HalfCircleOrganizationChart"/>
    <dgm:cxn modelId="{CB3CE6BE-A381-4014-8583-DB670C042762}" type="presParOf" srcId="{40A16C4E-640A-4794-A65B-0F2ED8D84C80}" destId="{BE32202C-99A7-4062-AADA-09D0511AD717}" srcOrd="0" destOrd="0" presId="urn:microsoft.com/office/officeart/2008/layout/HalfCircleOrganizationChart"/>
    <dgm:cxn modelId="{BA7FFE41-2EB0-4207-8D2E-D463B7C82F1F}" type="presParOf" srcId="{BE32202C-99A7-4062-AADA-09D0511AD717}" destId="{547F60A3-22C4-41DC-8225-09C8B52E9568}" srcOrd="0" destOrd="0" presId="urn:microsoft.com/office/officeart/2008/layout/HalfCircleOrganizationChart"/>
    <dgm:cxn modelId="{849DCD01-04C9-46CD-898F-C12A518ED0C7}" type="presParOf" srcId="{BE32202C-99A7-4062-AADA-09D0511AD717}" destId="{C2EF531C-3E8E-4FEC-AA05-A039D1D4DA60}" srcOrd="1" destOrd="0" presId="urn:microsoft.com/office/officeart/2008/layout/HalfCircleOrganizationChart"/>
    <dgm:cxn modelId="{44797C86-EE7D-47F6-8BBF-AF8FDBBADC96}" type="presParOf" srcId="{BE32202C-99A7-4062-AADA-09D0511AD717}" destId="{21DFB412-2043-4A5F-89FD-63BE919C710C}" srcOrd="2" destOrd="0" presId="urn:microsoft.com/office/officeart/2008/layout/HalfCircleOrganizationChart"/>
    <dgm:cxn modelId="{3919AC6F-506E-4E96-98D7-FADF00100643}" type="presParOf" srcId="{BE32202C-99A7-4062-AADA-09D0511AD717}" destId="{5BB2B885-8051-460A-8B17-24FBAA0CF01D}" srcOrd="3" destOrd="0" presId="urn:microsoft.com/office/officeart/2008/layout/HalfCircleOrganizationChart"/>
    <dgm:cxn modelId="{4BBEABD6-2814-4276-BF71-5C8458BE0806}" type="presParOf" srcId="{40A16C4E-640A-4794-A65B-0F2ED8D84C80}" destId="{21FBCBD9-D1D2-471C-A6DC-D65B20D8F0BC}" srcOrd="1" destOrd="0" presId="urn:microsoft.com/office/officeart/2008/layout/HalfCircleOrganizationChart"/>
    <dgm:cxn modelId="{C2DB03EA-C7D4-4A15-BDDC-35EA941B20E9}" type="presParOf" srcId="{21FBCBD9-D1D2-471C-A6DC-D65B20D8F0BC}" destId="{16A23B1A-CD0E-4AC6-9C3C-02BCCAD609CC}" srcOrd="0" destOrd="0" presId="urn:microsoft.com/office/officeart/2008/layout/HalfCircleOrganizationChart"/>
    <dgm:cxn modelId="{1451C219-F0A2-4F00-B7C2-529323A7DE53}" type="presParOf" srcId="{21FBCBD9-D1D2-471C-A6DC-D65B20D8F0BC}" destId="{0F0D5783-63C2-4BC3-9772-1478CB7FAB2B}" srcOrd="1" destOrd="0" presId="urn:microsoft.com/office/officeart/2008/layout/HalfCircleOrganizationChart"/>
    <dgm:cxn modelId="{B96F5E88-0D4C-443C-A826-328691EC68DE}" type="presParOf" srcId="{0F0D5783-63C2-4BC3-9772-1478CB7FAB2B}" destId="{519FE85C-B5A1-4DCE-9FB7-703C90E3D7BB}" srcOrd="0" destOrd="0" presId="urn:microsoft.com/office/officeart/2008/layout/HalfCircleOrganizationChart"/>
    <dgm:cxn modelId="{22788CD0-8FBF-4C58-BB30-4379D0B3DBF0}" type="presParOf" srcId="{519FE85C-B5A1-4DCE-9FB7-703C90E3D7BB}" destId="{BC580767-1D95-4768-A27F-550F0DB2AF9E}" srcOrd="0" destOrd="0" presId="urn:microsoft.com/office/officeart/2008/layout/HalfCircleOrganizationChart"/>
    <dgm:cxn modelId="{DF34DD37-39C0-4D97-B3C1-7881DD610BC6}" type="presParOf" srcId="{519FE85C-B5A1-4DCE-9FB7-703C90E3D7BB}" destId="{0CD1A783-B6E1-4013-8A0F-9ADFB1C5D736}" srcOrd="1" destOrd="0" presId="urn:microsoft.com/office/officeart/2008/layout/HalfCircleOrganizationChart"/>
    <dgm:cxn modelId="{5CBE0D38-F983-41B5-BF67-AAF17A30ED4B}" type="presParOf" srcId="{519FE85C-B5A1-4DCE-9FB7-703C90E3D7BB}" destId="{52248B89-AA94-4580-B64E-77F8EEA07CC2}" srcOrd="2" destOrd="0" presId="urn:microsoft.com/office/officeart/2008/layout/HalfCircleOrganizationChart"/>
    <dgm:cxn modelId="{6DA4AFF7-034C-4ACA-84B8-1D33FFE7C34B}" type="presParOf" srcId="{519FE85C-B5A1-4DCE-9FB7-703C90E3D7BB}" destId="{49FCCD9E-F5AB-4F97-B5B4-08CDB15C72DB}" srcOrd="3" destOrd="0" presId="urn:microsoft.com/office/officeart/2008/layout/HalfCircleOrganizationChart"/>
    <dgm:cxn modelId="{B2ED451F-841E-414D-A224-CAB2DF5F12FD}" type="presParOf" srcId="{0F0D5783-63C2-4BC3-9772-1478CB7FAB2B}" destId="{292DA35D-173C-469B-9311-D437C97E5036}" srcOrd="1" destOrd="0" presId="urn:microsoft.com/office/officeart/2008/layout/HalfCircleOrganizationChart"/>
    <dgm:cxn modelId="{BB6C0A3B-8FDF-4EA2-AD95-B9DB89905D1A}" type="presParOf" srcId="{292DA35D-173C-469B-9311-D437C97E5036}" destId="{7BE8F309-CE5F-4E54-B77D-DBAC6BE642CE}" srcOrd="0" destOrd="0" presId="urn:microsoft.com/office/officeart/2008/layout/HalfCircleOrganizationChart"/>
    <dgm:cxn modelId="{055B2D1A-62A4-464B-B18B-06C30E1F989F}" type="presParOf" srcId="{292DA35D-173C-469B-9311-D437C97E5036}" destId="{EEC31FAB-D4C9-4CE3-AE32-39A18A45AA18}" srcOrd="1" destOrd="0" presId="urn:microsoft.com/office/officeart/2008/layout/HalfCircleOrganizationChart"/>
    <dgm:cxn modelId="{A8AF3CAA-38A5-457D-9698-056FEB2172B7}" type="presParOf" srcId="{EEC31FAB-D4C9-4CE3-AE32-39A18A45AA18}" destId="{123CAE52-06BE-439D-8BBC-8E06B05A5C13}" srcOrd="0" destOrd="0" presId="urn:microsoft.com/office/officeart/2008/layout/HalfCircleOrganizationChart"/>
    <dgm:cxn modelId="{AA81531E-59D0-43A3-AE64-9BC2CE8E4251}" type="presParOf" srcId="{123CAE52-06BE-439D-8BBC-8E06B05A5C13}" destId="{A7C80B3E-147B-462A-AA52-3DE862F33B2C}" srcOrd="0" destOrd="0" presId="urn:microsoft.com/office/officeart/2008/layout/HalfCircleOrganizationChart"/>
    <dgm:cxn modelId="{33D1E71E-971F-4409-8520-249333CD042D}" type="presParOf" srcId="{123CAE52-06BE-439D-8BBC-8E06B05A5C13}" destId="{6F882CC8-0BC5-42CD-87D5-2B98A5603E41}" srcOrd="1" destOrd="0" presId="urn:microsoft.com/office/officeart/2008/layout/HalfCircleOrganizationChart"/>
    <dgm:cxn modelId="{2345D14E-4665-4FE5-86C3-8B55B87ED603}" type="presParOf" srcId="{123CAE52-06BE-439D-8BBC-8E06B05A5C13}" destId="{C3F95531-F9B1-4A16-B8AE-1EFD14F8FCEF}" srcOrd="2" destOrd="0" presId="urn:microsoft.com/office/officeart/2008/layout/HalfCircleOrganizationChart"/>
    <dgm:cxn modelId="{C56B7B0A-BADA-4C27-9F07-F35E1B5280A1}" type="presParOf" srcId="{123CAE52-06BE-439D-8BBC-8E06B05A5C13}" destId="{312B579A-5B74-40D8-B527-E4FC76A2D630}" srcOrd="3" destOrd="0" presId="urn:microsoft.com/office/officeart/2008/layout/HalfCircleOrganizationChart"/>
    <dgm:cxn modelId="{A3E0CCC3-017E-4261-8F33-C6BE058E1C15}" type="presParOf" srcId="{EEC31FAB-D4C9-4CE3-AE32-39A18A45AA18}" destId="{B00EC114-E897-4E39-A74E-95F7B2A5A1F8}" srcOrd="1" destOrd="0" presId="urn:microsoft.com/office/officeart/2008/layout/HalfCircleOrganizationChart"/>
    <dgm:cxn modelId="{0DA246F2-858E-4EB9-AAFD-46CBAA8D01D5}" type="presParOf" srcId="{B00EC114-E897-4E39-A74E-95F7B2A5A1F8}" destId="{3F80DC24-337F-4E5F-BA3B-B5C532508E7C}" srcOrd="0" destOrd="0" presId="urn:microsoft.com/office/officeart/2008/layout/HalfCircleOrganizationChart"/>
    <dgm:cxn modelId="{E293CCEE-5AAA-4056-920C-A686F94C5F80}" type="presParOf" srcId="{B00EC114-E897-4E39-A74E-95F7B2A5A1F8}" destId="{757E2782-F333-4DB2-A0D5-6CD840C2D63E}" srcOrd="1" destOrd="0" presId="urn:microsoft.com/office/officeart/2008/layout/HalfCircleOrganizationChart"/>
    <dgm:cxn modelId="{83F3C22F-E043-4AAE-AF71-23F2C2D5DF2D}" type="presParOf" srcId="{757E2782-F333-4DB2-A0D5-6CD840C2D63E}" destId="{25F654EF-DCC1-41F6-8111-6240A24D2207}" srcOrd="0" destOrd="0" presId="urn:microsoft.com/office/officeart/2008/layout/HalfCircleOrganizationChart"/>
    <dgm:cxn modelId="{9EADC5B9-EFCF-4471-885E-B2A4E8FDFFE4}" type="presParOf" srcId="{25F654EF-DCC1-41F6-8111-6240A24D2207}" destId="{D9C4C502-D071-46EB-9347-3995A9ED121A}" srcOrd="0" destOrd="0" presId="urn:microsoft.com/office/officeart/2008/layout/HalfCircleOrganizationChart"/>
    <dgm:cxn modelId="{0AF6172E-F2D4-408D-AF71-D3CC63847D63}" type="presParOf" srcId="{25F654EF-DCC1-41F6-8111-6240A24D2207}" destId="{86F695AA-73AD-4C0A-B1AB-5151E8C8EBC8}" srcOrd="1" destOrd="0" presId="urn:microsoft.com/office/officeart/2008/layout/HalfCircleOrganizationChart"/>
    <dgm:cxn modelId="{4DED0074-3FFD-49DB-BAE7-F80F79F03E18}" type="presParOf" srcId="{25F654EF-DCC1-41F6-8111-6240A24D2207}" destId="{8710A783-FFA9-48A0-9EF8-6167C1850C79}" srcOrd="2" destOrd="0" presId="urn:microsoft.com/office/officeart/2008/layout/HalfCircleOrganizationChart"/>
    <dgm:cxn modelId="{2C1C3625-09D4-4F03-A3CF-1C6FD4DEF958}" type="presParOf" srcId="{25F654EF-DCC1-41F6-8111-6240A24D2207}" destId="{89B63257-29A5-4106-8917-CA51FBC3B613}" srcOrd="3" destOrd="0" presId="urn:microsoft.com/office/officeart/2008/layout/HalfCircleOrganizationChart"/>
    <dgm:cxn modelId="{60D1097B-D7FD-40C3-A743-8574AA2DB3B6}" type="presParOf" srcId="{757E2782-F333-4DB2-A0D5-6CD840C2D63E}" destId="{853DB8A5-3B6B-4DC2-B754-8C2FF1BA3DC1}" srcOrd="1" destOrd="0" presId="urn:microsoft.com/office/officeart/2008/layout/HalfCircleOrganizationChart"/>
    <dgm:cxn modelId="{2A8F5ABE-FA6F-4E53-8BC8-68E27D0A8959}" type="presParOf" srcId="{853DB8A5-3B6B-4DC2-B754-8C2FF1BA3DC1}" destId="{85D8C538-4D95-4961-BFCB-50B29ABD8402}" srcOrd="0" destOrd="0" presId="urn:microsoft.com/office/officeart/2008/layout/HalfCircleOrganizationChart"/>
    <dgm:cxn modelId="{E065AE10-C4AE-4F0A-8F02-93E376E395F7}" type="presParOf" srcId="{853DB8A5-3B6B-4DC2-B754-8C2FF1BA3DC1}" destId="{C02E8101-4FA4-4F0F-AE36-B676812A4493}" srcOrd="1" destOrd="0" presId="urn:microsoft.com/office/officeart/2008/layout/HalfCircleOrganizationChart"/>
    <dgm:cxn modelId="{A9F8B8FF-6894-44DC-B0E4-1A4CF93EB689}" type="presParOf" srcId="{C02E8101-4FA4-4F0F-AE36-B676812A4493}" destId="{1F6BB156-66CC-451E-8BC0-3DB0ED1810E8}" srcOrd="0" destOrd="0" presId="urn:microsoft.com/office/officeart/2008/layout/HalfCircleOrganizationChart"/>
    <dgm:cxn modelId="{C30917DB-16D5-4E3C-9646-3B46C9E7FB65}" type="presParOf" srcId="{1F6BB156-66CC-451E-8BC0-3DB0ED1810E8}" destId="{81152AF8-65E8-4214-9D49-19E42881DB5F}" srcOrd="0" destOrd="0" presId="urn:microsoft.com/office/officeart/2008/layout/HalfCircleOrganizationChart"/>
    <dgm:cxn modelId="{B6F8B0BD-B016-4B2F-B3CB-3DE3D84E3FC6}" type="presParOf" srcId="{1F6BB156-66CC-451E-8BC0-3DB0ED1810E8}" destId="{F0199FB7-EBCE-466A-ADD6-4642C3078CF8}" srcOrd="1" destOrd="0" presId="urn:microsoft.com/office/officeart/2008/layout/HalfCircleOrganizationChart"/>
    <dgm:cxn modelId="{1311FB1A-8CFD-4601-B83C-0378F44A3CF4}" type="presParOf" srcId="{1F6BB156-66CC-451E-8BC0-3DB0ED1810E8}" destId="{1549E699-5690-4EF7-B668-6D2B28E3BA43}" srcOrd="2" destOrd="0" presId="urn:microsoft.com/office/officeart/2008/layout/HalfCircleOrganizationChart"/>
    <dgm:cxn modelId="{983B30C8-26C9-47CA-9E4A-90434D452652}" type="presParOf" srcId="{1F6BB156-66CC-451E-8BC0-3DB0ED1810E8}" destId="{990807B0-E3D5-4387-9F20-ED10AF2BA682}" srcOrd="3" destOrd="0" presId="urn:microsoft.com/office/officeart/2008/layout/HalfCircleOrganizationChart"/>
    <dgm:cxn modelId="{CA1899C1-E3D1-4F20-AFFE-1221A83367C7}" type="presParOf" srcId="{C02E8101-4FA4-4F0F-AE36-B676812A4493}" destId="{1D8F79DD-8674-4C5C-9D29-85EF551BC09E}" srcOrd="1" destOrd="0" presId="urn:microsoft.com/office/officeart/2008/layout/HalfCircleOrganizationChart"/>
    <dgm:cxn modelId="{19C26B75-A230-47A0-B722-ACD46544D3B9}" type="presParOf" srcId="{C02E8101-4FA4-4F0F-AE36-B676812A4493}" destId="{8000919C-22CF-429B-8470-671A05CCED42}" srcOrd="2" destOrd="0" presId="urn:microsoft.com/office/officeart/2008/layout/HalfCircleOrganizationChart"/>
    <dgm:cxn modelId="{74D9D381-85BD-4473-AD8F-45B0BBD33D24}" type="presParOf" srcId="{853DB8A5-3B6B-4DC2-B754-8C2FF1BA3DC1}" destId="{9E10FB2F-5E6E-4CD6-97A3-8CE621BDDA96}" srcOrd="2" destOrd="0" presId="urn:microsoft.com/office/officeart/2008/layout/HalfCircleOrganizationChart"/>
    <dgm:cxn modelId="{C9E7797A-06EF-4A7D-BE51-9D7B972593BB}" type="presParOf" srcId="{853DB8A5-3B6B-4DC2-B754-8C2FF1BA3DC1}" destId="{64FB319F-AF96-4F0E-8E51-085D2200534D}" srcOrd="3" destOrd="0" presId="urn:microsoft.com/office/officeart/2008/layout/HalfCircleOrganizationChart"/>
    <dgm:cxn modelId="{39217D74-505F-4DF3-964A-D91BC77451B0}" type="presParOf" srcId="{64FB319F-AF96-4F0E-8E51-085D2200534D}" destId="{E195D8E6-4D3C-4FA8-B926-ACA6976DC1C6}" srcOrd="0" destOrd="0" presId="urn:microsoft.com/office/officeart/2008/layout/HalfCircleOrganizationChart"/>
    <dgm:cxn modelId="{98DD9094-0570-4984-90F5-F756FBE04254}" type="presParOf" srcId="{E195D8E6-4D3C-4FA8-B926-ACA6976DC1C6}" destId="{04879714-1653-4220-AB79-58BBAE42DE94}" srcOrd="0" destOrd="0" presId="urn:microsoft.com/office/officeart/2008/layout/HalfCircleOrganizationChart"/>
    <dgm:cxn modelId="{1C6B5CB0-2282-4118-B01B-69CBDEF08F4F}" type="presParOf" srcId="{E195D8E6-4D3C-4FA8-B926-ACA6976DC1C6}" destId="{7040A601-B9CE-4C33-B01D-DD331B6B792E}" srcOrd="1" destOrd="0" presId="urn:microsoft.com/office/officeart/2008/layout/HalfCircleOrganizationChart"/>
    <dgm:cxn modelId="{9B1A5452-8969-4041-9FFF-9E0E87343B5E}" type="presParOf" srcId="{E195D8E6-4D3C-4FA8-B926-ACA6976DC1C6}" destId="{F05449B2-221B-46A4-BE3C-470CBD6B5F6B}" srcOrd="2" destOrd="0" presId="urn:microsoft.com/office/officeart/2008/layout/HalfCircleOrganizationChart"/>
    <dgm:cxn modelId="{5C0DF64F-E97E-466A-8B8A-0F399286C981}" type="presParOf" srcId="{E195D8E6-4D3C-4FA8-B926-ACA6976DC1C6}" destId="{0E71C2F6-4370-4054-B5AA-E9C703A5C89C}" srcOrd="3" destOrd="0" presId="urn:microsoft.com/office/officeart/2008/layout/HalfCircleOrganizationChart"/>
    <dgm:cxn modelId="{4D4C410B-0AFB-41B9-95B5-12116FC5CC0E}" type="presParOf" srcId="{64FB319F-AF96-4F0E-8E51-085D2200534D}" destId="{99D97797-3652-46CA-913B-A5AA98BDB347}" srcOrd="1" destOrd="0" presId="urn:microsoft.com/office/officeart/2008/layout/HalfCircleOrganizationChart"/>
    <dgm:cxn modelId="{EB7578EE-DAE8-4D15-8431-7FBD87344795}" type="presParOf" srcId="{64FB319F-AF96-4F0E-8E51-085D2200534D}" destId="{91ADEDF6-391A-438F-BEEF-89B00E47052E}" srcOrd="2" destOrd="0" presId="urn:microsoft.com/office/officeart/2008/layout/HalfCircleOrganizationChart"/>
    <dgm:cxn modelId="{D28B27CB-B9B2-46C6-9B39-F26461914B82}" type="presParOf" srcId="{757E2782-F333-4DB2-A0D5-6CD840C2D63E}" destId="{B41830F1-84F0-482E-864D-13F65E5E9569}" srcOrd="2" destOrd="0" presId="urn:microsoft.com/office/officeart/2008/layout/HalfCircleOrganizationChart"/>
    <dgm:cxn modelId="{09B8FE70-2289-4FDE-A134-B682CD3C328C}" type="presParOf" srcId="{B00EC114-E897-4E39-A74E-95F7B2A5A1F8}" destId="{1D5C5B47-AA35-458D-8551-218D826F4494}" srcOrd="2" destOrd="0" presId="urn:microsoft.com/office/officeart/2008/layout/HalfCircleOrganizationChart"/>
    <dgm:cxn modelId="{3CB735AE-AED3-4298-A544-3E6C7D43DB7A}" type="presParOf" srcId="{B00EC114-E897-4E39-A74E-95F7B2A5A1F8}" destId="{26739751-01D6-440D-9FDC-253AA4F21E82}" srcOrd="3" destOrd="0" presId="urn:microsoft.com/office/officeart/2008/layout/HalfCircleOrganizationChart"/>
    <dgm:cxn modelId="{CCBF2E41-A765-4F6C-959B-9D132FE66F87}" type="presParOf" srcId="{26739751-01D6-440D-9FDC-253AA4F21E82}" destId="{D0765149-4AC9-4460-87FC-C82D527C57EA}" srcOrd="0" destOrd="0" presId="urn:microsoft.com/office/officeart/2008/layout/HalfCircleOrganizationChart"/>
    <dgm:cxn modelId="{6B6AB7E5-3CCB-4B0E-883E-3F16513A719F}" type="presParOf" srcId="{D0765149-4AC9-4460-87FC-C82D527C57EA}" destId="{A9B71EE3-E068-4F7D-8D1E-2CBB0FDE5E5C}" srcOrd="0" destOrd="0" presId="urn:microsoft.com/office/officeart/2008/layout/HalfCircleOrganizationChart"/>
    <dgm:cxn modelId="{02EAE061-76C0-4A6D-B6E4-B2F37239D83C}" type="presParOf" srcId="{D0765149-4AC9-4460-87FC-C82D527C57EA}" destId="{25C09267-D15A-4800-955D-9CDE5A267C27}" srcOrd="1" destOrd="0" presId="urn:microsoft.com/office/officeart/2008/layout/HalfCircleOrganizationChart"/>
    <dgm:cxn modelId="{2881728E-B373-4A31-B56D-860D489B67C4}" type="presParOf" srcId="{D0765149-4AC9-4460-87FC-C82D527C57EA}" destId="{3ADD0CA9-6FE5-4D4C-A4C3-EB54239DF210}" srcOrd="2" destOrd="0" presId="urn:microsoft.com/office/officeart/2008/layout/HalfCircleOrganizationChart"/>
    <dgm:cxn modelId="{C301FC9F-18B4-4C22-97FF-507860E6B511}" type="presParOf" srcId="{D0765149-4AC9-4460-87FC-C82D527C57EA}" destId="{8AF0428B-27E4-4263-8770-66A848855809}" srcOrd="3" destOrd="0" presId="urn:microsoft.com/office/officeart/2008/layout/HalfCircleOrganizationChart"/>
    <dgm:cxn modelId="{0640215E-B5C8-44BC-9124-AA74DEB5A797}" type="presParOf" srcId="{26739751-01D6-440D-9FDC-253AA4F21E82}" destId="{C0087F14-34F2-4D56-A68A-E5825DAFBB78}" srcOrd="1" destOrd="0" presId="urn:microsoft.com/office/officeart/2008/layout/HalfCircleOrganizationChart"/>
    <dgm:cxn modelId="{9115F768-B0A6-417C-993D-C48705FE78C8}" type="presParOf" srcId="{C0087F14-34F2-4D56-A68A-E5825DAFBB78}" destId="{09F25BBE-808B-436E-B87B-3CB731D41932}" srcOrd="0" destOrd="0" presId="urn:microsoft.com/office/officeart/2008/layout/HalfCircleOrganizationChart"/>
    <dgm:cxn modelId="{66750613-E2D3-4152-8ED5-2C90BFA467B3}" type="presParOf" srcId="{C0087F14-34F2-4D56-A68A-E5825DAFBB78}" destId="{518ED56C-A21F-4922-83D9-F9A45FB8DC09}" srcOrd="1" destOrd="0" presId="urn:microsoft.com/office/officeart/2008/layout/HalfCircleOrganizationChart"/>
    <dgm:cxn modelId="{1EA59260-563C-48B2-81C0-3F97154EFB1D}" type="presParOf" srcId="{518ED56C-A21F-4922-83D9-F9A45FB8DC09}" destId="{0C61FD33-A375-424F-BB62-2334BE07C40D}" srcOrd="0" destOrd="0" presId="urn:microsoft.com/office/officeart/2008/layout/HalfCircleOrganizationChart"/>
    <dgm:cxn modelId="{17000D14-107F-49DF-AED4-C9D10DBB5D75}" type="presParOf" srcId="{0C61FD33-A375-424F-BB62-2334BE07C40D}" destId="{8478ADDB-BF75-46AA-990A-4541B9405175}" srcOrd="0" destOrd="0" presId="urn:microsoft.com/office/officeart/2008/layout/HalfCircleOrganizationChart"/>
    <dgm:cxn modelId="{D6A272B3-2BC6-40CF-96C9-2E59DD6E8A4F}" type="presParOf" srcId="{0C61FD33-A375-424F-BB62-2334BE07C40D}" destId="{F10025E6-CF5D-4210-A101-7A7B3E52445E}" srcOrd="1" destOrd="0" presId="urn:microsoft.com/office/officeart/2008/layout/HalfCircleOrganizationChart"/>
    <dgm:cxn modelId="{BC15C8B0-C936-4E70-9AFF-F6B1B25D436E}" type="presParOf" srcId="{0C61FD33-A375-424F-BB62-2334BE07C40D}" destId="{CF0A75BB-CC74-45C4-AAB5-03553C150D25}" srcOrd="2" destOrd="0" presId="urn:microsoft.com/office/officeart/2008/layout/HalfCircleOrganizationChart"/>
    <dgm:cxn modelId="{5ACD861C-DF84-4DA8-8B76-67777DE99DF8}" type="presParOf" srcId="{0C61FD33-A375-424F-BB62-2334BE07C40D}" destId="{844D298D-95F5-480C-AD47-57992F39E0E1}" srcOrd="3" destOrd="0" presId="urn:microsoft.com/office/officeart/2008/layout/HalfCircleOrganizationChart"/>
    <dgm:cxn modelId="{A125B095-453E-473D-92CD-8A372205E2C9}" type="presParOf" srcId="{518ED56C-A21F-4922-83D9-F9A45FB8DC09}" destId="{BDC7FA84-BF8D-43EB-B677-74464E8BC6B4}" srcOrd="1" destOrd="0" presId="urn:microsoft.com/office/officeart/2008/layout/HalfCircleOrganizationChart"/>
    <dgm:cxn modelId="{B29F8A94-D1B2-4FA8-9A20-0D4D1E6846C8}" type="presParOf" srcId="{518ED56C-A21F-4922-83D9-F9A45FB8DC09}" destId="{1A92DCCD-915F-49CF-A587-CAB24A256D6A}" srcOrd="2" destOrd="0" presId="urn:microsoft.com/office/officeart/2008/layout/HalfCircleOrganizationChart"/>
    <dgm:cxn modelId="{BCFCC999-36C8-485D-80C6-4DD950BF1665}" type="presParOf" srcId="{C0087F14-34F2-4D56-A68A-E5825DAFBB78}" destId="{B4A3EA35-FE04-425F-9711-3BA2D5BA2CF9}" srcOrd="2" destOrd="0" presId="urn:microsoft.com/office/officeart/2008/layout/HalfCircleOrganizationChart"/>
    <dgm:cxn modelId="{B8425845-E41D-465E-9208-DEDB385B126A}" type="presParOf" srcId="{C0087F14-34F2-4D56-A68A-E5825DAFBB78}" destId="{B566799F-6B98-4F4F-A24B-ED11084639FA}" srcOrd="3" destOrd="0" presId="urn:microsoft.com/office/officeart/2008/layout/HalfCircleOrganizationChart"/>
    <dgm:cxn modelId="{1A9D1769-F3B2-4B79-931D-668BE8FD4BA4}" type="presParOf" srcId="{B566799F-6B98-4F4F-A24B-ED11084639FA}" destId="{1B8509CB-8715-4160-98A8-C2FDF46D44BE}" srcOrd="0" destOrd="0" presId="urn:microsoft.com/office/officeart/2008/layout/HalfCircleOrganizationChart"/>
    <dgm:cxn modelId="{025B0D62-734B-4570-9F67-3E4BC7497CE8}" type="presParOf" srcId="{1B8509CB-8715-4160-98A8-C2FDF46D44BE}" destId="{0118D302-3929-4555-BCB6-E910C6E1269C}" srcOrd="0" destOrd="0" presId="urn:microsoft.com/office/officeart/2008/layout/HalfCircleOrganizationChart"/>
    <dgm:cxn modelId="{06EBEDC0-9E05-431C-ADF9-B4C6EA5D3EA0}" type="presParOf" srcId="{1B8509CB-8715-4160-98A8-C2FDF46D44BE}" destId="{E7AB0DDD-1D6F-4B61-AF10-8AB5CCC5EA03}" srcOrd="1" destOrd="0" presId="urn:microsoft.com/office/officeart/2008/layout/HalfCircleOrganizationChart"/>
    <dgm:cxn modelId="{87629E42-5AC6-4970-BB6C-FD55230417F2}" type="presParOf" srcId="{1B8509CB-8715-4160-98A8-C2FDF46D44BE}" destId="{AC618516-F3F3-4EE3-A094-D35672094222}" srcOrd="2" destOrd="0" presId="urn:microsoft.com/office/officeart/2008/layout/HalfCircleOrganizationChart"/>
    <dgm:cxn modelId="{84CCBC66-407C-4BA2-B3A5-4B784F1F2AB5}" type="presParOf" srcId="{1B8509CB-8715-4160-98A8-C2FDF46D44BE}" destId="{359C5109-2996-404D-84B9-C9D94AF38A7A}" srcOrd="3" destOrd="0" presId="urn:microsoft.com/office/officeart/2008/layout/HalfCircleOrganizationChart"/>
    <dgm:cxn modelId="{B092D525-F657-461C-8A8F-5522B7E5B192}" type="presParOf" srcId="{B566799F-6B98-4F4F-A24B-ED11084639FA}" destId="{32081E02-1A71-44BF-B1E1-E5195CCC0A98}" srcOrd="1" destOrd="0" presId="urn:microsoft.com/office/officeart/2008/layout/HalfCircleOrganizationChart"/>
    <dgm:cxn modelId="{6DBFFDE3-D810-4DB2-A28B-D5910F29A6A6}" type="presParOf" srcId="{B566799F-6B98-4F4F-A24B-ED11084639FA}" destId="{379DF01D-C375-4871-A055-E56A303F33B6}" srcOrd="2" destOrd="0" presId="urn:microsoft.com/office/officeart/2008/layout/HalfCircleOrganizationChart"/>
    <dgm:cxn modelId="{0EB43C96-47AF-4AA7-848A-2B0C8D02A2D4}" type="presParOf" srcId="{26739751-01D6-440D-9FDC-253AA4F21E82}" destId="{F313DABB-FFFC-40B8-94C0-B70E1318A717}" srcOrd="2" destOrd="0" presId="urn:microsoft.com/office/officeart/2008/layout/HalfCircleOrganizationChart"/>
    <dgm:cxn modelId="{D31F6AD7-40DE-4385-8452-F3475DAA635A}" type="presParOf" srcId="{EEC31FAB-D4C9-4CE3-AE32-39A18A45AA18}" destId="{0DDE932E-F4F1-4DEE-9849-6BF22C3C7D0A}" srcOrd="2" destOrd="0" presId="urn:microsoft.com/office/officeart/2008/layout/HalfCircleOrganizationChart"/>
    <dgm:cxn modelId="{F04F203D-2A48-4D85-AE35-AFE367062B1C}" type="presParOf" srcId="{292DA35D-173C-469B-9311-D437C97E5036}" destId="{FC8834E6-AFF5-4557-A9A7-8D206B24B158}" srcOrd="2" destOrd="0" presId="urn:microsoft.com/office/officeart/2008/layout/HalfCircleOrganizationChart"/>
    <dgm:cxn modelId="{A4FDD8E1-77C8-4532-A5CC-AC4DEA5CBC99}" type="presParOf" srcId="{292DA35D-173C-469B-9311-D437C97E5036}" destId="{E7C50545-E6E1-4685-9A7F-C69F7140D500}" srcOrd="3" destOrd="0" presId="urn:microsoft.com/office/officeart/2008/layout/HalfCircleOrganizationChart"/>
    <dgm:cxn modelId="{4292E14A-C239-463F-A61D-F39881B48AF2}" type="presParOf" srcId="{E7C50545-E6E1-4685-9A7F-C69F7140D500}" destId="{54A142BC-AD81-4899-8542-32090B54E390}" srcOrd="0" destOrd="0" presId="urn:microsoft.com/office/officeart/2008/layout/HalfCircleOrganizationChart"/>
    <dgm:cxn modelId="{C4AFB950-4A00-4398-B737-84236169085D}" type="presParOf" srcId="{54A142BC-AD81-4899-8542-32090B54E390}" destId="{A5F708F6-1ECE-4D6C-9447-3162BAB5F066}" srcOrd="0" destOrd="0" presId="urn:microsoft.com/office/officeart/2008/layout/HalfCircleOrganizationChart"/>
    <dgm:cxn modelId="{E68466CD-8FE0-411E-AD50-EE47EDFC8872}" type="presParOf" srcId="{54A142BC-AD81-4899-8542-32090B54E390}" destId="{7A26459E-BE48-4C3D-882A-4FF391507F1C}" srcOrd="1" destOrd="0" presId="urn:microsoft.com/office/officeart/2008/layout/HalfCircleOrganizationChart"/>
    <dgm:cxn modelId="{92E26151-8838-46A6-AE22-0B7C52286B11}" type="presParOf" srcId="{54A142BC-AD81-4899-8542-32090B54E390}" destId="{306588E2-6029-4DA6-A94D-A405EF4A8084}" srcOrd="2" destOrd="0" presId="urn:microsoft.com/office/officeart/2008/layout/HalfCircleOrganizationChart"/>
    <dgm:cxn modelId="{F7646309-671D-4C44-BCED-5B24EA871B74}" type="presParOf" srcId="{54A142BC-AD81-4899-8542-32090B54E390}" destId="{C7B6D67C-A10F-48B1-BE94-9A4CB4E3B252}" srcOrd="3" destOrd="0" presId="urn:microsoft.com/office/officeart/2008/layout/HalfCircleOrganizationChart"/>
    <dgm:cxn modelId="{5061C9EF-F8E4-4DA5-8932-82181A0D0766}" type="presParOf" srcId="{E7C50545-E6E1-4685-9A7F-C69F7140D500}" destId="{3C3B541C-D454-4999-B0C0-A1277521CD01}" srcOrd="1" destOrd="0" presId="urn:microsoft.com/office/officeart/2008/layout/HalfCircleOrganizationChart"/>
    <dgm:cxn modelId="{8061F0BF-8DA4-407E-9997-AADB7A2DA933}" type="presParOf" srcId="{3C3B541C-D454-4999-B0C0-A1277521CD01}" destId="{596BC924-3ADB-4698-AA59-55B6E6B11D14}" srcOrd="0" destOrd="0" presId="urn:microsoft.com/office/officeart/2008/layout/HalfCircleOrganizationChart"/>
    <dgm:cxn modelId="{88BA59D2-194C-48DA-80EB-83ECE68FD845}" type="presParOf" srcId="{3C3B541C-D454-4999-B0C0-A1277521CD01}" destId="{99F3182D-6EE7-40E1-A439-DC858215CBF6}" srcOrd="1" destOrd="0" presId="urn:microsoft.com/office/officeart/2008/layout/HalfCircleOrganizationChart"/>
    <dgm:cxn modelId="{D992E499-C38A-470F-A6EB-4B55BDFF23BE}" type="presParOf" srcId="{99F3182D-6EE7-40E1-A439-DC858215CBF6}" destId="{F1F60AB6-9638-4A0C-95FE-D825B5959581}" srcOrd="0" destOrd="0" presId="urn:microsoft.com/office/officeart/2008/layout/HalfCircleOrganizationChart"/>
    <dgm:cxn modelId="{9FE6185F-0CB3-460B-B7B0-A80B413AC1AE}" type="presParOf" srcId="{F1F60AB6-9638-4A0C-95FE-D825B5959581}" destId="{49ADA5B7-2703-4B54-9312-63EDF387E5A3}" srcOrd="0" destOrd="0" presId="urn:microsoft.com/office/officeart/2008/layout/HalfCircleOrganizationChart"/>
    <dgm:cxn modelId="{A166C8A1-40F7-487F-90E0-AA728C2FC36E}" type="presParOf" srcId="{F1F60AB6-9638-4A0C-95FE-D825B5959581}" destId="{3762F0F9-7D55-42D1-A430-35EB4FB8B364}" srcOrd="1" destOrd="0" presId="urn:microsoft.com/office/officeart/2008/layout/HalfCircleOrganizationChart"/>
    <dgm:cxn modelId="{A9348BA9-A673-4BC1-B9CA-E276F9B0AE50}" type="presParOf" srcId="{F1F60AB6-9638-4A0C-95FE-D825B5959581}" destId="{C1875611-1A73-4374-A6BD-76AEED47B137}" srcOrd="2" destOrd="0" presId="urn:microsoft.com/office/officeart/2008/layout/HalfCircleOrganizationChart"/>
    <dgm:cxn modelId="{2A0F3715-E951-406E-8486-3B35EE15E667}" type="presParOf" srcId="{F1F60AB6-9638-4A0C-95FE-D825B5959581}" destId="{D29DF345-689A-47B4-97CD-7DBDF2378A17}" srcOrd="3" destOrd="0" presId="urn:microsoft.com/office/officeart/2008/layout/HalfCircleOrganizationChart"/>
    <dgm:cxn modelId="{B23FDF31-786A-471B-AB1A-CFFADA4D8942}" type="presParOf" srcId="{99F3182D-6EE7-40E1-A439-DC858215CBF6}" destId="{388A2712-E54D-4710-908C-8937B94DDB7A}" srcOrd="1" destOrd="0" presId="urn:microsoft.com/office/officeart/2008/layout/HalfCircleOrganizationChart"/>
    <dgm:cxn modelId="{116C0732-DA7C-484E-9AE6-C0DD817CBD87}" type="presParOf" srcId="{99F3182D-6EE7-40E1-A439-DC858215CBF6}" destId="{0617F7BD-7D78-4170-86F4-3E6D8CDEF4B2}" srcOrd="2" destOrd="0" presId="urn:microsoft.com/office/officeart/2008/layout/HalfCircleOrganizationChart"/>
    <dgm:cxn modelId="{1D489AC4-11A3-44A8-8469-3BF411F74058}" type="presParOf" srcId="{3C3B541C-D454-4999-B0C0-A1277521CD01}" destId="{88393483-9DDE-4271-9726-A1236B791AE8}" srcOrd="2" destOrd="0" presId="urn:microsoft.com/office/officeart/2008/layout/HalfCircleOrganizationChart"/>
    <dgm:cxn modelId="{902AD204-4C4E-49E6-A6B2-8A870B1945E3}" type="presParOf" srcId="{3C3B541C-D454-4999-B0C0-A1277521CD01}" destId="{25C9C36E-AD78-4EDA-AADB-9A775ADFCBDC}" srcOrd="3" destOrd="0" presId="urn:microsoft.com/office/officeart/2008/layout/HalfCircleOrganizationChart"/>
    <dgm:cxn modelId="{1D1550C2-1F08-4A3F-8CE1-A58ECDFD308E}" type="presParOf" srcId="{25C9C36E-AD78-4EDA-AADB-9A775ADFCBDC}" destId="{B956CD49-1241-40C5-BE15-9CC1D81B09AD}" srcOrd="0" destOrd="0" presId="urn:microsoft.com/office/officeart/2008/layout/HalfCircleOrganizationChart"/>
    <dgm:cxn modelId="{FA8BD3DE-310E-43C8-997C-606888B17F03}" type="presParOf" srcId="{B956CD49-1241-40C5-BE15-9CC1D81B09AD}" destId="{4B63718A-3628-4EF7-B2AA-3FF643013BC3}" srcOrd="0" destOrd="0" presId="urn:microsoft.com/office/officeart/2008/layout/HalfCircleOrganizationChart"/>
    <dgm:cxn modelId="{3D159E51-B633-45C0-B68C-2ADFFFCED219}" type="presParOf" srcId="{B956CD49-1241-40C5-BE15-9CC1D81B09AD}" destId="{28A695C7-BD9C-4C62-8C35-3CCB1A0229B1}" srcOrd="1" destOrd="0" presId="urn:microsoft.com/office/officeart/2008/layout/HalfCircleOrganizationChart"/>
    <dgm:cxn modelId="{D81ED927-E64C-49B2-84FC-FC2540582D14}" type="presParOf" srcId="{B956CD49-1241-40C5-BE15-9CC1D81B09AD}" destId="{C8E2C1B7-1B4F-4B9E-BE49-647AF3B0915C}" srcOrd="2" destOrd="0" presId="urn:microsoft.com/office/officeart/2008/layout/HalfCircleOrganizationChart"/>
    <dgm:cxn modelId="{CBA19107-3078-4A2D-AEB2-7DD2112801D4}" type="presParOf" srcId="{B956CD49-1241-40C5-BE15-9CC1D81B09AD}" destId="{C23F4763-13D8-456D-81A0-6611B410FC03}" srcOrd="3" destOrd="0" presId="urn:microsoft.com/office/officeart/2008/layout/HalfCircleOrganizationChart"/>
    <dgm:cxn modelId="{00F19998-F92E-4411-8D6C-F9223B54156E}" type="presParOf" srcId="{25C9C36E-AD78-4EDA-AADB-9A775ADFCBDC}" destId="{66AB7249-590A-4040-BA5F-50242B74BFFD}" srcOrd="1" destOrd="0" presId="urn:microsoft.com/office/officeart/2008/layout/HalfCircleOrganizationChart"/>
    <dgm:cxn modelId="{488B1D7E-FBBB-4D6B-AC50-3DB933B7559D}" type="presParOf" srcId="{66AB7249-590A-4040-BA5F-50242B74BFFD}" destId="{A0767909-6CC2-4523-AF75-C8C5BC3D7A73}" srcOrd="0" destOrd="0" presId="urn:microsoft.com/office/officeart/2008/layout/HalfCircleOrganizationChart"/>
    <dgm:cxn modelId="{074E12F3-6CF9-4683-B265-BF8B73A98BFC}" type="presParOf" srcId="{66AB7249-590A-4040-BA5F-50242B74BFFD}" destId="{62F44FD8-5DC7-4159-AEE1-97E8A8BBC8A3}" srcOrd="1" destOrd="0" presId="urn:microsoft.com/office/officeart/2008/layout/HalfCircleOrganizationChart"/>
    <dgm:cxn modelId="{FE4C2E74-7C44-4DB6-9C47-762A083777B9}" type="presParOf" srcId="{62F44FD8-5DC7-4159-AEE1-97E8A8BBC8A3}" destId="{A5284AF3-7CE0-4A6E-835E-4C49A9260A00}" srcOrd="0" destOrd="0" presId="urn:microsoft.com/office/officeart/2008/layout/HalfCircleOrganizationChart"/>
    <dgm:cxn modelId="{72BA7B94-CAE4-436A-8EF9-3E8DDF275B39}" type="presParOf" srcId="{A5284AF3-7CE0-4A6E-835E-4C49A9260A00}" destId="{CCE52593-267B-4D0A-8637-1599DBD9908C}" srcOrd="0" destOrd="0" presId="urn:microsoft.com/office/officeart/2008/layout/HalfCircleOrganizationChart"/>
    <dgm:cxn modelId="{DD598095-9548-4FCD-A405-FBD37E47FAE0}" type="presParOf" srcId="{A5284AF3-7CE0-4A6E-835E-4C49A9260A00}" destId="{8CF200B6-CA92-47CE-A9BF-665778925350}" srcOrd="1" destOrd="0" presId="urn:microsoft.com/office/officeart/2008/layout/HalfCircleOrganizationChart"/>
    <dgm:cxn modelId="{DF7902D5-A95B-4DCA-90B1-A8FB340357DB}" type="presParOf" srcId="{A5284AF3-7CE0-4A6E-835E-4C49A9260A00}" destId="{F78C2E21-E85E-468A-A2DC-6A625114152A}" srcOrd="2" destOrd="0" presId="urn:microsoft.com/office/officeart/2008/layout/HalfCircleOrganizationChart"/>
    <dgm:cxn modelId="{3036A840-3591-481B-80E5-3986C2C2AD3D}" type="presParOf" srcId="{A5284AF3-7CE0-4A6E-835E-4C49A9260A00}" destId="{2D8D663C-3940-4D8A-9533-327BF4DE6B70}" srcOrd="3" destOrd="0" presId="urn:microsoft.com/office/officeart/2008/layout/HalfCircleOrganizationChart"/>
    <dgm:cxn modelId="{991BC324-84C9-4148-AE23-75EC8A18A5E9}" type="presParOf" srcId="{62F44FD8-5DC7-4159-AEE1-97E8A8BBC8A3}" destId="{084CC1F0-ADA6-439F-9BF0-BD66E968A59E}" srcOrd="1" destOrd="0" presId="urn:microsoft.com/office/officeart/2008/layout/HalfCircleOrganizationChart"/>
    <dgm:cxn modelId="{F309B85F-35FC-47B1-A8B7-0A65BB924B10}" type="presParOf" srcId="{62F44FD8-5DC7-4159-AEE1-97E8A8BBC8A3}" destId="{26BED949-8342-420E-A7ED-FEE25D85DF5F}" srcOrd="2" destOrd="0" presId="urn:microsoft.com/office/officeart/2008/layout/HalfCircleOrganizationChart"/>
    <dgm:cxn modelId="{F76E2673-1677-4263-A85B-1DA6FBE8DF42}" type="presParOf" srcId="{66AB7249-590A-4040-BA5F-50242B74BFFD}" destId="{D6D0C4E4-3383-455B-98CC-EA9A7E7DAD1F}" srcOrd="2" destOrd="0" presId="urn:microsoft.com/office/officeart/2008/layout/HalfCircleOrganizationChart"/>
    <dgm:cxn modelId="{62C07EB2-EE29-45E5-BB76-A8295CB655D8}" type="presParOf" srcId="{66AB7249-590A-4040-BA5F-50242B74BFFD}" destId="{04D1B6A2-A2D8-4940-A613-56284367A470}" srcOrd="3" destOrd="0" presId="urn:microsoft.com/office/officeart/2008/layout/HalfCircleOrganizationChart"/>
    <dgm:cxn modelId="{C6E94E78-B5C8-4196-A533-63C9D9296448}" type="presParOf" srcId="{04D1B6A2-A2D8-4940-A613-56284367A470}" destId="{39E36B0B-60FA-43B3-88D4-4D3ED8734FBF}" srcOrd="0" destOrd="0" presId="urn:microsoft.com/office/officeart/2008/layout/HalfCircleOrganizationChart"/>
    <dgm:cxn modelId="{09D6ADE4-3361-45F1-8708-B81058706F2A}" type="presParOf" srcId="{39E36B0B-60FA-43B3-88D4-4D3ED8734FBF}" destId="{B3E97663-1B26-43FE-ADE2-853E27BC634F}" srcOrd="0" destOrd="0" presId="urn:microsoft.com/office/officeart/2008/layout/HalfCircleOrganizationChart"/>
    <dgm:cxn modelId="{84516510-113D-4EC0-B082-42401EF711CF}" type="presParOf" srcId="{39E36B0B-60FA-43B3-88D4-4D3ED8734FBF}" destId="{2D7D3F24-E091-4FE6-8CCD-3CE1759F587D}" srcOrd="1" destOrd="0" presId="urn:microsoft.com/office/officeart/2008/layout/HalfCircleOrganizationChart"/>
    <dgm:cxn modelId="{94013D05-9C20-4781-B712-860183DDC981}" type="presParOf" srcId="{39E36B0B-60FA-43B3-88D4-4D3ED8734FBF}" destId="{C3CCF356-7C4B-46E2-A030-0CEE3A3B2BB6}" srcOrd="2" destOrd="0" presId="urn:microsoft.com/office/officeart/2008/layout/HalfCircleOrganizationChart"/>
    <dgm:cxn modelId="{51F74CD6-997B-47D4-AE65-2AE0AD7AB205}" type="presParOf" srcId="{39E36B0B-60FA-43B3-88D4-4D3ED8734FBF}" destId="{80CB56F3-EA7F-41C8-BA6B-1135C13CC59C}" srcOrd="3" destOrd="0" presId="urn:microsoft.com/office/officeart/2008/layout/HalfCircleOrganizationChart"/>
    <dgm:cxn modelId="{CB377642-EAB0-4797-AD23-2E27F80CE8B2}" type="presParOf" srcId="{04D1B6A2-A2D8-4940-A613-56284367A470}" destId="{5BBFD455-3E9C-41FA-B78E-9DE44C3322C8}" srcOrd="1" destOrd="0" presId="urn:microsoft.com/office/officeart/2008/layout/HalfCircleOrganizationChart"/>
    <dgm:cxn modelId="{10B28BFE-B23A-4C75-A076-E73EF5F025D9}" type="presParOf" srcId="{04D1B6A2-A2D8-4940-A613-56284367A470}" destId="{77B3FE89-2BB9-4D35-BEA3-5C8AD83BB1C5}" srcOrd="2" destOrd="0" presId="urn:microsoft.com/office/officeart/2008/layout/HalfCircleOrganizationChart"/>
    <dgm:cxn modelId="{390803BC-30AD-47FA-8A6A-9CEC411C3170}" type="presParOf" srcId="{25C9C36E-AD78-4EDA-AADB-9A775ADFCBDC}" destId="{1FEC5F35-20B2-45EC-97E1-3D861BEC25B1}" srcOrd="2" destOrd="0" presId="urn:microsoft.com/office/officeart/2008/layout/HalfCircleOrganizationChart"/>
    <dgm:cxn modelId="{FF7B7EFF-FAC6-4AF0-BBCB-9BD501A24B42}" type="presParOf" srcId="{E7C50545-E6E1-4685-9A7F-C69F7140D500}" destId="{816F1FD7-B450-45FE-9D83-C66E9A340F79}" srcOrd="2" destOrd="0" presId="urn:microsoft.com/office/officeart/2008/layout/HalfCircleOrganizationChart"/>
    <dgm:cxn modelId="{3D67C38C-DBC9-421B-A995-F317BAB61986}" type="presParOf" srcId="{0F0D5783-63C2-4BC3-9772-1478CB7FAB2B}" destId="{5F84FD8E-F742-41DD-9D5A-0259528F7007}" srcOrd="2" destOrd="0" presId="urn:microsoft.com/office/officeart/2008/layout/HalfCircleOrganizationChart"/>
    <dgm:cxn modelId="{51F5C843-7D83-4F0E-B3F3-90D47FAA1E7D}" type="presParOf" srcId="{21FBCBD9-D1D2-471C-A6DC-D65B20D8F0BC}" destId="{90081E2A-D41E-4A1D-B6A9-F2B373A8C26C}" srcOrd="2" destOrd="0" presId="urn:microsoft.com/office/officeart/2008/layout/HalfCircleOrganizationChart"/>
    <dgm:cxn modelId="{1BA19C67-AF40-4B5C-B3C5-61B1BC705394}" type="presParOf" srcId="{21FBCBD9-D1D2-471C-A6DC-D65B20D8F0BC}" destId="{50C0B507-65C0-48C9-BBE7-750EAAF5F810}" srcOrd="3" destOrd="0" presId="urn:microsoft.com/office/officeart/2008/layout/HalfCircleOrganizationChart"/>
    <dgm:cxn modelId="{51DACDD5-05E6-4A19-9DC7-85D4D8D1C797}" type="presParOf" srcId="{50C0B507-65C0-48C9-BBE7-750EAAF5F810}" destId="{9C77E45D-123B-4D2B-9311-7A36FA3E6FEA}" srcOrd="0" destOrd="0" presId="urn:microsoft.com/office/officeart/2008/layout/HalfCircleOrganizationChart"/>
    <dgm:cxn modelId="{89BA5CFC-9FB8-4E56-A29E-D0D86465DE94}" type="presParOf" srcId="{9C77E45D-123B-4D2B-9311-7A36FA3E6FEA}" destId="{DA8F4AE0-FC38-4FED-83E8-59813E7C9FE6}" srcOrd="0" destOrd="0" presId="urn:microsoft.com/office/officeart/2008/layout/HalfCircleOrganizationChart"/>
    <dgm:cxn modelId="{72AA70C9-E3EB-42B4-881C-57668F74A460}" type="presParOf" srcId="{9C77E45D-123B-4D2B-9311-7A36FA3E6FEA}" destId="{45BC9D93-9029-442B-BDD1-8612166C33E7}" srcOrd="1" destOrd="0" presId="urn:microsoft.com/office/officeart/2008/layout/HalfCircleOrganizationChart"/>
    <dgm:cxn modelId="{A8B574E6-821A-414B-AA0C-D580B2FF2561}" type="presParOf" srcId="{9C77E45D-123B-4D2B-9311-7A36FA3E6FEA}" destId="{B3971C42-06F9-439E-B400-742C9CA6C86D}" srcOrd="2" destOrd="0" presId="urn:microsoft.com/office/officeart/2008/layout/HalfCircleOrganizationChart"/>
    <dgm:cxn modelId="{E1F3619D-208B-4CEE-9AE7-A226BE2BA224}" type="presParOf" srcId="{9C77E45D-123B-4D2B-9311-7A36FA3E6FEA}" destId="{36CFFF38-C2BA-40DD-AF85-4017130AEDF3}" srcOrd="3" destOrd="0" presId="urn:microsoft.com/office/officeart/2008/layout/HalfCircleOrganizationChart"/>
    <dgm:cxn modelId="{C79A0A0C-0C62-478D-8895-60EA6E65AB1D}" type="presParOf" srcId="{50C0B507-65C0-48C9-BBE7-750EAAF5F810}" destId="{C6E05DBF-BC10-42B8-9E78-0FFC56F3F832}" srcOrd="1" destOrd="0" presId="urn:microsoft.com/office/officeart/2008/layout/HalfCircleOrganizationChart"/>
    <dgm:cxn modelId="{24B9B346-772E-4E1E-999E-5E5994C42C0C}" type="presParOf" srcId="{C6E05DBF-BC10-42B8-9E78-0FFC56F3F832}" destId="{37ADE9CB-4F21-49EC-90FD-2F7DFF85AE3D}" srcOrd="0" destOrd="0" presId="urn:microsoft.com/office/officeart/2008/layout/HalfCircleOrganizationChart"/>
    <dgm:cxn modelId="{CAF14FCB-0589-4029-8E64-C97134404FAF}" type="presParOf" srcId="{C6E05DBF-BC10-42B8-9E78-0FFC56F3F832}" destId="{538557B1-B387-4806-888F-6D49F9D9D65C}" srcOrd="1" destOrd="0" presId="urn:microsoft.com/office/officeart/2008/layout/HalfCircleOrganizationChart"/>
    <dgm:cxn modelId="{084D4A44-6654-4D8F-83CC-F9043E01987A}" type="presParOf" srcId="{538557B1-B387-4806-888F-6D49F9D9D65C}" destId="{5803DDD2-B9D1-4FC9-A014-05C31F621CD8}" srcOrd="0" destOrd="0" presId="urn:microsoft.com/office/officeart/2008/layout/HalfCircleOrganizationChart"/>
    <dgm:cxn modelId="{5BC011CE-F893-4EBE-AB33-D97B117FAD0B}" type="presParOf" srcId="{5803DDD2-B9D1-4FC9-A014-05C31F621CD8}" destId="{618140E3-2428-4AAA-8AC9-6A90C2A27658}" srcOrd="0" destOrd="0" presId="urn:microsoft.com/office/officeart/2008/layout/HalfCircleOrganizationChart"/>
    <dgm:cxn modelId="{9CC6247D-F750-4426-A3AF-5E1C41AF66D2}" type="presParOf" srcId="{5803DDD2-B9D1-4FC9-A014-05C31F621CD8}" destId="{CB7EF2B5-7DAC-41BA-B628-F3E56685DB48}" srcOrd="1" destOrd="0" presId="urn:microsoft.com/office/officeart/2008/layout/HalfCircleOrganizationChart"/>
    <dgm:cxn modelId="{6661C7AA-800C-46B7-BB92-03DAC1A0A992}" type="presParOf" srcId="{5803DDD2-B9D1-4FC9-A014-05C31F621CD8}" destId="{A57B2FF0-1BF1-49DF-A3A5-B673F2788C1D}" srcOrd="2" destOrd="0" presId="urn:microsoft.com/office/officeart/2008/layout/HalfCircleOrganizationChart"/>
    <dgm:cxn modelId="{C0B0DA22-C267-43B3-806E-CC2848463F20}" type="presParOf" srcId="{5803DDD2-B9D1-4FC9-A014-05C31F621CD8}" destId="{F10841D8-7E14-4FCA-9CA5-0F92980D0558}" srcOrd="3" destOrd="0" presId="urn:microsoft.com/office/officeart/2008/layout/HalfCircleOrganizationChart"/>
    <dgm:cxn modelId="{9AE2BFD4-B978-49BE-830A-E10C294D6229}" type="presParOf" srcId="{538557B1-B387-4806-888F-6D49F9D9D65C}" destId="{9D8E387C-3C97-4D6C-9CCF-C160E26C0CB3}" srcOrd="1" destOrd="0" presId="urn:microsoft.com/office/officeart/2008/layout/HalfCircleOrganizationChart"/>
    <dgm:cxn modelId="{A8010D68-8F23-433F-AFE0-7506E3AE2F86}" type="presParOf" srcId="{538557B1-B387-4806-888F-6D49F9D9D65C}" destId="{C4E621FC-4769-429B-A669-D5FC3D74896A}" srcOrd="2" destOrd="0" presId="urn:microsoft.com/office/officeart/2008/layout/HalfCircleOrganizationChart"/>
    <dgm:cxn modelId="{4D3C43F0-C4FC-4D58-828A-C691B5A4C55E}" type="presParOf" srcId="{C6E05DBF-BC10-42B8-9E78-0FFC56F3F832}" destId="{123F9CAF-B1C7-4D02-B19F-85B29D86FCFF}" srcOrd="2" destOrd="0" presId="urn:microsoft.com/office/officeart/2008/layout/HalfCircleOrganizationChart"/>
    <dgm:cxn modelId="{914CDB67-4987-4DED-9722-B0221850E6A2}" type="presParOf" srcId="{C6E05DBF-BC10-42B8-9E78-0FFC56F3F832}" destId="{30F910FF-5BA0-47C1-8FA5-FFB3144ABEFE}" srcOrd="3" destOrd="0" presId="urn:microsoft.com/office/officeart/2008/layout/HalfCircleOrganizationChart"/>
    <dgm:cxn modelId="{EA9501E3-0986-48C8-B7D5-F8E55583C2FB}" type="presParOf" srcId="{30F910FF-5BA0-47C1-8FA5-FFB3144ABEFE}" destId="{64D7820D-99DD-482E-B9A4-24F93AC1979D}" srcOrd="0" destOrd="0" presId="urn:microsoft.com/office/officeart/2008/layout/HalfCircleOrganizationChart"/>
    <dgm:cxn modelId="{24F320ED-D371-4019-B581-EFEE8D892D23}" type="presParOf" srcId="{64D7820D-99DD-482E-B9A4-24F93AC1979D}" destId="{E7511DB8-9BCB-48D6-BF19-96B970374165}" srcOrd="0" destOrd="0" presId="urn:microsoft.com/office/officeart/2008/layout/HalfCircleOrganizationChart"/>
    <dgm:cxn modelId="{EDDCDD02-A6B4-496D-AAFD-E692F71889EF}" type="presParOf" srcId="{64D7820D-99DD-482E-B9A4-24F93AC1979D}" destId="{F11AA954-3218-4600-A9BF-8C4327A72F9D}" srcOrd="1" destOrd="0" presId="urn:microsoft.com/office/officeart/2008/layout/HalfCircleOrganizationChart"/>
    <dgm:cxn modelId="{9B11562D-CD7B-4232-BAB8-7740A60468E2}" type="presParOf" srcId="{64D7820D-99DD-482E-B9A4-24F93AC1979D}" destId="{39AE9F6B-5720-43A1-9892-30AF6BC5728F}" srcOrd="2" destOrd="0" presId="urn:microsoft.com/office/officeart/2008/layout/HalfCircleOrganizationChart"/>
    <dgm:cxn modelId="{C162F060-F1DE-40BD-9DCC-40C67BCE65E2}" type="presParOf" srcId="{64D7820D-99DD-482E-B9A4-24F93AC1979D}" destId="{8EDD3152-1F33-43EC-88C1-B41FDFCABC1B}" srcOrd="3" destOrd="0" presId="urn:microsoft.com/office/officeart/2008/layout/HalfCircleOrganizationChart"/>
    <dgm:cxn modelId="{22E18538-6049-4551-9583-5BA2FA759D2C}" type="presParOf" srcId="{30F910FF-5BA0-47C1-8FA5-FFB3144ABEFE}" destId="{B2A9C46E-4E22-41C1-A076-9CFEC76C7DD9}" srcOrd="1" destOrd="0" presId="urn:microsoft.com/office/officeart/2008/layout/HalfCircleOrganizationChart"/>
    <dgm:cxn modelId="{800FB7D1-AD67-4AF1-8478-63D61C0971D1}" type="presParOf" srcId="{30F910FF-5BA0-47C1-8FA5-FFB3144ABEFE}" destId="{49295F23-281E-4CF0-9EB6-0B916C6D01DC}" srcOrd="2" destOrd="0" presId="urn:microsoft.com/office/officeart/2008/layout/HalfCircleOrganizationChart"/>
    <dgm:cxn modelId="{EDDAC9B0-95F6-441B-9128-F42E09F5E305}" type="presParOf" srcId="{50C0B507-65C0-48C9-BBE7-750EAAF5F810}" destId="{CB6183F6-9B65-41F4-B49F-8D07CD587BE0}" srcOrd="2" destOrd="0" presId="urn:microsoft.com/office/officeart/2008/layout/HalfCircleOrganizationChart"/>
    <dgm:cxn modelId="{8BD02C2C-7C93-42CC-9995-90B7C101AA95}" type="presParOf" srcId="{40A16C4E-640A-4794-A65B-0F2ED8D84C80}" destId="{15244B52-7A33-4C92-8914-CDABA3F17983}" srcOrd="2" destOrd="0" presId="urn:microsoft.com/office/officeart/2008/layout/HalfCircleOrganizationChart"/>
    <dgm:cxn modelId="{C02CBB3C-E276-4742-9591-D9C5CBE8C1CD}" type="presParOf" srcId="{441AD3E7-53A3-473C-80F8-04FF5EFBC449}" destId="{78756064-83E7-470B-B631-86881CC2D4B7}" srcOrd="1" destOrd="0" presId="urn:microsoft.com/office/officeart/2008/layout/HalfCircleOrganizationChart"/>
    <dgm:cxn modelId="{32831F6E-EF99-4DC4-AEE0-9DC74301E350}" type="presParOf" srcId="{78756064-83E7-470B-B631-86881CC2D4B7}" destId="{D3DD3947-E92E-49CB-A796-38FE2392EEB2}" srcOrd="0" destOrd="0" presId="urn:microsoft.com/office/officeart/2008/layout/HalfCircleOrganizationChart"/>
    <dgm:cxn modelId="{4666A9FD-01A6-4825-846B-720698DEA428}" type="presParOf" srcId="{D3DD3947-E92E-49CB-A796-38FE2392EEB2}" destId="{1E7BA19C-A0FF-4856-96E5-F757C7A8247E}" srcOrd="0" destOrd="0" presId="urn:microsoft.com/office/officeart/2008/layout/HalfCircleOrganizationChart"/>
    <dgm:cxn modelId="{4BE776F4-C0C9-47D2-BB80-3D6C9B522FA3}" type="presParOf" srcId="{D3DD3947-E92E-49CB-A796-38FE2392EEB2}" destId="{53C75BB3-419F-4AC4-8B25-C27DE225F316}" srcOrd="1" destOrd="0" presId="urn:microsoft.com/office/officeart/2008/layout/HalfCircleOrganizationChart"/>
    <dgm:cxn modelId="{C8EB091A-57E8-4B43-8B53-3F4DD3CC7479}" type="presParOf" srcId="{D3DD3947-E92E-49CB-A796-38FE2392EEB2}" destId="{C2E69B28-3E21-4BE8-9614-45B417118207}" srcOrd="2" destOrd="0" presId="urn:microsoft.com/office/officeart/2008/layout/HalfCircleOrganizationChart"/>
    <dgm:cxn modelId="{D438559D-E642-4C56-A76F-9206C05553C3}" type="presParOf" srcId="{D3DD3947-E92E-49CB-A796-38FE2392EEB2}" destId="{171B1792-2E6D-4BDF-861F-464E1AA06528}" srcOrd="3" destOrd="0" presId="urn:microsoft.com/office/officeart/2008/layout/HalfCircleOrganizationChart"/>
    <dgm:cxn modelId="{937CC977-000E-42D0-9CC3-50989A6FDB43}" type="presParOf" srcId="{78756064-83E7-470B-B631-86881CC2D4B7}" destId="{7AB3EAC8-B114-49CF-8E19-20E876344893}" srcOrd="1" destOrd="0" presId="urn:microsoft.com/office/officeart/2008/layout/HalfCircleOrganizationChart"/>
    <dgm:cxn modelId="{52E75E2E-BE2D-4381-A6EA-59CF581844DC}" type="presParOf" srcId="{7AB3EAC8-B114-49CF-8E19-20E876344893}" destId="{3CC04398-4A12-42F0-B41A-3AD84A94C373}" srcOrd="0" destOrd="0" presId="urn:microsoft.com/office/officeart/2008/layout/HalfCircleOrganizationChart"/>
    <dgm:cxn modelId="{CEAB8939-5E83-48A8-89A9-2ADC275E0D99}" type="presParOf" srcId="{7AB3EAC8-B114-49CF-8E19-20E876344893}" destId="{DEF25B9C-F6FE-4011-A440-854E2E70CD4A}" srcOrd="1" destOrd="0" presId="urn:microsoft.com/office/officeart/2008/layout/HalfCircleOrganizationChart"/>
    <dgm:cxn modelId="{6A4E0B09-DD71-4EA8-914C-1D9C8C177F53}" type="presParOf" srcId="{DEF25B9C-F6FE-4011-A440-854E2E70CD4A}" destId="{C6FAD02F-09B6-406A-9340-740179C25B21}" srcOrd="0" destOrd="0" presId="urn:microsoft.com/office/officeart/2008/layout/HalfCircleOrganizationChart"/>
    <dgm:cxn modelId="{235C5951-126A-4C4F-8F2C-D2A5F4E822B5}" type="presParOf" srcId="{C6FAD02F-09B6-406A-9340-740179C25B21}" destId="{CD8D62FA-2515-4031-8CDA-7264A29EBEAC}" srcOrd="0" destOrd="0" presId="urn:microsoft.com/office/officeart/2008/layout/HalfCircleOrganizationChart"/>
    <dgm:cxn modelId="{26D65A95-11C7-4B49-ADCD-CF230CBA2703}" type="presParOf" srcId="{C6FAD02F-09B6-406A-9340-740179C25B21}" destId="{990E5A0B-C58A-466D-8568-A6890AA1C964}" srcOrd="1" destOrd="0" presId="urn:microsoft.com/office/officeart/2008/layout/HalfCircleOrganizationChart"/>
    <dgm:cxn modelId="{0D498B05-1228-40DA-9664-03E175DDA5A8}" type="presParOf" srcId="{C6FAD02F-09B6-406A-9340-740179C25B21}" destId="{E5234818-6E76-4AE0-B6B8-669012E755B0}" srcOrd="2" destOrd="0" presId="urn:microsoft.com/office/officeart/2008/layout/HalfCircleOrganizationChart"/>
    <dgm:cxn modelId="{64360071-15E9-4AF6-8710-92ECFE013B05}" type="presParOf" srcId="{C6FAD02F-09B6-406A-9340-740179C25B21}" destId="{796D0851-4F4B-4561-A313-9E4F615C2071}" srcOrd="3" destOrd="0" presId="urn:microsoft.com/office/officeart/2008/layout/HalfCircleOrganizationChart"/>
    <dgm:cxn modelId="{F3DFEAE6-4B34-4437-963B-1D4DFBF747A5}" type="presParOf" srcId="{DEF25B9C-F6FE-4011-A440-854E2E70CD4A}" destId="{DA80AD85-97FD-4B45-BA2B-B8768013C80E}" srcOrd="1" destOrd="0" presId="urn:microsoft.com/office/officeart/2008/layout/HalfCircleOrganizationChart"/>
    <dgm:cxn modelId="{0C1702F2-1733-4863-87C2-A110D117C163}" type="presParOf" srcId="{DEF25B9C-F6FE-4011-A440-854E2E70CD4A}" destId="{4594C66D-8D98-49CF-9920-E71DDD676E64}" srcOrd="2" destOrd="0" presId="urn:microsoft.com/office/officeart/2008/layout/HalfCircleOrganizationChart"/>
    <dgm:cxn modelId="{60C06518-525C-4445-AA4F-68915F9273D6}" type="presParOf" srcId="{7AB3EAC8-B114-49CF-8E19-20E876344893}" destId="{450AD6F8-39FF-43FB-A1DB-1BFC33F7C4E5}" srcOrd="2" destOrd="0" presId="urn:microsoft.com/office/officeart/2008/layout/HalfCircleOrganizationChart"/>
    <dgm:cxn modelId="{149ECCAE-EEBE-4CB0-BBDA-198967660BE4}" type="presParOf" srcId="{7AB3EAC8-B114-49CF-8E19-20E876344893}" destId="{FED2443C-D5C2-4EA2-812A-CA06FD053517}" srcOrd="3" destOrd="0" presId="urn:microsoft.com/office/officeart/2008/layout/HalfCircleOrganizationChart"/>
    <dgm:cxn modelId="{A72CF8E7-912E-4660-9322-75ED4F2A0A0F}" type="presParOf" srcId="{FED2443C-D5C2-4EA2-812A-CA06FD053517}" destId="{68207921-934C-4300-A53F-A0481D9B2C28}" srcOrd="0" destOrd="0" presId="urn:microsoft.com/office/officeart/2008/layout/HalfCircleOrganizationChart"/>
    <dgm:cxn modelId="{53DB0144-6901-4491-97EF-48257A55CC98}" type="presParOf" srcId="{68207921-934C-4300-A53F-A0481D9B2C28}" destId="{7812D164-D7ED-4F3B-952D-ADFA1229D1C1}" srcOrd="0" destOrd="0" presId="urn:microsoft.com/office/officeart/2008/layout/HalfCircleOrganizationChart"/>
    <dgm:cxn modelId="{ED6183F0-A906-4836-8A7E-A5D8BFD1456C}" type="presParOf" srcId="{68207921-934C-4300-A53F-A0481D9B2C28}" destId="{8C2A2123-3B3A-4DE1-A77A-0A13DA14715D}" srcOrd="1" destOrd="0" presId="urn:microsoft.com/office/officeart/2008/layout/HalfCircleOrganizationChart"/>
    <dgm:cxn modelId="{2F35BD7C-99AB-4C00-AC57-F008222622A3}" type="presParOf" srcId="{68207921-934C-4300-A53F-A0481D9B2C28}" destId="{99AA2C97-452F-4B7B-9F13-829BEB62DD98}" srcOrd="2" destOrd="0" presId="urn:microsoft.com/office/officeart/2008/layout/HalfCircleOrganizationChart"/>
    <dgm:cxn modelId="{E356EEB1-606D-420B-9F46-110DD1C6A0F2}" type="presParOf" srcId="{68207921-934C-4300-A53F-A0481D9B2C28}" destId="{F1B91C31-1ADA-4726-8EA6-2D8EEB16916B}" srcOrd="3" destOrd="0" presId="urn:microsoft.com/office/officeart/2008/layout/HalfCircleOrganizationChart"/>
    <dgm:cxn modelId="{5A889FDE-955B-42A6-B8B2-66D5CAE2BD63}" type="presParOf" srcId="{FED2443C-D5C2-4EA2-812A-CA06FD053517}" destId="{3875EEF1-1911-4CED-A357-8D17E7C40E7D}" srcOrd="1" destOrd="0" presId="urn:microsoft.com/office/officeart/2008/layout/HalfCircleOrganizationChart"/>
    <dgm:cxn modelId="{6ADB0495-F74F-4CA3-B593-BDDA736B5FD0}" type="presParOf" srcId="{3875EEF1-1911-4CED-A357-8D17E7C40E7D}" destId="{292A1225-175F-45EE-A19B-ECA7B5175F35}" srcOrd="0" destOrd="0" presId="urn:microsoft.com/office/officeart/2008/layout/HalfCircleOrganizationChart"/>
    <dgm:cxn modelId="{E8A73080-CC3B-4DA3-828C-95033AB2D55C}" type="presParOf" srcId="{3875EEF1-1911-4CED-A357-8D17E7C40E7D}" destId="{4466F0A7-3593-49F0-A9AE-1128D599C347}" srcOrd="1" destOrd="0" presId="urn:microsoft.com/office/officeart/2008/layout/HalfCircleOrganizationChart"/>
    <dgm:cxn modelId="{E0628C0A-7FE2-4ED1-852F-9C591046FE66}" type="presParOf" srcId="{4466F0A7-3593-49F0-A9AE-1128D599C347}" destId="{2724F625-746D-4BEF-B368-C4BE00EC1306}" srcOrd="0" destOrd="0" presId="urn:microsoft.com/office/officeart/2008/layout/HalfCircleOrganizationChart"/>
    <dgm:cxn modelId="{65E95E0F-D2C7-41C1-B87C-440FB8754496}" type="presParOf" srcId="{2724F625-746D-4BEF-B368-C4BE00EC1306}" destId="{62E38949-9464-4072-BDD4-C2CB1ED264CF}" srcOrd="0" destOrd="0" presId="urn:microsoft.com/office/officeart/2008/layout/HalfCircleOrganizationChart"/>
    <dgm:cxn modelId="{873FE705-D6E0-4B9D-8BC4-CE668F4AF055}" type="presParOf" srcId="{2724F625-746D-4BEF-B368-C4BE00EC1306}" destId="{B54C4B9D-399C-4043-B900-C8B218A12238}" srcOrd="1" destOrd="0" presId="urn:microsoft.com/office/officeart/2008/layout/HalfCircleOrganizationChart"/>
    <dgm:cxn modelId="{FD97927A-D731-485E-8C3E-F550F2105923}" type="presParOf" srcId="{2724F625-746D-4BEF-B368-C4BE00EC1306}" destId="{A8E5970E-F77C-4104-ACD1-6B4A0381EF5F}" srcOrd="2" destOrd="0" presId="urn:microsoft.com/office/officeart/2008/layout/HalfCircleOrganizationChart"/>
    <dgm:cxn modelId="{45EB0D50-F293-49DB-B253-9DDD514A68E8}" type="presParOf" srcId="{2724F625-746D-4BEF-B368-C4BE00EC1306}" destId="{CCF63D18-F7EE-49AF-9B56-0E329EB00D76}" srcOrd="3" destOrd="0" presId="urn:microsoft.com/office/officeart/2008/layout/HalfCircleOrganizationChart"/>
    <dgm:cxn modelId="{7CB58004-84A4-48D3-B3C6-9119C1A36E13}" type="presParOf" srcId="{4466F0A7-3593-49F0-A9AE-1128D599C347}" destId="{80F2A556-55F9-4110-8EDE-7079B643C681}" srcOrd="1" destOrd="0" presId="urn:microsoft.com/office/officeart/2008/layout/HalfCircleOrganizationChart"/>
    <dgm:cxn modelId="{1FAF1922-6231-41CB-99D1-0B17CEA02849}" type="presParOf" srcId="{4466F0A7-3593-49F0-A9AE-1128D599C347}" destId="{874B16FC-5BD0-496C-AA8B-AC914C99B0AE}" srcOrd="2" destOrd="0" presId="urn:microsoft.com/office/officeart/2008/layout/HalfCircleOrganizationChart"/>
    <dgm:cxn modelId="{6F40A874-2157-4CBE-8948-F88917399FF5}" type="presParOf" srcId="{3875EEF1-1911-4CED-A357-8D17E7C40E7D}" destId="{7526856C-C670-40F9-95C0-60FC02E5E90A}" srcOrd="2" destOrd="0" presId="urn:microsoft.com/office/officeart/2008/layout/HalfCircleOrganizationChart"/>
    <dgm:cxn modelId="{2C947302-D4F1-412D-936A-3E94E89EE399}" type="presParOf" srcId="{3875EEF1-1911-4CED-A357-8D17E7C40E7D}" destId="{11C48E77-A1C6-4C6B-A634-25947CFA20AF}" srcOrd="3" destOrd="0" presId="urn:microsoft.com/office/officeart/2008/layout/HalfCircleOrganizationChart"/>
    <dgm:cxn modelId="{FA9EF077-9728-4F36-94BF-4682BB882567}" type="presParOf" srcId="{11C48E77-A1C6-4C6B-A634-25947CFA20AF}" destId="{860082E9-5F62-4A14-958D-EB2D43F1C0B8}" srcOrd="0" destOrd="0" presId="urn:microsoft.com/office/officeart/2008/layout/HalfCircleOrganizationChart"/>
    <dgm:cxn modelId="{4F2EF538-AB5C-4147-B91F-B719F66736F7}" type="presParOf" srcId="{860082E9-5F62-4A14-958D-EB2D43F1C0B8}" destId="{48B85200-16C2-450A-B611-6CE1DFBBCE7F}" srcOrd="0" destOrd="0" presId="urn:microsoft.com/office/officeart/2008/layout/HalfCircleOrganizationChart"/>
    <dgm:cxn modelId="{383F3BEE-ED7F-477E-AFB4-8C6E3EF2ED38}" type="presParOf" srcId="{860082E9-5F62-4A14-958D-EB2D43F1C0B8}" destId="{4B71282F-183F-4E5D-B5D1-D2F1C08B4E27}" srcOrd="1" destOrd="0" presId="urn:microsoft.com/office/officeart/2008/layout/HalfCircleOrganizationChart"/>
    <dgm:cxn modelId="{7B073614-41BC-40AB-A0A1-1432517C6D40}" type="presParOf" srcId="{860082E9-5F62-4A14-958D-EB2D43F1C0B8}" destId="{BCC32D20-3D97-462C-B5D4-53AE670530F1}" srcOrd="2" destOrd="0" presId="urn:microsoft.com/office/officeart/2008/layout/HalfCircleOrganizationChart"/>
    <dgm:cxn modelId="{9CC7BCCD-CA19-47F2-8AE5-FB8FB618F397}" type="presParOf" srcId="{860082E9-5F62-4A14-958D-EB2D43F1C0B8}" destId="{2618D83B-9AA3-4C5B-BCA8-EEB6E5027732}" srcOrd="3" destOrd="0" presId="urn:microsoft.com/office/officeart/2008/layout/HalfCircleOrganizationChart"/>
    <dgm:cxn modelId="{12EB91E1-3A20-455B-8DA3-5B923A2A9D98}" type="presParOf" srcId="{11C48E77-A1C6-4C6B-A634-25947CFA20AF}" destId="{CB85A05E-05F4-4F64-945B-BA707427C33E}" srcOrd="1" destOrd="0" presId="urn:microsoft.com/office/officeart/2008/layout/HalfCircleOrganizationChart"/>
    <dgm:cxn modelId="{848D8C58-CD8C-4142-B6A4-B02A9484AF6D}" type="presParOf" srcId="{11C48E77-A1C6-4C6B-A634-25947CFA20AF}" destId="{8E5BD032-F32E-4C82-8D11-A6D5B9EEFDCD}" srcOrd="2" destOrd="0" presId="urn:microsoft.com/office/officeart/2008/layout/HalfCircleOrganizationChart"/>
    <dgm:cxn modelId="{7220BE9D-8F03-4689-AAF2-DF137A7583C4}" type="presParOf" srcId="{FED2443C-D5C2-4EA2-812A-CA06FD053517}" destId="{2E237775-0E2D-4931-AF49-40C1FD9C2F42}" srcOrd="2" destOrd="0" presId="urn:microsoft.com/office/officeart/2008/layout/HalfCircleOrganizationChart"/>
    <dgm:cxn modelId="{3E4BDACA-0F2C-4110-895C-FE05E1BBFE09}" type="presParOf" srcId="{78756064-83E7-470B-B631-86881CC2D4B7}" destId="{C384A86A-9089-4FBB-A584-A230A55A88E4}" srcOrd="2" destOrd="0" presId="urn:microsoft.com/office/officeart/2008/layout/HalfCircleOrganizationChart"/>
    <dgm:cxn modelId="{75DD5201-D448-42F2-A60A-FE54AADC28CE}" type="presParOf" srcId="{441AD3E7-53A3-473C-80F8-04FF5EFBC449}" destId="{D66E3538-7C29-4DBA-838C-2C9FE65FEC90}" srcOrd="2" destOrd="0" presId="urn:microsoft.com/office/officeart/2008/layout/HalfCircleOrganizationChart"/>
    <dgm:cxn modelId="{BBA89AAC-3E1D-42FA-BC85-BA3E02BB57E7}" type="presParOf" srcId="{D66E3538-7C29-4DBA-838C-2C9FE65FEC90}" destId="{1E53E8EA-B097-4931-B20D-A753B0E8D7C5}" srcOrd="0" destOrd="0" presId="urn:microsoft.com/office/officeart/2008/layout/HalfCircleOrganizationChart"/>
    <dgm:cxn modelId="{10CD598E-FCC2-4C24-967C-0CCE286F404B}" type="presParOf" srcId="{1E53E8EA-B097-4931-B20D-A753B0E8D7C5}" destId="{72004168-B435-41F4-A770-8EED6E77AA00}" srcOrd="0" destOrd="0" presId="urn:microsoft.com/office/officeart/2008/layout/HalfCircleOrganizationChart"/>
    <dgm:cxn modelId="{A8E897B1-61D9-4631-913A-BBBBABDC0148}" type="presParOf" srcId="{1E53E8EA-B097-4931-B20D-A753B0E8D7C5}" destId="{0106C2D5-13FF-4899-9C93-D6D741ABA563}" srcOrd="1" destOrd="0" presId="urn:microsoft.com/office/officeart/2008/layout/HalfCircleOrganizationChart"/>
    <dgm:cxn modelId="{6B618F7B-9DC7-474C-AC6B-915EB9FA5D9B}" type="presParOf" srcId="{1E53E8EA-B097-4931-B20D-A753B0E8D7C5}" destId="{ED8F10E0-7602-4990-9945-B9C0EB63CD6E}" srcOrd="2" destOrd="0" presId="urn:microsoft.com/office/officeart/2008/layout/HalfCircleOrganizationChart"/>
    <dgm:cxn modelId="{E0737ABA-14B4-4E82-ABD6-C74F46AD506D}" type="presParOf" srcId="{1E53E8EA-B097-4931-B20D-A753B0E8D7C5}" destId="{1EED81C9-7990-437B-9890-760399387E89}" srcOrd="3" destOrd="0" presId="urn:microsoft.com/office/officeart/2008/layout/HalfCircleOrganizationChart"/>
    <dgm:cxn modelId="{46EF3AD6-4961-4BBB-87DE-FCD0F63B91B1}" type="presParOf" srcId="{D66E3538-7C29-4DBA-838C-2C9FE65FEC90}" destId="{1BF8E9D2-62C9-4D62-A922-6F3727BD5861}" srcOrd="1" destOrd="0" presId="urn:microsoft.com/office/officeart/2008/layout/HalfCircleOrganizationChart"/>
    <dgm:cxn modelId="{C2BFE6D7-B93F-4060-8145-79C1597065E9}" type="presParOf" srcId="{1BF8E9D2-62C9-4D62-A922-6F3727BD5861}" destId="{6B5084B2-E58E-4E80-8D36-7B18C08410A6}" srcOrd="0" destOrd="0" presId="urn:microsoft.com/office/officeart/2008/layout/HalfCircleOrganizationChart"/>
    <dgm:cxn modelId="{98AA7C77-5494-4AF9-9C04-611D677008CE}" type="presParOf" srcId="{1BF8E9D2-62C9-4D62-A922-6F3727BD5861}" destId="{8444707D-8DE9-4104-AA3D-51FF5DC3F62A}" srcOrd="1" destOrd="0" presId="urn:microsoft.com/office/officeart/2008/layout/HalfCircleOrganizationChart"/>
    <dgm:cxn modelId="{EA14F225-D849-47D0-A3F8-85B225B3DDFF}" type="presParOf" srcId="{8444707D-8DE9-4104-AA3D-51FF5DC3F62A}" destId="{CFD132FB-9752-4FB0-A0AD-9D70F671CF31}" srcOrd="0" destOrd="0" presId="urn:microsoft.com/office/officeart/2008/layout/HalfCircleOrganizationChart"/>
    <dgm:cxn modelId="{5F945AA8-5D5A-4DF1-9365-2A6FAA74D0D5}" type="presParOf" srcId="{CFD132FB-9752-4FB0-A0AD-9D70F671CF31}" destId="{B043E847-8841-48F0-A97C-554DEA5DF15A}" srcOrd="0" destOrd="0" presId="urn:microsoft.com/office/officeart/2008/layout/HalfCircleOrganizationChart"/>
    <dgm:cxn modelId="{C133AE92-8BB7-4E99-92CA-362793B409A5}" type="presParOf" srcId="{CFD132FB-9752-4FB0-A0AD-9D70F671CF31}" destId="{204E2FD3-B780-4C96-BD4D-D2C3CD0F526F}" srcOrd="1" destOrd="0" presId="urn:microsoft.com/office/officeart/2008/layout/HalfCircleOrganizationChart"/>
    <dgm:cxn modelId="{F34E196A-6FB2-4E8F-919A-37E54F369166}" type="presParOf" srcId="{CFD132FB-9752-4FB0-A0AD-9D70F671CF31}" destId="{F3BB9DA4-D9C4-47E9-B451-D2834456B685}" srcOrd="2" destOrd="0" presId="urn:microsoft.com/office/officeart/2008/layout/HalfCircleOrganizationChart"/>
    <dgm:cxn modelId="{793809CB-E850-4A47-A1E5-A2F6A2BB179D}" type="presParOf" srcId="{CFD132FB-9752-4FB0-A0AD-9D70F671CF31}" destId="{19A5D4D2-494F-46C6-8185-462DC28665C7}" srcOrd="3" destOrd="0" presId="urn:microsoft.com/office/officeart/2008/layout/HalfCircleOrganizationChart"/>
    <dgm:cxn modelId="{91B15206-0B36-44A4-9D5F-94A3B4A842C8}" type="presParOf" srcId="{8444707D-8DE9-4104-AA3D-51FF5DC3F62A}" destId="{187597A3-8196-42F6-8B56-941A9C51BBD5}" srcOrd="1" destOrd="0" presId="urn:microsoft.com/office/officeart/2008/layout/HalfCircleOrganizationChart"/>
    <dgm:cxn modelId="{FB4FC8DA-6AEC-41EC-B84C-68E753AEB662}" type="presParOf" srcId="{187597A3-8196-42F6-8B56-941A9C51BBD5}" destId="{EDCD3D3C-41B3-42F1-9842-DA8EFADFB7E8}" srcOrd="0" destOrd="0" presId="urn:microsoft.com/office/officeart/2008/layout/HalfCircleOrganizationChart"/>
    <dgm:cxn modelId="{B949F5CC-9FF4-463E-8058-482305FEABBF}" type="presParOf" srcId="{187597A3-8196-42F6-8B56-941A9C51BBD5}" destId="{0121CCB6-9256-4D71-8E2D-F501BD3E4088}" srcOrd="1" destOrd="0" presId="urn:microsoft.com/office/officeart/2008/layout/HalfCircleOrganizationChart"/>
    <dgm:cxn modelId="{F23C75C0-CA0B-47EC-BEDE-2CE581F1568C}" type="presParOf" srcId="{0121CCB6-9256-4D71-8E2D-F501BD3E4088}" destId="{5027E44B-7265-40A3-9E66-BC0EF848E875}" srcOrd="0" destOrd="0" presId="urn:microsoft.com/office/officeart/2008/layout/HalfCircleOrganizationChart"/>
    <dgm:cxn modelId="{977C0A8E-A15A-4C84-8FD5-37CB7CF9E185}" type="presParOf" srcId="{5027E44B-7265-40A3-9E66-BC0EF848E875}" destId="{17B74764-4581-40AA-BF60-96C06AA48D33}" srcOrd="0" destOrd="0" presId="urn:microsoft.com/office/officeart/2008/layout/HalfCircleOrganizationChart"/>
    <dgm:cxn modelId="{306E7FD9-D4FF-4F80-B510-61F1484C437A}" type="presParOf" srcId="{5027E44B-7265-40A3-9E66-BC0EF848E875}" destId="{9F0D5604-9466-4D62-8FFC-05B48A16AE1C}" srcOrd="1" destOrd="0" presId="urn:microsoft.com/office/officeart/2008/layout/HalfCircleOrganizationChart"/>
    <dgm:cxn modelId="{4B515DF4-A18F-4E49-A309-911FCBD0614D}" type="presParOf" srcId="{5027E44B-7265-40A3-9E66-BC0EF848E875}" destId="{5C1F724F-8BBE-4697-89F4-BC80ED5E58C6}" srcOrd="2" destOrd="0" presId="urn:microsoft.com/office/officeart/2008/layout/HalfCircleOrganizationChart"/>
    <dgm:cxn modelId="{B717350E-7136-4FDC-83B6-E0FA2DC9F2CE}" type="presParOf" srcId="{5027E44B-7265-40A3-9E66-BC0EF848E875}" destId="{F690FD0C-B1D7-461F-B2FB-EB7C8BC5733B}" srcOrd="3" destOrd="0" presId="urn:microsoft.com/office/officeart/2008/layout/HalfCircleOrganizationChart"/>
    <dgm:cxn modelId="{7657E30C-DD56-40F4-801B-194D3C2FD4D5}" type="presParOf" srcId="{0121CCB6-9256-4D71-8E2D-F501BD3E4088}" destId="{DEE2F4B6-6213-4E12-A196-04D03F41D547}" srcOrd="1" destOrd="0" presId="urn:microsoft.com/office/officeart/2008/layout/HalfCircleOrganizationChart"/>
    <dgm:cxn modelId="{A74A74C0-F54B-4F83-A43E-2CC31608188C}" type="presParOf" srcId="{0121CCB6-9256-4D71-8E2D-F501BD3E4088}" destId="{5731EABB-851B-4230-91D5-1573EB9A3529}" srcOrd="2" destOrd="0" presId="urn:microsoft.com/office/officeart/2008/layout/HalfCircleOrganizationChart"/>
    <dgm:cxn modelId="{A3EE8FE8-55AC-4E4D-8A45-896BA12E4B85}" type="presParOf" srcId="{187597A3-8196-42F6-8B56-941A9C51BBD5}" destId="{CEDA28D4-1A1D-4935-8E5B-319B276A4563}" srcOrd="2" destOrd="0" presId="urn:microsoft.com/office/officeart/2008/layout/HalfCircleOrganizationChart"/>
    <dgm:cxn modelId="{9E9BDC04-F68F-4A39-B46C-0C0977B60DD1}" type="presParOf" srcId="{187597A3-8196-42F6-8B56-941A9C51BBD5}" destId="{8C6C8CC5-DCF0-4F4A-AFA5-9E00B15EA6D6}" srcOrd="3" destOrd="0" presId="urn:microsoft.com/office/officeart/2008/layout/HalfCircleOrganizationChart"/>
    <dgm:cxn modelId="{58DEEB8D-0766-49A7-ADA5-895F002D3155}" type="presParOf" srcId="{8C6C8CC5-DCF0-4F4A-AFA5-9E00B15EA6D6}" destId="{36E23BA1-C094-48DC-A2E7-29F9548CEA9A}" srcOrd="0" destOrd="0" presId="urn:microsoft.com/office/officeart/2008/layout/HalfCircleOrganizationChart"/>
    <dgm:cxn modelId="{91CA8B8C-9E9A-4E61-8469-8E5403C9E6D1}" type="presParOf" srcId="{36E23BA1-C094-48DC-A2E7-29F9548CEA9A}" destId="{8796B056-2065-4589-BC55-CC411C0C705A}" srcOrd="0" destOrd="0" presId="urn:microsoft.com/office/officeart/2008/layout/HalfCircleOrganizationChart"/>
    <dgm:cxn modelId="{D6627BFC-6D01-499A-AD76-6F9EFEF66079}" type="presParOf" srcId="{36E23BA1-C094-48DC-A2E7-29F9548CEA9A}" destId="{93889F75-5411-460D-BEFC-3CAB255FEF1C}" srcOrd="1" destOrd="0" presId="urn:microsoft.com/office/officeart/2008/layout/HalfCircleOrganizationChart"/>
    <dgm:cxn modelId="{4921083D-AC5E-46FC-A951-A895CEC4493F}" type="presParOf" srcId="{36E23BA1-C094-48DC-A2E7-29F9548CEA9A}" destId="{A16D8205-3948-4F73-B25D-79326BF0B367}" srcOrd="2" destOrd="0" presId="urn:microsoft.com/office/officeart/2008/layout/HalfCircleOrganizationChart"/>
    <dgm:cxn modelId="{0233289D-2461-4F82-8D25-91F19BA41124}" type="presParOf" srcId="{36E23BA1-C094-48DC-A2E7-29F9548CEA9A}" destId="{976050F9-9573-41D1-967D-72BC863AFF08}" srcOrd="3" destOrd="0" presId="urn:microsoft.com/office/officeart/2008/layout/HalfCircleOrganizationChart"/>
    <dgm:cxn modelId="{CB453F42-CAA4-4427-A99E-192517CD3719}" type="presParOf" srcId="{8C6C8CC5-DCF0-4F4A-AFA5-9E00B15EA6D6}" destId="{808DEB72-477F-4D82-8B5D-8A866215AFED}" srcOrd="1" destOrd="0" presId="urn:microsoft.com/office/officeart/2008/layout/HalfCircleOrganizationChart"/>
    <dgm:cxn modelId="{B7F371BC-57A3-494E-B4EF-3BFCF24EAEB6}" type="presParOf" srcId="{8C6C8CC5-DCF0-4F4A-AFA5-9E00B15EA6D6}" destId="{24054514-AB92-4D81-BA08-0F5658D90691}" srcOrd="2" destOrd="0" presId="urn:microsoft.com/office/officeart/2008/layout/HalfCircleOrganizationChart"/>
    <dgm:cxn modelId="{2EA12B30-A415-41F0-8430-093C4622AC10}" type="presParOf" srcId="{8444707D-8DE9-4104-AA3D-51FF5DC3F62A}" destId="{BCFE6C50-36EB-452F-8BC6-BD5433BA34A1}" srcOrd="2" destOrd="0" presId="urn:microsoft.com/office/officeart/2008/layout/HalfCircleOrganizationChart"/>
    <dgm:cxn modelId="{573C7579-C0FD-46C5-B3A0-21501DACF383}" type="presParOf" srcId="{1BF8E9D2-62C9-4D62-A922-6F3727BD5861}" destId="{AAB03606-01E4-4C6F-829A-5D4E91504F34}" srcOrd="2" destOrd="0" presId="urn:microsoft.com/office/officeart/2008/layout/HalfCircleOrganizationChart"/>
    <dgm:cxn modelId="{CDE3E28F-0FE9-40AA-B055-E2560D6A6223}" type="presParOf" srcId="{1BF8E9D2-62C9-4D62-A922-6F3727BD5861}" destId="{3650622B-1D59-4337-B0C5-D0591CBA91D5}" srcOrd="3" destOrd="0" presId="urn:microsoft.com/office/officeart/2008/layout/HalfCircleOrganizationChart"/>
    <dgm:cxn modelId="{CFD1E726-68DA-4405-935B-5C3B905320B9}" type="presParOf" srcId="{3650622B-1D59-4337-B0C5-D0591CBA91D5}" destId="{E4DB9840-1D93-4FC8-920B-EC5A65387359}" srcOrd="0" destOrd="0" presId="urn:microsoft.com/office/officeart/2008/layout/HalfCircleOrganizationChart"/>
    <dgm:cxn modelId="{8FB6AAAD-F159-46D7-9C62-CD4B2D5E83C9}" type="presParOf" srcId="{E4DB9840-1D93-4FC8-920B-EC5A65387359}" destId="{34F267FF-DC66-400D-A7CB-AFE837378419}" srcOrd="0" destOrd="0" presId="urn:microsoft.com/office/officeart/2008/layout/HalfCircleOrganizationChart"/>
    <dgm:cxn modelId="{CC60D359-1722-4E8C-BA18-073E5ED77700}" type="presParOf" srcId="{E4DB9840-1D93-4FC8-920B-EC5A65387359}" destId="{83F1E6A0-2EF1-4EA9-9398-799D9567C5FF}" srcOrd="1" destOrd="0" presId="urn:microsoft.com/office/officeart/2008/layout/HalfCircleOrganizationChart"/>
    <dgm:cxn modelId="{6C514CD6-A4FA-48A5-B96F-DD780E827D4B}" type="presParOf" srcId="{E4DB9840-1D93-4FC8-920B-EC5A65387359}" destId="{7BB7FDF7-62DE-4C3D-86E0-7D0BEB2A882B}" srcOrd="2" destOrd="0" presId="urn:microsoft.com/office/officeart/2008/layout/HalfCircleOrganizationChart"/>
    <dgm:cxn modelId="{876D94EB-FA79-431C-A001-76D7EDE66C36}" type="presParOf" srcId="{E4DB9840-1D93-4FC8-920B-EC5A65387359}" destId="{B925CA0F-6794-40D2-83B0-E4D2BF160949}" srcOrd="3" destOrd="0" presId="urn:microsoft.com/office/officeart/2008/layout/HalfCircleOrganizationChart"/>
    <dgm:cxn modelId="{1F6BE216-4A86-4758-86C6-0E88BB5D8F52}" type="presParOf" srcId="{3650622B-1D59-4337-B0C5-D0591CBA91D5}" destId="{65A8235A-912A-4A0B-AC7A-03BEDA5F3462}" srcOrd="1" destOrd="0" presId="urn:microsoft.com/office/officeart/2008/layout/HalfCircleOrganizationChart"/>
    <dgm:cxn modelId="{64184404-C0C8-4E0F-B76C-1650B05D4ABC}" type="presParOf" srcId="{65A8235A-912A-4A0B-AC7A-03BEDA5F3462}" destId="{92EBE7B6-4B42-45B6-B8CA-D91B7DD641CB}" srcOrd="0" destOrd="0" presId="urn:microsoft.com/office/officeart/2008/layout/HalfCircleOrganizationChart"/>
    <dgm:cxn modelId="{5389BD06-C588-4665-B208-55DEAFC3F9A1}" type="presParOf" srcId="{65A8235A-912A-4A0B-AC7A-03BEDA5F3462}" destId="{62443556-F382-4504-ACC0-C42F0CF0B228}" srcOrd="1" destOrd="0" presId="urn:microsoft.com/office/officeart/2008/layout/HalfCircleOrganizationChart"/>
    <dgm:cxn modelId="{930FB6A3-46FA-4B30-BE24-01882A6E64B3}" type="presParOf" srcId="{62443556-F382-4504-ACC0-C42F0CF0B228}" destId="{C3FD878E-890C-4D76-B060-9182E51D967B}" srcOrd="0" destOrd="0" presId="urn:microsoft.com/office/officeart/2008/layout/HalfCircleOrganizationChart"/>
    <dgm:cxn modelId="{89C4337E-0A17-452E-A2D7-A73B2A37C207}" type="presParOf" srcId="{C3FD878E-890C-4D76-B060-9182E51D967B}" destId="{2C4E473C-6964-488C-A3EA-428E58858862}" srcOrd="0" destOrd="0" presId="urn:microsoft.com/office/officeart/2008/layout/HalfCircleOrganizationChart"/>
    <dgm:cxn modelId="{D5A1D8D6-7A21-46B9-BFD4-04545069A2F1}" type="presParOf" srcId="{C3FD878E-890C-4D76-B060-9182E51D967B}" destId="{654EDB12-ADF5-4DE7-9B9D-D34BED376583}" srcOrd="1" destOrd="0" presId="urn:microsoft.com/office/officeart/2008/layout/HalfCircleOrganizationChart"/>
    <dgm:cxn modelId="{E1B9D322-100F-4464-8AB4-3AB0BCEA9DD2}" type="presParOf" srcId="{C3FD878E-890C-4D76-B060-9182E51D967B}" destId="{567E20F4-6B1B-4692-8298-489DD17DCF36}" srcOrd="2" destOrd="0" presId="urn:microsoft.com/office/officeart/2008/layout/HalfCircleOrganizationChart"/>
    <dgm:cxn modelId="{C300829B-5DDD-44A8-8F89-D550471DF050}" type="presParOf" srcId="{C3FD878E-890C-4D76-B060-9182E51D967B}" destId="{486F7013-00FA-4D1F-A4FD-D6DAF8B58C94}" srcOrd="3" destOrd="0" presId="urn:microsoft.com/office/officeart/2008/layout/HalfCircleOrganizationChart"/>
    <dgm:cxn modelId="{9E92A156-4BA5-42CC-84CC-555BD9731CFB}" type="presParOf" srcId="{62443556-F382-4504-ACC0-C42F0CF0B228}" destId="{785E50C6-B56A-478D-85B9-9A19A3C13F43}" srcOrd="1" destOrd="0" presId="urn:microsoft.com/office/officeart/2008/layout/HalfCircleOrganizationChart"/>
    <dgm:cxn modelId="{C0ACD71A-F34C-416F-AB36-1D723FFEE916}" type="presParOf" srcId="{62443556-F382-4504-ACC0-C42F0CF0B228}" destId="{B87D4A3E-D24B-4A8D-8529-196C9268CA3C}" srcOrd="2" destOrd="0" presId="urn:microsoft.com/office/officeart/2008/layout/HalfCircleOrganizationChart"/>
    <dgm:cxn modelId="{86803310-EFCE-4FA0-AA43-27A309636BDA}" type="presParOf" srcId="{65A8235A-912A-4A0B-AC7A-03BEDA5F3462}" destId="{60BE4704-66E7-4585-8F2F-6DBDB103053F}" srcOrd="2" destOrd="0" presId="urn:microsoft.com/office/officeart/2008/layout/HalfCircleOrganizationChart"/>
    <dgm:cxn modelId="{1A0050BD-067D-402E-A719-244C2D6B8CC3}" type="presParOf" srcId="{65A8235A-912A-4A0B-AC7A-03BEDA5F3462}" destId="{EC43E680-FC43-417C-8391-7E11D6D7179D}" srcOrd="3" destOrd="0" presId="urn:microsoft.com/office/officeart/2008/layout/HalfCircleOrganizationChart"/>
    <dgm:cxn modelId="{680DE20D-F0A4-42C7-821D-C419C70C0EC0}" type="presParOf" srcId="{EC43E680-FC43-417C-8391-7E11D6D7179D}" destId="{F80EBB2A-EC69-4CC6-B776-A27540E4164D}" srcOrd="0" destOrd="0" presId="urn:microsoft.com/office/officeart/2008/layout/HalfCircleOrganizationChart"/>
    <dgm:cxn modelId="{8B6A7C33-C14F-4CF5-BA10-EA46B8C66799}" type="presParOf" srcId="{F80EBB2A-EC69-4CC6-B776-A27540E4164D}" destId="{962A9462-E7A4-4134-B693-62CC9EC5E54B}" srcOrd="0" destOrd="0" presId="urn:microsoft.com/office/officeart/2008/layout/HalfCircleOrganizationChart"/>
    <dgm:cxn modelId="{B86DED87-5736-4178-8A9A-4663727DBDEC}" type="presParOf" srcId="{F80EBB2A-EC69-4CC6-B776-A27540E4164D}" destId="{91598645-92F4-4529-AF60-D0AD273FFB18}" srcOrd="1" destOrd="0" presId="urn:microsoft.com/office/officeart/2008/layout/HalfCircleOrganizationChart"/>
    <dgm:cxn modelId="{AFCE656C-CB86-4357-8B4B-09A4A2B0C541}" type="presParOf" srcId="{F80EBB2A-EC69-4CC6-B776-A27540E4164D}" destId="{75D4CCA3-E3DC-4E3B-90E6-E1B64D6797DB}" srcOrd="2" destOrd="0" presId="urn:microsoft.com/office/officeart/2008/layout/HalfCircleOrganizationChart"/>
    <dgm:cxn modelId="{892D66FF-CFBD-469A-A7BB-F544F270E9C2}" type="presParOf" srcId="{F80EBB2A-EC69-4CC6-B776-A27540E4164D}" destId="{BA564A8A-05B8-4E0B-85B7-53AFCD52B6B0}" srcOrd="3" destOrd="0" presId="urn:microsoft.com/office/officeart/2008/layout/HalfCircleOrganizationChart"/>
    <dgm:cxn modelId="{2FBC20D7-A1CC-48EF-AFE5-894024FDAC19}" type="presParOf" srcId="{EC43E680-FC43-417C-8391-7E11D6D7179D}" destId="{610AFF2A-DAB5-4E23-89E6-5CEA5362576E}" srcOrd="1" destOrd="0" presId="urn:microsoft.com/office/officeart/2008/layout/HalfCircleOrganizationChart"/>
    <dgm:cxn modelId="{31C99A79-2201-43BF-A98C-BB92C4FE01A1}" type="presParOf" srcId="{EC43E680-FC43-417C-8391-7E11D6D7179D}" destId="{DC38F220-1FD4-4A94-AD9C-10FCA95D242C}" srcOrd="2" destOrd="0" presId="urn:microsoft.com/office/officeart/2008/layout/HalfCircleOrganizationChart"/>
    <dgm:cxn modelId="{423B4C4E-E876-48FC-8DA8-B4779350BF48}" type="presParOf" srcId="{3650622B-1D59-4337-B0C5-D0591CBA91D5}" destId="{1FB6FC62-2CE2-45E4-8E49-141FBACE110A}" srcOrd="2" destOrd="0" presId="urn:microsoft.com/office/officeart/2008/layout/HalfCircleOrganizationChart"/>
    <dgm:cxn modelId="{6992515D-6CDF-4DA8-80DD-903140B52422}" type="presParOf" srcId="{D66E3538-7C29-4DBA-838C-2C9FE65FEC90}" destId="{6F2DA05A-FF0B-4411-A09E-EFC18A97A2F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B1D40191-3AB8-4155-98F2-FDFE8EC107C3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C5C39E49-55F6-4AA3-82E0-7CEAFC4062C9}" type="parTrans" cxnId="{4E6316F0-0B2E-4ADC-9C8B-09A2D2B65A22}">
      <dgm:prSet/>
      <dgm:spPr/>
      <dgm:t>
        <a:bodyPr/>
        <a:lstStyle/>
        <a:p>
          <a:endParaRPr lang="fr-CH"/>
        </a:p>
      </dgm:t>
    </dgm:pt>
    <dgm:pt modelId="{8F7FCC08-EAE8-41AD-B206-4C0C3B366A0B}" type="sibTrans" cxnId="{4E6316F0-0B2E-4ADC-9C8B-09A2D2B65A22}">
      <dgm:prSet/>
      <dgm:spPr/>
      <dgm:t>
        <a:bodyPr/>
        <a:lstStyle/>
        <a:p>
          <a:endParaRPr lang="fr-CH"/>
        </a:p>
      </dgm:t>
    </dgm:pt>
    <dgm:pt modelId="{E3F48218-8B70-4928-B3F6-DBAB06C6BE7E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7CBA3B17-A250-4FE3-A1E5-431BE4BFE67F}" type="parTrans" cxnId="{C2B982F5-5859-458C-AEC8-2A345E888076}">
      <dgm:prSet/>
      <dgm:spPr/>
      <dgm:t>
        <a:bodyPr/>
        <a:lstStyle/>
        <a:p>
          <a:endParaRPr lang="fr-CH"/>
        </a:p>
      </dgm:t>
    </dgm:pt>
    <dgm:pt modelId="{D6BE6A35-1625-4435-A796-00EB1DDE2E9E}" type="sibTrans" cxnId="{C2B982F5-5859-458C-AEC8-2A345E888076}">
      <dgm:prSet/>
      <dgm:spPr/>
      <dgm:t>
        <a:bodyPr/>
        <a:lstStyle/>
        <a:p>
          <a:endParaRPr lang="fr-CH"/>
        </a:p>
      </dgm:t>
    </dgm:pt>
    <dgm:pt modelId="{A8175177-1519-41EC-B0E8-8E6F584E6BE0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8B7007A-280B-4BBE-B6AA-2BDA5343970F}" type="parTrans" cxnId="{A4EB85C4-6AFE-4E1F-9148-644BE158490F}">
      <dgm:prSet/>
      <dgm:spPr/>
      <dgm:t>
        <a:bodyPr/>
        <a:lstStyle/>
        <a:p>
          <a:endParaRPr lang="fr-CH"/>
        </a:p>
      </dgm:t>
    </dgm:pt>
    <dgm:pt modelId="{A8C17E63-1F7E-426E-86EF-00D9D7337944}" type="sibTrans" cxnId="{A4EB85C4-6AFE-4E1F-9148-644BE158490F}">
      <dgm:prSet/>
      <dgm:spPr/>
      <dgm:t>
        <a:bodyPr/>
        <a:lstStyle/>
        <a:p>
          <a:endParaRPr lang="fr-CH"/>
        </a:p>
      </dgm:t>
    </dgm:pt>
    <dgm:pt modelId="{DD59FE7B-99C8-4708-A0B9-A330A439A602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4673C714-8D75-4A7A-BC7D-27F7D101EEC4}" type="parTrans" cxnId="{111A0367-93AC-4201-BE48-E858FCAD5F64}">
      <dgm:prSet/>
      <dgm:spPr/>
      <dgm:t>
        <a:bodyPr/>
        <a:lstStyle/>
        <a:p>
          <a:endParaRPr lang="fr-CH"/>
        </a:p>
      </dgm:t>
    </dgm:pt>
    <dgm:pt modelId="{62824166-BE4C-4A8F-AFB4-E752D919A358}" type="sibTrans" cxnId="{111A0367-93AC-4201-BE48-E858FCAD5F64}">
      <dgm:prSet/>
      <dgm:spPr/>
      <dgm:t>
        <a:bodyPr/>
        <a:lstStyle/>
        <a:p>
          <a:endParaRPr lang="fr-CH"/>
        </a:p>
      </dgm:t>
    </dgm:pt>
    <dgm:pt modelId="{042EA682-7ED5-4920-A3B6-9673DAEE35C0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9BFBE632-BB1B-4FD8-AA92-652EDD9F956D}" type="parTrans" cxnId="{7EC18922-7DE7-4C06-9E2C-13AFC2105D4B}">
      <dgm:prSet/>
      <dgm:spPr/>
      <dgm:t>
        <a:bodyPr/>
        <a:lstStyle/>
        <a:p>
          <a:endParaRPr lang="fr-CH"/>
        </a:p>
      </dgm:t>
    </dgm:pt>
    <dgm:pt modelId="{C82AC5F3-D32A-498E-9482-569C333ABEBF}" type="sibTrans" cxnId="{7EC18922-7DE7-4C06-9E2C-13AFC2105D4B}">
      <dgm:prSet/>
      <dgm:spPr/>
      <dgm:t>
        <a:bodyPr/>
        <a:lstStyle/>
        <a:p>
          <a:endParaRPr lang="fr-CH"/>
        </a:p>
      </dgm:t>
    </dgm:pt>
    <dgm:pt modelId="{E777BCA6-C657-4996-95EE-2C0096B3653B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80EA3623-A9C3-447C-93E9-3DFCC70332CB}" type="parTrans" cxnId="{C0640E2A-6FC2-40E8-94D0-36E3FA8CD799}">
      <dgm:prSet/>
      <dgm:spPr/>
      <dgm:t>
        <a:bodyPr/>
        <a:lstStyle/>
        <a:p>
          <a:endParaRPr lang="fr-CH"/>
        </a:p>
      </dgm:t>
    </dgm:pt>
    <dgm:pt modelId="{DDB3939B-8333-4D05-9170-215A91BB1D8B}" type="sibTrans" cxnId="{C0640E2A-6FC2-40E8-94D0-36E3FA8CD799}">
      <dgm:prSet/>
      <dgm:spPr/>
      <dgm:t>
        <a:bodyPr/>
        <a:lstStyle/>
        <a:p>
          <a:endParaRPr lang="fr-CH"/>
        </a:p>
      </dgm:t>
    </dgm:pt>
    <dgm:pt modelId="{182959BD-A9E2-4D0D-9513-3C28270EA5A0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5F0A106E-7D89-442C-8E86-001291A429DF}" type="parTrans" cxnId="{F75658FA-8AAF-43DD-A86D-B3FA45B1D31A}">
      <dgm:prSet/>
      <dgm:spPr/>
      <dgm:t>
        <a:bodyPr/>
        <a:lstStyle/>
        <a:p>
          <a:endParaRPr lang="fr-CH"/>
        </a:p>
      </dgm:t>
    </dgm:pt>
    <dgm:pt modelId="{A34C2ABB-FAD0-4456-92BD-9E09C0261A9B}" type="sibTrans" cxnId="{F75658FA-8AAF-43DD-A86D-B3FA45B1D31A}">
      <dgm:prSet/>
      <dgm:spPr/>
      <dgm:t>
        <a:bodyPr/>
        <a:lstStyle/>
        <a:p>
          <a:endParaRPr lang="fr-CH"/>
        </a:p>
      </dgm:t>
    </dgm:pt>
    <dgm:pt modelId="{C9624E63-FB8B-49B1-BB6E-466D30386CBC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BC838DFF-9DA4-46D1-809A-331F25C68F61}" type="parTrans" cxnId="{45FD4319-64F1-49B9-889C-337F4B7373E4}">
      <dgm:prSet/>
      <dgm:spPr/>
      <dgm:t>
        <a:bodyPr/>
        <a:lstStyle/>
        <a:p>
          <a:endParaRPr lang="fr-CH"/>
        </a:p>
      </dgm:t>
    </dgm:pt>
    <dgm:pt modelId="{3F1C301F-4966-4BA4-AFB6-F114244DB167}" type="sibTrans" cxnId="{45FD4319-64F1-49B9-889C-337F4B7373E4}">
      <dgm:prSet/>
      <dgm:spPr/>
      <dgm:t>
        <a:bodyPr/>
        <a:lstStyle/>
        <a:p>
          <a:endParaRPr lang="fr-CH"/>
        </a:p>
      </dgm:t>
    </dgm:pt>
    <dgm:pt modelId="{D427FF18-B692-430C-952B-9C04652E94DE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F0E74AD0-4E78-4F6C-A1BA-C4DBB2FA2309}" type="parTrans" cxnId="{E96B3AFC-38F3-4C0A-A243-36352753FA02}">
      <dgm:prSet/>
      <dgm:spPr/>
      <dgm:t>
        <a:bodyPr/>
        <a:lstStyle/>
        <a:p>
          <a:endParaRPr lang="fr-CH"/>
        </a:p>
      </dgm:t>
    </dgm:pt>
    <dgm:pt modelId="{9C7006CA-5B68-4302-B715-C278E6399D9E}" type="sibTrans" cxnId="{E96B3AFC-38F3-4C0A-A243-36352753FA02}">
      <dgm:prSet/>
      <dgm:spPr/>
      <dgm:t>
        <a:bodyPr/>
        <a:lstStyle/>
        <a:p>
          <a:endParaRPr lang="fr-CH"/>
        </a:p>
      </dgm:t>
    </dgm:pt>
    <dgm:pt modelId="{76258821-5DBE-4B2C-B816-7D18E7310942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DEADF078-F2FA-4150-9F44-B2CBF675C57E}" type="parTrans" cxnId="{7F938FA9-B5A0-4DDF-B3CC-0FEE390E91D0}">
      <dgm:prSet/>
      <dgm:spPr/>
      <dgm:t>
        <a:bodyPr/>
        <a:lstStyle/>
        <a:p>
          <a:endParaRPr lang="fr-CH"/>
        </a:p>
      </dgm:t>
    </dgm:pt>
    <dgm:pt modelId="{C08AFC43-8637-4F7B-A8B7-5934ED5569E8}" type="sibTrans" cxnId="{7F938FA9-B5A0-4DDF-B3CC-0FEE390E91D0}">
      <dgm:prSet/>
      <dgm:spPr/>
      <dgm:t>
        <a:bodyPr/>
        <a:lstStyle/>
        <a:p>
          <a:endParaRPr lang="fr-CH"/>
        </a:p>
      </dgm:t>
    </dgm:pt>
    <dgm:pt modelId="{7035A758-43B1-4A3E-84B7-031FE6C7D5DF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6DE0A630-CEB2-46EC-8D0F-66A9907DC35C}" type="parTrans" cxnId="{6F11AD28-D7CC-4BD4-8763-C4FACA82C3E5}">
      <dgm:prSet/>
      <dgm:spPr/>
      <dgm:t>
        <a:bodyPr/>
        <a:lstStyle/>
        <a:p>
          <a:endParaRPr lang="fr-CH"/>
        </a:p>
      </dgm:t>
    </dgm:pt>
    <dgm:pt modelId="{500E1D23-1002-4A09-B54F-7CDC55DB8FC3}" type="sibTrans" cxnId="{6F11AD28-D7CC-4BD4-8763-C4FACA82C3E5}">
      <dgm:prSet/>
      <dgm:spPr/>
      <dgm:t>
        <a:bodyPr/>
        <a:lstStyle/>
        <a:p>
          <a:endParaRPr lang="fr-CH"/>
        </a:p>
      </dgm:t>
    </dgm:pt>
    <dgm:pt modelId="{70D34F99-631C-4243-937A-B8776F8BF5DF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7F192100-75B0-4DEA-A55C-B7C52EFD6BA3}" type="parTrans" cxnId="{1C323513-F172-49D7-B566-CFC80CEAB728}">
      <dgm:prSet/>
      <dgm:spPr/>
      <dgm:t>
        <a:bodyPr/>
        <a:lstStyle/>
        <a:p>
          <a:endParaRPr lang="fr-CH"/>
        </a:p>
      </dgm:t>
    </dgm:pt>
    <dgm:pt modelId="{9E540280-C38F-45BB-BB64-4AD7E41A13A2}" type="sibTrans" cxnId="{1C323513-F172-49D7-B566-CFC80CEAB728}">
      <dgm:prSet/>
      <dgm:spPr/>
      <dgm:t>
        <a:bodyPr/>
        <a:lstStyle/>
        <a:p>
          <a:endParaRPr lang="fr-CH"/>
        </a:p>
      </dgm:t>
    </dgm:pt>
    <dgm:pt modelId="{406430AE-739F-485C-9817-CDEC3C296520}">
      <dgm:prSet phldrT="[Text]"/>
      <dgm:spPr/>
      <dgm:t>
        <a:bodyPr/>
        <a:lstStyle/>
        <a:p>
          <a:r>
            <a:rPr lang="fr-CH" dirty="0" smtClean="0"/>
            <a:t>L,O,X,P,M,U,R,A,E</a:t>
          </a:r>
          <a:br>
            <a:rPr lang="fr-CH" dirty="0" smtClean="0"/>
          </a:br>
          <a:r>
            <a:rPr lang="fr-CH" dirty="0" smtClean="0"/>
            <a:t>16</a:t>
          </a:r>
          <a:endParaRPr lang="fr-CH" dirty="0"/>
        </a:p>
      </dgm:t>
    </dgm:pt>
    <dgm:pt modelId="{A2189292-0F8D-4F84-AD1E-50E859690552}" type="parTrans" cxnId="{87C5196D-0D4A-4CC5-83AE-DB18B0336F42}">
      <dgm:prSet/>
      <dgm:spPr/>
      <dgm:t>
        <a:bodyPr/>
        <a:lstStyle/>
        <a:p>
          <a:endParaRPr lang="fr-CH"/>
        </a:p>
      </dgm:t>
    </dgm:pt>
    <dgm:pt modelId="{B3E70835-0471-47CE-A0A5-F5FA6386D568}" type="sibTrans" cxnId="{87C5196D-0D4A-4CC5-83AE-DB18B0336F42}">
      <dgm:prSet/>
      <dgm:spPr/>
      <dgm:t>
        <a:bodyPr/>
        <a:lstStyle/>
        <a:p>
          <a:endParaRPr lang="fr-CH"/>
        </a:p>
      </dgm:t>
    </dgm:pt>
    <dgm:pt modelId="{105CC4F5-DDC2-4C89-BA09-5CB7A612B030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6120D915-7230-47BD-B8B4-011D7611B49F}" type="parTrans" cxnId="{65D04D04-31FC-42D7-B0F1-1D6CC271D92E}">
      <dgm:prSet/>
      <dgm:spPr/>
      <dgm:t>
        <a:bodyPr/>
        <a:lstStyle/>
        <a:p>
          <a:endParaRPr lang="fr-CH"/>
        </a:p>
      </dgm:t>
    </dgm:pt>
    <dgm:pt modelId="{82F04846-11E9-48A3-B487-4F7A9B0D36B3}" type="sibTrans" cxnId="{65D04D04-31FC-42D7-B0F1-1D6CC271D92E}">
      <dgm:prSet/>
      <dgm:spPr/>
      <dgm:t>
        <a:bodyPr/>
        <a:lstStyle/>
        <a:p>
          <a:endParaRPr lang="fr-CH"/>
        </a:p>
      </dgm:t>
    </dgm:pt>
    <dgm:pt modelId="{F5DC33CC-5905-43B4-A042-3C455328C5A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116DC7C-A7B8-4CC4-8017-2BFD8B80B1F1}" type="parTrans" cxnId="{CA8BB9E8-B6C4-4B66-84B4-E7D0D65E60C4}">
      <dgm:prSet/>
      <dgm:spPr/>
      <dgm:t>
        <a:bodyPr/>
        <a:lstStyle/>
        <a:p>
          <a:endParaRPr lang="fr-CH"/>
        </a:p>
      </dgm:t>
    </dgm:pt>
    <dgm:pt modelId="{04343F29-068C-4717-9C9A-A5583C63615E}" type="sibTrans" cxnId="{CA8BB9E8-B6C4-4B66-84B4-E7D0D65E60C4}">
      <dgm:prSet/>
      <dgm:spPr/>
      <dgm:t>
        <a:bodyPr/>
        <a:lstStyle/>
        <a:p>
          <a:endParaRPr lang="fr-CH"/>
        </a:p>
      </dgm:t>
    </dgm:pt>
    <dgm:pt modelId="{AA41596E-3237-4188-952A-73B06544823A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AD0A2DD8-ABC1-4234-A9B5-D1434F046322}" type="parTrans" cxnId="{1DC671F5-D694-4FD0-ACA1-5345E33CEE41}">
      <dgm:prSet/>
      <dgm:spPr/>
      <dgm:t>
        <a:bodyPr/>
        <a:lstStyle/>
        <a:p>
          <a:endParaRPr lang="fr-CH"/>
        </a:p>
      </dgm:t>
    </dgm:pt>
    <dgm:pt modelId="{DFC4135F-6BA3-4978-AF80-5A23A7C20715}" type="sibTrans" cxnId="{1DC671F5-D694-4FD0-ACA1-5345E33CEE41}">
      <dgm:prSet/>
      <dgm:spPr/>
      <dgm:t>
        <a:bodyPr/>
        <a:lstStyle/>
        <a:p>
          <a:endParaRPr lang="fr-CH"/>
        </a:p>
      </dgm:t>
    </dgm:pt>
    <dgm:pt modelId="{37A1D474-0049-4438-A2E6-076A93114BD7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2653DB4-52E9-4F13-AAF3-19F3D2723814}" type="parTrans" cxnId="{CDF398C6-3A55-48F4-ABAB-FF9180C985FC}">
      <dgm:prSet/>
      <dgm:spPr/>
      <dgm:t>
        <a:bodyPr/>
        <a:lstStyle/>
        <a:p>
          <a:endParaRPr lang="fr-CH"/>
        </a:p>
      </dgm:t>
    </dgm:pt>
    <dgm:pt modelId="{BC9CBBE6-3477-4080-B28A-BB71CCEF7F4D}" type="sibTrans" cxnId="{CDF398C6-3A55-48F4-ABAB-FF9180C985FC}">
      <dgm:prSet/>
      <dgm:spPr/>
      <dgm:t>
        <a:bodyPr/>
        <a:lstStyle/>
        <a:p>
          <a:endParaRPr lang="fr-CH"/>
        </a:p>
      </dgm:t>
    </dgm:pt>
    <dgm:pt modelId="{8B6650DF-852F-41D7-B60D-372A7C3AB92F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30C1D08A-75EB-4EF9-9A6E-A308C0B832B6}" type="parTrans" cxnId="{A1CA8727-341D-4AFC-A829-A33E1F0002DF}">
      <dgm:prSet/>
      <dgm:spPr/>
      <dgm:t>
        <a:bodyPr/>
        <a:lstStyle/>
        <a:p>
          <a:endParaRPr lang="fr-CH"/>
        </a:p>
      </dgm:t>
    </dgm:pt>
    <dgm:pt modelId="{9B2E3CF1-D680-4397-BCE7-15B125CE69C5}" type="sibTrans" cxnId="{A1CA8727-341D-4AFC-A829-A33E1F0002DF}">
      <dgm:prSet/>
      <dgm:spPr/>
      <dgm:t>
        <a:bodyPr/>
        <a:lstStyle/>
        <a:p>
          <a:endParaRPr lang="fr-CH"/>
        </a:p>
      </dgm:t>
    </dgm:pt>
    <dgm:pt modelId="{08CED30B-E570-49C0-8A19-28341AFD116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502610E-B7DE-4A78-AA60-B2C0BBDF7337}" type="parTrans" cxnId="{F3B9380E-2405-4BAD-8C3B-67E28A657990}">
      <dgm:prSet/>
      <dgm:spPr/>
      <dgm:t>
        <a:bodyPr/>
        <a:lstStyle/>
        <a:p>
          <a:endParaRPr lang="fr-CH"/>
        </a:p>
      </dgm:t>
    </dgm:pt>
    <dgm:pt modelId="{38952D63-90F9-445B-9C37-238DDF488642}" type="sibTrans" cxnId="{F3B9380E-2405-4BAD-8C3B-67E28A657990}">
      <dgm:prSet/>
      <dgm:spPr/>
      <dgm:t>
        <a:bodyPr/>
        <a:lstStyle/>
        <a:p>
          <a:endParaRPr lang="fr-CH"/>
        </a:p>
      </dgm:t>
    </dgm:pt>
    <dgm:pt modelId="{E7AEB83F-A6DF-47F5-A0D1-E39A6A32B01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1C865CE-3BFA-4291-881A-12400CB9CB58}" type="parTrans" cxnId="{F399B934-A86A-4101-8C3D-DA2163B7673B}">
      <dgm:prSet/>
      <dgm:spPr/>
      <dgm:t>
        <a:bodyPr/>
        <a:lstStyle/>
        <a:p>
          <a:endParaRPr lang="fr-CH"/>
        </a:p>
      </dgm:t>
    </dgm:pt>
    <dgm:pt modelId="{02127D9C-609A-4C1C-AC4F-DB4ADA435E7B}" type="sibTrans" cxnId="{F399B934-A86A-4101-8C3D-DA2163B7673B}">
      <dgm:prSet/>
      <dgm:spPr/>
      <dgm:t>
        <a:bodyPr/>
        <a:lstStyle/>
        <a:p>
          <a:endParaRPr lang="fr-CH"/>
        </a:p>
      </dgm:t>
    </dgm:pt>
    <dgm:pt modelId="{494AA2C5-7542-44BB-B208-63ED782FF72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483904-DC30-478A-8E55-DB48F23876CD}" type="parTrans" cxnId="{9AA194FC-4C05-47BD-8526-C954326119CC}">
      <dgm:prSet/>
      <dgm:spPr/>
      <dgm:t>
        <a:bodyPr/>
        <a:lstStyle/>
        <a:p>
          <a:endParaRPr lang="fr-CH"/>
        </a:p>
      </dgm:t>
    </dgm:pt>
    <dgm:pt modelId="{FC48EE77-692D-4A73-81DD-2929265AC3B3}" type="sibTrans" cxnId="{9AA194FC-4C05-47BD-8526-C954326119CC}">
      <dgm:prSet/>
      <dgm:spPr/>
      <dgm:t>
        <a:bodyPr/>
        <a:lstStyle/>
        <a:p>
          <a:endParaRPr lang="fr-CH"/>
        </a:p>
      </dgm:t>
    </dgm:pt>
    <dgm:pt modelId="{552CB70B-1CE4-4B8A-BBA2-9F2ED38A0F86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D4439E73-9DDA-4BE5-9F15-5A5F5E249712}" type="parTrans" cxnId="{10AD064E-91AE-4612-978E-B9A3957DA150}">
      <dgm:prSet/>
      <dgm:spPr/>
      <dgm:t>
        <a:bodyPr/>
        <a:lstStyle/>
        <a:p>
          <a:endParaRPr lang="fr-CH"/>
        </a:p>
      </dgm:t>
    </dgm:pt>
    <dgm:pt modelId="{0B4B478E-F045-476D-9F52-18C02C3B1E02}" type="sibTrans" cxnId="{10AD064E-91AE-4612-978E-B9A3957DA150}">
      <dgm:prSet/>
      <dgm:spPr/>
      <dgm:t>
        <a:bodyPr/>
        <a:lstStyle/>
        <a:p>
          <a:endParaRPr lang="fr-CH"/>
        </a:p>
      </dgm:t>
    </dgm:pt>
    <dgm:pt modelId="{9BC1DCF8-1908-40DA-B57C-2F21D12B07EF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A8D1A77-8412-4D76-AC7A-477287AC66EF}" type="parTrans" cxnId="{CD92B08A-CBEE-45B6-A1A6-56923CBDA924}">
      <dgm:prSet/>
      <dgm:spPr/>
      <dgm:t>
        <a:bodyPr/>
        <a:lstStyle/>
        <a:p>
          <a:endParaRPr lang="fr-CH"/>
        </a:p>
      </dgm:t>
    </dgm:pt>
    <dgm:pt modelId="{74EEBC2C-098A-487B-98CD-5B47203C3612}" type="sibTrans" cxnId="{CD92B08A-CBEE-45B6-A1A6-56923CBDA924}">
      <dgm:prSet/>
      <dgm:spPr/>
      <dgm:t>
        <a:bodyPr/>
        <a:lstStyle/>
        <a:p>
          <a:endParaRPr lang="fr-CH"/>
        </a:p>
      </dgm:t>
    </dgm:pt>
    <dgm:pt modelId="{5C3B9351-F6D7-416D-8C92-1AEEBEC94AE9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82FF61D-A847-4EE9-B523-15CB145EC0DD}" type="parTrans" cxnId="{F8E6DF1D-2405-49E1-B97C-A78202076DF9}">
      <dgm:prSet/>
      <dgm:spPr/>
      <dgm:t>
        <a:bodyPr/>
        <a:lstStyle/>
        <a:p>
          <a:endParaRPr lang="fr-CH"/>
        </a:p>
      </dgm:t>
    </dgm:pt>
    <dgm:pt modelId="{CD262672-13D1-4154-ADBC-28CDD47531FF}" type="sibTrans" cxnId="{F8E6DF1D-2405-49E1-B97C-A78202076DF9}">
      <dgm:prSet/>
      <dgm:spPr/>
      <dgm:t>
        <a:bodyPr/>
        <a:lstStyle/>
        <a:p>
          <a:endParaRPr lang="fr-CH"/>
        </a:p>
      </dgm:t>
    </dgm:pt>
    <dgm:pt modelId="{EE51401B-84CD-453F-8209-C11B8357204A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89CA4D0-7CE7-48A1-9562-6EB60AEE050B}" type="parTrans" cxnId="{C555F256-0192-4378-9683-696695D46F39}">
      <dgm:prSet/>
      <dgm:spPr/>
      <dgm:t>
        <a:bodyPr/>
        <a:lstStyle/>
        <a:p>
          <a:endParaRPr lang="fr-CH"/>
        </a:p>
      </dgm:t>
    </dgm:pt>
    <dgm:pt modelId="{FAAAABC3-B56E-4E2B-AB9D-A88CA5693130}" type="sibTrans" cxnId="{C555F256-0192-4378-9683-696695D46F39}">
      <dgm:prSet/>
      <dgm:spPr/>
      <dgm:t>
        <a:bodyPr/>
        <a:lstStyle/>
        <a:p>
          <a:endParaRPr lang="fr-CH"/>
        </a:p>
      </dgm:t>
    </dgm:pt>
    <dgm:pt modelId="{D8A017FA-FC86-4932-9B11-2932570FEF45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B8043D-7CCD-42D8-8185-98E66784A114}" type="parTrans" cxnId="{6C170084-A271-4203-88EB-AFDC08D85FC7}">
      <dgm:prSet/>
      <dgm:spPr/>
      <dgm:t>
        <a:bodyPr/>
        <a:lstStyle/>
        <a:p>
          <a:endParaRPr lang="fr-CH"/>
        </a:p>
      </dgm:t>
    </dgm:pt>
    <dgm:pt modelId="{C033A808-7C38-4463-B774-E21169908E06}" type="sibTrans" cxnId="{6C170084-A271-4203-88EB-AFDC08D85FC7}">
      <dgm:prSet/>
      <dgm:spPr/>
      <dgm:t>
        <a:bodyPr/>
        <a:lstStyle/>
        <a:p>
          <a:endParaRPr lang="fr-CH"/>
        </a:p>
      </dgm:t>
    </dgm:pt>
    <dgm:pt modelId="{18A8BFB3-6496-49DD-802D-067424F9EBF1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0112175-33E7-4539-B19E-7F45CBB92D2B}" type="parTrans" cxnId="{97C88F6E-409E-484D-9D11-78817597E3BF}">
      <dgm:prSet/>
      <dgm:spPr/>
      <dgm:t>
        <a:bodyPr/>
        <a:lstStyle/>
        <a:p>
          <a:endParaRPr lang="fr-CH"/>
        </a:p>
      </dgm:t>
    </dgm:pt>
    <dgm:pt modelId="{9AE99EB0-AB92-4B9B-B899-FBE0D3008C25}" type="sibTrans" cxnId="{97C88F6E-409E-484D-9D11-78817597E3BF}">
      <dgm:prSet/>
      <dgm:spPr/>
      <dgm:t>
        <a:bodyPr/>
        <a:lstStyle/>
        <a:p>
          <a:endParaRPr lang="fr-CH"/>
        </a:p>
      </dgm:t>
    </dgm:pt>
    <dgm:pt modelId="{C8269EC7-A917-49EA-9E8C-17A890E73145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0EAC3B19-F73C-4E3A-942F-268170E629F6}" type="parTrans" cxnId="{84B24867-16DE-4478-9C04-23A6573DDFFE}">
      <dgm:prSet/>
      <dgm:spPr/>
      <dgm:t>
        <a:bodyPr/>
        <a:lstStyle/>
        <a:p>
          <a:endParaRPr lang="fr-CH"/>
        </a:p>
      </dgm:t>
    </dgm:pt>
    <dgm:pt modelId="{B13FB410-1142-4435-A0A6-0EDAE79E1AAD}" type="sibTrans" cxnId="{84B24867-16DE-4478-9C04-23A6573DDFFE}">
      <dgm:prSet/>
      <dgm:spPr/>
      <dgm:t>
        <a:bodyPr/>
        <a:lstStyle/>
        <a:p>
          <a:endParaRPr lang="fr-CH"/>
        </a:p>
      </dgm:t>
    </dgm:pt>
    <dgm:pt modelId="{4696D680-C885-49A3-9F8F-1CB88429CD50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0231AC2-DF64-4999-9320-9CEE54F138E3}" type="parTrans" cxnId="{D26085C5-4B0C-42EF-9AED-1D34C814DF05}">
      <dgm:prSet/>
      <dgm:spPr/>
      <dgm:t>
        <a:bodyPr/>
        <a:lstStyle/>
        <a:p>
          <a:endParaRPr lang="fr-CH"/>
        </a:p>
      </dgm:t>
    </dgm:pt>
    <dgm:pt modelId="{12C3FB1B-B18B-4502-AAF5-7258972290AE}" type="sibTrans" cxnId="{D26085C5-4B0C-42EF-9AED-1D34C814DF05}">
      <dgm:prSet/>
      <dgm:spPr/>
      <dgm:t>
        <a:bodyPr/>
        <a:lstStyle/>
        <a:p>
          <a:endParaRPr lang="fr-CH"/>
        </a:p>
      </dgm:t>
    </dgm:pt>
    <dgm:pt modelId="{EA373243-8BF6-431C-9889-399D09800E4A}">
      <dgm:prSet phldrT="[Text]"/>
      <dgm:spPr/>
      <dgm:t>
        <a:bodyPr/>
        <a:lstStyle/>
        <a:p>
          <a:r>
            <a:rPr lang="fr-CH" dirty="0" err="1" smtClean="0"/>
            <a:t>space,F,T,S,N,H,I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20</a:t>
          </a:r>
          <a:endParaRPr lang="fr-CH" dirty="0"/>
        </a:p>
      </dgm:t>
    </dgm:pt>
    <dgm:pt modelId="{B7373F8B-939F-4DBC-AF8E-5897C04F7DA9}" type="parTrans" cxnId="{4A24B7C0-9516-4507-9425-5CB74542B340}">
      <dgm:prSet/>
      <dgm:spPr/>
      <dgm:t>
        <a:bodyPr/>
        <a:lstStyle/>
        <a:p>
          <a:endParaRPr lang="fr-CH"/>
        </a:p>
      </dgm:t>
    </dgm:pt>
    <dgm:pt modelId="{7D863C12-38DF-4234-B840-F3A317087534}" type="sibTrans" cxnId="{4A24B7C0-9516-4507-9425-5CB74542B340}">
      <dgm:prSet/>
      <dgm:spPr/>
      <dgm:t>
        <a:bodyPr/>
        <a:lstStyle/>
        <a:p>
          <a:endParaRPr lang="fr-CH"/>
        </a:p>
      </dgm:t>
    </dgm:pt>
    <dgm:pt modelId="{699DBC9D-7CB7-41A9-898F-BFE6219A18D0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97EBDA46-19D3-467A-90E0-D0F8EA8D8831}" type="pres">
      <dgm:prSet presAssocID="{406430AE-739F-485C-9817-CDEC3C296520}" presName="hierRoot1" presStyleCnt="0">
        <dgm:presLayoutVars>
          <dgm:hierBranch val="init"/>
        </dgm:presLayoutVars>
      </dgm:prSet>
      <dgm:spPr/>
    </dgm:pt>
    <dgm:pt modelId="{01F084B0-0891-4F2C-977E-0F6551C2E342}" type="pres">
      <dgm:prSet presAssocID="{406430AE-739F-485C-9817-CDEC3C296520}" presName="rootComposite1" presStyleCnt="0"/>
      <dgm:spPr/>
    </dgm:pt>
    <dgm:pt modelId="{767F2496-FD6F-4613-9657-2AD046B90E10}" type="pres">
      <dgm:prSet presAssocID="{406430AE-739F-485C-9817-CDEC3C29652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78619F-AD77-426D-B5AE-D9571B73598A}" type="pres">
      <dgm:prSet presAssocID="{406430AE-739F-485C-9817-CDEC3C296520}" presName="topArc1" presStyleLbl="parChTrans1D1" presStyleIdx="0" presStyleCnt="60"/>
      <dgm:spPr/>
    </dgm:pt>
    <dgm:pt modelId="{188905CD-B4BA-4928-AD71-A0BCFD2F4F41}" type="pres">
      <dgm:prSet presAssocID="{406430AE-739F-485C-9817-CDEC3C296520}" presName="bottomArc1" presStyleLbl="parChTrans1D1" presStyleIdx="1" presStyleCnt="60"/>
      <dgm:spPr/>
    </dgm:pt>
    <dgm:pt modelId="{F73EE4B8-6AD2-430D-AE75-0B54423D8493}" type="pres">
      <dgm:prSet presAssocID="{406430AE-739F-485C-9817-CDEC3C296520}" presName="topConnNode1" presStyleLbl="node1" presStyleIdx="0" presStyleCnt="0"/>
      <dgm:spPr/>
      <dgm:t>
        <a:bodyPr/>
        <a:lstStyle/>
        <a:p>
          <a:endParaRPr lang="fr-CH"/>
        </a:p>
      </dgm:t>
    </dgm:pt>
    <dgm:pt modelId="{1E1054B1-6819-40B4-A394-00015ED38941}" type="pres">
      <dgm:prSet presAssocID="{406430AE-739F-485C-9817-CDEC3C296520}" presName="hierChild2" presStyleCnt="0"/>
      <dgm:spPr/>
    </dgm:pt>
    <dgm:pt modelId="{5685D0C5-B9B6-4118-A257-9A84D19904B6}" type="pres">
      <dgm:prSet presAssocID="{6120D915-7230-47BD-B8B4-011D7611B49F}" presName="Name28" presStyleLbl="parChTrans1D2" presStyleIdx="0" presStyleCnt="4"/>
      <dgm:spPr/>
      <dgm:t>
        <a:bodyPr/>
        <a:lstStyle/>
        <a:p>
          <a:endParaRPr lang="fr-CH"/>
        </a:p>
      </dgm:t>
    </dgm:pt>
    <dgm:pt modelId="{0B90DA30-E180-47B8-8205-EF99E2C00B62}" type="pres">
      <dgm:prSet presAssocID="{105CC4F5-DDC2-4C89-BA09-5CB7A612B030}" presName="hierRoot2" presStyleCnt="0">
        <dgm:presLayoutVars>
          <dgm:hierBranch val="init"/>
        </dgm:presLayoutVars>
      </dgm:prSet>
      <dgm:spPr/>
    </dgm:pt>
    <dgm:pt modelId="{285A2B84-C41D-422E-A451-63388D31A3B0}" type="pres">
      <dgm:prSet presAssocID="{105CC4F5-DDC2-4C89-BA09-5CB7A612B030}" presName="rootComposite2" presStyleCnt="0"/>
      <dgm:spPr/>
    </dgm:pt>
    <dgm:pt modelId="{40889A5B-E9B7-45B5-9214-B53B7FBD3678}" type="pres">
      <dgm:prSet presAssocID="{105CC4F5-DDC2-4C89-BA09-5CB7A612B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8C25E74-36C3-4E5E-A5E5-15CB9C475B44}" type="pres">
      <dgm:prSet presAssocID="{105CC4F5-DDC2-4C89-BA09-5CB7A612B030}" presName="topArc2" presStyleLbl="parChTrans1D1" presStyleIdx="2" presStyleCnt="60"/>
      <dgm:spPr/>
    </dgm:pt>
    <dgm:pt modelId="{F17719F7-281B-4EE6-B1FC-9B3FF332CC24}" type="pres">
      <dgm:prSet presAssocID="{105CC4F5-DDC2-4C89-BA09-5CB7A612B030}" presName="bottomArc2" presStyleLbl="parChTrans1D1" presStyleIdx="3" presStyleCnt="60"/>
      <dgm:spPr/>
    </dgm:pt>
    <dgm:pt modelId="{420BF8B1-A6B4-46E4-81C7-BF39ACC9974C}" type="pres">
      <dgm:prSet presAssocID="{105CC4F5-DDC2-4C89-BA09-5CB7A612B030}" presName="topConnNode2" presStyleLbl="node2" presStyleIdx="0" presStyleCnt="0"/>
      <dgm:spPr/>
      <dgm:t>
        <a:bodyPr/>
        <a:lstStyle/>
        <a:p>
          <a:endParaRPr lang="fr-CH"/>
        </a:p>
      </dgm:t>
    </dgm:pt>
    <dgm:pt modelId="{205C350C-135A-4F95-ADD1-D3C35911F30C}" type="pres">
      <dgm:prSet presAssocID="{105CC4F5-DDC2-4C89-BA09-5CB7A612B030}" presName="hierChild4" presStyleCnt="0"/>
      <dgm:spPr/>
    </dgm:pt>
    <dgm:pt modelId="{A2334C93-752A-427A-BDB0-7CE0C0276DA1}" type="pres">
      <dgm:prSet presAssocID="{1116DC7C-A7B8-4CC4-8017-2BFD8B80B1F1}" presName="Name28" presStyleLbl="parChTrans1D3" presStyleIdx="0" presStyleCnt="8"/>
      <dgm:spPr/>
      <dgm:t>
        <a:bodyPr/>
        <a:lstStyle/>
        <a:p>
          <a:endParaRPr lang="fr-CH"/>
        </a:p>
      </dgm:t>
    </dgm:pt>
    <dgm:pt modelId="{FE3221DD-6C8E-4ACB-ADC4-260224F0AB69}" type="pres">
      <dgm:prSet presAssocID="{F5DC33CC-5905-43B4-A042-3C455328C5AE}" presName="hierRoot2" presStyleCnt="0">
        <dgm:presLayoutVars>
          <dgm:hierBranch val="init"/>
        </dgm:presLayoutVars>
      </dgm:prSet>
      <dgm:spPr/>
    </dgm:pt>
    <dgm:pt modelId="{8CC027FC-A9B5-449E-91AD-3282CFFDED02}" type="pres">
      <dgm:prSet presAssocID="{F5DC33CC-5905-43B4-A042-3C455328C5AE}" presName="rootComposite2" presStyleCnt="0"/>
      <dgm:spPr/>
    </dgm:pt>
    <dgm:pt modelId="{8E5121B5-183C-46F2-A483-135F5C086EF7}" type="pres">
      <dgm:prSet presAssocID="{F5DC33CC-5905-43B4-A042-3C455328C5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7C2C30F-090D-4C10-8A80-EC478100288A}" type="pres">
      <dgm:prSet presAssocID="{F5DC33CC-5905-43B4-A042-3C455328C5AE}" presName="topArc2" presStyleLbl="parChTrans1D1" presStyleIdx="4" presStyleCnt="60"/>
      <dgm:spPr/>
    </dgm:pt>
    <dgm:pt modelId="{D9FE9CD3-550A-4245-8F87-8F6F560EC533}" type="pres">
      <dgm:prSet presAssocID="{F5DC33CC-5905-43B4-A042-3C455328C5AE}" presName="bottomArc2" presStyleLbl="parChTrans1D1" presStyleIdx="5" presStyleCnt="60"/>
      <dgm:spPr/>
    </dgm:pt>
    <dgm:pt modelId="{41A1E3A7-B7EE-4BE6-88D8-97EE57365A16}" type="pres">
      <dgm:prSet presAssocID="{F5DC33CC-5905-43B4-A042-3C455328C5AE}" presName="topConnNode2" presStyleLbl="node3" presStyleIdx="0" presStyleCnt="0"/>
      <dgm:spPr/>
      <dgm:t>
        <a:bodyPr/>
        <a:lstStyle/>
        <a:p>
          <a:endParaRPr lang="fr-CH"/>
        </a:p>
      </dgm:t>
    </dgm:pt>
    <dgm:pt modelId="{193C5722-D006-4A17-9F16-5226396AEE31}" type="pres">
      <dgm:prSet presAssocID="{F5DC33CC-5905-43B4-A042-3C455328C5AE}" presName="hierChild4" presStyleCnt="0"/>
      <dgm:spPr/>
    </dgm:pt>
    <dgm:pt modelId="{E0656D27-951E-4A2A-B382-9B78F73DE6A7}" type="pres">
      <dgm:prSet presAssocID="{AD0A2DD8-ABC1-4234-A9B5-D1434F046322}" presName="Name28" presStyleLbl="parChTrans1D4" presStyleIdx="0" presStyleCnt="16"/>
      <dgm:spPr/>
      <dgm:t>
        <a:bodyPr/>
        <a:lstStyle/>
        <a:p>
          <a:endParaRPr lang="fr-CH"/>
        </a:p>
      </dgm:t>
    </dgm:pt>
    <dgm:pt modelId="{A878E45D-2096-439F-80F5-6B969DBBDA0D}" type="pres">
      <dgm:prSet presAssocID="{AA41596E-3237-4188-952A-73B06544823A}" presName="hierRoot2" presStyleCnt="0">
        <dgm:presLayoutVars>
          <dgm:hierBranch val="init"/>
        </dgm:presLayoutVars>
      </dgm:prSet>
      <dgm:spPr/>
    </dgm:pt>
    <dgm:pt modelId="{F4B1E871-45D8-4F7D-8650-936E5372156F}" type="pres">
      <dgm:prSet presAssocID="{AA41596E-3237-4188-952A-73B06544823A}" presName="rootComposite2" presStyleCnt="0"/>
      <dgm:spPr/>
    </dgm:pt>
    <dgm:pt modelId="{2C2E293E-CD76-4773-B520-CC9985A18AE6}" type="pres">
      <dgm:prSet presAssocID="{AA41596E-3237-4188-952A-73B0654482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9DE7D43-574D-47B6-BDE6-4521C4FF3018}" type="pres">
      <dgm:prSet presAssocID="{AA41596E-3237-4188-952A-73B06544823A}" presName="topArc2" presStyleLbl="parChTrans1D1" presStyleIdx="6" presStyleCnt="60"/>
      <dgm:spPr/>
    </dgm:pt>
    <dgm:pt modelId="{10F823A8-4CC5-4FBB-9921-5882BFCA9E44}" type="pres">
      <dgm:prSet presAssocID="{AA41596E-3237-4188-952A-73B06544823A}" presName="bottomArc2" presStyleLbl="parChTrans1D1" presStyleIdx="7" presStyleCnt="60"/>
      <dgm:spPr/>
    </dgm:pt>
    <dgm:pt modelId="{FE6EABB2-9197-4E79-9A8A-E67F81E6B925}" type="pres">
      <dgm:prSet presAssocID="{AA41596E-3237-4188-952A-73B06544823A}" presName="topConnNode2" presStyleLbl="node4" presStyleIdx="0" presStyleCnt="0"/>
      <dgm:spPr/>
      <dgm:t>
        <a:bodyPr/>
        <a:lstStyle/>
        <a:p>
          <a:endParaRPr lang="fr-CH"/>
        </a:p>
      </dgm:t>
    </dgm:pt>
    <dgm:pt modelId="{32FD0585-38F5-4F6F-8C06-9B8CB775BC5C}" type="pres">
      <dgm:prSet presAssocID="{AA41596E-3237-4188-952A-73B06544823A}" presName="hierChild4" presStyleCnt="0"/>
      <dgm:spPr/>
    </dgm:pt>
    <dgm:pt modelId="{E6F420A3-B271-409B-BA12-B17E3F98C436}" type="pres">
      <dgm:prSet presAssocID="{92653DB4-52E9-4F13-AAF3-19F3D2723814}" presName="Name28" presStyleLbl="parChTrans1D4" presStyleIdx="1" presStyleCnt="16"/>
      <dgm:spPr/>
      <dgm:t>
        <a:bodyPr/>
        <a:lstStyle/>
        <a:p>
          <a:endParaRPr lang="fr-CH"/>
        </a:p>
      </dgm:t>
    </dgm:pt>
    <dgm:pt modelId="{165A056B-1200-44BF-A8BD-8B1CDF5EE1C6}" type="pres">
      <dgm:prSet presAssocID="{37A1D474-0049-4438-A2E6-076A93114BD7}" presName="hierRoot2" presStyleCnt="0">
        <dgm:presLayoutVars>
          <dgm:hierBranch val="init"/>
        </dgm:presLayoutVars>
      </dgm:prSet>
      <dgm:spPr/>
    </dgm:pt>
    <dgm:pt modelId="{23C78060-A7AC-4BFD-954C-EAD7488AB176}" type="pres">
      <dgm:prSet presAssocID="{37A1D474-0049-4438-A2E6-076A93114BD7}" presName="rootComposite2" presStyleCnt="0"/>
      <dgm:spPr/>
    </dgm:pt>
    <dgm:pt modelId="{A96F1F1A-8DBE-4BDF-8773-1ACE8AB92EEC}" type="pres">
      <dgm:prSet presAssocID="{37A1D474-0049-4438-A2E6-076A93114B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4D19E26-ECEB-4CF6-BEC5-DB483204D1E5}" type="pres">
      <dgm:prSet presAssocID="{37A1D474-0049-4438-A2E6-076A93114BD7}" presName="topArc2" presStyleLbl="parChTrans1D1" presStyleIdx="8" presStyleCnt="60"/>
      <dgm:spPr/>
    </dgm:pt>
    <dgm:pt modelId="{49CB3D6D-A3DB-4491-B756-5E842520B920}" type="pres">
      <dgm:prSet presAssocID="{37A1D474-0049-4438-A2E6-076A93114BD7}" presName="bottomArc2" presStyleLbl="parChTrans1D1" presStyleIdx="9" presStyleCnt="60"/>
      <dgm:spPr/>
    </dgm:pt>
    <dgm:pt modelId="{07342F94-6915-4BF9-AF36-C806741EA85D}" type="pres">
      <dgm:prSet presAssocID="{37A1D474-0049-4438-A2E6-076A93114BD7}" presName="topConnNode2" presStyleLbl="node4" presStyleIdx="0" presStyleCnt="0"/>
      <dgm:spPr/>
      <dgm:t>
        <a:bodyPr/>
        <a:lstStyle/>
        <a:p>
          <a:endParaRPr lang="fr-CH"/>
        </a:p>
      </dgm:t>
    </dgm:pt>
    <dgm:pt modelId="{2F7A7E46-CD7B-4DCA-80BB-A46759264606}" type="pres">
      <dgm:prSet presAssocID="{37A1D474-0049-4438-A2E6-076A93114BD7}" presName="hierChild4" presStyleCnt="0"/>
      <dgm:spPr/>
    </dgm:pt>
    <dgm:pt modelId="{FBF42809-0F27-41A3-8D51-349690EAB15D}" type="pres">
      <dgm:prSet presAssocID="{37A1D474-0049-4438-A2E6-076A93114BD7}" presName="hierChild5" presStyleCnt="0"/>
      <dgm:spPr/>
    </dgm:pt>
    <dgm:pt modelId="{B1FD2506-850D-4013-A0CF-170F2460E593}" type="pres">
      <dgm:prSet presAssocID="{30C1D08A-75EB-4EF9-9A6E-A308C0B832B6}" presName="Name28" presStyleLbl="parChTrans1D4" presStyleIdx="2" presStyleCnt="16"/>
      <dgm:spPr/>
      <dgm:t>
        <a:bodyPr/>
        <a:lstStyle/>
        <a:p>
          <a:endParaRPr lang="fr-CH"/>
        </a:p>
      </dgm:t>
    </dgm:pt>
    <dgm:pt modelId="{1D1A55EC-5025-4759-AF17-117BF873CF9B}" type="pres">
      <dgm:prSet presAssocID="{8B6650DF-852F-41D7-B60D-372A7C3AB92F}" presName="hierRoot2" presStyleCnt="0">
        <dgm:presLayoutVars>
          <dgm:hierBranch val="init"/>
        </dgm:presLayoutVars>
      </dgm:prSet>
      <dgm:spPr/>
    </dgm:pt>
    <dgm:pt modelId="{8DADB142-2B5F-423C-B5E3-ED75D144CFD4}" type="pres">
      <dgm:prSet presAssocID="{8B6650DF-852F-41D7-B60D-372A7C3AB92F}" presName="rootComposite2" presStyleCnt="0"/>
      <dgm:spPr/>
    </dgm:pt>
    <dgm:pt modelId="{E0BC100B-6BC0-415D-8DA1-A620F1E6F61C}" type="pres">
      <dgm:prSet presAssocID="{8B6650DF-852F-41D7-B60D-372A7C3AB9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FF57732-8F43-4CDA-8123-2C9C9FF528B1}" type="pres">
      <dgm:prSet presAssocID="{8B6650DF-852F-41D7-B60D-372A7C3AB92F}" presName="topArc2" presStyleLbl="parChTrans1D1" presStyleIdx="10" presStyleCnt="60"/>
      <dgm:spPr/>
    </dgm:pt>
    <dgm:pt modelId="{2AEF903B-6BE7-43E0-939D-ACE5632C8FA6}" type="pres">
      <dgm:prSet presAssocID="{8B6650DF-852F-41D7-B60D-372A7C3AB92F}" presName="bottomArc2" presStyleLbl="parChTrans1D1" presStyleIdx="11" presStyleCnt="60"/>
      <dgm:spPr/>
    </dgm:pt>
    <dgm:pt modelId="{6EC448DD-7DD2-4A6F-81F3-20853D00EB1C}" type="pres">
      <dgm:prSet presAssocID="{8B6650DF-852F-41D7-B60D-372A7C3AB92F}" presName="topConnNode2" presStyleLbl="node4" presStyleIdx="0" presStyleCnt="0"/>
      <dgm:spPr/>
      <dgm:t>
        <a:bodyPr/>
        <a:lstStyle/>
        <a:p>
          <a:endParaRPr lang="fr-CH"/>
        </a:p>
      </dgm:t>
    </dgm:pt>
    <dgm:pt modelId="{38084B75-6479-4A34-8FA0-FBE57EEC0C00}" type="pres">
      <dgm:prSet presAssocID="{8B6650DF-852F-41D7-B60D-372A7C3AB92F}" presName="hierChild4" presStyleCnt="0"/>
      <dgm:spPr/>
    </dgm:pt>
    <dgm:pt modelId="{74D6DAAC-34C4-4982-941D-2E5A5E47EA25}" type="pres">
      <dgm:prSet presAssocID="{8B6650DF-852F-41D7-B60D-372A7C3AB92F}" presName="hierChild5" presStyleCnt="0"/>
      <dgm:spPr/>
    </dgm:pt>
    <dgm:pt modelId="{99B99FB8-D646-4CE5-BFA9-7586642F8400}" type="pres">
      <dgm:prSet presAssocID="{AA41596E-3237-4188-952A-73B06544823A}" presName="hierChild5" presStyleCnt="0"/>
      <dgm:spPr/>
    </dgm:pt>
    <dgm:pt modelId="{CA728AE5-17C4-4361-902F-B848A19C6ECC}" type="pres">
      <dgm:prSet presAssocID="{E502610E-B7DE-4A78-AA60-B2C0BBDF7337}" presName="Name28" presStyleLbl="parChTrans1D4" presStyleIdx="3" presStyleCnt="16"/>
      <dgm:spPr/>
      <dgm:t>
        <a:bodyPr/>
        <a:lstStyle/>
        <a:p>
          <a:endParaRPr lang="fr-CH"/>
        </a:p>
      </dgm:t>
    </dgm:pt>
    <dgm:pt modelId="{AFE60CD4-8E4F-4904-96CF-7995AA20629F}" type="pres">
      <dgm:prSet presAssocID="{08CED30B-E570-49C0-8A19-28341AFD116D}" presName="hierRoot2" presStyleCnt="0">
        <dgm:presLayoutVars>
          <dgm:hierBranch val="init"/>
        </dgm:presLayoutVars>
      </dgm:prSet>
      <dgm:spPr/>
    </dgm:pt>
    <dgm:pt modelId="{5E91D120-A4EC-4049-B1B0-A87A2A083E17}" type="pres">
      <dgm:prSet presAssocID="{08CED30B-E570-49C0-8A19-28341AFD116D}" presName="rootComposite2" presStyleCnt="0"/>
      <dgm:spPr/>
    </dgm:pt>
    <dgm:pt modelId="{2F37F663-30B9-4C09-87B8-CB4C27FE136B}" type="pres">
      <dgm:prSet presAssocID="{08CED30B-E570-49C0-8A19-28341AFD11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920B4C0-59C9-4247-B6E7-30C0D8431D0D}" type="pres">
      <dgm:prSet presAssocID="{08CED30B-E570-49C0-8A19-28341AFD116D}" presName="topArc2" presStyleLbl="parChTrans1D1" presStyleIdx="12" presStyleCnt="60"/>
      <dgm:spPr/>
    </dgm:pt>
    <dgm:pt modelId="{897B8BEC-F4ED-48F2-97E2-1AB9F91D45B8}" type="pres">
      <dgm:prSet presAssocID="{08CED30B-E570-49C0-8A19-28341AFD116D}" presName="bottomArc2" presStyleLbl="parChTrans1D1" presStyleIdx="13" presStyleCnt="60"/>
      <dgm:spPr/>
    </dgm:pt>
    <dgm:pt modelId="{39A3BD5B-6E7C-4CC3-BDBB-59DE9F8C8C50}" type="pres">
      <dgm:prSet presAssocID="{08CED30B-E570-49C0-8A19-28341AFD116D}" presName="topConnNode2" presStyleLbl="node4" presStyleIdx="0" presStyleCnt="0"/>
      <dgm:spPr/>
      <dgm:t>
        <a:bodyPr/>
        <a:lstStyle/>
        <a:p>
          <a:endParaRPr lang="fr-CH"/>
        </a:p>
      </dgm:t>
    </dgm:pt>
    <dgm:pt modelId="{71162062-A989-4979-B1FE-EA966943E8F4}" type="pres">
      <dgm:prSet presAssocID="{08CED30B-E570-49C0-8A19-28341AFD116D}" presName="hierChild4" presStyleCnt="0"/>
      <dgm:spPr/>
    </dgm:pt>
    <dgm:pt modelId="{D090410A-0A2E-4096-BC8A-40CB2840C341}" type="pres">
      <dgm:prSet presAssocID="{E1C865CE-3BFA-4291-881A-12400CB9CB58}" presName="Name28" presStyleLbl="parChTrans1D4" presStyleIdx="4" presStyleCnt="16"/>
      <dgm:spPr/>
      <dgm:t>
        <a:bodyPr/>
        <a:lstStyle/>
        <a:p>
          <a:endParaRPr lang="fr-CH"/>
        </a:p>
      </dgm:t>
    </dgm:pt>
    <dgm:pt modelId="{EED4D869-61EC-4F20-B34F-B63A9242B4EC}" type="pres">
      <dgm:prSet presAssocID="{E7AEB83F-A6DF-47F5-A0D1-E39A6A32B01F}" presName="hierRoot2" presStyleCnt="0">
        <dgm:presLayoutVars>
          <dgm:hierBranch val="init"/>
        </dgm:presLayoutVars>
      </dgm:prSet>
      <dgm:spPr/>
    </dgm:pt>
    <dgm:pt modelId="{F58DC538-79BB-4639-80D1-34D920702112}" type="pres">
      <dgm:prSet presAssocID="{E7AEB83F-A6DF-47F5-A0D1-E39A6A32B01F}" presName="rootComposite2" presStyleCnt="0"/>
      <dgm:spPr/>
    </dgm:pt>
    <dgm:pt modelId="{CD266143-3208-4C0F-92F9-98D4108E96DB}" type="pres">
      <dgm:prSet presAssocID="{E7AEB83F-A6DF-47F5-A0D1-E39A6A32B01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15C141D-A060-4096-86D4-B11DF5B3A401}" type="pres">
      <dgm:prSet presAssocID="{E7AEB83F-A6DF-47F5-A0D1-E39A6A32B01F}" presName="topArc2" presStyleLbl="parChTrans1D1" presStyleIdx="14" presStyleCnt="60"/>
      <dgm:spPr/>
    </dgm:pt>
    <dgm:pt modelId="{73EB93A3-28E5-4741-8744-082F62B3E50B}" type="pres">
      <dgm:prSet presAssocID="{E7AEB83F-A6DF-47F5-A0D1-E39A6A32B01F}" presName="bottomArc2" presStyleLbl="parChTrans1D1" presStyleIdx="15" presStyleCnt="60"/>
      <dgm:spPr/>
    </dgm:pt>
    <dgm:pt modelId="{6491439B-D0F0-48AD-BF7C-8C85138AEB95}" type="pres">
      <dgm:prSet presAssocID="{E7AEB83F-A6DF-47F5-A0D1-E39A6A32B01F}" presName="topConnNode2" presStyleLbl="node4" presStyleIdx="0" presStyleCnt="0"/>
      <dgm:spPr/>
      <dgm:t>
        <a:bodyPr/>
        <a:lstStyle/>
        <a:p>
          <a:endParaRPr lang="fr-CH"/>
        </a:p>
      </dgm:t>
    </dgm:pt>
    <dgm:pt modelId="{1C9EA9F7-C5DF-40FE-B581-61C5BCD76033}" type="pres">
      <dgm:prSet presAssocID="{E7AEB83F-A6DF-47F5-A0D1-E39A6A32B01F}" presName="hierChild4" presStyleCnt="0"/>
      <dgm:spPr/>
    </dgm:pt>
    <dgm:pt modelId="{996AD887-3CF7-405A-82F6-8FD4725C3146}" type="pres">
      <dgm:prSet presAssocID="{E7AEB83F-A6DF-47F5-A0D1-E39A6A32B01F}" presName="hierChild5" presStyleCnt="0"/>
      <dgm:spPr/>
    </dgm:pt>
    <dgm:pt modelId="{4D23FFBB-E0EA-4099-9F26-A48CA4EF96DC}" type="pres">
      <dgm:prSet presAssocID="{21483904-DC30-478A-8E55-DB48F23876CD}" presName="Name28" presStyleLbl="parChTrans1D4" presStyleIdx="5" presStyleCnt="16"/>
      <dgm:spPr/>
      <dgm:t>
        <a:bodyPr/>
        <a:lstStyle/>
        <a:p>
          <a:endParaRPr lang="fr-CH"/>
        </a:p>
      </dgm:t>
    </dgm:pt>
    <dgm:pt modelId="{95B21117-4BA6-4B05-81D4-5DD10930F8D5}" type="pres">
      <dgm:prSet presAssocID="{494AA2C5-7542-44BB-B208-63ED782FF72F}" presName="hierRoot2" presStyleCnt="0">
        <dgm:presLayoutVars>
          <dgm:hierBranch val="init"/>
        </dgm:presLayoutVars>
      </dgm:prSet>
      <dgm:spPr/>
    </dgm:pt>
    <dgm:pt modelId="{29840BBA-A469-4975-8AA6-81984639D46B}" type="pres">
      <dgm:prSet presAssocID="{494AA2C5-7542-44BB-B208-63ED782FF72F}" presName="rootComposite2" presStyleCnt="0"/>
      <dgm:spPr/>
    </dgm:pt>
    <dgm:pt modelId="{A8D2E699-894C-43C0-9F93-152435CD5E96}" type="pres">
      <dgm:prSet presAssocID="{494AA2C5-7542-44BB-B208-63ED782FF7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32CEA76-D362-47D2-A031-DCBFDCC9316E}" type="pres">
      <dgm:prSet presAssocID="{494AA2C5-7542-44BB-B208-63ED782FF72F}" presName="topArc2" presStyleLbl="parChTrans1D1" presStyleIdx="16" presStyleCnt="60"/>
      <dgm:spPr/>
    </dgm:pt>
    <dgm:pt modelId="{A6943CBD-0701-4272-84B1-1C74961860F3}" type="pres">
      <dgm:prSet presAssocID="{494AA2C5-7542-44BB-B208-63ED782FF72F}" presName="bottomArc2" presStyleLbl="parChTrans1D1" presStyleIdx="17" presStyleCnt="60"/>
      <dgm:spPr/>
    </dgm:pt>
    <dgm:pt modelId="{C0760D6D-7333-4509-81A2-2A585FD71A01}" type="pres">
      <dgm:prSet presAssocID="{494AA2C5-7542-44BB-B208-63ED782FF72F}" presName="topConnNode2" presStyleLbl="node4" presStyleIdx="0" presStyleCnt="0"/>
      <dgm:spPr/>
      <dgm:t>
        <a:bodyPr/>
        <a:lstStyle/>
        <a:p>
          <a:endParaRPr lang="fr-CH"/>
        </a:p>
      </dgm:t>
    </dgm:pt>
    <dgm:pt modelId="{9773CC23-40D8-4BC1-89CB-3F97E9C758DA}" type="pres">
      <dgm:prSet presAssocID="{494AA2C5-7542-44BB-B208-63ED782FF72F}" presName="hierChild4" presStyleCnt="0"/>
      <dgm:spPr/>
    </dgm:pt>
    <dgm:pt modelId="{CCFC5037-135A-4123-96A8-86B4B2101012}" type="pres">
      <dgm:prSet presAssocID="{494AA2C5-7542-44BB-B208-63ED782FF72F}" presName="hierChild5" presStyleCnt="0"/>
      <dgm:spPr/>
    </dgm:pt>
    <dgm:pt modelId="{878A9054-F589-442D-9EE9-A223DDE7B48C}" type="pres">
      <dgm:prSet presAssocID="{08CED30B-E570-49C0-8A19-28341AFD116D}" presName="hierChild5" presStyleCnt="0"/>
      <dgm:spPr/>
    </dgm:pt>
    <dgm:pt modelId="{BE28C1BE-7EB5-44D5-B233-9EE9E8FE5161}" type="pres">
      <dgm:prSet presAssocID="{F5DC33CC-5905-43B4-A042-3C455328C5AE}" presName="hierChild5" presStyleCnt="0"/>
      <dgm:spPr/>
    </dgm:pt>
    <dgm:pt modelId="{BA14F99B-915B-4E9D-9577-8C22604A72C8}" type="pres">
      <dgm:prSet presAssocID="{D4439E73-9DDA-4BE5-9F15-5A5F5E249712}" presName="Name28" presStyleLbl="parChTrans1D3" presStyleIdx="1" presStyleCnt="8"/>
      <dgm:spPr/>
      <dgm:t>
        <a:bodyPr/>
        <a:lstStyle/>
        <a:p>
          <a:endParaRPr lang="fr-CH"/>
        </a:p>
      </dgm:t>
    </dgm:pt>
    <dgm:pt modelId="{71A128A2-17D7-4CCA-AE05-85BB04AC2B44}" type="pres">
      <dgm:prSet presAssocID="{552CB70B-1CE4-4B8A-BBA2-9F2ED38A0F86}" presName="hierRoot2" presStyleCnt="0">
        <dgm:presLayoutVars>
          <dgm:hierBranch val="init"/>
        </dgm:presLayoutVars>
      </dgm:prSet>
      <dgm:spPr/>
    </dgm:pt>
    <dgm:pt modelId="{9B4B4410-C521-4E36-91C1-C379073C814B}" type="pres">
      <dgm:prSet presAssocID="{552CB70B-1CE4-4B8A-BBA2-9F2ED38A0F86}" presName="rootComposite2" presStyleCnt="0"/>
      <dgm:spPr/>
    </dgm:pt>
    <dgm:pt modelId="{E9534268-EEF8-4944-8981-F0A414604171}" type="pres">
      <dgm:prSet presAssocID="{552CB70B-1CE4-4B8A-BBA2-9F2ED38A0F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2124288-1D3C-49E2-8051-0E785F380EEA}" type="pres">
      <dgm:prSet presAssocID="{552CB70B-1CE4-4B8A-BBA2-9F2ED38A0F86}" presName="topArc2" presStyleLbl="parChTrans1D1" presStyleIdx="18" presStyleCnt="60"/>
      <dgm:spPr/>
    </dgm:pt>
    <dgm:pt modelId="{8A7B1401-85AF-4948-A9C8-5989493C7BDC}" type="pres">
      <dgm:prSet presAssocID="{552CB70B-1CE4-4B8A-BBA2-9F2ED38A0F86}" presName="bottomArc2" presStyleLbl="parChTrans1D1" presStyleIdx="19" presStyleCnt="60"/>
      <dgm:spPr/>
    </dgm:pt>
    <dgm:pt modelId="{A2AB63CF-51B7-4F21-9046-F69D6CC3A01F}" type="pres">
      <dgm:prSet presAssocID="{552CB70B-1CE4-4B8A-BBA2-9F2ED38A0F86}" presName="topConnNode2" presStyleLbl="node3" presStyleIdx="0" presStyleCnt="0"/>
      <dgm:spPr/>
      <dgm:t>
        <a:bodyPr/>
        <a:lstStyle/>
        <a:p>
          <a:endParaRPr lang="fr-CH"/>
        </a:p>
      </dgm:t>
    </dgm:pt>
    <dgm:pt modelId="{AD0EDBB9-40E2-45DE-9395-13B6EABE4DC8}" type="pres">
      <dgm:prSet presAssocID="{552CB70B-1CE4-4B8A-BBA2-9F2ED38A0F86}" presName="hierChild4" presStyleCnt="0"/>
      <dgm:spPr/>
    </dgm:pt>
    <dgm:pt modelId="{44B6A669-37C7-4B59-BDDB-0D3B531C8712}" type="pres">
      <dgm:prSet presAssocID="{EA8D1A77-8412-4D76-AC7A-477287AC66EF}" presName="Name28" presStyleLbl="parChTrans1D4" presStyleIdx="6" presStyleCnt="16"/>
      <dgm:spPr/>
      <dgm:t>
        <a:bodyPr/>
        <a:lstStyle/>
        <a:p>
          <a:endParaRPr lang="fr-CH"/>
        </a:p>
      </dgm:t>
    </dgm:pt>
    <dgm:pt modelId="{55E24C1B-46D8-4162-B763-19D24373321D}" type="pres">
      <dgm:prSet presAssocID="{9BC1DCF8-1908-40DA-B57C-2F21D12B07EF}" presName="hierRoot2" presStyleCnt="0">
        <dgm:presLayoutVars>
          <dgm:hierBranch val="init"/>
        </dgm:presLayoutVars>
      </dgm:prSet>
      <dgm:spPr/>
    </dgm:pt>
    <dgm:pt modelId="{1D42E769-EDAD-4586-952D-2418ECC4A4BD}" type="pres">
      <dgm:prSet presAssocID="{9BC1DCF8-1908-40DA-B57C-2F21D12B07EF}" presName="rootComposite2" presStyleCnt="0"/>
      <dgm:spPr/>
    </dgm:pt>
    <dgm:pt modelId="{F0FBB1AA-4607-442E-95BF-7C44CAE4BDAC}" type="pres">
      <dgm:prSet presAssocID="{9BC1DCF8-1908-40DA-B57C-2F21D12B07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0CF1619-F609-45A2-A269-7EA58CA5394E}" type="pres">
      <dgm:prSet presAssocID="{9BC1DCF8-1908-40DA-B57C-2F21D12B07EF}" presName="topArc2" presStyleLbl="parChTrans1D1" presStyleIdx="20" presStyleCnt="60"/>
      <dgm:spPr/>
    </dgm:pt>
    <dgm:pt modelId="{FC8E6BAF-F613-4DC7-9208-863918552696}" type="pres">
      <dgm:prSet presAssocID="{9BC1DCF8-1908-40DA-B57C-2F21D12B07EF}" presName="bottomArc2" presStyleLbl="parChTrans1D1" presStyleIdx="21" presStyleCnt="60"/>
      <dgm:spPr/>
    </dgm:pt>
    <dgm:pt modelId="{647116F6-7F8A-4114-822C-84A55B3F3B73}" type="pres">
      <dgm:prSet presAssocID="{9BC1DCF8-1908-40DA-B57C-2F21D12B07EF}" presName="topConnNode2" presStyleLbl="node4" presStyleIdx="0" presStyleCnt="0"/>
      <dgm:spPr/>
      <dgm:t>
        <a:bodyPr/>
        <a:lstStyle/>
        <a:p>
          <a:endParaRPr lang="fr-CH"/>
        </a:p>
      </dgm:t>
    </dgm:pt>
    <dgm:pt modelId="{5255AD5F-710F-4FD2-AA9D-A5EFCBEE628E}" type="pres">
      <dgm:prSet presAssocID="{9BC1DCF8-1908-40DA-B57C-2F21D12B07EF}" presName="hierChild4" presStyleCnt="0"/>
      <dgm:spPr/>
    </dgm:pt>
    <dgm:pt modelId="{B27D4C79-1A04-4D95-BB1E-95C7E2DFB2DD}" type="pres">
      <dgm:prSet presAssocID="{9BC1DCF8-1908-40DA-B57C-2F21D12B07EF}" presName="hierChild5" presStyleCnt="0"/>
      <dgm:spPr/>
    </dgm:pt>
    <dgm:pt modelId="{B46201B2-1476-4B1B-931C-66E892A920E2}" type="pres">
      <dgm:prSet presAssocID="{082FF61D-A847-4EE9-B523-15CB145EC0DD}" presName="Name28" presStyleLbl="parChTrans1D4" presStyleIdx="7" presStyleCnt="16"/>
      <dgm:spPr/>
      <dgm:t>
        <a:bodyPr/>
        <a:lstStyle/>
        <a:p>
          <a:endParaRPr lang="fr-CH"/>
        </a:p>
      </dgm:t>
    </dgm:pt>
    <dgm:pt modelId="{26FD698A-F57A-4B85-8314-6E6CB3205C4E}" type="pres">
      <dgm:prSet presAssocID="{5C3B9351-F6D7-416D-8C92-1AEEBEC94AE9}" presName="hierRoot2" presStyleCnt="0">
        <dgm:presLayoutVars>
          <dgm:hierBranch val="init"/>
        </dgm:presLayoutVars>
      </dgm:prSet>
      <dgm:spPr/>
    </dgm:pt>
    <dgm:pt modelId="{D510B97F-4016-4804-8668-702BE6ED6163}" type="pres">
      <dgm:prSet presAssocID="{5C3B9351-F6D7-416D-8C92-1AEEBEC94AE9}" presName="rootComposite2" presStyleCnt="0"/>
      <dgm:spPr/>
    </dgm:pt>
    <dgm:pt modelId="{2D81DBA4-EE8C-4A53-B0BA-E49C844B41EA}" type="pres">
      <dgm:prSet presAssocID="{5C3B9351-F6D7-416D-8C92-1AEEBEC94A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B8D19C7-7C55-4176-ABF0-95477C9F6254}" type="pres">
      <dgm:prSet presAssocID="{5C3B9351-F6D7-416D-8C92-1AEEBEC94AE9}" presName="topArc2" presStyleLbl="parChTrans1D1" presStyleIdx="22" presStyleCnt="60"/>
      <dgm:spPr/>
    </dgm:pt>
    <dgm:pt modelId="{01CBAFC0-3E2F-4703-B9D4-85EBF528CCF9}" type="pres">
      <dgm:prSet presAssocID="{5C3B9351-F6D7-416D-8C92-1AEEBEC94AE9}" presName="bottomArc2" presStyleLbl="parChTrans1D1" presStyleIdx="23" presStyleCnt="60"/>
      <dgm:spPr/>
    </dgm:pt>
    <dgm:pt modelId="{B43FCBF1-63E3-429F-9524-B79F542E7058}" type="pres">
      <dgm:prSet presAssocID="{5C3B9351-F6D7-416D-8C92-1AEEBEC94AE9}" presName="topConnNode2" presStyleLbl="node4" presStyleIdx="0" presStyleCnt="0"/>
      <dgm:spPr/>
      <dgm:t>
        <a:bodyPr/>
        <a:lstStyle/>
        <a:p>
          <a:endParaRPr lang="fr-CH"/>
        </a:p>
      </dgm:t>
    </dgm:pt>
    <dgm:pt modelId="{982EB129-094E-43E4-A032-255CD390E86C}" type="pres">
      <dgm:prSet presAssocID="{5C3B9351-F6D7-416D-8C92-1AEEBEC94AE9}" presName="hierChild4" presStyleCnt="0"/>
      <dgm:spPr/>
    </dgm:pt>
    <dgm:pt modelId="{54170B64-BB12-40D6-AE64-BD1CEB54B674}" type="pres">
      <dgm:prSet presAssocID="{D89CA4D0-7CE7-48A1-9562-6EB60AEE050B}" presName="Name28" presStyleLbl="parChTrans1D4" presStyleIdx="8" presStyleCnt="16"/>
      <dgm:spPr/>
      <dgm:t>
        <a:bodyPr/>
        <a:lstStyle/>
        <a:p>
          <a:endParaRPr lang="fr-CH"/>
        </a:p>
      </dgm:t>
    </dgm:pt>
    <dgm:pt modelId="{77340206-A3D9-4697-90B5-6CC7A77CDECF}" type="pres">
      <dgm:prSet presAssocID="{EE51401B-84CD-453F-8209-C11B8357204A}" presName="hierRoot2" presStyleCnt="0">
        <dgm:presLayoutVars>
          <dgm:hierBranch val="init"/>
        </dgm:presLayoutVars>
      </dgm:prSet>
      <dgm:spPr/>
    </dgm:pt>
    <dgm:pt modelId="{EE9BD0D7-365F-4251-B91A-927883489FDA}" type="pres">
      <dgm:prSet presAssocID="{EE51401B-84CD-453F-8209-C11B8357204A}" presName="rootComposite2" presStyleCnt="0"/>
      <dgm:spPr/>
    </dgm:pt>
    <dgm:pt modelId="{76790CFE-457C-4E3E-995C-554AAA907E32}" type="pres">
      <dgm:prSet presAssocID="{EE51401B-84CD-453F-8209-C11B8357204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D4E6F6-1B3E-4872-8114-D2414B63F52C}" type="pres">
      <dgm:prSet presAssocID="{EE51401B-84CD-453F-8209-C11B8357204A}" presName="topArc2" presStyleLbl="parChTrans1D1" presStyleIdx="24" presStyleCnt="60"/>
      <dgm:spPr/>
    </dgm:pt>
    <dgm:pt modelId="{5418BB84-4F41-400D-8F08-16AC2D3ED668}" type="pres">
      <dgm:prSet presAssocID="{EE51401B-84CD-453F-8209-C11B8357204A}" presName="bottomArc2" presStyleLbl="parChTrans1D1" presStyleIdx="25" presStyleCnt="60"/>
      <dgm:spPr/>
    </dgm:pt>
    <dgm:pt modelId="{C6B32AB2-04CF-467D-A27D-2EAA40024BF2}" type="pres">
      <dgm:prSet presAssocID="{EE51401B-84CD-453F-8209-C11B8357204A}" presName="topConnNode2" presStyleLbl="node4" presStyleIdx="0" presStyleCnt="0"/>
      <dgm:spPr/>
      <dgm:t>
        <a:bodyPr/>
        <a:lstStyle/>
        <a:p>
          <a:endParaRPr lang="fr-CH"/>
        </a:p>
      </dgm:t>
    </dgm:pt>
    <dgm:pt modelId="{23AFEA3C-A9BF-47BC-85AD-CE5A0F33591D}" type="pres">
      <dgm:prSet presAssocID="{EE51401B-84CD-453F-8209-C11B8357204A}" presName="hierChild4" presStyleCnt="0"/>
      <dgm:spPr/>
    </dgm:pt>
    <dgm:pt modelId="{C7330FD5-F855-45A3-85BC-4C7397A6EBCB}" type="pres">
      <dgm:prSet presAssocID="{EE51401B-84CD-453F-8209-C11B8357204A}" presName="hierChild5" presStyleCnt="0"/>
      <dgm:spPr/>
    </dgm:pt>
    <dgm:pt modelId="{970F5593-3B88-4926-AD60-5A8D95873E1C}" type="pres">
      <dgm:prSet presAssocID="{21B8043D-7CCD-42D8-8185-98E66784A114}" presName="Name28" presStyleLbl="parChTrans1D4" presStyleIdx="9" presStyleCnt="16"/>
      <dgm:spPr/>
      <dgm:t>
        <a:bodyPr/>
        <a:lstStyle/>
        <a:p>
          <a:endParaRPr lang="fr-CH"/>
        </a:p>
      </dgm:t>
    </dgm:pt>
    <dgm:pt modelId="{D8AFFCE7-2F67-4FF9-8E7B-DD2B71993DDD}" type="pres">
      <dgm:prSet presAssocID="{D8A017FA-FC86-4932-9B11-2932570FEF45}" presName="hierRoot2" presStyleCnt="0">
        <dgm:presLayoutVars>
          <dgm:hierBranch val="init"/>
        </dgm:presLayoutVars>
      </dgm:prSet>
      <dgm:spPr/>
    </dgm:pt>
    <dgm:pt modelId="{1B044C4D-21BA-4AA6-BA3E-551802819551}" type="pres">
      <dgm:prSet presAssocID="{D8A017FA-FC86-4932-9B11-2932570FEF45}" presName="rootComposite2" presStyleCnt="0"/>
      <dgm:spPr/>
    </dgm:pt>
    <dgm:pt modelId="{77940CA7-7BCC-4117-8212-C2C937990807}" type="pres">
      <dgm:prSet presAssocID="{D8A017FA-FC86-4932-9B11-2932570FEF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F9E38C-9900-4767-A024-471D98D7699D}" type="pres">
      <dgm:prSet presAssocID="{D8A017FA-FC86-4932-9B11-2932570FEF45}" presName="topArc2" presStyleLbl="parChTrans1D1" presStyleIdx="26" presStyleCnt="60"/>
      <dgm:spPr/>
    </dgm:pt>
    <dgm:pt modelId="{F534D961-1D76-417F-B2AA-B8602816F11A}" type="pres">
      <dgm:prSet presAssocID="{D8A017FA-FC86-4932-9B11-2932570FEF45}" presName="bottomArc2" presStyleLbl="parChTrans1D1" presStyleIdx="27" presStyleCnt="60"/>
      <dgm:spPr/>
    </dgm:pt>
    <dgm:pt modelId="{9F1E5D56-04C7-45FE-99C1-7DB7E39B2EE1}" type="pres">
      <dgm:prSet presAssocID="{D8A017FA-FC86-4932-9B11-2932570FEF45}" presName="topConnNode2" presStyleLbl="node4" presStyleIdx="0" presStyleCnt="0"/>
      <dgm:spPr/>
      <dgm:t>
        <a:bodyPr/>
        <a:lstStyle/>
        <a:p>
          <a:endParaRPr lang="fr-CH"/>
        </a:p>
      </dgm:t>
    </dgm:pt>
    <dgm:pt modelId="{297F75AE-EC73-43A6-9AE4-9ECF81571B30}" type="pres">
      <dgm:prSet presAssocID="{D8A017FA-FC86-4932-9B11-2932570FEF45}" presName="hierChild4" presStyleCnt="0"/>
      <dgm:spPr/>
    </dgm:pt>
    <dgm:pt modelId="{76022D39-6ACA-495B-824E-89E0457CE6CC}" type="pres">
      <dgm:prSet presAssocID="{D8A017FA-FC86-4932-9B11-2932570FEF45}" presName="hierChild5" presStyleCnt="0"/>
      <dgm:spPr/>
    </dgm:pt>
    <dgm:pt modelId="{A397C5E8-E127-44F7-ABA8-81B02B974B9B}" type="pres">
      <dgm:prSet presAssocID="{5C3B9351-F6D7-416D-8C92-1AEEBEC94AE9}" presName="hierChild5" presStyleCnt="0"/>
      <dgm:spPr/>
    </dgm:pt>
    <dgm:pt modelId="{96B077E8-44FD-42E7-A3AF-5FD17B608671}" type="pres">
      <dgm:prSet presAssocID="{552CB70B-1CE4-4B8A-BBA2-9F2ED38A0F86}" presName="hierChild5" presStyleCnt="0"/>
      <dgm:spPr/>
    </dgm:pt>
    <dgm:pt modelId="{513D44D5-845F-4464-8640-EB9BCEB44854}" type="pres">
      <dgm:prSet presAssocID="{105CC4F5-DDC2-4C89-BA09-5CB7A612B030}" presName="hierChild5" presStyleCnt="0"/>
      <dgm:spPr/>
    </dgm:pt>
    <dgm:pt modelId="{60C8C27A-C000-43DD-A0F7-22F55995678F}" type="pres">
      <dgm:prSet presAssocID="{30112175-33E7-4539-B19E-7F45CBB92D2B}" presName="Name28" presStyleLbl="parChTrans1D2" presStyleIdx="1" presStyleCnt="4"/>
      <dgm:spPr/>
      <dgm:t>
        <a:bodyPr/>
        <a:lstStyle/>
        <a:p>
          <a:endParaRPr lang="fr-CH"/>
        </a:p>
      </dgm:t>
    </dgm:pt>
    <dgm:pt modelId="{6DBB68F7-5AE8-48A5-BAFE-83BB697E0189}" type="pres">
      <dgm:prSet presAssocID="{18A8BFB3-6496-49DD-802D-067424F9EBF1}" presName="hierRoot2" presStyleCnt="0">
        <dgm:presLayoutVars>
          <dgm:hierBranch val="init"/>
        </dgm:presLayoutVars>
      </dgm:prSet>
      <dgm:spPr/>
    </dgm:pt>
    <dgm:pt modelId="{C43C8403-646A-4FE8-890D-873BA0AF003C}" type="pres">
      <dgm:prSet presAssocID="{18A8BFB3-6496-49DD-802D-067424F9EBF1}" presName="rootComposite2" presStyleCnt="0"/>
      <dgm:spPr/>
    </dgm:pt>
    <dgm:pt modelId="{402F60AC-35C2-46B3-965F-9DD647E81A4E}" type="pres">
      <dgm:prSet presAssocID="{18A8BFB3-6496-49DD-802D-067424F9EBF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6A48A18-41F1-42E4-A12A-E9E24DD6877C}" type="pres">
      <dgm:prSet presAssocID="{18A8BFB3-6496-49DD-802D-067424F9EBF1}" presName="topArc2" presStyleLbl="parChTrans1D1" presStyleIdx="28" presStyleCnt="60"/>
      <dgm:spPr/>
    </dgm:pt>
    <dgm:pt modelId="{58AD5C97-5999-4CFB-877A-AD45ED292752}" type="pres">
      <dgm:prSet presAssocID="{18A8BFB3-6496-49DD-802D-067424F9EBF1}" presName="bottomArc2" presStyleLbl="parChTrans1D1" presStyleIdx="29" presStyleCnt="60"/>
      <dgm:spPr/>
    </dgm:pt>
    <dgm:pt modelId="{9222C852-A5B8-4875-9F86-73963E3A6481}" type="pres">
      <dgm:prSet presAssocID="{18A8BFB3-6496-49DD-802D-067424F9EBF1}" presName="topConnNode2" presStyleLbl="node2" presStyleIdx="0" presStyleCnt="0"/>
      <dgm:spPr/>
      <dgm:t>
        <a:bodyPr/>
        <a:lstStyle/>
        <a:p>
          <a:endParaRPr lang="fr-CH"/>
        </a:p>
      </dgm:t>
    </dgm:pt>
    <dgm:pt modelId="{E3571BFD-1EDB-4FBC-8505-B0F4E20CD78C}" type="pres">
      <dgm:prSet presAssocID="{18A8BFB3-6496-49DD-802D-067424F9EBF1}" presName="hierChild4" presStyleCnt="0"/>
      <dgm:spPr/>
    </dgm:pt>
    <dgm:pt modelId="{DFB0DD7C-9827-4C20-A637-4C9918CC170D}" type="pres">
      <dgm:prSet presAssocID="{0EAC3B19-F73C-4E3A-942F-268170E629F6}" presName="Name28" presStyleLbl="parChTrans1D3" presStyleIdx="2" presStyleCnt="8"/>
      <dgm:spPr/>
      <dgm:t>
        <a:bodyPr/>
        <a:lstStyle/>
        <a:p>
          <a:endParaRPr lang="fr-CH"/>
        </a:p>
      </dgm:t>
    </dgm:pt>
    <dgm:pt modelId="{A969886A-7D39-4D3F-A3EA-B26B90EB2083}" type="pres">
      <dgm:prSet presAssocID="{C8269EC7-A917-49EA-9E8C-17A890E73145}" presName="hierRoot2" presStyleCnt="0">
        <dgm:presLayoutVars>
          <dgm:hierBranch val="init"/>
        </dgm:presLayoutVars>
      </dgm:prSet>
      <dgm:spPr/>
    </dgm:pt>
    <dgm:pt modelId="{DCCDB1C8-3168-4A48-9539-46486C582D7D}" type="pres">
      <dgm:prSet presAssocID="{C8269EC7-A917-49EA-9E8C-17A890E73145}" presName="rootComposite2" presStyleCnt="0"/>
      <dgm:spPr/>
    </dgm:pt>
    <dgm:pt modelId="{ACD8C68B-8189-42B9-8148-F22D4DC7A8C2}" type="pres">
      <dgm:prSet presAssocID="{C8269EC7-A917-49EA-9E8C-17A890E731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56FCA0E-0C78-4922-9B3C-83009E5E5E3B}" type="pres">
      <dgm:prSet presAssocID="{C8269EC7-A917-49EA-9E8C-17A890E73145}" presName="topArc2" presStyleLbl="parChTrans1D1" presStyleIdx="30" presStyleCnt="60"/>
      <dgm:spPr/>
    </dgm:pt>
    <dgm:pt modelId="{D035D7B7-581C-443B-9F76-2EF54C43FD4B}" type="pres">
      <dgm:prSet presAssocID="{C8269EC7-A917-49EA-9E8C-17A890E73145}" presName="bottomArc2" presStyleLbl="parChTrans1D1" presStyleIdx="31" presStyleCnt="60"/>
      <dgm:spPr/>
    </dgm:pt>
    <dgm:pt modelId="{288935AF-12AD-4356-A460-3D35CB26AB0D}" type="pres">
      <dgm:prSet presAssocID="{C8269EC7-A917-49EA-9E8C-17A890E73145}" presName="topConnNode2" presStyleLbl="node3" presStyleIdx="0" presStyleCnt="0"/>
      <dgm:spPr/>
      <dgm:t>
        <a:bodyPr/>
        <a:lstStyle/>
        <a:p>
          <a:endParaRPr lang="fr-CH"/>
        </a:p>
      </dgm:t>
    </dgm:pt>
    <dgm:pt modelId="{FFE014EC-AA21-476B-938C-2C19B09F2728}" type="pres">
      <dgm:prSet presAssocID="{C8269EC7-A917-49EA-9E8C-17A890E73145}" presName="hierChild4" presStyleCnt="0"/>
      <dgm:spPr/>
    </dgm:pt>
    <dgm:pt modelId="{098613CE-D3CE-4159-A7E5-1FCBE87C99E8}" type="pres">
      <dgm:prSet presAssocID="{C8269EC7-A917-49EA-9E8C-17A890E73145}" presName="hierChild5" presStyleCnt="0"/>
      <dgm:spPr/>
    </dgm:pt>
    <dgm:pt modelId="{D07E1182-F921-4E70-8D4E-D78294C568D7}" type="pres">
      <dgm:prSet presAssocID="{40231AC2-DF64-4999-9320-9CEE54F138E3}" presName="Name28" presStyleLbl="parChTrans1D3" presStyleIdx="3" presStyleCnt="8"/>
      <dgm:spPr/>
      <dgm:t>
        <a:bodyPr/>
        <a:lstStyle/>
        <a:p>
          <a:endParaRPr lang="fr-CH"/>
        </a:p>
      </dgm:t>
    </dgm:pt>
    <dgm:pt modelId="{92CD82CF-6957-45DE-BD2E-A0284A6B529B}" type="pres">
      <dgm:prSet presAssocID="{4696D680-C885-49A3-9F8F-1CB88429CD50}" presName="hierRoot2" presStyleCnt="0">
        <dgm:presLayoutVars>
          <dgm:hierBranch val="init"/>
        </dgm:presLayoutVars>
      </dgm:prSet>
      <dgm:spPr/>
    </dgm:pt>
    <dgm:pt modelId="{33E4A42A-134C-43B7-8FC1-6BE246A8948A}" type="pres">
      <dgm:prSet presAssocID="{4696D680-C885-49A3-9F8F-1CB88429CD50}" presName="rootComposite2" presStyleCnt="0"/>
      <dgm:spPr/>
    </dgm:pt>
    <dgm:pt modelId="{E59BD087-3A8C-4F61-9450-723B033AF828}" type="pres">
      <dgm:prSet presAssocID="{4696D680-C885-49A3-9F8F-1CB88429CD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46F65B9-DB8D-4968-93C0-4F5F8524935E}" type="pres">
      <dgm:prSet presAssocID="{4696D680-C885-49A3-9F8F-1CB88429CD50}" presName="topArc2" presStyleLbl="parChTrans1D1" presStyleIdx="32" presStyleCnt="60"/>
      <dgm:spPr/>
    </dgm:pt>
    <dgm:pt modelId="{D0BB7E0E-13B4-4C83-A450-9DAA004B57D4}" type="pres">
      <dgm:prSet presAssocID="{4696D680-C885-49A3-9F8F-1CB88429CD50}" presName="bottomArc2" presStyleLbl="parChTrans1D1" presStyleIdx="33" presStyleCnt="60"/>
      <dgm:spPr/>
    </dgm:pt>
    <dgm:pt modelId="{93E5237A-044A-42A9-9E0E-2153DD4B9439}" type="pres">
      <dgm:prSet presAssocID="{4696D680-C885-49A3-9F8F-1CB88429CD50}" presName="topConnNode2" presStyleLbl="node3" presStyleIdx="0" presStyleCnt="0"/>
      <dgm:spPr/>
      <dgm:t>
        <a:bodyPr/>
        <a:lstStyle/>
        <a:p>
          <a:endParaRPr lang="fr-CH"/>
        </a:p>
      </dgm:t>
    </dgm:pt>
    <dgm:pt modelId="{FA591FFA-E0B6-44CA-99FE-4C4C7C034B44}" type="pres">
      <dgm:prSet presAssocID="{4696D680-C885-49A3-9F8F-1CB88429CD50}" presName="hierChild4" presStyleCnt="0"/>
      <dgm:spPr/>
    </dgm:pt>
    <dgm:pt modelId="{D91565BA-4D44-4CF7-A526-09639155CCF2}" type="pres">
      <dgm:prSet presAssocID="{4696D680-C885-49A3-9F8F-1CB88429CD50}" presName="hierChild5" presStyleCnt="0"/>
      <dgm:spPr/>
    </dgm:pt>
    <dgm:pt modelId="{0901418D-4EA7-4853-AF7D-0A1F24D85A63}" type="pres">
      <dgm:prSet presAssocID="{18A8BFB3-6496-49DD-802D-067424F9EBF1}" presName="hierChild5" presStyleCnt="0"/>
      <dgm:spPr/>
    </dgm:pt>
    <dgm:pt modelId="{B53C4ECF-1CB1-4042-A73D-A021603463CF}" type="pres">
      <dgm:prSet presAssocID="{406430AE-739F-485C-9817-CDEC3C296520}" presName="hierChild3" presStyleCnt="0"/>
      <dgm:spPr/>
    </dgm:pt>
    <dgm:pt modelId="{FFA1D79B-1423-4A0D-8F2F-B62B8ECB801C}" type="pres">
      <dgm:prSet presAssocID="{EA373243-8BF6-431C-9889-399D09800E4A}" presName="hierRoot1" presStyleCnt="0">
        <dgm:presLayoutVars>
          <dgm:hierBranch val="init"/>
        </dgm:presLayoutVars>
      </dgm:prSet>
      <dgm:spPr/>
    </dgm:pt>
    <dgm:pt modelId="{21203404-D71C-4CAD-BE37-71E28403010A}" type="pres">
      <dgm:prSet presAssocID="{EA373243-8BF6-431C-9889-399D09800E4A}" presName="rootComposite1" presStyleCnt="0"/>
      <dgm:spPr/>
    </dgm:pt>
    <dgm:pt modelId="{11CCFA14-D360-4ECF-B6B0-D170B328D2AA}" type="pres">
      <dgm:prSet presAssocID="{EA373243-8BF6-431C-9889-399D09800E4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AF7A06-D3AA-4533-90A9-00E10953A250}" type="pres">
      <dgm:prSet presAssocID="{EA373243-8BF6-431C-9889-399D09800E4A}" presName="topArc1" presStyleLbl="parChTrans1D1" presStyleIdx="34" presStyleCnt="60"/>
      <dgm:spPr/>
    </dgm:pt>
    <dgm:pt modelId="{AC114E96-DBEC-4B37-B2EF-87F9AC0C30BA}" type="pres">
      <dgm:prSet presAssocID="{EA373243-8BF6-431C-9889-399D09800E4A}" presName="bottomArc1" presStyleLbl="parChTrans1D1" presStyleIdx="35" presStyleCnt="60"/>
      <dgm:spPr/>
    </dgm:pt>
    <dgm:pt modelId="{12C723D6-BD35-4F2D-A2EF-896F0969A64E}" type="pres">
      <dgm:prSet presAssocID="{EA373243-8BF6-431C-9889-399D09800E4A}" presName="topConnNode1" presStyleLbl="node1" presStyleIdx="0" presStyleCnt="0"/>
      <dgm:spPr/>
      <dgm:t>
        <a:bodyPr/>
        <a:lstStyle/>
        <a:p>
          <a:endParaRPr lang="fr-CH"/>
        </a:p>
      </dgm:t>
    </dgm:pt>
    <dgm:pt modelId="{E406400D-2969-4E52-9A21-8BE06FAA6510}" type="pres">
      <dgm:prSet presAssocID="{EA373243-8BF6-431C-9889-399D09800E4A}" presName="hierChild2" presStyleCnt="0"/>
      <dgm:spPr/>
    </dgm:pt>
    <dgm:pt modelId="{6E106E3A-BDE0-4E96-8D9E-F01DCC2DF39F}" type="pres">
      <dgm:prSet presAssocID="{BC838DFF-9DA4-46D1-809A-331F25C68F61}" presName="Name28" presStyleLbl="parChTrans1D2" presStyleIdx="2" presStyleCnt="4"/>
      <dgm:spPr/>
      <dgm:t>
        <a:bodyPr/>
        <a:lstStyle/>
        <a:p>
          <a:endParaRPr lang="fr-CH"/>
        </a:p>
      </dgm:t>
    </dgm:pt>
    <dgm:pt modelId="{686440EC-B0B2-4BCF-93C8-4BC5BA935E2D}" type="pres">
      <dgm:prSet presAssocID="{C9624E63-FB8B-49B1-BB6E-466D30386CBC}" presName="hierRoot2" presStyleCnt="0">
        <dgm:presLayoutVars>
          <dgm:hierBranch val="init"/>
        </dgm:presLayoutVars>
      </dgm:prSet>
      <dgm:spPr/>
    </dgm:pt>
    <dgm:pt modelId="{3234BFC3-C20D-4E67-9CDB-D70744DEF1F8}" type="pres">
      <dgm:prSet presAssocID="{C9624E63-FB8B-49B1-BB6E-466D30386CBC}" presName="rootComposite2" presStyleCnt="0"/>
      <dgm:spPr/>
    </dgm:pt>
    <dgm:pt modelId="{90148FF8-BEB2-4D39-A108-19FA50D0ABDE}" type="pres">
      <dgm:prSet presAssocID="{C9624E63-FB8B-49B1-BB6E-466D30386C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5B3D54A-CD09-4A9B-8273-EBEC09377E2C}" type="pres">
      <dgm:prSet presAssocID="{C9624E63-FB8B-49B1-BB6E-466D30386CBC}" presName="topArc2" presStyleLbl="parChTrans1D1" presStyleIdx="36" presStyleCnt="60"/>
      <dgm:spPr/>
    </dgm:pt>
    <dgm:pt modelId="{99E78692-CB4D-48C1-B357-44C3AA09936F}" type="pres">
      <dgm:prSet presAssocID="{C9624E63-FB8B-49B1-BB6E-466D30386CBC}" presName="bottomArc2" presStyleLbl="parChTrans1D1" presStyleIdx="37" presStyleCnt="60"/>
      <dgm:spPr/>
    </dgm:pt>
    <dgm:pt modelId="{B16994CB-A383-4500-8874-5D2D70D3DDF6}" type="pres">
      <dgm:prSet presAssocID="{C9624E63-FB8B-49B1-BB6E-466D30386CBC}" presName="topConnNode2" presStyleLbl="node2" presStyleIdx="0" presStyleCnt="0"/>
      <dgm:spPr/>
      <dgm:t>
        <a:bodyPr/>
        <a:lstStyle/>
        <a:p>
          <a:endParaRPr lang="fr-CH"/>
        </a:p>
      </dgm:t>
    </dgm:pt>
    <dgm:pt modelId="{0B9E3850-1A6D-46D9-87BF-831762CB5C63}" type="pres">
      <dgm:prSet presAssocID="{C9624E63-FB8B-49B1-BB6E-466D30386CBC}" presName="hierChild4" presStyleCnt="0"/>
      <dgm:spPr/>
    </dgm:pt>
    <dgm:pt modelId="{54E0947A-73CC-4F89-8585-1094E1F52D2B}" type="pres">
      <dgm:prSet presAssocID="{F0E74AD0-4E78-4F6C-A1BA-C4DBB2FA2309}" presName="Name28" presStyleLbl="parChTrans1D3" presStyleIdx="4" presStyleCnt="8"/>
      <dgm:spPr/>
      <dgm:t>
        <a:bodyPr/>
        <a:lstStyle/>
        <a:p>
          <a:endParaRPr lang="fr-CH"/>
        </a:p>
      </dgm:t>
    </dgm:pt>
    <dgm:pt modelId="{7B34A76A-29D1-4AFA-BCF0-2B0C7DD15AA9}" type="pres">
      <dgm:prSet presAssocID="{D427FF18-B692-430C-952B-9C04652E94DE}" presName="hierRoot2" presStyleCnt="0">
        <dgm:presLayoutVars>
          <dgm:hierBranch val="init"/>
        </dgm:presLayoutVars>
      </dgm:prSet>
      <dgm:spPr/>
    </dgm:pt>
    <dgm:pt modelId="{B0ADEF00-7EA7-403E-A220-74C1AF1C81FC}" type="pres">
      <dgm:prSet presAssocID="{D427FF18-B692-430C-952B-9C04652E94DE}" presName="rootComposite2" presStyleCnt="0"/>
      <dgm:spPr/>
    </dgm:pt>
    <dgm:pt modelId="{E9F19221-5898-4047-9AC6-4E1B7F8F404C}" type="pres">
      <dgm:prSet presAssocID="{D427FF18-B692-430C-952B-9C04652E94D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D056BA5-6661-4F68-A707-1E4FBA84B96B}" type="pres">
      <dgm:prSet presAssocID="{D427FF18-B692-430C-952B-9C04652E94DE}" presName="topArc2" presStyleLbl="parChTrans1D1" presStyleIdx="38" presStyleCnt="60"/>
      <dgm:spPr/>
    </dgm:pt>
    <dgm:pt modelId="{36B35317-C0B4-48DA-9F7E-0A3F4E94FAD3}" type="pres">
      <dgm:prSet presAssocID="{D427FF18-B692-430C-952B-9C04652E94DE}" presName="bottomArc2" presStyleLbl="parChTrans1D1" presStyleIdx="39" presStyleCnt="60"/>
      <dgm:spPr/>
    </dgm:pt>
    <dgm:pt modelId="{C724FA47-13CE-4812-B183-7A288F8876D4}" type="pres">
      <dgm:prSet presAssocID="{D427FF18-B692-430C-952B-9C04652E94DE}" presName="topConnNode2" presStyleLbl="node3" presStyleIdx="0" presStyleCnt="0"/>
      <dgm:spPr/>
      <dgm:t>
        <a:bodyPr/>
        <a:lstStyle/>
        <a:p>
          <a:endParaRPr lang="fr-CH"/>
        </a:p>
      </dgm:t>
    </dgm:pt>
    <dgm:pt modelId="{BA483393-1DE0-4BD1-9BB6-E571B1A269B4}" type="pres">
      <dgm:prSet presAssocID="{D427FF18-B692-430C-952B-9C04652E94DE}" presName="hierChild4" presStyleCnt="0"/>
      <dgm:spPr/>
    </dgm:pt>
    <dgm:pt modelId="{007A2CDA-83AC-4C90-9DB2-89CFE7558FA5}" type="pres">
      <dgm:prSet presAssocID="{D427FF18-B692-430C-952B-9C04652E94DE}" presName="hierChild5" presStyleCnt="0"/>
      <dgm:spPr/>
    </dgm:pt>
    <dgm:pt modelId="{13CC576A-BEC3-4FA7-AD0C-6C5F192A3039}" type="pres">
      <dgm:prSet presAssocID="{DEADF078-F2FA-4150-9F44-B2CBF675C57E}" presName="Name28" presStyleLbl="parChTrans1D3" presStyleIdx="5" presStyleCnt="8"/>
      <dgm:spPr/>
      <dgm:t>
        <a:bodyPr/>
        <a:lstStyle/>
        <a:p>
          <a:endParaRPr lang="fr-CH"/>
        </a:p>
      </dgm:t>
    </dgm:pt>
    <dgm:pt modelId="{038DD336-F8A0-4B72-BF58-D029628A61F3}" type="pres">
      <dgm:prSet presAssocID="{76258821-5DBE-4B2C-B816-7D18E7310942}" presName="hierRoot2" presStyleCnt="0">
        <dgm:presLayoutVars>
          <dgm:hierBranch val="init"/>
        </dgm:presLayoutVars>
      </dgm:prSet>
      <dgm:spPr/>
    </dgm:pt>
    <dgm:pt modelId="{B9081757-EDC0-4F70-800A-8C63E750F6ED}" type="pres">
      <dgm:prSet presAssocID="{76258821-5DBE-4B2C-B816-7D18E7310942}" presName="rootComposite2" presStyleCnt="0"/>
      <dgm:spPr/>
    </dgm:pt>
    <dgm:pt modelId="{1556CFD0-DAAB-4FB4-8CD5-6718ED847024}" type="pres">
      <dgm:prSet presAssocID="{76258821-5DBE-4B2C-B816-7D18E73109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716138E-C2D9-4F75-976D-AAAE22B0D5B6}" type="pres">
      <dgm:prSet presAssocID="{76258821-5DBE-4B2C-B816-7D18E7310942}" presName="topArc2" presStyleLbl="parChTrans1D1" presStyleIdx="40" presStyleCnt="60"/>
      <dgm:spPr/>
    </dgm:pt>
    <dgm:pt modelId="{3CDB875C-96ED-4C2D-A900-454C126E3522}" type="pres">
      <dgm:prSet presAssocID="{76258821-5DBE-4B2C-B816-7D18E7310942}" presName="bottomArc2" presStyleLbl="parChTrans1D1" presStyleIdx="41" presStyleCnt="60"/>
      <dgm:spPr/>
    </dgm:pt>
    <dgm:pt modelId="{488CB282-9F7C-4CB1-B1F5-0E49160F973C}" type="pres">
      <dgm:prSet presAssocID="{76258821-5DBE-4B2C-B816-7D18E7310942}" presName="topConnNode2" presStyleLbl="node3" presStyleIdx="0" presStyleCnt="0"/>
      <dgm:spPr/>
      <dgm:t>
        <a:bodyPr/>
        <a:lstStyle/>
        <a:p>
          <a:endParaRPr lang="fr-CH"/>
        </a:p>
      </dgm:t>
    </dgm:pt>
    <dgm:pt modelId="{28E94914-AF7E-493C-BF1A-7748867755BC}" type="pres">
      <dgm:prSet presAssocID="{76258821-5DBE-4B2C-B816-7D18E7310942}" presName="hierChild4" presStyleCnt="0"/>
      <dgm:spPr/>
    </dgm:pt>
    <dgm:pt modelId="{BCE2C583-4BAB-4745-80AA-BBF196FC40C4}" type="pres">
      <dgm:prSet presAssocID="{6DE0A630-CEB2-46EC-8D0F-66A9907DC35C}" presName="Name28" presStyleLbl="parChTrans1D4" presStyleIdx="10" presStyleCnt="16"/>
      <dgm:spPr/>
      <dgm:t>
        <a:bodyPr/>
        <a:lstStyle/>
        <a:p>
          <a:endParaRPr lang="fr-CH"/>
        </a:p>
      </dgm:t>
    </dgm:pt>
    <dgm:pt modelId="{92D7468B-9095-4B97-B4C0-9FB1945BDE51}" type="pres">
      <dgm:prSet presAssocID="{7035A758-43B1-4A3E-84B7-031FE6C7D5DF}" presName="hierRoot2" presStyleCnt="0">
        <dgm:presLayoutVars>
          <dgm:hierBranch val="init"/>
        </dgm:presLayoutVars>
      </dgm:prSet>
      <dgm:spPr/>
    </dgm:pt>
    <dgm:pt modelId="{9F23BCDC-A4FF-49DF-9B26-E608CB868E93}" type="pres">
      <dgm:prSet presAssocID="{7035A758-43B1-4A3E-84B7-031FE6C7D5DF}" presName="rootComposite2" presStyleCnt="0"/>
      <dgm:spPr/>
    </dgm:pt>
    <dgm:pt modelId="{748B3D79-FDB6-483D-9786-2CFC353E09CE}" type="pres">
      <dgm:prSet presAssocID="{7035A758-43B1-4A3E-84B7-031FE6C7D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0323273-1BE6-4944-AFED-DE4BDEC70231}" type="pres">
      <dgm:prSet presAssocID="{7035A758-43B1-4A3E-84B7-031FE6C7D5DF}" presName="topArc2" presStyleLbl="parChTrans1D1" presStyleIdx="42" presStyleCnt="60"/>
      <dgm:spPr/>
    </dgm:pt>
    <dgm:pt modelId="{E4392AAA-C69A-431E-A694-BB83C02D8E62}" type="pres">
      <dgm:prSet presAssocID="{7035A758-43B1-4A3E-84B7-031FE6C7D5DF}" presName="bottomArc2" presStyleLbl="parChTrans1D1" presStyleIdx="43" presStyleCnt="60"/>
      <dgm:spPr/>
    </dgm:pt>
    <dgm:pt modelId="{C9B189BC-F01C-4CD3-9054-9C1E3461AADD}" type="pres">
      <dgm:prSet presAssocID="{7035A758-43B1-4A3E-84B7-031FE6C7D5DF}" presName="topConnNode2" presStyleLbl="node4" presStyleIdx="0" presStyleCnt="0"/>
      <dgm:spPr/>
      <dgm:t>
        <a:bodyPr/>
        <a:lstStyle/>
        <a:p>
          <a:endParaRPr lang="fr-CH"/>
        </a:p>
      </dgm:t>
    </dgm:pt>
    <dgm:pt modelId="{E45E4353-058D-4ABE-9AC1-153EC0E6DD65}" type="pres">
      <dgm:prSet presAssocID="{7035A758-43B1-4A3E-84B7-031FE6C7D5DF}" presName="hierChild4" presStyleCnt="0"/>
      <dgm:spPr/>
    </dgm:pt>
    <dgm:pt modelId="{7D49636E-D542-4C81-B65D-BFBCC7949F1F}" type="pres">
      <dgm:prSet presAssocID="{7035A758-43B1-4A3E-84B7-031FE6C7D5DF}" presName="hierChild5" presStyleCnt="0"/>
      <dgm:spPr/>
    </dgm:pt>
    <dgm:pt modelId="{006B38EF-88C7-4E5D-B383-20D0582EC21A}" type="pres">
      <dgm:prSet presAssocID="{7F192100-75B0-4DEA-A55C-B7C52EFD6BA3}" presName="Name28" presStyleLbl="parChTrans1D4" presStyleIdx="11" presStyleCnt="16"/>
      <dgm:spPr/>
      <dgm:t>
        <a:bodyPr/>
        <a:lstStyle/>
        <a:p>
          <a:endParaRPr lang="fr-CH"/>
        </a:p>
      </dgm:t>
    </dgm:pt>
    <dgm:pt modelId="{D60C4255-7597-458C-BA2D-D1BF7DD22643}" type="pres">
      <dgm:prSet presAssocID="{70D34F99-631C-4243-937A-B8776F8BF5DF}" presName="hierRoot2" presStyleCnt="0">
        <dgm:presLayoutVars>
          <dgm:hierBranch val="init"/>
        </dgm:presLayoutVars>
      </dgm:prSet>
      <dgm:spPr/>
    </dgm:pt>
    <dgm:pt modelId="{ACB4FE59-28B7-4FBD-ACF5-1CB0C5221E2D}" type="pres">
      <dgm:prSet presAssocID="{70D34F99-631C-4243-937A-B8776F8BF5DF}" presName="rootComposite2" presStyleCnt="0"/>
      <dgm:spPr/>
    </dgm:pt>
    <dgm:pt modelId="{282F5A37-7156-4515-AB77-F19229936A66}" type="pres">
      <dgm:prSet presAssocID="{70D34F99-631C-4243-937A-B8776F8BF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4B9C79C-6BFF-47AC-AA4D-29DA401AF362}" type="pres">
      <dgm:prSet presAssocID="{70D34F99-631C-4243-937A-B8776F8BF5DF}" presName="topArc2" presStyleLbl="parChTrans1D1" presStyleIdx="44" presStyleCnt="60"/>
      <dgm:spPr/>
    </dgm:pt>
    <dgm:pt modelId="{C5BD3F30-5678-4B24-94F4-8F8916793DBB}" type="pres">
      <dgm:prSet presAssocID="{70D34F99-631C-4243-937A-B8776F8BF5DF}" presName="bottomArc2" presStyleLbl="parChTrans1D1" presStyleIdx="45" presStyleCnt="60"/>
      <dgm:spPr/>
    </dgm:pt>
    <dgm:pt modelId="{E539162D-6A59-466C-A0D9-3F1EE142D49D}" type="pres">
      <dgm:prSet presAssocID="{70D34F99-631C-4243-937A-B8776F8BF5DF}" presName="topConnNode2" presStyleLbl="node4" presStyleIdx="0" presStyleCnt="0"/>
      <dgm:spPr/>
      <dgm:t>
        <a:bodyPr/>
        <a:lstStyle/>
        <a:p>
          <a:endParaRPr lang="fr-CH"/>
        </a:p>
      </dgm:t>
    </dgm:pt>
    <dgm:pt modelId="{254C2D73-9883-4AF0-BB47-458A103F0365}" type="pres">
      <dgm:prSet presAssocID="{70D34F99-631C-4243-937A-B8776F8BF5DF}" presName="hierChild4" presStyleCnt="0"/>
      <dgm:spPr/>
    </dgm:pt>
    <dgm:pt modelId="{598BE09B-15AB-489A-B261-D5F1EC957610}" type="pres">
      <dgm:prSet presAssocID="{70D34F99-631C-4243-937A-B8776F8BF5DF}" presName="hierChild5" presStyleCnt="0"/>
      <dgm:spPr/>
    </dgm:pt>
    <dgm:pt modelId="{BEF188E6-B767-4230-A7E6-D598338F9806}" type="pres">
      <dgm:prSet presAssocID="{76258821-5DBE-4B2C-B816-7D18E7310942}" presName="hierChild5" presStyleCnt="0"/>
      <dgm:spPr/>
    </dgm:pt>
    <dgm:pt modelId="{6C53B9A6-3810-4BA0-A889-D1CA5FA8B6C3}" type="pres">
      <dgm:prSet presAssocID="{C9624E63-FB8B-49B1-BB6E-466D30386CBC}" presName="hierChild5" presStyleCnt="0"/>
      <dgm:spPr/>
    </dgm:pt>
    <dgm:pt modelId="{BAF0773F-AA9D-490F-8401-1AC153DFCEC6}" type="pres">
      <dgm:prSet presAssocID="{C5C39E49-55F6-4AA3-82E0-7CEAFC4062C9}" presName="Name28" presStyleLbl="parChTrans1D2" presStyleIdx="3" presStyleCnt="4"/>
      <dgm:spPr/>
      <dgm:t>
        <a:bodyPr/>
        <a:lstStyle/>
        <a:p>
          <a:endParaRPr lang="fr-CH"/>
        </a:p>
      </dgm:t>
    </dgm:pt>
    <dgm:pt modelId="{84BE2FEF-97D0-44A0-B63F-25E8BA809CEE}" type="pres">
      <dgm:prSet presAssocID="{B1D40191-3AB8-4155-98F2-FDFE8EC107C3}" presName="hierRoot2" presStyleCnt="0">
        <dgm:presLayoutVars>
          <dgm:hierBranch val="init"/>
        </dgm:presLayoutVars>
      </dgm:prSet>
      <dgm:spPr/>
    </dgm:pt>
    <dgm:pt modelId="{FD4745E0-C76F-41FA-8B11-302CAA0BF472}" type="pres">
      <dgm:prSet presAssocID="{B1D40191-3AB8-4155-98F2-FDFE8EC107C3}" presName="rootComposite2" presStyleCnt="0"/>
      <dgm:spPr/>
    </dgm:pt>
    <dgm:pt modelId="{F55FECA7-06EB-4941-8E9D-DF19E11CB453}" type="pres">
      <dgm:prSet presAssocID="{B1D40191-3AB8-4155-98F2-FDFE8EC107C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C4139F5-AE70-4C94-922A-C97A4A25C431}" type="pres">
      <dgm:prSet presAssocID="{B1D40191-3AB8-4155-98F2-FDFE8EC107C3}" presName="topArc2" presStyleLbl="parChTrans1D1" presStyleIdx="46" presStyleCnt="60"/>
      <dgm:spPr/>
    </dgm:pt>
    <dgm:pt modelId="{DA601801-2944-40D0-82F8-BB0A53BDC38F}" type="pres">
      <dgm:prSet presAssocID="{B1D40191-3AB8-4155-98F2-FDFE8EC107C3}" presName="bottomArc2" presStyleLbl="parChTrans1D1" presStyleIdx="47" presStyleCnt="60"/>
      <dgm:spPr/>
    </dgm:pt>
    <dgm:pt modelId="{9F8489E7-3BDE-4D64-8487-FABC4CD483FA}" type="pres">
      <dgm:prSet presAssocID="{B1D40191-3AB8-4155-98F2-FDFE8EC107C3}" presName="topConnNode2" presStyleLbl="node2" presStyleIdx="0" presStyleCnt="0"/>
      <dgm:spPr/>
      <dgm:t>
        <a:bodyPr/>
        <a:lstStyle/>
        <a:p>
          <a:endParaRPr lang="fr-CH"/>
        </a:p>
      </dgm:t>
    </dgm:pt>
    <dgm:pt modelId="{86D2C3FA-F20E-4C90-8976-DD9100FA1211}" type="pres">
      <dgm:prSet presAssocID="{B1D40191-3AB8-4155-98F2-FDFE8EC107C3}" presName="hierChild4" presStyleCnt="0"/>
      <dgm:spPr/>
    </dgm:pt>
    <dgm:pt modelId="{011954EB-FE88-4051-A0EF-C57493CFEC5F}" type="pres">
      <dgm:prSet presAssocID="{7CBA3B17-A250-4FE3-A1E5-431BE4BFE67F}" presName="Name28" presStyleLbl="parChTrans1D3" presStyleIdx="6" presStyleCnt="8"/>
      <dgm:spPr/>
      <dgm:t>
        <a:bodyPr/>
        <a:lstStyle/>
        <a:p>
          <a:endParaRPr lang="fr-CH"/>
        </a:p>
      </dgm:t>
    </dgm:pt>
    <dgm:pt modelId="{44569A2F-57F9-4ED0-8859-345E1A93AB8B}" type="pres">
      <dgm:prSet presAssocID="{E3F48218-8B70-4928-B3F6-DBAB06C6BE7E}" presName="hierRoot2" presStyleCnt="0">
        <dgm:presLayoutVars>
          <dgm:hierBranch val="init"/>
        </dgm:presLayoutVars>
      </dgm:prSet>
      <dgm:spPr/>
    </dgm:pt>
    <dgm:pt modelId="{753F9679-861D-44D3-8B79-54F087773DD4}" type="pres">
      <dgm:prSet presAssocID="{E3F48218-8B70-4928-B3F6-DBAB06C6BE7E}" presName="rootComposite2" presStyleCnt="0"/>
      <dgm:spPr/>
    </dgm:pt>
    <dgm:pt modelId="{D5BC10D6-0D8C-4C84-9EA3-E00C19B5E33A}" type="pres">
      <dgm:prSet presAssocID="{E3F48218-8B70-4928-B3F6-DBAB06C6BE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5DFC165-EF5F-4B38-BB73-92A5D93B8751}" type="pres">
      <dgm:prSet presAssocID="{E3F48218-8B70-4928-B3F6-DBAB06C6BE7E}" presName="topArc2" presStyleLbl="parChTrans1D1" presStyleIdx="48" presStyleCnt="60"/>
      <dgm:spPr/>
    </dgm:pt>
    <dgm:pt modelId="{B8422D44-EDBA-4220-BFD0-BB210E91376A}" type="pres">
      <dgm:prSet presAssocID="{E3F48218-8B70-4928-B3F6-DBAB06C6BE7E}" presName="bottomArc2" presStyleLbl="parChTrans1D1" presStyleIdx="49" presStyleCnt="60"/>
      <dgm:spPr/>
    </dgm:pt>
    <dgm:pt modelId="{22895418-705A-43C1-9364-0D537C3EB7F3}" type="pres">
      <dgm:prSet presAssocID="{E3F48218-8B70-4928-B3F6-DBAB06C6BE7E}" presName="topConnNode2" presStyleLbl="node3" presStyleIdx="0" presStyleCnt="0"/>
      <dgm:spPr/>
      <dgm:t>
        <a:bodyPr/>
        <a:lstStyle/>
        <a:p>
          <a:endParaRPr lang="fr-CH"/>
        </a:p>
      </dgm:t>
    </dgm:pt>
    <dgm:pt modelId="{E2ECD107-EF82-49DF-82D2-63316BA6DDD6}" type="pres">
      <dgm:prSet presAssocID="{E3F48218-8B70-4928-B3F6-DBAB06C6BE7E}" presName="hierChild4" presStyleCnt="0"/>
      <dgm:spPr/>
    </dgm:pt>
    <dgm:pt modelId="{FA9A558A-DC55-4C68-AC06-F412AE6731C6}" type="pres">
      <dgm:prSet presAssocID="{E8B7007A-280B-4BBE-B6AA-2BDA5343970F}" presName="Name28" presStyleLbl="parChTrans1D4" presStyleIdx="12" presStyleCnt="16"/>
      <dgm:spPr/>
      <dgm:t>
        <a:bodyPr/>
        <a:lstStyle/>
        <a:p>
          <a:endParaRPr lang="fr-CH"/>
        </a:p>
      </dgm:t>
    </dgm:pt>
    <dgm:pt modelId="{E27AEECF-4796-4C92-8E9E-3329888E328B}" type="pres">
      <dgm:prSet presAssocID="{A8175177-1519-41EC-B0E8-8E6F584E6BE0}" presName="hierRoot2" presStyleCnt="0">
        <dgm:presLayoutVars>
          <dgm:hierBranch val="init"/>
        </dgm:presLayoutVars>
      </dgm:prSet>
      <dgm:spPr/>
    </dgm:pt>
    <dgm:pt modelId="{A76556A5-E6C2-4499-9F77-623DD90FD0B1}" type="pres">
      <dgm:prSet presAssocID="{A8175177-1519-41EC-B0E8-8E6F584E6BE0}" presName="rootComposite2" presStyleCnt="0"/>
      <dgm:spPr/>
    </dgm:pt>
    <dgm:pt modelId="{F5FB4C10-2E4E-4798-AB53-EA4BC2F9653D}" type="pres">
      <dgm:prSet presAssocID="{A8175177-1519-41EC-B0E8-8E6F584E6B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C5B92DB-90C1-4CBF-8494-445C7E1AC568}" type="pres">
      <dgm:prSet presAssocID="{A8175177-1519-41EC-B0E8-8E6F584E6BE0}" presName="topArc2" presStyleLbl="parChTrans1D1" presStyleIdx="50" presStyleCnt="60"/>
      <dgm:spPr/>
    </dgm:pt>
    <dgm:pt modelId="{F867CA79-9F6E-491E-AFAF-9E22800E51A1}" type="pres">
      <dgm:prSet presAssocID="{A8175177-1519-41EC-B0E8-8E6F584E6BE0}" presName="bottomArc2" presStyleLbl="parChTrans1D1" presStyleIdx="51" presStyleCnt="60"/>
      <dgm:spPr/>
    </dgm:pt>
    <dgm:pt modelId="{BD32FDB1-0715-4EC8-881E-CED8CEB20FB1}" type="pres">
      <dgm:prSet presAssocID="{A8175177-1519-41EC-B0E8-8E6F584E6BE0}" presName="topConnNode2" presStyleLbl="node4" presStyleIdx="0" presStyleCnt="0"/>
      <dgm:spPr/>
      <dgm:t>
        <a:bodyPr/>
        <a:lstStyle/>
        <a:p>
          <a:endParaRPr lang="fr-CH"/>
        </a:p>
      </dgm:t>
    </dgm:pt>
    <dgm:pt modelId="{7E975C2D-C5C4-4A05-85CF-8422A677EF1A}" type="pres">
      <dgm:prSet presAssocID="{A8175177-1519-41EC-B0E8-8E6F584E6BE0}" presName="hierChild4" presStyleCnt="0"/>
      <dgm:spPr/>
    </dgm:pt>
    <dgm:pt modelId="{006779F0-FD4B-408D-B09F-C3CFD3E45AA8}" type="pres">
      <dgm:prSet presAssocID="{A8175177-1519-41EC-B0E8-8E6F584E6BE0}" presName="hierChild5" presStyleCnt="0"/>
      <dgm:spPr/>
    </dgm:pt>
    <dgm:pt modelId="{665E159B-C3FC-44D9-AB6B-FA2A13096CD0}" type="pres">
      <dgm:prSet presAssocID="{4673C714-8D75-4A7A-BC7D-27F7D101EEC4}" presName="Name28" presStyleLbl="parChTrans1D4" presStyleIdx="13" presStyleCnt="16"/>
      <dgm:spPr/>
      <dgm:t>
        <a:bodyPr/>
        <a:lstStyle/>
        <a:p>
          <a:endParaRPr lang="fr-CH"/>
        </a:p>
      </dgm:t>
    </dgm:pt>
    <dgm:pt modelId="{F52E2D82-81E6-4ACE-811F-ABFF334C3BFD}" type="pres">
      <dgm:prSet presAssocID="{DD59FE7B-99C8-4708-A0B9-A330A439A602}" presName="hierRoot2" presStyleCnt="0">
        <dgm:presLayoutVars>
          <dgm:hierBranch val="init"/>
        </dgm:presLayoutVars>
      </dgm:prSet>
      <dgm:spPr/>
    </dgm:pt>
    <dgm:pt modelId="{4F795A58-7ACB-40C7-A42B-BE49A689F5C0}" type="pres">
      <dgm:prSet presAssocID="{DD59FE7B-99C8-4708-A0B9-A330A439A602}" presName="rootComposite2" presStyleCnt="0"/>
      <dgm:spPr/>
    </dgm:pt>
    <dgm:pt modelId="{3C23D0E1-8398-4E93-9E92-B1E3810A5E5B}" type="pres">
      <dgm:prSet presAssocID="{DD59FE7B-99C8-4708-A0B9-A330A439A60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DEBD4E1-3E24-48FC-9A6D-8707A4059108}" type="pres">
      <dgm:prSet presAssocID="{DD59FE7B-99C8-4708-A0B9-A330A439A602}" presName="topArc2" presStyleLbl="parChTrans1D1" presStyleIdx="52" presStyleCnt="60"/>
      <dgm:spPr/>
    </dgm:pt>
    <dgm:pt modelId="{1BE0975D-D2BA-4E2A-9242-54EA7457F7EE}" type="pres">
      <dgm:prSet presAssocID="{DD59FE7B-99C8-4708-A0B9-A330A439A602}" presName="bottomArc2" presStyleLbl="parChTrans1D1" presStyleIdx="53" presStyleCnt="60"/>
      <dgm:spPr/>
    </dgm:pt>
    <dgm:pt modelId="{0EFDCFA8-8D13-4F92-97DD-313762CEE4F0}" type="pres">
      <dgm:prSet presAssocID="{DD59FE7B-99C8-4708-A0B9-A330A439A602}" presName="topConnNode2" presStyleLbl="node4" presStyleIdx="0" presStyleCnt="0"/>
      <dgm:spPr/>
      <dgm:t>
        <a:bodyPr/>
        <a:lstStyle/>
        <a:p>
          <a:endParaRPr lang="fr-CH"/>
        </a:p>
      </dgm:t>
    </dgm:pt>
    <dgm:pt modelId="{72AFBF4D-E3C3-47FB-91D2-842D094B9BCC}" type="pres">
      <dgm:prSet presAssocID="{DD59FE7B-99C8-4708-A0B9-A330A439A602}" presName="hierChild4" presStyleCnt="0"/>
      <dgm:spPr/>
    </dgm:pt>
    <dgm:pt modelId="{0DFF8BEC-4DE3-4492-8D85-F7081CFCCB06}" type="pres">
      <dgm:prSet presAssocID="{DD59FE7B-99C8-4708-A0B9-A330A439A602}" presName="hierChild5" presStyleCnt="0"/>
      <dgm:spPr/>
    </dgm:pt>
    <dgm:pt modelId="{49591F10-C4C0-492A-A1BC-16BDD8A01C75}" type="pres">
      <dgm:prSet presAssocID="{E3F48218-8B70-4928-B3F6-DBAB06C6BE7E}" presName="hierChild5" presStyleCnt="0"/>
      <dgm:spPr/>
    </dgm:pt>
    <dgm:pt modelId="{42630EC3-B416-49CF-B0AA-D7BA447BE54A}" type="pres">
      <dgm:prSet presAssocID="{9BFBE632-BB1B-4FD8-AA92-652EDD9F956D}" presName="Name28" presStyleLbl="parChTrans1D3" presStyleIdx="7" presStyleCnt="8"/>
      <dgm:spPr/>
      <dgm:t>
        <a:bodyPr/>
        <a:lstStyle/>
        <a:p>
          <a:endParaRPr lang="fr-CH"/>
        </a:p>
      </dgm:t>
    </dgm:pt>
    <dgm:pt modelId="{65A4BFCF-DFDC-415C-8A03-96B6383E21BE}" type="pres">
      <dgm:prSet presAssocID="{042EA682-7ED5-4920-A3B6-9673DAEE35C0}" presName="hierRoot2" presStyleCnt="0">
        <dgm:presLayoutVars>
          <dgm:hierBranch val="init"/>
        </dgm:presLayoutVars>
      </dgm:prSet>
      <dgm:spPr/>
    </dgm:pt>
    <dgm:pt modelId="{3E5E5639-6BF6-4CE5-A726-D8DB7AD7F253}" type="pres">
      <dgm:prSet presAssocID="{042EA682-7ED5-4920-A3B6-9673DAEE35C0}" presName="rootComposite2" presStyleCnt="0"/>
      <dgm:spPr/>
    </dgm:pt>
    <dgm:pt modelId="{29EC07CC-3DC2-40CE-826C-5514328A09A3}" type="pres">
      <dgm:prSet presAssocID="{042EA682-7ED5-4920-A3B6-9673DAEE35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FCE3ECB-B531-4CE3-A3FD-3A7E9A2A4C96}" type="pres">
      <dgm:prSet presAssocID="{042EA682-7ED5-4920-A3B6-9673DAEE35C0}" presName="topArc2" presStyleLbl="parChTrans1D1" presStyleIdx="54" presStyleCnt="60"/>
      <dgm:spPr/>
    </dgm:pt>
    <dgm:pt modelId="{AC91DF3D-F245-45CB-B4DB-15B5EAEF1AF1}" type="pres">
      <dgm:prSet presAssocID="{042EA682-7ED5-4920-A3B6-9673DAEE35C0}" presName="bottomArc2" presStyleLbl="parChTrans1D1" presStyleIdx="55" presStyleCnt="60"/>
      <dgm:spPr/>
    </dgm:pt>
    <dgm:pt modelId="{C486B5B0-248F-4C81-B46A-21E233B7AD44}" type="pres">
      <dgm:prSet presAssocID="{042EA682-7ED5-4920-A3B6-9673DAEE35C0}" presName="topConnNode2" presStyleLbl="node3" presStyleIdx="0" presStyleCnt="0"/>
      <dgm:spPr/>
      <dgm:t>
        <a:bodyPr/>
        <a:lstStyle/>
        <a:p>
          <a:endParaRPr lang="fr-CH"/>
        </a:p>
      </dgm:t>
    </dgm:pt>
    <dgm:pt modelId="{5A8ED00B-881F-41BC-AE65-D4AFD601B621}" type="pres">
      <dgm:prSet presAssocID="{042EA682-7ED5-4920-A3B6-9673DAEE35C0}" presName="hierChild4" presStyleCnt="0"/>
      <dgm:spPr/>
    </dgm:pt>
    <dgm:pt modelId="{236AFB1A-9C03-48C4-A727-2C9B99ED7653}" type="pres">
      <dgm:prSet presAssocID="{80EA3623-A9C3-447C-93E9-3DFCC70332CB}" presName="Name28" presStyleLbl="parChTrans1D4" presStyleIdx="14" presStyleCnt="16"/>
      <dgm:spPr/>
      <dgm:t>
        <a:bodyPr/>
        <a:lstStyle/>
        <a:p>
          <a:endParaRPr lang="fr-CH"/>
        </a:p>
      </dgm:t>
    </dgm:pt>
    <dgm:pt modelId="{EFAE6CA6-E6E9-461F-A7F9-308C62B46A78}" type="pres">
      <dgm:prSet presAssocID="{E777BCA6-C657-4996-95EE-2C0096B3653B}" presName="hierRoot2" presStyleCnt="0">
        <dgm:presLayoutVars>
          <dgm:hierBranch val="init"/>
        </dgm:presLayoutVars>
      </dgm:prSet>
      <dgm:spPr/>
    </dgm:pt>
    <dgm:pt modelId="{6D8DA125-B14D-4216-A6AB-8BC6CFF8405F}" type="pres">
      <dgm:prSet presAssocID="{E777BCA6-C657-4996-95EE-2C0096B3653B}" presName="rootComposite2" presStyleCnt="0"/>
      <dgm:spPr/>
    </dgm:pt>
    <dgm:pt modelId="{9BFE3360-F3D7-42FF-9491-26E6B1D2717A}" type="pres">
      <dgm:prSet presAssocID="{E777BCA6-C657-4996-95EE-2C0096B3653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82DF02F-4B4B-4354-AD4A-A8E7D8FF16F8}" type="pres">
      <dgm:prSet presAssocID="{E777BCA6-C657-4996-95EE-2C0096B3653B}" presName="topArc2" presStyleLbl="parChTrans1D1" presStyleIdx="56" presStyleCnt="60"/>
      <dgm:spPr/>
    </dgm:pt>
    <dgm:pt modelId="{9AA8ECF3-31BF-45F2-974F-681226CA7542}" type="pres">
      <dgm:prSet presAssocID="{E777BCA6-C657-4996-95EE-2C0096B3653B}" presName="bottomArc2" presStyleLbl="parChTrans1D1" presStyleIdx="57" presStyleCnt="60"/>
      <dgm:spPr/>
    </dgm:pt>
    <dgm:pt modelId="{B3919362-A765-4853-965B-17FD150AC7CF}" type="pres">
      <dgm:prSet presAssocID="{E777BCA6-C657-4996-95EE-2C0096B3653B}" presName="topConnNode2" presStyleLbl="node4" presStyleIdx="0" presStyleCnt="0"/>
      <dgm:spPr/>
      <dgm:t>
        <a:bodyPr/>
        <a:lstStyle/>
        <a:p>
          <a:endParaRPr lang="fr-CH"/>
        </a:p>
      </dgm:t>
    </dgm:pt>
    <dgm:pt modelId="{F9C98EB9-59C1-4504-A705-8D0DAB40657B}" type="pres">
      <dgm:prSet presAssocID="{E777BCA6-C657-4996-95EE-2C0096B3653B}" presName="hierChild4" presStyleCnt="0"/>
      <dgm:spPr/>
    </dgm:pt>
    <dgm:pt modelId="{BEA274DC-AE4B-4FDB-A202-6BCFF26CE6E0}" type="pres">
      <dgm:prSet presAssocID="{E777BCA6-C657-4996-95EE-2C0096B3653B}" presName="hierChild5" presStyleCnt="0"/>
      <dgm:spPr/>
    </dgm:pt>
    <dgm:pt modelId="{874743D2-4E7B-4E86-93DF-253F91A6E118}" type="pres">
      <dgm:prSet presAssocID="{5F0A106E-7D89-442C-8E86-001291A429DF}" presName="Name28" presStyleLbl="parChTrans1D4" presStyleIdx="15" presStyleCnt="16"/>
      <dgm:spPr/>
      <dgm:t>
        <a:bodyPr/>
        <a:lstStyle/>
        <a:p>
          <a:endParaRPr lang="fr-CH"/>
        </a:p>
      </dgm:t>
    </dgm:pt>
    <dgm:pt modelId="{A07CE56E-B62D-4125-BBE0-E00F61C2A40E}" type="pres">
      <dgm:prSet presAssocID="{182959BD-A9E2-4D0D-9513-3C28270EA5A0}" presName="hierRoot2" presStyleCnt="0">
        <dgm:presLayoutVars>
          <dgm:hierBranch val="init"/>
        </dgm:presLayoutVars>
      </dgm:prSet>
      <dgm:spPr/>
    </dgm:pt>
    <dgm:pt modelId="{CA564101-E7B7-4E89-828D-4AA91A7FB2D4}" type="pres">
      <dgm:prSet presAssocID="{182959BD-A9E2-4D0D-9513-3C28270EA5A0}" presName="rootComposite2" presStyleCnt="0"/>
      <dgm:spPr/>
    </dgm:pt>
    <dgm:pt modelId="{2AB49D18-9DFC-4079-9B65-8BD7C0F4CEF9}" type="pres">
      <dgm:prSet presAssocID="{182959BD-A9E2-4D0D-9513-3C28270EA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F3B87D0-99F9-45FA-94FB-C8C478A0A689}" type="pres">
      <dgm:prSet presAssocID="{182959BD-A9E2-4D0D-9513-3C28270EA5A0}" presName="topArc2" presStyleLbl="parChTrans1D1" presStyleIdx="58" presStyleCnt="60"/>
      <dgm:spPr/>
    </dgm:pt>
    <dgm:pt modelId="{4DB22397-0D70-4FCC-8694-7C9CF59B81AA}" type="pres">
      <dgm:prSet presAssocID="{182959BD-A9E2-4D0D-9513-3C28270EA5A0}" presName="bottomArc2" presStyleLbl="parChTrans1D1" presStyleIdx="59" presStyleCnt="60"/>
      <dgm:spPr/>
    </dgm:pt>
    <dgm:pt modelId="{8055D09C-D8DC-40A0-A28F-24704DABFDE6}" type="pres">
      <dgm:prSet presAssocID="{182959BD-A9E2-4D0D-9513-3C28270EA5A0}" presName="topConnNode2" presStyleLbl="node4" presStyleIdx="0" presStyleCnt="0"/>
      <dgm:spPr/>
      <dgm:t>
        <a:bodyPr/>
        <a:lstStyle/>
        <a:p>
          <a:endParaRPr lang="fr-CH"/>
        </a:p>
      </dgm:t>
    </dgm:pt>
    <dgm:pt modelId="{A40AA2AE-31C7-4CAC-B815-4DEDC2DA8871}" type="pres">
      <dgm:prSet presAssocID="{182959BD-A9E2-4D0D-9513-3C28270EA5A0}" presName="hierChild4" presStyleCnt="0"/>
      <dgm:spPr/>
    </dgm:pt>
    <dgm:pt modelId="{F8E99385-61BA-4A90-966E-30CE540B0D91}" type="pres">
      <dgm:prSet presAssocID="{182959BD-A9E2-4D0D-9513-3C28270EA5A0}" presName="hierChild5" presStyleCnt="0"/>
      <dgm:spPr/>
    </dgm:pt>
    <dgm:pt modelId="{F123FF74-ECE6-469B-8784-E9564B9AEF69}" type="pres">
      <dgm:prSet presAssocID="{042EA682-7ED5-4920-A3B6-9673DAEE35C0}" presName="hierChild5" presStyleCnt="0"/>
      <dgm:spPr/>
    </dgm:pt>
    <dgm:pt modelId="{670783E2-6090-449F-A352-F4E9C827E549}" type="pres">
      <dgm:prSet presAssocID="{B1D40191-3AB8-4155-98F2-FDFE8EC107C3}" presName="hierChild5" presStyleCnt="0"/>
      <dgm:spPr/>
    </dgm:pt>
    <dgm:pt modelId="{B1EEF1A2-A807-41BC-BF0D-E1C1E76F9EDD}" type="pres">
      <dgm:prSet presAssocID="{EA373243-8BF6-431C-9889-399D09800E4A}" presName="hierChild3" presStyleCnt="0"/>
      <dgm:spPr/>
    </dgm:pt>
  </dgm:ptLst>
  <dgm:cxnLst>
    <dgm:cxn modelId="{C0640E2A-6FC2-40E8-94D0-36E3FA8CD799}" srcId="{042EA682-7ED5-4920-A3B6-9673DAEE35C0}" destId="{E777BCA6-C657-4996-95EE-2C0096B3653B}" srcOrd="0" destOrd="0" parTransId="{80EA3623-A9C3-447C-93E9-3DFCC70332CB}" sibTransId="{DDB3939B-8333-4D05-9170-215A91BB1D8B}"/>
    <dgm:cxn modelId="{6D4064A8-CF85-410C-99DB-19C9E0E1F58C}" type="presOf" srcId="{042EA682-7ED5-4920-A3B6-9673DAEE35C0}" destId="{29EC07CC-3DC2-40CE-826C-5514328A09A3}" srcOrd="0" destOrd="0" presId="urn:microsoft.com/office/officeart/2008/layout/HalfCircleOrganizationChart"/>
    <dgm:cxn modelId="{76AD1AEE-1833-4F36-8FC7-982DEC66870E}" type="presOf" srcId="{37A1D474-0049-4438-A2E6-076A93114BD7}" destId="{07342F94-6915-4BF9-AF36-C806741EA85D}" srcOrd="1" destOrd="0" presId="urn:microsoft.com/office/officeart/2008/layout/HalfCircleOrganizationChart"/>
    <dgm:cxn modelId="{A4EB85C4-6AFE-4E1F-9148-644BE158490F}" srcId="{E3F48218-8B70-4928-B3F6-DBAB06C6BE7E}" destId="{A8175177-1519-41EC-B0E8-8E6F584E6BE0}" srcOrd="0" destOrd="0" parTransId="{E8B7007A-280B-4BBE-B6AA-2BDA5343970F}" sibTransId="{A8C17E63-1F7E-426E-86EF-00D9D7337944}"/>
    <dgm:cxn modelId="{A2FF51F0-90A1-4153-AA20-04130E0F34CD}" type="presOf" srcId="{E1C865CE-3BFA-4291-881A-12400CB9CB58}" destId="{D090410A-0A2E-4096-BC8A-40CB2840C341}" srcOrd="0" destOrd="0" presId="urn:microsoft.com/office/officeart/2008/layout/HalfCircleOrganizationChart"/>
    <dgm:cxn modelId="{C2B982F5-5859-458C-AEC8-2A345E888076}" srcId="{B1D40191-3AB8-4155-98F2-FDFE8EC107C3}" destId="{E3F48218-8B70-4928-B3F6-DBAB06C6BE7E}" srcOrd="0" destOrd="0" parTransId="{7CBA3B17-A250-4FE3-A1E5-431BE4BFE67F}" sibTransId="{D6BE6A35-1625-4435-A796-00EB1DDE2E9E}"/>
    <dgm:cxn modelId="{61560AAB-A001-4A71-950F-80AD13095155}" type="presOf" srcId="{082FF61D-A847-4EE9-B523-15CB145EC0DD}" destId="{B46201B2-1476-4B1B-931C-66E892A920E2}" srcOrd="0" destOrd="0" presId="urn:microsoft.com/office/officeart/2008/layout/HalfCircleOrganizationChart"/>
    <dgm:cxn modelId="{D98EB8F1-EE46-47B5-9E60-41CE3A9F29BA}" type="presOf" srcId="{08CED30B-E570-49C0-8A19-28341AFD116D}" destId="{39A3BD5B-6E7C-4CC3-BDBB-59DE9F8C8C50}" srcOrd="1" destOrd="0" presId="urn:microsoft.com/office/officeart/2008/layout/HalfCircleOrganizationChart"/>
    <dgm:cxn modelId="{15009A38-0E9B-465C-ACF6-3CAC932023B9}" type="presOf" srcId="{D8A017FA-FC86-4932-9B11-2932570FEF45}" destId="{77940CA7-7BCC-4117-8212-C2C937990807}" srcOrd="0" destOrd="0" presId="urn:microsoft.com/office/officeart/2008/layout/HalfCircleOrganizationChart"/>
    <dgm:cxn modelId="{CC3C2F7A-05BC-4A38-B501-22BBF756A1B5}" type="presOf" srcId="{E7AEB83F-A6DF-47F5-A0D1-E39A6A32B01F}" destId="{CD266143-3208-4C0F-92F9-98D4108E96DB}" srcOrd="0" destOrd="0" presId="urn:microsoft.com/office/officeart/2008/layout/HalfCircleOrganizationChart"/>
    <dgm:cxn modelId="{944C621E-0E29-4E2C-85D3-982BA21BA5B2}" type="presOf" srcId="{AD0A2DD8-ABC1-4234-A9B5-D1434F046322}" destId="{E0656D27-951E-4A2A-B382-9B78F73DE6A7}" srcOrd="0" destOrd="0" presId="urn:microsoft.com/office/officeart/2008/layout/HalfCircleOrganizationChart"/>
    <dgm:cxn modelId="{9E3D1415-6576-40D4-A27F-9BBA7259668A}" type="presOf" srcId="{DEADF078-F2FA-4150-9F44-B2CBF675C57E}" destId="{13CC576A-BEC3-4FA7-AD0C-6C5F192A3039}" srcOrd="0" destOrd="0" presId="urn:microsoft.com/office/officeart/2008/layout/HalfCircleOrganizationChart"/>
    <dgm:cxn modelId="{1F8B7265-7967-498D-A866-2A90A113A3AE}" type="presOf" srcId="{C9624E63-FB8B-49B1-BB6E-466D30386CBC}" destId="{B16994CB-A383-4500-8874-5D2D70D3DDF6}" srcOrd="1" destOrd="0" presId="urn:microsoft.com/office/officeart/2008/layout/HalfCircleOrganizationChart"/>
    <dgm:cxn modelId="{32C06191-05F7-4528-B9F7-CC1B663F6425}" type="presOf" srcId="{76258821-5DBE-4B2C-B816-7D18E7310942}" destId="{488CB282-9F7C-4CB1-B1F5-0E49160F973C}" srcOrd="1" destOrd="0" presId="urn:microsoft.com/office/officeart/2008/layout/HalfCircleOrganizationChart"/>
    <dgm:cxn modelId="{5C34496B-B15F-40D5-9660-78CB0D502906}" type="presOf" srcId="{6DE0A630-CEB2-46EC-8D0F-66A9907DC35C}" destId="{BCE2C583-4BAB-4745-80AA-BBF196FC40C4}" srcOrd="0" destOrd="0" presId="urn:microsoft.com/office/officeart/2008/layout/HalfCircleOrganizationChart"/>
    <dgm:cxn modelId="{C55EED96-F6BA-4318-9FBE-EE23252E4C8E}" type="presOf" srcId="{AA41596E-3237-4188-952A-73B06544823A}" destId="{FE6EABB2-9197-4E79-9A8A-E67F81E6B925}" srcOrd="1" destOrd="0" presId="urn:microsoft.com/office/officeart/2008/layout/HalfCircleOrganizationChart"/>
    <dgm:cxn modelId="{45FD4319-64F1-49B9-889C-337F4B7373E4}" srcId="{EA373243-8BF6-431C-9889-399D09800E4A}" destId="{C9624E63-FB8B-49B1-BB6E-466D30386CBC}" srcOrd="0" destOrd="0" parTransId="{BC838DFF-9DA4-46D1-809A-331F25C68F61}" sibTransId="{3F1C301F-4966-4BA4-AFB6-F114244DB167}"/>
    <dgm:cxn modelId="{13C50BF1-D430-43AE-9FD1-20994CA0E6F9}" type="presOf" srcId="{70D34F99-631C-4243-937A-B8776F8BF5DF}" destId="{282F5A37-7156-4515-AB77-F19229936A66}" srcOrd="0" destOrd="0" presId="urn:microsoft.com/office/officeart/2008/layout/HalfCircleOrganizationChart"/>
    <dgm:cxn modelId="{387C7D5F-BC6D-4AF0-B644-DBDADB6E88B0}" type="presOf" srcId="{80EA3623-A9C3-447C-93E9-3DFCC70332CB}" destId="{236AFB1A-9C03-48C4-A727-2C9B99ED7653}" srcOrd="0" destOrd="0" presId="urn:microsoft.com/office/officeart/2008/layout/HalfCircleOrganizationChart"/>
    <dgm:cxn modelId="{4A24B7C0-9516-4507-9425-5CB74542B340}" srcId="{07406146-8A23-48FC-BA88-13BA049FAC90}" destId="{EA373243-8BF6-431C-9889-399D09800E4A}" srcOrd="1" destOrd="0" parTransId="{B7373F8B-939F-4DBC-AF8E-5897C04F7DA9}" sibTransId="{7D863C12-38DF-4234-B840-F3A317087534}"/>
    <dgm:cxn modelId="{5A62A94D-57CD-4D7E-A274-C09E4D6F6C75}" type="presOf" srcId="{182959BD-A9E2-4D0D-9513-3C28270EA5A0}" destId="{2AB49D18-9DFC-4079-9B65-8BD7C0F4CEF9}" srcOrd="0" destOrd="0" presId="urn:microsoft.com/office/officeart/2008/layout/HalfCircleOrganizationChart"/>
    <dgm:cxn modelId="{C9F5023D-1B5C-4FB7-B80E-EF12D199B919}" type="presOf" srcId="{30112175-33E7-4539-B19E-7F45CBB92D2B}" destId="{60C8C27A-C000-43DD-A0F7-22F55995678F}" srcOrd="0" destOrd="0" presId="urn:microsoft.com/office/officeart/2008/layout/HalfCircleOrganizationChart"/>
    <dgm:cxn modelId="{E3B9EB03-64EE-4D72-A648-D07B2F4DA6E1}" type="presOf" srcId="{40231AC2-DF64-4999-9320-9CEE54F138E3}" destId="{D07E1182-F921-4E70-8D4E-D78294C568D7}" srcOrd="0" destOrd="0" presId="urn:microsoft.com/office/officeart/2008/layout/HalfCircleOrganizationChart"/>
    <dgm:cxn modelId="{FF031E8A-A70A-4A88-A61D-8DE8681D575D}" type="presOf" srcId="{08CED30B-E570-49C0-8A19-28341AFD116D}" destId="{2F37F663-30B9-4C09-87B8-CB4C27FE136B}" srcOrd="0" destOrd="0" presId="urn:microsoft.com/office/officeart/2008/layout/HalfCircleOrganizationChart"/>
    <dgm:cxn modelId="{1703978A-F064-4B69-91C3-2AEAA29655CB}" type="presOf" srcId="{5C3B9351-F6D7-416D-8C92-1AEEBEC94AE9}" destId="{B43FCBF1-63E3-429F-9524-B79F542E7058}" srcOrd="1" destOrd="0" presId="urn:microsoft.com/office/officeart/2008/layout/HalfCircleOrganizationChart"/>
    <dgm:cxn modelId="{0D5A0B14-4FB2-4553-A4E3-1D921BFB98A8}" type="presOf" srcId="{18A8BFB3-6496-49DD-802D-067424F9EBF1}" destId="{9222C852-A5B8-4875-9F86-73963E3A6481}" srcOrd="1" destOrd="0" presId="urn:microsoft.com/office/officeart/2008/layout/HalfCircleOrganizationChart"/>
    <dgm:cxn modelId="{111A0367-93AC-4201-BE48-E858FCAD5F64}" srcId="{E3F48218-8B70-4928-B3F6-DBAB06C6BE7E}" destId="{DD59FE7B-99C8-4708-A0B9-A330A439A602}" srcOrd="1" destOrd="0" parTransId="{4673C714-8D75-4A7A-BC7D-27F7D101EEC4}" sibTransId="{62824166-BE4C-4A8F-AFB4-E752D919A358}"/>
    <dgm:cxn modelId="{00B2ECEE-5D7A-41C0-9859-4920ED309D74}" type="presOf" srcId="{BC838DFF-9DA4-46D1-809A-331F25C68F61}" destId="{6E106E3A-BDE0-4E96-8D9E-F01DCC2DF39F}" srcOrd="0" destOrd="0" presId="urn:microsoft.com/office/officeart/2008/layout/HalfCircleOrganizationChart"/>
    <dgm:cxn modelId="{E207E6A5-47B9-45E9-BAC7-6C49209B7692}" type="presOf" srcId="{DD59FE7B-99C8-4708-A0B9-A330A439A602}" destId="{3C23D0E1-8398-4E93-9E92-B1E3810A5E5B}" srcOrd="0" destOrd="0" presId="urn:microsoft.com/office/officeart/2008/layout/HalfCircleOrganizationChart"/>
    <dgm:cxn modelId="{D6436105-FE57-45D4-9EE4-168BC75AEB20}" type="presOf" srcId="{F5DC33CC-5905-43B4-A042-3C455328C5AE}" destId="{8E5121B5-183C-46F2-A483-135F5C086EF7}" srcOrd="0" destOrd="0" presId="urn:microsoft.com/office/officeart/2008/layout/HalfCircleOrganizationChart"/>
    <dgm:cxn modelId="{11332DF5-BD92-44C1-A52E-C1591ED99387}" type="presOf" srcId="{552CB70B-1CE4-4B8A-BBA2-9F2ED38A0F86}" destId="{A2AB63CF-51B7-4F21-9046-F69D6CC3A01F}" srcOrd="1" destOrd="0" presId="urn:microsoft.com/office/officeart/2008/layout/HalfCircleOrganizationChart"/>
    <dgm:cxn modelId="{E5B54668-B7F2-4C43-BAB7-654275B6EB38}" type="presOf" srcId="{C9624E63-FB8B-49B1-BB6E-466D30386CBC}" destId="{90148FF8-BEB2-4D39-A108-19FA50D0ABDE}" srcOrd="0" destOrd="0" presId="urn:microsoft.com/office/officeart/2008/layout/HalfCircleOrganizationChart"/>
    <dgm:cxn modelId="{A894B995-8E8B-4287-B1A9-9AEB7A3EECCD}" type="presOf" srcId="{494AA2C5-7542-44BB-B208-63ED782FF72F}" destId="{C0760D6D-7333-4509-81A2-2A585FD71A01}" srcOrd="1" destOrd="0" presId="urn:microsoft.com/office/officeart/2008/layout/HalfCircleOrganizationChart"/>
    <dgm:cxn modelId="{EF278528-507C-463C-9AEF-0B82FAC26C1C}" type="presOf" srcId="{9BC1DCF8-1908-40DA-B57C-2F21D12B07EF}" destId="{647116F6-7F8A-4114-822C-84A55B3F3B73}" srcOrd="1" destOrd="0" presId="urn:microsoft.com/office/officeart/2008/layout/HalfCircleOrganizationChart"/>
    <dgm:cxn modelId="{BEA0CDBA-EB6F-461C-8594-67A45693A0DE}" type="presOf" srcId="{E3F48218-8B70-4928-B3F6-DBAB06C6BE7E}" destId="{22895418-705A-43C1-9364-0D537C3EB7F3}" srcOrd="1" destOrd="0" presId="urn:microsoft.com/office/officeart/2008/layout/HalfCircleOrganizationChart"/>
    <dgm:cxn modelId="{1C323513-F172-49D7-B566-CFC80CEAB728}" srcId="{76258821-5DBE-4B2C-B816-7D18E7310942}" destId="{70D34F99-631C-4243-937A-B8776F8BF5DF}" srcOrd="1" destOrd="0" parTransId="{7F192100-75B0-4DEA-A55C-B7C52EFD6BA3}" sibTransId="{9E540280-C38F-45BB-BB64-4AD7E41A13A2}"/>
    <dgm:cxn modelId="{AB3D69C7-1754-429E-9200-ACD5EF98C3EA}" type="presOf" srcId="{7035A758-43B1-4A3E-84B7-031FE6C7D5DF}" destId="{C9B189BC-F01C-4CD3-9054-9C1E3461AADD}" srcOrd="1" destOrd="0" presId="urn:microsoft.com/office/officeart/2008/layout/HalfCircleOrganizationChart"/>
    <dgm:cxn modelId="{7EC18922-7DE7-4C06-9E2C-13AFC2105D4B}" srcId="{B1D40191-3AB8-4155-98F2-FDFE8EC107C3}" destId="{042EA682-7ED5-4920-A3B6-9673DAEE35C0}" srcOrd="1" destOrd="0" parTransId="{9BFBE632-BB1B-4FD8-AA92-652EDD9F956D}" sibTransId="{C82AC5F3-D32A-498E-9482-569C333ABEBF}"/>
    <dgm:cxn modelId="{973F1E14-DD76-4425-B381-1FB550954A0C}" type="presOf" srcId="{D427FF18-B692-430C-952B-9C04652E94DE}" destId="{C724FA47-13CE-4812-B183-7A288F8876D4}" srcOrd="1" destOrd="0" presId="urn:microsoft.com/office/officeart/2008/layout/HalfCircleOrganizationChart"/>
    <dgm:cxn modelId="{8CAEB4DA-DEC9-4168-8681-5EFC352C3DCB}" type="presOf" srcId="{042EA682-7ED5-4920-A3B6-9673DAEE35C0}" destId="{C486B5B0-248F-4C81-B46A-21E233B7AD44}" srcOrd="1" destOrd="0" presId="urn:microsoft.com/office/officeart/2008/layout/HalfCircleOrganizationChart"/>
    <dgm:cxn modelId="{E978B013-1362-4624-A5DB-5839EDCCC2A4}" type="presOf" srcId="{182959BD-A9E2-4D0D-9513-3C28270EA5A0}" destId="{8055D09C-D8DC-40A0-A28F-24704DABFDE6}" srcOrd="1" destOrd="0" presId="urn:microsoft.com/office/officeart/2008/layout/HalfCircleOrganizationChart"/>
    <dgm:cxn modelId="{F75658FA-8AAF-43DD-A86D-B3FA45B1D31A}" srcId="{042EA682-7ED5-4920-A3B6-9673DAEE35C0}" destId="{182959BD-A9E2-4D0D-9513-3C28270EA5A0}" srcOrd="1" destOrd="0" parTransId="{5F0A106E-7D89-442C-8E86-001291A429DF}" sibTransId="{A34C2ABB-FAD0-4456-92BD-9E09C0261A9B}"/>
    <dgm:cxn modelId="{6C170084-A271-4203-88EB-AFDC08D85FC7}" srcId="{5C3B9351-F6D7-416D-8C92-1AEEBEC94AE9}" destId="{D8A017FA-FC86-4932-9B11-2932570FEF45}" srcOrd="1" destOrd="0" parTransId="{21B8043D-7CCD-42D8-8185-98E66784A114}" sibTransId="{C033A808-7C38-4463-B774-E21169908E06}"/>
    <dgm:cxn modelId="{E72199A6-2904-4537-9FA3-436A6048CE2B}" type="presOf" srcId="{C8269EC7-A917-49EA-9E8C-17A890E73145}" destId="{288935AF-12AD-4356-A460-3D35CB26AB0D}" srcOrd="1" destOrd="0" presId="urn:microsoft.com/office/officeart/2008/layout/HalfCircleOrganizationChart"/>
    <dgm:cxn modelId="{C404F480-951A-4A13-90E3-4C65A327BFF6}" type="presOf" srcId="{552CB70B-1CE4-4B8A-BBA2-9F2ED38A0F86}" destId="{E9534268-EEF8-4944-8981-F0A414604171}" srcOrd="0" destOrd="0" presId="urn:microsoft.com/office/officeart/2008/layout/HalfCircleOrganizationChart"/>
    <dgm:cxn modelId="{07D27604-535D-47DD-9447-21EFD2072498}" type="presOf" srcId="{EA373243-8BF6-431C-9889-399D09800E4A}" destId="{11CCFA14-D360-4ECF-B6B0-D170B328D2AA}" srcOrd="0" destOrd="0" presId="urn:microsoft.com/office/officeart/2008/layout/HalfCircleOrganizationChart"/>
    <dgm:cxn modelId="{88F67AD2-3DF6-4CF4-919E-0BCC083551F6}" type="presOf" srcId="{1116DC7C-A7B8-4CC4-8017-2BFD8B80B1F1}" destId="{A2334C93-752A-427A-BDB0-7CE0C0276DA1}" srcOrd="0" destOrd="0" presId="urn:microsoft.com/office/officeart/2008/layout/HalfCircleOrganizationChart"/>
    <dgm:cxn modelId="{A2D8A6D3-72D6-4B33-B060-5FFFE894DA7B}" type="presOf" srcId="{30C1D08A-75EB-4EF9-9A6E-A308C0B832B6}" destId="{B1FD2506-850D-4013-A0CF-170F2460E593}" srcOrd="0" destOrd="0" presId="urn:microsoft.com/office/officeart/2008/layout/HalfCircleOrganizationChart"/>
    <dgm:cxn modelId="{3E265C64-1F84-4883-B258-22E97D5E6384}" type="presOf" srcId="{92653DB4-52E9-4F13-AAF3-19F3D2723814}" destId="{E6F420A3-B271-409B-BA12-B17E3F98C436}" srcOrd="0" destOrd="0" presId="urn:microsoft.com/office/officeart/2008/layout/HalfCircleOrganizationChart"/>
    <dgm:cxn modelId="{1A668C8F-9290-4167-A99B-306C89CD45F4}" type="presOf" srcId="{D89CA4D0-7CE7-48A1-9562-6EB60AEE050B}" destId="{54170B64-BB12-40D6-AE64-BD1CEB54B674}" srcOrd="0" destOrd="0" presId="urn:microsoft.com/office/officeart/2008/layout/HalfCircleOrganizationChart"/>
    <dgm:cxn modelId="{C555F256-0192-4378-9683-696695D46F39}" srcId="{5C3B9351-F6D7-416D-8C92-1AEEBEC94AE9}" destId="{EE51401B-84CD-453F-8209-C11B8357204A}" srcOrd="0" destOrd="0" parTransId="{D89CA4D0-7CE7-48A1-9562-6EB60AEE050B}" sibTransId="{FAAAABC3-B56E-4E2B-AB9D-A88CA5693130}"/>
    <dgm:cxn modelId="{5C93397A-0B61-4B0F-AD60-DBEF65C46B86}" type="presOf" srcId="{E8B7007A-280B-4BBE-B6AA-2BDA5343970F}" destId="{FA9A558A-DC55-4C68-AC06-F412AE6731C6}" srcOrd="0" destOrd="0" presId="urn:microsoft.com/office/officeart/2008/layout/HalfCircleOrganizationChart"/>
    <dgm:cxn modelId="{CA8BB9E8-B6C4-4B66-84B4-E7D0D65E60C4}" srcId="{105CC4F5-DDC2-4C89-BA09-5CB7A612B030}" destId="{F5DC33CC-5905-43B4-A042-3C455328C5AE}" srcOrd="0" destOrd="0" parTransId="{1116DC7C-A7B8-4CC4-8017-2BFD8B80B1F1}" sibTransId="{04343F29-068C-4717-9C9A-A5583C63615E}"/>
    <dgm:cxn modelId="{1DC671F5-D694-4FD0-ACA1-5345E33CEE41}" srcId="{F5DC33CC-5905-43B4-A042-3C455328C5AE}" destId="{AA41596E-3237-4188-952A-73B06544823A}" srcOrd="0" destOrd="0" parTransId="{AD0A2DD8-ABC1-4234-A9B5-D1434F046322}" sibTransId="{DFC4135F-6BA3-4978-AF80-5A23A7C20715}"/>
    <dgm:cxn modelId="{B9FB6D1D-D311-433E-906E-338AC4E2A40C}" type="presOf" srcId="{E777BCA6-C657-4996-95EE-2C0096B3653B}" destId="{B3919362-A765-4853-965B-17FD150AC7CF}" srcOrd="1" destOrd="0" presId="urn:microsoft.com/office/officeart/2008/layout/HalfCircleOrganizationChart"/>
    <dgm:cxn modelId="{ED3395C1-37FD-4CFA-B0C7-49A0A2303E65}" type="presOf" srcId="{AA41596E-3237-4188-952A-73B06544823A}" destId="{2C2E293E-CD76-4773-B520-CC9985A18AE6}" srcOrd="0" destOrd="0" presId="urn:microsoft.com/office/officeart/2008/layout/HalfCircleOrganizationChart"/>
    <dgm:cxn modelId="{6CD133CE-CF82-4B9C-A734-39EB9A40C276}" type="presOf" srcId="{8B6650DF-852F-41D7-B60D-372A7C3AB92F}" destId="{6EC448DD-7DD2-4A6F-81F3-20853D00EB1C}" srcOrd="1" destOrd="0" presId="urn:microsoft.com/office/officeart/2008/layout/HalfCircleOrganizationChart"/>
    <dgm:cxn modelId="{A4E3AE62-A710-497A-8163-CB559C94BC05}" type="presOf" srcId="{07406146-8A23-48FC-BA88-13BA049FAC90}" destId="{699DBC9D-7CB7-41A9-898F-BFE6219A18D0}" srcOrd="0" destOrd="0" presId="urn:microsoft.com/office/officeart/2008/layout/HalfCircleOrganizationChart"/>
    <dgm:cxn modelId="{4E6316F0-0B2E-4ADC-9C8B-09A2D2B65A22}" srcId="{EA373243-8BF6-431C-9889-399D09800E4A}" destId="{B1D40191-3AB8-4155-98F2-FDFE8EC107C3}" srcOrd="1" destOrd="0" parTransId="{C5C39E49-55F6-4AA3-82E0-7CEAFC4062C9}" sibTransId="{8F7FCC08-EAE8-41AD-B206-4C0C3B366A0B}"/>
    <dgm:cxn modelId="{1845060B-A512-4E2D-B3F0-83C904084A5A}" type="presOf" srcId="{37A1D474-0049-4438-A2E6-076A93114BD7}" destId="{A96F1F1A-8DBE-4BDF-8773-1ACE8AB92EEC}" srcOrd="0" destOrd="0" presId="urn:microsoft.com/office/officeart/2008/layout/HalfCircleOrganizationChart"/>
    <dgm:cxn modelId="{6721E70B-11D8-4906-9199-7D01710F7C31}" type="presOf" srcId="{21B8043D-7CCD-42D8-8185-98E66784A114}" destId="{970F5593-3B88-4926-AD60-5A8D95873E1C}" srcOrd="0" destOrd="0" presId="urn:microsoft.com/office/officeart/2008/layout/HalfCircleOrganizationChart"/>
    <dgm:cxn modelId="{7D900FBB-C535-4825-B78C-2AB5918EC684}" type="presOf" srcId="{8B6650DF-852F-41D7-B60D-372A7C3AB92F}" destId="{E0BC100B-6BC0-415D-8DA1-A620F1E6F61C}" srcOrd="0" destOrd="0" presId="urn:microsoft.com/office/officeart/2008/layout/HalfCircleOrganizationChart"/>
    <dgm:cxn modelId="{BFE97366-5CC4-4267-B747-8B9953B26DA7}" type="presOf" srcId="{5F0A106E-7D89-442C-8E86-001291A429DF}" destId="{874743D2-4E7B-4E86-93DF-253F91A6E118}" srcOrd="0" destOrd="0" presId="urn:microsoft.com/office/officeart/2008/layout/HalfCircleOrganizationChart"/>
    <dgm:cxn modelId="{D26085C5-4B0C-42EF-9AED-1D34C814DF05}" srcId="{18A8BFB3-6496-49DD-802D-067424F9EBF1}" destId="{4696D680-C885-49A3-9F8F-1CB88429CD50}" srcOrd="1" destOrd="0" parTransId="{40231AC2-DF64-4999-9320-9CEE54F138E3}" sibTransId="{12C3FB1B-B18B-4502-AAF5-7258972290AE}"/>
    <dgm:cxn modelId="{F8E6DF1D-2405-49E1-B97C-A78202076DF9}" srcId="{552CB70B-1CE4-4B8A-BBA2-9F2ED38A0F86}" destId="{5C3B9351-F6D7-416D-8C92-1AEEBEC94AE9}" srcOrd="1" destOrd="0" parTransId="{082FF61D-A847-4EE9-B523-15CB145EC0DD}" sibTransId="{CD262672-13D1-4154-ADBC-28CDD47531FF}"/>
    <dgm:cxn modelId="{74CF938D-BB93-4B76-A26E-84B0EBD61A5F}" type="presOf" srcId="{A8175177-1519-41EC-B0E8-8E6F584E6BE0}" destId="{BD32FDB1-0715-4EC8-881E-CED8CEB20FB1}" srcOrd="1" destOrd="0" presId="urn:microsoft.com/office/officeart/2008/layout/HalfCircleOrganizationChart"/>
    <dgm:cxn modelId="{9AA194FC-4C05-47BD-8526-C954326119CC}" srcId="{08CED30B-E570-49C0-8A19-28341AFD116D}" destId="{494AA2C5-7542-44BB-B208-63ED782FF72F}" srcOrd="1" destOrd="0" parTransId="{21483904-DC30-478A-8E55-DB48F23876CD}" sibTransId="{FC48EE77-692D-4A73-81DD-2929265AC3B3}"/>
    <dgm:cxn modelId="{807EE6D6-AFBF-46F6-9E65-7D305BCED5C0}" type="presOf" srcId="{9BC1DCF8-1908-40DA-B57C-2F21D12B07EF}" destId="{F0FBB1AA-4607-442E-95BF-7C44CAE4BDAC}" srcOrd="0" destOrd="0" presId="urn:microsoft.com/office/officeart/2008/layout/HalfCircleOrganizationChart"/>
    <dgm:cxn modelId="{6470E94E-1FDA-4E5B-8EEF-24342ABB47F5}" type="presOf" srcId="{B1D40191-3AB8-4155-98F2-FDFE8EC107C3}" destId="{F55FECA7-06EB-4941-8E9D-DF19E11CB453}" srcOrd="0" destOrd="0" presId="urn:microsoft.com/office/officeart/2008/layout/HalfCircleOrganizationChart"/>
    <dgm:cxn modelId="{0B72EAF9-91B0-4EA6-A7C6-AD50D0191EBB}" type="presOf" srcId="{D8A017FA-FC86-4932-9B11-2932570FEF45}" destId="{9F1E5D56-04C7-45FE-99C1-7DB7E39B2EE1}" srcOrd="1" destOrd="0" presId="urn:microsoft.com/office/officeart/2008/layout/HalfCircleOrganizationChart"/>
    <dgm:cxn modelId="{7D577BA6-ACC5-46EB-9370-857AF6E7171B}" type="presOf" srcId="{D4439E73-9DDA-4BE5-9F15-5A5F5E249712}" destId="{BA14F99B-915B-4E9D-9577-8C22604A72C8}" srcOrd="0" destOrd="0" presId="urn:microsoft.com/office/officeart/2008/layout/HalfCircleOrganizationChart"/>
    <dgm:cxn modelId="{5C1FB041-70DF-4C1A-B6ED-08E29E8B0DC6}" type="presOf" srcId="{C5C39E49-55F6-4AA3-82E0-7CEAFC4062C9}" destId="{BAF0773F-AA9D-490F-8401-1AC153DFCEC6}" srcOrd="0" destOrd="0" presId="urn:microsoft.com/office/officeart/2008/layout/HalfCircleOrganizationChart"/>
    <dgm:cxn modelId="{29C21183-68C3-4C6F-9ADA-D488ED7BC54C}" type="presOf" srcId="{0EAC3B19-F73C-4E3A-942F-268170E629F6}" destId="{DFB0DD7C-9827-4C20-A637-4C9918CC170D}" srcOrd="0" destOrd="0" presId="urn:microsoft.com/office/officeart/2008/layout/HalfCircleOrganizationChart"/>
    <dgm:cxn modelId="{0A3BA768-5705-4EF4-9C94-CB72C320D0D0}" type="presOf" srcId="{7F192100-75B0-4DEA-A55C-B7C52EFD6BA3}" destId="{006B38EF-88C7-4E5D-B383-20D0582EC21A}" srcOrd="0" destOrd="0" presId="urn:microsoft.com/office/officeart/2008/layout/HalfCircleOrganizationChart"/>
    <dgm:cxn modelId="{AE8E4F95-E4FF-41B3-AFD3-7AA0E2632B22}" type="presOf" srcId="{4696D680-C885-49A3-9F8F-1CB88429CD50}" destId="{E59BD087-3A8C-4F61-9450-723B033AF828}" srcOrd="0" destOrd="0" presId="urn:microsoft.com/office/officeart/2008/layout/HalfCircleOrganizationChart"/>
    <dgm:cxn modelId="{DECD8EE5-2D62-4E5B-AB3C-4A392F15103E}" type="presOf" srcId="{105CC4F5-DDC2-4C89-BA09-5CB7A612B030}" destId="{420BF8B1-A6B4-46E4-81C7-BF39ACC9974C}" srcOrd="1" destOrd="0" presId="urn:microsoft.com/office/officeart/2008/layout/HalfCircleOrganizationChart"/>
    <dgm:cxn modelId="{E7D8DEB4-DAD5-42E5-915E-36A21636D260}" type="presOf" srcId="{9BFBE632-BB1B-4FD8-AA92-652EDD9F956D}" destId="{42630EC3-B416-49CF-B0AA-D7BA447BE54A}" srcOrd="0" destOrd="0" presId="urn:microsoft.com/office/officeart/2008/layout/HalfCircleOrganizationChart"/>
    <dgm:cxn modelId="{7F938FA9-B5A0-4DDF-B3CC-0FEE390E91D0}" srcId="{C9624E63-FB8B-49B1-BB6E-466D30386CBC}" destId="{76258821-5DBE-4B2C-B816-7D18E7310942}" srcOrd="1" destOrd="0" parTransId="{DEADF078-F2FA-4150-9F44-B2CBF675C57E}" sibTransId="{C08AFC43-8637-4F7B-A8B7-5934ED5569E8}"/>
    <dgm:cxn modelId="{87C5196D-0D4A-4CC5-83AE-DB18B0336F42}" srcId="{07406146-8A23-48FC-BA88-13BA049FAC90}" destId="{406430AE-739F-485C-9817-CDEC3C296520}" srcOrd="0" destOrd="0" parTransId="{A2189292-0F8D-4F84-AD1E-50E859690552}" sibTransId="{B3E70835-0471-47CE-A0A5-F5FA6386D568}"/>
    <dgm:cxn modelId="{65D04D04-31FC-42D7-B0F1-1D6CC271D92E}" srcId="{406430AE-739F-485C-9817-CDEC3C296520}" destId="{105CC4F5-DDC2-4C89-BA09-5CB7A612B030}" srcOrd="0" destOrd="0" parTransId="{6120D915-7230-47BD-B8B4-011D7611B49F}" sibTransId="{82F04846-11E9-48A3-B487-4F7A9B0D36B3}"/>
    <dgm:cxn modelId="{97C88F6E-409E-484D-9D11-78817597E3BF}" srcId="{406430AE-739F-485C-9817-CDEC3C296520}" destId="{18A8BFB3-6496-49DD-802D-067424F9EBF1}" srcOrd="1" destOrd="0" parTransId="{30112175-33E7-4539-B19E-7F45CBB92D2B}" sibTransId="{9AE99EB0-AB92-4B9B-B899-FBE0D3008C25}"/>
    <dgm:cxn modelId="{D40868FC-BDE4-4C52-99C9-BC0F17EB4365}" type="presOf" srcId="{406430AE-739F-485C-9817-CDEC3C296520}" destId="{F73EE4B8-6AD2-430D-AE75-0B54423D8493}" srcOrd="1" destOrd="0" presId="urn:microsoft.com/office/officeart/2008/layout/HalfCircleOrganizationChart"/>
    <dgm:cxn modelId="{13F73007-0806-464C-9CD1-EA979A4FB744}" type="presOf" srcId="{EA373243-8BF6-431C-9889-399D09800E4A}" destId="{12C723D6-BD35-4F2D-A2EF-896F0969A64E}" srcOrd="1" destOrd="0" presId="urn:microsoft.com/office/officeart/2008/layout/HalfCircleOrganizationChart"/>
    <dgm:cxn modelId="{B591B69C-B1C8-42E5-91FD-C827DCFF8E4F}" type="presOf" srcId="{C8269EC7-A917-49EA-9E8C-17A890E73145}" destId="{ACD8C68B-8189-42B9-8148-F22D4DC7A8C2}" srcOrd="0" destOrd="0" presId="urn:microsoft.com/office/officeart/2008/layout/HalfCircleOrganizationChart"/>
    <dgm:cxn modelId="{C790789F-4C21-43C6-ABB1-0982F6FFA6CF}" type="presOf" srcId="{21483904-DC30-478A-8E55-DB48F23876CD}" destId="{4D23FFBB-E0EA-4099-9F26-A48CA4EF96DC}" srcOrd="0" destOrd="0" presId="urn:microsoft.com/office/officeart/2008/layout/HalfCircleOrganizationChart"/>
    <dgm:cxn modelId="{5E699A88-4BA3-4088-B95B-5D20C458C736}" type="presOf" srcId="{105CC4F5-DDC2-4C89-BA09-5CB7A612B030}" destId="{40889A5B-E9B7-45B5-9214-B53B7FBD3678}" srcOrd="0" destOrd="0" presId="urn:microsoft.com/office/officeart/2008/layout/HalfCircleOrganizationChart"/>
    <dgm:cxn modelId="{84B24867-16DE-4478-9C04-23A6573DDFFE}" srcId="{18A8BFB3-6496-49DD-802D-067424F9EBF1}" destId="{C8269EC7-A917-49EA-9E8C-17A890E73145}" srcOrd="0" destOrd="0" parTransId="{0EAC3B19-F73C-4E3A-942F-268170E629F6}" sibTransId="{B13FB410-1142-4435-A0A6-0EDAE79E1AAD}"/>
    <dgm:cxn modelId="{10AD064E-91AE-4612-978E-B9A3957DA150}" srcId="{105CC4F5-DDC2-4C89-BA09-5CB7A612B030}" destId="{552CB70B-1CE4-4B8A-BBA2-9F2ED38A0F86}" srcOrd="1" destOrd="0" parTransId="{D4439E73-9DDA-4BE5-9F15-5A5F5E249712}" sibTransId="{0B4B478E-F045-476D-9F52-18C02C3B1E02}"/>
    <dgm:cxn modelId="{7F7817B2-B128-420F-91C4-FBB34E9931B0}" type="presOf" srcId="{E502610E-B7DE-4A78-AA60-B2C0BBDF7337}" destId="{CA728AE5-17C4-4361-902F-B848A19C6ECC}" srcOrd="0" destOrd="0" presId="urn:microsoft.com/office/officeart/2008/layout/HalfCircleOrganizationChart"/>
    <dgm:cxn modelId="{F3B9380E-2405-4BAD-8C3B-67E28A657990}" srcId="{F5DC33CC-5905-43B4-A042-3C455328C5AE}" destId="{08CED30B-E570-49C0-8A19-28341AFD116D}" srcOrd="1" destOrd="0" parTransId="{E502610E-B7DE-4A78-AA60-B2C0BBDF7337}" sibTransId="{38952D63-90F9-445B-9C37-238DDF488642}"/>
    <dgm:cxn modelId="{6CEBF16B-4ACC-4DD3-98DB-BE520385B5B7}" type="presOf" srcId="{D427FF18-B692-430C-952B-9C04652E94DE}" destId="{E9F19221-5898-4047-9AC6-4E1B7F8F404C}" srcOrd="0" destOrd="0" presId="urn:microsoft.com/office/officeart/2008/layout/HalfCircleOrganizationChart"/>
    <dgm:cxn modelId="{C881911E-C039-4B5C-A98A-64F1C9C60B37}" type="presOf" srcId="{DD59FE7B-99C8-4708-A0B9-A330A439A602}" destId="{0EFDCFA8-8D13-4F92-97DD-313762CEE4F0}" srcOrd="1" destOrd="0" presId="urn:microsoft.com/office/officeart/2008/layout/HalfCircleOrganizationChart"/>
    <dgm:cxn modelId="{1E099FF9-05B6-4ADB-81D9-009C48C64070}" type="presOf" srcId="{F0E74AD0-4E78-4F6C-A1BA-C4DBB2FA2309}" destId="{54E0947A-73CC-4F89-8585-1094E1F52D2B}" srcOrd="0" destOrd="0" presId="urn:microsoft.com/office/officeart/2008/layout/HalfCircleOrganizationChart"/>
    <dgm:cxn modelId="{D40ED3DE-D97B-40DD-97B8-BFC60EA5388F}" type="presOf" srcId="{494AA2C5-7542-44BB-B208-63ED782FF72F}" destId="{A8D2E699-894C-43C0-9F93-152435CD5E96}" srcOrd="0" destOrd="0" presId="urn:microsoft.com/office/officeart/2008/layout/HalfCircleOrganizationChart"/>
    <dgm:cxn modelId="{CDF398C6-3A55-48F4-ABAB-FF9180C985FC}" srcId="{AA41596E-3237-4188-952A-73B06544823A}" destId="{37A1D474-0049-4438-A2E6-076A93114BD7}" srcOrd="0" destOrd="0" parTransId="{92653DB4-52E9-4F13-AAF3-19F3D2723814}" sibTransId="{BC9CBBE6-3477-4080-B28A-BB71CCEF7F4D}"/>
    <dgm:cxn modelId="{6F11AD28-D7CC-4BD4-8763-C4FACA82C3E5}" srcId="{76258821-5DBE-4B2C-B816-7D18E7310942}" destId="{7035A758-43B1-4A3E-84B7-031FE6C7D5DF}" srcOrd="0" destOrd="0" parTransId="{6DE0A630-CEB2-46EC-8D0F-66A9907DC35C}" sibTransId="{500E1D23-1002-4A09-B54F-7CDC55DB8FC3}"/>
    <dgm:cxn modelId="{CD92B08A-CBEE-45B6-A1A6-56923CBDA924}" srcId="{552CB70B-1CE4-4B8A-BBA2-9F2ED38A0F86}" destId="{9BC1DCF8-1908-40DA-B57C-2F21D12B07EF}" srcOrd="0" destOrd="0" parTransId="{EA8D1A77-8412-4D76-AC7A-477287AC66EF}" sibTransId="{74EEBC2C-098A-487B-98CD-5B47203C3612}"/>
    <dgm:cxn modelId="{D953B7FC-F88B-41A9-8149-5C62C23192A7}" type="presOf" srcId="{4696D680-C885-49A3-9F8F-1CB88429CD50}" destId="{93E5237A-044A-42A9-9E0E-2153DD4B9439}" srcOrd="1" destOrd="0" presId="urn:microsoft.com/office/officeart/2008/layout/HalfCircleOrganizationChart"/>
    <dgm:cxn modelId="{499FF536-2BD2-4056-BF99-C562C1E4DF60}" type="presOf" srcId="{E3F48218-8B70-4928-B3F6-DBAB06C6BE7E}" destId="{D5BC10D6-0D8C-4C84-9EA3-E00C19B5E33A}" srcOrd="0" destOrd="0" presId="urn:microsoft.com/office/officeart/2008/layout/HalfCircleOrganizationChart"/>
    <dgm:cxn modelId="{B3DB2CDF-451B-4377-9E2F-C5552AB59C1D}" type="presOf" srcId="{EE51401B-84CD-453F-8209-C11B8357204A}" destId="{76790CFE-457C-4E3E-995C-554AAA907E32}" srcOrd="0" destOrd="0" presId="urn:microsoft.com/office/officeart/2008/layout/HalfCircleOrganizationChart"/>
    <dgm:cxn modelId="{0D00FE8F-C10E-461E-B18C-CAECBEEE89E2}" type="presOf" srcId="{6120D915-7230-47BD-B8B4-011D7611B49F}" destId="{5685D0C5-B9B6-4118-A257-9A84D19904B6}" srcOrd="0" destOrd="0" presId="urn:microsoft.com/office/officeart/2008/layout/HalfCircleOrganizationChart"/>
    <dgm:cxn modelId="{3162B718-0817-4475-A3E9-9E3CA5D657DB}" type="presOf" srcId="{A8175177-1519-41EC-B0E8-8E6F584E6BE0}" destId="{F5FB4C10-2E4E-4798-AB53-EA4BC2F9653D}" srcOrd="0" destOrd="0" presId="urn:microsoft.com/office/officeart/2008/layout/HalfCircleOrganizationChart"/>
    <dgm:cxn modelId="{59219845-63C5-4F7A-9C67-994BBC457D93}" type="presOf" srcId="{4673C714-8D75-4A7A-BC7D-27F7D101EEC4}" destId="{665E159B-C3FC-44D9-AB6B-FA2A13096CD0}" srcOrd="0" destOrd="0" presId="urn:microsoft.com/office/officeart/2008/layout/HalfCircleOrganizationChart"/>
    <dgm:cxn modelId="{6FB2E5CC-2AA0-409C-BF0C-63C2FC84B839}" type="presOf" srcId="{F5DC33CC-5905-43B4-A042-3C455328C5AE}" destId="{41A1E3A7-B7EE-4BE6-88D8-97EE57365A16}" srcOrd="1" destOrd="0" presId="urn:microsoft.com/office/officeart/2008/layout/HalfCircleOrganizationChart"/>
    <dgm:cxn modelId="{CBB1256C-66F7-4ED9-8A69-472CA77BE5FE}" type="presOf" srcId="{EE51401B-84CD-453F-8209-C11B8357204A}" destId="{C6B32AB2-04CF-467D-A27D-2EAA40024BF2}" srcOrd="1" destOrd="0" presId="urn:microsoft.com/office/officeart/2008/layout/HalfCircleOrganizationChart"/>
    <dgm:cxn modelId="{43F756C7-8B7C-494C-9CC8-4BBDF593E6F7}" type="presOf" srcId="{18A8BFB3-6496-49DD-802D-067424F9EBF1}" destId="{402F60AC-35C2-46B3-965F-9DD647E81A4E}" srcOrd="0" destOrd="0" presId="urn:microsoft.com/office/officeart/2008/layout/HalfCircleOrganizationChart"/>
    <dgm:cxn modelId="{D46BB527-3C91-4B81-A29C-70739EACD5DE}" type="presOf" srcId="{EA8D1A77-8412-4D76-AC7A-477287AC66EF}" destId="{44B6A669-37C7-4B59-BDDB-0D3B531C8712}" srcOrd="0" destOrd="0" presId="urn:microsoft.com/office/officeart/2008/layout/HalfCircleOrganizationChart"/>
    <dgm:cxn modelId="{A1CA8727-341D-4AFC-A829-A33E1F0002DF}" srcId="{AA41596E-3237-4188-952A-73B06544823A}" destId="{8B6650DF-852F-41D7-B60D-372A7C3AB92F}" srcOrd="1" destOrd="0" parTransId="{30C1D08A-75EB-4EF9-9A6E-A308C0B832B6}" sibTransId="{9B2E3CF1-D680-4397-BCE7-15B125CE69C5}"/>
    <dgm:cxn modelId="{E96B3AFC-38F3-4C0A-A243-36352753FA02}" srcId="{C9624E63-FB8B-49B1-BB6E-466D30386CBC}" destId="{D427FF18-B692-430C-952B-9C04652E94DE}" srcOrd="0" destOrd="0" parTransId="{F0E74AD0-4E78-4F6C-A1BA-C4DBB2FA2309}" sibTransId="{9C7006CA-5B68-4302-B715-C278E6399D9E}"/>
    <dgm:cxn modelId="{8639BD17-08BA-4A1B-B66C-144C7E078F95}" type="presOf" srcId="{76258821-5DBE-4B2C-B816-7D18E7310942}" destId="{1556CFD0-DAAB-4FB4-8CD5-6718ED847024}" srcOrd="0" destOrd="0" presId="urn:microsoft.com/office/officeart/2008/layout/HalfCircleOrganizationChart"/>
    <dgm:cxn modelId="{E45CE550-7858-4319-A453-3C9EC775223B}" type="presOf" srcId="{7035A758-43B1-4A3E-84B7-031FE6C7D5DF}" destId="{748B3D79-FDB6-483D-9786-2CFC353E09CE}" srcOrd="0" destOrd="0" presId="urn:microsoft.com/office/officeart/2008/layout/HalfCircleOrganizationChart"/>
    <dgm:cxn modelId="{EDF4FA97-D3BA-4F6E-BC04-31CE9B0FB554}" type="presOf" srcId="{B1D40191-3AB8-4155-98F2-FDFE8EC107C3}" destId="{9F8489E7-3BDE-4D64-8487-FABC4CD483FA}" srcOrd="1" destOrd="0" presId="urn:microsoft.com/office/officeart/2008/layout/HalfCircleOrganizationChart"/>
    <dgm:cxn modelId="{AB00E9EA-F753-465E-AD2B-5B585B552E1A}" type="presOf" srcId="{5C3B9351-F6D7-416D-8C92-1AEEBEC94AE9}" destId="{2D81DBA4-EE8C-4A53-B0BA-E49C844B41EA}" srcOrd="0" destOrd="0" presId="urn:microsoft.com/office/officeart/2008/layout/HalfCircleOrganizationChart"/>
    <dgm:cxn modelId="{EB052733-A71A-4704-8677-FF65DF8A5E3E}" type="presOf" srcId="{406430AE-739F-485C-9817-CDEC3C296520}" destId="{767F2496-FD6F-4613-9657-2AD046B90E10}" srcOrd="0" destOrd="0" presId="urn:microsoft.com/office/officeart/2008/layout/HalfCircleOrganizationChart"/>
    <dgm:cxn modelId="{F399B934-A86A-4101-8C3D-DA2163B7673B}" srcId="{08CED30B-E570-49C0-8A19-28341AFD116D}" destId="{E7AEB83F-A6DF-47F5-A0D1-E39A6A32B01F}" srcOrd="0" destOrd="0" parTransId="{E1C865CE-3BFA-4291-881A-12400CB9CB58}" sibTransId="{02127D9C-609A-4C1C-AC4F-DB4ADA435E7B}"/>
    <dgm:cxn modelId="{B1ADACFA-5F68-4BC5-BC26-702E40FF53EE}" type="presOf" srcId="{70D34F99-631C-4243-937A-B8776F8BF5DF}" destId="{E539162D-6A59-466C-A0D9-3F1EE142D49D}" srcOrd="1" destOrd="0" presId="urn:microsoft.com/office/officeart/2008/layout/HalfCircleOrganizationChart"/>
    <dgm:cxn modelId="{F1621525-5DA3-4A31-91BD-BA16D433DD27}" type="presOf" srcId="{E7AEB83F-A6DF-47F5-A0D1-E39A6A32B01F}" destId="{6491439B-D0F0-48AD-BF7C-8C85138AEB95}" srcOrd="1" destOrd="0" presId="urn:microsoft.com/office/officeart/2008/layout/HalfCircleOrganizationChart"/>
    <dgm:cxn modelId="{A9F7AC35-01B2-40EF-A1D2-2263CAFDF14B}" type="presOf" srcId="{E777BCA6-C657-4996-95EE-2C0096B3653B}" destId="{9BFE3360-F3D7-42FF-9491-26E6B1D2717A}" srcOrd="0" destOrd="0" presId="urn:microsoft.com/office/officeart/2008/layout/HalfCircleOrganizationChart"/>
    <dgm:cxn modelId="{3930DB82-A38B-4353-BD77-C398FBB63B56}" type="presOf" srcId="{7CBA3B17-A250-4FE3-A1E5-431BE4BFE67F}" destId="{011954EB-FE88-4051-A0EF-C57493CFEC5F}" srcOrd="0" destOrd="0" presId="urn:microsoft.com/office/officeart/2008/layout/HalfCircleOrganizationChart"/>
    <dgm:cxn modelId="{AD4A0523-DC39-4E71-B190-DF9A8EC5E12D}" type="presParOf" srcId="{699DBC9D-7CB7-41A9-898F-BFE6219A18D0}" destId="{97EBDA46-19D3-467A-90E0-D0F8EA8D8831}" srcOrd="0" destOrd="0" presId="urn:microsoft.com/office/officeart/2008/layout/HalfCircleOrganizationChart"/>
    <dgm:cxn modelId="{5BB6A69D-5952-407D-84E7-AD5C0E4E5677}" type="presParOf" srcId="{97EBDA46-19D3-467A-90E0-D0F8EA8D8831}" destId="{01F084B0-0891-4F2C-977E-0F6551C2E342}" srcOrd="0" destOrd="0" presId="urn:microsoft.com/office/officeart/2008/layout/HalfCircleOrganizationChart"/>
    <dgm:cxn modelId="{5FC52D6B-71CE-4421-821E-8882D2070112}" type="presParOf" srcId="{01F084B0-0891-4F2C-977E-0F6551C2E342}" destId="{767F2496-FD6F-4613-9657-2AD046B90E10}" srcOrd="0" destOrd="0" presId="urn:microsoft.com/office/officeart/2008/layout/HalfCircleOrganizationChart"/>
    <dgm:cxn modelId="{018618BB-256E-4875-8F20-E9CF67AF4F8E}" type="presParOf" srcId="{01F084B0-0891-4F2C-977E-0F6551C2E342}" destId="{5F78619F-AD77-426D-B5AE-D9571B73598A}" srcOrd="1" destOrd="0" presId="urn:microsoft.com/office/officeart/2008/layout/HalfCircleOrganizationChart"/>
    <dgm:cxn modelId="{C4F98A01-FA81-493E-BB39-DE6C97DCADB7}" type="presParOf" srcId="{01F084B0-0891-4F2C-977E-0F6551C2E342}" destId="{188905CD-B4BA-4928-AD71-A0BCFD2F4F41}" srcOrd="2" destOrd="0" presId="urn:microsoft.com/office/officeart/2008/layout/HalfCircleOrganizationChart"/>
    <dgm:cxn modelId="{6AD00DA3-A9B0-4295-870F-CDAD44816E48}" type="presParOf" srcId="{01F084B0-0891-4F2C-977E-0F6551C2E342}" destId="{F73EE4B8-6AD2-430D-AE75-0B54423D8493}" srcOrd="3" destOrd="0" presId="urn:microsoft.com/office/officeart/2008/layout/HalfCircleOrganizationChart"/>
    <dgm:cxn modelId="{D6751465-B473-42BC-9281-822D8B7DFF21}" type="presParOf" srcId="{97EBDA46-19D3-467A-90E0-D0F8EA8D8831}" destId="{1E1054B1-6819-40B4-A394-00015ED38941}" srcOrd="1" destOrd="0" presId="urn:microsoft.com/office/officeart/2008/layout/HalfCircleOrganizationChart"/>
    <dgm:cxn modelId="{F568E276-36FA-4D94-8F9A-F8342AED8D02}" type="presParOf" srcId="{1E1054B1-6819-40B4-A394-00015ED38941}" destId="{5685D0C5-B9B6-4118-A257-9A84D19904B6}" srcOrd="0" destOrd="0" presId="urn:microsoft.com/office/officeart/2008/layout/HalfCircleOrganizationChart"/>
    <dgm:cxn modelId="{C2D1A31C-3C2E-4007-81A1-1C9D784AFB9E}" type="presParOf" srcId="{1E1054B1-6819-40B4-A394-00015ED38941}" destId="{0B90DA30-E180-47B8-8205-EF99E2C00B62}" srcOrd="1" destOrd="0" presId="urn:microsoft.com/office/officeart/2008/layout/HalfCircleOrganizationChart"/>
    <dgm:cxn modelId="{6A11104E-6D2A-4762-8312-A17418256048}" type="presParOf" srcId="{0B90DA30-E180-47B8-8205-EF99E2C00B62}" destId="{285A2B84-C41D-422E-A451-63388D31A3B0}" srcOrd="0" destOrd="0" presId="urn:microsoft.com/office/officeart/2008/layout/HalfCircleOrganizationChart"/>
    <dgm:cxn modelId="{7D7225AF-1873-4B01-A6EB-514D92B34CA8}" type="presParOf" srcId="{285A2B84-C41D-422E-A451-63388D31A3B0}" destId="{40889A5B-E9B7-45B5-9214-B53B7FBD3678}" srcOrd="0" destOrd="0" presId="urn:microsoft.com/office/officeart/2008/layout/HalfCircleOrganizationChart"/>
    <dgm:cxn modelId="{1DB2680E-9D2B-483B-B45A-FC4B16DEAABB}" type="presParOf" srcId="{285A2B84-C41D-422E-A451-63388D31A3B0}" destId="{98C25E74-36C3-4E5E-A5E5-15CB9C475B44}" srcOrd="1" destOrd="0" presId="urn:microsoft.com/office/officeart/2008/layout/HalfCircleOrganizationChart"/>
    <dgm:cxn modelId="{347B5AF3-9B5F-4F9C-BC23-3DF9AA194729}" type="presParOf" srcId="{285A2B84-C41D-422E-A451-63388D31A3B0}" destId="{F17719F7-281B-4EE6-B1FC-9B3FF332CC24}" srcOrd="2" destOrd="0" presId="urn:microsoft.com/office/officeart/2008/layout/HalfCircleOrganizationChart"/>
    <dgm:cxn modelId="{986C29A5-7FA2-4AAC-BECE-E4CC94A31751}" type="presParOf" srcId="{285A2B84-C41D-422E-A451-63388D31A3B0}" destId="{420BF8B1-A6B4-46E4-81C7-BF39ACC9974C}" srcOrd="3" destOrd="0" presId="urn:microsoft.com/office/officeart/2008/layout/HalfCircleOrganizationChart"/>
    <dgm:cxn modelId="{63E190A7-84F1-4E1E-A9F6-94AA4F956854}" type="presParOf" srcId="{0B90DA30-E180-47B8-8205-EF99E2C00B62}" destId="{205C350C-135A-4F95-ADD1-D3C35911F30C}" srcOrd="1" destOrd="0" presId="urn:microsoft.com/office/officeart/2008/layout/HalfCircleOrganizationChart"/>
    <dgm:cxn modelId="{BBB3CD57-B6C5-4EC7-9F7B-DDB0A927319B}" type="presParOf" srcId="{205C350C-135A-4F95-ADD1-D3C35911F30C}" destId="{A2334C93-752A-427A-BDB0-7CE0C0276DA1}" srcOrd="0" destOrd="0" presId="urn:microsoft.com/office/officeart/2008/layout/HalfCircleOrganizationChart"/>
    <dgm:cxn modelId="{443CDE14-19A1-4249-8140-A2DA7633EA71}" type="presParOf" srcId="{205C350C-135A-4F95-ADD1-D3C35911F30C}" destId="{FE3221DD-6C8E-4ACB-ADC4-260224F0AB69}" srcOrd="1" destOrd="0" presId="urn:microsoft.com/office/officeart/2008/layout/HalfCircleOrganizationChart"/>
    <dgm:cxn modelId="{FA0B11D9-5DA3-444E-83F8-983568030BE6}" type="presParOf" srcId="{FE3221DD-6C8E-4ACB-ADC4-260224F0AB69}" destId="{8CC027FC-A9B5-449E-91AD-3282CFFDED02}" srcOrd="0" destOrd="0" presId="urn:microsoft.com/office/officeart/2008/layout/HalfCircleOrganizationChart"/>
    <dgm:cxn modelId="{3B80B440-74DE-49B2-8C0B-2C8AD5BF0D31}" type="presParOf" srcId="{8CC027FC-A9B5-449E-91AD-3282CFFDED02}" destId="{8E5121B5-183C-46F2-A483-135F5C086EF7}" srcOrd="0" destOrd="0" presId="urn:microsoft.com/office/officeart/2008/layout/HalfCircleOrganizationChart"/>
    <dgm:cxn modelId="{BA28B46C-09F1-46EF-B496-9A0B9A64D28B}" type="presParOf" srcId="{8CC027FC-A9B5-449E-91AD-3282CFFDED02}" destId="{F7C2C30F-090D-4C10-8A80-EC478100288A}" srcOrd="1" destOrd="0" presId="urn:microsoft.com/office/officeart/2008/layout/HalfCircleOrganizationChart"/>
    <dgm:cxn modelId="{D9505C5E-A350-4399-9630-4554D413D259}" type="presParOf" srcId="{8CC027FC-A9B5-449E-91AD-3282CFFDED02}" destId="{D9FE9CD3-550A-4245-8F87-8F6F560EC533}" srcOrd="2" destOrd="0" presId="urn:microsoft.com/office/officeart/2008/layout/HalfCircleOrganizationChart"/>
    <dgm:cxn modelId="{AD87DB69-CB6C-4FF7-ADA0-3C49AB0495C5}" type="presParOf" srcId="{8CC027FC-A9B5-449E-91AD-3282CFFDED02}" destId="{41A1E3A7-B7EE-4BE6-88D8-97EE57365A16}" srcOrd="3" destOrd="0" presId="urn:microsoft.com/office/officeart/2008/layout/HalfCircleOrganizationChart"/>
    <dgm:cxn modelId="{EBA13609-E79B-48F8-A211-291933C22B18}" type="presParOf" srcId="{FE3221DD-6C8E-4ACB-ADC4-260224F0AB69}" destId="{193C5722-D006-4A17-9F16-5226396AEE31}" srcOrd="1" destOrd="0" presId="urn:microsoft.com/office/officeart/2008/layout/HalfCircleOrganizationChart"/>
    <dgm:cxn modelId="{EEF978E1-61D6-417B-9311-702ED1C6F57E}" type="presParOf" srcId="{193C5722-D006-4A17-9F16-5226396AEE31}" destId="{E0656D27-951E-4A2A-B382-9B78F73DE6A7}" srcOrd="0" destOrd="0" presId="urn:microsoft.com/office/officeart/2008/layout/HalfCircleOrganizationChart"/>
    <dgm:cxn modelId="{35F82443-B579-49BA-9EA9-A9F98B13362A}" type="presParOf" srcId="{193C5722-D006-4A17-9F16-5226396AEE31}" destId="{A878E45D-2096-439F-80F5-6B969DBBDA0D}" srcOrd="1" destOrd="0" presId="urn:microsoft.com/office/officeart/2008/layout/HalfCircleOrganizationChart"/>
    <dgm:cxn modelId="{C4997602-EEFC-4877-A426-CA7D7A9946B3}" type="presParOf" srcId="{A878E45D-2096-439F-80F5-6B969DBBDA0D}" destId="{F4B1E871-45D8-4F7D-8650-936E5372156F}" srcOrd="0" destOrd="0" presId="urn:microsoft.com/office/officeart/2008/layout/HalfCircleOrganizationChart"/>
    <dgm:cxn modelId="{B2CC1AE5-03FC-4046-AC2A-336C2F6E2D90}" type="presParOf" srcId="{F4B1E871-45D8-4F7D-8650-936E5372156F}" destId="{2C2E293E-CD76-4773-B520-CC9985A18AE6}" srcOrd="0" destOrd="0" presId="urn:microsoft.com/office/officeart/2008/layout/HalfCircleOrganizationChart"/>
    <dgm:cxn modelId="{893FB857-D23C-48F4-84DA-5B25579591D4}" type="presParOf" srcId="{F4B1E871-45D8-4F7D-8650-936E5372156F}" destId="{39DE7D43-574D-47B6-BDE6-4521C4FF3018}" srcOrd="1" destOrd="0" presId="urn:microsoft.com/office/officeart/2008/layout/HalfCircleOrganizationChart"/>
    <dgm:cxn modelId="{BF33328C-FB95-4645-99CE-D6A9AD78ECE9}" type="presParOf" srcId="{F4B1E871-45D8-4F7D-8650-936E5372156F}" destId="{10F823A8-4CC5-4FBB-9921-5882BFCA9E44}" srcOrd="2" destOrd="0" presId="urn:microsoft.com/office/officeart/2008/layout/HalfCircleOrganizationChart"/>
    <dgm:cxn modelId="{94D6515B-9DD9-43F2-98CF-64DB42901419}" type="presParOf" srcId="{F4B1E871-45D8-4F7D-8650-936E5372156F}" destId="{FE6EABB2-9197-4E79-9A8A-E67F81E6B925}" srcOrd="3" destOrd="0" presId="urn:microsoft.com/office/officeart/2008/layout/HalfCircleOrganizationChart"/>
    <dgm:cxn modelId="{269C91A6-6D8C-46FE-A8BD-F82673F1015E}" type="presParOf" srcId="{A878E45D-2096-439F-80F5-6B969DBBDA0D}" destId="{32FD0585-38F5-4F6F-8C06-9B8CB775BC5C}" srcOrd="1" destOrd="0" presId="urn:microsoft.com/office/officeart/2008/layout/HalfCircleOrganizationChart"/>
    <dgm:cxn modelId="{63B66EEE-D805-46E3-B583-01C1B3D43393}" type="presParOf" srcId="{32FD0585-38F5-4F6F-8C06-9B8CB775BC5C}" destId="{E6F420A3-B271-409B-BA12-B17E3F98C436}" srcOrd="0" destOrd="0" presId="urn:microsoft.com/office/officeart/2008/layout/HalfCircleOrganizationChart"/>
    <dgm:cxn modelId="{DF69EBBD-78E2-4E77-9397-6BB12F88A327}" type="presParOf" srcId="{32FD0585-38F5-4F6F-8C06-9B8CB775BC5C}" destId="{165A056B-1200-44BF-A8BD-8B1CDF5EE1C6}" srcOrd="1" destOrd="0" presId="urn:microsoft.com/office/officeart/2008/layout/HalfCircleOrganizationChart"/>
    <dgm:cxn modelId="{E73C9106-BD05-430A-A124-BE8E1EDDE06B}" type="presParOf" srcId="{165A056B-1200-44BF-A8BD-8B1CDF5EE1C6}" destId="{23C78060-A7AC-4BFD-954C-EAD7488AB176}" srcOrd="0" destOrd="0" presId="urn:microsoft.com/office/officeart/2008/layout/HalfCircleOrganizationChart"/>
    <dgm:cxn modelId="{077270FE-0C1A-481D-AC19-D60215D27CED}" type="presParOf" srcId="{23C78060-A7AC-4BFD-954C-EAD7488AB176}" destId="{A96F1F1A-8DBE-4BDF-8773-1ACE8AB92EEC}" srcOrd="0" destOrd="0" presId="urn:microsoft.com/office/officeart/2008/layout/HalfCircleOrganizationChart"/>
    <dgm:cxn modelId="{2E5B5463-101E-4863-8D79-EA33D8FF3BAC}" type="presParOf" srcId="{23C78060-A7AC-4BFD-954C-EAD7488AB176}" destId="{F4D19E26-ECEB-4CF6-BEC5-DB483204D1E5}" srcOrd="1" destOrd="0" presId="urn:microsoft.com/office/officeart/2008/layout/HalfCircleOrganizationChart"/>
    <dgm:cxn modelId="{8E979621-DF98-42FA-A20C-491B2E86EEDA}" type="presParOf" srcId="{23C78060-A7AC-4BFD-954C-EAD7488AB176}" destId="{49CB3D6D-A3DB-4491-B756-5E842520B920}" srcOrd="2" destOrd="0" presId="urn:microsoft.com/office/officeart/2008/layout/HalfCircleOrganizationChart"/>
    <dgm:cxn modelId="{73BAE474-DC28-4A90-B0C2-0492C0D15FA8}" type="presParOf" srcId="{23C78060-A7AC-4BFD-954C-EAD7488AB176}" destId="{07342F94-6915-4BF9-AF36-C806741EA85D}" srcOrd="3" destOrd="0" presId="urn:microsoft.com/office/officeart/2008/layout/HalfCircleOrganizationChart"/>
    <dgm:cxn modelId="{5C5519FD-4855-4604-9E3C-AFA89326EE5E}" type="presParOf" srcId="{165A056B-1200-44BF-A8BD-8B1CDF5EE1C6}" destId="{2F7A7E46-CD7B-4DCA-80BB-A46759264606}" srcOrd="1" destOrd="0" presId="urn:microsoft.com/office/officeart/2008/layout/HalfCircleOrganizationChart"/>
    <dgm:cxn modelId="{36AEC172-4E6E-49BA-83D4-81791F2E9C99}" type="presParOf" srcId="{165A056B-1200-44BF-A8BD-8B1CDF5EE1C6}" destId="{FBF42809-0F27-41A3-8D51-349690EAB15D}" srcOrd="2" destOrd="0" presId="urn:microsoft.com/office/officeart/2008/layout/HalfCircleOrganizationChart"/>
    <dgm:cxn modelId="{29EB4F3F-7E18-4360-A509-03CE407E125C}" type="presParOf" srcId="{32FD0585-38F5-4F6F-8C06-9B8CB775BC5C}" destId="{B1FD2506-850D-4013-A0CF-170F2460E593}" srcOrd="2" destOrd="0" presId="urn:microsoft.com/office/officeart/2008/layout/HalfCircleOrganizationChart"/>
    <dgm:cxn modelId="{DAA73D54-680F-4D06-ABA4-8792D0519C23}" type="presParOf" srcId="{32FD0585-38F5-4F6F-8C06-9B8CB775BC5C}" destId="{1D1A55EC-5025-4759-AF17-117BF873CF9B}" srcOrd="3" destOrd="0" presId="urn:microsoft.com/office/officeart/2008/layout/HalfCircleOrganizationChart"/>
    <dgm:cxn modelId="{CA17DCD4-E616-412E-9F7E-E0B64D6261F0}" type="presParOf" srcId="{1D1A55EC-5025-4759-AF17-117BF873CF9B}" destId="{8DADB142-2B5F-423C-B5E3-ED75D144CFD4}" srcOrd="0" destOrd="0" presId="urn:microsoft.com/office/officeart/2008/layout/HalfCircleOrganizationChart"/>
    <dgm:cxn modelId="{0EE03A91-76EB-404E-951F-EA7E7FB3BB30}" type="presParOf" srcId="{8DADB142-2B5F-423C-B5E3-ED75D144CFD4}" destId="{E0BC100B-6BC0-415D-8DA1-A620F1E6F61C}" srcOrd="0" destOrd="0" presId="urn:microsoft.com/office/officeart/2008/layout/HalfCircleOrganizationChart"/>
    <dgm:cxn modelId="{9BE483C0-6A08-4AF8-AC10-800A2EE2DC9D}" type="presParOf" srcId="{8DADB142-2B5F-423C-B5E3-ED75D144CFD4}" destId="{9FF57732-8F43-4CDA-8123-2C9C9FF528B1}" srcOrd="1" destOrd="0" presId="urn:microsoft.com/office/officeart/2008/layout/HalfCircleOrganizationChart"/>
    <dgm:cxn modelId="{9D4E2F45-8635-454E-AB55-E4070E99ED62}" type="presParOf" srcId="{8DADB142-2B5F-423C-B5E3-ED75D144CFD4}" destId="{2AEF903B-6BE7-43E0-939D-ACE5632C8FA6}" srcOrd="2" destOrd="0" presId="urn:microsoft.com/office/officeart/2008/layout/HalfCircleOrganizationChart"/>
    <dgm:cxn modelId="{5AB123CB-2AE3-4EF6-B840-36D5B0225B18}" type="presParOf" srcId="{8DADB142-2B5F-423C-B5E3-ED75D144CFD4}" destId="{6EC448DD-7DD2-4A6F-81F3-20853D00EB1C}" srcOrd="3" destOrd="0" presId="urn:microsoft.com/office/officeart/2008/layout/HalfCircleOrganizationChart"/>
    <dgm:cxn modelId="{FB87F808-F62A-484A-BC22-D2F9F456126D}" type="presParOf" srcId="{1D1A55EC-5025-4759-AF17-117BF873CF9B}" destId="{38084B75-6479-4A34-8FA0-FBE57EEC0C00}" srcOrd="1" destOrd="0" presId="urn:microsoft.com/office/officeart/2008/layout/HalfCircleOrganizationChart"/>
    <dgm:cxn modelId="{51691236-59FA-49C5-8A38-B2789FA5E035}" type="presParOf" srcId="{1D1A55EC-5025-4759-AF17-117BF873CF9B}" destId="{74D6DAAC-34C4-4982-941D-2E5A5E47EA25}" srcOrd="2" destOrd="0" presId="urn:microsoft.com/office/officeart/2008/layout/HalfCircleOrganizationChart"/>
    <dgm:cxn modelId="{95F874D6-5347-4155-98C8-C91A6503AA7A}" type="presParOf" srcId="{A878E45D-2096-439F-80F5-6B969DBBDA0D}" destId="{99B99FB8-D646-4CE5-BFA9-7586642F8400}" srcOrd="2" destOrd="0" presId="urn:microsoft.com/office/officeart/2008/layout/HalfCircleOrganizationChart"/>
    <dgm:cxn modelId="{2BE817CD-D4DE-43D2-8616-D7C16C748091}" type="presParOf" srcId="{193C5722-D006-4A17-9F16-5226396AEE31}" destId="{CA728AE5-17C4-4361-902F-B848A19C6ECC}" srcOrd="2" destOrd="0" presId="urn:microsoft.com/office/officeart/2008/layout/HalfCircleOrganizationChart"/>
    <dgm:cxn modelId="{4E3E5043-1F2E-4244-BFE1-6DC4AC8A482E}" type="presParOf" srcId="{193C5722-D006-4A17-9F16-5226396AEE31}" destId="{AFE60CD4-8E4F-4904-96CF-7995AA20629F}" srcOrd="3" destOrd="0" presId="urn:microsoft.com/office/officeart/2008/layout/HalfCircleOrganizationChart"/>
    <dgm:cxn modelId="{7CC1B03A-69AA-4B04-A95D-090026118DB5}" type="presParOf" srcId="{AFE60CD4-8E4F-4904-96CF-7995AA20629F}" destId="{5E91D120-A4EC-4049-B1B0-A87A2A083E17}" srcOrd="0" destOrd="0" presId="urn:microsoft.com/office/officeart/2008/layout/HalfCircleOrganizationChart"/>
    <dgm:cxn modelId="{017AD298-50DE-4FEC-B4C4-3A7666B40D48}" type="presParOf" srcId="{5E91D120-A4EC-4049-B1B0-A87A2A083E17}" destId="{2F37F663-30B9-4C09-87B8-CB4C27FE136B}" srcOrd="0" destOrd="0" presId="urn:microsoft.com/office/officeart/2008/layout/HalfCircleOrganizationChart"/>
    <dgm:cxn modelId="{010457B4-E84B-4DDE-9961-9D356007EE1F}" type="presParOf" srcId="{5E91D120-A4EC-4049-B1B0-A87A2A083E17}" destId="{2920B4C0-59C9-4247-B6E7-30C0D8431D0D}" srcOrd="1" destOrd="0" presId="urn:microsoft.com/office/officeart/2008/layout/HalfCircleOrganizationChart"/>
    <dgm:cxn modelId="{8F1C5552-9E70-460D-A0D3-527EF64ED806}" type="presParOf" srcId="{5E91D120-A4EC-4049-B1B0-A87A2A083E17}" destId="{897B8BEC-F4ED-48F2-97E2-1AB9F91D45B8}" srcOrd="2" destOrd="0" presId="urn:microsoft.com/office/officeart/2008/layout/HalfCircleOrganizationChart"/>
    <dgm:cxn modelId="{D9417767-CA1D-454D-A25C-CB7223D38C65}" type="presParOf" srcId="{5E91D120-A4EC-4049-B1B0-A87A2A083E17}" destId="{39A3BD5B-6E7C-4CC3-BDBB-59DE9F8C8C50}" srcOrd="3" destOrd="0" presId="urn:microsoft.com/office/officeart/2008/layout/HalfCircleOrganizationChart"/>
    <dgm:cxn modelId="{7F54E1AF-EB12-4B55-AD8D-DB33A1F6319E}" type="presParOf" srcId="{AFE60CD4-8E4F-4904-96CF-7995AA20629F}" destId="{71162062-A989-4979-B1FE-EA966943E8F4}" srcOrd="1" destOrd="0" presId="urn:microsoft.com/office/officeart/2008/layout/HalfCircleOrganizationChart"/>
    <dgm:cxn modelId="{1727159B-226A-4AA3-97E3-ECBBFA89099D}" type="presParOf" srcId="{71162062-A989-4979-B1FE-EA966943E8F4}" destId="{D090410A-0A2E-4096-BC8A-40CB2840C341}" srcOrd="0" destOrd="0" presId="urn:microsoft.com/office/officeart/2008/layout/HalfCircleOrganizationChart"/>
    <dgm:cxn modelId="{E8189673-8F19-40F3-B161-CF7B4B5D2A8D}" type="presParOf" srcId="{71162062-A989-4979-B1FE-EA966943E8F4}" destId="{EED4D869-61EC-4F20-B34F-B63A9242B4EC}" srcOrd="1" destOrd="0" presId="urn:microsoft.com/office/officeart/2008/layout/HalfCircleOrganizationChart"/>
    <dgm:cxn modelId="{9679CDE9-5319-4B35-932C-8D03107C94AF}" type="presParOf" srcId="{EED4D869-61EC-4F20-B34F-B63A9242B4EC}" destId="{F58DC538-79BB-4639-80D1-34D920702112}" srcOrd="0" destOrd="0" presId="urn:microsoft.com/office/officeart/2008/layout/HalfCircleOrganizationChart"/>
    <dgm:cxn modelId="{657E06B4-AF28-46B5-9C5B-F4BFB9B76064}" type="presParOf" srcId="{F58DC538-79BB-4639-80D1-34D920702112}" destId="{CD266143-3208-4C0F-92F9-98D4108E96DB}" srcOrd="0" destOrd="0" presId="urn:microsoft.com/office/officeart/2008/layout/HalfCircleOrganizationChart"/>
    <dgm:cxn modelId="{86ED44B0-41EF-4BF7-A5FF-498237874763}" type="presParOf" srcId="{F58DC538-79BB-4639-80D1-34D920702112}" destId="{415C141D-A060-4096-86D4-B11DF5B3A401}" srcOrd="1" destOrd="0" presId="urn:microsoft.com/office/officeart/2008/layout/HalfCircleOrganizationChart"/>
    <dgm:cxn modelId="{4417C699-99F8-4F7E-9290-6EDBFBA56AF2}" type="presParOf" srcId="{F58DC538-79BB-4639-80D1-34D920702112}" destId="{73EB93A3-28E5-4741-8744-082F62B3E50B}" srcOrd="2" destOrd="0" presId="urn:microsoft.com/office/officeart/2008/layout/HalfCircleOrganizationChart"/>
    <dgm:cxn modelId="{A4FB7FF4-DFB3-45B5-9855-4DCCFBDAAF3C}" type="presParOf" srcId="{F58DC538-79BB-4639-80D1-34D920702112}" destId="{6491439B-D0F0-48AD-BF7C-8C85138AEB95}" srcOrd="3" destOrd="0" presId="urn:microsoft.com/office/officeart/2008/layout/HalfCircleOrganizationChart"/>
    <dgm:cxn modelId="{C4C6A671-D38F-45BD-BB15-26CF7B63C15C}" type="presParOf" srcId="{EED4D869-61EC-4F20-B34F-B63A9242B4EC}" destId="{1C9EA9F7-C5DF-40FE-B581-61C5BCD76033}" srcOrd="1" destOrd="0" presId="urn:microsoft.com/office/officeart/2008/layout/HalfCircleOrganizationChart"/>
    <dgm:cxn modelId="{D539C983-CC3D-4BBE-B451-4B0C361C7770}" type="presParOf" srcId="{EED4D869-61EC-4F20-B34F-B63A9242B4EC}" destId="{996AD887-3CF7-405A-82F6-8FD4725C3146}" srcOrd="2" destOrd="0" presId="urn:microsoft.com/office/officeart/2008/layout/HalfCircleOrganizationChart"/>
    <dgm:cxn modelId="{02695EFB-6DC1-4D3C-9AD3-5F1C0D9A6E13}" type="presParOf" srcId="{71162062-A989-4979-B1FE-EA966943E8F4}" destId="{4D23FFBB-E0EA-4099-9F26-A48CA4EF96DC}" srcOrd="2" destOrd="0" presId="urn:microsoft.com/office/officeart/2008/layout/HalfCircleOrganizationChart"/>
    <dgm:cxn modelId="{15C2FA2D-31CA-4AFB-81CD-12B3CF71B0C0}" type="presParOf" srcId="{71162062-A989-4979-B1FE-EA966943E8F4}" destId="{95B21117-4BA6-4B05-81D4-5DD10930F8D5}" srcOrd="3" destOrd="0" presId="urn:microsoft.com/office/officeart/2008/layout/HalfCircleOrganizationChart"/>
    <dgm:cxn modelId="{E00AA924-E0E1-41D7-B443-82CC878AE27C}" type="presParOf" srcId="{95B21117-4BA6-4B05-81D4-5DD10930F8D5}" destId="{29840BBA-A469-4975-8AA6-81984639D46B}" srcOrd="0" destOrd="0" presId="urn:microsoft.com/office/officeart/2008/layout/HalfCircleOrganizationChart"/>
    <dgm:cxn modelId="{5D1421F9-436A-4362-9D75-DAB94EC5755B}" type="presParOf" srcId="{29840BBA-A469-4975-8AA6-81984639D46B}" destId="{A8D2E699-894C-43C0-9F93-152435CD5E96}" srcOrd="0" destOrd="0" presId="urn:microsoft.com/office/officeart/2008/layout/HalfCircleOrganizationChart"/>
    <dgm:cxn modelId="{5CBE9A6C-868B-419E-9C6A-9CAB87581D57}" type="presParOf" srcId="{29840BBA-A469-4975-8AA6-81984639D46B}" destId="{B32CEA76-D362-47D2-A031-DCBFDCC9316E}" srcOrd="1" destOrd="0" presId="urn:microsoft.com/office/officeart/2008/layout/HalfCircleOrganizationChart"/>
    <dgm:cxn modelId="{07584BBE-3292-4F94-B7A0-C2E628565DA1}" type="presParOf" srcId="{29840BBA-A469-4975-8AA6-81984639D46B}" destId="{A6943CBD-0701-4272-84B1-1C74961860F3}" srcOrd="2" destOrd="0" presId="urn:microsoft.com/office/officeart/2008/layout/HalfCircleOrganizationChart"/>
    <dgm:cxn modelId="{56CCD0AA-5E76-4624-AFD7-B6C46A07F88A}" type="presParOf" srcId="{29840BBA-A469-4975-8AA6-81984639D46B}" destId="{C0760D6D-7333-4509-81A2-2A585FD71A01}" srcOrd="3" destOrd="0" presId="urn:microsoft.com/office/officeart/2008/layout/HalfCircleOrganizationChart"/>
    <dgm:cxn modelId="{315BFDE4-B4DC-4D97-9A75-9786E4431887}" type="presParOf" srcId="{95B21117-4BA6-4B05-81D4-5DD10930F8D5}" destId="{9773CC23-40D8-4BC1-89CB-3F97E9C758DA}" srcOrd="1" destOrd="0" presId="urn:microsoft.com/office/officeart/2008/layout/HalfCircleOrganizationChart"/>
    <dgm:cxn modelId="{909A5409-D781-4454-A69D-D43BA2DBE367}" type="presParOf" srcId="{95B21117-4BA6-4B05-81D4-5DD10930F8D5}" destId="{CCFC5037-135A-4123-96A8-86B4B2101012}" srcOrd="2" destOrd="0" presId="urn:microsoft.com/office/officeart/2008/layout/HalfCircleOrganizationChart"/>
    <dgm:cxn modelId="{F5EEB75D-CB56-4881-906A-44D961D9CFEE}" type="presParOf" srcId="{AFE60CD4-8E4F-4904-96CF-7995AA20629F}" destId="{878A9054-F589-442D-9EE9-A223DDE7B48C}" srcOrd="2" destOrd="0" presId="urn:microsoft.com/office/officeart/2008/layout/HalfCircleOrganizationChart"/>
    <dgm:cxn modelId="{B5ADE1DE-5C05-4F72-B009-8C06166FEED8}" type="presParOf" srcId="{FE3221DD-6C8E-4ACB-ADC4-260224F0AB69}" destId="{BE28C1BE-7EB5-44D5-B233-9EE9E8FE5161}" srcOrd="2" destOrd="0" presId="urn:microsoft.com/office/officeart/2008/layout/HalfCircleOrganizationChart"/>
    <dgm:cxn modelId="{D4DF1B1E-2999-4588-A0A7-84A01698CF56}" type="presParOf" srcId="{205C350C-135A-4F95-ADD1-D3C35911F30C}" destId="{BA14F99B-915B-4E9D-9577-8C22604A72C8}" srcOrd="2" destOrd="0" presId="urn:microsoft.com/office/officeart/2008/layout/HalfCircleOrganizationChart"/>
    <dgm:cxn modelId="{4FBFE124-E966-4DA6-AFBE-AA946B27FF9F}" type="presParOf" srcId="{205C350C-135A-4F95-ADD1-D3C35911F30C}" destId="{71A128A2-17D7-4CCA-AE05-85BB04AC2B44}" srcOrd="3" destOrd="0" presId="urn:microsoft.com/office/officeart/2008/layout/HalfCircleOrganizationChart"/>
    <dgm:cxn modelId="{640003A8-9042-4EC4-9EDD-547481E5D519}" type="presParOf" srcId="{71A128A2-17D7-4CCA-AE05-85BB04AC2B44}" destId="{9B4B4410-C521-4E36-91C1-C379073C814B}" srcOrd="0" destOrd="0" presId="urn:microsoft.com/office/officeart/2008/layout/HalfCircleOrganizationChart"/>
    <dgm:cxn modelId="{BF70D59C-284C-458B-B15F-17E053783479}" type="presParOf" srcId="{9B4B4410-C521-4E36-91C1-C379073C814B}" destId="{E9534268-EEF8-4944-8981-F0A414604171}" srcOrd="0" destOrd="0" presId="urn:microsoft.com/office/officeart/2008/layout/HalfCircleOrganizationChart"/>
    <dgm:cxn modelId="{AB68B95A-06B9-4E51-989F-C2F1D112D30C}" type="presParOf" srcId="{9B4B4410-C521-4E36-91C1-C379073C814B}" destId="{12124288-1D3C-49E2-8051-0E785F380EEA}" srcOrd="1" destOrd="0" presId="urn:microsoft.com/office/officeart/2008/layout/HalfCircleOrganizationChart"/>
    <dgm:cxn modelId="{8A155BF9-D839-4324-AA78-5A1D42034A20}" type="presParOf" srcId="{9B4B4410-C521-4E36-91C1-C379073C814B}" destId="{8A7B1401-85AF-4948-A9C8-5989493C7BDC}" srcOrd="2" destOrd="0" presId="urn:microsoft.com/office/officeart/2008/layout/HalfCircleOrganizationChart"/>
    <dgm:cxn modelId="{4B67E417-5C20-4899-885B-E13FE7F4C378}" type="presParOf" srcId="{9B4B4410-C521-4E36-91C1-C379073C814B}" destId="{A2AB63CF-51B7-4F21-9046-F69D6CC3A01F}" srcOrd="3" destOrd="0" presId="urn:microsoft.com/office/officeart/2008/layout/HalfCircleOrganizationChart"/>
    <dgm:cxn modelId="{48D0221C-F127-4E7C-8D9D-96E6B692B9D0}" type="presParOf" srcId="{71A128A2-17D7-4CCA-AE05-85BB04AC2B44}" destId="{AD0EDBB9-40E2-45DE-9395-13B6EABE4DC8}" srcOrd="1" destOrd="0" presId="urn:microsoft.com/office/officeart/2008/layout/HalfCircleOrganizationChart"/>
    <dgm:cxn modelId="{52EA9112-B734-4C34-93A0-DB993EE80DB1}" type="presParOf" srcId="{AD0EDBB9-40E2-45DE-9395-13B6EABE4DC8}" destId="{44B6A669-37C7-4B59-BDDB-0D3B531C8712}" srcOrd="0" destOrd="0" presId="urn:microsoft.com/office/officeart/2008/layout/HalfCircleOrganizationChart"/>
    <dgm:cxn modelId="{59DBCCEA-58C9-4147-B717-00E1191D1654}" type="presParOf" srcId="{AD0EDBB9-40E2-45DE-9395-13B6EABE4DC8}" destId="{55E24C1B-46D8-4162-B763-19D24373321D}" srcOrd="1" destOrd="0" presId="urn:microsoft.com/office/officeart/2008/layout/HalfCircleOrganizationChart"/>
    <dgm:cxn modelId="{221DCD33-51E5-469C-B611-B041201A3102}" type="presParOf" srcId="{55E24C1B-46D8-4162-B763-19D24373321D}" destId="{1D42E769-EDAD-4586-952D-2418ECC4A4BD}" srcOrd="0" destOrd="0" presId="urn:microsoft.com/office/officeart/2008/layout/HalfCircleOrganizationChart"/>
    <dgm:cxn modelId="{62F98B19-ED6A-4324-A7ED-DC2F63AC652C}" type="presParOf" srcId="{1D42E769-EDAD-4586-952D-2418ECC4A4BD}" destId="{F0FBB1AA-4607-442E-95BF-7C44CAE4BDAC}" srcOrd="0" destOrd="0" presId="urn:microsoft.com/office/officeart/2008/layout/HalfCircleOrganizationChart"/>
    <dgm:cxn modelId="{368C2995-7D70-4FEC-AC1F-FEA233DB35FB}" type="presParOf" srcId="{1D42E769-EDAD-4586-952D-2418ECC4A4BD}" destId="{D0CF1619-F609-45A2-A269-7EA58CA5394E}" srcOrd="1" destOrd="0" presId="urn:microsoft.com/office/officeart/2008/layout/HalfCircleOrganizationChart"/>
    <dgm:cxn modelId="{8CD297F6-2FEC-432E-A4E3-E113FA4C1FC7}" type="presParOf" srcId="{1D42E769-EDAD-4586-952D-2418ECC4A4BD}" destId="{FC8E6BAF-F613-4DC7-9208-863918552696}" srcOrd="2" destOrd="0" presId="urn:microsoft.com/office/officeart/2008/layout/HalfCircleOrganizationChart"/>
    <dgm:cxn modelId="{B51360E1-8BF8-4745-A97D-F06029DED3FA}" type="presParOf" srcId="{1D42E769-EDAD-4586-952D-2418ECC4A4BD}" destId="{647116F6-7F8A-4114-822C-84A55B3F3B73}" srcOrd="3" destOrd="0" presId="urn:microsoft.com/office/officeart/2008/layout/HalfCircleOrganizationChart"/>
    <dgm:cxn modelId="{A5A12AC0-370C-4913-A2D0-A693AB3E4CE7}" type="presParOf" srcId="{55E24C1B-46D8-4162-B763-19D24373321D}" destId="{5255AD5F-710F-4FD2-AA9D-A5EFCBEE628E}" srcOrd="1" destOrd="0" presId="urn:microsoft.com/office/officeart/2008/layout/HalfCircleOrganizationChart"/>
    <dgm:cxn modelId="{5CF1A325-6045-47D5-B29D-AD03F2FC5577}" type="presParOf" srcId="{55E24C1B-46D8-4162-B763-19D24373321D}" destId="{B27D4C79-1A04-4D95-BB1E-95C7E2DFB2DD}" srcOrd="2" destOrd="0" presId="urn:microsoft.com/office/officeart/2008/layout/HalfCircleOrganizationChart"/>
    <dgm:cxn modelId="{05CAB257-E6AD-4E79-9914-AB6C7D286450}" type="presParOf" srcId="{AD0EDBB9-40E2-45DE-9395-13B6EABE4DC8}" destId="{B46201B2-1476-4B1B-931C-66E892A920E2}" srcOrd="2" destOrd="0" presId="urn:microsoft.com/office/officeart/2008/layout/HalfCircleOrganizationChart"/>
    <dgm:cxn modelId="{0100EE6B-8B75-4E61-9781-25928378538B}" type="presParOf" srcId="{AD0EDBB9-40E2-45DE-9395-13B6EABE4DC8}" destId="{26FD698A-F57A-4B85-8314-6E6CB3205C4E}" srcOrd="3" destOrd="0" presId="urn:microsoft.com/office/officeart/2008/layout/HalfCircleOrganizationChart"/>
    <dgm:cxn modelId="{0B0F65B1-5942-4D49-AEDD-57035921B1DD}" type="presParOf" srcId="{26FD698A-F57A-4B85-8314-6E6CB3205C4E}" destId="{D510B97F-4016-4804-8668-702BE6ED6163}" srcOrd="0" destOrd="0" presId="urn:microsoft.com/office/officeart/2008/layout/HalfCircleOrganizationChart"/>
    <dgm:cxn modelId="{ACE43B85-2700-4A17-9BDF-7A0E9AB22DA5}" type="presParOf" srcId="{D510B97F-4016-4804-8668-702BE6ED6163}" destId="{2D81DBA4-EE8C-4A53-B0BA-E49C844B41EA}" srcOrd="0" destOrd="0" presId="urn:microsoft.com/office/officeart/2008/layout/HalfCircleOrganizationChart"/>
    <dgm:cxn modelId="{DA32AE79-A0A6-464F-B0DD-D73C116691A1}" type="presParOf" srcId="{D510B97F-4016-4804-8668-702BE6ED6163}" destId="{DB8D19C7-7C55-4176-ABF0-95477C9F6254}" srcOrd="1" destOrd="0" presId="urn:microsoft.com/office/officeart/2008/layout/HalfCircleOrganizationChart"/>
    <dgm:cxn modelId="{71231508-CAC3-4F4A-BD8C-44FCAA4751B0}" type="presParOf" srcId="{D510B97F-4016-4804-8668-702BE6ED6163}" destId="{01CBAFC0-3E2F-4703-B9D4-85EBF528CCF9}" srcOrd="2" destOrd="0" presId="urn:microsoft.com/office/officeart/2008/layout/HalfCircleOrganizationChart"/>
    <dgm:cxn modelId="{71D8A714-AFA9-4A1E-B372-0865404C55E2}" type="presParOf" srcId="{D510B97F-4016-4804-8668-702BE6ED6163}" destId="{B43FCBF1-63E3-429F-9524-B79F542E7058}" srcOrd="3" destOrd="0" presId="urn:microsoft.com/office/officeart/2008/layout/HalfCircleOrganizationChart"/>
    <dgm:cxn modelId="{23007BC2-773C-4CB6-ADE8-DE4412595D65}" type="presParOf" srcId="{26FD698A-F57A-4B85-8314-6E6CB3205C4E}" destId="{982EB129-094E-43E4-A032-255CD390E86C}" srcOrd="1" destOrd="0" presId="urn:microsoft.com/office/officeart/2008/layout/HalfCircleOrganizationChart"/>
    <dgm:cxn modelId="{4060260C-C97B-43C7-BE90-621F5D243AF3}" type="presParOf" srcId="{982EB129-094E-43E4-A032-255CD390E86C}" destId="{54170B64-BB12-40D6-AE64-BD1CEB54B674}" srcOrd="0" destOrd="0" presId="urn:microsoft.com/office/officeart/2008/layout/HalfCircleOrganizationChart"/>
    <dgm:cxn modelId="{1C5235F1-9DF7-48CF-91A3-6B0BAA412F7C}" type="presParOf" srcId="{982EB129-094E-43E4-A032-255CD390E86C}" destId="{77340206-A3D9-4697-90B5-6CC7A77CDECF}" srcOrd="1" destOrd="0" presId="urn:microsoft.com/office/officeart/2008/layout/HalfCircleOrganizationChart"/>
    <dgm:cxn modelId="{A9FB1025-6D3C-4390-9EF9-F5CC84763F2A}" type="presParOf" srcId="{77340206-A3D9-4697-90B5-6CC7A77CDECF}" destId="{EE9BD0D7-365F-4251-B91A-927883489FDA}" srcOrd="0" destOrd="0" presId="urn:microsoft.com/office/officeart/2008/layout/HalfCircleOrganizationChart"/>
    <dgm:cxn modelId="{FB7A83F3-976E-4340-B0BC-1138DB5EC2DC}" type="presParOf" srcId="{EE9BD0D7-365F-4251-B91A-927883489FDA}" destId="{76790CFE-457C-4E3E-995C-554AAA907E32}" srcOrd="0" destOrd="0" presId="urn:microsoft.com/office/officeart/2008/layout/HalfCircleOrganizationChart"/>
    <dgm:cxn modelId="{F574A589-6AD7-402A-BAD7-8FA18660689C}" type="presParOf" srcId="{EE9BD0D7-365F-4251-B91A-927883489FDA}" destId="{C4D4E6F6-1B3E-4872-8114-D2414B63F52C}" srcOrd="1" destOrd="0" presId="urn:microsoft.com/office/officeart/2008/layout/HalfCircleOrganizationChart"/>
    <dgm:cxn modelId="{257A4313-E9A9-489C-B76E-B907C4D56457}" type="presParOf" srcId="{EE9BD0D7-365F-4251-B91A-927883489FDA}" destId="{5418BB84-4F41-400D-8F08-16AC2D3ED668}" srcOrd="2" destOrd="0" presId="urn:microsoft.com/office/officeart/2008/layout/HalfCircleOrganizationChart"/>
    <dgm:cxn modelId="{981E26C0-41C8-43CA-A76E-1824B3ABC7E7}" type="presParOf" srcId="{EE9BD0D7-365F-4251-B91A-927883489FDA}" destId="{C6B32AB2-04CF-467D-A27D-2EAA40024BF2}" srcOrd="3" destOrd="0" presId="urn:microsoft.com/office/officeart/2008/layout/HalfCircleOrganizationChart"/>
    <dgm:cxn modelId="{13B6588E-3B2D-404A-85F6-52E435AFA4B3}" type="presParOf" srcId="{77340206-A3D9-4697-90B5-6CC7A77CDECF}" destId="{23AFEA3C-A9BF-47BC-85AD-CE5A0F33591D}" srcOrd="1" destOrd="0" presId="urn:microsoft.com/office/officeart/2008/layout/HalfCircleOrganizationChart"/>
    <dgm:cxn modelId="{CBEE680D-AA6C-4C1E-82FD-04CDB8DE8F10}" type="presParOf" srcId="{77340206-A3D9-4697-90B5-6CC7A77CDECF}" destId="{C7330FD5-F855-45A3-85BC-4C7397A6EBCB}" srcOrd="2" destOrd="0" presId="urn:microsoft.com/office/officeart/2008/layout/HalfCircleOrganizationChart"/>
    <dgm:cxn modelId="{C5CA5819-8D39-4570-A6A2-4C496BF163AD}" type="presParOf" srcId="{982EB129-094E-43E4-A032-255CD390E86C}" destId="{970F5593-3B88-4926-AD60-5A8D95873E1C}" srcOrd="2" destOrd="0" presId="urn:microsoft.com/office/officeart/2008/layout/HalfCircleOrganizationChart"/>
    <dgm:cxn modelId="{D04B375D-85D2-4789-84A2-986143CB7938}" type="presParOf" srcId="{982EB129-094E-43E4-A032-255CD390E86C}" destId="{D8AFFCE7-2F67-4FF9-8E7B-DD2B71993DDD}" srcOrd="3" destOrd="0" presId="urn:microsoft.com/office/officeart/2008/layout/HalfCircleOrganizationChart"/>
    <dgm:cxn modelId="{E6F2B4B5-3C67-4515-A402-C2FE3D95FDEE}" type="presParOf" srcId="{D8AFFCE7-2F67-4FF9-8E7B-DD2B71993DDD}" destId="{1B044C4D-21BA-4AA6-BA3E-551802819551}" srcOrd="0" destOrd="0" presId="urn:microsoft.com/office/officeart/2008/layout/HalfCircleOrganizationChart"/>
    <dgm:cxn modelId="{6C678CC7-97F0-4C8C-949F-1A3D3430519F}" type="presParOf" srcId="{1B044C4D-21BA-4AA6-BA3E-551802819551}" destId="{77940CA7-7BCC-4117-8212-C2C937990807}" srcOrd="0" destOrd="0" presId="urn:microsoft.com/office/officeart/2008/layout/HalfCircleOrganizationChart"/>
    <dgm:cxn modelId="{F81D65FB-DAF7-433D-BC15-E87514923D11}" type="presParOf" srcId="{1B044C4D-21BA-4AA6-BA3E-551802819551}" destId="{01F9E38C-9900-4767-A024-471D98D7699D}" srcOrd="1" destOrd="0" presId="urn:microsoft.com/office/officeart/2008/layout/HalfCircleOrganizationChart"/>
    <dgm:cxn modelId="{134A02ED-C0C3-4FB1-8864-09C8D7FE5DC3}" type="presParOf" srcId="{1B044C4D-21BA-4AA6-BA3E-551802819551}" destId="{F534D961-1D76-417F-B2AA-B8602816F11A}" srcOrd="2" destOrd="0" presId="urn:microsoft.com/office/officeart/2008/layout/HalfCircleOrganizationChart"/>
    <dgm:cxn modelId="{783146FD-371A-4D80-B2FB-8CDDB3DB4A68}" type="presParOf" srcId="{1B044C4D-21BA-4AA6-BA3E-551802819551}" destId="{9F1E5D56-04C7-45FE-99C1-7DB7E39B2EE1}" srcOrd="3" destOrd="0" presId="urn:microsoft.com/office/officeart/2008/layout/HalfCircleOrganizationChart"/>
    <dgm:cxn modelId="{2F7310D6-C283-426A-8135-EDB43F73232B}" type="presParOf" srcId="{D8AFFCE7-2F67-4FF9-8E7B-DD2B71993DDD}" destId="{297F75AE-EC73-43A6-9AE4-9ECF81571B30}" srcOrd="1" destOrd="0" presId="urn:microsoft.com/office/officeart/2008/layout/HalfCircleOrganizationChart"/>
    <dgm:cxn modelId="{137B5DD0-0089-4363-9663-7E1274C33792}" type="presParOf" srcId="{D8AFFCE7-2F67-4FF9-8E7B-DD2B71993DDD}" destId="{76022D39-6ACA-495B-824E-89E0457CE6CC}" srcOrd="2" destOrd="0" presId="urn:microsoft.com/office/officeart/2008/layout/HalfCircleOrganizationChart"/>
    <dgm:cxn modelId="{C4E015DA-0494-4621-BD02-AF8BB2F70C9E}" type="presParOf" srcId="{26FD698A-F57A-4B85-8314-6E6CB3205C4E}" destId="{A397C5E8-E127-44F7-ABA8-81B02B974B9B}" srcOrd="2" destOrd="0" presId="urn:microsoft.com/office/officeart/2008/layout/HalfCircleOrganizationChart"/>
    <dgm:cxn modelId="{11EF7021-8C5C-4A09-91CB-CE7B6F72E937}" type="presParOf" srcId="{71A128A2-17D7-4CCA-AE05-85BB04AC2B44}" destId="{96B077E8-44FD-42E7-A3AF-5FD17B608671}" srcOrd="2" destOrd="0" presId="urn:microsoft.com/office/officeart/2008/layout/HalfCircleOrganizationChart"/>
    <dgm:cxn modelId="{4AD9ADA8-38B8-43FC-9692-1BF5A3F600D2}" type="presParOf" srcId="{0B90DA30-E180-47B8-8205-EF99E2C00B62}" destId="{513D44D5-845F-4464-8640-EB9BCEB44854}" srcOrd="2" destOrd="0" presId="urn:microsoft.com/office/officeart/2008/layout/HalfCircleOrganizationChart"/>
    <dgm:cxn modelId="{9D15BDE9-0ECF-4C30-BDC6-5C19F4BF7E4F}" type="presParOf" srcId="{1E1054B1-6819-40B4-A394-00015ED38941}" destId="{60C8C27A-C000-43DD-A0F7-22F55995678F}" srcOrd="2" destOrd="0" presId="urn:microsoft.com/office/officeart/2008/layout/HalfCircleOrganizationChart"/>
    <dgm:cxn modelId="{157D2765-ABE2-4438-BFF8-54AF92AB4776}" type="presParOf" srcId="{1E1054B1-6819-40B4-A394-00015ED38941}" destId="{6DBB68F7-5AE8-48A5-BAFE-83BB697E0189}" srcOrd="3" destOrd="0" presId="urn:microsoft.com/office/officeart/2008/layout/HalfCircleOrganizationChart"/>
    <dgm:cxn modelId="{1673D117-D908-435D-9AFE-531BA7BDDBA1}" type="presParOf" srcId="{6DBB68F7-5AE8-48A5-BAFE-83BB697E0189}" destId="{C43C8403-646A-4FE8-890D-873BA0AF003C}" srcOrd="0" destOrd="0" presId="urn:microsoft.com/office/officeart/2008/layout/HalfCircleOrganizationChart"/>
    <dgm:cxn modelId="{589FA034-BFBE-4D7D-9465-F032EB385A48}" type="presParOf" srcId="{C43C8403-646A-4FE8-890D-873BA0AF003C}" destId="{402F60AC-35C2-46B3-965F-9DD647E81A4E}" srcOrd="0" destOrd="0" presId="urn:microsoft.com/office/officeart/2008/layout/HalfCircleOrganizationChart"/>
    <dgm:cxn modelId="{26FE9A34-9A58-4741-BA69-1903B30B2EF1}" type="presParOf" srcId="{C43C8403-646A-4FE8-890D-873BA0AF003C}" destId="{06A48A18-41F1-42E4-A12A-E9E24DD6877C}" srcOrd="1" destOrd="0" presId="urn:microsoft.com/office/officeart/2008/layout/HalfCircleOrganizationChart"/>
    <dgm:cxn modelId="{9639A938-1ECD-440A-86C3-12B8EFC5473E}" type="presParOf" srcId="{C43C8403-646A-4FE8-890D-873BA0AF003C}" destId="{58AD5C97-5999-4CFB-877A-AD45ED292752}" srcOrd="2" destOrd="0" presId="urn:microsoft.com/office/officeart/2008/layout/HalfCircleOrganizationChart"/>
    <dgm:cxn modelId="{447689FB-C634-4DD9-84DB-37491819A21E}" type="presParOf" srcId="{C43C8403-646A-4FE8-890D-873BA0AF003C}" destId="{9222C852-A5B8-4875-9F86-73963E3A6481}" srcOrd="3" destOrd="0" presId="urn:microsoft.com/office/officeart/2008/layout/HalfCircleOrganizationChart"/>
    <dgm:cxn modelId="{7FC82473-B0E0-434D-83C9-1E56CE0AB711}" type="presParOf" srcId="{6DBB68F7-5AE8-48A5-BAFE-83BB697E0189}" destId="{E3571BFD-1EDB-4FBC-8505-B0F4E20CD78C}" srcOrd="1" destOrd="0" presId="urn:microsoft.com/office/officeart/2008/layout/HalfCircleOrganizationChart"/>
    <dgm:cxn modelId="{38E99DE3-98FC-4014-B752-2C8C48A87251}" type="presParOf" srcId="{E3571BFD-1EDB-4FBC-8505-B0F4E20CD78C}" destId="{DFB0DD7C-9827-4C20-A637-4C9918CC170D}" srcOrd="0" destOrd="0" presId="urn:microsoft.com/office/officeart/2008/layout/HalfCircleOrganizationChart"/>
    <dgm:cxn modelId="{A1179250-1A68-46E9-AAA1-9D1F0A1D2E8F}" type="presParOf" srcId="{E3571BFD-1EDB-4FBC-8505-B0F4E20CD78C}" destId="{A969886A-7D39-4D3F-A3EA-B26B90EB2083}" srcOrd="1" destOrd="0" presId="urn:microsoft.com/office/officeart/2008/layout/HalfCircleOrganizationChart"/>
    <dgm:cxn modelId="{A422A33E-732A-45F0-A78F-A72C73954250}" type="presParOf" srcId="{A969886A-7D39-4D3F-A3EA-B26B90EB2083}" destId="{DCCDB1C8-3168-4A48-9539-46486C582D7D}" srcOrd="0" destOrd="0" presId="urn:microsoft.com/office/officeart/2008/layout/HalfCircleOrganizationChart"/>
    <dgm:cxn modelId="{2A046208-77CF-4B25-AB25-E41410817FCC}" type="presParOf" srcId="{DCCDB1C8-3168-4A48-9539-46486C582D7D}" destId="{ACD8C68B-8189-42B9-8148-F22D4DC7A8C2}" srcOrd="0" destOrd="0" presId="urn:microsoft.com/office/officeart/2008/layout/HalfCircleOrganizationChart"/>
    <dgm:cxn modelId="{31523614-FA84-4FC0-B7BD-53B2A8AA9EC3}" type="presParOf" srcId="{DCCDB1C8-3168-4A48-9539-46486C582D7D}" destId="{556FCA0E-0C78-4922-9B3C-83009E5E5E3B}" srcOrd="1" destOrd="0" presId="urn:microsoft.com/office/officeart/2008/layout/HalfCircleOrganizationChart"/>
    <dgm:cxn modelId="{398FF6C9-6A7C-4E3D-86EB-D178E920803B}" type="presParOf" srcId="{DCCDB1C8-3168-4A48-9539-46486C582D7D}" destId="{D035D7B7-581C-443B-9F76-2EF54C43FD4B}" srcOrd="2" destOrd="0" presId="urn:microsoft.com/office/officeart/2008/layout/HalfCircleOrganizationChart"/>
    <dgm:cxn modelId="{991E51A0-9FE6-4D4F-8052-8DAF159866CF}" type="presParOf" srcId="{DCCDB1C8-3168-4A48-9539-46486C582D7D}" destId="{288935AF-12AD-4356-A460-3D35CB26AB0D}" srcOrd="3" destOrd="0" presId="urn:microsoft.com/office/officeart/2008/layout/HalfCircleOrganizationChart"/>
    <dgm:cxn modelId="{EF250EFE-64D8-4D68-A40F-29A1CD780E69}" type="presParOf" srcId="{A969886A-7D39-4D3F-A3EA-B26B90EB2083}" destId="{FFE014EC-AA21-476B-938C-2C19B09F2728}" srcOrd="1" destOrd="0" presId="urn:microsoft.com/office/officeart/2008/layout/HalfCircleOrganizationChart"/>
    <dgm:cxn modelId="{821A0237-2BE5-46E4-85BE-38C6E730BAF7}" type="presParOf" srcId="{A969886A-7D39-4D3F-A3EA-B26B90EB2083}" destId="{098613CE-D3CE-4159-A7E5-1FCBE87C99E8}" srcOrd="2" destOrd="0" presId="urn:microsoft.com/office/officeart/2008/layout/HalfCircleOrganizationChart"/>
    <dgm:cxn modelId="{9F87CB66-FEFC-4E49-B986-552D1DB2E1BA}" type="presParOf" srcId="{E3571BFD-1EDB-4FBC-8505-B0F4E20CD78C}" destId="{D07E1182-F921-4E70-8D4E-D78294C568D7}" srcOrd="2" destOrd="0" presId="urn:microsoft.com/office/officeart/2008/layout/HalfCircleOrganizationChart"/>
    <dgm:cxn modelId="{3A97F94B-CC01-437E-AA3B-970D7A1EF6C0}" type="presParOf" srcId="{E3571BFD-1EDB-4FBC-8505-B0F4E20CD78C}" destId="{92CD82CF-6957-45DE-BD2E-A0284A6B529B}" srcOrd="3" destOrd="0" presId="urn:microsoft.com/office/officeart/2008/layout/HalfCircleOrganizationChart"/>
    <dgm:cxn modelId="{07652F61-1503-4154-83ED-A6E071C48A6F}" type="presParOf" srcId="{92CD82CF-6957-45DE-BD2E-A0284A6B529B}" destId="{33E4A42A-134C-43B7-8FC1-6BE246A8948A}" srcOrd="0" destOrd="0" presId="urn:microsoft.com/office/officeart/2008/layout/HalfCircleOrganizationChart"/>
    <dgm:cxn modelId="{0385638A-35FC-4944-95B5-EDF42CEE1895}" type="presParOf" srcId="{33E4A42A-134C-43B7-8FC1-6BE246A8948A}" destId="{E59BD087-3A8C-4F61-9450-723B033AF828}" srcOrd="0" destOrd="0" presId="urn:microsoft.com/office/officeart/2008/layout/HalfCircleOrganizationChart"/>
    <dgm:cxn modelId="{3CAC73E3-E40C-4CBA-A10F-57BFDD85196D}" type="presParOf" srcId="{33E4A42A-134C-43B7-8FC1-6BE246A8948A}" destId="{046F65B9-DB8D-4968-93C0-4F5F8524935E}" srcOrd="1" destOrd="0" presId="urn:microsoft.com/office/officeart/2008/layout/HalfCircleOrganizationChart"/>
    <dgm:cxn modelId="{A01D8E9E-54E0-4A6A-AE98-E52888BFA524}" type="presParOf" srcId="{33E4A42A-134C-43B7-8FC1-6BE246A8948A}" destId="{D0BB7E0E-13B4-4C83-A450-9DAA004B57D4}" srcOrd="2" destOrd="0" presId="urn:microsoft.com/office/officeart/2008/layout/HalfCircleOrganizationChart"/>
    <dgm:cxn modelId="{B1BCC6C4-31B2-4BFF-8D02-08936AE84256}" type="presParOf" srcId="{33E4A42A-134C-43B7-8FC1-6BE246A8948A}" destId="{93E5237A-044A-42A9-9E0E-2153DD4B9439}" srcOrd="3" destOrd="0" presId="urn:microsoft.com/office/officeart/2008/layout/HalfCircleOrganizationChart"/>
    <dgm:cxn modelId="{AA77CA0B-E5FA-4A7E-AD60-1AF4799C9779}" type="presParOf" srcId="{92CD82CF-6957-45DE-BD2E-A0284A6B529B}" destId="{FA591FFA-E0B6-44CA-99FE-4C4C7C034B44}" srcOrd="1" destOrd="0" presId="urn:microsoft.com/office/officeart/2008/layout/HalfCircleOrganizationChart"/>
    <dgm:cxn modelId="{7E5F4F78-7F04-40F6-A16B-F532B3E79748}" type="presParOf" srcId="{92CD82CF-6957-45DE-BD2E-A0284A6B529B}" destId="{D91565BA-4D44-4CF7-A526-09639155CCF2}" srcOrd="2" destOrd="0" presId="urn:microsoft.com/office/officeart/2008/layout/HalfCircleOrganizationChart"/>
    <dgm:cxn modelId="{AD61F251-3EE2-4FC3-B1E1-403229912A7C}" type="presParOf" srcId="{6DBB68F7-5AE8-48A5-BAFE-83BB697E0189}" destId="{0901418D-4EA7-4853-AF7D-0A1F24D85A63}" srcOrd="2" destOrd="0" presId="urn:microsoft.com/office/officeart/2008/layout/HalfCircleOrganizationChart"/>
    <dgm:cxn modelId="{C482A00A-30FA-4F2A-BA10-BFFD2B5B8852}" type="presParOf" srcId="{97EBDA46-19D3-467A-90E0-D0F8EA8D8831}" destId="{B53C4ECF-1CB1-4042-A73D-A021603463CF}" srcOrd="2" destOrd="0" presId="urn:microsoft.com/office/officeart/2008/layout/HalfCircleOrganizationChart"/>
    <dgm:cxn modelId="{0CA3744C-F505-447F-B7BF-C66E8E1DF64C}" type="presParOf" srcId="{699DBC9D-7CB7-41A9-898F-BFE6219A18D0}" destId="{FFA1D79B-1423-4A0D-8F2F-B62B8ECB801C}" srcOrd="1" destOrd="0" presId="urn:microsoft.com/office/officeart/2008/layout/HalfCircleOrganizationChart"/>
    <dgm:cxn modelId="{B7E62F97-C479-4D5B-B602-3933D4D75A9D}" type="presParOf" srcId="{FFA1D79B-1423-4A0D-8F2F-B62B8ECB801C}" destId="{21203404-D71C-4CAD-BE37-71E28403010A}" srcOrd="0" destOrd="0" presId="urn:microsoft.com/office/officeart/2008/layout/HalfCircleOrganizationChart"/>
    <dgm:cxn modelId="{257D9EEA-6B88-4924-A061-0059EA186A0C}" type="presParOf" srcId="{21203404-D71C-4CAD-BE37-71E28403010A}" destId="{11CCFA14-D360-4ECF-B6B0-D170B328D2AA}" srcOrd="0" destOrd="0" presId="urn:microsoft.com/office/officeart/2008/layout/HalfCircleOrganizationChart"/>
    <dgm:cxn modelId="{638E807E-30D7-47CE-A693-FB814C1AA112}" type="presParOf" srcId="{21203404-D71C-4CAD-BE37-71E28403010A}" destId="{01AF7A06-D3AA-4533-90A9-00E10953A250}" srcOrd="1" destOrd="0" presId="urn:microsoft.com/office/officeart/2008/layout/HalfCircleOrganizationChart"/>
    <dgm:cxn modelId="{B77F4D9D-105F-4A22-BC28-11FB9C2A5C08}" type="presParOf" srcId="{21203404-D71C-4CAD-BE37-71E28403010A}" destId="{AC114E96-DBEC-4B37-B2EF-87F9AC0C30BA}" srcOrd="2" destOrd="0" presId="urn:microsoft.com/office/officeart/2008/layout/HalfCircleOrganizationChart"/>
    <dgm:cxn modelId="{8B4114F5-0479-4594-9546-DBE986BD7B27}" type="presParOf" srcId="{21203404-D71C-4CAD-BE37-71E28403010A}" destId="{12C723D6-BD35-4F2D-A2EF-896F0969A64E}" srcOrd="3" destOrd="0" presId="urn:microsoft.com/office/officeart/2008/layout/HalfCircleOrganizationChart"/>
    <dgm:cxn modelId="{F780D8CA-BE3E-4883-AD75-DA7459B72C12}" type="presParOf" srcId="{FFA1D79B-1423-4A0D-8F2F-B62B8ECB801C}" destId="{E406400D-2969-4E52-9A21-8BE06FAA6510}" srcOrd="1" destOrd="0" presId="urn:microsoft.com/office/officeart/2008/layout/HalfCircleOrganizationChart"/>
    <dgm:cxn modelId="{92D9C4B5-CEB1-423C-AB44-77D3DF3F1AFB}" type="presParOf" srcId="{E406400D-2969-4E52-9A21-8BE06FAA6510}" destId="{6E106E3A-BDE0-4E96-8D9E-F01DCC2DF39F}" srcOrd="0" destOrd="0" presId="urn:microsoft.com/office/officeart/2008/layout/HalfCircleOrganizationChart"/>
    <dgm:cxn modelId="{C7DD0DA1-C9E1-47EA-9D32-8F598D0B6EE7}" type="presParOf" srcId="{E406400D-2969-4E52-9A21-8BE06FAA6510}" destId="{686440EC-B0B2-4BCF-93C8-4BC5BA935E2D}" srcOrd="1" destOrd="0" presId="urn:microsoft.com/office/officeart/2008/layout/HalfCircleOrganizationChart"/>
    <dgm:cxn modelId="{370622AC-D3B7-4388-9971-EC755E230E42}" type="presParOf" srcId="{686440EC-B0B2-4BCF-93C8-4BC5BA935E2D}" destId="{3234BFC3-C20D-4E67-9CDB-D70744DEF1F8}" srcOrd="0" destOrd="0" presId="urn:microsoft.com/office/officeart/2008/layout/HalfCircleOrganizationChart"/>
    <dgm:cxn modelId="{6F901C4B-3610-4FF6-94E9-BD92C4544552}" type="presParOf" srcId="{3234BFC3-C20D-4E67-9CDB-D70744DEF1F8}" destId="{90148FF8-BEB2-4D39-A108-19FA50D0ABDE}" srcOrd="0" destOrd="0" presId="urn:microsoft.com/office/officeart/2008/layout/HalfCircleOrganizationChart"/>
    <dgm:cxn modelId="{25A5FAF7-91C7-4C8E-98DE-121A97306CCE}" type="presParOf" srcId="{3234BFC3-C20D-4E67-9CDB-D70744DEF1F8}" destId="{45B3D54A-CD09-4A9B-8273-EBEC09377E2C}" srcOrd="1" destOrd="0" presId="urn:microsoft.com/office/officeart/2008/layout/HalfCircleOrganizationChart"/>
    <dgm:cxn modelId="{8DAF65EB-F544-4514-A70C-1078578F83C5}" type="presParOf" srcId="{3234BFC3-C20D-4E67-9CDB-D70744DEF1F8}" destId="{99E78692-CB4D-48C1-B357-44C3AA09936F}" srcOrd="2" destOrd="0" presId="urn:microsoft.com/office/officeart/2008/layout/HalfCircleOrganizationChart"/>
    <dgm:cxn modelId="{770A950C-8758-4B11-AAD3-F74ECD295D45}" type="presParOf" srcId="{3234BFC3-C20D-4E67-9CDB-D70744DEF1F8}" destId="{B16994CB-A383-4500-8874-5D2D70D3DDF6}" srcOrd="3" destOrd="0" presId="urn:microsoft.com/office/officeart/2008/layout/HalfCircleOrganizationChart"/>
    <dgm:cxn modelId="{3E457E2B-4F41-460E-A1BD-F49C82F556F3}" type="presParOf" srcId="{686440EC-B0B2-4BCF-93C8-4BC5BA935E2D}" destId="{0B9E3850-1A6D-46D9-87BF-831762CB5C63}" srcOrd="1" destOrd="0" presId="urn:microsoft.com/office/officeart/2008/layout/HalfCircleOrganizationChart"/>
    <dgm:cxn modelId="{392B328A-2930-406E-B873-8A200CAF2086}" type="presParOf" srcId="{0B9E3850-1A6D-46D9-87BF-831762CB5C63}" destId="{54E0947A-73CC-4F89-8585-1094E1F52D2B}" srcOrd="0" destOrd="0" presId="urn:microsoft.com/office/officeart/2008/layout/HalfCircleOrganizationChart"/>
    <dgm:cxn modelId="{2206023A-D80B-4314-B137-73017F3B634F}" type="presParOf" srcId="{0B9E3850-1A6D-46D9-87BF-831762CB5C63}" destId="{7B34A76A-29D1-4AFA-BCF0-2B0C7DD15AA9}" srcOrd="1" destOrd="0" presId="urn:microsoft.com/office/officeart/2008/layout/HalfCircleOrganizationChart"/>
    <dgm:cxn modelId="{98E4D61B-9AAA-4785-B8C6-759D842AA04B}" type="presParOf" srcId="{7B34A76A-29D1-4AFA-BCF0-2B0C7DD15AA9}" destId="{B0ADEF00-7EA7-403E-A220-74C1AF1C81FC}" srcOrd="0" destOrd="0" presId="urn:microsoft.com/office/officeart/2008/layout/HalfCircleOrganizationChart"/>
    <dgm:cxn modelId="{F8CB9DDB-116E-4CCC-B0DF-AC6EF4079E74}" type="presParOf" srcId="{B0ADEF00-7EA7-403E-A220-74C1AF1C81FC}" destId="{E9F19221-5898-4047-9AC6-4E1B7F8F404C}" srcOrd="0" destOrd="0" presId="urn:microsoft.com/office/officeart/2008/layout/HalfCircleOrganizationChart"/>
    <dgm:cxn modelId="{69E4C38A-6CF0-431A-BBAD-C5DDABEF81AF}" type="presParOf" srcId="{B0ADEF00-7EA7-403E-A220-74C1AF1C81FC}" destId="{FD056BA5-6661-4F68-A707-1E4FBA84B96B}" srcOrd="1" destOrd="0" presId="urn:microsoft.com/office/officeart/2008/layout/HalfCircleOrganizationChart"/>
    <dgm:cxn modelId="{389D9EFA-34FA-4A7F-A254-2D200701C696}" type="presParOf" srcId="{B0ADEF00-7EA7-403E-A220-74C1AF1C81FC}" destId="{36B35317-C0B4-48DA-9F7E-0A3F4E94FAD3}" srcOrd="2" destOrd="0" presId="urn:microsoft.com/office/officeart/2008/layout/HalfCircleOrganizationChart"/>
    <dgm:cxn modelId="{2ED71D4E-E04E-4ADC-B1B3-00A0BF36FE9D}" type="presParOf" srcId="{B0ADEF00-7EA7-403E-A220-74C1AF1C81FC}" destId="{C724FA47-13CE-4812-B183-7A288F8876D4}" srcOrd="3" destOrd="0" presId="urn:microsoft.com/office/officeart/2008/layout/HalfCircleOrganizationChart"/>
    <dgm:cxn modelId="{3D035914-7C02-420A-986C-B53DB90C8753}" type="presParOf" srcId="{7B34A76A-29D1-4AFA-BCF0-2B0C7DD15AA9}" destId="{BA483393-1DE0-4BD1-9BB6-E571B1A269B4}" srcOrd="1" destOrd="0" presId="urn:microsoft.com/office/officeart/2008/layout/HalfCircleOrganizationChart"/>
    <dgm:cxn modelId="{997F6087-74C3-47AC-82F5-DDADEFF79204}" type="presParOf" srcId="{7B34A76A-29D1-4AFA-BCF0-2B0C7DD15AA9}" destId="{007A2CDA-83AC-4C90-9DB2-89CFE7558FA5}" srcOrd="2" destOrd="0" presId="urn:microsoft.com/office/officeart/2008/layout/HalfCircleOrganizationChart"/>
    <dgm:cxn modelId="{863EBC10-3EA0-4AC7-96C7-928898A60FD7}" type="presParOf" srcId="{0B9E3850-1A6D-46D9-87BF-831762CB5C63}" destId="{13CC576A-BEC3-4FA7-AD0C-6C5F192A3039}" srcOrd="2" destOrd="0" presId="urn:microsoft.com/office/officeart/2008/layout/HalfCircleOrganizationChart"/>
    <dgm:cxn modelId="{11C12B9C-D94A-47E2-9EB2-74E89325D659}" type="presParOf" srcId="{0B9E3850-1A6D-46D9-87BF-831762CB5C63}" destId="{038DD336-F8A0-4B72-BF58-D029628A61F3}" srcOrd="3" destOrd="0" presId="urn:microsoft.com/office/officeart/2008/layout/HalfCircleOrganizationChart"/>
    <dgm:cxn modelId="{AC9180D9-C3C9-4111-8B79-652E041743BE}" type="presParOf" srcId="{038DD336-F8A0-4B72-BF58-D029628A61F3}" destId="{B9081757-EDC0-4F70-800A-8C63E750F6ED}" srcOrd="0" destOrd="0" presId="urn:microsoft.com/office/officeart/2008/layout/HalfCircleOrganizationChart"/>
    <dgm:cxn modelId="{158EAB96-0B95-4BB1-AEE5-3E88515C8CFC}" type="presParOf" srcId="{B9081757-EDC0-4F70-800A-8C63E750F6ED}" destId="{1556CFD0-DAAB-4FB4-8CD5-6718ED847024}" srcOrd="0" destOrd="0" presId="urn:microsoft.com/office/officeart/2008/layout/HalfCircleOrganizationChart"/>
    <dgm:cxn modelId="{B8DB8E0D-50AD-4679-98DB-B0706F1CEB54}" type="presParOf" srcId="{B9081757-EDC0-4F70-800A-8C63E750F6ED}" destId="{9716138E-C2D9-4F75-976D-AAAE22B0D5B6}" srcOrd="1" destOrd="0" presId="urn:microsoft.com/office/officeart/2008/layout/HalfCircleOrganizationChart"/>
    <dgm:cxn modelId="{9BFEFE6B-5831-4C0A-8B59-9008625D4FBF}" type="presParOf" srcId="{B9081757-EDC0-4F70-800A-8C63E750F6ED}" destId="{3CDB875C-96ED-4C2D-A900-454C126E3522}" srcOrd="2" destOrd="0" presId="urn:microsoft.com/office/officeart/2008/layout/HalfCircleOrganizationChart"/>
    <dgm:cxn modelId="{3EEFB765-E4E7-4B3B-B891-CA579A36EE54}" type="presParOf" srcId="{B9081757-EDC0-4F70-800A-8C63E750F6ED}" destId="{488CB282-9F7C-4CB1-B1F5-0E49160F973C}" srcOrd="3" destOrd="0" presId="urn:microsoft.com/office/officeart/2008/layout/HalfCircleOrganizationChart"/>
    <dgm:cxn modelId="{532F0FDF-5536-458A-B846-988169108145}" type="presParOf" srcId="{038DD336-F8A0-4B72-BF58-D029628A61F3}" destId="{28E94914-AF7E-493C-BF1A-7748867755BC}" srcOrd="1" destOrd="0" presId="urn:microsoft.com/office/officeart/2008/layout/HalfCircleOrganizationChart"/>
    <dgm:cxn modelId="{776050C7-6E5A-46DB-B9EB-5D81DD66DB67}" type="presParOf" srcId="{28E94914-AF7E-493C-BF1A-7748867755BC}" destId="{BCE2C583-4BAB-4745-80AA-BBF196FC40C4}" srcOrd="0" destOrd="0" presId="urn:microsoft.com/office/officeart/2008/layout/HalfCircleOrganizationChart"/>
    <dgm:cxn modelId="{95A65379-2ED3-4BFA-9A42-6E5F2A028DFE}" type="presParOf" srcId="{28E94914-AF7E-493C-BF1A-7748867755BC}" destId="{92D7468B-9095-4B97-B4C0-9FB1945BDE51}" srcOrd="1" destOrd="0" presId="urn:microsoft.com/office/officeart/2008/layout/HalfCircleOrganizationChart"/>
    <dgm:cxn modelId="{548B8DE8-A683-49A3-BD9D-904791DB0CB4}" type="presParOf" srcId="{92D7468B-9095-4B97-B4C0-9FB1945BDE51}" destId="{9F23BCDC-A4FF-49DF-9B26-E608CB868E93}" srcOrd="0" destOrd="0" presId="urn:microsoft.com/office/officeart/2008/layout/HalfCircleOrganizationChart"/>
    <dgm:cxn modelId="{469F06D7-04F6-40D6-B1C7-AA5510827D22}" type="presParOf" srcId="{9F23BCDC-A4FF-49DF-9B26-E608CB868E93}" destId="{748B3D79-FDB6-483D-9786-2CFC353E09CE}" srcOrd="0" destOrd="0" presId="urn:microsoft.com/office/officeart/2008/layout/HalfCircleOrganizationChart"/>
    <dgm:cxn modelId="{7D8B2D7B-06A2-4B21-B278-38235A686122}" type="presParOf" srcId="{9F23BCDC-A4FF-49DF-9B26-E608CB868E93}" destId="{A0323273-1BE6-4944-AFED-DE4BDEC70231}" srcOrd="1" destOrd="0" presId="urn:microsoft.com/office/officeart/2008/layout/HalfCircleOrganizationChart"/>
    <dgm:cxn modelId="{62BB5B63-B9BC-4306-82F5-CD2BB5023CE0}" type="presParOf" srcId="{9F23BCDC-A4FF-49DF-9B26-E608CB868E93}" destId="{E4392AAA-C69A-431E-A694-BB83C02D8E62}" srcOrd="2" destOrd="0" presId="urn:microsoft.com/office/officeart/2008/layout/HalfCircleOrganizationChart"/>
    <dgm:cxn modelId="{A992AE27-766A-4A34-AF5A-05EBDD08AB88}" type="presParOf" srcId="{9F23BCDC-A4FF-49DF-9B26-E608CB868E93}" destId="{C9B189BC-F01C-4CD3-9054-9C1E3461AADD}" srcOrd="3" destOrd="0" presId="urn:microsoft.com/office/officeart/2008/layout/HalfCircleOrganizationChart"/>
    <dgm:cxn modelId="{77C271D6-901A-41F4-B873-435D8FA3565E}" type="presParOf" srcId="{92D7468B-9095-4B97-B4C0-9FB1945BDE51}" destId="{E45E4353-058D-4ABE-9AC1-153EC0E6DD65}" srcOrd="1" destOrd="0" presId="urn:microsoft.com/office/officeart/2008/layout/HalfCircleOrganizationChart"/>
    <dgm:cxn modelId="{DD43BE2A-EF26-4A88-B108-CB4E89AC604C}" type="presParOf" srcId="{92D7468B-9095-4B97-B4C0-9FB1945BDE51}" destId="{7D49636E-D542-4C81-B65D-BFBCC7949F1F}" srcOrd="2" destOrd="0" presId="urn:microsoft.com/office/officeart/2008/layout/HalfCircleOrganizationChart"/>
    <dgm:cxn modelId="{5E570A3F-3702-479B-B68D-D729C4A16D41}" type="presParOf" srcId="{28E94914-AF7E-493C-BF1A-7748867755BC}" destId="{006B38EF-88C7-4E5D-B383-20D0582EC21A}" srcOrd="2" destOrd="0" presId="urn:microsoft.com/office/officeart/2008/layout/HalfCircleOrganizationChart"/>
    <dgm:cxn modelId="{CEF4D2C8-F0B2-4E00-BA0E-B8FA7C8EBA52}" type="presParOf" srcId="{28E94914-AF7E-493C-BF1A-7748867755BC}" destId="{D60C4255-7597-458C-BA2D-D1BF7DD22643}" srcOrd="3" destOrd="0" presId="urn:microsoft.com/office/officeart/2008/layout/HalfCircleOrganizationChart"/>
    <dgm:cxn modelId="{F0FCFD2C-89D3-486A-BBA5-FEFA0ED5A4B7}" type="presParOf" srcId="{D60C4255-7597-458C-BA2D-D1BF7DD22643}" destId="{ACB4FE59-28B7-4FBD-ACF5-1CB0C5221E2D}" srcOrd="0" destOrd="0" presId="urn:microsoft.com/office/officeart/2008/layout/HalfCircleOrganizationChart"/>
    <dgm:cxn modelId="{ACE382D0-D528-4CFF-B8EA-D05FC01CEFA4}" type="presParOf" srcId="{ACB4FE59-28B7-4FBD-ACF5-1CB0C5221E2D}" destId="{282F5A37-7156-4515-AB77-F19229936A66}" srcOrd="0" destOrd="0" presId="urn:microsoft.com/office/officeart/2008/layout/HalfCircleOrganizationChart"/>
    <dgm:cxn modelId="{D52B0347-3118-46DE-863E-91369C220B31}" type="presParOf" srcId="{ACB4FE59-28B7-4FBD-ACF5-1CB0C5221E2D}" destId="{A4B9C79C-6BFF-47AC-AA4D-29DA401AF362}" srcOrd="1" destOrd="0" presId="urn:microsoft.com/office/officeart/2008/layout/HalfCircleOrganizationChart"/>
    <dgm:cxn modelId="{342E1BBF-57CA-4437-BF5E-D685B30D0825}" type="presParOf" srcId="{ACB4FE59-28B7-4FBD-ACF5-1CB0C5221E2D}" destId="{C5BD3F30-5678-4B24-94F4-8F8916793DBB}" srcOrd="2" destOrd="0" presId="urn:microsoft.com/office/officeart/2008/layout/HalfCircleOrganizationChart"/>
    <dgm:cxn modelId="{CB0F88A1-21D2-417F-B69B-F8E4A9BF10C5}" type="presParOf" srcId="{ACB4FE59-28B7-4FBD-ACF5-1CB0C5221E2D}" destId="{E539162D-6A59-466C-A0D9-3F1EE142D49D}" srcOrd="3" destOrd="0" presId="urn:microsoft.com/office/officeart/2008/layout/HalfCircleOrganizationChart"/>
    <dgm:cxn modelId="{A9E04216-30EB-4F29-82E2-87A9BDDE3E3E}" type="presParOf" srcId="{D60C4255-7597-458C-BA2D-D1BF7DD22643}" destId="{254C2D73-9883-4AF0-BB47-458A103F0365}" srcOrd="1" destOrd="0" presId="urn:microsoft.com/office/officeart/2008/layout/HalfCircleOrganizationChart"/>
    <dgm:cxn modelId="{9831983A-FF86-4ED5-8A1E-DB5604BCBB2A}" type="presParOf" srcId="{D60C4255-7597-458C-BA2D-D1BF7DD22643}" destId="{598BE09B-15AB-489A-B261-D5F1EC957610}" srcOrd="2" destOrd="0" presId="urn:microsoft.com/office/officeart/2008/layout/HalfCircleOrganizationChart"/>
    <dgm:cxn modelId="{4AF23FCE-7D83-4F0F-9AED-48B2D5B987F2}" type="presParOf" srcId="{038DD336-F8A0-4B72-BF58-D029628A61F3}" destId="{BEF188E6-B767-4230-A7E6-D598338F9806}" srcOrd="2" destOrd="0" presId="urn:microsoft.com/office/officeart/2008/layout/HalfCircleOrganizationChart"/>
    <dgm:cxn modelId="{E3823E91-58DC-426F-BB21-E8CB61FF3C89}" type="presParOf" srcId="{686440EC-B0B2-4BCF-93C8-4BC5BA935E2D}" destId="{6C53B9A6-3810-4BA0-A889-D1CA5FA8B6C3}" srcOrd="2" destOrd="0" presId="urn:microsoft.com/office/officeart/2008/layout/HalfCircleOrganizationChart"/>
    <dgm:cxn modelId="{AC3F13A7-22D8-421F-97AB-DBBF08C27E82}" type="presParOf" srcId="{E406400D-2969-4E52-9A21-8BE06FAA6510}" destId="{BAF0773F-AA9D-490F-8401-1AC153DFCEC6}" srcOrd="2" destOrd="0" presId="urn:microsoft.com/office/officeart/2008/layout/HalfCircleOrganizationChart"/>
    <dgm:cxn modelId="{88561AEE-FF0F-4515-AF0A-241DBF8025BA}" type="presParOf" srcId="{E406400D-2969-4E52-9A21-8BE06FAA6510}" destId="{84BE2FEF-97D0-44A0-B63F-25E8BA809CEE}" srcOrd="3" destOrd="0" presId="urn:microsoft.com/office/officeart/2008/layout/HalfCircleOrganizationChart"/>
    <dgm:cxn modelId="{DF2A36A1-2196-4390-B6DB-EE60E3AAEA70}" type="presParOf" srcId="{84BE2FEF-97D0-44A0-B63F-25E8BA809CEE}" destId="{FD4745E0-C76F-41FA-8B11-302CAA0BF472}" srcOrd="0" destOrd="0" presId="urn:microsoft.com/office/officeart/2008/layout/HalfCircleOrganizationChart"/>
    <dgm:cxn modelId="{58FFA100-6672-4DBB-B906-A02D521D2D31}" type="presParOf" srcId="{FD4745E0-C76F-41FA-8B11-302CAA0BF472}" destId="{F55FECA7-06EB-4941-8E9D-DF19E11CB453}" srcOrd="0" destOrd="0" presId="urn:microsoft.com/office/officeart/2008/layout/HalfCircleOrganizationChart"/>
    <dgm:cxn modelId="{E0CA85BA-339F-43EF-99B4-C329A0A5AD05}" type="presParOf" srcId="{FD4745E0-C76F-41FA-8B11-302CAA0BF472}" destId="{DC4139F5-AE70-4C94-922A-C97A4A25C431}" srcOrd="1" destOrd="0" presId="urn:microsoft.com/office/officeart/2008/layout/HalfCircleOrganizationChart"/>
    <dgm:cxn modelId="{5E51F0B9-24D5-4CDD-A38C-B1C1D8496B96}" type="presParOf" srcId="{FD4745E0-C76F-41FA-8B11-302CAA0BF472}" destId="{DA601801-2944-40D0-82F8-BB0A53BDC38F}" srcOrd="2" destOrd="0" presId="urn:microsoft.com/office/officeart/2008/layout/HalfCircleOrganizationChart"/>
    <dgm:cxn modelId="{7A18EFDE-EEBD-4037-A215-539497671860}" type="presParOf" srcId="{FD4745E0-C76F-41FA-8B11-302CAA0BF472}" destId="{9F8489E7-3BDE-4D64-8487-FABC4CD483FA}" srcOrd="3" destOrd="0" presId="urn:microsoft.com/office/officeart/2008/layout/HalfCircleOrganizationChart"/>
    <dgm:cxn modelId="{1FA85095-7AF0-4F0F-950D-4B93224B82EF}" type="presParOf" srcId="{84BE2FEF-97D0-44A0-B63F-25E8BA809CEE}" destId="{86D2C3FA-F20E-4C90-8976-DD9100FA1211}" srcOrd="1" destOrd="0" presId="urn:microsoft.com/office/officeart/2008/layout/HalfCircleOrganizationChart"/>
    <dgm:cxn modelId="{F99EA500-63CC-48BF-B977-97F6E027F762}" type="presParOf" srcId="{86D2C3FA-F20E-4C90-8976-DD9100FA1211}" destId="{011954EB-FE88-4051-A0EF-C57493CFEC5F}" srcOrd="0" destOrd="0" presId="urn:microsoft.com/office/officeart/2008/layout/HalfCircleOrganizationChart"/>
    <dgm:cxn modelId="{FAF000A7-9A53-4B32-822A-5257A12D4F73}" type="presParOf" srcId="{86D2C3FA-F20E-4C90-8976-DD9100FA1211}" destId="{44569A2F-57F9-4ED0-8859-345E1A93AB8B}" srcOrd="1" destOrd="0" presId="urn:microsoft.com/office/officeart/2008/layout/HalfCircleOrganizationChart"/>
    <dgm:cxn modelId="{F13A3F16-A3F8-48ED-B48A-7AA3872EDD7A}" type="presParOf" srcId="{44569A2F-57F9-4ED0-8859-345E1A93AB8B}" destId="{753F9679-861D-44D3-8B79-54F087773DD4}" srcOrd="0" destOrd="0" presId="urn:microsoft.com/office/officeart/2008/layout/HalfCircleOrganizationChart"/>
    <dgm:cxn modelId="{88771199-62EB-472F-A36A-A08899FE45D7}" type="presParOf" srcId="{753F9679-861D-44D3-8B79-54F087773DD4}" destId="{D5BC10D6-0D8C-4C84-9EA3-E00C19B5E33A}" srcOrd="0" destOrd="0" presId="urn:microsoft.com/office/officeart/2008/layout/HalfCircleOrganizationChart"/>
    <dgm:cxn modelId="{A774D551-B844-446B-BB57-79E4554C3EB2}" type="presParOf" srcId="{753F9679-861D-44D3-8B79-54F087773DD4}" destId="{05DFC165-EF5F-4B38-BB73-92A5D93B8751}" srcOrd="1" destOrd="0" presId="urn:microsoft.com/office/officeart/2008/layout/HalfCircleOrganizationChart"/>
    <dgm:cxn modelId="{1FBDDF50-5E8B-445C-9565-C639D10A922D}" type="presParOf" srcId="{753F9679-861D-44D3-8B79-54F087773DD4}" destId="{B8422D44-EDBA-4220-BFD0-BB210E91376A}" srcOrd="2" destOrd="0" presId="urn:microsoft.com/office/officeart/2008/layout/HalfCircleOrganizationChart"/>
    <dgm:cxn modelId="{135EE739-6F77-4CFB-841B-275EBE461B74}" type="presParOf" srcId="{753F9679-861D-44D3-8B79-54F087773DD4}" destId="{22895418-705A-43C1-9364-0D537C3EB7F3}" srcOrd="3" destOrd="0" presId="urn:microsoft.com/office/officeart/2008/layout/HalfCircleOrganizationChart"/>
    <dgm:cxn modelId="{7F11B200-6B34-45A0-BEE6-7BDD4C37B19B}" type="presParOf" srcId="{44569A2F-57F9-4ED0-8859-345E1A93AB8B}" destId="{E2ECD107-EF82-49DF-82D2-63316BA6DDD6}" srcOrd="1" destOrd="0" presId="urn:microsoft.com/office/officeart/2008/layout/HalfCircleOrganizationChart"/>
    <dgm:cxn modelId="{9168DC19-9B75-40B2-873F-B78396ED5991}" type="presParOf" srcId="{E2ECD107-EF82-49DF-82D2-63316BA6DDD6}" destId="{FA9A558A-DC55-4C68-AC06-F412AE6731C6}" srcOrd="0" destOrd="0" presId="urn:microsoft.com/office/officeart/2008/layout/HalfCircleOrganizationChart"/>
    <dgm:cxn modelId="{7093D43D-CDA8-426E-8580-FF61982A5891}" type="presParOf" srcId="{E2ECD107-EF82-49DF-82D2-63316BA6DDD6}" destId="{E27AEECF-4796-4C92-8E9E-3329888E328B}" srcOrd="1" destOrd="0" presId="urn:microsoft.com/office/officeart/2008/layout/HalfCircleOrganizationChart"/>
    <dgm:cxn modelId="{73424695-7B69-4576-95A8-BECACFA8034F}" type="presParOf" srcId="{E27AEECF-4796-4C92-8E9E-3329888E328B}" destId="{A76556A5-E6C2-4499-9F77-623DD90FD0B1}" srcOrd="0" destOrd="0" presId="urn:microsoft.com/office/officeart/2008/layout/HalfCircleOrganizationChart"/>
    <dgm:cxn modelId="{C84B17FA-7AF7-4DF5-8BE3-5493BABFEAB0}" type="presParOf" srcId="{A76556A5-E6C2-4499-9F77-623DD90FD0B1}" destId="{F5FB4C10-2E4E-4798-AB53-EA4BC2F9653D}" srcOrd="0" destOrd="0" presId="urn:microsoft.com/office/officeart/2008/layout/HalfCircleOrganizationChart"/>
    <dgm:cxn modelId="{5809C563-6203-432C-ABB6-B46AF17325BD}" type="presParOf" srcId="{A76556A5-E6C2-4499-9F77-623DD90FD0B1}" destId="{4C5B92DB-90C1-4CBF-8494-445C7E1AC568}" srcOrd="1" destOrd="0" presId="urn:microsoft.com/office/officeart/2008/layout/HalfCircleOrganizationChart"/>
    <dgm:cxn modelId="{687673C9-AD6D-44D0-A9D2-D66189DCEDD4}" type="presParOf" srcId="{A76556A5-E6C2-4499-9F77-623DD90FD0B1}" destId="{F867CA79-9F6E-491E-AFAF-9E22800E51A1}" srcOrd="2" destOrd="0" presId="urn:microsoft.com/office/officeart/2008/layout/HalfCircleOrganizationChart"/>
    <dgm:cxn modelId="{46201101-CB17-4DFC-8429-848621060715}" type="presParOf" srcId="{A76556A5-E6C2-4499-9F77-623DD90FD0B1}" destId="{BD32FDB1-0715-4EC8-881E-CED8CEB20FB1}" srcOrd="3" destOrd="0" presId="urn:microsoft.com/office/officeart/2008/layout/HalfCircleOrganizationChart"/>
    <dgm:cxn modelId="{6481CF4E-3D6A-4427-B1EE-CA913323DE83}" type="presParOf" srcId="{E27AEECF-4796-4C92-8E9E-3329888E328B}" destId="{7E975C2D-C5C4-4A05-85CF-8422A677EF1A}" srcOrd="1" destOrd="0" presId="urn:microsoft.com/office/officeart/2008/layout/HalfCircleOrganizationChart"/>
    <dgm:cxn modelId="{A5C0E831-11AC-43A1-954C-A9829A8BCEA4}" type="presParOf" srcId="{E27AEECF-4796-4C92-8E9E-3329888E328B}" destId="{006779F0-FD4B-408D-B09F-C3CFD3E45AA8}" srcOrd="2" destOrd="0" presId="urn:microsoft.com/office/officeart/2008/layout/HalfCircleOrganizationChart"/>
    <dgm:cxn modelId="{87F470CD-33DA-4B17-9451-D0EEED03F982}" type="presParOf" srcId="{E2ECD107-EF82-49DF-82D2-63316BA6DDD6}" destId="{665E159B-C3FC-44D9-AB6B-FA2A13096CD0}" srcOrd="2" destOrd="0" presId="urn:microsoft.com/office/officeart/2008/layout/HalfCircleOrganizationChart"/>
    <dgm:cxn modelId="{FA4F469E-370D-47F6-83A0-0A21B6223EC9}" type="presParOf" srcId="{E2ECD107-EF82-49DF-82D2-63316BA6DDD6}" destId="{F52E2D82-81E6-4ACE-811F-ABFF334C3BFD}" srcOrd="3" destOrd="0" presId="urn:microsoft.com/office/officeart/2008/layout/HalfCircleOrganizationChart"/>
    <dgm:cxn modelId="{C71F080D-D732-4259-A2DB-EEAB5E440364}" type="presParOf" srcId="{F52E2D82-81E6-4ACE-811F-ABFF334C3BFD}" destId="{4F795A58-7ACB-40C7-A42B-BE49A689F5C0}" srcOrd="0" destOrd="0" presId="urn:microsoft.com/office/officeart/2008/layout/HalfCircleOrganizationChart"/>
    <dgm:cxn modelId="{DC0B5FC9-1EF7-4619-946A-E3C61D241E7F}" type="presParOf" srcId="{4F795A58-7ACB-40C7-A42B-BE49A689F5C0}" destId="{3C23D0E1-8398-4E93-9E92-B1E3810A5E5B}" srcOrd="0" destOrd="0" presId="urn:microsoft.com/office/officeart/2008/layout/HalfCircleOrganizationChart"/>
    <dgm:cxn modelId="{A981FA97-0215-4D16-AB7A-ED1C8142FA3C}" type="presParOf" srcId="{4F795A58-7ACB-40C7-A42B-BE49A689F5C0}" destId="{EDEBD4E1-3E24-48FC-9A6D-8707A4059108}" srcOrd="1" destOrd="0" presId="urn:microsoft.com/office/officeart/2008/layout/HalfCircleOrganizationChart"/>
    <dgm:cxn modelId="{015E5310-B417-4672-802A-A9BF98C52074}" type="presParOf" srcId="{4F795A58-7ACB-40C7-A42B-BE49A689F5C0}" destId="{1BE0975D-D2BA-4E2A-9242-54EA7457F7EE}" srcOrd="2" destOrd="0" presId="urn:microsoft.com/office/officeart/2008/layout/HalfCircleOrganizationChart"/>
    <dgm:cxn modelId="{4A41C6E6-79F5-45B2-B4E3-C9A88C21C2B5}" type="presParOf" srcId="{4F795A58-7ACB-40C7-A42B-BE49A689F5C0}" destId="{0EFDCFA8-8D13-4F92-97DD-313762CEE4F0}" srcOrd="3" destOrd="0" presId="urn:microsoft.com/office/officeart/2008/layout/HalfCircleOrganizationChart"/>
    <dgm:cxn modelId="{33554B82-5A83-4F0E-A3EC-AE7800AD4B23}" type="presParOf" srcId="{F52E2D82-81E6-4ACE-811F-ABFF334C3BFD}" destId="{72AFBF4D-E3C3-47FB-91D2-842D094B9BCC}" srcOrd="1" destOrd="0" presId="urn:microsoft.com/office/officeart/2008/layout/HalfCircleOrganizationChart"/>
    <dgm:cxn modelId="{9E5747A1-ED5C-41DE-BBA8-D3B9E3C379CF}" type="presParOf" srcId="{F52E2D82-81E6-4ACE-811F-ABFF334C3BFD}" destId="{0DFF8BEC-4DE3-4492-8D85-F7081CFCCB06}" srcOrd="2" destOrd="0" presId="urn:microsoft.com/office/officeart/2008/layout/HalfCircleOrganizationChart"/>
    <dgm:cxn modelId="{F0AEECA1-AE81-453C-8033-F2D8F8ABDF64}" type="presParOf" srcId="{44569A2F-57F9-4ED0-8859-345E1A93AB8B}" destId="{49591F10-C4C0-492A-A1BC-16BDD8A01C75}" srcOrd="2" destOrd="0" presId="urn:microsoft.com/office/officeart/2008/layout/HalfCircleOrganizationChart"/>
    <dgm:cxn modelId="{867FCE8E-A70D-4B7F-BE73-5AC4C60AC97D}" type="presParOf" srcId="{86D2C3FA-F20E-4C90-8976-DD9100FA1211}" destId="{42630EC3-B416-49CF-B0AA-D7BA447BE54A}" srcOrd="2" destOrd="0" presId="urn:microsoft.com/office/officeart/2008/layout/HalfCircleOrganizationChart"/>
    <dgm:cxn modelId="{BA9B310B-3341-4DAA-837F-B0EF37BE320F}" type="presParOf" srcId="{86D2C3FA-F20E-4C90-8976-DD9100FA1211}" destId="{65A4BFCF-DFDC-415C-8A03-96B6383E21BE}" srcOrd="3" destOrd="0" presId="urn:microsoft.com/office/officeart/2008/layout/HalfCircleOrganizationChart"/>
    <dgm:cxn modelId="{3D1F36AF-6CBC-4EE6-9500-9B4141EAEDA1}" type="presParOf" srcId="{65A4BFCF-DFDC-415C-8A03-96B6383E21BE}" destId="{3E5E5639-6BF6-4CE5-A726-D8DB7AD7F253}" srcOrd="0" destOrd="0" presId="urn:microsoft.com/office/officeart/2008/layout/HalfCircleOrganizationChart"/>
    <dgm:cxn modelId="{FB6B0738-FD9D-4F13-95EB-037DFAD8E403}" type="presParOf" srcId="{3E5E5639-6BF6-4CE5-A726-D8DB7AD7F253}" destId="{29EC07CC-3DC2-40CE-826C-5514328A09A3}" srcOrd="0" destOrd="0" presId="urn:microsoft.com/office/officeart/2008/layout/HalfCircleOrganizationChart"/>
    <dgm:cxn modelId="{9A269C4B-6CAA-4BA9-B213-D0FB44653AA1}" type="presParOf" srcId="{3E5E5639-6BF6-4CE5-A726-D8DB7AD7F253}" destId="{8FCE3ECB-B531-4CE3-A3FD-3A7E9A2A4C96}" srcOrd="1" destOrd="0" presId="urn:microsoft.com/office/officeart/2008/layout/HalfCircleOrganizationChart"/>
    <dgm:cxn modelId="{B970080E-1510-48F3-9FB5-633A883A90C0}" type="presParOf" srcId="{3E5E5639-6BF6-4CE5-A726-D8DB7AD7F253}" destId="{AC91DF3D-F245-45CB-B4DB-15B5EAEF1AF1}" srcOrd="2" destOrd="0" presId="urn:microsoft.com/office/officeart/2008/layout/HalfCircleOrganizationChart"/>
    <dgm:cxn modelId="{354F8AA0-37B9-4C3D-B1F5-25B732CBE112}" type="presParOf" srcId="{3E5E5639-6BF6-4CE5-A726-D8DB7AD7F253}" destId="{C486B5B0-248F-4C81-B46A-21E233B7AD44}" srcOrd="3" destOrd="0" presId="urn:microsoft.com/office/officeart/2008/layout/HalfCircleOrganizationChart"/>
    <dgm:cxn modelId="{C1010ABD-2DC1-40B2-A5C5-FC28D8BC2F1F}" type="presParOf" srcId="{65A4BFCF-DFDC-415C-8A03-96B6383E21BE}" destId="{5A8ED00B-881F-41BC-AE65-D4AFD601B621}" srcOrd="1" destOrd="0" presId="urn:microsoft.com/office/officeart/2008/layout/HalfCircleOrganizationChart"/>
    <dgm:cxn modelId="{D238B954-D906-4C0F-9E18-D41058E660D7}" type="presParOf" srcId="{5A8ED00B-881F-41BC-AE65-D4AFD601B621}" destId="{236AFB1A-9C03-48C4-A727-2C9B99ED7653}" srcOrd="0" destOrd="0" presId="urn:microsoft.com/office/officeart/2008/layout/HalfCircleOrganizationChart"/>
    <dgm:cxn modelId="{F5C044A1-D7EA-4892-ABDD-D92521E84BB9}" type="presParOf" srcId="{5A8ED00B-881F-41BC-AE65-D4AFD601B621}" destId="{EFAE6CA6-E6E9-461F-A7F9-308C62B46A78}" srcOrd="1" destOrd="0" presId="urn:microsoft.com/office/officeart/2008/layout/HalfCircleOrganizationChart"/>
    <dgm:cxn modelId="{A1D596E8-DA98-4138-8649-D6770870A92F}" type="presParOf" srcId="{EFAE6CA6-E6E9-461F-A7F9-308C62B46A78}" destId="{6D8DA125-B14D-4216-A6AB-8BC6CFF8405F}" srcOrd="0" destOrd="0" presId="urn:microsoft.com/office/officeart/2008/layout/HalfCircleOrganizationChart"/>
    <dgm:cxn modelId="{EB6EC19B-E199-4974-AD7C-964DAF67CD56}" type="presParOf" srcId="{6D8DA125-B14D-4216-A6AB-8BC6CFF8405F}" destId="{9BFE3360-F3D7-42FF-9491-26E6B1D2717A}" srcOrd="0" destOrd="0" presId="urn:microsoft.com/office/officeart/2008/layout/HalfCircleOrganizationChart"/>
    <dgm:cxn modelId="{7549F4D7-6A69-4C0C-87A9-C0BAD5C8DCCE}" type="presParOf" srcId="{6D8DA125-B14D-4216-A6AB-8BC6CFF8405F}" destId="{D82DF02F-4B4B-4354-AD4A-A8E7D8FF16F8}" srcOrd="1" destOrd="0" presId="urn:microsoft.com/office/officeart/2008/layout/HalfCircleOrganizationChart"/>
    <dgm:cxn modelId="{6CF48985-856C-4A30-AED6-C0ECC857F0EE}" type="presParOf" srcId="{6D8DA125-B14D-4216-A6AB-8BC6CFF8405F}" destId="{9AA8ECF3-31BF-45F2-974F-681226CA7542}" srcOrd="2" destOrd="0" presId="urn:microsoft.com/office/officeart/2008/layout/HalfCircleOrganizationChart"/>
    <dgm:cxn modelId="{903D43E7-CEC0-498D-97AE-D20D500BC545}" type="presParOf" srcId="{6D8DA125-B14D-4216-A6AB-8BC6CFF8405F}" destId="{B3919362-A765-4853-965B-17FD150AC7CF}" srcOrd="3" destOrd="0" presId="urn:microsoft.com/office/officeart/2008/layout/HalfCircleOrganizationChart"/>
    <dgm:cxn modelId="{0BBA6316-F779-4870-9A45-E02962D6BBA8}" type="presParOf" srcId="{EFAE6CA6-E6E9-461F-A7F9-308C62B46A78}" destId="{F9C98EB9-59C1-4504-A705-8D0DAB40657B}" srcOrd="1" destOrd="0" presId="urn:microsoft.com/office/officeart/2008/layout/HalfCircleOrganizationChart"/>
    <dgm:cxn modelId="{1A01CE70-A0B4-412F-A931-C926F9032501}" type="presParOf" srcId="{EFAE6CA6-E6E9-461F-A7F9-308C62B46A78}" destId="{BEA274DC-AE4B-4FDB-A202-6BCFF26CE6E0}" srcOrd="2" destOrd="0" presId="urn:microsoft.com/office/officeart/2008/layout/HalfCircleOrganizationChart"/>
    <dgm:cxn modelId="{F9439835-FCC4-4A9A-A898-502FFDB75F1E}" type="presParOf" srcId="{5A8ED00B-881F-41BC-AE65-D4AFD601B621}" destId="{874743D2-4E7B-4E86-93DF-253F91A6E118}" srcOrd="2" destOrd="0" presId="urn:microsoft.com/office/officeart/2008/layout/HalfCircleOrganizationChart"/>
    <dgm:cxn modelId="{59B6234A-A6E8-4AD3-8ADC-2350EBA69531}" type="presParOf" srcId="{5A8ED00B-881F-41BC-AE65-D4AFD601B621}" destId="{A07CE56E-B62D-4125-BBE0-E00F61C2A40E}" srcOrd="3" destOrd="0" presId="urn:microsoft.com/office/officeart/2008/layout/HalfCircleOrganizationChart"/>
    <dgm:cxn modelId="{6BCE933D-6700-46BB-ADD3-211918787039}" type="presParOf" srcId="{A07CE56E-B62D-4125-BBE0-E00F61C2A40E}" destId="{CA564101-E7B7-4E89-828D-4AA91A7FB2D4}" srcOrd="0" destOrd="0" presId="urn:microsoft.com/office/officeart/2008/layout/HalfCircleOrganizationChart"/>
    <dgm:cxn modelId="{8BE39C21-77A9-4D69-B933-6F81A67D65FD}" type="presParOf" srcId="{CA564101-E7B7-4E89-828D-4AA91A7FB2D4}" destId="{2AB49D18-9DFC-4079-9B65-8BD7C0F4CEF9}" srcOrd="0" destOrd="0" presId="urn:microsoft.com/office/officeart/2008/layout/HalfCircleOrganizationChart"/>
    <dgm:cxn modelId="{CCA0C39D-4C24-499D-AF7A-E44DB2C47D81}" type="presParOf" srcId="{CA564101-E7B7-4E89-828D-4AA91A7FB2D4}" destId="{0F3B87D0-99F9-45FA-94FB-C8C478A0A689}" srcOrd="1" destOrd="0" presId="urn:microsoft.com/office/officeart/2008/layout/HalfCircleOrganizationChart"/>
    <dgm:cxn modelId="{7993B2DB-09CF-4866-A198-77DEE77B5E7F}" type="presParOf" srcId="{CA564101-E7B7-4E89-828D-4AA91A7FB2D4}" destId="{4DB22397-0D70-4FCC-8694-7C9CF59B81AA}" srcOrd="2" destOrd="0" presId="urn:microsoft.com/office/officeart/2008/layout/HalfCircleOrganizationChart"/>
    <dgm:cxn modelId="{95454C1A-979A-455F-A61F-8133A5409B8A}" type="presParOf" srcId="{CA564101-E7B7-4E89-828D-4AA91A7FB2D4}" destId="{8055D09C-D8DC-40A0-A28F-24704DABFDE6}" srcOrd="3" destOrd="0" presId="urn:microsoft.com/office/officeart/2008/layout/HalfCircleOrganizationChart"/>
    <dgm:cxn modelId="{007F2F85-0094-41AE-949B-6DAC32EAA593}" type="presParOf" srcId="{A07CE56E-B62D-4125-BBE0-E00F61C2A40E}" destId="{A40AA2AE-31C7-4CAC-B815-4DEDC2DA8871}" srcOrd="1" destOrd="0" presId="urn:microsoft.com/office/officeart/2008/layout/HalfCircleOrganizationChart"/>
    <dgm:cxn modelId="{676FB5DA-98E0-4EF1-9135-B39C41BFE75B}" type="presParOf" srcId="{A07CE56E-B62D-4125-BBE0-E00F61C2A40E}" destId="{F8E99385-61BA-4A90-966E-30CE540B0D91}" srcOrd="2" destOrd="0" presId="urn:microsoft.com/office/officeart/2008/layout/HalfCircleOrganizationChart"/>
    <dgm:cxn modelId="{A49FF76F-6ABC-4B58-A720-458E160C5C6D}" type="presParOf" srcId="{65A4BFCF-DFDC-415C-8A03-96B6383E21BE}" destId="{F123FF74-ECE6-469B-8784-E9564B9AEF69}" srcOrd="2" destOrd="0" presId="urn:microsoft.com/office/officeart/2008/layout/HalfCircleOrganizationChart"/>
    <dgm:cxn modelId="{3B04986E-A159-4F92-A1FD-BE5FCF4E7E9A}" type="presParOf" srcId="{84BE2FEF-97D0-44A0-B63F-25E8BA809CEE}" destId="{670783E2-6090-449F-A352-F4E9C827E549}" srcOrd="2" destOrd="0" presId="urn:microsoft.com/office/officeart/2008/layout/HalfCircleOrganizationChart"/>
    <dgm:cxn modelId="{C619576C-552E-4C62-9C7E-98D82C7B1CDA}" type="presParOf" srcId="{FFA1D79B-1423-4A0D-8F2F-B62B8ECB801C}" destId="{B1EEF1A2-A807-41BC-BF0D-E1C1E76F9ED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406430AE-739F-485C-9817-CDEC3C296520}">
      <dgm:prSet phldrT="[Text]"/>
      <dgm:spPr/>
      <dgm:t>
        <a:bodyPr/>
        <a:lstStyle/>
        <a:p>
          <a:r>
            <a:rPr lang="fr-CH" dirty="0" smtClean="0"/>
            <a:t>L,O,X,P,M,U,R,A,E</a:t>
          </a:r>
          <a:br>
            <a:rPr lang="fr-CH" dirty="0" smtClean="0"/>
          </a:br>
          <a:r>
            <a:rPr lang="fr-CH" dirty="0" smtClean="0"/>
            <a:t>16</a:t>
          </a:r>
          <a:endParaRPr lang="fr-CH" dirty="0"/>
        </a:p>
      </dgm:t>
    </dgm:pt>
    <dgm:pt modelId="{A2189292-0F8D-4F84-AD1E-50E859690552}" type="parTrans" cxnId="{87C5196D-0D4A-4CC5-83AE-DB18B0336F42}">
      <dgm:prSet/>
      <dgm:spPr/>
      <dgm:t>
        <a:bodyPr/>
        <a:lstStyle/>
        <a:p>
          <a:endParaRPr lang="fr-CH"/>
        </a:p>
      </dgm:t>
    </dgm:pt>
    <dgm:pt modelId="{B3E70835-0471-47CE-A0A5-F5FA6386D568}" type="sibTrans" cxnId="{87C5196D-0D4A-4CC5-83AE-DB18B0336F42}">
      <dgm:prSet/>
      <dgm:spPr/>
      <dgm:t>
        <a:bodyPr/>
        <a:lstStyle/>
        <a:p>
          <a:endParaRPr lang="fr-CH"/>
        </a:p>
      </dgm:t>
    </dgm:pt>
    <dgm:pt modelId="{105CC4F5-DDC2-4C89-BA09-5CB7A612B030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6120D915-7230-47BD-B8B4-011D7611B49F}" type="parTrans" cxnId="{65D04D04-31FC-42D7-B0F1-1D6CC271D92E}">
      <dgm:prSet/>
      <dgm:spPr/>
      <dgm:t>
        <a:bodyPr/>
        <a:lstStyle/>
        <a:p>
          <a:endParaRPr lang="fr-CH"/>
        </a:p>
      </dgm:t>
    </dgm:pt>
    <dgm:pt modelId="{82F04846-11E9-48A3-B487-4F7A9B0D36B3}" type="sibTrans" cxnId="{65D04D04-31FC-42D7-B0F1-1D6CC271D92E}">
      <dgm:prSet/>
      <dgm:spPr/>
      <dgm:t>
        <a:bodyPr/>
        <a:lstStyle/>
        <a:p>
          <a:endParaRPr lang="fr-CH"/>
        </a:p>
      </dgm:t>
    </dgm:pt>
    <dgm:pt modelId="{F5DC33CC-5905-43B4-A042-3C455328C5A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116DC7C-A7B8-4CC4-8017-2BFD8B80B1F1}" type="parTrans" cxnId="{CA8BB9E8-B6C4-4B66-84B4-E7D0D65E60C4}">
      <dgm:prSet/>
      <dgm:spPr/>
      <dgm:t>
        <a:bodyPr/>
        <a:lstStyle/>
        <a:p>
          <a:endParaRPr lang="fr-CH"/>
        </a:p>
      </dgm:t>
    </dgm:pt>
    <dgm:pt modelId="{04343F29-068C-4717-9C9A-A5583C63615E}" type="sibTrans" cxnId="{CA8BB9E8-B6C4-4B66-84B4-E7D0D65E60C4}">
      <dgm:prSet/>
      <dgm:spPr/>
      <dgm:t>
        <a:bodyPr/>
        <a:lstStyle/>
        <a:p>
          <a:endParaRPr lang="fr-CH"/>
        </a:p>
      </dgm:t>
    </dgm:pt>
    <dgm:pt modelId="{AA41596E-3237-4188-952A-73B06544823A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AD0A2DD8-ABC1-4234-A9B5-D1434F046322}" type="parTrans" cxnId="{1DC671F5-D694-4FD0-ACA1-5345E33CEE41}">
      <dgm:prSet/>
      <dgm:spPr/>
      <dgm:t>
        <a:bodyPr/>
        <a:lstStyle/>
        <a:p>
          <a:endParaRPr lang="fr-CH"/>
        </a:p>
      </dgm:t>
    </dgm:pt>
    <dgm:pt modelId="{DFC4135F-6BA3-4978-AF80-5A23A7C20715}" type="sibTrans" cxnId="{1DC671F5-D694-4FD0-ACA1-5345E33CEE41}">
      <dgm:prSet/>
      <dgm:spPr/>
      <dgm:t>
        <a:bodyPr/>
        <a:lstStyle/>
        <a:p>
          <a:endParaRPr lang="fr-CH"/>
        </a:p>
      </dgm:t>
    </dgm:pt>
    <dgm:pt modelId="{37A1D474-0049-4438-A2E6-076A93114BD7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2653DB4-52E9-4F13-AAF3-19F3D2723814}" type="parTrans" cxnId="{CDF398C6-3A55-48F4-ABAB-FF9180C985FC}">
      <dgm:prSet/>
      <dgm:spPr/>
      <dgm:t>
        <a:bodyPr/>
        <a:lstStyle/>
        <a:p>
          <a:endParaRPr lang="fr-CH"/>
        </a:p>
      </dgm:t>
    </dgm:pt>
    <dgm:pt modelId="{BC9CBBE6-3477-4080-B28A-BB71CCEF7F4D}" type="sibTrans" cxnId="{CDF398C6-3A55-48F4-ABAB-FF9180C985FC}">
      <dgm:prSet/>
      <dgm:spPr/>
      <dgm:t>
        <a:bodyPr/>
        <a:lstStyle/>
        <a:p>
          <a:endParaRPr lang="fr-CH"/>
        </a:p>
      </dgm:t>
    </dgm:pt>
    <dgm:pt modelId="{8B6650DF-852F-41D7-B60D-372A7C3AB92F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30C1D08A-75EB-4EF9-9A6E-A308C0B832B6}" type="parTrans" cxnId="{A1CA8727-341D-4AFC-A829-A33E1F0002DF}">
      <dgm:prSet/>
      <dgm:spPr/>
      <dgm:t>
        <a:bodyPr/>
        <a:lstStyle/>
        <a:p>
          <a:endParaRPr lang="fr-CH"/>
        </a:p>
      </dgm:t>
    </dgm:pt>
    <dgm:pt modelId="{9B2E3CF1-D680-4397-BCE7-15B125CE69C5}" type="sibTrans" cxnId="{A1CA8727-341D-4AFC-A829-A33E1F0002DF}">
      <dgm:prSet/>
      <dgm:spPr/>
      <dgm:t>
        <a:bodyPr/>
        <a:lstStyle/>
        <a:p>
          <a:endParaRPr lang="fr-CH"/>
        </a:p>
      </dgm:t>
    </dgm:pt>
    <dgm:pt modelId="{08CED30B-E570-49C0-8A19-28341AFD116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502610E-B7DE-4A78-AA60-B2C0BBDF7337}" type="parTrans" cxnId="{F3B9380E-2405-4BAD-8C3B-67E28A657990}">
      <dgm:prSet/>
      <dgm:spPr/>
      <dgm:t>
        <a:bodyPr/>
        <a:lstStyle/>
        <a:p>
          <a:endParaRPr lang="fr-CH"/>
        </a:p>
      </dgm:t>
    </dgm:pt>
    <dgm:pt modelId="{38952D63-90F9-445B-9C37-238DDF488642}" type="sibTrans" cxnId="{F3B9380E-2405-4BAD-8C3B-67E28A657990}">
      <dgm:prSet/>
      <dgm:spPr/>
      <dgm:t>
        <a:bodyPr/>
        <a:lstStyle/>
        <a:p>
          <a:endParaRPr lang="fr-CH"/>
        </a:p>
      </dgm:t>
    </dgm:pt>
    <dgm:pt modelId="{E7AEB83F-A6DF-47F5-A0D1-E39A6A32B01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1C865CE-3BFA-4291-881A-12400CB9CB58}" type="parTrans" cxnId="{F399B934-A86A-4101-8C3D-DA2163B7673B}">
      <dgm:prSet/>
      <dgm:spPr/>
      <dgm:t>
        <a:bodyPr/>
        <a:lstStyle/>
        <a:p>
          <a:endParaRPr lang="fr-CH"/>
        </a:p>
      </dgm:t>
    </dgm:pt>
    <dgm:pt modelId="{02127D9C-609A-4C1C-AC4F-DB4ADA435E7B}" type="sibTrans" cxnId="{F399B934-A86A-4101-8C3D-DA2163B7673B}">
      <dgm:prSet/>
      <dgm:spPr/>
      <dgm:t>
        <a:bodyPr/>
        <a:lstStyle/>
        <a:p>
          <a:endParaRPr lang="fr-CH"/>
        </a:p>
      </dgm:t>
    </dgm:pt>
    <dgm:pt modelId="{494AA2C5-7542-44BB-B208-63ED782FF72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483904-DC30-478A-8E55-DB48F23876CD}" type="parTrans" cxnId="{9AA194FC-4C05-47BD-8526-C954326119CC}">
      <dgm:prSet/>
      <dgm:spPr/>
      <dgm:t>
        <a:bodyPr/>
        <a:lstStyle/>
        <a:p>
          <a:endParaRPr lang="fr-CH"/>
        </a:p>
      </dgm:t>
    </dgm:pt>
    <dgm:pt modelId="{FC48EE77-692D-4A73-81DD-2929265AC3B3}" type="sibTrans" cxnId="{9AA194FC-4C05-47BD-8526-C954326119CC}">
      <dgm:prSet/>
      <dgm:spPr/>
      <dgm:t>
        <a:bodyPr/>
        <a:lstStyle/>
        <a:p>
          <a:endParaRPr lang="fr-CH"/>
        </a:p>
      </dgm:t>
    </dgm:pt>
    <dgm:pt modelId="{552CB70B-1CE4-4B8A-BBA2-9F2ED38A0F86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D4439E73-9DDA-4BE5-9F15-5A5F5E249712}" type="parTrans" cxnId="{10AD064E-91AE-4612-978E-B9A3957DA150}">
      <dgm:prSet/>
      <dgm:spPr/>
      <dgm:t>
        <a:bodyPr/>
        <a:lstStyle/>
        <a:p>
          <a:endParaRPr lang="fr-CH"/>
        </a:p>
      </dgm:t>
    </dgm:pt>
    <dgm:pt modelId="{0B4B478E-F045-476D-9F52-18C02C3B1E02}" type="sibTrans" cxnId="{10AD064E-91AE-4612-978E-B9A3957DA150}">
      <dgm:prSet/>
      <dgm:spPr/>
      <dgm:t>
        <a:bodyPr/>
        <a:lstStyle/>
        <a:p>
          <a:endParaRPr lang="fr-CH"/>
        </a:p>
      </dgm:t>
    </dgm:pt>
    <dgm:pt modelId="{9BC1DCF8-1908-40DA-B57C-2F21D12B07EF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A8D1A77-8412-4D76-AC7A-477287AC66EF}" type="parTrans" cxnId="{CD92B08A-CBEE-45B6-A1A6-56923CBDA924}">
      <dgm:prSet/>
      <dgm:spPr/>
      <dgm:t>
        <a:bodyPr/>
        <a:lstStyle/>
        <a:p>
          <a:endParaRPr lang="fr-CH"/>
        </a:p>
      </dgm:t>
    </dgm:pt>
    <dgm:pt modelId="{74EEBC2C-098A-487B-98CD-5B47203C3612}" type="sibTrans" cxnId="{CD92B08A-CBEE-45B6-A1A6-56923CBDA924}">
      <dgm:prSet/>
      <dgm:spPr/>
      <dgm:t>
        <a:bodyPr/>
        <a:lstStyle/>
        <a:p>
          <a:endParaRPr lang="fr-CH"/>
        </a:p>
      </dgm:t>
    </dgm:pt>
    <dgm:pt modelId="{5C3B9351-F6D7-416D-8C92-1AEEBEC94AE9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82FF61D-A847-4EE9-B523-15CB145EC0DD}" type="parTrans" cxnId="{F8E6DF1D-2405-49E1-B97C-A78202076DF9}">
      <dgm:prSet/>
      <dgm:spPr/>
      <dgm:t>
        <a:bodyPr/>
        <a:lstStyle/>
        <a:p>
          <a:endParaRPr lang="fr-CH"/>
        </a:p>
      </dgm:t>
    </dgm:pt>
    <dgm:pt modelId="{CD262672-13D1-4154-ADBC-28CDD47531FF}" type="sibTrans" cxnId="{F8E6DF1D-2405-49E1-B97C-A78202076DF9}">
      <dgm:prSet/>
      <dgm:spPr/>
      <dgm:t>
        <a:bodyPr/>
        <a:lstStyle/>
        <a:p>
          <a:endParaRPr lang="fr-CH"/>
        </a:p>
      </dgm:t>
    </dgm:pt>
    <dgm:pt modelId="{EE51401B-84CD-453F-8209-C11B8357204A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89CA4D0-7CE7-48A1-9562-6EB60AEE050B}" type="parTrans" cxnId="{C555F256-0192-4378-9683-696695D46F39}">
      <dgm:prSet/>
      <dgm:spPr/>
      <dgm:t>
        <a:bodyPr/>
        <a:lstStyle/>
        <a:p>
          <a:endParaRPr lang="fr-CH"/>
        </a:p>
      </dgm:t>
    </dgm:pt>
    <dgm:pt modelId="{FAAAABC3-B56E-4E2B-AB9D-A88CA5693130}" type="sibTrans" cxnId="{C555F256-0192-4378-9683-696695D46F39}">
      <dgm:prSet/>
      <dgm:spPr/>
      <dgm:t>
        <a:bodyPr/>
        <a:lstStyle/>
        <a:p>
          <a:endParaRPr lang="fr-CH"/>
        </a:p>
      </dgm:t>
    </dgm:pt>
    <dgm:pt modelId="{D8A017FA-FC86-4932-9B11-2932570FEF45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B8043D-7CCD-42D8-8185-98E66784A114}" type="parTrans" cxnId="{6C170084-A271-4203-88EB-AFDC08D85FC7}">
      <dgm:prSet/>
      <dgm:spPr/>
      <dgm:t>
        <a:bodyPr/>
        <a:lstStyle/>
        <a:p>
          <a:endParaRPr lang="fr-CH"/>
        </a:p>
      </dgm:t>
    </dgm:pt>
    <dgm:pt modelId="{C033A808-7C38-4463-B774-E21169908E06}" type="sibTrans" cxnId="{6C170084-A271-4203-88EB-AFDC08D85FC7}">
      <dgm:prSet/>
      <dgm:spPr/>
      <dgm:t>
        <a:bodyPr/>
        <a:lstStyle/>
        <a:p>
          <a:endParaRPr lang="fr-CH"/>
        </a:p>
      </dgm:t>
    </dgm:pt>
    <dgm:pt modelId="{18A8BFB3-6496-49DD-802D-067424F9EBF1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0112175-33E7-4539-B19E-7F45CBB92D2B}" type="parTrans" cxnId="{97C88F6E-409E-484D-9D11-78817597E3BF}">
      <dgm:prSet/>
      <dgm:spPr/>
      <dgm:t>
        <a:bodyPr/>
        <a:lstStyle/>
        <a:p>
          <a:endParaRPr lang="fr-CH"/>
        </a:p>
      </dgm:t>
    </dgm:pt>
    <dgm:pt modelId="{9AE99EB0-AB92-4B9B-B899-FBE0D3008C25}" type="sibTrans" cxnId="{97C88F6E-409E-484D-9D11-78817597E3BF}">
      <dgm:prSet/>
      <dgm:spPr/>
      <dgm:t>
        <a:bodyPr/>
        <a:lstStyle/>
        <a:p>
          <a:endParaRPr lang="fr-CH"/>
        </a:p>
      </dgm:t>
    </dgm:pt>
    <dgm:pt modelId="{C8269EC7-A917-49EA-9E8C-17A890E73145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0EAC3B19-F73C-4E3A-942F-268170E629F6}" type="parTrans" cxnId="{84B24867-16DE-4478-9C04-23A6573DDFFE}">
      <dgm:prSet/>
      <dgm:spPr/>
      <dgm:t>
        <a:bodyPr/>
        <a:lstStyle/>
        <a:p>
          <a:endParaRPr lang="fr-CH"/>
        </a:p>
      </dgm:t>
    </dgm:pt>
    <dgm:pt modelId="{B13FB410-1142-4435-A0A6-0EDAE79E1AAD}" type="sibTrans" cxnId="{84B24867-16DE-4478-9C04-23A6573DDFFE}">
      <dgm:prSet/>
      <dgm:spPr/>
      <dgm:t>
        <a:bodyPr/>
        <a:lstStyle/>
        <a:p>
          <a:endParaRPr lang="fr-CH"/>
        </a:p>
      </dgm:t>
    </dgm:pt>
    <dgm:pt modelId="{4696D680-C885-49A3-9F8F-1CB88429CD50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0231AC2-DF64-4999-9320-9CEE54F138E3}" type="parTrans" cxnId="{D26085C5-4B0C-42EF-9AED-1D34C814DF05}">
      <dgm:prSet/>
      <dgm:spPr/>
      <dgm:t>
        <a:bodyPr/>
        <a:lstStyle/>
        <a:p>
          <a:endParaRPr lang="fr-CH"/>
        </a:p>
      </dgm:t>
    </dgm:pt>
    <dgm:pt modelId="{12C3FB1B-B18B-4502-AAF5-7258972290AE}" type="sibTrans" cxnId="{D26085C5-4B0C-42EF-9AED-1D34C814DF05}">
      <dgm:prSet/>
      <dgm:spPr/>
      <dgm:t>
        <a:bodyPr/>
        <a:lstStyle/>
        <a:p>
          <a:endParaRPr lang="fr-CH"/>
        </a:p>
      </dgm:t>
    </dgm:pt>
    <dgm:pt modelId="{8289583A-67B4-434F-A18E-ED5B66FC2487}">
      <dgm:prSet phldrT="[Text]"/>
      <dgm:spPr/>
      <dgm:t>
        <a:bodyPr/>
        <a:lstStyle/>
        <a:p>
          <a:r>
            <a:rPr lang="fr-CH" dirty="0" err="1" smtClean="0"/>
            <a:t>space,F,T,S,N,H,I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20</a:t>
          </a:r>
          <a:endParaRPr lang="fr-CH" dirty="0"/>
        </a:p>
      </dgm:t>
    </dgm:pt>
    <dgm:pt modelId="{8857F156-3FD5-4E89-A146-61FF6A84442F}" type="parTrans" cxnId="{7C4C397E-73AD-499B-B689-EA55D91F27B7}">
      <dgm:prSet/>
      <dgm:spPr/>
      <dgm:t>
        <a:bodyPr/>
        <a:lstStyle/>
        <a:p>
          <a:endParaRPr lang="fr-CH"/>
        </a:p>
      </dgm:t>
    </dgm:pt>
    <dgm:pt modelId="{A7A665FF-76A2-4C91-B321-135DDAA3B641}" type="sibTrans" cxnId="{7C4C397E-73AD-499B-B689-EA55D91F27B7}">
      <dgm:prSet/>
      <dgm:spPr/>
      <dgm:t>
        <a:bodyPr/>
        <a:lstStyle/>
        <a:p>
          <a:endParaRPr lang="fr-CH"/>
        </a:p>
      </dgm:t>
    </dgm:pt>
    <dgm:pt modelId="{EBB1DE90-B1B0-4ABC-8BCA-15A4003AC6E7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334D5822-B507-49E0-A767-DDF80E8A4180}" type="parTrans" cxnId="{42DA0A7E-A5FB-4FF9-B396-2F6AC71E4350}">
      <dgm:prSet/>
      <dgm:spPr/>
      <dgm:t>
        <a:bodyPr/>
        <a:lstStyle/>
        <a:p>
          <a:endParaRPr lang="fr-CH"/>
        </a:p>
      </dgm:t>
    </dgm:pt>
    <dgm:pt modelId="{AC3656DC-1DA9-4121-BA8E-5142B380EDD6}" type="sibTrans" cxnId="{42DA0A7E-A5FB-4FF9-B396-2F6AC71E4350}">
      <dgm:prSet/>
      <dgm:spPr/>
      <dgm:t>
        <a:bodyPr/>
        <a:lstStyle/>
        <a:p>
          <a:endParaRPr lang="fr-CH"/>
        </a:p>
      </dgm:t>
    </dgm:pt>
    <dgm:pt modelId="{D2D7C0AB-9960-4042-92DD-80F1D34187A7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5FB169E7-5F3C-4547-9CE8-E05F7D6E5ED1}" type="parTrans" cxnId="{B79CFAA8-B0A5-42E5-BA04-A51979A9EC6E}">
      <dgm:prSet/>
      <dgm:spPr/>
      <dgm:t>
        <a:bodyPr/>
        <a:lstStyle/>
        <a:p>
          <a:endParaRPr lang="fr-CH"/>
        </a:p>
      </dgm:t>
    </dgm:pt>
    <dgm:pt modelId="{59E6A0D4-B1CE-48FD-9DA6-5E28D0981020}" type="sibTrans" cxnId="{B79CFAA8-B0A5-42E5-BA04-A51979A9EC6E}">
      <dgm:prSet/>
      <dgm:spPr/>
      <dgm:t>
        <a:bodyPr/>
        <a:lstStyle/>
        <a:p>
          <a:endParaRPr lang="fr-CH"/>
        </a:p>
      </dgm:t>
    </dgm:pt>
    <dgm:pt modelId="{DC026DBB-F5C0-4C52-A1AF-FB28435A6065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E1A736A6-7A80-4355-902B-12E9B49306DD}" type="parTrans" cxnId="{87928EA9-3FDE-4C19-9FB2-7F1D03D1EEAE}">
      <dgm:prSet/>
      <dgm:spPr/>
      <dgm:t>
        <a:bodyPr/>
        <a:lstStyle/>
        <a:p>
          <a:endParaRPr lang="fr-CH"/>
        </a:p>
      </dgm:t>
    </dgm:pt>
    <dgm:pt modelId="{90928BBC-9190-4434-91F0-6C542E74ED6C}" type="sibTrans" cxnId="{87928EA9-3FDE-4C19-9FB2-7F1D03D1EEAE}">
      <dgm:prSet/>
      <dgm:spPr/>
      <dgm:t>
        <a:bodyPr/>
        <a:lstStyle/>
        <a:p>
          <a:endParaRPr lang="fr-CH"/>
        </a:p>
      </dgm:t>
    </dgm:pt>
    <dgm:pt modelId="{EBDBF2FC-A375-4B88-AAB8-C6B2E4A82C59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60B10D54-CF2B-49F7-A9BB-5E94B74DED5B}" type="parTrans" cxnId="{1B772573-D1FC-487F-A9AF-E1B767549C36}">
      <dgm:prSet/>
      <dgm:spPr/>
      <dgm:t>
        <a:bodyPr/>
        <a:lstStyle/>
        <a:p>
          <a:endParaRPr lang="fr-CH"/>
        </a:p>
      </dgm:t>
    </dgm:pt>
    <dgm:pt modelId="{5D0CE38A-8984-4970-B863-868A9B75AC56}" type="sibTrans" cxnId="{1B772573-D1FC-487F-A9AF-E1B767549C36}">
      <dgm:prSet/>
      <dgm:spPr/>
      <dgm:t>
        <a:bodyPr/>
        <a:lstStyle/>
        <a:p>
          <a:endParaRPr lang="fr-CH"/>
        </a:p>
      </dgm:t>
    </dgm:pt>
    <dgm:pt modelId="{295B56FD-E97D-4E9E-A9A9-69DCF03123F0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F5849249-E587-4921-8565-3B782009E86B}" type="parTrans" cxnId="{6622ECA8-FAA1-437B-BBFC-631A4B0B9B05}">
      <dgm:prSet/>
      <dgm:spPr/>
      <dgm:t>
        <a:bodyPr/>
        <a:lstStyle/>
        <a:p>
          <a:endParaRPr lang="fr-CH"/>
        </a:p>
      </dgm:t>
    </dgm:pt>
    <dgm:pt modelId="{96998005-7CBA-4FD3-8D68-5E5E527BE3C1}" type="sibTrans" cxnId="{6622ECA8-FAA1-437B-BBFC-631A4B0B9B05}">
      <dgm:prSet/>
      <dgm:spPr/>
      <dgm:t>
        <a:bodyPr/>
        <a:lstStyle/>
        <a:p>
          <a:endParaRPr lang="fr-CH"/>
        </a:p>
      </dgm:t>
    </dgm:pt>
    <dgm:pt modelId="{45C02B9F-C599-4BDC-8D31-7D4F854786CB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14B6789F-E2D5-44D9-92EB-D176401BC0F3}" type="parTrans" cxnId="{CB574D1A-E06E-471D-A36A-FF92DC1E1F2C}">
      <dgm:prSet/>
      <dgm:spPr/>
      <dgm:t>
        <a:bodyPr/>
        <a:lstStyle/>
        <a:p>
          <a:endParaRPr lang="fr-CH"/>
        </a:p>
      </dgm:t>
    </dgm:pt>
    <dgm:pt modelId="{CC7F82CB-46A9-4E49-B288-40B6EB479A07}" type="sibTrans" cxnId="{CB574D1A-E06E-471D-A36A-FF92DC1E1F2C}">
      <dgm:prSet/>
      <dgm:spPr/>
      <dgm:t>
        <a:bodyPr/>
        <a:lstStyle/>
        <a:p>
          <a:endParaRPr lang="fr-CH"/>
        </a:p>
      </dgm:t>
    </dgm:pt>
    <dgm:pt modelId="{4A869F9B-2C22-42A7-80C1-03436BD94B5A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594278F8-ECC6-40B0-81E9-984EAF709C37}" type="parTrans" cxnId="{65655E9C-2613-497B-9F18-D8BA399A615B}">
      <dgm:prSet/>
      <dgm:spPr/>
      <dgm:t>
        <a:bodyPr/>
        <a:lstStyle/>
        <a:p>
          <a:endParaRPr lang="fr-CH"/>
        </a:p>
      </dgm:t>
    </dgm:pt>
    <dgm:pt modelId="{FAEFC582-E921-40E0-AD4E-EE9934AA592C}" type="sibTrans" cxnId="{65655E9C-2613-497B-9F18-D8BA399A615B}">
      <dgm:prSet/>
      <dgm:spPr/>
      <dgm:t>
        <a:bodyPr/>
        <a:lstStyle/>
        <a:p>
          <a:endParaRPr lang="fr-CH"/>
        </a:p>
      </dgm:t>
    </dgm:pt>
    <dgm:pt modelId="{9BE50972-8CCE-4154-B4BC-1836E5A1D216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FBD7FA3-A7B5-4B8E-8FA9-E924C8EB5689}" type="parTrans" cxnId="{840AFF9B-72DA-4DF2-86C5-E72FCADFFB7C}">
      <dgm:prSet/>
      <dgm:spPr/>
      <dgm:t>
        <a:bodyPr/>
        <a:lstStyle/>
        <a:p>
          <a:endParaRPr lang="fr-CH"/>
        </a:p>
      </dgm:t>
    </dgm:pt>
    <dgm:pt modelId="{4E01EBA5-275C-43FA-A9BE-15E29C12137F}" type="sibTrans" cxnId="{840AFF9B-72DA-4DF2-86C5-E72FCADFFB7C}">
      <dgm:prSet/>
      <dgm:spPr/>
      <dgm:t>
        <a:bodyPr/>
        <a:lstStyle/>
        <a:p>
          <a:endParaRPr lang="fr-CH"/>
        </a:p>
      </dgm:t>
    </dgm:pt>
    <dgm:pt modelId="{2F17F927-6B8D-416D-94FB-6368113F48BA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BCE8A69-2151-4099-8911-C0AFB8B511D7}" type="parTrans" cxnId="{6864AB19-F2F5-4F23-BAF8-10C5E45AC369}">
      <dgm:prSet/>
      <dgm:spPr/>
      <dgm:t>
        <a:bodyPr/>
        <a:lstStyle/>
        <a:p>
          <a:endParaRPr lang="fr-CH"/>
        </a:p>
      </dgm:t>
    </dgm:pt>
    <dgm:pt modelId="{9669E60F-BE68-4944-8EB8-B8773D43F07F}" type="sibTrans" cxnId="{6864AB19-F2F5-4F23-BAF8-10C5E45AC369}">
      <dgm:prSet/>
      <dgm:spPr/>
      <dgm:t>
        <a:bodyPr/>
        <a:lstStyle/>
        <a:p>
          <a:endParaRPr lang="fr-CH"/>
        </a:p>
      </dgm:t>
    </dgm:pt>
    <dgm:pt modelId="{7658A9CA-11E6-453C-8006-CF6411CCDD74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F530873D-BE18-4FC2-B62E-EC77FCA7E35A}" type="parTrans" cxnId="{CD4500BD-F5EA-4BBC-BAAD-B8F7529AAE40}">
      <dgm:prSet/>
      <dgm:spPr/>
      <dgm:t>
        <a:bodyPr/>
        <a:lstStyle/>
        <a:p>
          <a:endParaRPr lang="fr-CH"/>
        </a:p>
      </dgm:t>
    </dgm:pt>
    <dgm:pt modelId="{E2B0E506-3E8D-45E0-8DC3-DDF08C930B55}" type="sibTrans" cxnId="{CD4500BD-F5EA-4BBC-BAAD-B8F7529AAE40}">
      <dgm:prSet/>
      <dgm:spPr/>
      <dgm:t>
        <a:bodyPr/>
        <a:lstStyle/>
        <a:p>
          <a:endParaRPr lang="fr-CH"/>
        </a:p>
      </dgm:t>
    </dgm:pt>
    <dgm:pt modelId="{78606227-3BE2-4DF5-A1E7-5610443EF6D7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90EBCA1-5DBA-4044-9FC4-88F548F927C1}" type="parTrans" cxnId="{33DF378D-D685-4969-8398-B5DAF4E5681B}">
      <dgm:prSet/>
      <dgm:spPr/>
      <dgm:t>
        <a:bodyPr/>
        <a:lstStyle/>
        <a:p>
          <a:endParaRPr lang="fr-CH"/>
        </a:p>
      </dgm:t>
    </dgm:pt>
    <dgm:pt modelId="{A79D3C5F-EF91-4AD6-90AD-FE8CACF4B5E2}" type="sibTrans" cxnId="{33DF378D-D685-4969-8398-B5DAF4E5681B}">
      <dgm:prSet/>
      <dgm:spPr/>
      <dgm:t>
        <a:bodyPr/>
        <a:lstStyle/>
        <a:p>
          <a:endParaRPr lang="fr-CH"/>
        </a:p>
      </dgm:t>
    </dgm:pt>
    <dgm:pt modelId="{BB009191-EB87-4626-8B1A-B971FF2CE25B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A33AB691-379A-45F3-951C-C8CBC5E4BF2D}" type="parTrans" cxnId="{E594E11C-7EC3-442E-BBAF-3A7BFE0F6158}">
      <dgm:prSet/>
      <dgm:spPr/>
      <dgm:t>
        <a:bodyPr/>
        <a:lstStyle/>
        <a:p>
          <a:endParaRPr lang="fr-CH"/>
        </a:p>
      </dgm:t>
    </dgm:pt>
    <dgm:pt modelId="{5359C65D-B8E6-499F-911B-81ED02AA0768}" type="sibTrans" cxnId="{E594E11C-7EC3-442E-BBAF-3A7BFE0F6158}">
      <dgm:prSet/>
      <dgm:spPr/>
      <dgm:t>
        <a:bodyPr/>
        <a:lstStyle/>
        <a:p>
          <a:endParaRPr lang="fr-CH"/>
        </a:p>
      </dgm:t>
    </dgm:pt>
    <dgm:pt modelId="{94C2EDC5-A700-4EF5-972E-9B205DB808BA}">
      <dgm:prSet phldrT="[Text]"/>
      <dgm:spPr/>
      <dgm:t>
        <a:bodyPr/>
        <a:lstStyle/>
        <a:p>
          <a:r>
            <a:rPr lang="fr-CH" dirty="0" smtClean="0"/>
            <a:t>Arbre de </a:t>
          </a:r>
          <a:r>
            <a:rPr lang="fr-CH" dirty="0" err="1" smtClean="0"/>
            <a:t>Huffman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36</a:t>
          </a:r>
          <a:endParaRPr lang="fr-CH" dirty="0"/>
        </a:p>
      </dgm:t>
    </dgm:pt>
    <dgm:pt modelId="{17E65B66-B2B5-4736-A4C1-944F609CD19D}" type="parTrans" cxnId="{BC4A9FBD-C700-40E1-B2F7-94E4C4346ED1}">
      <dgm:prSet/>
      <dgm:spPr/>
      <dgm:t>
        <a:bodyPr/>
        <a:lstStyle/>
        <a:p>
          <a:endParaRPr lang="fr-CH"/>
        </a:p>
      </dgm:t>
    </dgm:pt>
    <dgm:pt modelId="{3C325F3A-4D97-4A9D-B68F-916BEEADD528}" type="sibTrans" cxnId="{BC4A9FBD-C700-40E1-B2F7-94E4C4346ED1}">
      <dgm:prSet/>
      <dgm:spPr/>
      <dgm:t>
        <a:bodyPr/>
        <a:lstStyle/>
        <a:p>
          <a:endParaRPr lang="fr-CH"/>
        </a:p>
      </dgm:t>
    </dgm:pt>
    <dgm:pt modelId="{1D792B43-6EFD-4712-AA97-35D044DEFB60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C2473FA0-327C-4CD3-9AA9-5A7D4B3E5A3E}" type="pres">
      <dgm:prSet presAssocID="{94C2EDC5-A700-4EF5-972E-9B205DB808BA}" presName="hierRoot1" presStyleCnt="0">
        <dgm:presLayoutVars>
          <dgm:hierBranch val="init"/>
        </dgm:presLayoutVars>
      </dgm:prSet>
      <dgm:spPr/>
    </dgm:pt>
    <dgm:pt modelId="{35CAF35D-7CB5-4A7C-9665-E077FC5A7C56}" type="pres">
      <dgm:prSet presAssocID="{94C2EDC5-A700-4EF5-972E-9B205DB808BA}" presName="rootComposite1" presStyleCnt="0"/>
      <dgm:spPr/>
    </dgm:pt>
    <dgm:pt modelId="{64E5AAA3-023D-4205-8E9E-F80750B745E8}" type="pres">
      <dgm:prSet presAssocID="{94C2EDC5-A700-4EF5-972E-9B205DB808B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A40A069-769F-44A8-B937-26B26AC91543}" type="pres">
      <dgm:prSet presAssocID="{94C2EDC5-A700-4EF5-972E-9B205DB808BA}" presName="topArc1" presStyleLbl="parChTrans1D1" presStyleIdx="0" presStyleCnt="62"/>
      <dgm:spPr/>
    </dgm:pt>
    <dgm:pt modelId="{0A99A711-1139-4FA8-9B8C-6EB5C2E5E136}" type="pres">
      <dgm:prSet presAssocID="{94C2EDC5-A700-4EF5-972E-9B205DB808BA}" presName="bottomArc1" presStyleLbl="parChTrans1D1" presStyleIdx="1" presStyleCnt="62"/>
      <dgm:spPr/>
    </dgm:pt>
    <dgm:pt modelId="{F21454E1-9D50-4B8F-832E-CEE0626F7394}" type="pres">
      <dgm:prSet presAssocID="{94C2EDC5-A700-4EF5-972E-9B205DB808BA}" presName="topConnNode1" presStyleLbl="node1" presStyleIdx="0" presStyleCnt="0"/>
      <dgm:spPr/>
      <dgm:t>
        <a:bodyPr/>
        <a:lstStyle/>
        <a:p>
          <a:endParaRPr lang="fr-CH"/>
        </a:p>
      </dgm:t>
    </dgm:pt>
    <dgm:pt modelId="{65A4B28D-5BA4-46AA-ABB5-029ADA0BD089}" type="pres">
      <dgm:prSet presAssocID="{94C2EDC5-A700-4EF5-972E-9B205DB808BA}" presName="hierChild2" presStyleCnt="0"/>
      <dgm:spPr/>
    </dgm:pt>
    <dgm:pt modelId="{52BD2147-E303-400A-8617-7ED141609E32}" type="pres">
      <dgm:prSet presAssocID="{8857F156-3FD5-4E89-A146-61FF6A84442F}" presName="Name28" presStyleLbl="parChTrans1D2" presStyleIdx="0" presStyleCnt="2"/>
      <dgm:spPr/>
      <dgm:t>
        <a:bodyPr/>
        <a:lstStyle/>
        <a:p>
          <a:endParaRPr lang="fr-CH"/>
        </a:p>
      </dgm:t>
    </dgm:pt>
    <dgm:pt modelId="{2B881BB3-A99A-4A20-BB89-16C84578D1EF}" type="pres">
      <dgm:prSet presAssocID="{8289583A-67B4-434F-A18E-ED5B66FC2487}" presName="hierRoot2" presStyleCnt="0">
        <dgm:presLayoutVars>
          <dgm:hierBranch val="init"/>
        </dgm:presLayoutVars>
      </dgm:prSet>
      <dgm:spPr/>
    </dgm:pt>
    <dgm:pt modelId="{5DDE9CE1-9DAB-4382-81FC-22BAE5A35F10}" type="pres">
      <dgm:prSet presAssocID="{8289583A-67B4-434F-A18E-ED5B66FC2487}" presName="rootComposite2" presStyleCnt="0"/>
      <dgm:spPr/>
    </dgm:pt>
    <dgm:pt modelId="{08BAD835-E3C7-492F-9630-04E76CF03C63}" type="pres">
      <dgm:prSet presAssocID="{8289583A-67B4-434F-A18E-ED5B66FC24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6BD19E-0C80-491D-B2E3-B5D4243AFB29}" type="pres">
      <dgm:prSet presAssocID="{8289583A-67B4-434F-A18E-ED5B66FC2487}" presName="topArc2" presStyleLbl="parChTrans1D1" presStyleIdx="2" presStyleCnt="62"/>
      <dgm:spPr/>
    </dgm:pt>
    <dgm:pt modelId="{5B24286E-F5B5-414D-A825-D00CC486FB52}" type="pres">
      <dgm:prSet presAssocID="{8289583A-67B4-434F-A18E-ED5B66FC2487}" presName="bottomArc2" presStyleLbl="parChTrans1D1" presStyleIdx="3" presStyleCnt="62"/>
      <dgm:spPr/>
    </dgm:pt>
    <dgm:pt modelId="{644471CE-BF37-4CE9-BF3A-1DD12DDD9FDA}" type="pres">
      <dgm:prSet presAssocID="{8289583A-67B4-434F-A18E-ED5B66FC2487}" presName="topConnNode2" presStyleLbl="node2" presStyleIdx="0" presStyleCnt="0"/>
      <dgm:spPr/>
      <dgm:t>
        <a:bodyPr/>
        <a:lstStyle/>
        <a:p>
          <a:endParaRPr lang="fr-CH"/>
        </a:p>
      </dgm:t>
    </dgm:pt>
    <dgm:pt modelId="{AE801F5E-61B4-456B-9F50-A11FF7D0A75C}" type="pres">
      <dgm:prSet presAssocID="{8289583A-67B4-434F-A18E-ED5B66FC2487}" presName="hierChild4" presStyleCnt="0"/>
      <dgm:spPr/>
    </dgm:pt>
    <dgm:pt modelId="{0D2960F8-51F3-4CB2-9D88-8CC0455819CE}" type="pres">
      <dgm:prSet presAssocID="{334D5822-B507-49E0-A767-DDF80E8A4180}" presName="Name28" presStyleLbl="parChTrans1D3" presStyleIdx="0" presStyleCnt="4"/>
      <dgm:spPr/>
      <dgm:t>
        <a:bodyPr/>
        <a:lstStyle/>
        <a:p>
          <a:endParaRPr lang="fr-CH"/>
        </a:p>
      </dgm:t>
    </dgm:pt>
    <dgm:pt modelId="{310A44F8-A859-48F2-9BE3-65451D18A3A4}" type="pres">
      <dgm:prSet presAssocID="{EBB1DE90-B1B0-4ABC-8BCA-15A4003AC6E7}" presName="hierRoot2" presStyleCnt="0">
        <dgm:presLayoutVars>
          <dgm:hierBranch val="init"/>
        </dgm:presLayoutVars>
      </dgm:prSet>
      <dgm:spPr/>
    </dgm:pt>
    <dgm:pt modelId="{E155CE1A-5FA8-43BF-A806-691CC3867E4F}" type="pres">
      <dgm:prSet presAssocID="{EBB1DE90-B1B0-4ABC-8BCA-15A4003AC6E7}" presName="rootComposite2" presStyleCnt="0"/>
      <dgm:spPr/>
    </dgm:pt>
    <dgm:pt modelId="{F770F71C-733F-4E18-B29F-B34C905AA17D}" type="pres">
      <dgm:prSet presAssocID="{EBB1DE90-B1B0-4ABC-8BCA-15A4003AC6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2F9A61E-1AD0-44F2-B630-7CADD45DE694}" type="pres">
      <dgm:prSet presAssocID="{EBB1DE90-B1B0-4ABC-8BCA-15A4003AC6E7}" presName="topArc2" presStyleLbl="parChTrans1D1" presStyleIdx="4" presStyleCnt="62"/>
      <dgm:spPr/>
    </dgm:pt>
    <dgm:pt modelId="{4E724E7A-F581-4033-9249-93EDD77BDD88}" type="pres">
      <dgm:prSet presAssocID="{EBB1DE90-B1B0-4ABC-8BCA-15A4003AC6E7}" presName="bottomArc2" presStyleLbl="parChTrans1D1" presStyleIdx="5" presStyleCnt="62"/>
      <dgm:spPr/>
    </dgm:pt>
    <dgm:pt modelId="{E4C550F8-F9E8-4F8B-BD7B-A0FC4E7C0A1A}" type="pres">
      <dgm:prSet presAssocID="{EBB1DE90-B1B0-4ABC-8BCA-15A4003AC6E7}" presName="topConnNode2" presStyleLbl="node3" presStyleIdx="0" presStyleCnt="0"/>
      <dgm:spPr/>
      <dgm:t>
        <a:bodyPr/>
        <a:lstStyle/>
        <a:p>
          <a:endParaRPr lang="fr-CH"/>
        </a:p>
      </dgm:t>
    </dgm:pt>
    <dgm:pt modelId="{6241A581-4FD1-42B6-88A5-9399D05F413D}" type="pres">
      <dgm:prSet presAssocID="{EBB1DE90-B1B0-4ABC-8BCA-15A4003AC6E7}" presName="hierChild4" presStyleCnt="0"/>
      <dgm:spPr/>
    </dgm:pt>
    <dgm:pt modelId="{4E1462AB-F0BE-40B1-80CA-57B34F51041B}" type="pres">
      <dgm:prSet presAssocID="{5FB169E7-5F3C-4547-9CE8-E05F7D6E5ED1}" presName="Name28" presStyleLbl="parChTrans1D4" presStyleIdx="0" presStyleCnt="24"/>
      <dgm:spPr/>
      <dgm:t>
        <a:bodyPr/>
        <a:lstStyle/>
        <a:p>
          <a:endParaRPr lang="fr-CH"/>
        </a:p>
      </dgm:t>
    </dgm:pt>
    <dgm:pt modelId="{0583BE92-55BB-4F90-8377-86F5E0BB055A}" type="pres">
      <dgm:prSet presAssocID="{D2D7C0AB-9960-4042-92DD-80F1D34187A7}" presName="hierRoot2" presStyleCnt="0">
        <dgm:presLayoutVars>
          <dgm:hierBranch val="init"/>
        </dgm:presLayoutVars>
      </dgm:prSet>
      <dgm:spPr/>
    </dgm:pt>
    <dgm:pt modelId="{F70D8FEF-C148-458D-9300-C551E47CD51D}" type="pres">
      <dgm:prSet presAssocID="{D2D7C0AB-9960-4042-92DD-80F1D34187A7}" presName="rootComposite2" presStyleCnt="0"/>
      <dgm:spPr/>
    </dgm:pt>
    <dgm:pt modelId="{E79F9728-AD77-4793-8C85-92CE67DDEAE0}" type="pres">
      <dgm:prSet presAssocID="{D2D7C0AB-9960-4042-92DD-80F1D34187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44F326B-136C-42BF-B0F7-5274B651A353}" type="pres">
      <dgm:prSet presAssocID="{D2D7C0AB-9960-4042-92DD-80F1D34187A7}" presName="topArc2" presStyleLbl="parChTrans1D1" presStyleIdx="6" presStyleCnt="62"/>
      <dgm:spPr/>
    </dgm:pt>
    <dgm:pt modelId="{59CE4F38-3973-41FA-8FD1-0B3C6FA7DD49}" type="pres">
      <dgm:prSet presAssocID="{D2D7C0AB-9960-4042-92DD-80F1D34187A7}" presName="bottomArc2" presStyleLbl="parChTrans1D1" presStyleIdx="7" presStyleCnt="62"/>
      <dgm:spPr/>
    </dgm:pt>
    <dgm:pt modelId="{F6126AD5-F5FC-4CF3-B44E-D5576742CF57}" type="pres">
      <dgm:prSet presAssocID="{D2D7C0AB-9960-4042-92DD-80F1D34187A7}" presName="topConnNode2" presStyleLbl="node4" presStyleIdx="0" presStyleCnt="0"/>
      <dgm:spPr/>
      <dgm:t>
        <a:bodyPr/>
        <a:lstStyle/>
        <a:p>
          <a:endParaRPr lang="fr-CH"/>
        </a:p>
      </dgm:t>
    </dgm:pt>
    <dgm:pt modelId="{5DE146DC-3194-4977-82E8-B58637C43956}" type="pres">
      <dgm:prSet presAssocID="{D2D7C0AB-9960-4042-92DD-80F1D34187A7}" presName="hierChild4" presStyleCnt="0"/>
      <dgm:spPr/>
    </dgm:pt>
    <dgm:pt modelId="{0B67CCD5-8BD3-4C9C-8A29-FDFBBFA51ABE}" type="pres">
      <dgm:prSet presAssocID="{D2D7C0AB-9960-4042-92DD-80F1D34187A7}" presName="hierChild5" presStyleCnt="0"/>
      <dgm:spPr/>
    </dgm:pt>
    <dgm:pt modelId="{26A25063-C0F1-4FEF-BA7A-A4E55AF767FC}" type="pres">
      <dgm:prSet presAssocID="{E1A736A6-7A80-4355-902B-12E9B49306DD}" presName="Name28" presStyleLbl="parChTrans1D4" presStyleIdx="1" presStyleCnt="24"/>
      <dgm:spPr/>
      <dgm:t>
        <a:bodyPr/>
        <a:lstStyle/>
        <a:p>
          <a:endParaRPr lang="fr-CH"/>
        </a:p>
      </dgm:t>
    </dgm:pt>
    <dgm:pt modelId="{16C42C81-7D40-41F0-B391-0CBB83582906}" type="pres">
      <dgm:prSet presAssocID="{DC026DBB-F5C0-4C52-A1AF-FB28435A6065}" presName="hierRoot2" presStyleCnt="0">
        <dgm:presLayoutVars>
          <dgm:hierBranch val="init"/>
        </dgm:presLayoutVars>
      </dgm:prSet>
      <dgm:spPr/>
    </dgm:pt>
    <dgm:pt modelId="{1B7D1962-4E35-4A56-B5B3-C9023C7DDA10}" type="pres">
      <dgm:prSet presAssocID="{DC026DBB-F5C0-4C52-A1AF-FB28435A6065}" presName="rootComposite2" presStyleCnt="0"/>
      <dgm:spPr/>
    </dgm:pt>
    <dgm:pt modelId="{A15351EB-4186-4F4E-9FE3-A05337C03185}" type="pres">
      <dgm:prSet presAssocID="{DC026DBB-F5C0-4C52-A1AF-FB28435A606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2F41A14-696D-484E-B6FA-BFEE1DA25055}" type="pres">
      <dgm:prSet presAssocID="{DC026DBB-F5C0-4C52-A1AF-FB28435A6065}" presName="topArc2" presStyleLbl="parChTrans1D1" presStyleIdx="8" presStyleCnt="62"/>
      <dgm:spPr/>
    </dgm:pt>
    <dgm:pt modelId="{CE864023-C3FE-4CF6-9808-48C60118AE47}" type="pres">
      <dgm:prSet presAssocID="{DC026DBB-F5C0-4C52-A1AF-FB28435A6065}" presName="bottomArc2" presStyleLbl="parChTrans1D1" presStyleIdx="9" presStyleCnt="62"/>
      <dgm:spPr/>
    </dgm:pt>
    <dgm:pt modelId="{0573D2F8-0C58-4E6E-A2F2-7D71A54F2DAA}" type="pres">
      <dgm:prSet presAssocID="{DC026DBB-F5C0-4C52-A1AF-FB28435A6065}" presName="topConnNode2" presStyleLbl="node4" presStyleIdx="0" presStyleCnt="0"/>
      <dgm:spPr/>
      <dgm:t>
        <a:bodyPr/>
        <a:lstStyle/>
        <a:p>
          <a:endParaRPr lang="fr-CH"/>
        </a:p>
      </dgm:t>
    </dgm:pt>
    <dgm:pt modelId="{52FA68AC-61F2-4BFE-B7EA-DEA561C74F95}" type="pres">
      <dgm:prSet presAssocID="{DC026DBB-F5C0-4C52-A1AF-FB28435A6065}" presName="hierChild4" presStyleCnt="0"/>
      <dgm:spPr/>
    </dgm:pt>
    <dgm:pt modelId="{1A331B16-C4B2-4EDF-8AB5-890AC8846558}" type="pres">
      <dgm:prSet presAssocID="{60B10D54-CF2B-49F7-A9BB-5E94B74DED5B}" presName="Name28" presStyleLbl="parChTrans1D4" presStyleIdx="2" presStyleCnt="24"/>
      <dgm:spPr/>
      <dgm:t>
        <a:bodyPr/>
        <a:lstStyle/>
        <a:p>
          <a:endParaRPr lang="fr-CH"/>
        </a:p>
      </dgm:t>
    </dgm:pt>
    <dgm:pt modelId="{ACA50D66-B9A9-4F4F-A219-672EFECF58A9}" type="pres">
      <dgm:prSet presAssocID="{EBDBF2FC-A375-4B88-AAB8-C6B2E4A82C59}" presName="hierRoot2" presStyleCnt="0">
        <dgm:presLayoutVars>
          <dgm:hierBranch val="init"/>
        </dgm:presLayoutVars>
      </dgm:prSet>
      <dgm:spPr/>
    </dgm:pt>
    <dgm:pt modelId="{E9EB84B5-4078-4B97-B3DE-CDFB759089DF}" type="pres">
      <dgm:prSet presAssocID="{EBDBF2FC-A375-4B88-AAB8-C6B2E4A82C59}" presName="rootComposite2" presStyleCnt="0"/>
      <dgm:spPr/>
    </dgm:pt>
    <dgm:pt modelId="{7F0001D7-39CB-49AC-9A1C-07D089B9D6DE}" type="pres">
      <dgm:prSet presAssocID="{EBDBF2FC-A375-4B88-AAB8-C6B2E4A82C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ADAF165-F027-4B60-8D60-86556B59665F}" type="pres">
      <dgm:prSet presAssocID="{EBDBF2FC-A375-4B88-AAB8-C6B2E4A82C59}" presName="topArc2" presStyleLbl="parChTrans1D1" presStyleIdx="10" presStyleCnt="62"/>
      <dgm:spPr/>
    </dgm:pt>
    <dgm:pt modelId="{3DE71F1B-4858-4B02-92E7-0B1C2B17E3D8}" type="pres">
      <dgm:prSet presAssocID="{EBDBF2FC-A375-4B88-AAB8-C6B2E4A82C59}" presName="bottomArc2" presStyleLbl="parChTrans1D1" presStyleIdx="11" presStyleCnt="62"/>
      <dgm:spPr/>
    </dgm:pt>
    <dgm:pt modelId="{3BCD2D7A-EDB9-4E70-A1CD-EF00CE33BC2A}" type="pres">
      <dgm:prSet presAssocID="{EBDBF2FC-A375-4B88-AAB8-C6B2E4A82C59}" presName="topConnNode2" presStyleLbl="node4" presStyleIdx="0" presStyleCnt="0"/>
      <dgm:spPr/>
      <dgm:t>
        <a:bodyPr/>
        <a:lstStyle/>
        <a:p>
          <a:endParaRPr lang="fr-CH"/>
        </a:p>
      </dgm:t>
    </dgm:pt>
    <dgm:pt modelId="{B33AAD26-4C31-4C83-83B4-3C768946C12A}" type="pres">
      <dgm:prSet presAssocID="{EBDBF2FC-A375-4B88-AAB8-C6B2E4A82C59}" presName="hierChild4" presStyleCnt="0"/>
      <dgm:spPr/>
    </dgm:pt>
    <dgm:pt modelId="{5B6F60EC-7412-4FDA-9007-DFE296921B14}" type="pres">
      <dgm:prSet presAssocID="{EBDBF2FC-A375-4B88-AAB8-C6B2E4A82C59}" presName="hierChild5" presStyleCnt="0"/>
      <dgm:spPr/>
    </dgm:pt>
    <dgm:pt modelId="{E5EBA35F-D45C-4274-AE08-D5768DCAD8CA}" type="pres">
      <dgm:prSet presAssocID="{F5849249-E587-4921-8565-3B782009E86B}" presName="Name28" presStyleLbl="parChTrans1D4" presStyleIdx="3" presStyleCnt="24"/>
      <dgm:spPr/>
      <dgm:t>
        <a:bodyPr/>
        <a:lstStyle/>
        <a:p>
          <a:endParaRPr lang="fr-CH"/>
        </a:p>
      </dgm:t>
    </dgm:pt>
    <dgm:pt modelId="{3EA08541-5789-4C6A-89D1-7C1701B5DEA2}" type="pres">
      <dgm:prSet presAssocID="{295B56FD-E97D-4E9E-A9A9-69DCF03123F0}" presName="hierRoot2" presStyleCnt="0">
        <dgm:presLayoutVars>
          <dgm:hierBranch val="init"/>
        </dgm:presLayoutVars>
      </dgm:prSet>
      <dgm:spPr/>
    </dgm:pt>
    <dgm:pt modelId="{C64DFBA2-CBA8-4C69-948E-EB136F028953}" type="pres">
      <dgm:prSet presAssocID="{295B56FD-E97D-4E9E-A9A9-69DCF03123F0}" presName="rootComposite2" presStyleCnt="0"/>
      <dgm:spPr/>
    </dgm:pt>
    <dgm:pt modelId="{E276EBCB-ABF7-4BCB-98B2-421FB1350057}" type="pres">
      <dgm:prSet presAssocID="{295B56FD-E97D-4E9E-A9A9-69DCF03123F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54706E-EF16-4DFD-A9A6-1C1AF2B1976C}" type="pres">
      <dgm:prSet presAssocID="{295B56FD-E97D-4E9E-A9A9-69DCF03123F0}" presName="topArc2" presStyleLbl="parChTrans1D1" presStyleIdx="12" presStyleCnt="62"/>
      <dgm:spPr/>
    </dgm:pt>
    <dgm:pt modelId="{714FEA1A-4A06-4E0E-A26E-4E8DE711F52B}" type="pres">
      <dgm:prSet presAssocID="{295B56FD-E97D-4E9E-A9A9-69DCF03123F0}" presName="bottomArc2" presStyleLbl="parChTrans1D1" presStyleIdx="13" presStyleCnt="62"/>
      <dgm:spPr/>
    </dgm:pt>
    <dgm:pt modelId="{7DBEA511-D37E-4D0E-A0E6-5E2314C8C334}" type="pres">
      <dgm:prSet presAssocID="{295B56FD-E97D-4E9E-A9A9-69DCF03123F0}" presName="topConnNode2" presStyleLbl="node4" presStyleIdx="0" presStyleCnt="0"/>
      <dgm:spPr/>
      <dgm:t>
        <a:bodyPr/>
        <a:lstStyle/>
        <a:p>
          <a:endParaRPr lang="fr-CH"/>
        </a:p>
      </dgm:t>
    </dgm:pt>
    <dgm:pt modelId="{5A0CF857-FF0C-4258-BD07-8CC28A2D4527}" type="pres">
      <dgm:prSet presAssocID="{295B56FD-E97D-4E9E-A9A9-69DCF03123F0}" presName="hierChild4" presStyleCnt="0"/>
      <dgm:spPr/>
    </dgm:pt>
    <dgm:pt modelId="{30D92C95-4891-4778-AF6B-4D67602FC4E5}" type="pres">
      <dgm:prSet presAssocID="{295B56FD-E97D-4E9E-A9A9-69DCF03123F0}" presName="hierChild5" presStyleCnt="0"/>
      <dgm:spPr/>
    </dgm:pt>
    <dgm:pt modelId="{AA5938F3-FA2B-4411-A19D-419DD0023F47}" type="pres">
      <dgm:prSet presAssocID="{DC026DBB-F5C0-4C52-A1AF-FB28435A6065}" presName="hierChild5" presStyleCnt="0"/>
      <dgm:spPr/>
    </dgm:pt>
    <dgm:pt modelId="{FAF7DD0E-7CA4-43D2-B87E-B8619F14CBD5}" type="pres">
      <dgm:prSet presAssocID="{EBB1DE90-B1B0-4ABC-8BCA-15A4003AC6E7}" presName="hierChild5" presStyleCnt="0"/>
      <dgm:spPr/>
    </dgm:pt>
    <dgm:pt modelId="{7618F2B8-9DF7-4634-B909-2F0A34C84279}" type="pres">
      <dgm:prSet presAssocID="{14B6789F-E2D5-44D9-92EB-D176401BC0F3}" presName="Name28" presStyleLbl="parChTrans1D3" presStyleIdx="1" presStyleCnt="4"/>
      <dgm:spPr/>
      <dgm:t>
        <a:bodyPr/>
        <a:lstStyle/>
        <a:p>
          <a:endParaRPr lang="fr-CH"/>
        </a:p>
      </dgm:t>
    </dgm:pt>
    <dgm:pt modelId="{45607590-DE9D-4954-BE63-4AFA6729C292}" type="pres">
      <dgm:prSet presAssocID="{45C02B9F-C599-4BDC-8D31-7D4F854786CB}" presName="hierRoot2" presStyleCnt="0">
        <dgm:presLayoutVars>
          <dgm:hierBranch val="init"/>
        </dgm:presLayoutVars>
      </dgm:prSet>
      <dgm:spPr/>
    </dgm:pt>
    <dgm:pt modelId="{07CB7D29-7B64-47D4-8A1B-4097A4B4B5E0}" type="pres">
      <dgm:prSet presAssocID="{45C02B9F-C599-4BDC-8D31-7D4F854786CB}" presName="rootComposite2" presStyleCnt="0"/>
      <dgm:spPr/>
    </dgm:pt>
    <dgm:pt modelId="{4A972B06-1A18-46A8-B9B5-DA160005E484}" type="pres">
      <dgm:prSet presAssocID="{45C02B9F-C599-4BDC-8D31-7D4F854786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DDA5CBC-6A24-4566-9346-6A54330E2041}" type="pres">
      <dgm:prSet presAssocID="{45C02B9F-C599-4BDC-8D31-7D4F854786CB}" presName="topArc2" presStyleLbl="parChTrans1D1" presStyleIdx="14" presStyleCnt="62"/>
      <dgm:spPr/>
    </dgm:pt>
    <dgm:pt modelId="{BA981817-453C-4CDB-8645-8EF80742C77F}" type="pres">
      <dgm:prSet presAssocID="{45C02B9F-C599-4BDC-8D31-7D4F854786CB}" presName="bottomArc2" presStyleLbl="parChTrans1D1" presStyleIdx="15" presStyleCnt="62"/>
      <dgm:spPr/>
    </dgm:pt>
    <dgm:pt modelId="{CE48923F-3C1B-44DD-A5AD-FB65E02AA083}" type="pres">
      <dgm:prSet presAssocID="{45C02B9F-C599-4BDC-8D31-7D4F854786CB}" presName="topConnNode2" presStyleLbl="node3" presStyleIdx="0" presStyleCnt="0"/>
      <dgm:spPr/>
      <dgm:t>
        <a:bodyPr/>
        <a:lstStyle/>
        <a:p>
          <a:endParaRPr lang="fr-CH"/>
        </a:p>
      </dgm:t>
    </dgm:pt>
    <dgm:pt modelId="{0E9FC178-86E5-4179-BC42-FC14AE20FEDA}" type="pres">
      <dgm:prSet presAssocID="{45C02B9F-C599-4BDC-8D31-7D4F854786CB}" presName="hierChild4" presStyleCnt="0"/>
      <dgm:spPr/>
    </dgm:pt>
    <dgm:pt modelId="{AED2970B-6DA1-41C2-A66A-28E9563F2B52}" type="pres">
      <dgm:prSet presAssocID="{594278F8-ECC6-40B0-81E9-984EAF709C37}" presName="Name28" presStyleLbl="parChTrans1D4" presStyleIdx="4" presStyleCnt="24"/>
      <dgm:spPr/>
      <dgm:t>
        <a:bodyPr/>
        <a:lstStyle/>
        <a:p>
          <a:endParaRPr lang="fr-CH"/>
        </a:p>
      </dgm:t>
    </dgm:pt>
    <dgm:pt modelId="{420D415E-08D5-4FE1-8432-0BC82EFAA942}" type="pres">
      <dgm:prSet presAssocID="{4A869F9B-2C22-42A7-80C1-03436BD94B5A}" presName="hierRoot2" presStyleCnt="0">
        <dgm:presLayoutVars>
          <dgm:hierBranch val="init"/>
        </dgm:presLayoutVars>
      </dgm:prSet>
      <dgm:spPr/>
    </dgm:pt>
    <dgm:pt modelId="{9A42945D-9115-4556-83C0-EF14B782B263}" type="pres">
      <dgm:prSet presAssocID="{4A869F9B-2C22-42A7-80C1-03436BD94B5A}" presName="rootComposite2" presStyleCnt="0"/>
      <dgm:spPr/>
    </dgm:pt>
    <dgm:pt modelId="{50EC4E36-AE2C-4DBA-903B-5A2E53B7524A}" type="pres">
      <dgm:prSet presAssocID="{4A869F9B-2C22-42A7-80C1-03436BD94B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087A3F-D846-4D2E-8F1F-10CD80EE69F1}" type="pres">
      <dgm:prSet presAssocID="{4A869F9B-2C22-42A7-80C1-03436BD94B5A}" presName="topArc2" presStyleLbl="parChTrans1D1" presStyleIdx="16" presStyleCnt="62"/>
      <dgm:spPr/>
    </dgm:pt>
    <dgm:pt modelId="{91EB5E77-0617-4508-81D6-BD51DCB7F4B5}" type="pres">
      <dgm:prSet presAssocID="{4A869F9B-2C22-42A7-80C1-03436BD94B5A}" presName="bottomArc2" presStyleLbl="parChTrans1D1" presStyleIdx="17" presStyleCnt="62"/>
      <dgm:spPr/>
    </dgm:pt>
    <dgm:pt modelId="{C15A502C-8660-4D4C-BDC7-C53FC4F77807}" type="pres">
      <dgm:prSet presAssocID="{4A869F9B-2C22-42A7-80C1-03436BD94B5A}" presName="topConnNode2" presStyleLbl="node4" presStyleIdx="0" presStyleCnt="0"/>
      <dgm:spPr/>
      <dgm:t>
        <a:bodyPr/>
        <a:lstStyle/>
        <a:p>
          <a:endParaRPr lang="fr-CH"/>
        </a:p>
      </dgm:t>
    </dgm:pt>
    <dgm:pt modelId="{79701D46-013A-4C35-809E-7487CAECF951}" type="pres">
      <dgm:prSet presAssocID="{4A869F9B-2C22-42A7-80C1-03436BD94B5A}" presName="hierChild4" presStyleCnt="0"/>
      <dgm:spPr/>
    </dgm:pt>
    <dgm:pt modelId="{09A201B3-26FC-4FDD-8293-A5605661164F}" type="pres">
      <dgm:prSet presAssocID="{6FBD7FA3-A7B5-4B8E-8FA9-E924C8EB5689}" presName="Name28" presStyleLbl="parChTrans1D4" presStyleIdx="5" presStyleCnt="24"/>
      <dgm:spPr/>
      <dgm:t>
        <a:bodyPr/>
        <a:lstStyle/>
        <a:p>
          <a:endParaRPr lang="fr-CH"/>
        </a:p>
      </dgm:t>
    </dgm:pt>
    <dgm:pt modelId="{A3F288E8-97D0-47C3-A86D-6E4493CA3D07}" type="pres">
      <dgm:prSet presAssocID="{9BE50972-8CCE-4154-B4BC-1836E5A1D216}" presName="hierRoot2" presStyleCnt="0">
        <dgm:presLayoutVars>
          <dgm:hierBranch val="init"/>
        </dgm:presLayoutVars>
      </dgm:prSet>
      <dgm:spPr/>
    </dgm:pt>
    <dgm:pt modelId="{570CAB0C-87E5-427F-8FD2-71A6E1DB1EE3}" type="pres">
      <dgm:prSet presAssocID="{9BE50972-8CCE-4154-B4BC-1836E5A1D216}" presName="rootComposite2" presStyleCnt="0"/>
      <dgm:spPr/>
    </dgm:pt>
    <dgm:pt modelId="{83585C00-7A1E-405B-958E-D89097277E02}" type="pres">
      <dgm:prSet presAssocID="{9BE50972-8CCE-4154-B4BC-1836E5A1D2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04F8543-3A21-411C-AD3D-3359DFD13EAA}" type="pres">
      <dgm:prSet presAssocID="{9BE50972-8CCE-4154-B4BC-1836E5A1D216}" presName="topArc2" presStyleLbl="parChTrans1D1" presStyleIdx="18" presStyleCnt="62"/>
      <dgm:spPr/>
    </dgm:pt>
    <dgm:pt modelId="{80FE117D-20AA-4748-83FA-B31A287A1E3C}" type="pres">
      <dgm:prSet presAssocID="{9BE50972-8CCE-4154-B4BC-1836E5A1D216}" presName="bottomArc2" presStyleLbl="parChTrans1D1" presStyleIdx="19" presStyleCnt="62"/>
      <dgm:spPr/>
    </dgm:pt>
    <dgm:pt modelId="{212C4B3B-3EE3-47CB-ABE1-509F270D4641}" type="pres">
      <dgm:prSet presAssocID="{9BE50972-8CCE-4154-B4BC-1836E5A1D216}" presName="topConnNode2" presStyleLbl="node4" presStyleIdx="0" presStyleCnt="0"/>
      <dgm:spPr/>
      <dgm:t>
        <a:bodyPr/>
        <a:lstStyle/>
        <a:p>
          <a:endParaRPr lang="fr-CH"/>
        </a:p>
      </dgm:t>
    </dgm:pt>
    <dgm:pt modelId="{239E21B4-EC94-4F20-BA46-92F9B7600C76}" type="pres">
      <dgm:prSet presAssocID="{9BE50972-8CCE-4154-B4BC-1836E5A1D216}" presName="hierChild4" presStyleCnt="0"/>
      <dgm:spPr/>
    </dgm:pt>
    <dgm:pt modelId="{1EB1DA40-2126-43E9-8FB2-CA02DD848220}" type="pres">
      <dgm:prSet presAssocID="{9BE50972-8CCE-4154-B4BC-1836E5A1D216}" presName="hierChild5" presStyleCnt="0"/>
      <dgm:spPr/>
    </dgm:pt>
    <dgm:pt modelId="{7AA31E13-C714-46B1-8C42-657D02B133B6}" type="pres">
      <dgm:prSet presAssocID="{EBCE8A69-2151-4099-8911-C0AFB8B511D7}" presName="Name28" presStyleLbl="parChTrans1D4" presStyleIdx="6" presStyleCnt="24"/>
      <dgm:spPr/>
      <dgm:t>
        <a:bodyPr/>
        <a:lstStyle/>
        <a:p>
          <a:endParaRPr lang="fr-CH"/>
        </a:p>
      </dgm:t>
    </dgm:pt>
    <dgm:pt modelId="{94EEDF60-C357-4E6B-82F8-DBCCB1CB4166}" type="pres">
      <dgm:prSet presAssocID="{2F17F927-6B8D-416D-94FB-6368113F48BA}" presName="hierRoot2" presStyleCnt="0">
        <dgm:presLayoutVars>
          <dgm:hierBranch val="init"/>
        </dgm:presLayoutVars>
      </dgm:prSet>
      <dgm:spPr/>
    </dgm:pt>
    <dgm:pt modelId="{48C917CE-D6BB-4379-A216-C1D8B18CAD65}" type="pres">
      <dgm:prSet presAssocID="{2F17F927-6B8D-416D-94FB-6368113F48BA}" presName="rootComposite2" presStyleCnt="0"/>
      <dgm:spPr/>
    </dgm:pt>
    <dgm:pt modelId="{222DC5F8-992D-466C-A9C4-7C5A96F39A73}" type="pres">
      <dgm:prSet presAssocID="{2F17F927-6B8D-416D-94FB-6368113F48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2D920DD-E90F-44C6-9D78-961654465041}" type="pres">
      <dgm:prSet presAssocID="{2F17F927-6B8D-416D-94FB-6368113F48BA}" presName="topArc2" presStyleLbl="parChTrans1D1" presStyleIdx="20" presStyleCnt="62"/>
      <dgm:spPr/>
    </dgm:pt>
    <dgm:pt modelId="{16D5839A-104E-4439-947C-1960D2B6AC2C}" type="pres">
      <dgm:prSet presAssocID="{2F17F927-6B8D-416D-94FB-6368113F48BA}" presName="bottomArc2" presStyleLbl="parChTrans1D1" presStyleIdx="21" presStyleCnt="62"/>
      <dgm:spPr/>
    </dgm:pt>
    <dgm:pt modelId="{48952B33-3CE2-4035-90A9-5D131B431CE0}" type="pres">
      <dgm:prSet presAssocID="{2F17F927-6B8D-416D-94FB-6368113F48BA}" presName="topConnNode2" presStyleLbl="node4" presStyleIdx="0" presStyleCnt="0"/>
      <dgm:spPr/>
      <dgm:t>
        <a:bodyPr/>
        <a:lstStyle/>
        <a:p>
          <a:endParaRPr lang="fr-CH"/>
        </a:p>
      </dgm:t>
    </dgm:pt>
    <dgm:pt modelId="{217DE725-25ED-41C2-81BA-B79FF1F87E2A}" type="pres">
      <dgm:prSet presAssocID="{2F17F927-6B8D-416D-94FB-6368113F48BA}" presName="hierChild4" presStyleCnt="0"/>
      <dgm:spPr/>
    </dgm:pt>
    <dgm:pt modelId="{B64EC04F-904D-497C-AED3-304096B435FC}" type="pres">
      <dgm:prSet presAssocID="{2F17F927-6B8D-416D-94FB-6368113F48BA}" presName="hierChild5" presStyleCnt="0"/>
      <dgm:spPr/>
    </dgm:pt>
    <dgm:pt modelId="{B1D63229-0274-4777-8C28-274A35829F19}" type="pres">
      <dgm:prSet presAssocID="{4A869F9B-2C22-42A7-80C1-03436BD94B5A}" presName="hierChild5" presStyleCnt="0"/>
      <dgm:spPr/>
    </dgm:pt>
    <dgm:pt modelId="{AAA3DF6F-9B62-4C58-B65A-2742C823CF42}" type="pres">
      <dgm:prSet presAssocID="{F530873D-BE18-4FC2-B62E-EC77FCA7E35A}" presName="Name28" presStyleLbl="parChTrans1D4" presStyleIdx="7" presStyleCnt="24"/>
      <dgm:spPr/>
      <dgm:t>
        <a:bodyPr/>
        <a:lstStyle/>
        <a:p>
          <a:endParaRPr lang="fr-CH"/>
        </a:p>
      </dgm:t>
    </dgm:pt>
    <dgm:pt modelId="{A7622108-DEBF-438A-812A-B052C083760C}" type="pres">
      <dgm:prSet presAssocID="{7658A9CA-11E6-453C-8006-CF6411CCDD74}" presName="hierRoot2" presStyleCnt="0">
        <dgm:presLayoutVars>
          <dgm:hierBranch val="init"/>
        </dgm:presLayoutVars>
      </dgm:prSet>
      <dgm:spPr/>
    </dgm:pt>
    <dgm:pt modelId="{846E24B5-CE7D-488B-B88C-2A6ABB20EF18}" type="pres">
      <dgm:prSet presAssocID="{7658A9CA-11E6-453C-8006-CF6411CCDD74}" presName="rootComposite2" presStyleCnt="0"/>
      <dgm:spPr/>
    </dgm:pt>
    <dgm:pt modelId="{8545B977-1E85-4376-825F-26DFD485E296}" type="pres">
      <dgm:prSet presAssocID="{7658A9CA-11E6-453C-8006-CF6411CCDD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7B6C953-53F6-4392-AA65-C061FEE2F374}" type="pres">
      <dgm:prSet presAssocID="{7658A9CA-11E6-453C-8006-CF6411CCDD74}" presName="topArc2" presStyleLbl="parChTrans1D1" presStyleIdx="22" presStyleCnt="62"/>
      <dgm:spPr/>
    </dgm:pt>
    <dgm:pt modelId="{E7342BD8-AA41-43C7-9213-3DC980CE4408}" type="pres">
      <dgm:prSet presAssocID="{7658A9CA-11E6-453C-8006-CF6411CCDD74}" presName="bottomArc2" presStyleLbl="parChTrans1D1" presStyleIdx="23" presStyleCnt="62"/>
      <dgm:spPr/>
    </dgm:pt>
    <dgm:pt modelId="{34427443-F70C-4D2E-B57D-3ED7F7CFCA84}" type="pres">
      <dgm:prSet presAssocID="{7658A9CA-11E6-453C-8006-CF6411CCDD74}" presName="topConnNode2" presStyleLbl="node4" presStyleIdx="0" presStyleCnt="0"/>
      <dgm:spPr/>
      <dgm:t>
        <a:bodyPr/>
        <a:lstStyle/>
        <a:p>
          <a:endParaRPr lang="fr-CH"/>
        </a:p>
      </dgm:t>
    </dgm:pt>
    <dgm:pt modelId="{1AE74BF8-847C-46C7-A657-1A4C0C06CF15}" type="pres">
      <dgm:prSet presAssocID="{7658A9CA-11E6-453C-8006-CF6411CCDD74}" presName="hierChild4" presStyleCnt="0"/>
      <dgm:spPr/>
    </dgm:pt>
    <dgm:pt modelId="{58930B28-4C39-4FFD-9678-B9C03151D9A6}" type="pres">
      <dgm:prSet presAssocID="{090EBCA1-5DBA-4044-9FC4-88F548F927C1}" presName="Name28" presStyleLbl="parChTrans1D4" presStyleIdx="8" presStyleCnt="24"/>
      <dgm:spPr/>
      <dgm:t>
        <a:bodyPr/>
        <a:lstStyle/>
        <a:p>
          <a:endParaRPr lang="fr-CH"/>
        </a:p>
      </dgm:t>
    </dgm:pt>
    <dgm:pt modelId="{93EAC0F7-17A6-4A84-81E9-AF3227DD8027}" type="pres">
      <dgm:prSet presAssocID="{78606227-3BE2-4DF5-A1E7-5610443EF6D7}" presName="hierRoot2" presStyleCnt="0">
        <dgm:presLayoutVars>
          <dgm:hierBranch val="init"/>
        </dgm:presLayoutVars>
      </dgm:prSet>
      <dgm:spPr/>
    </dgm:pt>
    <dgm:pt modelId="{6CFB8349-FF4B-485F-ADC0-0E2C68837E75}" type="pres">
      <dgm:prSet presAssocID="{78606227-3BE2-4DF5-A1E7-5610443EF6D7}" presName="rootComposite2" presStyleCnt="0"/>
      <dgm:spPr/>
    </dgm:pt>
    <dgm:pt modelId="{BBCAA2F9-3628-4B18-BB37-BD2DCA1D1F87}" type="pres">
      <dgm:prSet presAssocID="{78606227-3BE2-4DF5-A1E7-5610443EF6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BE9091D-9A81-41E4-A91F-D822EF5DE172}" type="pres">
      <dgm:prSet presAssocID="{78606227-3BE2-4DF5-A1E7-5610443EF6D7}" presName="topArc2" presStyleLbl="parChTrans1D1" presStyleIdx="24" presStyleCnt="62"/>
      <dgm:spPr/>
    </dgm:pt>
    <dgm:pt modelId="{61F1CFA9-AAA0-455F-BD35-1009A8685F4E}" type="pres">
      <dgm:prSet presAssocID="{78606227-3BE2-4DF5-A1E7-5610443EF6D7}" presName="bottomArc2" presStyleLbl="parChTrans1D1" presStyleIdx="25" presStyleCnt="62"/>
      <dgm:spPr/>
    </dgm:pt>
    <dgm:pt modelId="{E341BC11-3928-4AF6-891E-895CCBB9B0C3}" type="pres">
      <dgm:prSet presAssocID="{78606227-3BE2-4DF5-A1E7-5610443EF6D7}" presName="topConnNode2" presStyleLbl="node4" presStyleIdx="0" presStyleCnt="0"/>
      <dgm:spPr/>
      <dgm:t>
        <a:bodyPr/>
        <a:lstStyle/>
        <a:p>
          <a:endParaRPr lang="fr-CH"/>
        </a:p>
      </dgm:t>
    </dgm:pt>
    <dgm:pt modelId="{D35C0ECE-D8CD-4267-BEE3-58EE843F2501}" type="pres">
      <dgm:prSet presAssocID="{78606227-3BE2-4DF5-A1E7-5610443EF6D7}" presName="hierChild4" presStyleCnt="0"/>
      <dgm:spPr/>
    </dgm:pt>
    <dgm:pt modelId="{00A38E1A-607E-4E9C-8BA8-03022994B79A}" type="pres">
      <dgm:prSet presAssocID="{78606227-3BE2-4DF5-A1E7-5610443EF6D7}" presName="hierChild5" presStyleCnt="0"/>
      <dgm:spPr/>
    </dgm:pt>
    <dgm:pt modelId="{36F8DD12-A502-4716-B42E-F3B0F2929694}" type="pres">
      <dgm:prSet presAssocID="{A33AB691-379A-45F3-951C-C8CBC5E4BF2D}" presName="Name28" presStyleLbl="parChTrans1D4" presStyleIdx="9" presStyleCnt="24"/>
      <dgm:spPr/>
      <dgm:t>
        <a:bodyPr/>
        <a:lstStyle/>
        <a:p>
          <a:endParaRPr lang="fr-CH"/>
        </a:p>
      </dgm:t>
    </dgm:pt>
    <dgm:pt modelId="{B4CE279A-A77A-465B-ABAB-4DD25965A302}" type="pres">
      <dgm:prSet presAssocID="{BB009191-EB87-4626-8B1A-B971FF2CE25B}" presName="hierRoot2" presStyleCnt="0">
        <dgm:presLayoutVars>
          <dgm:hierBranch val="init"/>
        </dgm:presLayoutVars>
      </dgm:prSet>
      <dgm:spPr/>
    </dgm:pt>
    <dgm:pt modelId="{6AB2F93D-E5AA-4C23-8F67-F601FCEDDDAB}" type="pres">
      <dgm:prSet presAssocID="{BB009191-EB87-4626-8B1A-B971FF2CE25B}" presName="rootComposite2" presStyleCnt="0"/>
      <dgm:spPr/>
    </dgm:pt>
    <dgm:pt modelId="{3871F2D2-F27A-46F9-89D1-29E2AC01B420}" type="pres">
      <dgm:prSet presAssocID="{BB009191-EB87-4626-8B1A-B971FF2CE2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62DB34A-89A9-42D3-8E80-1FA174672ED7}" type="pres">
      <dgm:prSet presAssocID="{BB009191-EB87-4626-8B1A-B971FF2CE25B}" presName="topArc2" presStyleLbl="parChTrans1D1" presStyleIdx="26" presStyleCnt="62"/>
      <dgm:spPr/>
    </dgm:pt>
    <dgm:pt modelId="{6EAF77AC-1677-4952-8332-D32E9E2802EB}" type="pres">
      <dgm:prSet presAssocID="{BB009191-EB87-4626-8B1A-B971FF2CE25B}" presName="bottomArc2" presStyleLbl="parChTrans1D1" presStyleIdx="27" presStyleCnt="62"/>
      <dgm:spPr/>
    </dgm:pt>
    <dgm:pt modelId="{A31B4887-67B3-4EED-9B11-69CCC1062154}" type="pres">
      <dgm:prSet presAssocID="{BB009191-EB87-4626-8B1A-B971FF2CE25B}" presName="topConnNode2" presStyleLbl="node4" presStyleIdx="0" presStyleCnt="0"/>
      <dgm:spPr/>
      <dgm:t>
        <a:bodyPr/>
        <a:lstStyle/>
        <a:p>
          <a:endParaRPr lang="fr-CH"/>
        </a:p>
      </dgm:t>
    </dgm:pt>
    <dgm:pt modelId="{93A27E1F-BD25-4BF2-B64C-51253B8112C7}" type="pres">
      <dgm:prSet presAssocID="{BB009191-EB87-4626-8B1A-B971FF2CE25B}" presName="hierChild4" presStyleCnt="0"/>
      <dgm:spPr/>
    </dgm:pt>
    <dgm:pt modelId="{17B059EB-3E62-4345-8AC4-7B90399508BD}" type="pres">
      <dgm:prSet presAssocID="{BB009191-EB87-4626-8B1A-B971FF2CE25B}" presName="hierChild5" presStyleCnt="0"/>
      <dgm:spPr/>
    </dgm:pt>
    <dgm:pt modelId="{C1B5C3A4-1F30-41ED-BBF2-D3FD300DA241}" type="pres">
      <dgm:prSet presAssocID="{7658A9CA-11E6-453C-8006-CF6411CCDD74}" presName="hierChild5" presStyleCnt="0"/>
      <dgm:spPr/>
    </dgm:pt>
    <dgm:pt modelId="{DA921573-B2C2-421C-ADA7-8BCC3D3A3CEF}" type="pres">
      <dgm:prSet presAssocID="{45C02B9F-C599-4BDC-8D31-7D4F854786CB}" presName="hierChild5" presStyleCnt="0"/>
      <dgm:spPr/>
    </dgm:pt>
    <dgm:pt modelId="{F50A3FAB-8393-42B8-9239-E85E4BBFA4F0}" type="pres">
      <dgm:prSet presAssocID="{8289583A-67B4-434F-A18E-ED5B66FC2487}" presName="hierChild5" presStyleCnt="0"/>
      <dgm:spPr/>
    </dgm:pt>
    <dgm:pt modelId="{EAD36C6E-78EE-45C3-B060-CAA578DD14EB}" type="pres">
      <dgm:prSet presAssocID="{A2189292-0F8D-4F84-AD1E-50E859690552}" presName="Name28" presStyleLbl="parChTrans1D2" presStyleIdx="1" presStyleCnt="2"/>
      <dgm:spPr/>
      <dgm:t>
        <a:bodyPr/>
        <a:lstStyle/>
        <a:p>
          <a:endParaRPr lang="fr-CH"/>
        </a:p>
      </dgm:t>
    </dgm:pt>
    <dgm:pt modelId="{F80F1BBE-EDA4-4698-8733-711522ECB7D5}" type="pres">
      <dgm:prSet presAssocID="{406430AE-739F-485C-9817-CDEC3C296520}" presName="hierRoot2" presStyleCnt="0">
        <dgm:presLayoutVars>
          <dgm:hierBranch val="init"/>
        </dgm:presLayoutVars>
      </dgm:prSet>
      <dgm:spPr/>
    </dgm:pt>
    <dgm:pt modelId="{149221AF-29B1-4C04-8E88-8C7CE478E4B8}" type="pres">
      <dgm:prSet presAssocID="{406430AE-739F-485C-9817-CDEC3C296520}" presName="rootComposite2" presStyleCnt="0"/>
      <dgm:spPr/>
    </dgm:pt>
    <dgm:pt modelId="{5EA949FD-D76A-497B-B985-CFF007C515E0}" type="pres">
      <dgm:prSet presAssocID="{406430AE-739F-485C-9817-CDEC3C2965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E11934B-85F2-4DAA-9AE0-EB52C6E8B91F}" type="pres">
      <dgm:prSet presAssocID="{406430AE-739F-485C-9817-CDEC3C296520}" presName="topArc2" presStyleLbl="parChTrans1D1" presStyleIdx="28" presStyleCnt="62"/>
      <dgm:spPr/>
    </dgm:pt>
    <dgm:pt modelId="{6CF90A58-150C-4A27-9FC1-62A6EAC6DFAD}" type="pres">
      <dgm:prSet presAssocID="{406430AE-739F-485C-9817-CDEC3C296520}" presName="bottomArc2" presStyleLbl="parChTrans1D1" presStyleIdx="29" presStyleCnt="62"/>
      <dgm:spPr/>
    </dgm:pt>
    <dgm:pt modelId="{C4BDB50B-3566-4C1E-A8DC-888655D8BA29}" type="pres">
      <dgm:prSet presAssocID="{406430AE-739F-485C-9817-CDEC3C296520}" presName="topConnNode2" presStyleLbl="node2" presStyleIdx="0" presStyleCnt="0"/>
      <dgm:spPr/>
      <dgm:t>
        <a:bodyPr/>
        <a:lstStyle/>
        <a:p>
          <a:endParaRPr lang="fr-CH"/>
        </a:p>
      </dgm:t>
    </dgm:pt>
    <dgm:pt modelId="{5B361E39-CC7A-47C8-8DA6-78909E4EA048}" type="pres">
      <dgm:prSet presAssocID="{406430AE-739F-485C-9817-CDEC3C296520}" presName="hierChild4" presStyleCnt="0"/>
      <dgm:spPr/>
    </dgm:pt>
    <dgm:pt modelId="{EC523620-D142-43CD-AE85-D1C805E968E8}" type="pres">
      <dgm:prSet presAssocID="{6120D915-7230-47BD-B8B4-011D7611B49F}" presName="Name28" presStyleLbl="parChTrans1D3" presStyleIdx="2" presStyleCnt="4"/>
      <dgm:spPr/>
      <dgm:t>
        <a:bodyPr/>
        <a:lstStyle/>
        <a:p>
          <a:endParaRPr lang="fr-CH"/>
        </a:p>
      </dgm:t>
    </dgm:pt>
    <dgm:pt modelId="{54A88BEB-F018-4DD7-9387-84AD849FEA39}" type="pres">
      <dgm:prSet presAssocID="{105CC4F5-DDC2-4C89-BA09-5CB7A612B030}" presName="hierRoot2" presStyleCnt="0">
        <dgm:presLayoutVars>
          <dgm:hierBranch val="init"/>
        </dgm:presLayoutVars>
      </dgm:prSet>
      <dgm:spPr/>
    </dgm:pt>
    <dgm:pt modelId="{3BFBA683-1E2E-4023-B389-085AE84357E7}" type="pres">
      <dgm:prSet presAssocID="{105CC4F5-DDC2-4C89-BA09-5CB7A612B030}" presName="rootComposite2" presStyleCnt="0"/>
      <dgm:spPr/>
    </dgm:pt>
    <dgm:pt modelId="{3B250E20-1CA9-44C5-BDBA-65D7D4B0212A}" type="pres">
      <dgm:prSet presAssocID="{105CC4F5-DDC2-4C89-BA09-5CB7A612B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ADA47D1-D529-4B9E-8898-647EB5B71990}" type="pres">
      <dgm:prSet presAssocID="{105CC4F5-DDC2-4C89-BA09-5CB7A612B030}" presName="topArc2" presStyleLbl="parChTrans1D1" presStyleIdx="30" presStyleCnt="62"/>
      <dgm:spPr/>
    </dgm:pt>
    <dgm:pt modelId="{62A98B8C-329D-4D39-81F9-1DE66D929C6C}" type="pres">
      <dgm:prSet presAssocID="{105CC4F5-DDC2-4C89-BA09-5CB7A612B030}" presName="bottomArc2" presStyleLbl="parChTrans1D1" presStyleIdx="31" presStyleCnt="62"/>
      <dgm:spPr/>
    </dgm:pt>
    <dgm:pt modelId="{BE4E5A25-80CC-4EAD-A1F5-9714BCE33EA4}" type="pres">
      <dgm:prSet presAssocID="{105CC4F5-DDC2-4C89-BA09-5CB7A612B030}" presName="topConnNode2" presStyleLbl="node3" presStyleIdx="0" presStyleCnt="0"/>
      <dgm:spPr/>
      <dgm:t>
        <a:bodyPr/>
        <a:lstStyle/>
        <a:p>
          <a:endParaRPr lang="fr-CH"/>
        </a:p>
      </dgm:t>
    </dgm:pt>
    <dgm:pt modelId="{178DC978-AE6E-4297-8DF5-DD248FCA4F4D}" type="pres">
      <dgm:prSet presAssocID="{105CC4F5-DDC2-4C89-BA09-5CB7A612B030}" presName="hierChild4" presStyleCnt="0"/>
      <dgm:spPr/>
    </dgm:pt>
    <dgm:pt modelId="{0807442F-017F-4B5F-8545-2BB7FB1D5C0C}" type="pres">
      <dgm:prSet presAssocID="{1116DC7C-A7B8-4CC4-8017-2BFD8B80B1F1}" presName="Name28" presStyleLbl="parChTrans1D4" presStyleIdx="10" presStyleCnt="24"/>
      <dgm:spPr/>
      <dgm:t>
        <a:bodyPr/>
        <a:lstStyle/>
        <a:p>
          <a:endParaRPr lang="fr-CH"/>
        </a:p>
      </dgm:t>
    </dgm:pt>
    <dgm:pt modelId="{CB587EB2-DA65-42D4-AB29-D9C3A5D7C64B}" type="pres">
      <dgm:prSet presAssocID="{F5DC33CC-5905-43B4-A042-3C455328C5AE}" presName="hierRoot2" presStyleCnt="0">
        <dgm:presLayoutVars>
          <dgm:hierBranch val="init"/>
        </dgm:presLayoutVars>
      </dgm:prSet>
      <dgm:spPr/>
    </dgm:pt>
    <dgm:pt modelId="{6123A90D-3D8B-4F39-8404-7B7DD577E646}" type="pres">
      <dgm:prSet presAssocID="{F5DC33CC-5905-43B4-A042-3C455328C5AE}" presName="rootComposite2" presStyleCnt="0"/>
      <dgm:spPr/>
    </dgm:pt>
    <dgm:pt modelId="{CD38AA3D-0369-4461-A359-C502E0750D16}" type="pres">
      <dgm:prSet presAssocID="{F5DC33CC-5905-43B4-A042-3C455328C5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9381718-C147-409E-BD10-20F8689F9B01}" type="pres">
      <dgm:prSet presAssocID="{F5DC33CC-5905-43B4-A042-3C455328C5AE}" presName="topArc2" presStyleLbl="parChTrans1D1" presStyleIdx="32" presStyleCnt="62"/>
      <dgm:spPr/>
    </dgm:pt>
    <dgm:pt modelId="{76C3C2BF-EBEF-43F8-B694-964D170A7467}" type="pres">
      <dgm:prSet presAssocID="{F5DC33CC-5905-43B4-A042-3C455328C5AE}" presName="bottomArc2" presStyleLbl="parChTrans1D1" presStyleIdx="33" presStyleCnt="62"/>
      <dgm:spPr/>
    </dgm:pt>
    <dgm:pt modelId="{E852B977-8BF7-4839-95D6-F0629E232D32}" type="pres">
      <dgm:prSet presAssocID="{F5DC33CC-5905-43B4-A042-3C455328C5AE}" presName="topConnNode2" presStyleLbl="node4" presStyleIdx="0" presStyleCnt="0"/>
      <dgm:spPr/>
      <dgm:t>
        <a:bodyPr/>
        <a:lstStyle/>
        <a:p>
          <a:endParaRPr lang="fr-CH"/>
        </a:p>
      </dgm:t>
    </dgm:pt>
    <dgm:pt modelId="{A9F0E271-8EEB-47AA-9AEF-9646B873BD48}" type="pres">
      <dgm:prSet presAssocID="{F5DC33CC-5905-43B4-A042-3C455328C5AE}" presName="hierChild4" presStyleCnt="0"/>
      <dgm:spPr/>
    </dgm:pt>
    <dgm:pt modelId="{D0B63092-CDEA-4E54-8399-60ED4328FABC}" type="pres">
      <dgm:prSet presAssocID="{AD0A2DD8-ABC1-4234-A9B5-D1434F046322}" presName="Name28" presStyleLbl="parChTrans1D4" presStyleIdx="11" presStyleCnt="24"/>
      <dgm:spPr/>
      <dgm:t>
        <a:bodyPr/>
        <a:lstStyle/>
        <a:p>
          <a:endParaRPr lang="fr-CH"/>
        </a:p>
      </dgm:t>
    </dgm:pt>
    <dgm:pt modelId="{EAC84E23-A78B-4611-A4D5-5A0287DAB5C4}" type="pres">
      <dgm:prSet presAssocID="{AA41596E-3237-4188-952A-73B06544823A}" presName="hierRoot2" presStyleCnt="0">
        <dgm:presLayoutVars>
          <dgm:hierBranch val="init"/>
        </dgm:presLayoutVars>
      </dgm:prSet>
      <dgm:spPr/>
    </dgm:pt>
    <dgm:pt modelId="{423A8A1B-A767-4386-9BAC-66EA0F761004}" type="pres">
      <dgm:prSet presAssocID="{AA41596E-3237-4188-952A-73B06544823A}" presName="rootComposite2" presStyleCnt="0"/>
      <dgm:spPr/>
    </dgm:pt>
    <dgm:pt modelId="{24C42547-5603-472C-902A-C156D97988B4}" type="pres">
      <dgm:prSet presAssocID="{AA41596E-3237-4188-952A-73B0654482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392F4E-8D21-4D51-9C89-7D10F7E03EF5}" type="pres">
      <dgm:prSet presAssocID="{AA41596E-3237-4188-952A-73B06544823A}" presName="topArc2" presStyleLbl="parChTrans1D1" presStyleIdx="34" presStyleCnt="62"/>
      <dgm:spPr/>
    </dgm:pt>
    <dgm:pt modelId="{7DA83BE6-7433-4000-AC46-AFB9BC41385A}" type="pres">
      <dgm:prSet presAssocID="{AA41596E-3237-4188-952A-73B06544823A}" presName="bottomArc2" presStyleLbl="parChTrans1D1" presStyleIdx="35" presStyleCnt="62"/>
      <dgm:spPr/>
    </dgm:pt>
    <dgm:pt modelId="{42571E06-335B-427A-90B7-D9B7B6703622}" type="pres">
      <dgm:prSet presAssocID="{AA41596E-3237-4188-952A-73B06544823A}" presName="topConnNode2" presStyleLbl="node4" presStyleIdx="0" presStyleCnt="0"/>
      <dgm:spPr/>
      <dgm:t>
        <a:bodyPr/>
        <a:lstStyle/>
        <a:p>
          <a:endParaRPr lang="fr-CH"/>
        </a:p>
      </dgm:t>
    </dgm:pt>
    <dgm:pt modelId="{1E52351B-D97D-45F8-BCD9-171367C6B77C}" type="pres">
      <dgm:prSet presAssocID="{AA41596E-3237-4188-952A-73B06544823A}" presName="hierChild4" presStyleCnt="0"/>
      <dgm:spPr/>
    </dgm:pt>
    <dgm:pt modelId="{86087800-AE34-43C9-B85C-6EC233A9C59D}" type="pres">
      <dgm:prSet presAssocID="{92653DB4-52E9-4F13-AAF3-19F3D2723814}" presName="Name28" presStyleLbl="parChTrans1D4" presStyleIdx="12" presStyleCnt="24"/>
      <dgm:spPr/>
      <dgm:t>
        <a:bodyPr/>
        <a:lstStyle/>
        <a:p>
          <a:endParaRPr lang="fr-CH"/>
        </a:p>
      </dgm:t>
    </dgm:pt>
    <dgm:pt modelId="{0E51D156-CCD0-455D-A676-48B373E8CC78}" type="pres">
      <dgm:prSet presAssocID="{37A1D474-0049-4438-A2E6-076A93114BD7}" presName="hierRoot2" presStyleCnt="0">
        <dgm:presLayoutVars>
          <dgm:hierBranch val="init"/>
        </dgm:presLayoutVars>
      </dgm:prSet>
      <dgm:spPr/>
    </dgm:pt>
    <dgm:pt modelId="{26D43D88-5231-4428-8F4B-966ECF77AB3B}" type="pres">
      <dgm:prSet presAssocID="{37A1D474-0049-4438-A2E6-076A93114BD7}" presName="rootComposite2" presStyleCnt="0"/>
      <dgm:spPr/>
    </dgm:pt>
    <dgm:pt modelId="{EAA10E68-3F7A-4595-AE17-BBDEBE3657AB}" type="pres">
      <dgm:prSet presAssocID="{37A1D474-0049-4438-A2E6-076A93114B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B67723-3172-4A68-82A0-C6BD33E4004E}" type="pres">
      <dgm:prSet presAssocID="{37A1D474-0049-4438-A2E6-076A93114BD7}" presName="topArc2" presStyleLbl="parChTrans1D1" presStyleIdx="36" presStyleCnt="62"/>
      <dgm:spPr/>
    </dgm:pt>
    <dgm:pt modelId="{B5748FEE-7071-4E82-98C2-E13E1134AFEF}" type="pres">
      <dgm:prSet presAssocID="{37A1D474-0049-4438-A2E6-076A93114BD7}" presName="bottomArc2" presStyleLbl="parChTrans1D1" presStyleIdx="37" presStyleCnt="62"/>
      <dgm:spPr/>
    </dgm:pt>
    <dgm:pt modelId="{16DAD3F9-A74A-46FC-B0B7-4F68A4120BD5}" type="pres">
      <dgm:prSet presAssocID="{37A1D474-0049-4438-A2E6-076A93114BD7}" presName="topConnNode2" presStyleLbl="node4" presStyleIdx="0" presStyleCnt="0"/>
      <dgm:spPr/>
      <dgm:t>
        <a:bodyPr/>
        <a:lstStyle/>
        <a:p>
          <a:endParaRPr lang="fr-CH"/>
        </a:p>
      </dgm:t>
    </dgm:pt>
    <dgm:pt modelId="{CA4A3AF5-AF2A-4EE7-8C73-B541836A66A9}" type="pres">
      <dgm:prSet presAssocID="{37A1D474-0049-4438-A2E6-076A93114BD7}" presName="hierChild4" presStyleCnt="0"/>
      <dgm:spPr/>
    </dgm:pt>
    <dgm:pt modelId="{F0461396-B1A4-4A92-BC4B-23C77472701E}" type="pres">
      <dgm:prSet presAssocID="{37A1D474-0049-4438-A2E6-076A93114BD7}" presName="hierChild5" presStyleCnt="0"/>
      <dgm:spPr/>
    </dgm:pt>
    <dgm:pt modelId="{8DD7C863-977F-4715-AC2D-A22643928511}" type="pres">
      <dgm:prSet presAssocID="{30C1D08A-75EB-4EF9-9A6E-A308C0B832B6}" presName="Name28" presStyleLbl="parChTrans1D4" presStyleIdx="13" presStyleCnt="24"/>
      <dgm:spPr/>
      <dgm:t>
        <a:bodyPr/>
        <a:lstStyle/>
        <a:p>
          <a:endParaRPr lang="fr-CH"/>
        </a:p>
      </dgm:t>
    </dgm:pt>
    <dgm:pt modelId="{BC70D0BF-123C-4A51-B304-4C691ECE9BFC}" type="pres">
      <dgm:prSet presAssocID="{8B6650DF-852F-41D7-B60D-372A7C3AB92F}" presName="hierRoot2" presStyleCnt="0">
        <dgm:presLayoutVars>
          <dgm:hierBranch val="init"/>
        </dgm:presLayoutVars>
      </dgm:prSet>
      <dgm:spPr/>
    </dgm:pt>
    <dgm:pt modelId="{8D0CB63D-180D-4FC5-9AAA-51E36C6043A7}" type="pres">
      <dgm:prSet presAssocID="{8B6650DF-852F-41D7-B60D-372A7C3AB92F}" presName="rootComposite2" presStyleCnt="0"/>
      <dgm:spPr/>
    </dgm:pt>
    <dgm:pt modelId="{4CC60706-3CD9-4621-8A1E-589F2025BCA7}" type="pres">
      <dgm:prSet presAssocID="{8B6650DF-852F-41D7-B60D-372A7C3AB9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B1314C8-7368-496F-8F67-E7C2EE13097D}" type="pres">
      <dgm:prSet presAssocID="{8B6650DF-852F-41D7-B60D-372A7C3AB92F}" presName="topArc2" presStyleLbl="parChTrans1D1" presStyleIdx="38" presStyleCnt="62"/>
      <dgm:spPr/>
    </dgm:pt>
    <dgm:pt modelId="{63F7BCE6-22C9-4D7D-AFEE-4AED198067BA}" type="pres">
      <dgm:prSet presAssocID="{8B6650DF-852F-41D7-B60D-372A7C3AB92F}" presName="bottomArc2" presStyleLbl="parChTrans1D1" presStyleIdx="39" presStyleCnt="62"/>
      <dgm:spPr/>
    </dgm:pt>
    <dgm:pt modelId="{A8BCD571-A8FC-486F-8CC2-C268E14647E3}" type="pres">
      <dgm:prSet presAssocID="{8B6650DF-852F-41D7-B60D-372A7C3AB92F}" presName="topConnNode2" presStyleLbl="node4" presStyleIdx="0" presStyleCnt="0"/>
      <dgm:spPr/>
      <dgm:t>
        <a:bodyPr/>
        <a:lstStyle/>
        <a:p>
          <a:endParaRPr lang="fr-CH"/>
        </a:p>
      </dgm:t>
    </dgm:pt>
    <dgm:pt modelId="{86977AFE-8FDB-4226-95CF-27FF7988A0AB}" type="pres">
      <dgm:prSet presAssocID="{8B6650DF-852F-41D7-B60D-372A7C3AB92F}" presName="hierChild4" presStyleCnt="0"/>
      <dgm:spPr/>
    </dgm:pt>
    <dgm:pt modelId="{2FCF1919-A25C-4BE2-9483-07187B64B00E}" type="pres">
      <dgm:prSet presAssocID="{8B6650DF-852F-41D7-B60D-372A7C3AB92F}" presName="hierChild5" presStyleCnt="0"/>
      <dgm:spPr/>
    </dgm:pt>
    <dgm:pt modelId="{BAA25051-B68D-46FB-917D-956FCA197BB8}" type="pres">
      <dgm:prSet presAssocID="{AA41596E-3237-4188-952A-73B06544823A}" presName="hierChild5" presStyleCnt="0"/>
      <dgm:spPr/>
    </dgm:pt>
    <dgm:pt modelId="{919638B2-0A08-473B-8614-2615210AD708}" type="pres">
      <dgm:prSet presAssocID="{E502610E-B7DE-4A78-AA60-B2C0BBDF7337}" presName="Name28" presStyleLbl="parChTrans1D4" presStyleIdx="14" presStyleCnt="24"/>
      <dgm:spPr/>
      <dgm:t>
        <a:bodyPr/>
        <a:lstStyle/>
        <a:p>
          <a:endParaRPr lang="fr-CH"/>
        </a:p>
      </dgm:t>
    </dgm:pt>
    <dgm:pt modelId="{85ECFC4A-35B4-4023-8889-C4773C9CCFE7}" type="pres">
      <dgm:prSet presAssocID="{08CED30B-E570-49C0-8A19-28341AFD116D}" presName="hierRoot2" presStyleCnt="0">
        <dgm:presLayoutVars>
          <dgm:hierBranch val="init"/>
        </dgm:presLayoutVars>
      </dgm:prSet>
      <dgm:spPr/>
    </dgm:pt>
    <dgm:pt modelId="{FE01AD21-D7EE-47FA-84E2-F3FAE6001C8D}" type="pres">
      <dgm:prSet presAssocID="{08CED30B-E570-49C0-8A19-28341AFD116D}" presName="rootComposite2" presStyleCnt="0"/>
      <dgm:spPr/>
    </dgm:pt>
    <dgm:pt modelId="{75699DCE-D16E-457A-B9E1-223589ADF02A}" type="pres">
      <dgm:prSet presAssocID="{08CED30B-E570-49C0-8A19-28341AFD11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509024A-A7FE-4B49-80AE-59B754C82E9E}" type="pres">
      <dgm:prSet presAssocID="{08CED30B-E570-49C0-8A19-28341AFD116D}" presName="topArc2" presStyleLbl="parChTrans1D1" presStyleIdx="40" presStyleCnt="62"/>
      <dgm:spPr/>
    </dgm:pt>
    <dgm:pt modelId="{14D30744-6973-4215-91F3-F8309B1B003A}" type="pres">
      <dgm:prSet presAssocID="{08CED30B-E570-49C0-8A19-28341AFD116D}" presName="bottomArc2" presStyleLbl="parChTrans1D1" presStyleIdx="41" presStyleCnt="62"/>
      <dgm:spPr/>
    </dgm:pt>
    <dgm:pt modelId="{9C1D2A40-F448-49FD-9BE6-5B2500F8FF11}" type="pres">
      <dgm:prSet presAssocID="{08CED30B-E570-49C0-8A19-28341AFD116D}" presName="topConnNode2" presStyleLbl="node4" presStyleIdx="0" presStyleCnt="0"/>
      <dgm:spPr/>
      <dgm:t>
        <a:bodyPr/>
        <a:lstStyle/>
        <a:p>
          <a:endParaRPr lang="fr-CH"/>
        </a:p>
      </dgm:t>
    </dgm:pt>
    <dgm:pt modelId="{8E18269E-6AC6-4BD3-BD45-76D23A21B893}" type="pres">
      <dgm:prSet presAssocID="{08CED30B-E570-49C0-8A19-28341AFD116D}" presName="hierChild4" presStyleCnt="0"/>
      <dgm:spPr/>
    </dgm:pt>
    <dgm:pt modelId="{FD569C7C-3FAF-4FD1-9F34-CAE1AC7AC309}" type="pres">
      <dgm:prSet presAssocID="{E1C865CE-3BFA-4291-881A-12400CB9CB58}" presName="Name28" presStyleLbl="parChTrans1D4" presStyleIdx="15" presStyleCnt="24"/>
      <dgm:spPr/>
      <dgm:t>
        <a:bodyPr/>
        <a:lstStyle/>
        <a:p>
          <a:endParaRPr lang="fr-CH"/>
        </a:p>
      </dgm:t>
    </dgm:pt>
    <dgm:pt modelId="{5DD6A792-62A2-4B13-9C50-73EB3F3160D9}" type="pres">
      <dgm:prSet presAssocID="{E7AEB83F-A6DF-47F5-A0D1-E39A6A32B01F}" presName="hierRoot2" presStyleCnt="0">
        <dgm:presLayoutVars>
          <dgm:hierBranch val="init"/>
        </dgm:presLayoutVars>
      </dgm:prSet>
      <dgm:spPr/>
    </dgm:pt>
    <dgm:pt modelId="{FFC13454-549D-4EA4-BB1D-1C37756B963E}" type="pres">
      <dgm:prSet presAssocID="{E7AEB83F-A6DF-47F5-A0D1-E39A6A32B01F}" presName="rootComposite2" presStyleCnt="0"/>
      <dgm:spPr/>
    </dgm:pt>
    <dgm:pt modelId="{0A1BA0A4-EB1E-414A-9710-FC5D1930196D}" type="pres">
      <dgm:prSet presAssocID="{E7AEB83F-A6DF-47F5-A0D1-E39A6A32B01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BB4FC1D-178B-4FB6-8C0A-0D1CE5EB2787}" type="pres">
      <dgm:prSet presAssocID="{E7AEB83F-A6DF-47F5-A0D1-E39A6A32B01F}" presName="topArc2" presStyleLbl="parChTrans1D1" presStyleIdx="42" presStyleCnt="62"/>
      <dgm:spPr/>
    </dgm:pt>
    <dgm:pt modelId="{01D0BC09-70E4-4844-B832-DC1EE372347C}" type="pres">
      <dgm:prSet presAssocID="{E7AEB83F-A6DF-47F5-A0D1-E39A6A32B01F}" presName="bottomArc2" presStyleLbl="parChTrans1D1" presStyleIdx="43" presStyleCnt="62"/>
      <dgm:spPr/>
    </dgm:pt>
    <dgm:pt modelId="{0EBB46F4-394B-4B5B-B5D8-0E8581C10D30}" type="pres">
      <dgm:prSet presAssocID="{E7AEB83F-A6DF-47F5-A0D1-E39A6A32B01F}" presName="topConnNode2" presStyleLbl="node4" presStyleIdx="0" presStyleCnt="0"/>
      <dgm:spPr/>
      <dgm:t>
        <a:bodyPr/>
        <a:lstStyle/>
        <a:p>
          <a:endParaRPr lang="fr-CH"/>
        </a:p>
      </dgm:t>
    </dgm:pt>
    <dgm:pt modelId="{26B3FC15-FE04-464B-BF1D-937F96D9664C}" type="pres">
      <dgm:prSet presAssocID="{E7AEB83F-A6DF-47F5-A0D1-E39A6A32B01F}" presName="hierChild4" presStyleCnt="0"/>
      <dgm:spPr/>
    </dgm:pt>
    <dgm:pt modelId="{A6ED62C4-C30B-4827-B00E-E2E64D752851}" type="pres">
      <dgm:prSet presAssocID="{E7AEB83F-A6DF-47F5-A0D1-E39A6A32B01F}" presName="hierChild5" presStyleCnt="0"/>
      <dgm:spPr/>
    </dgm:pt>
    <dgm:pt modelId="{26028EDD-3627-4AC9-88F2-0F02869E9AF1}" type="pres">
      <dgm:prSet presAssocID="{21483904-DC30-478A-8E55-DB48F23876CD}" presName="Name28" presStyleLbl="parChTrans1D4" presStyleIdx="16" presStyleCnt="24"/>
      <dgm:spPr/>
      <dgm:t>
        <a:bodyPr/>
        <a:lstStyle/>
        <a:p>
          <a:endParaRPr lang="fr-CH"/>
        </a:p>
      </dgm:t>
    </dgm:pt>
    <dgm:pt modelId="{7D6131A8-9A0D-4235-9614-ABCF94405BB9}" type="pres">
      <dgm:prSet presAssocID="{494AA2C5-7542-44BB-B208-63ED782FF72F}" presName="hierRoot2" presStyleCnt="0">
        <dgm:presLayoutVars>
          <dgm:hierBranch val="init"/>
        </dgm:presLayoutVars>
      </dgm:prSet>
      <dgm:spPr/>
    </dgm:pt>
    <dgm:pt modelId="{4454480E-BC7C-415E-9BD7-43B086F3B3F7}" type="pres">
      <dgm:prSet presAssocID="{494AA2C5-7542-44BB-B208-63ED782FF72F}" presName="rootComposite2" presStyleCnt="0"/>
      <dgm:spPr/>
    </dgm:pt>
    <dgm:pt modelId="{36A39D08-1326-4A8F-BB79-71390C206B14}" type="pres">
      <dgm:prSet presAssocID="{494AA2C5-7542-44BB-B208-63ED782FF7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E4650F9-C1D4-4DED-8491-F2650DBDEB38}" type="pres">
      <dgm:prSet presAssocID="{494AA2C5-7542-44BB-B208-63ED782FF72F}" presName="topArc2" presStyleLbl="parChTrans1D1" presStyleIdx="44" presStyleCnt="62"/>
      <dgm:spPr/>
    </dgm:pt>
    <dgm:pt modelId="{F5C20E76-3AAB-4D0D-B86D-2E44A11776E4}" type="pres">
      <dgm:prSet presAssocID="{494AA2C5-7542-44BB-B208-63ED782FF72F}" presName="bottomArc2" presStyleLbl="parChTrans1D1" presStyleIdx="45" presStyleCnt="62"/>
      <dgm:spPr/>
    </dgm:pt>
    <dgm:pt modelId="{1FA8A01A-CC52-4568-BEFC-1856E4B9420B}" type="pres">
      <dgm:prSet presAssocID="{494AA2C5-7542-44BB-B208-63ED782FF72F}" presName="topConnNode2" presStyleLbl="node4" presStyleIdx="0" presStyleCnt="0"/>
      <dgm:spPr/>
      <dgm:t>
        <a:bodyPr/>
        <a:lstStyle/>
        <a:p>
          <a:endParaRPr lang="fr-CH"/>
        </a:p>
      </dgm:t>
    </dgm:pt>
    <dgm:pt modelId="{881A167A-71A5-47DC-A830-9A30843B59B3}" type="pres">
      <dgm:prSet presAssocID="{494AA2C5-7542-44BB-B208-63ED782FF72F}" presName="hierChild4" presStyleCnt="0"/>
      <dgm:spPr/>
    </dgm:pt>
    <dgm:pt modelId="{F5E74853-5072-4DC8-B967-A27D858B22FE}" type="pres">
      <dgm:prSet presAssocID="{494AA2C5-7542-44BB-B208-63ED782FF72F}" presName="hierChild5" presStyleCnt="0"/>
      <dgm:spPr/>
    </dgm:pt>
    <dgm:pt modelId="{A37FFB4A-F929-4D54-8C42-19673B0D2309}" type="pres">
      <dgm:prSet presAssocID="{08CED30B-E570-49C0-8A19-28341AFD116D}" presName="hierChild5" presStyleCnt="0"/>
      <dgm:spPr/>
    </dgm:pt>
    <dgm:pt modelId="{29D1327E-20C7-43A8-9B8D-3BCD08838F7F}" type="pres">
      <dgm:prSet presAssocID="{F5DC33CC-5905-43B4-A042-3C455328C5AE}" presName="hierChild5" presStyleCnt="0"/>
      <dgm:spPr/>
    </dgm:pt>
    <dgm:pt modelId="{A4ED4750-2991-4F69-A091-1C8A50BB5160}" type="pres">
      <dgm:prSet presAssocID="{D4439E73-9DDA-4BE5-9F15-5A5F5E249712}" presName="Name28" presStyleLbl="parChTrans1D4" presStyleIdx="17" presStyleCnt="24"/>
      <dgm:spPr/>
      <dgm:t>
        <a:bodyPr/>
        <a:lstStyle/>
        <a:p>
          <a:endParaRPr lang="fr-CH"/>
        </a:p>
      </dgm:t>
    </dgm:pt>
    <dgm:pt modelId="{116E9429-9C96-4864-9A4A-F12A33039199}" type="pres">
      <dgm:prSet presAssocID="{552CB70B-1CE4-4B8A-BBA2-9F2ED38A0F86}" presName="hierRoot2" presStyleCnt="0">
        <dgm:presLayoutVars>
          <dgm:hierBranch val="init"/>
        </dgm:presLayoutVars>
      </dgm:prSet>
      <dgm:spPr/>
    </dgm:pt>
    <dgm:pt modelId="{278B5FE5-B5F1-42E7-8A52-1572C6AB7BF2}" type="pres">
      <dgm:prSet presAssocID="{552CB70B-1CE4-4B8A-BBA2-9F2ED38A0F86}" presName="rootComposite2" presStyleCnt="0"/>
      <dgm:spPr/>
    </dgm:pt>
    <dgm:pt modelId="{53DAB1F7-7299-4D67-A608-F4901ADF98AC}" type="pres">
      <dgm:prSet presAssocID="{552CB70B-1CE4-4B8A-BBA2-9F2ED38A0F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E4F264A-F1BA-4734-8BA4-5CBD613958A9}" type="pres">
      <dgm:prSet presAssocID="{552CB70B-1CE4-4B8A-BBA2-9F2ED38A0F86}" presName="topArc2" presStyleLbl="parChTrans1D1" presStyleIdx="46" presStyleCnt="62"/>
      <dgm:spPr/>
    </dgm:pt>
    <dgm:pt modelId="{0E3585B5-2C15-4E7C-93AD-FCF95D03BEB2}" type="pres">
      <dgm:prSet presAssocID="{552CB70B-1CE4-4B8A-BBA2-9F2ED38A0F86}" presName="bottomArc2" presStyleLbl="parChTrans1D1" presStyleIdx="47" presStyleCnt="62"/>
      <dgm:spPr/>
    </dgm:pt>
    <dgm:pt modelId="{5017DF6E-FBA3-480C-B75E-F83CD0541BDC}" type="pres">
      <dgm:prSet presAssocID="{552CB70B-1CE4-4B8A-BBA2-9F2ED38A0F86}" presName="topConnNode2" presStyleLbl="node4" presStyleIdx="0" presStyleCnt="0"/>
      <dgm:spPr/>
      <dgm:t>
        <a:bodyPr/>
        <a:lstStyle/>
        <a:p>
          <a:endParaRPr lang="fr-CH"/>
        </a:p>
      </dgm:t>
    </dgm:pt>
    <dgm:pt modelId="{40DB41E4-AD53-4C68-B3D6-C156152035A9}" type="pres">
      <dgm:prSet presAssocID="{552CB70B-1CE4-4B8A-BBA2-9F2ED38A0F86}" presName="hierChild4" presStyleCnt="0"/>
      <dgm:spPr/>
    </dgm:pt>
    <dgm:pt modelId="{7D103A18-DAD8-4C1C-B987-539221C67EFC}" type="pres">
      <dgm:prSet presAssocID="{EA8D1A77-8412-4D76-AC7A-477287AC66EF}" presName="Name28" presStyleLbl="parChTrans1D4" presStyleIdx="18" presStyleCnt="24"/>
      <dgm:spPr/>
      <dgm:t>
        <a:bodyPr/>
        <a:lstStyle/>
        <a:p>
          <a:endParaRPr lang="fr-CH"/>
        </a:p>
      </dgm:t>
    </dgm:pt>
    <dgm:pt modelId="{A1426897-7810-469E-8DCA-58DDF9DE75BB}" type="pres">
      <dgm:prSet presAssocID="{9BC1DCF8-1908-40DA-B57C-2F21D12B07EF}" presName="hierRoot2" presStyleCnt="0">
        <dgm:presLayoutVars>
          <dgm:hierBranch val="init"/>
        </dgm:presLayoutVars>
      </dgm:prSet>
      <dgm:spPr/>
    </dgm:pt>
    <dgm:pt modelId="{36DA2863-CD1A-4B3C-BC37-3919E87CEAC3}" type="pres">
      <dgm:prSet presAssocID="{9BC1DCF8-1908-40DA-B57C-2F21D12B07EF}" presName="rootComposite2" presStyleCnt="0"/>
      <dgm:spPr/>
    </dgm:pt>
    <dgm:pt modelId="{EBE53566-0580-4975-B1CB-E9499406CAF6}" type="pres">
      <dgm:prSet presAssocID="{9BC1DCF8-1908-40DA-B57C-2F21D12B07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0F55355-8734-4EDF-A336-EADF122DEEA2}" type="pres">
      <dgm:prSet presAssocID="{9BC1DCF8-1908-40DA-B57C-2F21D12B07EF}" presName="topArc2" presStyleLbl="parChTrans1D1" presStyleIdx="48" presStyleCnt="62"/>
      <dgm:spPr/>
    </dgm:pt>
    <dgm:pt modelId="{2A4763C4-EA55-4F4A-B9FC-E1D7C2DD84F0}" type="pres">
      <dgm:prSet presAssocID="{9BC1DCF8-1908-40DA-B57C-2F21D12B07EF}" presName="bottomArc2" presStyleLbl="parChTrans1D1" presStyleIdx="49" presStyleCnt="62"/>
      <dgm:spPr/>
    </dgm:pt>
    <dgm:pt modelId="{F45C2F3F-8AA5-4952-AA2A-EA35847A1A78}" type="pres">
      <dgm:prSet presAssocID="{9BC1DCF8-1908-40DA-B57C-2F21D12B07EF}" presName="topConnNode2" presStyleLbl="node4" presStyleIdx="0" presStyleCnt="0"/>
      <dgm:spPr/>
      <dgm:t>
        <a:bodyPr/>
        <a:lstStyle/>
        <a:p>
          <a:endParaRPr lang="fr-CH"/>
        </a:p>
      </dgm:t>
    </dgm:pt>
    <dgm:pt modelId="{D98579AD-6BA0-468F-8963-59070A102F83}" type="pres">
      <dgm:prSet presAssocID="{9BC1DCF8-1908-40DA-B57C-2F21D12B07EF}" presName="hierChild4" presStyleCnt="0"/>
      <dgm:spPr/>
    </dgm:pt>
    <dgm:pt modelId="{8984B43B-9E0F-44C7-AFB5-4183D5931C9F}" type="pres">
      <dgm:prSet presAssocID="{9BC1DCF8-1908-40DA-B57C-2F21D12B07EF}" presName="hierChild5" presStyleCnt="0"/>
      <dgm:spPr/>
    </dgm:pt>
    <dgm:pt modelId="{CE6B2FDB-A7E5-4CCE-A21F-F0D421D650A2}" type="pres">
      <dgm:prSet presAssocID="{082FF61D-A847-4EE9-B523-15CB145EC0DD}" presName="Name28" presStyleLbl="parChTrans1D4" presStyleIdx="19" presStyleCnt="24"/>
      <dgm:spPr/>
      <dgm:t>
        <a:bodyPr/>
        <a:lstStyle/>
        <a:p>
          <a:endParaRPr lang="fr-CH"/>
        </a:p>
      </dgm:t>
    </dgm:pt>
    <dgm:pt modelId="{6F7D6DDD-DD7A-498E-96C5-E624FDBB6CC4}" type="pres">
      <dgm:prSet presAssocID="{5C3B9351-F6D7-416D-8C92-1AEEBEC94AE9}" presName="hierRoot2" presStyleCnt="0">
        <dgm:presLayoutVars>
          <dgm:hierBranch val="init"/>
        </dgm:presLayoutVars>
      </dgm:prSet>
      <dgm:spPr/>
    </dgm:pt>
    <dgm:pt modelId="{A6743D08-5B8B-4EAE-B0A3-07DCD0A92988}" type="pres">
      <dgm:prSet presAssocID="{5C3B9351-F6D7-416D-8C92-1AEEBEC94AE9}" presName="rootComposite2" presStyleCnt="0"/>
      <dgm:spPr/>
    </dgm:pt>
    <dgm:pt modelId="{87B5331E-BB97-4127-9A04-034B89D7F31D}" type="pres">
      <dgm:prSet presAssocID="{5C3B9351-F6D7-416D-8C92-1AEEBEC94A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CC53787-ABF1-4458-89FB-804F13DF5963}" type="pres">
      <dgm:prSet presAssocID="{5C3B9351-F6D7-416D-8C92-1AEEBEC94AE9}" presName="topArc2" presStyleLbl="parChTrans1D1" presStyleIdx="50" presStyleCnt="62"/>
      <dgm:spPr/>
    </dgm:pt>
    <dgm:pt modelId="{1831C55C-1D8A-4684-8CA7-E0D56A1CB3BE}" type="pres">
      <dgm:prSet presAssocID="{5C3B9351-F6D7-416D-8C92-1AEEBEC94AE9}" presName="bottomArc2" presStyleLbl="parChTrans1D1" presStyleIdx="51" presStyleCnt="62"/>
      <dgm:spPr/>
    </dgm:pt>
    <dgm:pt modelId="{8F4ECF3C-CE25-459B-BD85-A70802C1BB71}" type="pres">
      <dgm:prSet presAssocID="{5C3B9351-F6D7-416D-8C92-1AEEBEC94AE9}" presName="topConnNode2" presStyleLbl="node4" presStyleIdx="0" presStyleCnt="0"/>
      <dgm:spPr/>
      <dgm:t>
        <a:bodyPr/>
        <a:lstStyle/>
        <a:p>
          <a:endParaRPr lang="fr-CH"/>
        </a:p>
      </dgm:t>
    </dgm:pt>
    <dgm:pt modelId="{8F1BA64A-EB02-4B31-B2AE-028992235C07}" type="pres">
      <dgm:prSet presAssocID="{5C3B9351-F6D7-416D-8C92-1AEEBEC94AE9}" presName="hierChild4" presStyleCnt="0"/>
      <dgm:spPr/>
    </dgm:pt>
    <dgm:pt modelId="{0432B518-1744-4671-8F5B-D4EA935FBCB5}" type="pres">
      <dgm:prSet presAssocID="{D89CA4D0-7CE7-48A1-9562-6EB60AEE050B}" presName="Name28" presStyleLbl="parChTrans1D4" presStyleIdx="20" presStyleCnt="24"/>
      <dgm:spPr/>
      <dgm:t>
        <a:bodyPr/>
        <a:lstStyle/>
        <a:p>
          <a:endParaRPr lang="fr-CH"/>
        </a:p>
      </dgm:t>
    </dgm:pt>
    <dgm:pt modelId="{4030A641-BB85-44B5-A17B-A128FB607166}" type="pres">
      <dgm:prSet presAssocID="{EE51401B-84CD-453F-8209-C11B8357204A}" presName="hierRoot2" presStyleCnt="0">
        <dgm:presLayoutVars>
          <dgm:hierBranch val="init"/>
        </dgm:presLayoutVars>
      </dgm:prSet>
      <dgm:spPr/>
    </dgm:pt>
    <dgm:pt modelId="{1C434065-C6E0-4827-8F9F-C10E3D881892}" type="pres">
      <dgm:prSet presAssocID="{EE51401B-84CD-453F-8209-C11B8357204A}" presName="rootComposite2" presStyleCnt="0"/>
      <dgm:spPr/>
    </dgm:pt>
    <dgm:pt modelId="{4B6709E4-7C14-472B-842C-0A9F75A7055D}" type="pres">
      <dgm:prSet presAssocID="{EE51401B-84CD-453F-8209-C11B8357204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A7B3F1A-7EC4-4160-848B-3C6CD924E6ED}" type="pres">
      <dgm:prSet presAssocID="{EE51401B-84CD-453F-8209-C11B8357204A}" presName="topArc2" presStyleLbl="parChTrans1D1" presStyleIdx="52" presStyleCnt="62"/>
      <dgm:spPr/>
    </dgm:pt>
    <dgm:pt modelId="{5B43C253-25A9-4D23-B89B-19387461EBFA}" type="pres">
      <dgm:prSet presAssocID="{EE51401B-84CD-453F-8209-C11B8357204A}" presName="bottomArc2" presStyleLbl="parChTrans1D1" presStyleIdx="53" presStyleCnt="62"/>
      <dgm:spPr/>
    </dgm:pt>
    <dgm:pt modelId="{6702CC00-FF07-44A0-B611-9E7E6E7B0105}" type="pres">
      <dgm:prSet presAssocID="{EE51401B-84CD-453F-8209-C11B8357204A}" presName="topConnNode2" presStyleLbl="node4" presStyleIdx="0" presStyleCnt="0"/>
      <dgm:spPr/>
      <dgm:t>
        <a:bodyPr/>
        <a:lstStyle/>
        <a:p>
          <a:endParaRPr lang="fr-CH"/>
        </a:p>
      </dgm:t>
    </dgm:pt>
    <dgm:pt modelId="{C2DE7F6B-6A55-43C7-854E-711BA71D0B78}" type="pres">
      <dgm:prSet presAssocID="{EE51401B-84CD-453F-8209-C11B8357204A}" presName="hierChild4" presStyleCnt="0"/>
      <dgm:spPr/>
    </dgm:pt>
    <dgm:pt modelId="{4B3BD6D6-AECD-4D67-89C5-C34ED4A3C0DF}" type="pres">
      <dgm:prSet presAssocID="{EE51401B-84CD-453F-8209-C11B8357204A}" presName="hierChild5" presStyleCnt="0"/>
      <dgm:spPr/>
    </dgm:pt>
    <dgm:pt modelId="{C9C11B0B-482D-4B67-A716-A88CD938CC62}" type="pres">
      <dgm:prSet presAssocID="{21B8043D-7CCD-42D8-8185-98E66784A114}" presName="Name28" presStyleLbl="parChTrans1D4" presStyleIdx="21" presStyleCnt="24"/>
      <dgm:spPr/>
      <dgm:t>
        <a:bodyPr/>
        <a:lstStyle/>
        <a:p>
          <a:endParaRPr lang="fr-CH"/>
        </a:p>
      </dgm:t>
    </dgm:pt>
    <dgm:pt modelId="{833848E5-B959-41ED-A810-3D55CE0C86BE}" type="pres">
      <dgm:prSet presAssocID="{D8A017FA-FC86-4932-9B11-2932570FEF45}" presName="hierRoot2" presStyleCnt="0">
        <dgm:presLayoutVars>
          <dgm:hierBranch val="init"/>
        </dgm:presLayoutVars>
      </dgm:prSet>
      <dgm:spPr/>
    </dgm:pt>
    <dgm:pt modelId="{0EF8425B-ED00-4220-8C23-B31A3BA8A895}" type="pres">
      <dgm:prSet presAssocID="{D8A017FA-FC86-4932-9B11-2932570FEF45}" presName="rootComposite2" presStyleCnt="0"/>
      <dgm:spPr/>
    </dgm:pt>
    <dgm:pt modelId="{C6B49C82-9BEB-4AA7-B9EC-39DCC248DE2D}" type="pres">
      <dgm:prSet presAssocID="{D8A017FA-FC86-4932-9B11-2932570FEF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C657583-85B8-49FA-A243-25E4F4C65FED}" type="pres">
      <dgm:prSet presAssocID="{D8A017FA-FC86-4932-9B11-2932570FEF45}" presName="topArc2" presStyleLbl="parChTrans1D1" presStyleIdx="54" presStyleCnt="62"/>
      <dgm:spPr/>
    </dgm:pt>
    <dgm:pt modelId="{BF61316A-0BE2-495D-80BD-BAAE747B5E62}" type="pres">
      <dgm:prSet presAssocID="{D8A017FA-FC86-4932-9B11-2932570FEF45}" presName="bottomArc2" presStyleLbl="parChTrans1D1" presStyleIdx="55" presStyleCnt="62"/>
      <dgm:spPr/>
    </dgm:pt>
    <dgm:pt modelId="{86D6CE62-8259-4F5A-9D91-9BE846802F02}" type="pres">
      <dgm:prSet presAssocID="{D8A017FA-FC86-4932-9B11-2932570FEF45}" presName="topConnNode2" presStyleLbl="node4" presStyleIdx="0" presStyleCnt="0"/>
      <dgm:spPr/>
      <dgm:t>
        <a:bodyPr/>
        <a:lstStyle/>
        <a:p>
          <a:endParaRPr lang="fr-CH"/>
        </a:p>
      </dgm:t>
    </dgm:pt>
    <dgm:pt modelId="{745CC914-F2B3-464F-8523-17627F359C2F}" type="pres">
      <dgm:prSet presAssocID="{D8A017FA-FC86-4932-9B11-2932570FEF45}" presName="hierChild4" presStyleCnt="0"/>
      <dgm:spPr/>
    </dgm:pt>
    <dgm:pt modelId="{CE6D2EA2-7286-476C-9432-0CF951B8B84B}" type="pres">
      <dgm:prSet presAssocID="{D8A017FA-FC86-4932-9B11-2932570FEF45}" presName="hierChild5" presStyleCnt="0"/>
      <dgm:spPr/>
    </dgm:pt>
    <dgm:pt modelId="{050AE472-1DCE-46A4-A032-DAA19788435F}" type="pres">
      <dgm:prSet presAssocID="{5C3B9351-F6D7-416D-8C92-1AEEBEC94AE9}" presName="hierChild5" presStyleCnt="0"/>
      <dgm:spPr/>
    </dgm:pt>
    <dgm:pt modelId="{2305D118-2269-49BE-94D6-0961F6343868}" type="pres">
      <dgm:prSet presAssocID="{552CB70B-1CE4-4B8A-BBA2-9F2ED38A0F86}" presName="hierChild5" presStyleCnt="0"/>
      <dgm:spPr/>
    </dgm:pt>
    <dgm:pt modelId="{28D394C0-119C-4752-9E81-8F942FA024F2}" type="pres">
      <dgm:prSet presAssocID="{105CC4F5-DDC2-4C89-BA09-5CB7A612B030}" presName="hierChild5" presStyleCnt="0"/>
      <dgm:spPr/>
    </dgm:pt>
    <dgm:pt modelId="{A58AB372-8797-4A57-B293-1F53C7A1711A}" type="pres">
      <dgm:prSet presAssocID="{30112175-33E7-4539-B19E-7F45CBB92D2B}" presName="Name28" presStyleLbl="parChTrans1D3" presStyleIdx="3" presStyleCnt="4"/>
      <dgm:spPr/>
      <dgm:t>
        <a:bodyPr/>
        <a:lstStyle/>
        <a:p>
          <a:endParaRPr lang="fr-CH"/>
        </a:p>
      </dgm:t>
    </dgm:pt>
    <dgm:pt modelId="{DD7D737C-73EB-4D7E-81F5-1334E24261EC}" type="pres">
      <dgm:prSet presAssocID="{18A8BFB3-6496-49DD-802D-067424F9EBF1}" presName="hierRoot2" presStyleCnt="0">
        <dgm:presLayoutVars>
          <dgm:hierBranch val="init"/>
        </dgm:presLayoutVars>
      </dgm:prSet>
      <dgm:spPr/>
    </dgm:pt>
    <dgm:pt modelId="{BC841AC3-D95C-46A2-A233-77F3F6E55936}" type="pres">
      <dgm:prSet presAssocID="{18A8BFB3-6496-49DD-802D-067424F9EBF1}" presName="rootComposite2" presStyleCnt="0"/>
      <dgm:spPr/>
    </dgm:pt>
    <dgm:pt modelId="{2BC7AE82-521E-451A-98AA-689D0CF1B56C}" type="pres">
      <dgm:prSet presAssocID="{18A8BFB3-6496-49DD-802D-067424F9EBF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13B824-797E-4A52-89C1-FF42B4F784F4}" type="pres">
      <dgm:prSet presAssocID="{18A8BFB3-6496-49DD-802D-067424F9EBF1}" presName="topArc2" presStyleLbl="parChTrans1D1" presStyleIdx="56" presStyleCnt="62"/>
      <dgm:spPr/>
    </dgm:pt>
    <dgm:pt modelId="{DAFA369A-D256-4B57-9DB9-E751B64847C1}" type="pres">
      <dgm:prSet presAssocID="{18A8BFB3-6496-49DD-802D-067424F9EBF1}" presName="bottomArc2" presStyleLbl="parChTrans1D1" presStyleIdx="57" presStyleCnt="62"/>
      <dgm:spPr/>
    </dgm:pt>
    <dgm:pt modelId="{CC4AF7B2-CA3F-4099-9F3C-60C04638E4EC}" type="pres">
      <dgm:prSet presAssocID="{18A8BFB3-6496-49DD-802D-067424F9EBF1}" presName="topConnNode2" presStyleLbl="node3" presStyleIdx="0" presStyleCnt="0"/>
      <dgm:spPr/>
      <dgm:t>
        <a:bodyPr/>
        <a:lstStyle/>
        <a:p>
          <a:endParaRPr lang="fr-CH"/>
        </a:p>
      </dgm:t>
    </dgm:pt>
    <dgm:pt modelId="{1744B1CD-C4B4-422D-8B2D-91C73FD2D007}" type="pres">
      <dgm:prSet presAssocID="{18A8BFB3-6496-49DD-802D-067424F9EBF1}" presName="hierChild4" presStyleCnt="0"/>
      <dgm:spPr/>
    </dgm:pt>
    <dgm:pt modelId="{4BC3D7A1-097C-4B81-A308-1A39868CD83E}" type="pres">
      <dgm:prSet presAssocID="{0EAC3B19-F73C-4E3A-942F-268170E629F6}" presName="Name28" presStyleLbl="parChTrans1D4" presStyleIdx="22" presStyleCnt="24"/>
      <dgm:spPr/>
      <dgm:t>
        <a:bodyPr/>
        <a:lstStyle/>
        <a:p>
          <a:endParaRPr lang="fr-CH"/>
        </a:p>
      </dgm:t>
    </dgm:pt>
    <dgm:pt modelId="{3FEE7B16-2359-41DE-AC6D-277DDCB9388C}" type="pres">
      <dgm:prSet presAssocID="{C8269EC7-A917-49EA-9E8C-17A890E73145}" presName="hierRoot2" presStyleCnt="0">
        <dgm:presLayoutVars>
          <dgm:hierBranch val="init"/>
        </dgm:presLayoutVars>
      </dgm:prSet>
      <dgm:spPr/>
    </dgm:pt>
    <dgm:pt modelId="{B336AB7C-A399-42A2-AE6D-BDB7039A53A8}" type="pres">
      <dgm:prSet presAssocID="{C8269EC7-A917-49EA-9E8C-17A890E73145}" presName="rootComposite2" presStyleCnt="0"/>
      <dgm:spPr/>
    </dgm:pt>
    <dgm:pt modelId="{9D812484-0C00-4C31-AD8D-33ECF1B13195}" type="pres">
      <dgm:prSet presAssocID="{C8269EC7-A917-49EA-9E8C-17A890E731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DC70E49-F468-4087-B959-10F1EE75C245}" type="pres">
      <dgm:prSet presAssocID="{C8269EC7-A917-49EA-9E8C-17A890E73145}" presName="topArc2" presStyleLbl="parChTrans1D1" presStyleIdx="58" presStyleCnt="62"/>
      <dgm:spPr/>
    </dgm:pt>
    <dgm:pt modelId="{7B5E5F73-A692-4EBB-AE9D-7611F3EF5B0C}" type="pres">
      <dgm:prSet presAssocID="{C8269EC7-A917-49EA-9E8C-17A890E73145}" presName="bottomArc2" presStyleLbl="parChTrans1D1" presStyleIdx="59" presStyleCnt="62"/>
      <dgm:spPr/>
    </dgm:pt>
    <dgm:pt modelId="{342439D2-D316-4C19-A14B-9F85EA100CE0}" type="pres">
      <dgm:prSet presAssocID="{C8269EC7-A917-49EA-9E8C-17A890E73145}" presName="topConnNode2" presStyleLbl="node4" presStyleIdx="0" presStyleCnt="0"/>
      <dgm:spPr/>
      <dgm:t>
        <a:bodyPr/>
        <a:lstStyle/>
        <a:p>
          <a:endParaRPr lang="fr-CH"/>
        </a:p>
      </dgm:t>
    </dgm:pt>
    <dgm:pt modelId="{90AE018B-A8F4-4568-B9A9-28112496A10F}" type="pres">
      <dgm:prSet presAssocID="{C8269EC7-A917-49EA-9E8C-17A890E73145}" presName="hierChild4" presStyleCnt="0"/>
      <dgm:spPr/>
    </dgm:pt>
    <dgm:pt modelId="{57358202-D01E-425F-8DB0-7A6C8D0EB53A}" type="pres">
      <dgm:prSet presAssocID="{C8269EC7-A917-49EA-9E8C-17A890E73145}" presName="hierChild5" presStyleCnt="0"/>
      <dgm:spPr/>
    </dgm:pt>
    <dgm:pt modelId="{F9D7224B-AE49-46EC-B68F-DC22F626FF8A}" type="pres">
      <dgm:prSet presAssocID="{40231AC2-DF64-4999-9320-9CEE54F138E3}" presName="Name28" presStyleLbl="parChTrans1D4" presStyleIdx="23" presStyleCnt="24"/>
      <dgm:spPr/>
      <dgm:t>
        <a:bodyPr/>
        <a:lstStyle/>
        <a:p>
          <a:endParaRPr lang="fr-CH"/>
        </a:p>
      </dgm:t>
    </dgm:pt>
    <dgm:pt modelId="{A0317BF3-B7B3-45DF-B02F-6F1079E5F7EB}" type="pres">
      <dgm:prSet presAssocID="{4696D680-C885-49A3-9F8F-1CB88429CD50}" presName="hierRoot2" presStyleCnt="0">
        <dgm:presLayoutVars>
          <dgm:hierBranch val="init"/>
        </dgm:presLayoutVars>
      </dgm:prSet>
      <dgm:spPr/>
    </dgm:pt>
    <dgm:pt modelId="{F8F41D44-0B90-47F5-BD99-DD5961BBD711}" type="pres">
      <dgm:prSet presAssocID="{4696D680-C885-49A3-9F8F-1CB88429CD50}" presName="rootComposite2" presStyleCnt="0"/>
      <dgm:spPr/>
    </dgm:pt>
    <dgm:pt modelId="{F99D7D1F-62E1-4688-808F-5610DA137908}" type="pres">
      <dgm:prSet presAssocID="{4696D680-C885-49A3-9F8F-1CB88429CD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354F47-8010-4C49-A383-15B5149E69D1}" type="pres">
      <dgm:prSet presAssocID="{4696D680-C885-49A3-9F8F-1CB88429CD50}" presName="topArc2" presStyleLbl="parChTrans1D1" presStyleIdx="60" presStyleCnt="62"/>
      <dgm:spPr/>
    </dgm:pt>
    <dgm:pt modelId="{8A697958-2BAF-4B0E-818A-6FEA4C6EE038}" type="pres">
      <dgm:prSet presAssocID="{4696D680-C885-49A3-9F8F-1CB88429CD50}" presName="bottomArc2" presStyleLbl="parChTrans1D1" presStyleIdx="61" presStyleCnt="62"/>
      <dgm:spPr/>
    </dgm:pt>
    <dgm:pt modelId="{750E2C2E-7839-47F1-9B5A-2EC6B75DEE45}" type="pres">
      <dgm:prSet presAssocID="{4696D680-C885-49A3-9F8F-1CB88429CD50}" presName="topConnNode2" presStyleLbl="node4" presStyleIdx="0" presStyleCnt="0"/>
      <dgm:spPr/>
      <dgm:t>
        <a:bodyPr/>
        <a:lstStyle/>
        <a:p>
          <a:endParaRPr lang="fr-CH"/>
        </a:p>
      </dgm:t>
    </dgm:pt>
    <dgm:pt modelId="{87877C40-F9AA-471E-AE51-E542CACA4248}" type="pres">
      <dgm:prSet presAssocID="{4696D680-C885-49A3-9F8F-1CB88429CD50}" presName="hierChild4" presStyleCnt="0"/>
      <dgm:spPr/>
    </dgm:pt>
    <dgm:pt modelId="{96A654DE-2321-4061-87F3-F0BA5C2697D6}" type="pres">
      <dgm:prSet presAssocID="{4696D680-C885-49A3-9F8F-1CB88429CD50}" presName="hierChild5" presStyleCnt="0"/>
      <dgm:spPr/>
    </dgm:pt>
    <dgm:pt modelId="{1157AA41-89A7-4941-BCC8-65FD11A77CA8}" type="pres">
      <dgm:prSet presAssocID="{18A8BFB3-6496-49DD-802D-067424F9EBF1}" presName="hierChild5" presStyleCnt="0"/>
      <dgm:spPr/>
    </dgm:pt>
    <dgm:pt modelId="{16D74037-8233-4728-B684-62A015C5D37E}" type="pres">
      <dgm:prSet presAssocID="{406430AE-739F-485C-9817-CDEC3C296520}" presName="hierChild5" presStyleCnt="0"/>
      <dgm:spPr/>
    </dgm:pt>
    <dgm:pt modelId="{D8455A76-7B59-49F1-8CA9-14CD2FD3202F}" type="pres">
      <dgm:prSet presAssocID="{94C2EDC5-A700-4EF5-972E-9B205DB808BA}" presName="hierChild3" presStyleCnt="0"/>
      <dgm:spPr/>
    </dgm:pt>
  </dgm:ptLst>
  <dgm:cxnLst>
    <dgm:cxn modelId="{1959E9DC-8E26-485F-B111-7AC921EF486F}" type="presOf" srcId="{37A1D474-0049-4438-A2E6-076A93114BD7}" destId="{16DAD3F9-A74A-46FC-B0B7-4F68A4120BD5}" srcOrd="1" destOrd="0" presId="urn:microsoft.com/office/officeart/2008/layout/HalfCircleOrganizationChart"/>
    <dgm:cxn modelId="{42DA0A7E-A5FB-4FF9-B396-2F6AC71E4350}" srcId="{8289583A-67B4-434F-A18E-ED5B66FC2487}" destId="{EBB1DE90-B1B0-4ABC-8BCA-15A4003AC6E7}" srcOrd="0" destOrd="0" parTransId="{334D5822-B507-49E0-A767-DDF80E8A4180}" sibTransId="{AC3656DC-1DA9-4121-BA8E-5142B380EDD6}"/>
    <dgm:cxn modelId="{DF68B47E-CCD8-42C9-BB0D-167DD9E7CB91}" type="presOf" srcId="{2F17F927-6B8D-416D-94FB-6368113F48BA}" destId="{48952B33-3CE2-4035-90A9-5D131B431CE0}" srcOrd="1" destOrd="0" presId="urn:microsoft.com/office/officeart/2008/layout/HalfCircleOrganizationChart"/>
    <dgm:cxn modelId="{36603713-5BFB-43AD-B30F-BE5BA5C2CAB7}" type="presOf" srcId="{AA41596E-3237-4188-952A-73B06544823A}" destId="{42571E06-335B-427A-90B7-D9B7B6703622}" srcOrd="1" destOrd="0" presId="urn:microsoft.com/office/officeart/2008/layout/HalfCircleOrganizationChart"/>
    <dgm:cxn modelId="{6622ECA8-FAA1-437B-BBFC-631A4B0B9B05}" srcId="{DC026DBB-F5C0-4C52-A1AF-FB28435A6065}" destId="{295B56FD-E97D-4E9E-A9A9-69DCF03123F0}" srcOrd="1" destOrd="0" parTransId="{F5849249-E587-4921-8565-3B782009E86B}" sibTransId="{96998005-7CBA-4FD3-8D68-5E5E527BE3C1}"/>
    <dgm:cxn modelId="{E3D82836-0B05-4106-98ED-0A75EE14D7C2}" type="presOf" srcId="{BB009191-EB87-4626-8B1A-B971FF2CE25B}" destId="{3871F2D2-F27A-46F9-89D1-29E2AC01B420}" srcOrd="0" destOrd="0" presId="urn:microsoft.com/office/officeart/2008/layout/HalfCircleOrganizationChart"/>
    <dgm:cxn modelId="{1A0FCBAC-EAAE-4EC3-926F-A9266233A4B7}" type="presOf" srcId="{9BE50972-8CCE-4154-B4BC-1836E5A1D216}" destId="{83585C00-7A1E-405B-958E-D89097277E02}" srcOrd="0" destOrd="0" presId="urn:microsoft.com/office/officeart/2008/layout/HalfCircleOrganizationChart"/>
    <dgm:cxn modelId="{C7F0DF33-E8AD-440F-A0F4-003CDB46FE44}" type="presOf" srcId="{DC026DBB-F5C0-4C52-A1AF-FB28435A6065}" destId="{A15351EB-4186-4F4E-9FE3-A05337C03185}" srcOrd="0" destOrd="0" presId="urn:microsoft.com/office/officeart/2008/layout/HalfCircleOrganizationChart"/>
    <dgm:cxn modelId="{DDD8D440-98D7-4888-834E-2466C60BE106}" type="presOf" srcId="{EE51401B-84CD-453F-8209-C11B8357204A}" destId="{6702CC00-FF07-44A0-B611-9E7E6E7B0105}" srcOrd="1" destOrd="0" presId="urn:microsoft.com/office/officeart/2008/layout/HalfCircleOrganizationChart"/>
    <dgm:cxn modelId="{88CD922B-D079-4D38-8FB1-4D969358405F}" type="presOf" srcId="{E502610E-B7DE-4A78-AA60-B2C0BBDF7337}" destId="{919638B2-0A08-473B-8614-2615210AD708}" srcOrd="0" destOrd="0" presId="urn:microsoft.com/office/officeart/2008/layout/HalfCircleOrganizationChart"/>
    <dgm:cxn modelId="{FCE75F35-B074-42C0-8694-1C0BB16F6B67}" type="presOf" srcId="{494AA2C5-7542-44BB-B208-63ED782FF72F}" destId="{36A39D08-1326-4A8F-BB79-71390C206B14}" srcOrd="0" destOrd="0" presId="urn:microsoft.com/office/officeart/2008/layout/HalfCircleOrganizationChart"/>
    <dgm:cxn modelId="{BC4A9FBD-C700-40E1-B2F7-94E4C4346ED1}" srcId="{07406146-8A23-48FC-BA88-13BA049FAC90}" destId="{94C2EDC5-A700-4EF5-972E-9B205DB808BA}" srcOrd="0" destOrd="0" parTransId="{17E65B66-B2B5-4736-A4C1-944F609CD19D}" sibTransId="{3C325F3A-4D97-4A9D-B68F-916BEEADD528}"/>
    <dgm:cxn modelId="{EFD7CEE9-6EF9-4841-9DA2-09D75BA8AB0C}" type="presOf" srcId="{EBDBF2FC-A375-4B88-AAB8-C6B2E4A82C59}" destId="{7F0001D7-39CB-49AC-9A1C-07D089B9D6DE}" srcOrd="0" destOrd="0" presId="urn:microsoft.com/office/officeart/2008/layout/HalfCircleOrganizationChart"/>
    <dgm:cxn modelId="{C2FFDE34-2F94-4D75-8F59-6A45BEF451E1}" type="presOf" srcId="{7658A9CA-11E6-453C-8006-CF6411CCDD74}" destId="{8545B977-1E85-4376-825F-26DFD485E296}" srcOrd="0" destOrd="0" presId="urn:microsoft.com/office/officeart/2008/layout/HalfCircleOrganizationChart"/>
    <dgm:cxn modelId="{F61A9A4E-ECEF-47DD-ACD7-E0059F8AD2A0}" type="presOf" srcId="{D2D7C0AB-9960-4042-92DD-80F1D34187A7}" destId="{E79F9728-AD77-4793-8C85-92CE67DDEAE0}" srcOrd="0" destOrd="0" presId="urn:microsoft.com/office/officeart/2008/layout/HalfCircleOrganizationChart"/>
    <dgm:cxn modelId="{E872BBFF-3B33-4AFD-B38F-1DDC4B729D99}" type="presOf" srcId="{4696D680-C885-49A3-9F8F-1CB88429CD50}" destId="{F99D7D1F-62E1-4688-808F-5610DA137908}" srcOrd="0" destOrd="0" presId="urn:microsoft.com/office/officeart/2008/layout/HalfCircleOrganizationChart"/>
    <dgm:cxn modelId="{95FB2335-2388-4260-9A27-EDE4CE74DB6D}" type="presOf" srcId="{40231AC2-DF64-4999-9320-9CEE54F138E3}" destId="{F9D7224B-AE49-46EC-B68F-DC22F626FF8A}" srcOrd="0" destOrd="0" presId="urn:microsoft.com/office/officeart/2008/layout/HalfCircleOrganizationChart"/>
    <dgm:cxn modelId="{E809F73C-ACA6-44B7-848F-CC207E831FBC}" type="presOf" srcId="{EBCE8A69-2151-4099-8911-C0AFB8B511D7}" destId="{7AA31E13-C714-46B1-8C42-657D02B133B6}" srcOrd="0" destOrd="0" presId="urn:microsoft.com/office/officeart/2008/layout/HalfCircleOrganizationChart"/>
    <dgm:cxn modelId="{A7648E9F-1C9A-4776-A30E-6ACD6049B71A}" type="presOf" srcId="{A2189292-0F8D-4F84-AD1E-50E859690552}" destId="{EAD36C6E-78EE-45C3-B060-CAA578DD14EB}" srcOrd="0" destOrd="0" presId="urn:microsoft.com/office/officeart/2008/layout/HalfCircleOrganizationChart"/>
    <dgm:cxn modelId="{840AFF9B-72DA-4DF2-86C5-E72FCADFFB7C}" srcId="{4A869F9B-2C22-42A7-80C1-03436BD94B5A}" destId="{9BE50972-8CCE-4154-B4BC-1836E5A1D216}" srcOrd="0" destOrd="0" parTransId="{6FBD7FA3-A7B5-4B8E-8FA9-E924C8EB5689}" sibTransId="{4E01EBA5-275C-43FA-A9BE-15E29C12137F}"/>
    <dgm:cxn modelId="{D01C96D3-3505-4A88-9B87-FEE3B0724948}" type="presOf" srcId="{AD0A2DD8-ABC1-4234-A9B5-D1434F046322}" destId="{D0B63092-CDEA-4E54-8399-60ED4328FABC}" srcOrd="0" destOrd="0" presId="urn:microsoft.com/office/officeart/2008/layout/HalfCircleOrganizationChart"/>
    <dgm:cxn modelId="{CD4500BD-F5EA-4BBC-BAAD-B8F7529AAE40}" srcId="{45C02B9F-C599-4BDC-8D31-7D4F854786CB}" destId="{7658A9CA-11E6-453C-8006-CF6411CCDD74}" srcOrd="1" destOrd="0" parTransId="{F530873D-BE18-4FC2-B62E-EC77FCA7E35A}" sibTransId="{E2B0E506-3E8D-45E0-8DC3-DDF08C930B55}"/>
    <dgm:cxn modelId="{761C5FEB-80BA-4229-B0BE-BF44BBB71FC4}" type="presOf" srcId="{F5DC33CC-5905-43B4-A042-3C455328C5AE}" destId="{CD38AA3D-0369-4461-A359-C502E0750D16}" srcOrd="0" destOrd="0" presId="urn:microsoft.com/office/officeart/2008/layout/HalfCircleOrganizationChart"/>
    <dgm:cxn modelId="{AABC4F92-5108-4688-83A3-4B428A711552}" type="presOf" srcId="{9BE50972-8CCE-4154-B4BC-1836E5A1D216}" destId="{212C4B3B-3EE3-47CB-ABE1-509F270D4641}" srcOrd="1" destOrd="0" presId="urn:microsoft.com/office/officeart/2008/layout/HalfCircleOrganizationChart"/>
    <dgm:cxn modelId="{0C9C32BA-64B8-4356-BAC9-162D7062632B}" type="presOf" srcId="{0EAC3B19-F73C-4E3A-942F-268170E629F6}" destId="{4BC3D7A1-097C-4B81-A308-1A39868CD83E}" srcOrd="0" destOrd="0" presId="urn:microsoft.com/office/officeart/2008/layout/HalfCircleOrganizationChart"/>
    <dgm:cxn modelId="{7C4C397E-73AD-499B-B689-EA55D91F27B7}" srcId="{94C2EDC5-A700-4EF5-972E-9B205DB808BA}" destId="{8289583A-67B4-434F-A18E-ED5B66FC2487}" srcOrd="0" destOrd="0" parTransId="{8857F156-3FD5-4E89-A146-61FF6A84442F}" sibTransId="{A7A665FF-76A2-4C91-B321-135DDAA3B641}"/>
    <dgm:cxn modelId="{65655E9C-2613-497B-9F18-D8BA399A615B}" srcId="{45C02B9F-C599-4BDC-8D31-7D4F854786CB}" destId="{4A869F9B-2C22-42A7-80C1-03436BD94B5A}" srcOrd="0" destOrd="0" parTransId="{594278F8-ECC6-40B0-81E9-984EAF709C37}" sibTransId="{FAEFC582-E921-40E0-AD4E-EE9934AA592C}"/>
    <dgm:cxn modelId="{AC024995-F8FC-4AAF-8F71-17869290E421}" type="presOf" srcId="{21B8043D-7CCD-42D8-8185-98E66784A114}" destId="{C9C11B0B-482D-4B67-A716-A88CD938CC62}" srcOrd="0" destOrd="0" presId="urn:microsoft.com/office/officeart/2008/layout/HalfCircleOrganizationChart"/>
    <dgm:cxn modelId="{BBB48E54-E3EC-44BD-A1AE-972132CBCEF0}" type="presOf" srcId="{78606227-3BE2-4DF5-A1E7-5610443EF6D7}" destId="{BBCAA2F9-3628-4B18-BB37-BD2DCA1D1F87}" srcOrd="0" destOrd="0" presId="urn:microsoft.com/office/officeart/2008/layout/HalfCircleOrganizationChart"/>
    <dgm:cxn modelId="{DE11B2D6-4688-4902-8DB8-B4816F220FC4}" type="presOf" srcId="{406430AE-739F-485C-9817-CDEC3C296520}" destId="{C4BDB50B-3566-4C1E-A8DC-888655D8BA29}" srcOrd="1" destOrd="0" presId="urn:microsoft.com/office/officeart/2008/layout/HalfCircleOrganizationChart"/>
    <dgm:cxn modelId="{C13F354B-2F66-42C7-8078-A236FDC8A2B7}" type="presOf" srcId="{552CB70B-1CE4-4B8A-BBA2-9F2ED38A0F86}" destId="{53DAB1F7-7299-4D67-A608-F4901ADF98AC}" srcOrd="0" destOrd="0" presId="urn:microsoft.com/office/officeart/2008/layout/HalfCircleOrganizationChart"/>
    <dgm:cxn modelId="{A166CD68-E322-4303-8122-A6F96EEA3467}" type="presOf" srcId="{082FF61D-A847-4EE9-B523-15CB145EC0DD}" destId="{CE6B2FDB-A7E5-4CCE-A21F-F0D421D650A2}" srcOrd="0" destOrd="0" presId="urn:microsoft.com/office/officeart/2008/layout/HalfCircleOrganizationChart"/>
    <dgm:cxn modelId="{6C170084-A271-4203-88EB-AFDC08D85FC7}" srcId="{5C3B9351-F6D7-416D-8C92-1AEEBEC94AE9}" destId="{D8A017FA-FC86-4932-9B11-2932570FEF45}" srcOrd="1" destOrd="0" parTransId="{21B8043D-7CCD-42D8-8185-98E66784A114}" sibTransId="{C033A808-7C38-4463-B774-E21169908E06}"/>
    <dgm:cxn modelId="{123A363E-445E-4815-B48E-5F88FD91F20B}" type="presOf" srcId="{9BC1DCF8-1908-40DA-B57C-2F21D12B07EF}" destId="{F45C2F3F-8AA5-4952-AA2A-EA35847A1A78}" srcOrd="1" destOrd="0" presId="urn:microsoft.com/office/officeart/2008/layout/HalfCircleOrganizationChart"/>
    <dgm:cxn modelId="{149E3A15-532D-444D-BEAC-7B514193EBB8}" type="presOf" srcId="{9BC1DCF8-1908-40DA-B57C-2F21D12B07EF}" destId="{EBE53566-0580-4975-B1CB-E9499406CAF6}" srcOrd="0" destOrd="0" presId="urn:microsoft.com/office/officeart/2008/layout/HalfCircleOrganizationChart"/>
    <dgm:cxn modelId="{8F894F6D-5B2A-4B95-AE4F-F0EFF8A67614}" type="presOf" srcId="{60B10D54-CF2B-49F7-A9BB-5E94B74DED5B}" destId="{1A331B16-C4B2-4EDF-8AB5-890AC8846558}" srcOrd="0" destOrd="0" presId="urn:microsoft.com/office/officeart/2008/layout/HalfCircleOrganizationChart"/>
    <dgm:cxn modelId="{FFCDFC99-DFB0-452B-9C26-4659B3D6FEBF}" type="presOf" srcId="{295B56FD-E97D-4E9E-A9A9-69DCF03123F0}" destId="{E276EBCB-ABF7-4BCB-98B2-421FB1350057}" srcOrd="0" destOrd="0" presId="urn:microsoft.com/office/officeart/2008/layout/HalfCircleOrganizationChart"/>
    <dgm:cxn modelId="{1FF0B754-28A2-493F-8567-C2317893DFA4}" type="presOf" srcId="{C8269EC7-A917-49EA-9E8C-17A890E73145}" destId="{9D812484-0C00-4C31-AD8D-33ECF1B13195}" srcOrd="0" destOrd="0" presId="urn:microsoft.com/office/officeart/2008/layout/HalfCircleOrganizationChart"/>
    <dgm:cxn modelId="{30F46469-4C95-4D8C-834B-29CEA0E5A760}" type="presOf" srcId="{4A869F9B-2C22-42A7-80C1-03436BD94B5A}" destId="{50EC4E36-AE2C-4DBA-903B-5A2E53B7524A}" srcOrd="0" destOrd="0" presId="urn:microsoft.com/office/officeart/2008/layout/HalfCircleOrganizationChart"/>
    <dgm:cxn modelId="{0A6442C8-FC7A-44AE-8C81-D1C26BD2A4D7}" type="presOf" srcId="{30C1D08A-75EB-4EF9-9A6E-A308C0B832B6}" destId="{8DD7C863-977F-4715-AC2D-A22643928511}" srcOrd="0" destOrd="0" presId="urn:microsoft.com/office/officeart/2008/layout/HalfCircleOrganizationChart"/>
    <dgm:cxn modelId="{BE84276A-A3CD-4B66-AD08-AAD642901B1A}" type="presOf" srcId="{8289583A-67B4-434F-A18E-ED5B66FC2487}" destId="{644471CE-BF37-4CE9-BF3A-1DD12DDD9FDA}" srcOrd="1" destOrd="0" presId="urn:microsoft.com/office/officeart/2008/layout/HalfCircleOrganizationChart"/>
    <dgm:cxn modelId="{D9CBBD89-6A8B-4F7E-8C13-6D007E3A4D7A}" type="presOf" srcId="{295B56FD-E97D-4E9E-A9A9-69DCF03123F0}" destId="{7DBEA511-D37E-4D0E-A0E6-5E2314C8C334}" srcOrd="1" destOrd="0" presId="urn:microsoft.com/office/officeart/2008/layout/HalfCircleOrganizationChart"/>
    <dgm:cxn modelId="{80F56763-2CD7-4BDB-BCFF-AB836D953024}" type="presOf" srcId="{6FBD7FA3-A7B5-4B8E-8FA9-E924C8EB5689}" destId="{09A201B3-26FC-4FDD-8293-A5605661164F}" srcOrd="0" destOrd="0" presId="urn:microsoft.com/office/officeart/2008/layout/HalfCircleOrganizationChart"/>
    <dgm:cxn modelId="{004964AB-8C6E-4EB8-8410-541B2EE0221F}" type="presOf" srcId="{45C02B9F-C599-4BDC-8D31-7D4F854786CB}" destId="{4A972B06-1A18-46A8-B9B5-DA160005E484}" srcOrd="0" destOrd="0" presId="urn:microsoft.com/office/officeart/2008/layout/HalfCircleOrganizationChart"/>
    <dgm:cxn modelId="{C555F256-0192-4378-9683-696695D46F39}" srcId="{5C3B9351-F6D7-416D-8C92-1AEEBEC94AE9}" destId="{EE51401B-84CD-453F-8209-C11B8357204A}" srcOrd="0" destOrd="0" parTransId="{D89CA4D0-7CE7-48A1-9562-6EB60AEE050B}" sibTransId="{FAAAABC3-B56E-4E2B-AB9D-A88CA5693130}"/>
    <dgm:cxn modelId="{C0EBCC5D-A999-436D-827F-EDCB3D44CDB4}" type="presOf" srcId="{E7AEB83F-A6DF-47F5-A0D1-E39A6A32B01F}" destId="{0A1BA0A4-EB1E-414A-9710-FC5D1930196D}" srcOrd="0" destOrd="0" presId="urn:microsoft.com/office/officeart/2008/layout/HalfCircleOrganizationChart"/>
    <dgm:cxn modelId="{1AA2E4A4-6B55-4125-9712-00571707D910}" type="presOf" srcId="{EBB1DE90-B1B0-4ABC-8BCA-15A4003AC6E7}" destId="{E4C550F8-F9E8-4F8B-BD7B-A0FC4E7C0A1A}" srcOrd="1" destOrd="0" presId="urn:microsoft.com/office/officeart/2008/layout/HalfCircleOrganizationChart"/>
    <dgm:cxn modelId="{76EFC233-9B49-448C-94F5-61A124FA18DD}" type="presOf" srcId="{A33AB691-379A-45F3-951C-C8CBC5E4BF2D}" destId="{36F8DD12-A502-4716-B42E-F3B0F2929694}" srcOrd="0" destOrd="0" presId="urn:microsoft.com/office/officeart/2008/layout/HalfCircleOrganizationChart"/>
    <dgm:cxn modelId="{CA8BB9E8-B6C4-4B66-84B4-E7D0D65E60C4}" srcId="{105CC4F5-DDC2-4C89-BA09-5CB7A612B030}" destId="{F5DC33CC-5905-43B4-A042-3C455328C5AE}" srcOrd="0" destOrd="0" parTransId="{1116DC7C-A7B8-4CC4-8017-2BFD8B80B1F1}" sibTransId="{04343F29-068C-4717-9C9A-A5583C63615E}"/>
    <dgm:cxn modelId="{B77DC4E8-84BA-4FC9-AFC7-B646DB10294C}" type="presOf" srcId="{D89CA4D0-7CE7-48A1-9562-6EB60AEE050B}" destId="{0432B518-1744-4671-8F5B-D4EA935FBCB5}" srcOrd="0" destOrd="0" presId="urn:microsoft.com/office/officeart/2008/layout/HalfCircleOrganizationChart"/>
    <dgm:cxn modelId="{D8600DCE-0965-4449-99A1-FAF29A20F4E5}" type="presOf" srcId="{07406146-8A23-48FC-BA88-13BA049FAC90}" destId="{1D792B43-6EFD-4712-AA97-35D044DEFB60}" srcOrd="0" destOrd="0" presId="urn:microsoft.com/office/officeart/2008/layout/HalfCircleOrganizationChart"/>
    <dgm:cxn modelId="{144D278B-3571-4261-9609-D0B16E04B4C9}" type="presOf" srcId="{94C2EDC5-A700-4EF5-972E-9B205DB808BA}" destId="{F21454E1-9D50-4B8F-832E-CEE0626F7394}" srcOrd="1" destOrd="0" presId="urn:microsoft.com/office/officeart/2008/layout/HalfCircleOrganizationChart"/>
    <dgm:cxn modelId="{1DC671F5-D694-4FD0-ACA1-5345E33CEE41}" srcId="{F5DC33CC-5905-43B4-A042-3C455328C5AE}" destId="{AA41596E-3237-4188-952A-73B06544823A}" srcOrd="0" destOrd="0" parTransId="{AD0A2DD8-ABC1-4234-A9B5-D1434F046322}" sibTransId="{DFC4135F-6BA3-4978-AF80-5A23A7C20715}"/>
    <dgm:cxn modelId="{DFEF030E-13AF-4E7E-9E90-AD4F924D8153}" type="presOf" srcId="{8289583A-67B4-434F-A18E-ED5B66FC2487}" destId="{08BAD835-E3C7-492F-9630-04E76CF03C63}" srcOrd="0" destOrd="0" presId="urn:microsoft.com/office/officeart/2008/layout/HalfCircleOrganizationChart"/>
    <dgm:cxn modelId="{5733BFB0-E373-4065-BF6B-6C81B7186A13}" type="presOf" srcId="{F5849249-E587-4921-8565-3B782009E86B}" destId="{E5EBA35F-D45C-4274-AE08-D5768DCAD8CA}" srcOrd="0" destOrd="0" presId="urn:microsoft.com/office/officeart/2008/layout/HalfCircleOrganizationChart"/>
    <dgm:cxn modelId="{2B5A50BE-8C3B-412E-A2F1-DA6958004D7F}" type="presOf" srcId="{105CC4F5-DDC2-4C89-BA09-5CB7A612B030}" destId="{BE4E5A25-80CC-4EAD-A1F5-9714BCE33EA4}" srcOrd="1" destOrd="0" presId="urn:microsoft.com/office/officeart/2008/layout/HalfCircleOrganizationChart"/>
    <dgm:cxn modelId="{9EC9F69D-E71D-4CF9-BCF3-3489A267C865}" type="presOf" srcId="{45C02B9F-C599-4BDC-8D31-7D4F854786CB}" destId="{CE48923F-3C1B-44DD-A5AD-FB65E02AA083}" srcOrd="1" destOrd="0" presId="urn:microsoft.com/office/officeart/2008/layout/HalfCircleOrganizationChart"/>
    <dgm:cxn modelId="{F064AAE9-12D9-4AC7-BC52-18266DE07E39}" type="presOf" srcId="{C8269EC7-A917-49EA-9E8C-17A890E73145}" destId="{342439D2-D316-4C19-A14B-9F85EA100CE0}" srcOrd="1" destOrd="0" presId="urn:microsoft.com/office/officeart/2008/layout/HalfCircleOrganizationChart"/>
    <dgm:cxn modelId="{7E8C4EAA-A24A-427D-9F12-BB68CB7D7725}" type="presOf" srcId="{21483904-DC30-478A-8E55-DB48F23876CD}" destId="{26028EDD-3627-4AC9-88F2-0F02869E9AF1}" srcOrd="0" destOrd="0" presId="urn:microsoft.com/office/officeart/2008/layout/HalfCircleOrganizationChart"/>
    <dgm:cxn modelId="{7A8E8190-574B-45DF-A1BA-39D68A20C240}" type="presOf" srcId="{8B6650DF-852F-41D7-B60D-372A7C3AB92F}" destId="{A8BCD571-A8FC-486F-8CC2-C268E14647E3}" srcOrd="1" destOrd="0" presId="urn:microsoft.com/office/officeart/2008/layout/HalfCircleOrganizationChart"/>
    <dgm:cxn modelId="{D26085C5-4B0C-42EF-9AED-1D34C814DF05}" srcId="{18A8BFB3-6496-49DD-802D-067424F9EBF1}" destId="{4696D680-C885-49A3-9F8F-1CB88429CD50}" srcOrd="1" destOrd="0" parTransId="{40231AC2-DF64-4999-9320-9CEE54F138E3}" sibTransId="{12C3FB1B-B18B-4502-AAF5-7258972290AE}"/>
    <dgm:cxn modelId="{EDEFB904-8ED1-4475-9F72-FF8BA01E0B72}" type="presOf" srcId="{D4439E73-9DDA-4BE5-9F15-5A5F5E249712}" destId="{A4ED4750-2991-4F69-A091-1C8A50BB5160}" srcOrd="0" destOrd="0" presId="urn:microsoft.com/office/officeart/2008/layout/HalfCircleOrganizationChart"/>
    <dgm:cxn modelId="{F8E6DF1D-2405-49E1-B97C-A78202076DF9}" srcId="{552CB70B-1CE4-4B8A-BBA2-9F2ED38A0F86}" destId="{5C3B9351-F6D7-416D-8C92-1AEEBEC94AE9}" srcOrd="1" destOrd="0" parTransId="{082FF61D-A847-4EE9-B523-15CB145EC0DD}" sibTransId="{CD262672-13D1-4154-ADBC-28CDD47531FF}"/>
    <dgm:cxn modelId="{9AA194FC-4C05-47BD-8526-C954326119CC}" srcId="{08CED30B-E570-49C0-8A19-28341AFD116D}" destId="{494AA2C5-7542-44BB-B208-63ED782FF72F}" srcOrd="1" destOrd="0" parTransId="{21483904-DC30-478A-8E55-DB48F23876CD}" sibTransId="{FC48EE77-692D-4A73-81DD-2929265AC3B3}"/>
    <dgm:cxn modelId="{7528C208-3233-4D1F-8E07-2E221666F675}" type="presOf" srcId="{EBB1DE90-B1B0-4ABC-8BCA-15A4003AC6E7}" destId="{F770F71C-733F-4E18-B29F-B34C905AA17D}" srcOrd="0" destOrd="0" presId="urn:microsoft.com/office/officeart/2008/layout/HalfCircleOrganizationChart"/>
    <dgm:cxn modelId="{64B23C58-C69A-4AD4-B58B-C86286E855AE}" type="presOf" srcId="{105CC4F5-DDC2-4C89-BA09-5CB7A612B030}" destId="{3B250E20-1CA9-44C5-BDBA-65D7D4B0212A}" srcOrd="0" destOrd="0" presId="urn:microsoft.com/office/officeart/2008/layout/HalfCircleOrganizationChart"/>
    <dgm:cxn modelId="{B79CFAA8-B0A5-42E5-BA04-A51979A9EC6E}" srcId="{EBB1DE90-B1B0-4ABC-8BCA-15A4003AC6E7}" destId="{D2D7C0AB-9960-4042-92DD-80F1D34187A7}" srcOrd="0" destOrd="0" parTransId="{5FB169E7-5F3C-4547-9CE8-E05F7D6E5ED1}" sibTransId="{59E6A0D4-B1CE-48FD-9DA6-5E28D0981020}"/>
    <dgm:cxn modelId="{EE45A868-F008-40BB-8B3A-E5DBA291C907}" type="presOf" srcId="{F530873D-BE18-4FC2-B62E-EC77FCA7E35A}" destId="{AAA3DF6F-9B62-4C58-B65A-2742C823CF42}" srcOrd="0" destOrd="0" presId="urn:microsoft.com/office/officeart/2008/layout/HalfCircleOrganizationChart"/>
    <dgm:cxn modelId="{00450481-ECBA-4368-85D6-803C13341DB2}" type="presOf" srcId="{552CB70B-1CE4-4B8A-BBA2-9F2ED38A0F86}" destId="{5017DF6E-FBA3-480C-B75E-F83CD0541BDC}" srcOrd="1" destOrd="0" presId="urn:microsoft.com/office/officeart/2008/layout/HalfCircleOrganizationChart"/>
    <dgm:cxn modelId="{A387EC30-B096-4338-9452-EAC34841C557}" type="presOf" srcId="{5C3B9351-F6D7-416D-8C92-1AEEBEC94AE9}" destId="{8F4ECF3C-CE25-459B-BD85-A70802C1BB71}" srcOrd="1" destOrd="0" presId="urn:microsoft.com/office/officeart/2008/layout/HalfCircleOrganizationChart"/>
    <dgm:cxn modelId="{3B848F0A-C0C6-486A-A81A-E82F941592EB}" type="presOf" srcId="{2F17F927-6B8D-416D-94FB-6368113F48BA}" destId="{222DC5F8-992D-466C-A9C4-7C5A96F39A73}" srcOrd="0" destOrd="0" presId="urn:microsoft.com/office/officeart/2008/layout/HalfCircleOrganizationChart"/>
    <dgm:cxn modelId="{E594E11C-7EC3-442E-BBAF-3A7BFE0F6158}" srcId="{7658A9CA-11E6-453C-8006-CF6411CCDD74}" destId="{BB009191-EB87-4626-8B1A-B971FF2CE25B}" srcOrd="1" destOrd="0" parTransId="{A33AB691-379A-45F3-951C-C8CBC5E4BF2D}" sibTransId="{5359C65D-B8E6-499F-911B-81ED02AA0768}"/>
    <dgm:cxn modelId="{BBA7B549-887C-4D8C-BFEA-B77A59A72A09}" type="presOf" srcId="{EA8D1A77-8412-4D76-AC7A-477287AC66EF}" destId="{7D103A18-DAD8-4C1C-B987-539221C67EFC}" srcOrd="0" destOrd="0" presId="urn:microsoft.com/office/officeart/2008/layout/HalfCircleOrganizationChart"/>
    <dgm:cxn modelId="{435999E2-8603-4EA4-9387-D77A915937E1}" type="presOf" srcId="{494AA2C5-7542-44BB-B208-63ED782FF72F}" destId="{1FA8A01A-CC52-4568-BEFC-1856E4B9420B}" srcOrd="1" destOrd="0" presId="urn:microsoft.com/office/officeart/2008/layout/HalfCircleOrganizationChart"/>
    <dgm:cxn modelId="{074AE05F-95DD-4B94-9A05-23CBE295ABCB}" type="presOf" srcId="{EE51401B-84CD-453F-8209-C11B8357204A}" destId="{4B6709E4-7C14-472B-842C-0A9F75A7055D}" srcOrd="0" destOrd="0" presId="urn:microsoft.com/office/officeart/2008/layout/HalfCircleOrganizationChart"/>
    <dgm:cxn modelId="{61914F9E-DC07-4924-9782-DD7E30C825F9}" type="presOf" srcId="{1116DC7C-A7B8-4CC4-8017-2BFD8B80B1F1}" destId="{0807442F-017F-4B5F-8545-2BB7FB1D5C0C}" srcOrd="0" destOrd="0" presId="urn:microsoft.com/office/officeart/2008/layout/HalfCircleOrganizationChart"/>
    <dgm:cxn modelId="{7F79598C-2091-4D7A-A9E8-7C1C16423F69}" type="presOf" srcId="{E7AEB83F-A6DF-47F5-A0D1-E39A6A32B01F}" destId="{0EBB46F4-394B-4B5B-B5D8-0E8581C10D30}" srcOrd="1" destOrd="0" presId="urn:microsoft.com/office/officeart/2008/layout/HalfCircleOrganizationChart"/>
    <dgm:cxn modelId="{87C5196D-0D4A-4CC5-83AE-DB18B0336F42}" srcId="{94C2EDC5-A700-4EF5-972E-9B205DB808BA}" destId="{406430AE-739F-485C-9817-CDEC3C296520}" srcOrd="1" destOrd="0" parTransId="{A2189292-0F8D-4F84-AD1E-50E859690552}" sibTransId="{B3E70835-0471-47CE-A0A5-F5FA6386D568}"/>
    <dgm:cxn modelId="{2E1D48CD-F625-4DB1-9A11-DD6DC71BCC17}" type="presOf" srcId="{8B6650DF-852F-41D7-B60D-372A7C3AB92F}" destId="{4CC60706-3CD9-4621-8A1E-589F2025BCA7}" srcOrd="0" destOrd="0" presId="urn:microsoft.com/office/officeart/2008/layout/HalfCircleOrganizationChart"/>
    <dgm:cxn modelId="{4609650B-9D13-40A2-AFCA-A580D3F88358}" type="presOf" srcId="{8857F156-3FD5-4E89-A146-61FF6A84442F}" destId="{52BD2147-E303-400A-8617-7ED141609E32}" srcOrd="0" destOrd="0" presId="urn:microsoft.com/office/officeart/2008/layout/HalfCircleOrganizationChart"/>
    <dgm:cxn modelId="{65D04D04-31FC-42D7-B0F1-1D6CC271D92E}" srcId="{406430AE-739F-485C-9817-CDEC3C296520}" destId="{105CC4F5-DDC2-4C89-BA09-5CB7A612B030}" srcOrd="0" destOrd="0" parTransId="{6120D915-7230-47BD-B8B4-011D7611B49F}" sibTransId="{82F04846-11E9-48A3-B487-4F7A9B0D36B3}"/>
    <dgm:cxn modelId="{29F736D8-0283-46ED-8B3E-3F003522D9D3}" type="presOf" srcId="{30112175-33E7-4539-B19E-7F45CBB92D2B}" destId="{A58AB372-8797-4A57-B293-1F53C7A1711A}" srcOrd="0" destOrd="0" presId="urn:microsoft.com/office/officeart/2008/layout/HalfCircleOrganizationChart"/>
    <dgm:cxn modelId="{97C88F6E-409E-484D-9D11-78817597E3BF}" srcId="{406430AE-739F-485C-9817-CDEC3C296520}" destId="{18A8BFB3-6496-49DD-802D-067424F9EBF1}" srcOrd="1" destOrd="0" parTransId="{30112175-33E7-4539-B19E-7F45CBB92D2B}" sibTransId="{9AE99EB0-AB92-4B9B-B899-FBE0D3008C25}"/>
    <dgm:cxn modelId="{4F9E0071-A064-46E4-8569-271E913021A4}" type="presOf" srcId="{5FB169E7-5F3C-4547-9CE8-E05F7D6E5ED1}" destId="{4E1462AB-F0BE-40B1-80CA-57B34F51041B}" srcOrd="0" destOrd="0" presId="urn:microsoft.com/office/officeart/2008/layout/HalfCircleOrganizationChart"/>
    <dgm:cxn modelId="{F2158A0A-A311-44C7-8C45-45A160D1C450}" type="presOf" srcId="{18A8BFB3-6496-49DD-802D-067424F9EBF1}" destId="{CC4AF7B2-CA3F-4099-9F3C-60C04638E4EC}" srcOrd="1" destOrd="0" presId="urn:microsoft.com/office/officeart/2008/layout/HalfCircleOrganizationChart"/>
    <dgm:cxn modelId="{9B412E1B-F1F6-474F-874D-15F076CD2FFE}" type="presOf" srcId="{334D5822-B507-49E0-A767-DDF80E8A4180}" destId="{0D2960F8-51F3-4CB2-9D88-8CC0455819CE}" srcOrd="0" destOrd="0" presId="urn:microsoft.com/office/officeart/2008/layout/HalfCircleOrganizationChart"/>
    <dgm:cxn modelId="{D7F8CCCB-E548-4AE3-864B-0D9BDA44100C}" type="presOf" srcId="{D8A017FA-FC86-4932-9B11-2932570FEF45}" destId="{86D6CE62-8259-4F5A-9D91-9BE846802F02}" srcOrd="1" destOrd="0" presId="urn:microsoft.com/office/officeart/2008/layout/HalfCircleOrganizationChart"/>
    <dgm:cxn modelId="{84B24867-16DE-4478-9C04-23A6573DDFFE}" srcId="{18A8BFB3-6496-49DD-802D-067424F9EBF1}" destId="{C8269EC7-A917-49EA-9E8C-17A890E73145}" srcOrd="0" destOrd="0" parTransId="{0EAC3B19-F73C-4E3A-942F-268170E629F6}" sibTransId="{B13FB410-1142-4435-A0A6-0EDAE79E1AAD}"/>
    <dgm:cxn modelId="{6B130F0F-A56E-49FE-9383-075E193384A8}" type="presOf" srcId="{94C2EDC5-A700-4EF5-972E-9B205DB808BA}" destId="{64E5AAA3-023D-4205-8E9E-F80750B745E8}" srcOrd="0" destOrd="0" presId="urn:microsoft.com/office/officeart/2008/layout/HalfCircleOrganizationChart"/>
    <dgm:cxn modelId="{10AD064E-91AE-4612-978E-B9A3957DA150}" srcId="{105CC4F5-DDC2-4C89-BA09-5CB7A612B030}" destId="{552CB70B-1CE4-4B8A-BBA2-9F2ED38A0F86}" srcOrd="1" destOrd="0" parTransId="{D4439E73-9DDA-4BE5-9F15-5A5F5E249712}" sibTransId="{0B4B478E-F045-476D-9F52-18C02C3B1E02}"/>
    <dgm:cxn modelId="{F3B9380E-2405-4BAD-8C3B-67E28A657990}" srcId="{F5DC33CC-5905-43B4-A042-3C455328C5AE}" destId="{08CED30B-E570-49C0-8A19-28341AFD116D}" srcOrd="1" destOrd="0" parTransId="{E502610E-B7DE-4A78-AA60-B2C0BBDF7337}" sibTransId="{38952D63-90F9-445B-9C37-238DDF488642}"/>
    <dgm:cxn modelId="{96D6DEE2-B701-45DF-BA15-D29BDBE9F11D}" type="presOf" srcId="{D2D7C0AB-9960-4042-92DD-80F1D34187A7}" destId="{F6126AD5-F5FC-4CF3-B44E-D5576742CF57}" srcOrd="1" destOrd="0" presId="urn:microsoft.com/office/officeart/2008/layout/HalfCircleOrganizationChart"/>
    <dgm:cxn modelId="{8D274541-CA25-47C0-B53E-E5CE37CB40A9}" type="presOf" srcId="{EBDBF2FC-A375-4B88-AAB8-C6B2E4A82C59}" destId="{3BCD2D7A-EDB9-4E70-A1CD-EF00CE33BC2A}" srcOrd="1" destOrd="0" presId="urn:microsoft.com/office/officeart/2008/layout/HalfCircleOrganizationChart"/>
    <dgm:cxn modelId="{CDF398C6-3A55-48F4-ABAB-FF9180C985FC}" srcId="{AA41596E-3237-4188-952A-73B06544823A}" destId="{37A1D474-0049-4438-A2E6-076A93114BD7}" srcOrd="0" destOrd="0" parTransId="{92653DB4-52E9-4F13-AAF3-19F3D2723814}" sibTransId="{BC9CBBE6-3477-4080-B28A-BB71CCEF7F4D}"/>
    <dgm:cxn modelId="{BEFC3520-B47C-4ED9-AC77-9793ECADC94A}" type="presOf" srcId="{14B6789F-E2D5-44D9-92EB-D176401BC0F3}" destId="{7618F2B8-9DF7-4634-B909-2F0A34C84279}" srcOrd="0" destOrd="0" presId="urn:microsoft.com/office/officeart/2008/layout/HalfCircleOrganizationChart"/>
    <dgm:cxn modelId="{CD92B08A-CBEE-45B6-A1A6-56923CBDA924}" srcId="{552CB70B-1CE4-4B8A-BBA2-9F2ED38A0F86}" destId="{9BC1DCF8-1908-40DA-B57C-2F21D12B07EF}" srcOrd="0" destOrd="0" parTransId="{EA8D1A77-8412-4D76-AC7A-477287AC66EF}" sibTransId="{74EEBC2C-098A-487B-98CD-5B47203C3612}"/>
    <dgm:cxn modelId="{3308BF86-A1CB-4C1B-AB5B-66C200379B5C}" type="presOf" srcId="{BB009191-EB87-4626-8B1A-B971FF2CE25B}" destId="{A31B4887-67B3-4EED-9B11-69CCC1062154}" srcOrd="1" destOrd="0" presId="urn:microsoft.com/office/officeart/2008/layout/HalfCircleOrganizationChart"/>
    <dgm:cxn modelId="{5F801F06-FB8D-4BBF-AB46-F26A91DBE3E3}" type="presOf" srcId="{5C3B9351-F6D7-416D-8C92-1AEEBEC94AE9}" destId="{87B5331E-BB97-4127-9A04-034B89D7F31D}" srcOrd="0" destOrd="0" presId="urn:microsoft.com/office/officeart/2008/layout/HalfCircleOrganizationChart"/>
    <dgm:cxn modelId="{6864AB19-F2F5-4F23-BAF8-10C5E45AC369}" srcId="{4A869F9B-2C22-42A7-80C1-03436BD94B5A}" destId="{2F17F927-6B8D-416D-94FB-6368113F48BA}" srcOrd="1" destOrd="0" parTransId="{EBCE8A69-2151-4099-8911-C0AFB8B511D7}" sibTransId="{9669E60F-BE68-4944-8EB8-B8773D43F07F}"/>
    <dgm:cxn modelId="{5F91A58B-C438-4509-A172-028C55B5F669}" type="presOf" srcId="{090EBCA1-5DBA-4044-9FC4-88F548F927C1}" destId="{58930B28-4C39-4FFD-9678-B9C03151D9A6}" srcOrd="0" destOrd="0" presId="urn:microsoft.com/office/officeart/2008/layout/HalfCircleOrganizationChart"/>
    <dgm:cxn modelId="{39ABAD35-8DA8-4BD2-BDAB-ABFCEECC1C44}" type="presOf" srcId="{08CED30B-E570-49C0-8A19-28341AFD116D}" destId="{9C1D2A40-F448-49FD-9BE6-5B2500F8FF11}" srcOrd="1" destOrd="0" presId="urn:microsoft.com/office/officeart/2008/layout/HalfCircleOrganizationChart"/>
    <dgm:cxn modelId="{0B83A9CD-774F-4DDB-A5BE-217A998EE08A}" type="presOf" srcId="{594278F8-ECC6-40B0-81E9-984EAF709C37}" destId="{AED2970B-6DA1-41C2-A66A-28E9563F2B52}" srcOrd="0" destOrd="0" presId="urn:microsoft.com/office/officeart/2008/layout/HalfCircleOrganizationChart"/>
    <dgm:cxn modelId="{0FC98536-597F-48C8-8506-983C1E614CC2}" type="presOf" srcId="{E1A736A6-7A80-4355-902B-12E9B49306DD}" destId="{26A25063-C0F1-4FEF-BA7A-A4E55AF767FC}" srcOrd="0" destOrd="0" presId="urn:microsoft.com/office/officeart/2008/layout/HalfCircleOrganizationChart"/>
    <dgm:cxn modelId="{CB574D1A-E06E-471D-A36A-FF92DC1E1F2C}" srcId="{8289583A-67B4-434F-A18E-ED5B66FC2487}" destId="{45C02B9F-C599-4BDC-8D31-7D4F854786CB}" srcOrd="1" destOrd="0" parTransId="{14B6789F-E2D5-44D9-92EB-D176401BC0F3}" sibTransId="{CC7F82CB-46A9-4E49-B288-40B6EB479A07}"/>
    <dgm:cxn modelId="{18A69F5E-8387-4712-9DFF-695D40B6E1BA}" type="presOf" srcId="{08CED30B-E570-49C0-8A19-28341AFD116D}" destId="{75699DCE-D16E-457A-B9E1-223589ADF02A}" srcOrd="0" destOrd="0" presId="urn:microsoft.com/office/officeart/2008/layout/HalfCircleOrganizationChart"/>
    <dgm:cxn modelId="{455AE000-72C8-4BA9-82CE-6C5E7F70867D}" type="presOf" srcId="{4A869F9B-2C22-42A7-80C1-03436BD94B5A}" destId="{C15A502C-8660-4D4C-BDC7-C53FC4F77807}" srcOrd="1" destOrd="0" presId="urn:microsoft.com/office/officeart/2008/layout/HalfCircleOrganizationChart"/>
    <dgm:cxn modelId="{E6301C2C-DA25-4B02-8D6C-7A02B081ECFE}" type="presOf" srcId="{18A8BFB3-6496-49DD-802D-067424F9EBF1}" destId="{2BC7AE82-521E-451A-98AA-689D0CF1B56C}" srcOrd="0" destOrd="0" presId="urn:microsoft.com/office/officeart/2008/layout/HalfCircleOrganizationChart"/>
    <dgm:cxn modelId="{2598D8F7-0886-4FEF-A18A-E7B4EBF5FEB4}" type="presOf" srcId="{78606227-3BE2-4DF5-A1E7-5610443EF6D7}" destId="{E341BC11-3928-4AF6-891E-895CCBB9B0C3}" srcOrd="1" destOrd="0" presId="urn:microsoft.com/office/officeart/2008/layout/HalfCircleOrganizationChart"/>
    <dgm:cxn modelId="{1B772573-D1FC-487F-A9AF-E1B767549C36}" srcId="{DC026DBB-F5C0-4C52-A1AF-FB28435A6065}" destId="{EBDBF2FC-A375-4B88-AAB8-C6B2E4A82C59}" srcOrd="0" destOrd="0" parTransId="{60B10D54-CF2B-49F7-A9BB-5E94B74DED5B}" sibTransId="{5D0CE38A-8984-4970-B863-868A9B75AC56}"/>
    <dgm:cxn modelId="{669BEAB1-DB9B-4ED1-9196-3B3BC65C5B20}" type="presOf" srcId="{AA41596E-3237-4188-952A-73B06544823A}" destId="{24C42547-5603-472C-902A-C156D97988B4}" srcOrd="0" destOrd="0" presId="urn:microsoft.com/office/officeart/2008/layout/HalfCircleOrganizationChart"/>
    <dgm:cxn modelId="{F0FC28FC-5791-4EBB-9D1A-734062C8D40C}" type="presOf" srcId="{D8A017FA-FC86-4932-9B11-2932570FEF45}" destId="{C6B49C82-9BEB-4AA7-B9EC-39DCC248DE2D}" srcOrd="0" destOrd="0" presId="urn:microsoft.com/office/officeart/2008/layout/HalfCircleOrganizationChart"/>
    <dgm:cxn modelId="{0F7A2175-55FF-409B-9676-6EF461F39999}" type="presOf" srcId="{37A1D474-0049-4438-A2E6-076A93114BD7}" destId="{EAA10E68-3F7A-4595-AE17-BBDEBE3657AB}" srcOrd="0" destOrd="0" presId="urn:microsoft.com/office/officeart/2008/layout/HalfCircleOrganizationChart"/>
    <dgm:cxn modelId="{B3FBFDDD-75C9-4CDF-A4BC-C11CFB7A18CE}" type="presOf" srcId="{F5DC33CC-5905-43B4-A042-3C455328C5AE}" destId="{E852B977-8BF7-4839-95D6-F0629E232D32}" srcOrd="1" destOrd="0" presId="urn:microsoft.com/office/officeart/2008/layout/HalfCircleOrganizationChart"/>
    <dgm:cxn modelId="{7EA4F334-6F5A-4D4F-831A-390F1604AB44}" type="presOf" srcId="{DC026DBB-F5C0-4C52-A1AF-FB28435A6065}" destId="{0573D2F8-0C58-4E6E-A2F2-7D71A54F2DAA}" srcOrd="1" destOrd="0" presId="urn:microsoft.com/office/officeart/2008/layout/HalfCircleOrganizationChart"/>
    <dgm:cxn modelId="{33DF378D-D685-4969-8398-B5DAF4E5681B}" srcId="{7658A9CA-11E6-453C-8006-CF6411CCDD74}" destId="{78606227-3BE2-4DF5-A1E7-5610443EF6D7}" srcOrd="0" destOrd="0" parTransId="{090EBCA1-5DBA-4044-9FC4-88F548F927C1}" sibTransId="{A79D3C5F-EF91-4AD6-90AD-FE8CACF4B5E2}"/>
    <dgm:cxn modelId="{A1CA8727-341D-4AFC-A829-A33E1F0002DF}" srcId="{AA41596E-3237-4188-952A-73B06544823A}" destId="{8B6650DF-852F-41D7-B60D-372A7C3AB92F}" srcOrd="1" destOrd="0" parTransId="{30C1D08A-75EB-4EF9-9A6E-A308C0B832B6}" sibTransId="{9B2E3CF1-D680-4397-BCE7-15B125CE69C5}"/>
    <dgm:cxn modelId="{87928EA9-3FDE-4C19-9FB2-7F1D03D1EEAE}" srcId="{EBB1DE90-B1B0-4ABC-8BCA-15A4003AC6E7}" destId="{DC026DBB-F5C0-4C52-A1AF-FB28435A6065}" srcOrd="1" destOrd="0" parTransId="{E1A736A6-7A80-4355-902B-12E9B49306DD}" sibTransId="{90928BBC-9190-4434-91F0-6C542E74ED6C}"/>
    <dgm:cxn modelId="{9B179433-D25C-40DA-BB4F-10D613275B7A}" type="presOf" srcId="{406430AE-739F-485C-9817-CDEC3C296520}" destId="{5EA949FD-D76A-497B-B985-CFF007C515E0}" srcOrd="0" destOrd="0" presId="urn:microsoft.com/office/officeart/2008/layout/HalfCircleOrganizationChart"/>
    <dgm:cxn modelId="{D5C48288-BC45-49F2-A455-ADD9A23BCB53}" type="presOf" srcId="{6120D915-7230-47BD-B8B4-011D7611B49F}" destId="{EC523620-D142-43CD-AE85-D1C805E968E8}" srcOrd="0" destOrd="0" presId="urn:microsoft.com/office/officeart/2008/layout/HalfCircleOrganizationChart"/>
    <dgm:cxn modelId="{6C6E21E0-41DB-4534-8AAA-B4FB412E53B8}" type="presOf" srcId="{E1C865CE-3BFA-4291-881A-12400CB9CB58}" destId="{FD569C7C-3FAF-4FD1-9F34-CAE1AC7AC309}" srcOrd="0" destOrd="0" presId="urn:microsoft.com/office/officeart/2008/layout/HalfCircleOrganizationChart"/>
    <dgm:cxn modelId="{F399B934-A86A-4101-8C3D-DA2163B7673B}" srcId="{08CED30B-E570-49C0-8A19-28341AFD116D}" destId="{E7AEB83F-A6DF-47F5-A0D1-E39A6A32B01F}" srcOrd="0" destOrd="0" parTransId="{E1C865CE-3BFA-4291-881A-12400CB9CB58}" sibTransId="{02127D9C-609A-4C1C-AC4F-DB4ADA435E7B}"/>
    <dgm:cxn modelId="{58A4B159-3B30-401E-BB57-3062478BDB1F}" type="presOf" srcId="{7658A9CA-11E6-453C-8006-CF6411CCDD74}" destId="{34427443-F70C-4D2E-B57D-3ED7F7CFCA84}" srcOrd="1" destOrd="0" presId="urn:microsoft.com/office/officeart/2008/layout/HalfCircleOrganizationChart"/>
    <dgm:cxn modelId="{346E3B9A-8306-4536-B206-DBF60D93A33D}" type="presOf" srcId="{4696D680-C885-49A3-9F8F-1CB88429CD50}" destId="{750E2C2E-7839-47F1-9B5A-2EC6B75DEE45}" srcOrd="1" destOrd="0" presId="urn:microsoft.com/office/officeart/2008/layout/HalfCircleOrganizationChart"/>
    <dgm:cxn modelId="{9964DFAE-D006-41D8-86EB-1B69DDD61F9D}" type="presOf" srcId="{92653DB4-52E9-4F13-AAF3-19F3D2723814}" destId="{86087800-AE34-43C9-B85C-6EC233A9C59D}" srcOrd="0" destOrd="0" presId="urn:microsoft.com/office/officeart/2008/layout/HalfCircleOrganizationChart"/>
    <dgm:cxn modelId="{F659C93A-D9B3-41EB-9AAE-A1DE18EB1EE5}" type="presParOf" srcId="{1D792B43-6EFD-4712-AA97-35D044DEFB60}" destId="{C2473FA0-327C-4CD3-9AA9-5A7D4B3E5A3E}" srcOrd="0" destOrd="0" presId="urn:microsoft.com/office/officeart/2008/layout/HalfCircleOrganizationChart"/>
    <dgm:cxn modelId="{36CF5C98-66A2-4D6E-A259-98B32EA9CB59}" type="presParOf" srcId="{C2473FA0-327C-4CD3-9AA9-5A7D4B3E5A3E}" destId="{35CAF35D-7CB5-4A7C-9665-E077FC5A7C56}" srcOrd="0" destOrd="0" presId="urn:microsoft.com/office/officeart/2008/layout/HalfCircleOrganizationChart"/>
    <dgm:cxn modelId="{1E099343-25D7-46A6-BA33-4E4BB0F260BB}" type="presParOf" srcId="{35CAF35D-7CB5-4A7C-9665-E077FC5A7C56}" destId="{64E5AAA3-023D-4205-8E9E-F80750B745E8}" srcOrd="0" destOrd="0" presId="urn:microsoft.com/office/officeart/2008/layout/HalfCircleOrganizationChart"/>
    <dgm:cxn modelId="{DFB30535-ABD9-423B-B742-AD685E7D5094}" type="presParOf" srcId="{35CAF35D-7CB5-4A7C-9665-E077FC5A7C56}" destId="{FA40A069-769F-44A8-B937-26B26AC91543}" srcOrd="1" destOrd="0" presId="urn:microsoft.com/office/officeart/2008/layout/HalfCircleOrganizationChart"/>
    <dgm:cxn modelId="{D1D0818A-23A0-463C-8FD3-01EEC517B595}" type="presParOf" srcId="{35CAF35D-7CB5-4A7C-9665-E077FC5A7C56}" destId="{0A99A711-1139-4FA8-9B8C-6EB5C2E5E136}" srcOrd="2" destOrd="0" presId="urn:microsoft.com/office/officeart/2008/layout/HalfCircleOrganizationChart"/>
    <dgm:cxn modelId="{9D36C3ED-A29F-439B-A9B0-9BAA5D687A52}" type="presParOf" srcId="{35CAF35D-7CB5-4A7C-9665-E077FC5A7C56}" destId="{F21454E1-9D50-4B8F-832E-CEE0626F7394}" srcOrd="3" destOrd="0" presId="urn:microsoft.com/office/officeart/2008/layout/HalfCircleOrganizationChart"/>
    <dgm:cxn modelId="{F93FF095-D419-4B0D-BFFD-874465C00835}" type="presParOf" srcId="{C2473FA0-327C-4CD3-9AA9-5A7D4B3E5A3E}" destId="{65A4B28D-5BA4-46AA-ABB5-029ADA0BD089}" srcOrd="1" destOrd="0" presId="urn:microsoft.com/office/officeart/2008/layout/HalfCircleOrganizationChart"/>
    <dgm:cxn modelId="{A0C21060-E42A-4C1B-A1E0-403C7D11A536}" type="presParOf" srcId="{65A4B28D-5BA4-46AA-ABB5-029ADA0BD089}" destId="{52BD2147-E303-400A-8617-7ED141609E32}" srcOrd="0" destOrd="0" presId="urn:microsoft.com/office/officeart/2008/layout/HalfCircleOrganizationChart"/>
    <dgm:cxn modelId="{BF5ABA78-9ACC-4475-8E75-F6C060F38B18}" type="presParOf" srcId="{65A4B28D-5BA4-46AA-ABB5-029ADA0BD089}" destId="{2B881BB3-A99A-4A20-BB89-16C84578D1EF}" srcOrd="1" destOrd="0" presId="urn:microsoft.com/office/officeart/2008/layout/HalfCircleOrganizationChart"/>
    <dgm:cxn modelId="{910BDB1D-A529-4043-97C5-E730915A1C20}" type="presParOf" srcId="{2B881BB3-A99A-4A20-BB89-16C84578D1EF}" destId="{5DDE9CE1-9DAB-4382-81FC-22BAE5A35F10}" srcOrd="0" destOrd="0" presId="urn:microsoft.com/office/officeart/2008/layout/HalfCircleOrganizationChart"/>
    <dgm:cxn modelId="{4B0BFCB6-AC71-4CB7-96A4-419201DC90BB}" type="presParOf" srcId="{5DDE9CE1-9DAB-4382-81FC-22BAE5A35F10}" destId="{08BAD835-E3C7-492F-9630-04E76CF03C63}" srcOrd="0" destOrd="0" presId="urn:microsoft.com/office/officeart/2008/layout/HalfCircleOrganizationChart"/>
    <dgm:cxn modelId="{14D72B0C-EDD4-426C-887F-13B38CA4488D}" type="presParOf" srcId="{5DDE9CE1-9DAB-4382-81FC-22BAE5A35F10}" destId="{876BD19E-0C80-491D-B2E3-B5D4243AFB29}" srcOrd="1" destOrd="0" presId="urn:microsoft.com/office/officeart/2008/layout/HalfCircleOrganizationChart"/>
    <dgm:cxn modelId="{7F609A72-2FFD-4ADB-8964-66919A73C1EE}" type="presParOf" srcId="{5DDE9CE1-9DAB-4382-81FC-22BAE5A35F10}" destId="{5B24286E-F5B5-414D-A825-D00CC486FB52}" srcOrd="2" destOrd="0" presId="urn:microsoft.com/office/officeart/2008/layout/HalfCircleOrganizationChart"/>
    <dgm:cxn modelId="{CDA7970A-8FCE-499B-A174-58D7A297C324}" type="presParOf" srcId="{5DDE9CE1-9DAB-4382-81FC-22BAE5A35F10}" destId="{644471CE-BF37-4CE9-BF3A-1DD12DDD9FDA}" srcOrd="3" destOrd="0" presId="urn:microsoft.com/office/officeart/2008/layout/HalfCircleOrganizationChart"/>
    <dgm:cxn modelId="{F2CFAF9F-F41D-4018-8E85-7E225E065CAB}" type="presParOf" srcId="{2B881BB3-A99A-4A20-BB89-16C84578D1EF}" destId="{AE801F5E-61B4-456B-9F50-A11FF7D0A75C}" srcOrd="1" destOrd="0" presId="urn:microsoft.com/office/officeart/2008/layout/HalfCircleOrganizationChart"/>
    <dgm:cxn modelId="{24BE2B82-39A4-417C-9E79-5A4AC4D3FCD4}" type="presParOf" srcId="{AE801F5E-61B4-456B-9F50-A11FF7D0A75C}" destId="{0D2960F8-51F3-4CB2-9D88-8CC0455819CE}" srcOrd="0" destOrd="0" presId="urn:microsoft.com/office/officeart/2008/layout/HalfCircleOrganizationChart"/>
    <dgm:cxn modelId="{110A7938-1062-4550-8D3B-537A5619782F}" type="presParOf" srcId="{AE801F5E-61B4-456B-9F50-A11FF7D0A75C}" destId="{310A44F8-A859-48F2-9BE3-65451D18A3A4}" srcOrd="1" destOrd="0" presId="urn:microsoft.com/office/officeart/2008/layout/HalfCircleOrganizationChart"/>
    <dgm:cxn modelId="{6BAACE39-9CF4-4201-BB9F-C004BBA86B88}" type="presParOf" srcId="{310A44F8-A859-48F2-9BE3-65451D18A3A4}" destId="{E155CE1A-5FA8-43BF-A806-691CC3867E4F}" srcOrd="0" destOrd="0" presId="urn:microsoft.com/office/officeart/2008/layout/HalfCircleOrganizationChart"/>
    <dgm:cxn modelId="{91E401B0-C80B-4997-8F50-7D0D64A413EB}" type="presParOf" srcId="{E155CE1A-5FA8-43BF-A806-691CC3867E4F}" destId="{F770F71C-733F-4E18-B29F-B34C905AA17D}" srcOrd="0" destOrd="0" presId="urn:microsoft.com/office/officeart/2008/layout/HalfCircleOrganizationChart"/>
    <dgm:cxn modelId="{4DD98A96-284A-475B-9259-479E1AE77D77}" type="presParOf" srcId="{E155CE1A-5FA8-43BF-A806-691CC3867E4F}" destId="{42F9A61E-1AD0-44F2-B630-7CADD45DE694}" srcOrd="1" destOrd="0" presId="urn:microsoft.com/office/officeart/2008/layout/HalfCircleOrganizationChart"/>
    <dgm:cxn modelId="{102386A2-C83E-4534-9D13-6C09550BCF72}" type="presParOf" srcId="{E155CE1A-5FA8-43BF-A806-691CC3867E4F}" destId="{4E724E7A-F581-4033-9249-93EDD77BDD88}" srcOrd="2" destOrd="0" presId="urn:microsoft.com/office/officeart/2008/layout/HalfCircleOrganizationChart"/>
    <dgm:cxn modelId="{8CDB7DA3-63C7-4CF5-ABF5-E2FA81A01819}" type="presParOf" srcId="{E155CE1A-5FA8-43BF-A806-691CC3867E4F}" destId="{E4C550F8-F9E8-4F8B-BD7B-A0FC4E7C0A1A}" srcOrd="3" destOrd="0" presId="urn:microsoft.com/office/officeart/2008/layout/HalfCircleOrganizationChart"/>
    <dgm:cxn modelId="{1A8259F1-52E7-4171-BA79-17941635441C}" type="presParOf" srcId="{310A44F8-A859-48F2-9BE3-65451D18A3A4}" destId="{6241A581-4FD1-42B6-88A5-9399D05F413D}" srcOrd="1" destOrd="0" presId="urn:microsoft.com/office/officeart/2008/layout/HalfCircleOrganizationChart"/>
    <dgm:cxn modelId="{5B662BF7-B9A8-4576-9DC0-9540F97B6DDC}" type="presParOf" srcId="{6241A581-4FD1-42B6-88A5-9399D05F413D}" destId="{4E1462AB-F0BE-40B1-80CA-57B34F51041B}" srcOrd="0" destOrd="0" presId="urn:microsoft.com/office/officeart/2008/layout/HalfCircleOrganizationChart"/>
    <dgm:cxn modelId="{C9CFD7CC-9A77-4AB5-B892-90C04718E20C}" type="presParOf" srcId="{6241A581-4FD1-42B6-88A5-9399D05F413D}" destId="{0583BE92-55BB-4F90-8377-86F5E0BB055A}" srcOrd="1" destOrd="0" presId="urn:microsoft.com/office/officeart/2008/layout/HalfCircleOrganizationChart"/>
    <dgm:cxn modelId="{DD9735D1-8BF3-40AF-9D49-9E388E090CB5}" type="presParOf" srcId="{0583BE92-55BB-4F90-8377-86F5E0BB055A}" destId="{F70D8FEF-C148-458D-9300-C551E47CD51D}" srcOrd="0" destOrd="0" presId="urn:microsoft.com/office/officeart/2008/layout/HalfCircleOrganizationChart"/>
    <dgm:cxn modelId="{5D22F44D-16C8-4B1C-AD52-A52AE564D799}" type="presParOf" srcId="{F70D8FEF-C148-458D-9300-C551E47CD51D}" destId="{E79F9728-AD77-4793-8C85-92CE67DDEAE0}" srcOrd="0" destOrd="0" presId="urn:microsoft.com/office/officeart/2008/layout/HalfCircleOrganizationChart"/>
    <dgm:cxn modelId="{07D5689D-A002-47A3-B656-B265E6C25117}" type="presParOf" srcId="{F70D8FEF-C148-458D-9300-C551E47CD51D}" destId="{A44F326B-136C-42BF-B0F7-5274B651A353}" srcOrd="1" destOrd="0" presId="urn:microsoft.com/office/officeart/2008/layout/HalfCircleOrganizationChart"/>
    <dgm:cxn modelId="{CA3C3D3E-ACF0-4BA9-8692-E5AD5FAA5AB2}" type="presParOf" srcId="{F70D8FEF-C148-458D-9300-C551E47CD51D}" destId="{59CE4F38-3973-41FA-8FD1-0B3C6FA7DD49}" srcOrd="2" destOrd="0" presId="urn:microsoft.com/office/officeart/2008/layout/HalfCircleOrganizationChart"/>
    <dgm:cxn modelId="{8128951F-E69E-4178-9FDE-E91D24674463}" type="presParOf" srcId="{F70D8FEF-C148-458D-9300-C551E47CD51D}" destId="{F6126AD5-F5FC-4CF3-B44E-D5576742CF57}" srcOrd="3" destOrd="0" presId="urn:microsoft.com/office/officeart/2008/layout/HalfCircleOrganizationChart"/>
    <dgm:cxn modelId="{7E4E1768-91E3-41DC-8183-2A1121458AA3}" type="presParOf" srcId="{0583BE92-55BB-4F90-8377-86F5E0BB055A}" destId="{5DE146DC-3194-4977-82E8-B58637C43956}" srcOrd="1" destOrd="0" presId="urn:microsoft.com/office/officeart/2008/layout/HalfCircleOrganizationChart"/>
    <dgm:cxn modelId="{A50FAC29-6D1F-4932-A620-F5F791B526CF}" type="presParOf" srcId="{0583BE92-55BB-4F90-8377-86F5E0BB055A}" destId="{0B67CCD5-8BD3-4C9C-8A29-FDFBBFA51ABE}" srcOrd="2" destOrd="0" presId="urn:microsoft.com/office/officeart/2008/layout/HalfCircleOrganizationChart"/>
    <dgm:cxn modelId="{5B8E5A90-C50D-4A26-AB7B-074F1D660068}" type="presParOf" srcId="{6241A581-4FD1-42B6-88A5-9399D05F413D}" destId="{26A25063-C0F1-4FEF-BA7A-A4E55AF767FC}" srcOrd="2" destOrd="0" presId="urn:microsoft.com/office/officeart/2008/layout/HalfCircleOrganizationChart"/>
    <dgm:cxn modelId="{5571AFBA-55BA-414A-BC1E-25A7348B8363}" type="presParOf" srcId="{6241A581-4FD1-42B6-88A5-9399D05F413D}" destId="{16C42C81-7D40-41F0-B391-0CBB83582906}" srcOrd="3" destOrd="0" presId="urn:microsoft.com/office/officeart/2008/layout/HalfCircleOrganizationChart"/>
    <dgm:cxn modelId="{BEC6C903-5D99-40E2-A363-3F3389B3E83D}" type="presParOf" srcId="{16C42C81-7D40-41F0-B391-0CBB83582906}" destId="{1B7D1962-4E35-4A56-B5B3-C9023C7DDA10}" srcOrd="0" destOrd="0" presId="urn:microsoft.com/office/officeart/2008/layout/HalfCircleOrganizationChart"/>
    <dgm:cxn modelId="{8523EAD1-8190-4045-AC45-6E2DE09DDD26}" type="presParOf" srcId="{1B7D1962-4E35-4A56-B5B3-C9023C7DDA10}" destId="{A15351EB-4186-4F4E-9FE3-A05337C03185}" srcOrd="0" destOrd="0" presId="urn:microsoft.com/office/officeart/2008/layout/HalfCircleOrganizationChart"/>
    <dgm:cxn modelId="{1212988E-F888-4D50-A59B-299226BA2947}" type="presParOf" srcId="{1B7D1962-4E35-4A56-B5B3-C9023C7DDA10}" destId="{72F41A14-696D-484E-B6FA-BFEE1DA25055}" srcOrd="1" destOrd="0" presId="urn:microsoft.com/office/officeart/2008/layout/HalfCircleOrganizationChart"/>
    <dgm:cxn modelId="{7D30F0B9-3A1F-45C7-806F-1234C47E7C4E}" type="presParOf" srcId="{1B7D1962-4E35-4A56-B5B3-C9023C7DDA10}" destId="{CE864023-C3FE-4CF6-9808-48C60118AE47}" srcOrd="2" destOrd="0" presId="urn:microsoft.com/office/officeart/2008/layout/HalfCircleOrganizationChart"/>
    <dgm:cxn modelId="{ACB0B2E9-960A-48FF-8035-C266E516B272}" type="presParOf" srcId="{1B7D1962-4E35-4A56-B5B3-C9023C7DDA10}" destId="{0573D2F8-0C58-4E6E-A2F2-7D71A54F2DAA}" srcOrd="3" destOrd="0" presId="urn:microsoft.com/office/officeart/2008/layout/HalfCircleOrganizationChart"/>
    <dgm:cxn modelId="{F70E702A-F352-43A0-9303-1364C307A9B2}" type="presParOf" srcId="{16C42C81-7D40-41F0-B391-0CBB83582906}" destId="{52FA68AC-61F2-4BFE-B7EA-DEA561C74F95}" srcOrd="1" destOrd="0" presId="urn:microsoft.com/office/officeart/2008/layout/HalfCircleOrganizationChart"/>
    <dgm:cxn modelId="{1D38FA79-635E-4F40-BA2F-3FA9D26461F9}" type="presParOf" srcId="{52FA68AC-61F2-4BFE-B7EA-DEA561C74F95}" destId="{1A331B16-C4B2-4EDF-8AB5-890AC8846558}" srcOrd="0" destOrd="0" presId="urn:microsoft.com/office/officeart/2008/layout/HalfCircleOrganizationChart"/>
    <dgm:cxn modelId="{B2861E21-35E5-4D23-999B-03B2B7AA05CA}" type="presParOf" srcId="{52FA68AC-61F2-4BFE-B7EA-DEA561C74F95}" destId="{ACA50D66-B9A9-4F4F-A219-672EFECF58A9}" srcOrd="1" destOrd="0" presId="urn:microsoft.com/office/officeart/2008/layout/HalfCircleOrganizationChart"/>
    <dgm:cxn modelId="{A7CE78AC-B316-495E-BF10-551A3C993CD8}" type="presParOf" srcId="{ACA50D66-B9A9-4F4F-A219-672EFECF58A9}" destId="{E9EB84B5-4078-4B97-B3DE-CDFB759089DF}" srcOrd="0" destOrd="0" presId="urn:microsoft.com/office/officeart/2008/layout/HalfCircleOrganizationChart"/>
    <dgm:cxn modelId="{89FE2972-B32E-40B4-8040-307EA1A8963D}" type="presParOf" srcId="{E9EB84B5-4078-4B97-B3DE-CDFB759089DF}" destId="{7F0001D7-39CB-49AC-9A1C-07D089B9D6DE}" srcOrd="0" destOrd="0" presId="urn:microsoft.com/office/officeart/2008/layout/HalfCircleOrganizationChart"/>
    <dgm:cxn modelId="{D4F10E1D-EC38-4641-B3F1-96945E54C37B}" type="presParOf" srcId="{E9EB84B5-4078-4B97-B3DE-CDFB759089DF}" destId="{9ADAF165-F027-4B60-8D60-86556B59665F}" srcOrd="1" destOrd="0" presId="urn:microsoft.com/office/officeart/2008/layout/HalfCircleOrganizationChart"/>
    <dgm:cxn modelId="{4CA92074-A3B4-4092-BC9B-1C62F3CCBC11}" type="presParOf" srcId="{E9EB84B5-4078-4B97-B3DE-CDFB759089DF}" destId="{3DE71F1B-4858-4B02-92E7-0B1C2B17E3D8}" srcOrd="2" destOrd="0" presId="urn:microsoft.com/office/officeart/2008/layout/HalfCircleOrganizationChart"/>
    <dgm:cxn modelId="{62B4460A-5B24-461D-9284-E1987A4F3EFF}" type="presParOf" srcId="{E9EB84B5-4078-4B97-B3DE-CDFB759089DF}" destId="{3BCD2D7A-EDB9-4E70-A1CD-EF00CE33BC2A}" srcOrd="3" destOrd="0" presId="urn:microsoft.com/office/officeart/2008/layout/HalfCircleOrganizationChart"/>
    <dgm:cxn modelId="{E7DD51A4-B07A-4735-96AD-E0D4F3C47827}" type="presParOf" srcId="{ACA50D66-B9A9-4F4F-A219-672EFECF58A9}" destId="{B33AAD26-4C31-4C83-83B4-3C768946C12A}" srcOrd="1" destOrd="0" presId="urn:microsoft.com/office/officeart/2008/layout/HalfCircleOrganizationChart"/>
    <dgm:cxn modelId="{03F1E553-C328-465E-81A4-6B09E09556C0}" type="presParOf" srcId="{ACA50D66-B9A9-4F4F-A219-672EFECF58A9}" destId="{5B6F60EC-7412-4FDA-9007-DFE296921B14}" srcOrd="2" destOrd="0" presId="urn:microsoft.com/office/officeart/2008/layout/HalfCircleOrganizationChart"/>
    <dgm:cxn modelId="{378A00EE-09A9-4EA4-8549-430DF627689B}" type="presParOf" srcId="{52FA68AC-61F2-4BFE-B7EA-DEA561C74F95}" destId="{E5EBA35F-D45C-4274-AE08-D5768DCAD8CA}" srcOrd="2" destOrd="0" presId="urn:microsoft.com/office/officeart/2008/layout/HalfCircleOrganizationChart"/>
    <dgm:cxn modelId="{E78484B2-AE62-41E4-A8F8-1826E04CAE15}" type="presParOf" srcId="{52FA68AC-61F2-4BFE-B7EA-DEA561C74F95}" destId="{3EA08541-5789-4C6A-89D1-7C1701B5DEA2}" srcOrd="3" destOrd="0" presId="urn:microsoft.com/office/officeart/2008/layout/HalfCircleOrganizationChart"/>
    <dgm:cxn modelId="{310BCEDA-BCB1-4D7A-AD1A-B09D846F3B9E}" type="presParOf" srcId="{3EA08541-5789-4C6A-89D1-7C1701B5DEA2}" destId="{C64DFBA2-CBA8-4C69-948E-EB136F028953}" srcOrd="0" destOrd="0" presId="urn:microsoft.com/office/officeart/2008/layout/HalfCircleOrganizationChart"/>
    <dgm:cxn modelId="{ECC83036-3EEA-4B99-A748-6288E42F1CA1}" type="presParOf" srcId="{C64DFBA2-CBA8-4C69-948E-EB136F028953}" destId="{E276EBCB-ABF7-4BCB-98B2-421FB1350057}" srcOrd="0" destOrd="0" presId="urn:microsoft.com/office/officeart/2008/layout/HalfCircleOrganizationChart"/>
    <dgm:cxn modelId="{E0A97ACF-2791-40FF-A6EC-FE1168328E69}" type="presParOf" srcId="{C64DFBA2-CBA8-4C69-948E-EB136F028953}" destId="{2354706E-EF16-4DFD-A9A6-1C1AF2B1976C}" srcOrd="1" destOrd="0" presId="urn:microsoft.com/office/officeart/2008/layout/HalfCircleOrganizationChart"/>
    <dgm:cxn modelId="{DBE87719-EA9C-4942-B865-066D9ECD6348}" type="presParOf" srcId="{C64DFBA2-CBA8-4C69-948E-EB136F028953}" destId="{714FEA1A-4A06-4E0E-A26E-4E8DE711F52B}" srcOrd="2" destOrd="0" presId="urn:microsoft.com/office/officeart/2008/layout/HalfCircleOrganizationChart"/>
    <dgm:cxn modelId="{FEEF617B-8009-4FD2-A800-14AEA94CA46A}" type="presParOf" srcId="{C64DFBA2-CBA8-4C69-948E-EB136F028953}" destId="{7DBEA511-D37E-4D0E-A0E6-5E2314C8C334}" srcOrd="3" destOrd="0" presId="urn:microsoft.com/office/officeart/2008/layout/HalfCircleOrganizationChart"/>
    <dgm:cxn modelId="{ED0D8409-170B-4AD1-A87E-2C589F0DA848}" type="presParOf" srcId="{3EA08541-5789-4C6A-89D1-7C1701B5DEA2}" destId="{5A0CF857-FF0C-4258-BD07-8CC28A2D4527}" srcOrd="1" destOrd="0" presId="urn:microsoft.com/office/officeart/2008/layout/HalfCircleOrganizationChart"/>
    <dgm:cxn modelId="{02AF201E-08B1-4335-98C1-673EBA85C438}" type="presParOf" srcId="{3EA08541-5789-4C6A-89D1-7C1701B5DEA2}" destId="{30D92C95-4891-4778-AF6B-4D67602FC4E5}" srcOrd="2" destOrd="0" presId="urn:microsoft.com/office/officeart/2008/layout/HalfCircleOrganizationChart"/>
    <dgm:cxn modelId="{683F89C7-15C1-4039-9251-64E970D55D69}" type="presParOf" srcId="{16C42C81-7D40-41F0-B391-0CBB83582906}" destId="{AA5938F3-FA2B-4411-A19D-419DD0023F47}" srcOrd="2" destOrd="0" presId="urn:microsoft.com/office/officeart/2008/layout/HalfCircleOrganizationChart"/>
    <dgm:cxn modelId="{0E19B0A6-A1EF-457E-B9BA-0C9CAE5C1347}" type="presParOf" srcId="{310A44F8-A859-48F2-9BE3-65451D18A3A4}" destId="{FAF7DD0E-7CA4-43D2-B87E-B8619F14CBD5}" srcOrd="2" destOrd="0" presId="urn:microsoft.com/office/officeart/2008/layout/HalfCircleOrganizationChart"/>
    <dgm:cxn modelId="{2169FA74-EE54-4721-9E40-46533FA33B87}" type="presParOf" srcId="{AE801F5E-61B4-456B-9F50-A11FF7D0A75C}" destId="{7618F2B8-9DF7-4634-B909-2F0A34C84279}" srcOrd="2" destOrd="0" presId="urn:microsoft.com/office/officeart/2008/layout/HalfCircleOrganizationChart"/>
    <dgm:cxn modelId="{35E4683F-DC3F-42B0-8867-65692099D63A}" type="presParOf" srcId="{AE801F5E-61B4-456B-9F50-A11FF7D0A75C}" destId="{45607590-DE9D-4954-BE63-4AFA6729C292}" srcOrd="3" destOrd="0" presId="urn:microsoft.com/office/officeart/2008/layout/HalfCircleOrganizationChart"/>
    <dgm:cxn modelId="{2099377B-2FEA-45D6-BF1D-6931FED01886}" type="presParOf" srcId="{45607590-DE9D-4954-BE63-4AFA6729C292}" destId="{07CB7D29-7B64-47D4-8A1B-4097A4B4B5E0}" srcOrd="0" destOrd="0" presId="urn:microsoft.com/office/officeart/2008/layout/HalfCircleOrganizationChart"/>
    <dgm:cxn modelId="{D27AB7B3-1A72-4FD3-8E15-BDBECA0A5639}" type="presParOf" srcId="{07CB7D29-7B64-47D4-8A1B-4097A4B4B5E0}" destId="{4A972B06-1A18-46A8-B9B5-DA160005E484}" srcOrd="0" destOrd="0" presId="urn:microsoft.com/office/officeart/2008/layout/HalfCircleOrganizationChart"/>
    <dgm:cxn modelId="{15A1C0EA-E068-46D8-A285-F70B8B4F2BBF}" type="presParOf" srcId="{07CB7D29-7B64-47D4-8A1B-4097A4B4B5E0}" destId="{EDDA5CBC-6A24-4566-9346-6A54330E2041}" srcOrd="1" destOrd="0" presId="urn:microsoft.com/office/officeart/2008/layout/HalfCircleOrganizationChart"/>
    <dgm:cxn modelId="{61AD02EA-B501-4732-9523-B0082C3463E4}" type="presParOf" srcId="{07CB7D29-7B64-47D4-8A1B-4097A4B4B5E0}" destId="{BA981817-453C-4CDB-8645-8EF80742C77F}" srcOrd="2" destOrd="0" presId="urn:microsoft.com/office/officeart/2008/layout/HalfCircleOrganizationChart"/>
    <dgm:cxn modelId="{0A9B24EF-84BC-4F85-B030-EF1F33B0E84F}" type="presParOf" srcId="{07CB7D29-7B64-47D4-8A1B-4097A4B4B5E0}" destId="{CE48923F-3C1B-44DD-A5AD-FB65E02AA083}" srcOrd="3" destOrd="0" presId="urn:microsoft.com/office/officeart/2008/layout/HalfCircleOrganizationChart"/>
    <dgm:cxn modelId="{045BDCCB-1028-4CD8-9BE0-DD1B224A9331}" type="presParOf" srcId="{45607590-DE9D-4954-BE63-4AFA6729C292}" destId="{0E9FC178-86E5-4179-BC42-FC14AE20FEDA}" srcOrd="1" destOrd="0" presId="urn:microsoft.com/office/officeart/2008/layout/HalfCircleOrganizationChart"/>
    <dgm:cxn modelId="{A664B9B9-BD1F-4385-BD42-9063D77A87A5}" type="presParOf" srcId="{0E9FC178-86E5-4179-BC42-FC14AE20FEDA}" destId="{AED2970B-6DA1-41C2-A66A-28E9563F2B52}" srcOrd="0" destOrd="0" presId="urn:microsoft.com/office/officeart/2008/layout/HalfCircleOrganizationChart"/>
    <dgm:cxn modelId="{C1A50A7A-0BE9-4AF7-BC47-EFF81C950BBF}" type="presParOf" srcId="{0E9FC178-86E5-4179-BC42-FC14AE20FEDA}" destId="{420D415E-08D5-4FE1-8432-0BC82EFAA942}" srcOrd="1" destOrd="0" presId="urn:microsoft.com/office/officeart/2008/layout/HalfCircleOrganizationChart"/>
    <dgm:cxn modelId="{EC18E14A-8FA7-469C-BAE8-1E6AFC40FB95}" type="presParOf" srcId="{420D415E-08D5-4FE1-8432-0BC82EFAA942}" destId="{9A42945D-9115-4556-83C0-EF14B782B263}" srcOrd="0" destOrd="0" presId="urn:microsoft.com/office/officeart/2008/layout/HalfCircleOrganizationChart"/>
    <dgm:cxn modelId="{82D0F24F-1F32-45F1-838C-825021474E52}" type="presParOf" srcId="{9A42945D-9115-4556-83C0-EF14B782B263}" destId="{50EC4E36-AE2C-4DBA-903B-5A2E53B7524A}" srcOrd="0" destOrd="0" presId="urn:microsoft.com/office/officeart/2008/layout/HalfCircleOrganizationChart"/>
    <dgm:cxn modelId="{1ECAB002-38A4-4707-8067-E7770EEDDB10}" type="presParOf" srcId="{9A42945D-9115-4556-83C0-EF14B782B263}" destId="{01087A3F-D846-4D2E-8F1F-10CD80EE69F1}" srcOrd="1" destOrd="0" presId="urn:microsoft.com/office/officeart/2008/layout/HalfCircleOrganizationChart"/>
    <dgm:cxn modelId="{0D8939A4-5B9A-44BB-A60D-EFB2FD946A78}" type="presParOf" srcId="{9A42945D-9115-4556-83C0-EF14B782B263}" destId="{91EB5E77-0617-4508-81D6-BD51DCB7F4B5}" srcOrd="2" destOrd="0" presId="urn:microsoft.com/office/officeart/2008/layout/HalfCircleOrganizationChart"/>
    <dgm:cxn modelId="{561F7BF9-A9E0-44BE-BDBC-AAADD5CFDB57}" type="presParOf" srcId="{9A42945D-9115-4556-83C0-EF14B782B263}" destId="{C15A502C-8660-4D4C-BDC7-C53FC4F77807}" srcOrd="3" destOrd="0" presId="urn:microsoft.com/office/officeart/2008/layout/HalfCircleOrganizationChart"/>
    <dgm:cxn modelId="{FB5216FC-573C-4F88-8EA4-D8F1EF0B2BA2}" type="presParOf" srcId="{420D415E-08D5-4FE1-8432-0BC82EFAA942}" destId="{79701D46-013A-4C35-809E-7487CAECF951}" srcOrd="1" destOrd="0" presId="urn:microsoft.com/office/officeart/2008/layout/HalfCircleOrganizationChart"/>
    <dgm:cxn modelId="{E27C2354-0F64-4E2C-97BB-10D3D952CF5B}" type="presParOf" srcId="{79701D46-013A-4C35-809E-7487CAECF951}" destId="{09A201B3-26FC-4FDD-8293-A5605661164F}" srcOrd="0" destOrd="0" presId="urn:microsoft.com/office/officeart/2008/layout/HalfCircleOrganizationChart"/>
    <dgm:cxn modelId="{4C575C9B-C8E2-48A9-B0E4-CBA67A745302}" type="presParOf" srcId="{79701D46-013A-4C35-809E-7487CAECF951}" destId="{A3F288E8-97D0-47C3-A86D-6E4493CA3D07}" srcOrd="1" destOrd="0" presId="urn:microsoft.com/office/officeart/2008/layout/HalfCircleOrganizationChart"/>
    <dgm:cxn modelId="{B7D0BEBD-6F0B-48EA-AAB3-10C9CFE5180A}" type="presParOf" srcId="{A3F288E8-97D0-47C3-A86D-6E4493CA3D07}" destId="{570CAB0C-87E5-427F-8FD2-71A6E1DB1EE3}" srcOrd="0" destOrd="0" presId="urn:microsoft.com/office/officeart/2008/layout/HalfCircleOrganizationChart"/>
    <dgm:cxn modelId="{8BBA5228-9E12-46A8-9171-448BC1A33A03}" type="presParOf" srcId="{570CAB0C-87E5-427F-8FD2-71A6E1DB1EE3}" destId="{83585C00-7A1E-405B-958E-D89097277E02}" srcOrd="0" destOrd="0" presId="urn:microsoft.com/office/officeart/2008/layout/HalfCircleOrganizationChart"/>
    <dgm:cxn modelId="{07E08BB0-E9D5-48D1-A2A0-6DE26ED2AA9E}" type="presParOf" srcId="{570CAB0C-87E5-427F-8FD2-71A6E1DB1EE3}" destId="{E04F8543-3A21-411C-AD3D-3359DFD13EAA}" srcOrd="1" destOrd="0" presId="urn:microsoft.com/office/officeart/2008/layout/HalfCircleOrganizationChart"/>
    <dgm:cxn modelId="{5B026903-474B-43E9-9A00-9E08C53E85EC}" type="presParOf" srcId="{570CAB0C-87E5-427F-8FD2-71A6E1DB1EE3}" destId="{80FE117D-20AA-4748-83FA-B31A287A1E3C}" srcOrd="2" destOrd="0" presId="urn:microsoft.com/office/officeart/2008/layout/HalfCircleOrganizationChart"/>
    <dgm:cxn modelId="{92F3DD1C-3070-44B0-9BF2-79F338487875}" type="presParOf" srcId="{570CAB0C-87E5-427F-8FD2-71A6E1DB1EE3}" destId="{212C4B3B-3EE3-47CB-ABE1-509F270D4641}" srcOrd="3" destOrd="0" presId="urn:microsoft.com/office/officeart/2008/layout/HalfCircleOrganizationChart"/>
    <dgm:cxn modelId="{790691F1-81F5-4DF0-B3CA-DD6FA24BD746}" type="presParOf" srcId="{A3F288E8-97D0-47C3-A86D-6E4493CA3D07}" destId="{239E21B4-EC94-4F20-BA46-92F9B7600C76}" srcOrd="1" destOrd="0" presId="urn:microsoft.com/office/officeart/2008/layout/HalfCircleOrganizationChart"/>
    <dgm:cxn modelId="{35AE103D-7B55-4778-B26D-915B4653BDFB}" type="presParOf" srcId="{A3F288E8-97D0-47C3-A86D-6E4493CA3D07}" destId="{1EB1DA40-2126-43E9-8FB2-CA02DD848220}" srcOrd="2" destOrd="0" presId="urn:microsoft.com/office/officeart/2008/layout/HalfCircleOrganizationChart"/>
    <dgm:cxn modelId="{FADE7E42-274F-4B00-883A-9242423C0B63}" type="presParOf" srcId="{79701D46-013A-4C35-809E-7487CAECF951}" destId="{7AA31E13-C714-46B1-8C42-657D02B133B6}" srcOrd="2" destOrd="0" presId="urn:microsoft.com/office/officeart/2008/layout/HalfCircleOrganizationChart"/>
    <dgm:cxn modelId="{75E4325D-0B73-45E7-8322-D229B8F516D8}" type="presParOf" srcId="{79701D46-013A-4C35-809E-7487CAECF951}" destId="{94EEDF60-C357-4E6B-82F8-DBCCB1CB4166}" srcOrd="3" destOrd="0" presId="urn:microsoft.com/office/officeart/2008/layout/HalfCircleOrganizationChart"/>
    <dgm:cxn modelId="{CF439179-2325-4405-AEDA-72E727285F22}" type="presParOf" srcId="{94EEDF60-C357-4E6B-82F8-DBCCB1CB4166}" destId="{48C917CE-D6BB-4379-A216-C1D8B18CAD65}" srcOrd="0" destOrd="0" presId="urn:microsoft.com/office/officeart/2008/layout/HalfCircleOrganizationChart"/>
    <dgm:cxn modelId="{F24F8EDB-6EA1-4C89-8943-B9CBCFC9286C}" type="presParOf" srcId="{48C917CE-D6BB-4379-A216-C1D8B18CAD65}" destId="{222DC5F8-992D-466C-A9C4-7C5A96F39A73}" srcOrd="0" destOrd="0" presId="urn:microsoft.com/office/officeart/2008/layout/HalfCircleOrganizationChart"/>
    <dgm:cxn modelId="{13E0F383-E8ED-4E52-AC2A-CF0D266093DA}" type="presParOf" srcId="{48C917CE-D6BB-4379-A216-C1D8B18CAD65}" destId="{52D920DD-E90F-44C6-9D78-961654465041}" srcOrd="1" destOrd="0" presId="urn:microsoft.com/office/officeart/2008/layout/HalfCircleOrganizationChart"/>
    <dgm:cxn modelId="{C5698EEF-53FC-42E1-BF4C-2EF23C8F25E9}" type="presParOf" srcId="{48C917CE-D6BB-4379-A216-C1D8B18CAD65}" destId="{16D5839A-104E-4439-947C-1960D2B6AC2C}" srcOrd="2" destOrd="0" presId="urn:microsoft.com/office/officeart/2008/layout/HalfCircleOrganizationChart"/>
    <dgm:cxn modelId="{05DA56A5-C3F3-4B73-B737-E102B8E78EC0}" type="presParOf" srcId="{48C917CE-D6BB-4379-A216-C1D8B18CAD65}" destId="{48952B33-3CE2-4035-90A9-5D131B431CE0}" srcOrd="3" destOrd="0" presId="urn:microsoft.com/office/officeart/2008/layout/HalfCircleOrganizationChart"/>
    <dgm:cxn modelId="{E54163AA-8F32-42AF-AF94-F0CBB01378AB}" type="presParOf" srcId="{94EEDF60-C357-4E6B-82F8-DBCCB1CB4166}" destId="{217DE725-25ED-41C2-81BA-B79FF1F87E2A}" srcOrd="1" destOrd="0" presId="urn:microsoft.com/office/officeart/2008/layout/HalfCircleOrganizationChart"/>
    <dgm:cxn modelId="{061EF448-FD3D-4F47-83CF-A650BD500FE1}" type="presParOf" srcId="{94EEDF60-C357-4E6B-82F8-DBCCB1CB4166}" destId="{B64EC04F-904D-497C-AED3-304096B435FC}" srcOrd="2" destOrd="0" presId="urn:microsoft.com/office/officeart/2008/layout/HalfCircleOrganizationChart"/>
    <dgm:cxn modelId="{4423D7EF-3553-432C-BC44-7261624E93C3}" type="presParOf" srcId="{420D415E-08D5-4FE1-8432-0BC82EFAA942}" destId="{B1D63229-0274-4777-8C28-274A35829F19}" srcOrd="2" destOrd="0" presId="urn:microsoft.com/office/officeart/2008/layout/HalfCircleOrganizationChart"/>
    <dgm:cxn modelId="{43A5F964-A692-4226-B1BB-F32744C101FB}" type="presParOf" srcId="{0E9FC178-86E5-4179-BC42-FC14AE20FEDA}" destId="{AAA3DF6F-9B62-4C58-B65A-2742C823CF42}" srcOrd="2" destOrd="0" presId="urn:microsoft.com/office/officeart/2008/layout/HalfCircleOrganizationChart"/>
    <dgm:cxn modelId="{F34D05DD-1E37-4BDD-A2ED-D5C6C66D32D4}" type="presParOf" srcId="{0E9FC178-86E5-4179-BC42-FC14AE20FEDA}" destId="{A7622108-DEBF-438A-812A-B052C083760C}" srcOrd="3" destOrd="0" presId="urn:microsoft.com/office/officeart/2008/layout/HalfCircleOrganizationChart"/>
    <dgm:cxn modelId="{102F7580-2C83-4ABC-87F1-795573AE6639}" type="presParOf" srcId="{A7622108-DEBF-438A-812A-B052C083760C}" destId="{846E24B5-CE7D-488B-B88C-2A6ABB20EF18}" srcOrd="0" destOrd="0" presId="urn:microsoft.com/office/officeart/2008/layout/HalfCircleOrganizationChart"/>
    <dgm:cxn modelId="{36160ADD-A1D6-4FF8-B03C-52E3CF246F74}" type="presParOf" srcId="{846E24B5-CE7D-488B-B88C-2A6ABB20EF18}" destId="{8545B977-1E85-4376-825F-26DFD485E296}" srcOrd="0" destOrd="0" presId="urn:microsoft.com/office/officeart/2008/layout/HalfCircleOrganizationChart"/>
    <dgm:cxn modelId="{EB65D2CB-C200-4313-B5D6-6A8E1B14CAC4}" type="presParOf" srcId="{846E24B5-CE7D-488B-B88C-2A6ABB20EF18}" destId="{17B6C953-53F6-4392-AA65-C061FEE2F374}" srcOrd="1" destOrd="0" presId="urn:microsoft.com/office/officeart/2008/layout/HalfCircleOrganizationChart"/>
    <dgm:cxn modelId="{9F174763-9BA9-4135-A08D-4791BF1A9639}" type="presParOf" srcId="{846E24B5-CE7D-488B-B88C-2A6ABB20EF18}" destId="{E7342BD8-AA41-43C7-9213-3DC980CE4408}" srcOrd="2" destOrd="0" presId="urn:microsoft.com/office/officeart/2008/layout/HalfCircleOrganizationChart"/>
    <dgm:cxn modelId="{9EAE177D-9A8D-454A-85C6-BB274B06A00C}" type="presParOf" srcId="{846E24B5-CE7D-488B-B88C-2A6ABB20EF18}" destId="{34427443-F70C-4D2E-B57D-3ED7F7CFCA84}" srcOrd="3" destOrd="0" presId="urn:microsoft.com/office/officeart/2008/layout/HalfCircleOrganizationChart"/>
    <dgm:cxn modelId="{FF9EB374-55D7-4925-A106-6285169C4A0B}" type="presParOf" srcId="{A7622108-DEBF-438A-812A-B052C083760C}" destId="{1AE74BF8-847C-46C7-A657-1A4C0C06CF15}" srcOrd="1" destOrd="0" presId="urn:microsoft.com/office/officeart/2008/layout/HalfCircleOrganizationChart"/>
    <dgm:cxn modelId="{0E853100-9EF0-4DB1-A65A-707147F54C2C}" type="presParOf" srcId="{1AE74BF8-847C-46C7-A657-1A4C0C06CF15}" destId="{58930B28-4C39-4FFD-9678-B9C03151D9A6}" srcOrd="0" destOrd="0" presId="urn:microsoft.com/office/officeart/2008/layout/HalfCircleOrganizationChart"/>
    <dgm:cxn modelId="{6C605625-033A-4F05-8A89-E339AE6C4B60}" type="presParOf" srcId="{1AE74BF8-847C-46C7-A657-1A4C0C06CF15}" destId="{93EAC0F7-17A6-4A84-81E9-AF3227DD8027}" srcOrd="1" destOrd="0" presId="urn:microsoft.com/office/officeart/2008/layout/HalfCircleOrganizationChart"/>
    <dgm:cxn modelId="{7E54E046-5242-432F-B85D-1E18DE8AC73B}" type="presParOf" srcId="{93EAC0F7-17A6-4A84-81E9-AF3227DD8027}" destId="{6CFB8349-FF4B-485F-ADC0-0E2C68837E75}" srcOrd="0" destOrd="0" presId="urn:microsoft.com/office/officeart/2008/layout/HalfCircleOrganizationChart"/>
    <dgm:cxn modelId="{C156D954-80EB-466E-A9BC-C9E475A2A786}" type="presParOf" srcId="{6CFB8349-FF4B-485F-ADC0-0E2C68837E75}" destId="{BBCAA2F9-3628-4B18-BB37-BD2DCA1D1F87}" srcOrd="0" destOrd="0" presId="urn:microsoft.com/office/officeart/2008/layout/HalfCircleOrganizationChart"/>
    <dgm:cxn modelId="{F56CC26F-027D-482C-8388-F8F233B13034}" type="presParOf" srcId="{6CFB8349-FF4B-485F-ADC0-0E2C68837E75}" destId="{FBE9091D-9A81-41E4-A91F-D822EF5DE172}" srcOrd="1" destOrd="0" presId="urn:microsoft.com/office/officeart/2008/layout/HalfCircleOrganizationChart"/>
    <dgm:cxn modelId="{4097CECD-4BB6-40F7-99C2-B06DE1AACEA4}" type="presParOf" srcId="{6CFB8349-FF4B-485F-ADC0-0E2C68837E75}" destId="{61F1CFA9-AAA0-455F-BD35-1009A8685F4E}" srcOrd="2" destOrd="0" presId="urn:microsoft.com/office/officeart/2008/layout/HalfCircleOrganizationChart"/>
    <dgm:cxn modelId="{87952C91-52BB-46EF-9021-A9AFAA23D8F7}" type="presParOf" srcId="{6CFB8349-FF4B-485F-ADC0-0E2C68837E75}" destId="{E341BC11-3928-4AF6-891E-895CCBB9B0C3}" srcOrd="3" destOrd="0" presId="urn:microsoft.com/office/officeart/2008/layout/HalfCircleOrganizationChart"/>
    <dgm:cxn modelId="{42E09948-52A9-486A-B65C-805FCA68B36E}" type="presParOf" srcId="{93EAC0F7-17A6-4A84-81E9-AF3227DD8027}" destId="{D35C0ECE-D8CD-4267-BEE3-58EE843F2501}" srcOrd="1" destOrd="0" presId="urn:microsoft.com/office/officeart/2008/layout/HalfCircleOrganizationChart"/>
    <dgm:cxn modelId="{BB0AA6FA-BEE6-4F93-82D3-774E6DEF0170}" type="presParOf" srcId="{93EAC0F7-17A6-4A84-81E9-AF3227DD8027}" destId="{00A38E1A-607E-4E9C-8BA8-03022994B79A}" srcOrd="2" destOrd="0" presId="urn:microsoft.com/office/officeart/2008/layout/HalfCircleOrganizationChart"/>
    <dgm:cxn modelId="{196DEFED-51A1-4AFA-A3CC-4A7E0B3A406F}" type="presParOf" srcId="{1AE74BF8-847C-46C7-A657-1A4C0C06CF15}" destId="{36F8DD12-A502-4716-B42E-F3B0F2929694}" srcOrd="2" destOrd="0" presId="urn:microsoft.com/office/officeart/2008/layout/HalfCircleOrganizationChart"/>
    <dgm:cxn modelId="{21F1FD9E-E885-47F6-8805-C04B88D3816B}" type="presParOf" srcId="{1AE74BF8-847C-46C7-A657-1A4C0C06CF15}" destId="{B4CE279A-A77A-465B-ABAB-4DD25965A302}" srcOrd="3" destOrd="0" presId="urn:microsoft.com/office/officeart/2008/layout/HalfCircleOrganizationChart"/>
    <dgm:cxn modelId="{DFC7D9A4-2060-4642-8466-AD7FD90CE95D}" type="presParOf" srcId="{B4CE279A-A77A-465B-ABAB-4DD25965A302}" destId="{6AB2F93D-E5AA-4C23-8F67-F601FCEDDDAB}" srcOrd="0" destOrd="0" presId="urn:microsoft.com/office/officeart/2008/layout/HalfCircleOrganizationChart"/>
    <dgm:cxn modelId="{F4F3D64B-E18B-43E4-842C-0D4D4110BF30}" type="presParOf" srcId="{6AB2F93D-E5AA-4C23-8F67-F601FCEDDDAB}" destId="{3871F2D2-F27A-46F9-89D1-29E2AC01B420}" srcOrd="0" destOrd="0" presId="urn:microsoft.com/office/officeart/2008/layout/HalfCircleOrganizationChart"/>
    <dgm:cxn modelId="{722B2EA6-B5B5-4E10-8C7A-C36A09000705}" type="presParOf" srcId="{6AB2F93D-E5AA-4C23-8F67-F601FCEDDDAB}" destId="{A62DB34A-89A9-42D3-8E80-1FA174672ED7}" srcOrd="1" destOrd="0" presId="urn:microsoft.com/office/officeart/2008/layout/HalfCircleOrganizationChart"/>
    <dgm:cxn modelId="{0560B54B-E5F5-4E64-B07F-C14FA2598226}" type="presParOf" srcId="{6AB2F93D-E5AA-4C23-8F67-F601FCEDDDAB}" destId="{6EAF77AC-1677-4952-8332-D32E9E2802EB}" srcOrd="2" destOrd="0" presId="urn:microsoft.com/office/officeart/2008/layout/HalfCircleOrganizationChart"/>
    <dgm:cxn modelId="{C93BB98C-40E7-4FD3-9C4D-071A5829FB9C}" type="presParOf" srcId="{6AB2F93D-E5AA-4C23-8F67-F601FCEDDDAB}" destId="{A31B4887-67B3-4EED-9B11-69CCC1062154}" srcOrd="3" destOrd="0" presId="urn:microsoft.com/office/officeart/2008/layout/HalfCircleOrganizationChart"/>
    <dgm:cxn modelId="{F019B1A4-0648-4732-9621-0CA6DB354078}" type="presParOf" srcId="{B4CE279A-A77A-465B-ABAB-4DD25965A302}" destId="{93A27E1F-BD25-4BF2-B64C-51253B8112C7}" srcOrd="1" destOrd="0" presId="urn:microsoft.com/office/officeart/2008/layout/HalfCircleOrganizationChart"/>
    <dgm:cxn modelId="{48FABD65-BAC2-4118-B378-82901D105A9C}" type="presParOf" srcId="{B4CE279A-A77A-465B-ABAB-4DD25965A302}" destId="{17B059EB-3E62-4345-8AC4-7B90399508BD}" srcOrd="2" destOrd="0" presId="urn:microsoft.com/office/officeart/2008/layout/HalfCircleOrganizationChart"/>
    <dgm:cxn modelId="{EA73D7A9-CDC4-466B-954B-CF1BA689A289}" type="presParOf" srcId="{A7622108-DEBF-438A-812A-B052C083760C}" destId="{C1B5C3A4-1F30-41ED-BBF2-D3FD300DA241}" srcOrd="2" destOrd="0" presId="urn:microsoft.com/office/officeart/2008/layout/HalfCircleOrganizationChart"/>
    <dgm:cxn modelId="{5434F2A7-1CAF-4710-8095-38695D88E029}" type="presParOf" srcId="{45607590-DE9D-4954-BE63-4AFA6729C292}" destId="{DA921573-B2C2-421C-ADA7-8BCC3D3A3CEF}" srcOrd="2" destOrd="0" presId="urn:microsoft.com/office/officeart/2008/layout/HalfCircleOrganizationChart"/>
    <dgm:cxn modelId="{A6563CA2-7C03-4F08-80F6-021E3C5939B9}" type="presParOf" srcId="{2B881BB3-A99A-4A20-BB89-16C84578D1EF}" destId="{F50A3FAB-8393-42B8-9239-E85E4BBFA4F0}" srcOrd="2" destOrd="0" presId="urn:microsoft.com/office/officeart/2008/layout/HalfCircleOrganizationChart"/>
    <dgm:cxn modelId="{760C5439-5EF0-4320-9308-BD41F4ADC557}" type="presParOf" srcId="{65A4B28D-5BA4-46AA-ABB5-029ADA0BD089}" destId="{EAD36C6E-78EE-45C3-B060-CAA578DD14EB}" srcOrd="2" destOrd="0" presId="urn:microsoft.com/office/officeart/2008/layout/HalfCircleOrganizationChart"/>
    <dgm:cxn modelId="{824DA5FE-1B6C-4FE2-BA90-E6F863A04367}" type="presParOf" srcId="{65A4B28D-5BA4-46AA-ABB5-029ADA0BD089}" destId="{F80F1BBE-EDA4-4698-8733-711522ECB7D5}" srcOrd="3" destOrd="0" presId="urn:microsoft.com/office/officeart/2008/layout/HalfCircleOrganizationChart"/>
    <dgm:cxn modelId="{9C7E8620-4C85-467A-A317-A104AED1D8C0}" type="presParOf" srcId="{F80F1BBE-EDA4-4698-8733-711522ECB7D5}" destId="{149221AF-29B1-4C04-8E88-8C7CE478E4B8}" srcOrd="0" destOrd="0" presId="urn:microsoft.com/office/officeart/2008/layout/HalfCircleOrganizationChart"/>
    <dgm:cxn modelId="{89060227-5872-46BF-A46A-50D6D7E0F661}" type="presParOf" srcId="{149221AF-29B1-4C04-8E88-8C7CE478E4B8}" destId="{5EA949FD-D76A-497B-B985-CFF007C515E0}" srcOrd="0" destOrd="0" presId="urn:microsoft.com/office/officeart/2008/layout/HalfCircleOrganizationChart"/>
    <dgm:cxn modelId="{555623BE-3CD3-4B14-9454-D563B9A4F105}" type="presParOf" srcId="{149221AF-29B1-4C04-8E88-8C7CE478E4B8}" destId="{DE11934B-85F2-4DAA-9AE0-EB52C6E8B91F}" srcOrd="1" destOrd="0" presId="urn:microsoft.com/office/officeart/2008/layout/HalfCircleOrganizationChart"/>
    <dgm:cxn modelId="{FE56AE7B-1874-4329-984C-B36AC27F1C81}" type="presParOf" srcId="{149221AF-29B1-4C04-8E88-8C7CE478E4B8}" destId="{6CF90A58-150C-4A27-9FC1-62A6EAC6DFAD}" srcOrd="2" destOrd="0" presId="urn:microsoft.com/office/officeart/2008/layout/HalfCircleOrganizationChart"/>
    <dgm:cxn modelId="{9EC812EB-033B-422A-B13A-616E8BDFB056}" type="presParOf" srcId="{149221AF-29B1-4C04-8E88-8C7CE478E4B8}" destId="{C4BDB50B-3566-4C1E-A8DC-888655D8BA29}" srcOrd="3" destOrd="0" presId="urn:microsoft.com/office/officeart/2008/layout/HalfCircleOrganizationChart"/>
    <dgm:cxn modelId="{39389D02-45D8-41D0-92B0-C9619FC9240F}" type="presParOf" srcId="{F80F1BBE-EDA4-4698-8733-711522ECB7D5}" destId="{5B361E39-CC7A-47C8-8DA6-78909E4EA048}" srcOrd="1" destOrd="0" presId="urn:microsoft.com/office/officeart/2008/layout/HalfCircleOrganizationChart"/>
    <dgm:cxn modelId="{3F7540B7-E32D-4BDD-BA69-F2A92FD8ACF2}" type="presParOf" srcId="{5B361E39-CC7A-47C8-8DA6-78909E4EA048}" destId="{EC523620-D142-43CD-AE85-D1C805E968E8}" srcOrd="0" destOrd="0" presId="urn:microsoft.com/office/officeart/2008/layout/HalfCircleOrganizationChart"/>
    <dgm:cxn modelId="{2DD74AAB-32DE-4140-B14B-0144CCABD5C1}" type="presParOf" srcId="{5B361E39-CC7A-47C8-8DA6-78909E4EA048}" destId="{54A88BEB-F018-4DD7-9387-84AD849FEA39}" srcOrd="1" destOrd="0" presId="urn:microsoft.com/office/officeart/2008/layout/HalfCircleOrganizationChart"/>
    <dgm:cxn modelId="{107498D4-AC41-4925-9AB5-B073136D95E0}" type="presParOf" srcId="{54A88BEB-F018-4DD7-9387-84AD849FEA39}" destId="{3BFBA683-1E2E-4023-B389-085AE84357E7}" srcOrd="0" destOrd="0" presId="urn:microsoft.com/office/officeart/2008/layout/HalfCircleOrganizationChart"/>
    <dgm:cxn modelId="{2DAE69EE-5F48-4249-8AF7-5A58D6F06329}" type="presParOf" srcId="{3BFBA683-1E2E-4023-B389-085AE84357E7}" destId="{3B250E20-1CA9-44C5-BDBA-65D7D4B0212A}" srcOrd="0" destOrd="0" presId="urn:microsoft.com/office/officeart/2008/layout/HalfCircleOrganizationChart"/>
    <dgm:cxn modelId="{D8DA10B2-0507-4BB6-ADAE-3ECE7D848D15}" type="presParOf" srcId="{3BFBA683-1E2E-4023-B389-085AE84357E7}" destId="{8ADA47D1-D529-4B9E-8898-647EB5B71990}" srcOrd="1" destOrd="0" presId="urn:microsoft.com/office/officeart/2008/layout/HalfCircleOrganizationChart"/>
    <dgm:cxn modelId="{68B0C4CA-F53E-480A-858A-E93950913D40}" type="presParOf" srcId="{3BFBA683-1E2E-4023-B389-085AE84357E7}" destId="{62A98B8C-329D-4D39-81F9-1DE66D929C6C}" srcOrd="2" destOrd="0" presId="urn:microsoft.com/office/officeart/2008/layout/HalfCircleOrganizationChart"/>
    <dgm:cxn modelId="{9176706B-8717-413B-8ABB-D3C4F4E2232B}" type="presParOf" srcId="{3BFBA683-1E2E-4023-B389-085AE84357E7}" destId="{BE4E5A25-80CC-4EAD-A1F5-9714BCE33EA4}" srcOrd="3" destOrd="0" presId="urn:microsoft.com/office/officeart/2008/layout/HalfCircleOrganizationChart"/>
    <dgm:cxn modelId="{82EF7453-E000-438F-802F-54CDB3793B97}" type="presParOf" srcId="{54A88BEB-F018-4DD7-9387-84AD849FEA39}" destId="{178DC978-AE6E-4297-8DF5-DD248FCA4F4D}" srcOrd="1" destOrd="0" presId="urn:microsoft.com/office/officeart/2008/layout/HalfCircleOrganizationChart"/>
    <dgm:cxn modelId="{8165EC7F-98DC-4021-9DC9-FB77EDD0CB79}" type="presParOf" srcId="{178DC978-AE6E-4297-8DF5-DD248FCA4F4D}" destId="{0807442F-017F-4B5F-8545-2BB7FB1D5C0C}" srcOrd="0" destOrd="0" presId="urn:microsoft.com/office/officeart/2008/layout/HalfCircleOrganizationChart"/>
    <dgm:cxn modelId="{98B18876-A8FD-4E1B-AAB3-82348158CB3B}" type="presParOf" srcId="{178DC978-AE6E-4297-8DF5-DD248FCA4F4D}" destId="{CB587EB2-DA65-42D4-AB29-D9C3A5D7C64B}" srcOrd="1" destOrd="0" presId="urn:microsoft.com/office/officeart/2008/layout/HalfCircleOrganizationChart"/>
    <dgm:cxn modelId="{773AB8C0-40FF-4B3D-9161-64CF6F798E8A}" type="presParOf" srcId="{CB587EB2-DA65-42D4-AB29-D9C3A5D7C64B}" destId="{6123A90D-3D8B-4F39-8404-7B7DD577E646}" srcOrd="0" destOrd="0" presId="urn:microsoft.com/office/officeart/2008/layout/HalfCircleOrganizationChart"/>
    <dgm:cxn modelId="{246D5535-5CD0-4DC0-BB21-9810006EA3E0}" type="presParOf" srcId="{6123A90D-3D8B-4F39-8404-7B7DD577E646}" destId="{CD38AA3D-0369-4461-A359-C502E0750D16}" srcOrd="0" destOrd="0" presId="urn:microsoft.com/office/officeart/2008/layout/HalfCircleOrganizationChart"/>
    <dgm:cxn modelId="{2AE5F1AD-E738-4204-97A2-A5C16A118FAD}" type="presParOf" srcId="{6123A90D-3D8B-4F39-8404-7B7DD577E646}" destId="{79381718-C147-409E-BD10-20F8689F9B01}" srcOrd="1" destOrd="0" presId="urn:microsoft.com/office/officeart/2008/layout/HalfCircleOrganizationChart"/>
    <dgm:cxn modelId="{6E340CB4-9633-48B1-8EF7-426F1045BE3D}" type="presParOf" srcId="{6123A90D-3D8B-4F39-8404-7B7DD577E646}" destId="{76C3C2BF-EBEF-43F8-B694-964D170A7467}" srcOrd="2" destOrd="0" presId="urn:microsoft.com/office/officeart/2008/layout/HalfCircleOrganizationChart"/>
    <dgm:cxn modelId="{57B55641-83C0-4E8A-90A8-AAE3EBBA733F}" type="presParOf" srcId="{6123A90D-3D8B-4F39-8404-7B7DD577E646}" destId="{E852B977-8BF7-4839-95D6-F0629E232D32}" srcOrd="3" destOrd="0" presId="urn:microsoft.com/office/officeart/2008/layout/HalfCircleOrganizationChart"/>
    <dgm:cxn modelId="{8FF02926-97FB-46A9-8CD3-555EFAE12338}" type="presParOf" srcId="{CB587EB2-DA65-42D4-AB29-D9C3A5D7C64B}" destId="{A9F0E271-8EEB-47AA-9AEF-9646B873BD48}" srcOrd="1" destOrd="0" presId="urn:microsoft.com/office/officeart/2008/layout/HalfCircleOrganizationChart"/>
    <dgm:cxn modelId="{65DA4A7A-31B3-4431-AA64-19005916F9E2}" type="presParOf" srcId="{A9F0E271-8EEB-47AA-9AEF-9646B873BD48}" destId="{D0B63092-CDEA-4E54-8399-60ED4328FABC}" srcOrd="0" destOrd="0" presId="urn:microsoft.com/office/officeart/2008/layout/HalfCircleOrganizationChart"/>
    <dgm:cxn modelId="{44DA82F7-CC7A-4FBD-A2AF-72133AC4B053}" type="presParOf" srcId="{A9F0E271-8EEB-47AA-9AEF-9646B873BD48}" destId="{EAC84E23-A78B-4611-A4D5-5A0287DAB5C4}" srcOrd="1" destOrd="0" presId="urn:microsoft.com/office/officeart/2008/layout/HalfCircleOrganizationChart"/>
    <dgm:cxn modelId="{25527A93-13F5-457D-868E-5491BD08691C}" type="presParOf" srcId="{EAC84E23-A78B-4611-A4D5-5A0287DAB5C4}" destId="{423A8A1B-A767-4386-9BAC-66EA0F761004}" srcOrd="0" destOrd="0" presId="urn:microsoft.com/office/officeart/2008/layout/HalfCircleOrganizationChart"/>
    <dgm:cxn modelId="{2318EA73-3665-4729-9B86-4363BD3F5B6F}" type="presParOf" srcId="{423A8A1B-A767-4386-9BAC-66EA0F761004}" destId="{24C42547-5603-472C-902A-C156D97988B4}" srcOrd="0" destOrd="0" presId="urn:microsoft.com/office/officeart/2008/layout/HalfCircleOrganizationChart"/>
    <dgm:cxn modelId="{DB361839-3FEC-4ECC-8DD3-6D5C49506AA0}" type="presParOf" srcId="{423A8A1B-A767-4386-9BAC-66EA0F761004}" destId="{87392F4E-8D21-4D51-9C89-7D10F7E03EF5}" srcOrd="1" destOrd="0" presId="urn:microsoft.com/office/officeart/2008/layout/HalfCircleOrganizationChart"/>
    <dgm:cxn modelId="{4DFB7A4A-018A-4EE7-9814-E2136D4D5395}" type="presParOf" srcId="{423A8A1B-A767-4386-9BAC-66EA0F761004}" destId="{7DA83BE6-7433-4000-AC46-AFB9BC41385A}" srcOrd="2" destOrd="0" presId="urn:microsoft.com/office/officeart/2008/layout/HalfCircleOrganizationChart"/>
    <dgm:cxn modelId="{74A87389-9800-4554-9994-30F8B38B7D04}" type="presParOf" srcId="{423A8A1B-A767-4386-9BAC-66EA0F761004}" destId="{42571E06-335B-427A-90B7-D9B7B6703622}" srcOrd="3" destOrd="0" presId="urn:microsoft.com/office/officeart/2008/layout/HalfCircleOrganizationChart"/>
    <dgm:cxn modelId="{AD5D2F80-9DEC-4A52-BF57-7FEC8D0A07DA}" type="presParOf" srcId="{EAC84E23-A78B-4611-A4D5-5A0287DAB5C4}" destId="{1E52351B-D97D-45F8-BCD9-171367C6B77C}" srcOrd="1" destOrd="0" presId="urn:microsoft.com/office/officeart/2008/layout/HalfCircleOrganizationChart"/>
    <dgm:cxn modelId="{13F81B30-1B00-4503-8262-29FAD74DF262}" type="presParOf" srcId="{1E52351B-D97D-45F8-BCD9-171367C6B77C}" destId="{86087800-AE34-43C9-B85C-6EC233A9C59D}" srcOrd="0" destOrd="0" presId="urn:microsoft.com/office/officeart/2008/layout/HalfCircleOrganizationChart"/>
    <dgm:cxn modelId="{6A74869A-5481-49D3-84BD-5776F1B80703}" type="presParOf" srcId="{1E52351B-D97D-45F8-BCD9-171367C6B77C}" destId="{0E51D156-CCD0-455D-A676-48B373E8CC78}" srcOrd="1" destOrd="0" presId="urn:microsoft.com/office/officeart/2008/layout/HalfCircleOrganizationChart"/>
    <dgm:cxn modelId="{1A71AF04-6384-4911-A538-8C67A1D3CC53}" type="presParOf" srcId="{0E51D156-CCD0-455D-A676-48B373E8CC78}" destId="{26D43D88-5231-4428-8F4B-966ECF77AB3B}" srcOrd="0" destOrd="0" presId="urn:microsoft.com/office/officeart/2008/layout/HalfCircleOrganizationChart"/>
    <dgm:cxn modelId="{49880A09-425F-4409-B3A2-51813C0E9198}" type="presParOf" srcId="{26D43D88-5231-4428-8F4B-966ECF77AB3B}" destId="{EAA10E68-3F7A-4595-AE17-BBDEBE3657AB}" srcOrd="0" destOrd="0" presId="urn:microsoft.com/office/officeart/2008/layout/HalfCircleOrganizationChart"/>
    <dgm:cxn modelId="{ED142295-480E-46D0-9A3D-C1616B2189CD}" type="presParOf" srcId="{26D43D88-5231-4428-8F4B-966ECF77AB3B}" destId="{C4B67723-3172-4A68-82A0-C6BD33E4004E}" srcOrd="1" destOrd="0" presId="urn:microsoft.com/office/officeart/2008/layout/HalfCircleOrganizationChart"/>
    <dgm:cxn modelId="{CFED3B57-7B62-42B3-8C90-32B591D1296E}" type="presParOf" srcId="{26D43D88-5231-4428-8F4B-966ECF77AB3B}" destId="{B5748FEE-7071-4E82-98C2-E13E1134AFEF}" srcOrd="2" destOrd="0" presId="urn:microsoft.com/office/officeart/2008/layout/HalfCircleOrganizationChart"/>
    <dgm:cxn modelId="{61B062D3-E099-4401-9BD8-041EEBA0C9D4}" type="presParOf" srcId="{26D43D88-5231-4428-8F4B-966ECF77AB3B}" destId="{16DAD3F9-A74A-46FC-B0B7-4F68A4120BD5}" srcOrd="3" destOrd="0" presId="urn:microsoft.com/office/officeart/2008/layout/HalfCircleOrganizationChart"/>
    <dgm:cxn modelId="{4A4A3FD5-A37A-4F82-B771-2D6DF9FB2CE2}" type="presParOf" srcId="{0E51D156-CCD0-455D-A676-48B373E8CC78}" destId="{CA4A3AF5-AF2A-4EE7-8C73-B541836A66A9}" srcOrd="1" destOrd="0" presId="urn:microsoft.com/office/officeart/2008/layout/HalfCircleOrganizationChart"/>
    <dgm:cxn modelId="{C398261C-DB99-4C7D-A862-64BF5A1C95B0}" type="presParOf" srcId="{0E51D156-CCD0-455D-A676-48B373E8CC78}" destId="{F0461396-B1A4-4A92-BC4B-23C77472701E}" srcOrd="2" destOrd="0" presId="urn:microsoft.com/office/officeart/2008/layout/HalfCircleOrganizationChart"/>
    <dgm:cxn modelId="{7689DCD2-83A2-49C4-865C-D1E7DFCE0BD3}" type="presParOf" srcId="{1E52351B-D97D-45F8-BCD9-171367C6B77C}" destId="{8DD7C863-977F-4715-AC2D-A22643928511}" srcOrd="2" destOrd="0" presId="urn:microsoft.com/office/officeart/2008/layout/HalfCircleOrganizationChart"/>
    <dgm:cxn modelId="{17BFD647-47E4-4D71-B603-6034A1EB319D}" type="presParOf" srcId="{1E52351B-D97D-45F8-BCD9-171367C6B77C}" destId="{BC70D0BF-123C-4A51-B304-4C691ECE9BFC}" srcOrd="3" destOrd="0" presId="urn:microsoft.com/office/officeart/2008/layout/HalfCircleOrganizationChart"/>
    <dgm:cxn modelId="{EA2481E7-A8AD-47EA-A658-8D617B75C648}" type="presParOf" srcId="{BC70D0BF-123C-4A51-B304-4C691ECE9BFC}" destId="{8D0CB63D-180D-4FC5-9AAA-51E36C6043A7}" srcOrd="0" destOrd="0" presId="urn:microsoft.com/office/officeart/2008/layout/HalfCircleOrganizationChart"/>
    <dgm:cxn modelId="{B02C1664-6E86-4181-BB40-5E56F8877995}" type="presParOf" srcId="{8D0CB63D-180D-4FC5-9AAA-51E36C6043A7}" destId="{4CC60706-3CD9-4621-8A1E-589F2025BCA7}" srcOrd="0" destOrd="0" presId="urn:microsoft.com/office/officeart/2008/layout/HalfCircleOrganizationChart"/>
    <dgm:cxn modelId="{F138C79D-79D9-4A12-BFF7-5E84E87B9E86}" type="presParOf" srcId="{8D0CB63D-180D-4FC5-9AAA-51E36C6043A7}" destId="{0B1314C8-7368-496F-8F67-E7C2EE13097D}" srcOrd="1" destOrd="0" presId="urn:microsoft.com/office/officeart/2008/layout/HalfCircleOrganizationChart"/>
    <dgm:cxn modelId="{ABCBD878-4111-4600-8962-7E0F0C94E623}" type="presParOf" srcId="{8D0CB63D-180D-4FC5-9AAA-51E36C6043A7}" destId="{63F7BCE6-22C9-4D7D-AFEE-4AED198067BA}" srcOrd="2" destOrd="0" presId="urn:microsoft.com/office/officeart/2008/layout/HalfCircleOrganizationChart"/>
    <dgm:cxn modelId="{2F7CB742-0C0F-4E8F-954E-DEEC86BE8A53}" type="presParOf" srcId="{8D0CB63D-180D-4FC5-9AAA-51E36C6043A7}" destId="{A8BCD571-A8FC-486F-8CC2-C268E14647E3}" srcOrd="3" destOrd="0" presId="urn:microsoft.com/office/officeart/2008/layout/HalfCircleOrganizationChart"/>
    <dgm:cxn modelId="{0E8926F0-4C09-452D-BFDB-0D9370231833}" type="presParOf" srcId="{BC70D0BF-123C-4A51-B304-4C691ECE9BFC}" destId="{86977AFE-8FDB-4226-95CF-27FF7988A0AB}" srcOrd="1" destOrd="0" presId="urn:microsoft.com/office/officeart/2008/layout/HalfCircleOrganizationChart"/>
    <dgm:cxn modelId="{0C246213-389B-4A41-B1D3-8937720A4278}" type="presParOf" srcId="{BC70D0BF-123C-4A51-B304-4C691ECE9BFC}" destId="{2FCF1919-A25C-4BE2-9483-07187B64B00E}" srcOrd="2" destOrd="0" presId="urn:microsoft.com/office/officeart/2008/layout/HalfCircleOrganizationChart"/>
    <dgm:cxn modelId="{C9AD96A7-1956-4EC7-B3F6-EED90F3902D3}" type="presParOf" srcId="{EAC84E23-A78B-4611-A4D5-5A0287DAB5C4}" destId="{BAA25051-B68D-46FB-917D-956FCA197BB8}" srcOrd="2" destOrd="0" presId="urn:microsoft.com/office/officeart/2008/layout/HalfCircleOrganizationChart"/>
    <dgm:cxn modelId="{14324084-742B-4EF6-80DE-80FBC3BF503C}" type="presParOf" srcId="{A9F0E271-8EEB-47AA-9AEF-9646B873BD48}" destId="{919638B2-0A08-473B-8614-2615210AD708}" srcOrd="2" destOrd="0" presId="urn:microsoft.com/office/officeart/2008/layout/HalfCircleOrganizationChart"/>
    <dgm:cxn modelId="{96A32938-864F-4E59-943D-57F6BC81210D}" type="presParOf" srcId="{A9F0E271-8EEB-47AA-9AEF-9646B873BD48}" destId="{85ECFC4A-35B4-4023-8889-C4773C9CCFE7}" srcOrd="3" destOrd="0" presId="urn:microsoft.com/office/officeart/2008/layout/HalfCircleOrganizationChart"/>
    <dgm:cxn modelId="{CCE71AF9-4C5C-462C-8CAF-0134950F0941}" type="presParOf" srcId="{85ECFC4A-35B4-4023-8889-C4773C9CCFE7}" destId="{FE01AD21-D7EE-47FA-84E2-F3FAE6001C8D}" srcOrd="0" destOrd="0" presId="urn:microsoft.com/office/officeart/2008/layout/HalfCircleOrganizationChart"/>
    <dgm:cxn modelId="{6480B507-CEAD-4C76-89F9-702AA49A11E1}" type="presParOf" srcId="{FE01AD21-D7EE-47FA-84E2-F3FAE6001C8D}" destId="{75699DCE-D16E-457A-B9E1-223589ADF02A}" srcOrd="0" destOrd="0" presId="urn:microsoft.com/office/officeart/2008/layout/HalfCircleOrganizationChart"/>
    <dgm:cxn modelId="{8DBE5672-5ED4-4808-BD5F-17673BB3AD3D}" type="presParOf" srcId="{FE01AD21-D7EE-47FA-84E2-F3FAE6001C8D}" destId="{1509024A-A7FE-4B49-80AE-59B754C82E9E}" srcOrd="1" destOrd="0" presId="urn:microsoft.com/office/officeart/2008/layout/HalfCircleOrganizationChart"/>
    <dgm:cxn modelId="{CF8F9B0C-D1ED-419A-B731-261FAE79E0C5}" type="presParOf" srcId="{FE01AD21-D7EE-47FA-84E2-F3FAE6001C8D}" destId="{14D30744-6973-4215-91F3-F8309B1B003A}" srcOrd="2" destOrd="0" presId="urn:microsoft.com/office/officeart/2008/layout/HalfCircleOrganizationChart"/>
    <dgm:cxn modelId="{B66DBADE-8641-49C6-81CA-3B84F27BE70C}" type="presParOf" srcId="{FE01AD21-D7EE-47FA-84E2-F3FAE6001C8D}" destId="{9C1D2A40-F448-49FD-9BE6-5B2500F8FF11}" srcOrd="3" destOrd="0" presId="urn:microsoft.com/office/officeart/2008/layout/HalfCircleOrganizationChart"/>
    <dgm:cxn modelId="{6FA257B8-97D0-421F-9282-52342B70F79D}" type="presParOf" srcId="{85ECFC4A-35B4-4023-8889-C4773C9CCFE7}" destId="{8E18269E-6AC6-4BD3-BD45-76D23A21B893}" srcOrd="1" destOrd="0" presId="urn:microsoft.com/office/officeart/2008/layout/HalfCircleOrganizationChart"/>
    <dgm:cxn modelId="{27D7FD22-825E-4ADB-8146-72A4D89C8954}" type="presParOf" srcId="{8E18269E-6AC6-4BD3-BD45-76D23A21B893}" destId="{FD569C7C-3FAF-4FD1-9F34-CAE1AC7AC309}" srcOrd="0" destOrd="0" presId="urn:microsoft.com/office/officeart/2008/layout/HalfCircleOrganizationChart"/>
    <dgm:cxn modelId="{8177C63F-2399-484A-BC86-BB4BDA911E79}" type="presParOf" srcId="{8E18269E-6AC6-4BD3-BD45-76D23A21B893}" destId="{5DD6A792-62A2-4B13-9C50-73EB3F3160D9}" srcOrd="1" destOrd="0" presId="urn:microsoft.com/office/officeart/2008/layout/HalfCircleOrganizationChart"/>
    <dgm:cxn modelId="{E0109B35-9123-423C-9281-075A24478D2B}" type="presParOf" srcId="{5DD6A792-62A2-4B13-9C50-73EB3F3160D9}" destId="{FFC13454-549D-4EA4-BB1D-1C37756B963E}" srcOrd="0" destOrd="0" presId="urn:microsoft.com/office/officeart/2008/layout/HalfCircleOrganizationChart"/>
    <dgm:cxn modelId="{EA120DE8-0E2B-415A-9019-DE283E60B42A}" type="presParOf" srcId="{FFC13454-549D-4EA4-BB1D-1C37756B963E}" destId="{0A1BA0A4-EB1E-414A-9710-FC5D1930196D}" srcOrd="0" destOrd="0" presId="urn:microsoft.com/office/officeart/2008/layout/HalfCircleOrganizationChart"/>
    <dgm:cxn modelId="{ADB14762-EC47-434C-BAF8-5D76EBB3C1CE}" type="presParOf" srcId="{FFC13454-549D-4EA4-BB1D-1C37756B963E}" destId="{DBB4FC1D-178B-4FB6-8C0A-0D1CE5EB2787}" srcOrd="1" destOrd="0" presId="urn:microsoft.com/office/officeart/2008/layout/HalfCircleOrganizationChart"/>
    <dgm:cxn modelId="{C36D244D-2CE0-4795-A58B-5BC232F3114D}" type="presParOf" srcId="{FFC13454-549D-4EA4-BB1D-1C37756B963E}" destId="{01D0BC09-70E4-4844-B832-DC1EE372347C}" srcOrd="2" destOrd="0" presId="urn:microsoft.com/office/officeart/2008/layout/HalfCircleOrganizationChart"/>
    <dgm:cxn modelId="{C2B8720C-DB27-4087-BD13-A68BA1315B79}" type="presParOf" srcId="{FFC13454-549D-4EA4-BB1D-1C37756B963E}" destId="{0EBB46F4-394B-4B5B-B5D8-0E8581C10D30}" srcOrd="3" destOrd="0" presId="urn:microsoft.com/office/officeart/2008/layout/HalfCircleOrganizationChart"/>
    <dgm:cxn modelId="{17EABEE5-F55E-4A68-BE03-F54C9BD6D7CC}" type="presParOf" srcId="{5DD6A792-62A2-4B13-9C50-73EB3F3160D9}" destId="{26B3FC15-FE04-464B-BF1D-937F96D9664C}" srcOrd="1" destOrd="0" presId="urn:microsoft.com/office/officeart/2008/layout/HalfCircleOrganizationChart"/>
    <dgm:cxn modelId="{5F40A570-F8F4-4D86-8028-823F4948772A}" type="presParOf" srcId="{5DD6A792-62A2-4B13-9C50-73EB3F3160D9}" destId="{A6ED62C4-C30B-4827-B00E-E2E64D752851}" srcOrd="2" destOrd="0" presId="urn:microsoft.com/office/officeart/2008/layout/HalfCircleOrganizationChart"/>
    <dgm:cxn modelId="{A6AC6980-79DD-49F4-B16F-06B6E742900F}" type="presParOf" srcId="{8E18269E-6AC6-4BD3-BD45-76D23A21B893}" destId="{26028EDD-3627-4AC9-88F2-0F02869E9AF1}" srcOrd="2" destOrd="0" presId="urn:microsoft.com/office/officeart/2008/layout/HalfCircleOrganizationChart"/>
    <dgm:cxn modelId="{97866982-6AEE-4ED7-9841-B57A3D897CA1}" type="presParOf" srcId="{8E18269E-6AC6-4BD3-BD45-76D23A21B893}" destId="{7D6131A8-9A0D-4235-9614-ABCF94405BB9}" srcOrd="3" destOrd="0" presId="urn:microsoft.com/office/officeart/2008/layout/HalfCircleOrganizationChart"/>
    <dgm:cxn modelId="{E9393654-7734-4F0E-A682-4965F1DB5998}" type="presParOf" srcId="{7D6131A8-9A0D-4235-9614-ABCF94405BB9}" destId="{4454480E-BC7C-415E-9BD7-43B086F3B3F7}" srcOrd="0" destOrd="0" presId="urn:microsoft.com/office/officeart/2008/layout/HalfCircleOrganizationChart"/>
    <dgm:cxn modelId="{116AAAC9-54EE-4F28-83B1-5615FD8C738D}" type="presParOf" srcId="{4454480E-BC7C-415E-9BD7-43B086F3B3F7}" destId="{36A39D08-1326-4A8F-BB79-71390C206B14}" srcOrd="0" destOrd="0" presId="urn:microsoft.com/office/officeart/2008/layout/HalfCircleOrganizationChart"/>
    <dgm:cxn modelId="{1C3A6378-D12E-48E0-B493-7A21ACF387ED}" type="presParOf" srcId="{4454480E-BC7C-415E-9BD7-43B086F3B3F7}" destId="{BE4650F9-C1D4-4DED-8491-F2650DBDEB38}" srcOrd="1" destOrd="0" presId="urn:microsoft.com/office/officeart/2008/layout/HalfCircleOrganizationChart"/>
    <dgm:cxn modelId="{BC4F99D6-66E3-4A62-B62A-C2A09C75604A}" type="presParOf" srcId="{4454480E-BC7C-415E-9BD7-43B086F3B3F7}" destId="{F5C20E76-3AAB-4D0D-B86D-2E44A11776E4}" srcOrd="2" destOrd="0" presId="urn:microsoft.com/office/officeart/2008/layout/HalfCircleOrganizationChart"/>
    <dgm:cxn modelId="{6EA226B2-CF63-440C-A727-C1C89854287C}" type="presParOf" srcId="{4454480E-BC7C-415E-9BD7-43B086F3B3F7}" destId="{1FA8A01A-CC52-4568-BEFC-1856E4B9420B}" srcOrd="3" destOrd="0" presId="urn:microsoft.com/office/officeart/2008/layout/HalfCircleOrganizationChart"/>
    <dgm:cxn modelId="{43B610C0-0302-4EE4-8427-85C0C80210BC}" type="presParOf" srcId="{7D6131A8-9A0D-4235-9614-ABCF94405BB9}" destId="{881A167A-71A5-47DC-A830-9A30843B59B3}" srcOrd="1" destOrd="0" presId="urn:microsoft.com/office/officeart/2008/layout/HalfCircleOrganizationChart"/>
    <dgm:cxn modelId="{B3F0AA51-FFE3-45AF-BB6E-645DDB54DEDF}" type="presParOf" srcId="{7D6131A8-9A0D-4235-9614-ABCF94405BB9}" destId="{F5E74853-5072-4DC8-B967-A27D858B22FE}" srcOrd="2" destOrd="0" presId="urn:microsoft.com/office/officeart/2008/layout/HalfCircleOrganizationChart"/>
    <dgm:cxn modelId="{4D298A14-C3BF-4264-9B0A-C6C3524FDD72}" type="presParOf" srcId="{85ECFC4A-35B4-4023-8889-C4773C9CCFE7}" destId="{A37FFB4A-F929-4D54-8C42-19673B0D2309}" srcOrd="2" destOrd="0" presId="urn:microsoft.com/office/officeart/2008/layout/HalfCircleOrganizationChart"/>
    <dgm:cxn modelId="{B053E618-3DF0-43D0-B1D0-2FBC333AEDCB}" type="presParOf" srcId="{CB587EB2-DA65-42D4-AB29-D9C3A5D7C64B}" destId="{29D1327E-20C7-43A8-9B8D-3BCD08838F7F}" srcOrd="2" destOrd="0" presId="urn:microsoft.com/office/officeart/2008/layout/HalfCircleOrganizationChart"/>
    <dgm:cxn modelId="{C08E217D-27CF-41BB-9B3E-3B56912D3939}" type="presParOf" srcId="{178DC978-AE6E-4297-8DF5-DD248FCA4F4D}" destId="{A4ED4750-2991-4F69-A091-1C8A50BB5160}" srcOrd="2" destOrd="0" presId="urn:microsoft.com/office/officeart/2008/layout/HalfCircleOrganizationChart"/>
    <dgm:cxn modelId="{D963263C-0615-46AA-A31A-99E7C5FE8CAD}" type="presParOf" srcId="{178DC978-AE6E-4297-8DF5-DD248FCA4F4D}" destId="{116E9429-9C96-4864-9A4A-F12A33039199}" srcOrd="3" destOrd="0" presId="urn:microsoft.com/office/officeart/2008/layout/HalfCircleOrganizationChart"/>
    <dgm:cxn modelId="{C087ACF9-1356-46F1-9310-5E5625648462}" type="presParOf" srcId="{116E9429-9C96-4864-9A4A-F12A33039199}" destId="{278B5FE5-B5F1-42E7-8A52-1572C6AB7BF2}" srcOrd="0" destOrd="0" presId="urn:microsoft.com/office/officeart/2008/layout/HalfCircleOrganizationChart"/>
    <dgm:cxn modelId="{192CB297-6D4F-4349-8306-20D39E4ED9C7}" type="presParOf" srcId="{278B5FE5-B5F1-42E7-8A52-1572C6AB7BF2}" destId="{53DAB1F7-7299-4D67-A608-F4901ADF98AC}" srcOrd="0" destOrd="0" presId="urn:microsoft.com/office/officeart/2008/layout/HalfCircleOrganizationChart"/>
    <dgm:cxn modelId="{4C935236-4817-40B0-AE15-39EADFEDF526}" type="presParOf" srcId="{278B5FE5-B5F1-42E7-8A52-1572C6AB7BF2}" destId="{6E4F264A-F1BA-4734-8BA4-5CBD613958A9}" srcOrd="1" destOrd="0" presId="urn:microsoft.com/office/officeart/2008/layout/HalfCircleOrganizationChart"/>
    <dgm:cxn modelId="{D714E37D-5AAE-4A06-8422-06278A275FCC}" type="presParOf" srcId="{278B5FE5-B5F1-42E7-8A52-1572C6AB7BF2}" destId="{0E3585B5-2C15-4E7C-93AD-FCF95D03BEB2}" srcOrd="2" destOrd="0" presId="urn:microsoft.com/office/officeart/2008/layout/HalfCircleOrganizationChart"/>
    <dgm:cxn modelId="{949D37A4-77F7-4CCD-902C-739976B74EED}" type="presParOf" srcId="{278B5FE5-B5F1-42E7-8A52-1572C6AB7BF2}" destId="{5017DF6E-FBA3-480C-B75E-F83CD0541BDC}" srcOrd="3" destOrd="0" presId="urn:microsoft.com/office/officeart/2008/layout/HalfCircleOrganizationChart"/>
    <dgm:cxn modelId="{4462A60F-2549-47EA-982F-45A1B76F7145}" type="presParOf" srcId="{116E9429-9C96-4864-9A4A-F12A33039199}" destId="{40DB41E4-AD53-4C68-B3D6-C156152035A9}" srcOrd="1" destOrd="0" presId="urn:microsoft.com/office/officeart/2008/layout/HalfCircleOrganizationChart"/>
    <dgm:cxn modelId="{72A50765-A051-45A1-834E-DAD526C1CABE}" type="presParOf" srcId="{40DB41E4-AD53-4C68-B3D6-C156152035A9}" destId="{7D103A18-DAD8-4C1C-B987-539221C67EFC}" srcOrd="0" destOrd="0" presId="urn:microsoft.com/office/officeart/2008/layout/HalfCircleOrganizationChart"/>
    <dgm:cxn modelId="{780EA28B-97D2-418A-A7DB-4FEAD3318A34}" type="presParOf" srcId="{40DB41E4-AD53-4C68-B3D6-C156152035A9}" destId="{A1426897-7810-469E-8DCA-58DDF9DE75BB}" srcOrd="1" destOrd="0" presId="urn:microsoft.com/office/officeart/2008/layout/HalfCircleOrganizationChart"/>
    <dgm:cxn modelId="{1B95E7D0-22C4-4AE2-8CB8-BAA8D0A38738}" type="presParOf" srcId="{A1426897-7810-469E-8DCA-58DDF9DE75BB}" destId="{36DA2863-CD1A-4B3C-BC37-3919E87CEAC3}" srcOrd="0" destOrd="0" presId="urn:microsoft.com/office/officeart/2008/layout/HalfCircleOrganizationChart"/>
    <dgm:cxn modelId="{CE4F1F5D-F291-477F-8BCF-873BDDA4E023}" type="presParOf" srcId="{36DA2863-CD1A-4B3C-BC37-3919E87CEAC3}" destId="{EBE53566-0580-4975-B1CB-E9499406CAF6}" srcOrd="0" destOrd="0" presId="urn:microsoft.com/office/officeart/2008/layout/HalfCircleOrganizationChart"/>
    <dgm:cxn modelId="{105D9D76-71D0-4921-B66F-84ECA530184D}" type="presParOf" srcId="{36DA2863-CD1A-4B3C-BC37-3919E87CEAC3}" destId="{30F55355-8734-4EDF-A336-EADF122DEEA2}" srcOrd="1" destOrd="0" presId="urn:microsoft.com/office/officeart/2008/layout/HalfCircleOrganizationChart"/>
    <dgm:cxn modelId="{1995ACFD-78EA-4257-B049-7B5CCE79EC0B}" type="presParOf" srcId="{36DA2863-CD1A-4B3C-BC37-3919E87CEAC3}" destId="{2A4763C4-EA55-4F4A-B9FC-E1D7C2DD84F0}" srcOrd="2" destOrd="0" presId="urn:microsoft.com/office/officeart/2008/layout/HalfCircleOrganizationChart"/>
    <dgm:cxn modelId="{A05211EC-8E19-4649-9459-7737C2DA710D}" type="presParOf" srcId="{36DA2863-CD1A-4B3C-BC37-3919E87CEAC3}" destId="{F45C2F3F-8AA5-4952-AA2A-EA35847A1A78}" srcOrd="3" destOrd="0" presId="urn:microsoft.com/office/officeart/2008/layout/HalfCircleOrganizationChart"/>
    <dgm:cxn modelId="{A2253CF0-B0AF-43E9-B3B1-5DFEA4124CBD}" type="presParOf" srcId="{A1426897-7810-469E-8DCA-58DDF9DE75BB}" destId="{D98579AD-6BA0-468F-8963-59070A102F83}" srcOrd="1" destOrd="0" presId="urn:microsoft.com/office/officeart/2008/layout/HalfCircleOrganizationChart"/>
    <dgm:cxn modelId="{17B20C20-FF85-499B-A7F3-1078727E13D0}" type="presParOf" srcId="{A1426897-7810-469E-8DCA-58DDF9DE75BB}" destId="{8984B43B-9E0F-44C7-AFB5-4183D5931C9F}" srcOrd="2" destOrd="0" presId="urn:microsoft.com/office/officeart/2008/layout/HalfCircleOrganizationChart"/>
    <dgm:cxn modelId="{8B0ECBDD-3D66-42E5-9235-E13C723C325C}" type="presParOf" srcId="{40DB41E4-AD53-4C68-B3D6-C156152035A9}" destId="{CE6B2FDB-A7E5-4CCE-A21F-F0D421D650A2}" srcOrd="2" destOrd="0" presId="urn:microsoft.com/office/officeart/2008/layout/HalfCircleOrganizationChart"/>
    <dgm:cxn modelId="{4D94B921-A0D3-4D7A-8EF6-55B6A1AEBDD3}" type="presParOf" srcId="{40DB41E4-AD53-4C68-B3D6-C156152035A9}" destId="{6F7D6DDD-DD7A-498E-96C5-E624FDBB6CC4}" srcOrd="3" destOrd="0" presId="urn:microsoft.com/office/officeart/2008/layout/HalfCircleOrganizationChart"/>
    <dgm:cxn modelId="{9194B99B-666D-4DA0-AC0C-FA7E509AC0F0}" type="presParOf" srcId="{6F7D6DDD-DD7A-498E-96C5-E624FDBB6CC4}" destId="{A6743D08-5B8B-4EAE-B0A3-07DCD0A92988}" srcOrd="0" destOrd="0" presId="urn:microsoft.com/office/officeart/2008/layout/HalfCircleOrganizationChart"/>
    <dgm:cxn modelId="{02CAD4D3-A299-4582-BEC9-D1BE48995946}" type="presParOf" srcId="{A6743D08-5B8B-4EAE-B0A3-07DCD0A92988}" destId="{87B5331E-BB97-4127-9A04-034B89D7F31D}" srcOrd="0" destOrd="0" presId="urn:microsoft.com/office/officeart/2008/layout/HalfCircleOrganizationChart"/>
    <dgm:cxn modelId="{C4780D79-E482-413F-A984-EB8468F8AF92}" type="presParOf" srcId="{A6743D08-5B8B-4EAE-B0A3-07DCD0A92988}" destId="{DCC53787-ABF1-4458-89FB-804F13DF5963}" srcOrd="1" destOrd="0" presId="urn:microsoft.com/office/officeart/2008/layout/HalfCircleOrganizationChart"/>
    <dgm:cxn modelId="{97209CBE-9A89-4F75-97AC-BAACC4CA9B8A}" type="presParOf" srcId="{A6743D08-5B8B-4EAE-B0A3-07DCD0A92988}" destId="{1831C55C-1D8A-4684-8CA7-E0D56A1CB3BE}" srcOrd="2" destOrd="0" presId="urn:microsoft.com/office/officeart/2008/layout/HalfCircleOrganizationChart"/>
    <dgm:cxn modelId="{C7DF5FE7-CC79-49D2-8007-1237158972F3}" type="presParOf" srcId="{A6743D08-5B8B-4EAE-B0A3-07DCD0A92988}" destId="{8F4ECF3C-CE25-459B-BD85-A70802C1BB71}" srcOrd="3" destOrd="0" presId="urn:microsoft.com/office/officeart/2008/layout/HalfCircleOrganizationChart"/>
    <dgm:cxn modelId="{0028C883-A5BE-40C0-BC87-284A01CE9AB8}" type="presParOf" srcId="{6F7D6DDD-DD7A-498E-96C5-E624FDBB6CC4}" destId="{8F1BA64A-EB02-4B31-B2AE-028992235C07}" srcOrd="1" destOrd="0" presId="urn:microsoft.com/office/officeart/2008/layout/HalfCircleOrganizationChart"/>
    <dgm:cxn modelId="{64C658FB-A035-4E15-9243-4CF6AB8A5980}" type="presParOf" srcId="{8F1BA64A-EB02-4B31-B2AE-028992235C07}" destId="{0432B518-1744-4671-8F5B-D4EA935FBCB5}" srcOrd="0" destOrd="0" presId="urn:microsoft.com/office/officeart/2008/layout/HalfCircleOrganizationChart"/>
    <dgm:cxn modelId="{57293CDF-A1F9-41ED-B356-396629DB30AC}" type="presParOf" srcId="{8F1BA64A-EB02-4B31-B2AE-028992235C07}" destId="{4030A641-BB85-44B5-A17B-A128FB607166}" srcOrd="1" destOrd="0" presId="urn:microsoft.com/office/officeart/2008/layout/HalfCircleOrganizationChart"/>
    <dgm:cxn modelId="{73032BB3-C1AF-4207-9E59-C5EAD793A2A2}" type="presParOf" srcId="{4030A641-BB85-44B5-A17B-A128FB607166}" destId="{1C434065-C6E0-4827-8F9F-C10E3D881892}" srcOrd="0" destOrd="0" presId="urn:microsoft.com/office/officeart/2008/layout/HalfCircleOrganizationChart"/>
    <dgm:cxn modelId="{48150FD0-803D-4A90-BE91-6A670CE98AA0}" type="presParOf" srcId="{1C434065-C6E0-4827-8F9F-C10E3D881892}" destId="{4B6709E4-7C14-472B-842C-0A9F75A7055D}" srcOrd="0" destOrd="0" presId="urn:microsoft.com/office/officeart/2008/layout/HalfCircleOrganizationChart"/>
    <dgm:cxn modelId="{D68AD145-E4B4-44A3-8689-87DA8AE6D743}" type="presParOf" srcId="{1C434065-C6E0-4827-8F9F-C10E3D881892}" destId="{1A7B3F1A-7EC4-4160-848B-3C6CD924E6ED}" srcOrd="1" destOrd="0" presId="urn:microsoft.com/office/officeart/2008/layout/HalfCircleOrganizationChart"/>
    <dgm:cxn modelId="{B30D9DD5-D7DC-4BF6-9658-F2ACB802D499}" type="presParOf" srcId="{1C434065-C6E0-4827-8F9F-C10E3D881892}" destId="{5B43C253-25A9-4D23-B89B-19387461EBFA}" srcOrd="2" destOrd="0" presId="urn:microsoft.com/office/officeart/2008/layout/HalfCircleOrganizationChart"/>
    <dgm:cxn modelId="{35C4EB70-9109-4924-9D1F-B5953DC6B5FC}" type="presParOf" srcId="{1C434065-C6E0-4827-8F9F-C10E3D881892}" destId="{6702CC00-FF07-44A0-B611-9E7E6E7B0105}" srcOrd="3" destOrd="0" presId="urn:microsoft.com/office/officeart/2008/layout/HalfCircleOrganizationChart"/>
    <dgm:cxn modelId="{A8FC1C84-0B22-4E93-B4D1-A1D6FE0FBADA}" type="presParOf" srcId="{4030A641-BB85-44B5-A17B-A128FB607166}" destId="{C2DE7F6B-6A55-43C7-854E-711BA71D0B78}" srcOrd="1" destOrd="0" presId="urn:microsoft.com/office/officeart/2008/layout/HalfCircleOrganizationChart"/>
    <dgm:cxn modelId="{222376A9-B6FE-4F1C-99DB-AC0CF7639A55}" type="presParOf" srcId="{4030A641-BB85-44B5-A17B-A128FB607166}" destId="{4B3BD6D6-AECD-4D67-89C5-C34ED4A3C0DF}" srcOrd="2" destOrd="0" presId="urn:microsoft.com/office/officeart/2008/layout/HalfCircleOrganizationChart"/>
    <dgm:cxn modelId="{7C1E9A2D-08A5-4695-A8D2-0C984792032D}" type="presParOf" srcId="{8F1BA64A-EB02-4B31-B2AE-028992235C07}" destId="{C9C11B0B-482D-4B67-A716-A88CD938CC62}" srcOrd="2" destOrd="0" presId="urn:microsoft.com/office/officeart/2008/layout/HalfCircleOrganizationChart"/>
    <dgm:cxn modelId="{E412EF1F-D646-44A7-9B2F-8976FC20945C}" type="presParOf" srcId="{8F1BA64A-EB02-4B31-B2AE-028992235C07}" destId="{833848E5-B959-41ED-A810-3D55CE0C86BE}" srcOrd="3" destOrd="0" presId="urn:microsoft.com/office/officeart/2008/layout/HalfCircleOrganizationChart"/>
    <dgm:cxn modelId="{CEACD795-B6C6-434E-954E-01873BCC673A}" type="presParOf" srcId="{833848E5-B959-41ED-A810-3D55CE0C86BE}" destId="{0EF8425B-ED00-4220-8C23-B31A3BA8A895}" srcOrd="0" destOrd="0" presId="urn:microsoft.com/office/officeart/2008/layout/HalfCircleOrganizationChart"/>
    <dgm:cxn modelId="{1653810C-C831-4839-9CDD-2B64AD8791B5}" type="presParOf" srcId="{0EF8425B-ED00-4220-8C23-B31A3BA8A895}" destId="{C6B49C82-9BEB-4AA7-B9EC-39DCC248DE2D}" srcOrd="0" destOrd="0" presId="urn:microsoft.com/office/officeart/2008/layout/HalfCircleOrganizationChart"/>
    <dgm:cxn modelId="{76AF406F-37E8-4BB5-BF39-65169CD80E12}" type="presParOf" srcId="{0EF8425B-ED00-4220-8C23-B31A3BA8A895}" destId="{1C657583-85B8-49FA-A243-25E4F4C65FED}" srcOrd="1" destOrd="0" presId="urn:microsoft.com/office/officeart/2008/layout/HalfCircleOrganizationChart"/>
    <dgm:cxn modelId="{ABF32F2A-5126-4202-BDC6-8C2F14BA7505}" type="presParOf" srcId="{0EF8425B-ED00-4220-8C23-B31A3BA8A895}" destId="{BF61316A-0BE2-495D-80BD-BAAE747B5E62}" srcOrd="2" destOrd="0" presId="urn:microsoft.com/office/officeart/2008/layout/HalfCircleOrganizationChart"/>
    <dgm:cxn modelId="{AB7BBA95-868C-4E32-8CD1-988F469D658E}" type="presParOf" srcId="{0EF8425B-ED00-4220-8C23-B31A3BA8A895}" destId="{86D6CE62-8259-4F5A-9D91-9BE846802F02}" srcOrd="3" destOrd="0" presId="urn:microsoft.com/office/officeart/2008/layout/HalfCircleOrganizationChart"/>
    <dgm:cxn modelId="{0AA272F0-FA49-45D3-A6DC-61995E4F0F2D}" type="presParOf" srcId="{833848E5-B959-41ED-A810-3D55CE0C86BE}" destId="{745CC914-F2B3-464F-8523-17627F359C2F}" srcOrd="1" destOrd="0" presId="urn:microsoft.com/office/officeart/2008/layout/HalfCircleOrganizationChart"/>
    <dgm:cxn modelId="{46BB034F-CDDC-4D8B-B879-5839C1108357}" type="presParOf" srcId="{833848E5-B959-41ED-A810-3D55CE0C86BE}" destId="{CE6D2EA2-7286-476C-9432-0CF951B8B84B}" srcOrd="2" destOrd="0" presId="urn:microsoft.com/office/officeart/2008/layout/HalfCircleOrganizationChart"/>
    <dgm:cxn modelId="{24663C65-4AD2-4A21-9C6C-51EFF5D3DADF}" type="presParOf" srcId="{6F7D6DDD-DD7A-498E-96C5-E624FDBB6CC4}" destId="{050AE472-1DCE-46A4-A032-DAA19788435F}" srcOrd="2" destOrd="0" presId="urn:microsoft.com/office/officeart/2008/layout/HalfCircleOrganizationChart"/>
    <dgm:cxn modelId="{5E47764A-5947-4E94-B68F-0D52122EB4FA}" type="presParOf" srcId="{116E9429-9C96-4864-9A4A-F12A33039199}" destId="{2305D118-2269-49BE-94D6-0961F6343868}" srcOrd="2" destOrd="0" presId="urn:microsoft.com/office/officeart/2008/layout/HalfCircleOrganizationChart"/>
    <dgm:cxn modelId="{140502F4-FE37-4006-9C97-50402339EF0A}" type="presParOf" srcId="{54A88BEB-F018-4DD7-9387-84AD849FEA39}" destId="{28D394C0-119C-4752-9E81-8F942FA024F2}" srcOrd="2" destOrd="0" presId="urn:microsoft.com/office/officeart/2008/layout/HalfCircleOrganizationChart"/>
    <dgm:cxn modelId="{B2136EEA-BE5D-433E-A224-C9E45A86691D}" type="presParOf" srcId="{5B361E39-CC7A-47C8-8DA6-78909E4EA048}" destId="{A58AB372-8797-4A57-B293-1F53C7A1711A}" srcOrd="2" destOrd="0" presId="urn:microsoft.com/office/officeart/2008/layout/HalfCircleOrganizationChart"/>
    <dgm:cxn modelId="{8C8002E9-5409-4B24-A84D-4BAF51E3B796}" type="presParOf" srcId="{5B361E39-CC7A-47C8-8DA6-78909E4EA048}" destId="{DD7D737C-73EB-4D7E-81F5-1334E24261EC}" srcOrd="3" destOrd="0" presId="urn:microsoft.com/office/officeart/2008/layout/HalfCircleOrganizationChart"/>
    <dgm:cxn modelId="{D87C7768-35C6-4D1E-A115-B6AA682FA9A1}" type="presParOf" srcId="{DD7D737C-73EB-4D7E-81F5-1334E24261EC}" destId="{BC841AC3-D95C-46A2-A233-77F3F6E55936}" srcOrd="0" destOrd="0" presId="urn:microsoft.com/office/officeart/2008/layout/HalfCircleOrganizationChart"/>
    <dgm:cxn modelId="{4BEFD8DD-6F87-4F52-8669-33AACD66792D}" type="presParOf" srcId="{BC841AC3-D95C-46A2-A233-77F3F6E55936}" destId="{2BC7AE82-521E-451A-98AA-689D0CF1B56C}" srcOrd="0" destOrd="0" presId="urn:microsoft.com/office/officeart/2008/layout/HalfCircleOrganizationChart"/>
    <dgm:cxn modelId="{7210B6D4-43D8-4863-8A8C-1AA2E4E23419}" type="presParOf" srcId="{BC841AC3-D95C-46A2-A233-77F3F6E55936}" destId="{C413B824-797E-4A52-89C1-FF42B4F784F4}" srcOrd="1" destOrd="0" presId="urn:microsoft.com/office/officeart/2008/layout/HalfCircleOrganizationChart"/>
    <dgm:cxn modelId="{8109C645-992E-4F14-8AFB-E0139C62D82A}" type="presParOf" srcId="{BC841AC3-D95C-46A2-A233-77F3F6E55936}" destId="{DAFA369A-D256-4B57-9DB9-E751B64847C1}" srcOrd="2" destOrd="0" presId="urn:microsoft.com/office/officeart/2008/layout/HalfCircleOrganizationChart"/>
    <dgm:cxn modelId="{D74F8FE4-24D5-4A26-BA8B-A5E47117BEC0}" type="presParOf" srcId="{BC841AC3-D95C-46A2-A233-77F3F6E55936}" destId="{CC4AF7B2-CA3F-4099-9F3C-60C04638E4EC}" srcOrd="3" destOrd="0" presId="urn:microsoft.com/office/officeart/2008/layout/HalfCircleOrganizationChart"/>
    <dgm:cxn modelId="{12569475-A5A0-4EAE-AB50-AADE3B75C7F5}" type="presParOf" srcId="{DD7D737C-73EB-4D7E-81F5-1334E24261EC}" destId="{1744B1CD-C4B4-422D-8B2D-91C73FD2D007}" srcOrd="1" destOrd="0" presId="urn:microsoft.com/office/officeart/2008/layout/HalfCircleOrganizationChart"/>
    <dgm:cxn modelId="{0329C287-D36D-46C8-96D4-04500D26B267}" type="presParOf" srcId="{1744B1CD-C4B4-422D-8B2D-91C73FD2D007}" destId="{4BC3D7A1-097C-4B81-A308-1A39868CD83E}" srcOrd="0" destOrd="0" presId="urn:microsoft.com/office/officeart/2008/layout/HalfCircleOrganizationChart"/>
    <dgm:cxn modelId="{8B2E5FE4-7546-4BB9-AB91-F5CDED6611A7}" type="presParOf" srcId="{1744B1CD-C4B4-422D-8B2D-91C73FD2D007}" destId="{3FEE7B16-2359-41DE-AC6D-277DDCB9388C}" srcOrd="1" destOrd="0" presId="urn:microsoft.com/office/officeart/2008/layout/HalfCircleOrganizationChart"/>
    <dgm:cxn modelId="{7485B829-3F68-40A8-892C-20D0794D5E5C}" type="presParOf" srcId="{3FEE7B16-2359-41DE-AC6D-277DDCB9388C}" destId="{B336AB7C-A399-42A2-AE6D-BDB7039A53A8}" srcOrd="0" destOrd="0" presId="urn:microsoft.com/office/officeart/2008/layout/HalfCircleOrganizationChart"/>
    <dgm:cxn modelId="{B52069FC-261C-49DF-97A9-98DF3337F890}" type="presParOf" srcId="{B336AB7C-A399-42A2-AE6D-BDB7039A53A8}" destId="{9D812484-0C00-4C31-AD8D-33ECF1B13195}" srcOrd="0" destOrd="0" presId="urn:microsoft.com/office/officeart/2008/layout/HalfCircleOrganizationChart"/>
    <dgm:cxn modelId="{8D8816F3-F9B2-4280-992B-4E4896F78264}" type="presParOf" srcId="{B336AB7C-A399-42A2-AE6D-BDB7039A53A8}" destId="{5DC70E49-F468-4087-B959-10F1EE75C245}" srcOrd="1" destOrd="0" presId="urn:microsoft.com/office/officeart/2008/layout/HalfCircleOrganizationChart"/>
    <dgm:cxn modelId="{8B232600-4DD1-43DA-8B11-94BABCBC0AC1}" type="presParOf" srcId="{B336AB7C-A399-42A2-AE6D-BDB7039A53A8}" destId="{7B5E5F73-A692-4EBB-AE9D-7611F3EF5B0C}" srcOrd="2" destOrd="0" presId="urn:microsoft.com/office/officeart/2008/layout/HalfCircleOrganizationChart"/>
    <dgm:cxn modelId="{D1E65E5C-6046-4D3B-80A4-F64CA2FD7255}" type="presParOf" srcId="{B336AB7C-A399-42A2-AE6D-BDB7039A53A8}" destId="{342439D2-D316-4C19-A14B-9F85EA100CE0}" srcOrd="3" destOrd="0" presId="urn:microsoft.com/office/officeart/2008/layout/HalfCircleOrganizationChart"/>
    <dgm:cxn modelId="{B8060B58-96F6-4462-8C26-D4DBC9D5D17D}" type="presParOf" srcId="{3FEE7B16-2359-41DE-AC6D-277DDCB9388C}" destId="{90AE018B-A8F4-4568-B9A9-28112496A10F}" srcOrd="1" destOrd="0" presId="urn:microsoft.com/office/officeart/2008/layout/HalfCircleOrganizationChart"/>
    <dgm:cxn modelId="{57DE884C-7E90-4F88-A5C8-B914FE8EE1D4}" type="presParOf" srcId="{3FEE7B16-2359-41DE-AC6D-277DDCB9388C}" destId="{57358202-D01E-425F-8DB0-7A6C8D0EB53A}" srcOrd="2" destOrd="0" presId="urn:microsoft.com/office/officeart/2008/layout/HalfCircleOrganizationChart"/>
    <dgm:cxn modelId="{E6869BED-6A34-4644-BE5C-1648AC295971}" type="presParOf" srcId="{1744B1CD-C4B4-422D-8B2D-91C73FD2D007}" destId="{F9D7224B-AE49-46EC-B68F-DC22F626FF8A}" srcOrd="2" destOrd="0" presId="urn:microsoft.com/office/officeart/2008/layout/HalfCircleOrganizationChart"/>
    <dgm:cxn modelId="{3FF8E463-8666-42D6-B24B-A5545E7CCAC7}" type="presParOf" srcId="{1744B1CD-C4B4-422D-8B2D-91C73FD2D007}" destId="{A0317BF3-B7B3-45DF-B02F-6F1079E5F7EB}" srcOrd="3" destOrd="0" presId="urn:microsoft.com/office/officeart/2008/layout/HalfCircleOrganizationChart"/>
    <dgm:cxn modelId="{8FB76476-F438-446B-85E4-48205F1EEDA5}" type="presParOf" srcId="{A0317BF3-B7B3-45DF-B02F-6F1079E5F7EB}" destId="{F8F41D44-0B90-47F5-BD99-DD5961BBD711}" srcOrd="0" destOrd="0" presId="urn:microsoft.com/office/officeart/2008/layout/HalfCircleOrganizationChart"/>
    <dgm:cxn modelId="{A609E6BC-566D-43E6-9899-BBFA91334EB0}" type="presParOf" srcId="{F8F41D44-0B90-47F5-BD99-DD5961BBD711}" destId="{F99D7D1F-62E1-4688-808F-5610DA137908}" srcOrd="0" destOrd="0" presId="urn:microsoft.com/office/officeart/2008/layout/HalfCircleOrganizationChart"/>
    <dgm:cxn modelId="{EC176AC4-1C5C-43C5-83EE-ECB4C617F43D}" type="presParOf" srcId="{F8F41D44-0B90-47F5-BD99-DD5961BBD711}" destId="{1F354F47-8010-4C49-A383-15B5149E69D1}" srcOrd="1" destOrd="0" presId="urn:microsoft.com/office/officeart/2008/layout/HalfCircleOrganizationChart"/>
    <dgm:cxn modelId="{5330A926-7333-40B9-B45C-4BA800489DC0}" type="presParOf" srcId="{F8F41D44-0B90-47F5-BD99-DD5961BBD711}" destId="{8A697958-2BAF-4B0E-818A-6FEA4C6EE038}" srcOrd="2" destOrd="0" presId="urn:microsoft.com/office/officeart/2008/layout/HalfCircleOrganizationChart"/>
    <dgm:cxn modelId="{08241548-398D-49C5-9100-FC811D3AC1AB}" type="presParOf" srcId="{F8F41D44-0B90-47F5-BD99-DD5961BBD711}" destId="{750E2C2E-7839-47F1-9B5A-2EC6B75DEE45}" srcOrd="3" destOrd="0" presId="urn:microsoft.com/office/officeart/2008/layout/HalfCircleOrganizationChart"/>
    <dgm:cxn modelId="{6429BA74-D04B-44C7-8A1B-FD72B9B219C8}" type="presParOf" srcId="{A0317BF3-B7B3-45DF-B02F-6F1079E5F7EB}" destId="{87877C40-F9AA-471E-AE51-E542CACA4248}" srcOrd="1" destOrd="0" presId="urn:microsoft.com/office/officeart/2008/layout/HalfCircleOrganizationChart"/>
    <dgm:cxn modelId="{2A31DC82-7AE3-47E6-A9E7-B8837835489E}" type="presParOf" srcId="{A0317BF3-B7B3-45DF-B02F-6F1079E5F7EB}" destId="{96A654DE-2321-4061-87F3-F0BA5C2697D6}" srcOrd="2" destOrd="0" presId="urn:microsoft.com/office/officeart/2008/layout/HalfCircleOrganizationChart"/>
    <dgm:cxn modelId="{2FA04594-5E02-46F9-88A9-CF26E7C2A62A}" type="presParOf" srcId="{DD7D737C-73EB-4D7E-81F5-1334E24261EC}" destId="{1157AA41-89A7-4941-BCC8-65FD11A77CA8}" srcOrd="2" destOrd="0" presId="urn:microsoft.com/office/officeart/2008/layout/HalfCircleOrganizationChart"/>
    <dgm:cxn modelId="{6502FD3A-157A-433B-B177-D245A54553B9}" type="presParOf" srcId="{F80F1BBE-EDA4-4698-8733-711522ECB7D5}" destId="{16D74037-8233-4728-B684-62A015C5D37E}" srcOrd="2" destOrd="0" presId="urn:microsoft.com/office/officeart/2008/layout/HalfCircleOrganizationChart"/>
    <dgm:cxn modelId="{BCDFC654-1794-4F2F-BCBA-C72426387D44}" type="presParOf" srcId="{C2473FA0-327C-4CD3-9AA9-5A7D4B3E5A3E}" destId="{D8455A76-7B59-49F1-8CA9-14CD2FD3202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3CF31E3-059C-40CC-A470-2B7417408212}" type="doc">
      <dgm:prSet loTypeId="urn:microsoft.com/office/officeart/2005/8/layout/pictureOrgChart+Icon" loCatId="officeonlin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CH"/>
        </a:p>
      </dgm:t>
    </dgm:pt>
    <dgm:pt modelId="{1DDFFB60-3A80-446D-B322-CC5B69EDDAB6}" type="pres">
      <dgm:prSet presAssocID="{C3CF31E3-059C-40CC-A470-2B74174082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</dgm:ptLst>
  <dgm:cxnLst>
    <dgm:cxn modelId="{66368D12-FF6D-43F9-BACD-685E070C0182}" type="presOf" srcId="{C3CF31E3-059C-40CC-A470-2B7417408212}" destId="{1DDFFB60-3A80-446D-B322-CC5B69EDDAB6}" srcOrd="0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800" dirty="0" err="1" smtClean="0"/>
            <a:t>space</a:t>
          </a:r>
          <a:r>
            <a:rPr lang="fr-CH" sz="800" dirty="0" smtClean="0"/>
            <a:t/>
          </a:r>
          <a:br>
            <a:rPr lang="fr-CH" sz="800" dirty="0" smtClean="0"/>
          </a:br>
          <a:r>
            <a:rPr lang="fr-CH" sz="800" dirty="0" smtClean="0"/>
            <a:t>7</a:t>
          </a:r>
          <a:endParaRPr lang="fr-CH" sz="8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800" dirty="0" smtClean="0"/>
            <a:t>A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800" dirty="0" smtClean="0"/>
            <a:t>E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800" dirty="0" smtClean="0"/>
            <a:t>F</a:t>
          </a:r>
          <a:br>
            <a:rPr lang="fr-CH" sz="800" dirty="0" smtClean="0"/>
          </a:br>
          <a:r>
            <a:rPr lang="fr-CH" sz="800" dirty="0" smtClean="0"/>
            <a:t>3</a:t>
          </a:r>
          <a:endParaRPr lang="fr-CH" sz="8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800" dirty="0" smtClean="0"/>
            <a:t>T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800" dirty="0" smtClean="0"/>
            <a:t>H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800" dirty="0" smtClean="0"/>
            <a:t>I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800" dirty="0" smtClean="0"/>
            <a:t>S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800" dirty="0" smtClean="0"/>
            <a:t>N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800" dirty="0" smtClean="0"/>
            <a:t>M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800" dirty="0" smtClean="0"/>
            <a:t>U,R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ED013C63-182C-474C-B39A-2BCE57FDEF0E}">
      <dgm:prSet phldrT="[Text]" custT="1"/>
      <dgm:spPr/>
      <dgm:t>
        <a:bodyPr/>
        <a:lstStyle/>
        <a:p>
          <a:r>
            <a:rPr lang="fr-CH" sz="800" dirty="0" smtClean="0"/>
            <a:t>U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B03D3F1B-1BF8-4365-81D4-4DF92EDDCCFD}" type="parTrans" cxnId="{7B9E908B-3B3D-4FB0-88E7-5CF0DF0507C0}">
      <dgm:prSet/>
      <dgm:spPr/>
      <dgm:t>
        <a:bodyPr/>
        <a:lstStyle/>
        <a:p>
          <a:endParaRPr lang="fr-CH" sz="2400"/>
        </a:p>
      </dgm:t>
    </dgm:pt>
    <dgm:pt modelId="{ACB8FB73-23B8-4A2D-9969-FDBEAB45F8A0}" type="sibTrans" cxnId="{7B9E908B-3B3D-4FB0-88E7-5CF0DF0507C0}">
      <dgm:prSet/>
      <dgm:spPr/>
      <dgm:t>
        <a:bodyPr/>
        <a:lstStyle/>
        <a:p>
          <a:endParaRPr lang="fr-CH" sz="2400"/>
        </a:p>
      </dgm:t>
    </dgm:pt>
    <dgm:pt modelId="{289244B7-F02D-4789-B466-2CEC8A20D6C4}">
      <dgm:prSet phldrT="[Text]" custT="1"/>
      <dgm:spPr/>
      <dgm:t>
        <a:bodyPr/>
        <a:lstStyle/>
        <a:p>
          <a:r>
            <a:rPr lang="fr-CH" sz="800" dirty="0" smtClean="0"/>
            <a:t>R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61EBFD31-639C-4D82-8706-24A0E5E7DB58}" type="parTrans" cxnId="{BBC6EED6-50C8-4F61-A96B-4A3C37504FE8}">
      <dgm:prSet/>
      <dgm:spPr/>
      <dgm:t>
        <a:bodyPr/>
        <a:lstStyle/>
        <a:p>
          <a:endParaRPr lang="fr-CH" sz="2400"/>
        </a:p>
      </dgm:t>
    </dgm:pt>
    <dgm:pt modelId="{E487BEAE-4343-4892-891D-C023A7CAA058}" type="sibTrans" cxnId="{BBC6EED6-50C8-4F61-A96B-4A3C37504FE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800" dirty="0" smtClean="0"/>
            <a:t>X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800" dirty="0" smtClean="0"/>
            <a:t>P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EFBD8CB9-3259-44CD-AE27-BDA701DEEFD5}">
      <dgm:prSet phldrT="[Text]" custT="1"/>
      <dgm:spPr/>
      <dgm:t>
        <a:bodyPr/>
        <a:lstStyle/>
        <a:p>
          <a:r>
            <a:rPr lang="fr-CH" sz="800" dirty="0" smtClean="0"/>
            <a:t>L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444E92C8-EA5B-4E1F-A09F-4ABFF3090FAF}" type="parTrans" cxnId="{7EF0F6A5-FF66-48B6-9A59-D51296C11297}">
      <dgm:prSet/>
      <dgm:spPr/>
      <dgm:t>
        <a:bodyPr/>
        <a:lstStyle/>
        <a:p>
          <a:endParaRPr lang="fr-CH" sz="2400"/>
        </a:p>
      </dgm:t>
    </dgm:pt>
    <dgm:pt modelId="{3AC4F300-9BA5-40DD-8093-D0E1643ADFD0}" type="sibTrans" cxnId="{7EF0F6A5-FF66-48B6-9A59-D51296C11297}">
      <dgm:prSet/>
      <dgm:spPr/>
      <dgm:t>
        <a:bodyPr/>
        <a:lstStyle/>
        <a:p>
          <a:endParaRPr lang="fr-CH" sz="2400"/>
        </a:p>
      </dgm:t>
    </dgm:pt>
    <dgm:pt modelId="{2EF2933A-06D2-4C05-9F2F-4E9BE7B0DD44}">
      <dgm:prSet phldrT="[Text]" custT="1"/>
      <dgm:spPr/>
      <dgm:t>
        <a:bodyPr/>
        <a:lstStyle/>
        <a:p>
          <a:r>
            <a:rPr lang="fr-CH" sz="800" dirty="0" smtClean="0"/>
            <a:t>O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12C4BB3F-45F8-4870-810A-27157422B787}" type="parTrans" cxnId="{4C1800CD-A0C7-456A-B054-3BB1917CC14F}">
      <dgm:prSet/>
      <dgm:spPr/>
      <dgm:t>
        <a:bodyPr/>
        <a:lstStyle/>
        <a:p>
          <a:endParaRPr lang="fr-CH" sz="2400"/>
        </a:p>
      </dgm:t>
    </dgm:pt>
    <dgm:pt modelId="{2BEB4D45-98D3-43FE-ABC7-AC9A71FB3E00}" type="sibTrans" cxnId="{4C1800CD-A0C7-456A-B054-3BB1917CC14F}">
      <dgm:prSet/>
      <dgm:spPr/>
      <dgm:t>
        <a:bodyPr/>
        <a:lstStyle/>
        <a:p>
          <a:endParaRPr lang="fr-CH" sz="2400"/>
        </a:p>
      </dgm:t>
    </dgm:pt>
    <dgm:pt modelId="{B11D96CF-09A3-4FC0-AB95-8B8A3F68AFD9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675B1260-7E12-4DF0-ADDD-46B1D7F8D11B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6940AC4F-BCFB-4F8F-BEE3-F0E5A4D07CCB}" type="pres">
      <dgm:prSet presAssocID="{3F3C2526-3E63-420D-8011-533980F2E012}" presName="rootComposite1" presStyleCnt="0"/>
      <dgm:spPr/>
    </dgm:pt>
    <dgm:pt modelId="{585D8615-4662-4ADD-9665-D5158E1C8DA1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704E3D-B61E-47E5-96C4-8B914C486B95}" type="pres">
      <dgm:prSet presAssocID="{3F3C2526-3E63-420D-8011-533980F2E012}" presName="topArc1" presStyleLbl="parChTrans1D1" presStyleIdx="0" presStyleCnt="34"/>
      <dgm:spPr/>
    </dgm:pt>
    <dgm:pt modelId="{00F5FDDC-3C37-4351-9C5F-F9DB51A8395B}" type="pres">
      <dgm:prSet presAssocID="{3F3C2526-3E63-420D-8011-533980F2E012}" presName="bottomArc1" presStyleLbl="parChTrans1D1" presStyleIdx="1" presStyleCnt="34"/>
      <dgm:spPr/>
    </dgm:pt>
    <dgm:pt modelId="{440BBA4C-9E83-4C30-90C4-EF9E4808EC24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95BFB90F-ED13-4915-AB72-E3704319C501}" type="pres">
      <dgm:prSet presAssocID="{3F3C2526-3E63-420D-8011-533980F2E012}" presName="hierChild2" presStyleCnt="0"/>
      <dgm:spPr/>
    </dgm:pt>
    <dgm:pt modelId="{7E068642-CF1D-4960-8173-8A53CD7BD803}" type="pres">
      <dgm:prSet presAssocID="{3F3C2526-3E63-420D-8011-533980F2E012}" presName="hierChild3" presStyleCnt="0"/>
      <dgm:spPr/>
    </dgm:pt>
    <dgm:pt modelId="{A880C44E-1943-4C78-BF22-82BED67ADCB5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2F21FB71-FE5D-4F6C-A2F1-309295C6546C}" type="pres">
      <dgm:prSet presAssocID="{33B34BA9-A957-4D09-83CA-7C2765478269}" presName="rootComposite1" presStyleCnt="0"/>
      <dgm:spPr/>
    </dgm:pt>
    <dgm:pt modelId="{4B4251C4-B006-4DB9-9AF6-C51449450744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19F3BE5-DA71-4CD6-BA33-75A617DD3C87}" type="pres">
      <dgm:prSet presAssocID="{33B34BA9-A957-4D09-83CA-7C2765478269}" presName="topArc1" presStyleLbl="parChTrans1D1" presStyleIdx="2" presStyleCnt="34"/>
      <dgm:spPr/>
    </dgm:pt>
    <dgm:pt modelId="{1B6B3C38-007C-47F5-965F-6119DD52A65D}" type="pres">
      <dgm:prSet presAssocID="{33B34BA9-A957-4D09-83CA-7C2765478269}" presName="bottomArc1" presStyleLbl="parChTrans1D1" presStyleIdx="3" presStyleCnt="34"/>
      <dgm:spPr/>
    </dgm:pt>
    <dgm:pt modelId="{53BA6161-C03B-4A85-BED5-30C6439F09A6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A4F073FB-1B01-4A40-A926-F0520C5B2C1D}" type="pres">
      <dgm:prSet presAssocID="{33B34BA9-A957-4D09-83CA-7C2765478269}" presName="hierChild2" presStyleCnt="0"/>
      <dgm:spPr/>
    </dgm:pt>
    <dgm:pt modelId="{62F945BE-D666-42C3-B739-F2B2183EECD7}" type="pres">
      <dgm:prSet presAssocID="{33B34BA9-A957-4D09-83CA-7C2765478269}" presName="hierChild3" presStyleCnt="0"/>
      <dgm:spPr/>
    </dgm:pt>
    <dgm:pt modelId="{B87932C9-9EB8-4F26-9087-CD68401F9A2A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D75E7CFA-5341-4278-A02A-6DA111000D99}" type="pres">
      <dgm:prSet presAssocID="{4AAB9C7D-9A36-4B24-B934-F31B3BE0DEBF}" presName="rootComposite1" presStyleCnt="0"/>
      <dgm:spPr/>
    </dgm:pt>
    <dgm:pt modelId="{79E46005-E770-4F26-AA27-961E0127CA8E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6F4F290-D593-40DB-AEED-DD85984E1C74}" type="pres">
      <dgm:prSet presAssocID="{4AAB9C7D-9A36-4B24-B934-F31B3BE0DEBF}" presName="topArc1" presStyleLbl="parChTrans1D1" presStyleIdx="4" presStyleCnt="34"/>
      <dgm:spPr/>
    </dgm:pt>
    <dgm:pt modelId="{10CA128C-52C6-43D9-AD4D-32BC5E8BBE4E}" type="pres">
      <dgm:prSet presAssocID="{4AAB9C7D-9A36-4B24-B934-F31B3BE0DEBF}" presName="bottomArc1" presStyleLbl="parChTrans1D1" presStyleIdx="5" presStyleCnt="34"/>
      <dgm:spPr/>
    </dgm:pt>
    <dgm:pt modelId="{2066B2E0-66BF-43BA-B336-14F655E809D2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C4812139-AA73-4323-8443-F569DA53574C}" type="pres">
      <dgm:prSet presAssocID="{4AAB9C7D-9A36-4B24-B934-F31B3BE0DEBF}" presName="hierChild2" presStyleCnt="0"/>
      <dgm:spPr/>
    </dgm:pt>
    <dgm:pt modelId="{EA2CA099-AF37-4EAB-8139-DFA1DE6F4A4F}" type="pres">
      <dgm:prSet presAssocID="{4AAB9C7D-9A36-4B24-B934-F31B3BE0DEBF}" presName="hierChild3" presStyleCnt="0"/>
      <dgm:spPr/>
    </dgm:pt>
    <dgm:pt modelId="{40929806-4E2A-4D4A-BC7D-71CE9E2A88B7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6FE478FE-7634-4091-A5F6-6464E6BCB594}" type="pres">
      <dgm:prSet presAssocID="{35EAAC8D-73D7-4646-A23B-32A89C50576A}" presName="rootComposite1" presStyleCnt="0"/>
      <dgm:spPr/>
    </dgm:pt>
    <dgm:pt modelId="{E2B42369-0952-4F5C-BA95-D390C05D254C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F3D6C2C-6F25-4AD2-8C06-53280443B066}" type="pres">
      <dgm:prSet presAssocID="{35EAAC8D-73D7-4646-A23B-32A89C50576A}" presName="topArc1" presStyleLbl="parChTrans1D1" presStyleIdx="6" presStyleCnt="34"/>
      <dgm:spPr/>
    </dgm:pt>
    <dgm:pt modelId="{FD960405-334A-4059-8B63-46ECA1377B12}" type="pres">
      <dgm:prSet presAssocID="{35EAAC8D-73D7-4646-A23B-32A89C50576A}" presName="bottomArc1" presStyleLbl="parChTrans1D1" presStyleIdx="7" presStyleCnt="34"/>
      <dgm:spPr/>
    </dgm:pt>
    <dgm:pt modelId="{061AAE58-B5FB-405E-A257-08C997D9D550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8B5112AF-4478-4AF8-9A27-F34500650B50}" type="pres">
      <dgm:prSet presAssocID="{35EAAC8D-73D7-4646-A23B-32A89C50576A}" presName="hierChild2" presStyleCnt="0"/>
      <dgm:spPr/>
    </dgm:pt>
    <dgm:pt modelId="{BB502460-CE7D-47B6-8C1D-9154B3B3EBE8}" type="pres">
      <dgm:prSet presAssocID="{35EAAC8D-73D7-4646-A23B-32A89C50576A}" presName="hierChild3" presStyleCnt="0"/>
      <dgm:spPr/>
    </dgm:pt>
    <dgm:pt modelId="{5CDAB8B8-3315-4998-B91B-F331BE30E61D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DCC00ACC-F126-4C2C-B008-110AC3CD1A06}" type="pres">
      <dgm:prSet presAssocID="{A44A937F-6A72-4C33-AB7E-031FCC7D7D9F}" presName="rootComposite1" presStyleCnt="0"/>
      <dgm:spPr/>
    </dgm:pt>
    <dgm:pt modelId="{255FA238-CC0F-4F12-8244-D7A9F99A6B68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1439F6B-EBCF-4FB9-AE54-ADA610409625}" type="pres">
      <dgm:prSet presAssocID="{A44A937F-6A72-4C33-AB7E-031FCC7D7D9F}" presName="topArc1" presStyleLbl="parChTrans1D1" presStyleIdx="8" presStyleCnt="34"/>
      <dgm:spPr/>
    </dgm:pt>
    <dgm:pt modelId="{F3AA4646-CB6D-4386-80D6-BC7DB82091B6}" type="pres">
      <dgm:prSet presAssocID="{A44A937F-6A72-4C33-AB7E-031FCC7D7D9F}" presName="bottomArc1" presStyleLbl="parChTrans1D1" presStyleIdx="9" presStyleCnt="34"/>
      <dgm:spPr/>
    </dgm:pt>
    <dgm:pt modelId="{67E06F94-5E72-4046-987E-B5C7DB7910C4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27C053D7-5B03-45F7-ADEA-0A1E4A498CD9}" type="pres">
      <dgm:prSet presAssocID="{A44A937F-6A72-4C33-AB7E-031FCC7D7D9F}" presName="hierChild2" presStyleCnt="0"/>
      <dgm:spPr/>
    </dgm:pt>
    <dgm:pt modelId="{2C5F5001-29EB-4FCB-A7AD-D40B41AA7737}" type="pres">
      <dgm:prSet presAssocID="{A44A937F-6A72-4C33-AB7E-031FCC7D7D9F}" presName="hierChild3" presStyleCnt="0"/>
      <dgm:spPr/>
    </dgm:pt>
    <dgm:pt modelId="{53FC9F52-DBE0-452F-BE97-7C450DD7B4AD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09287FCD-6060-4193-B241-E7BCD64235A4}" type="pres">
      <dgm:prSet presAssocID="{7CAF7F5F-20B0-4ECD-8FB0-7EC7E8B6500B}" presName="rootComposite1" presStyleCnt="0"/>
      <dgm:spPr/>
    </dgm:pt>
    <dgm:pt modelId="{91E59379-B4FA-440F-BBA3-6B6D240FFA66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5EA8A5A-0A1D-495D-8EF8-1BF0BCF6D52F}" type="pres">
      <dgm:prSet presAssocID="{7CAF7F5F-20B0-4ECD-8FB0-7EC7E8B6500B}" presName="topArc1" presStyleLbl="parChTrans1D1" presStyleIdx="10" presStyleCnt="34"/>
      <dgm:spPr/>
    </dgm:pt>
    <dgm:pt modelId="{6E1DB12A-2219-4622-A144-6D025BCF2A9A}" type="pres">
      <dgm:prSet presAssocID="{7CAF7F5F-20B0-4ECD-8FB0-7EC7E8B6500B}" presName="bottomArc1" presStyleLbl="parChTrans1D1" presStyleIdx="11" presStyleCnt="34"/>
      <dgm:spPr/>
    </dgm:pt>
    <dgm:pt modelId="{14C958FE-85DE-48A5-9FC6-206CF226FECA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5653E8A8-3161-4316-AAF1-01D48A1DDD20}" type="pres">
      <dgm:prSet presAssocID="{7CAF7F5F-20B0-4ECD-8FB0-7EC7E8B6500B}" presName="hierChild2" presStyleCnt="0"/>
      <dgm:spPr/>
    </dgm:pt>
    <dgm:pt modelId="{67591B9A-B73A-47CE-ACF8-CC3C583CEB7F}" type="pres">
      <dgm:prSet presAssocID="{7CAF7F5F-20B0-4ECD-8FB0-7EC7E8B6500B}" presName="hierChild3" presStyleCnt="0"/>
      <dgm:spPr/>
    </dgm:pt>
    <dgm:pt modelId="{DB4672F1-66D7-457E-B8CD-1B12C75CEA55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31E2DDC8-37C4-4433-A7C2-ECB364D934C7}" type="pres">
      <dgm:prSet presAssocID="{F998F8E7-925E-4F28-BCDB-CF162CE9B0B4}" presName="rootComposite1" presStyleCnt="0"/>
      <dgm:spPr/>
    </dgm:pt>
    <dgm:pt modelId="{F9C96F50-D50F-47D5-80E9-A95A93189211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B1C0972-F266-46FD-BE22-EBAF979074C4}" type="pres">
      <dgm:prSet presAssocID="{F998F8E7-925E-4F28-BCDB-CF162CE9B0B4}" presName="topArc1" presStyleLbl="parChTrans1D1" presStyleIdx="12" presStyleCnt="34"/>
      <dgm:spPr/>
    </dgm:pt>
    <dgm:pt modelId="{430E5A18-74D0-4471-A6C7-DF3FE2953630}" type="pres">
      <dgm:prSet presAssocID="{F998F8E7-925E-4F28-BCDB-CF162CE9B0B4}" presName="bottomArc1" presStyleLbl="parChTrans1D1" presStyleIdx="13" presStyleCnt="34"/>
      <dgm:spPr/>
    </dgm:pt>
    <dgm:pt modelId="{B7B646AA-9888-4A53-BBD2-D1151D0277CA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F93B4F12-0F0E-48EC-BF5B-56C5506A8D33}" type="pres">
      <dgm:prSet presAssocID="{F998F8E7-925E-4F28-BCDB-CF162CE9B0B4}" presName="hierChild2" presStyleCnt="0"/>
      <dgm:spPr/>
    </dgm:pt>
    <dgm:pt modelId="{429A21FD-6AD0-4A4E-990E-6F1394AC02C6}" type="pres">
      <dgm:prSet presAssocID="{F998F8E7-925E-4F28-BCDB-CF162CE9B0B4}" presName="hierChild3" presStyleCnt="0"/>
      <dgm:spPr/>
    </dgm:pt>
    <dgm:pt modelId="{481DD060-ACCF-4631-8A18-CF6714B9EE0E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AB771BCD-CC93-40F4-AC2B-13175F2E6958}" type="pres">
      <dgm:prSet presAssocID="{06E25994-2F25-4132-A39F-A55A9E54AD3E}" presName="rootComposite1" presStyleCnt="0"/>
      <dgm:spPr/>
    </dgm:pt>
    <dgm:pt modelId="{91DACE72-05AB-40F9-9FDA-B4DC6712CFAC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C03FCFF-DAFE-4AB6-80DF-E9453FC4E697}" type="pres">
      <dgm:prSet presAssocID="{06E25994-2F25-4132-A39F-A55A9E54AD3E}" presName="topArc1" presStyleLbl="parChTrans1D1" presStyleIdx="14" presStyleCnt="34"/>
      <dgm:spPr/>
    </dgm:pt>
    <dgm:pt modelId="{E2324672-1FD7-48D6-B76B-A50901332348}" type="pres">
      <dgm:prSet presAssocID="{06E25994-2F25-4132-A39F-A55A9E54AD3E}" presName="bottomArc1" presStyleLbl="parChTrans1D1" presStyleIdx="15" presStyleCnt="34"/>
      <dgm:spPr/>
    </dgm:pt>
    <dgm:pt modelId="{27B96FC3-7C6D-44FB-8536-212B3B8B62E7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65AE8D5B-79A7-46AE-BA1C-894A52789012}" type="pres">
      <dgm:prSet presAssocID="{06E25994-2F25-4132-A39F-A55A9E54AD3E}" presName="hierChild2" presStyleCnt="0"/>
      <dgm:spPr/>
    </dgm:pt>
    <dgm:pt modelId="{B09C56FB-1F0F-4FE4-A64C-C7E88FFBA973}" type="pres">
      <dgm:prSet presAssocID="{06E25994-2F25-4132-A39F-A55A9E54AD3E}" presName="hierChild3" presStyleCnt="0"/>
      <dgm:spPr/>
    </dgm:pt>
    <dgm:pt modelId="{A38587A4-4567-4FFC-A2C8-E931BC9AC01C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11AAB25B-DA6D-43EA-B121-A2323046FAD5}" type="pres">
      <dgm:prSet presAssocID="{40C3DC95-6E36-4DF7-9021-3538B6C01BFB}" presName="rootComposite1" presStyleCnt="0"/>
      <dgm:spPr/>
    </dgm:pt>
    <dgm:pt modelId="{1DA69686-2F7F-4D37-B933-FB9F4E36A087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73B24C5-97D5-4040-A77E-4C6386AD1CBD}" type="pres">
      <dgm:prSet presAssocID="{40C3DC95-6E36-4DF7-9021-3538B6C01BFB}" presName="topArc1" presStyleLbl="parChTrans1D1" presStyleIdx="16" presStyleCnt="34"/>
      <dgm:spPr/>
    </dgm:pt>
    <dgm:pt modelId="{78C7E1C9-A3D9-412F-8014-B52FCFF8F101}" type="pres">
      <dgm:prSet presAssocID="{40C3DC95-6E36-4DF7-9021-3538B6C01BFB}" presName="bottomArc1" presStyleLbl="parChTrans1D1" presStyleIdx="17" presStyleCnt="34"/>
      <dgm:spPr/>
    </dgm:pt>
    <dgm:pt modelId="{64ED3C99-037F-49FB-AAF3-EC0D2531102D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5E081DD5-4820-4F4C-B26B-7949A30D4B36}" type="pres">
      <dgm:prSet presAssocID="{40C3DC95-6E36-4DF7-9021-3538B6C01BFB}" presName="hierChild2" presStyleCnt="0"/>
      <dgm:spPr/>
    </dgm:pt>
    <dgm:pt modelId="{FB49C604-8AC0-40CE-B761-C994C1875303}" type="pres">
      <dgm:prSet presAssocID="{40C3DC95-6E36-4DF7-9021-3538B6C01BFB}" presName="hierChild3" presStyleCnt="0"/>
      <dgm:spPr/>
    </dgm:pt>
    <dgm:pt modelId="{9DD126B8-8AA5-4AA8-841E-85C4D31622C2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9CAC2EDD-BE75-4E45-A1E7-8B414EFAA51F}" type="pres">
      <dgm:prSet presAssocID="{987BB1AA-A369-4D2A-8D69-7397AFD5617D}" presName="rootComposite1" presStyleCnt="0"/>
      <dgm:spPr/>
    </dgm:pt>
    <dgm:pt modelId="{00AD2244-DF08-46AB-B14C-0794CA6F7363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A6FA6EE-7032-487A-A3BD-AADFD1E700CC}" type="pres">
      <dgm:prSet presAssocID="{987BB1AA-A369-4D2A-8D69-7397AFD5617D}" presName="topArc1" presStyleLbl="parChTrans1D1" presStyleIdx="18" presStyleCnt="34"/>
      <dgm:spPr/>
    </dgm:pt>
    <dgm:pt modelId="{EDC4FA77-F62B-40F4-AD55-10760A7C806E}" type="pres">
      <dgm:prSet presAssocID="{987BB1AA-A369-4D2A-8D69-7397AFD5617D}" presName="bottomArc1" presStyleLbl="parChTrans1D1" presStyleIdx="19" presStyleCnt="34"/>
      <dgm:spPr/>
    </dgm:pt>
    <dgm:pt modelId="{C1D63846-ECB7-4E37-A019-F598CF96D608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2406CAEB-1CE1-4905-B301-E94DFF9B2B98}" type="pres">
      <dgm:prSet presAssocID="{987BB1AA-A369-4D2A-8D69-7397AFD5617D}" presName="hierChild2" presStyleCnt="0"/>
      <dgm:spPr/>
    </dgm:pt>
    <dgm:pt modelId="{40627685-4B94-4FF4-B881-1C0C21F2CD25}" type="pres">
      <dgm:prSet presAssocID="{987BB1AA-A369-4D2A-8D69-7397AFD5617D}" presName="hierChild3" presStyleCnt="0"/>
      <dgm:spPr/>
    </dgm:pt>
    <dgm:pt modelId="{58B4A947-96EF-4CD7-BD28-97035B9F0C02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0A48C6BF-052D-48A1-B68F-15F1FF8320A7}" type="pres">
      <dgm:prSet presAssocID="{5FBFB480-6708-4FC0-93E5-AFA78BE556C9}" presName="rootComposite1" presStyleCnt="0"/>
      <dgm:spPr/>
    </dgm:pt>
    <dgm:pt modelId="{6EC18405-B305-44B3-8713-ACFABDC7F192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93E4F3D-76FA-4232-8C00-6C01A758ED71}" type="pres">
      <dgm:prSet presAssocID="{5FBFB480-6708-4FC0-93E5-AFA78BE556C9}" presName="topArc1" presStyleLbl="parChTrans1D1" presStyleIdx="20" presStyleCnt="34"/>
      <dgm:spPr/>
    </dgm:pt>
    <dgm:pt modelId="{8524198A-DC8C-4123-93EA-166CC1F41A2E}" type="pres">
      <dgm:prSet presAssocID="{5FBFB480-6708-4FC0-93E5-AFA78BE556C9}" presName="bottomArc1" presStyleLbl="parChTrans1D1" presStyleIdx="21" presStyleCnt="34"/>
      <dgm:spPr/>
    </dgm:pt>
    <dgm:pt modelId="{70D29A68-1854-442F-BDF8-CC3F52A43EF1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A593575E-0A20-4C35-830E-7E9C0C45EE8A}" type="pres">
      <dgm:prSet presAssocID="{5FBFB480-6708-4FC0-93E5-AFA78BE556C9}" presName="hierChild2" presStyleCnt="0"/>
      <dgm:spPr/>
    </dgm:pt>
    <dgm:pt modelId="{0C38B522-DF97-4E13-B99A-2E491FC92028}" type="pres">
      <dgm:prSet presAssocID="{B03D3F1B-1BF8-4365-81D4-4DF92EDDCCFD}" presName="Name28" presStyleLbl="parChTrans1D2" presStyleIdx="0" presStyleCnt="2"/>
      <dgm:spPr/>
      <dgm:t>
        <a:bodyPr/>
        <a:lstStyle/>
        <a:p>
          <a:endParaRPr lang="fr-CH"/>
        </a:p>
      </dgm:t>
    </dgm:pt>
    <dgm:pt modelId="{8D4EBBB0-6837-42C9-B5BF-A8F7E448B2E2}" type="pres">
      <dgm:prSet presAssocID="{ED013C63-182C-474C-B39A-2BCE57FDEF0E}" presName="hierRoot2" presStyleCnt="0">
        <dgm:presLayoutVars>
          <dgm:hierBranch val="init"/>
        </dgm:presLayoutVars>
      </dgm:prSet>
      <dgm:spPr/>
    </dgm:pt>
    <dgm:pt modelId="{1F78B061-4E05-4352-AC07-EC3A7BAAF6C7}" type="pres">
      <dgm:prSet presAssocID="{ED013C63-182C-474C-B39A-2BCE57FDEF0E}" presName="rootComposite2" presStyleCnt="0"/>
      <dgm:spPr/>
    </dgm:pt>
    <dgm:pt modelId="{A9D7CDF3-57CA-477F-A7A3-B9390BAAFCFE}" type="pres">
      <dgm:prSet presAssocID="{ED013C63-182C-474C-B39A-2BCE57FDEF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960AF7-8669-461F-A9CC-AC2EF7A101BE}" type="pres">
      <dgm:prSet presAssocID="{ED013C63-182C-474C-B39A-2BCE57FDEF0E}" presName="topArc2" presStyleLbl="parChTrans1D1" presStyleIdx="22" presStyleCnt="34"/>
      <dgm:spPr/>
    </dgm:pt>
    <dgm:pt modelId="{5F2FBA5A-AEEA-44C9-93C9-E6C863E329F5}" type="pres">
      <dgm:prSet presAssocID="{ED013C63-182C-474C-B39A-2BCE57FDEF0E}" presName="bottomArc2" presStyleLbl="parChTrans1D1" presStyleIdx="23" presStyleCnt="34"/>
      <dgm:spPr/>
    </dgm:pt>
    <dgm:pt modelId="{2E17DF16-E35E-4BA0-9AAE-DB75A7128257}" type="pres">
      <dgm:prSet presAssocID="{ED013C63-182C-474C-B39A-2BCE57FDEF0E}" presName="topConnNode2" presStyleLbl="node2" presStyleIdx="0" presStyleCnt="0"/>
      <dgm:spPr/>
      <dgm:t>
        <a:bodyPr/>
        <a:lstStyle/>
        <a:p>
          <a:endParaRPr lang="fr-CH"/>
        </a:p>
      </dgm:t>
    </dgm:pt>
    <dgm:pt modelId="{6CE9D70E-601B-4E8B-AF63-4A692077DA4E}" type="pres">
      <dgm:prSet presAssocID="{ED013C63-182C-474C-B39A-2BCE57FDEF0E}" presName="hierChild4" presStyleCnt="0"/>
      <dgm:spPr/>
    </dgm:pt>
    <dgm:pt modelId="{7B0567AA-6403-4CFC-99D9-805478E4044F}" type="pres">
      <dgm:prSet presAssocID="{ED013C63-182C-474C-B39A-2BCE57FDEF0E}" presName="hierChild5" presStyleCnt="0"/>
      <dgm:spPr/>
    </dgm:pt>
    <dgm:pt modelId="{446DDE1A-6242-4D44-AFF8-476DDFEAEF3F}" type="pres">
      <dgm:prSet presAssocID="{61EBFD31-639C-4D82-8706-24A0E5E7DB58}" presName="Name28" presStyleLbl="parChTrans1D2" presStyleIdx="1" presStyleCnt="2"/>
      <dgm:spPr/>
      <dgm:t>
        <a:bodyPr/>
        <a:lstStyle/>
        <a:p>
          <a:endParaRPr lang="fr-CH"/>
        </a:p>
      </dgm:t>
    </dgm:pt>
    <dgm:pt modelId="{B6BBD6D3-2FE4-430E-AAA8-316BC364F004}" type="pres">
      <dgm:prSet presAssocID="{289244B7-F02D-4789-B466-2CEC8A20D6C4}" presName="hierRoot2" presStyleCnt="0">
        <dgm:presLayoutVars>
          <dgm:hierBranch val="init"/>
        </dgm:presLayoutVars>
      </dgm:prSet>
      <dgm:spPr/>
    </dgm:pt>
    <dgm:pt modelId="{25EE407B-5F10-488D-8716-EE7177AB272D}" type="pres">
      <dgm:prSet presAssocID="{289244B7-F02D-4789-B466-2CEC8A20D6C4}" presName="rootComposite2" presStyleCnt="0"/>
      <dgm:spPr/>
    </dgm:pt>
    <dgm:pt modelId="{1D47D2AA-2AF8-4EA0-9417-1AC6CCBA4B6C}" type="pres">
      <dgm:prSet presAssocID="{289244B7-F02D-4789-B466-2CEC8A20D6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A1D1111-F3A0-4884-950B-CA0FBEB27985}" type="pres">
      <dgm:prSet presAssocID="{289244B7-F02D-4789-B466-2CEC8A20D6C4}" presName="topArc2" presStyleLbl="parChTrans1D1" presStyleIdx="24" presStyleCnt="34"/>
      <dgm:spPr/>
    </dgm:pt>
    <dgm:pt modelId="{0CBFEDF0-2BDB-4526-AAF6-9B05A182FBC7}" type="pres">
      <dgm:prSet presAssocID="{289244B7-F02D-4789-B466-2CEC8A20D6C4}" presName="bottomArc2" presStyleLbl="parChTrans1D1" presStyleIdx="25" presStyleCnt="34"/>
      <dgm:spPr/>
    </dgm:pt>
    <dgm:pt modelId="{0EFFDB7A-4C5B-4429-B84F-9FEA6A0337F1}" type="pres">
      <dgm:prSet presAssocID="{289244B7-F02D-4789-B466-2CEC8A20D6C4}" presName="topConnNode2" presStyleLbl="node2" presStyleIdx="0" presStyleCnt="0"/>
      <dgm:spPr/>
      <dgm:t>
        <a:bodyPr/>
        <a:lstStyle/>
        <a:p>
          <a:endParaRPr lang="fr-CH"/>
        </a:p>
      </dgm:t>
    </dgm:pt>
    <dgm:pt modelId="{8852AD85-F511-46E7-B860-5C9D4DC959FF}" type="pres">
      <dgm:prSet presAssocID="{289244B7-F02D-4789-B466-2CEC8A20D6C4}" presName="hierChild4" presStyleCnt="0"/>
      <dgm:spPr/>
    </dgm:pt>
    <dgm:pt modelId="{890E6E26-03AB-4762-A673-F8AF9EC7BF0E}" type="pres">
      <dgm:prSet presAssocID="{289244B7-F02D-4789-B466-2CEC8A20D6C4}" presName="hierChild5" presStyleCnt="0"/>
      <dgm:spPr/>
    </dgm:pt>
    <dgm:pt modelId="{04096505-EB73-473D-8D79-4FA4716AF5F5}" type="pres">
      <dgm:prSet presAssocID="{5FBFB480-6708-4FC0-93E5-AFA78BE556C9}" presName="hierChild3" presStyleCnt="0"/>
      <dgm:spPr/>
    </dgm:pt>
    <dgm:pt modelId="{16F84E00-8E52-4DD7-8085-96CF3A51CA7A}" type="pres">
      <dgm:prSet presAssocID="{D335B0CC-85C6-4594-9612-47758211A5DF}" presName="hierRoot1" presStyleCnt="0">
        <dgm:presLayoutVars>
          <dgm:hierBranch val="init"/>
        </dgm:presLayoutVars>
      </dgm:prSet>
      <dgm:spPr/>
    </dgm:pt>
    <dgm:pt modelId="{326875BD-8331-497E-B5DA-2B78F5243345}" type="pres">
      <dgm:prSet presAssocID="{D335B0CC-85C6-4594-9612-47758211A5DF}" presName="rootComposite1" presStyleCnt="0"/>
      <dgm:spPr/>
    </dgm:pt>
    <dgm:pt modelId="{C6F696A7-D40F-465E-B9AB-A0FCA318A83D}" type="pres">
      <dgm:prSet presAssocID="{D335B0CC-85C6-4594-9612-47758211A5D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0607200-CB04-46E8-A9D4-ED2801D59DA5}" type="pres">
      <dgm:prSet presAssocID="{D335B0CC-85C6-4594-9612-47758211A5DF}" presName="topArc1" presStyleLbl="parChTrans1D1" presStyleIdx="26" presStyleCnt="34"/>
      <dgm:spPr/>
    </dgm:pt>
    <dgm:pt modelId="{F9509FEE-EC41-4D77-9193-EB0A15B97DF9}" type="pres">
      <dgm:prSet presAssocID="{D335B0CC-85C6-4594-9612-47758211A5DF}" presName="bottomArc1" presStyleLbl="parChTrans1D1" presStyleIdx="27" presStyleCnt="34"/>
      <dgm:spPr/>
    </dgm:pt>
    <dgm:pt modelId="{7F1A0A97-D948-48C2-8C67-944D1CE415DE}" type="pres">
      <dgm:prSet presAssocID="{D335B0CC-85C6-4594-9612-47758211A5DF}" presName="topConnNode1" presStyleLbl="node1" presStyleIdx="0" presStyleCnt="0"/>
      <dgm:spPr/>
      <dgm:t>
        <a:bodyPr/>
        <a:lstStyle/>
        <a:p>
          <a:endParaRPr lang="fr-CH"/>
        </a:p>
      </dgm:t>
    </dgm:pt>
    <dgm:pt modelId="{8C180C25-A40A-4191-A6E7-AD94DFBE55E4}" type="pres">
      <dgm:prSet presAssocID="{D335B0CC-85C6-4594-9612-47758211A5DF}" presName="hierChild2" presStyleCnt="0"/>
      <dgm:spPr/>
    </dgm:pt>
    <dgm:pt modelId="{77906899-7D92-41EA-950E-26661C858DC7}" type="pres">
      <dgm:prSet presAssocID="{D335B0CC-85C6-4594-9612-47758211A5DF}" presName="hierChild3" presStyleCnt="0"/>
      <dgm:spPr/>
    </dgm:pt>
    <dgm:pt modelId="{2160A941-B40F-4BB8-823E-1E3C1813992B}" type="pres">
      <dgm:prSet presAssocID="{9D8B7065-F864-4700-967D-9B05CB1D6C3F}" presName="hierRoot1" presStyleCnt="0">
        <dgm:presLayoutVars>
          <dgm:hierBranch val="init"/>
        </dgm:presLayoutVars>
      </dgm:prSet>
      <dgm:spPr/>
    </dgm:pt>
    <dgm:pt modelId="{ABB5068F-8C47-4C46-9ECE-C9F8F168905E}" type="pres">
      <dgm:prSet presAssocID="{9D8B7065-F864-4700-967D-9B05CB1D6C3F}" presName="rootComposite1" presStyleCnt="0"/>
      <dgm:spPr/>
    </dgm:pt>
    <dgm:pt modelId="{BA4AD287-526D-4F17-A10C-B616EAB5E329}" type="pres">
      <dgm:prSet presAssocID="{9D8B7065-F864-4700-967D-9B05CB1D6C3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66A3130-C945-47F2-8451-DBA64119C477}" type="pres">
      <dgm:prSet presAssocID="{9D8B7065-F864-4700-967D-9B05CB1D6C3F}" presName="topArc1" presStyleLbl="parChTrans1D1" presStyleIdx="28" presStyleCnt="34"/>
      <dgm:spPr/>
    </dgm:pt>
    <dgm:pt modelId="{97F2B996-E634-4D40-B313-55EAA7CB23E2}" type="pres">
      <dgm:prSet presAssocID="{9D8B7065-F864-4700-967D-9B05CB1D6C3F}" presName="bottomArc1" presStyleLbl="parChTrans1D1" presStyleIdx="29" presStyleCnt="34"/>
      <dgm:spPr/>
    </dgm:pt>
    <dgm:pt modelId="{15522907-E547-4D32-8366-85F49B149A57}" type="pres">
      <dgm:prSet presAssocID="{9D8B7065-F864-4700-967D-9B05CB1D6C3F}" presName="topConnNode1" presStyleLbl="node1" presStyleIdx="0" presStyleCnt="0"/>
      <dgm:spPr/>
      <dgm:t>
        <a:bodyPr/>
        <a:lstStyle/>
        <a:p>
          <a:endParaRPr lang="fr-CH"/>
        </a:p>
      </dgm:t>
    </dgm:pt>
    <dgm:pt modelId="{067CF76E-B27F-49CC-8616-1FC15C0544E3}" type="pres">
      <dgm:prSet presAssocID="{9D8B7065-F864-4700-967D-9B05CB1D6C3F}" presName="hierChild2" presStyleCnt="0"/>
      <dgm:spPr/>
    </dgm:pt>
    <dgm:pt modelId="{07E89CFC-B1A1-4700-91F5-773A993D505A}" type="pres">
      <dgm:prSet presAssocID="{9D8B7065-F864-4700-967D-9B05CB1D6C3F}" presName="hierChild3" presStyleCnt="0"/>
      <dgm:spPr/>
    </dgm:pt>
    <dgm:pt modelId="{8112EECD-C056-40AA-A41A-698D2D73F9F9}" type="pres">
      <dgm:prSet presAssocID="{EFBD8CB9-3259-44CD-AE27-BDA701DEEFD5}" presName="hierRoot1" presStyleCnt="0">
        <dgm:presLayoutVars>
          <dgm:hierBranch val="init"/>
        </dgm:presLayoutVars>
      </dgm:prSet>
      <dgm:spPr/>
    </dgm:pt>
    <dgm:pt modelId="{B0018074-7113-41E6-9420-95C0E0BCA13E}" type="pres">
      <dgm:prSet presAssocID="{EFBD8CB9-3259-44CD-AE27-BDA701DEEFD5}" presName="rootComposite1" presStyleCnt="0"/>
      <dgm:spPr/>
    </dgm:pt>
    <dgm:pt modelId="{2E416371-0D4E-4824-8FD4-FC5C3073782A}" type="pres">
      <dgm:prSet presAssocID="{EFBD8CB9-3259-44CD-AE27-BDA701DEEF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A0D8145-A08E-4AD4-9BDA-88A4FBF60E59}" type="pres">
      <dgm:prSet presAssocID="{EFBD8CB9-3259-44CD-AE27-BDA701DEEFD5}" presName="topArc1" presStyleLbl="parChTrans1D1" presStyleIdx="30" presStyleCnt="34"/>
      <dgm:spPr/>
    </dgm:pt>
    <dgm:pt modelId="{27AB3641-B74E-4AAA-B50F-68EFF534011C}" type="pres">
      <dgm:prSet presAssocID="{EFBD8CB9-3259-44CD-AE27-BDA701DEEFD5}" presName="bottomArc1" presStyleLbl="parChTrans1D1" presStyleIdx="31" presStyleCnt="34"/>
      <dgm:spPr/>
    </dgm:pt>
    <dgm:pt modelId="{6DB7AA8C-0591-4437-9CCD-3193E3CC97F8}" type="pres">
      <dgm:prSet presAssocID="{EFBD8CB9-3259-44CD-AE27-BDA701DEEFD5}" presName="topConnNode1" presStyleLbl="node1" presStyleIdx="0" presStyleCnt="0"/>
      <dgm:spPr/>
      <dgm:t>
        <a:bodyPr/>
        <a:lstStyle/>
        <a:p>
          <a:endParaRPr lang="fr-CH"/>
        </a:p>
      </dgm:t>
    </dgm:pt>
    <dgm:pt modelId="{8C75A211-9864-446E-A50C-13F9C41AF5AE}" type="pres">
      <dgm:prSet presAssocID="{EFBD8CB9-3259-44CD-AE27-BDA701DEEFD5}" presName="hierChild2" presStyleCnt="0"/>
      <dgm:spPr/>
    </dgm:pt>
    <dgm:pt modelId="{2AB9619A-D638-4592-A349-2FB51596F5BE}" type="pres">
      <dgm:prSet presAssocID="{EFBD8CB9-3259-44CD-AE27-BDA701DEEFD5}" presName="hierChild3" presStyleCnt="0"/>
      <dgm:spPr/>
    </dgm:pt>
    <dgm:pt modelId="{555FC349-9585-4D92-8663-EE7689CDC181}" type="pres">
      <dgm:prSet presAssocID="{2EF2933A-06D2-4C05-9F2F-4E9BE7B0DD44}" presName="hierRoot1" presStyleCnt="0">
        <dgm:presLayoutVars>
          <dgm:hierBranch val="init"/>
        </dgm:presLayoutVars>
      </dgm:prSet>
      <dgm:spPr/>
    </dgm:pt>
    <dgm:pt modelId="{5AB8C654-E9AA-467B-91A2-4871C2902D64}" type="pres">
      <dgm:prSet presAssocID="{2EF2933A-06D2-4C05-9F2F-4E9BE7B0DD44}" presName="rootComposite1" presStyleCnt="0"/>
      <dgm:spPr/>
    </dgm:pt>
    <dgm:pt modelId="{C889A5D9-3B37-4CA9-8BFF-98233CF84F0D}" type="pres">
      <dgm:prSet presAssocID="{2EF2933A-06D2-4C05-9F2F-4E9BE7B0DD4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9126055-2523-4163-8C97-6E76F3B52201}" type="pres">
      <dgm:prSet presAssocID="{2EF2933A-06D2-4C05-9F2F-4E9BE7B0DD44}" presName="topArc1" presStyleLbl="parChTrans1D1" presStyleIdx="32" presStyleCnt="34"/>
      <dgm:spPr/>
    </dgm:pt>
    <dgm:pt modelId="{E8DF7090-A41C-4FD9-85A8-26E3ACDA4D9C}" type="pres">
      <dgm:prSet presAssocID="{2EF2933A-06D2-4C05-9F2F-4E9BE7B0DD44}" presName="bottomArc1" presStyleLbl="parChTrans1D1" presStyleIdx="33" presStyleCnt="34"/>
      <dgm:spPr/>
    </dgm:pt>
    <dgm:pt modelId="{118B33A9-C730-49A3-9B17-47B37289FE31}" type="pres">
      <dgm:prSet presAssocID="{2EF2933A-06D2-4C05-9F2F-4E9BE7B0DD44}" presName="topConnNode1" presStyleLbl="node1" presStyleIdx="0" presStyleCnt="0"/>
      <dgm:spPr/>
      <dgm:t>
        <a:bodyPr/>
        <a:lstStyle/>
        <a:p>
          <a:endParaRPr lang="fr-CH"/>
        </a:p>
      </dgm:t>
    </dgm:pt>
    <dgm:pt modelId="{1D8E9E91-CD0F-4A35-A6FF-37173BCDB4A1}" type="pres">
      <dgm:prSet presAssocID="{2EF2933A-06D2-4C05-9F2F-4E9BE7B0DD44}" presName="hierChild2" presStyleCnt="0"/>
      <dgm:spPr/>
    </dgm:pt>
    <dgm:pt modelId="{3BEEAE8F-3E16-424A-9B86-F434A371E877}" type="pres">
      <dgm:prSet presAssocID="{2EF2933A-06D2-4C05-9F2F-4E9BE7B0DD44}" presName="hierChild3" presStyleCnt="0"/>
      <dgm:spPr/>
    </dgm:pt>
  </dgm:ptLst>
  <dgm:cxnLst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EF619E8F-9B0F-4410-BCD1-96F3031BED3F}" type="presOf" srcId="{987BB1AA-A369-4D2A-8D69-7397AFD5617D}" destId="{C1D63846-ECB7-4E37-A019-F598CF96D608}" srcOrd="1" destOrd="0" presId="urn:microsoft.com/office/officeart/2008/layout/HalfCircleOrganizationChart"/>
    <dgm:cxn modelId="{346EFDCC-0D92-4441-BA8C-0DDDFEC91ACE}" type="presOf" srcId="{9D8B7065-F864-4700-967D-9B05CB1D6C3F}" destId="{BA4AD287-526D-4F17-A10C-B616EAB5E329}" srcOrd="0" destOrd="0" presId="urn:microsoft.com/office/officeart/2008/layout/HalfCircleOrganizationChart"/>
    <dgm:cxn modelId="{B0C090E5-5785-4CB1-A802-A4B962F9AEDC}" type="presOf" srcId="{2EF2933A-06D2-4C05-9F2F-4E9BE7B0DD44}" destId="{C889A5D9-3B37-4CA9-8BFF-98233CF84F0D}" srcOrd="0" destOrd="0" presId="urn:microsoft.com/office/officeart/2008/layout/HalfCircleOrganizationChart"/>
    <dgm:cxn modelId="{53DD684A-8EC7-41D0-8897-BA89826F432D}" type="presOf" srcId="{40C3DC95-6E36-4DF7-9021-3538B6C01BFB}" destId="{1DA69686-2F7F-4D37-B933-FB9F4E36A087}" srcOrd="0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8B41823F-9BC7-4F73-A87A-E3C9FCB2ED78}" type="presOf" srcId="{4AAB9C7D-9A36-4B24-B934-F31B3BE0DEBF}" destId="{2066B2E0-66BF-43BA-B336-14F655E809D2}" srcOrd="1" destOrd="0" presId="urn:microsoft.com/office/officeart/2008/layout/HalfCircleOrganizationChart"/>
    <dgm:cxn modelId="{486A127D-3C22-4C16-BE50-01E97AC9BFF6}" type="presOf" srcId="{EFBD8CB9-3259-44CD-AE27-BDA701DEEFD5}" destId="{2E416371-0D4E-4824-8FD4-FC5C3073782A}" srcOrd="0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BFAE9471-DCC7-447C-92DB-12FA801CFF3A}" type="presOf" srcId="{D335B0CC-85C6-4594-9612-47758211A5DF}" destId="{C6F696A7-D40F-465E-B9AB-A0FCA318A83D}" srcOrd="0" destOrd="0" presId="urn:microsoft.com/office/officeart/2008/layout/HalfCircleOrganizationChart"/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52F6017D-D03A-47E6-A687-27AEA97DAE09}" type="presOf" srcId="{06E25994-2F25-4132-A39F-A55A9E54AD3E}" destId="{91DACE72-05AB-40F9-9FDA-B4DC6712CFAC}" srcOrd="0" destOrd="0" presId="urn:microsoft.com/office/officeart/2008/layout/HalfCircleOrganizationChart"/>
    <dgm:cxn modelId="{BBC6EED6-50C8-4F61-A96B-4A3C37504FE8}" srcId="{5FBFB480-6708-4FC0-93E5-AFA78BE556C9}" destId="{289244B7-F02D-4789-B466-2CEC8A20D6C4}" srcOrd="1" destOrd="0" parTransId="{61EBFD31-639C-4D82-8706-24A0E5E7DB58}" sibTransId="{E487BEAE-4343-4892-891D-C023A7CAA058}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12465151-736C-442E-8574-E3EEDF35162B}" type="presOf" srcId="{F998F8E7-925E-4F28-BCDB-CF162CE9B0B4}" destId="{B7B646AA-9888-4A53-BBD2-D1151D0277CA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301A7F66-E07A-4CBE-9FE7-D4925C7FF0A9}" type="presOf" srcId="{987BB1AA-A369-4D2A-8D69-7397AFD5617D}" destId="{00AD2244-DF08-46AB-B14C-0794CA6F7363}" srcOrd="0" destOrd="0" presId="urn:microsoft.com/office/officeart/2008/layout/HalfCircleOrganizationChart"/>
    <dgm:cxn modelId="{4C1800CD-A0C7-456A-B054-3BB1917CC14F}" srcId="{07406146-8A23-48FC-BA88-13BA049FAC90}" destId="{2EF2933A-06D2-4C05-9F2F-4E9BE7B0DD44}" srcOrd="14" destOrd="0" parTransId="{12C4BB3F-45F8-4870-810A-27157422B787}" sibTransId="{2BEB4D45-98D3-43FE-ABC7-AC9A71FB3E00}"/>
    <dgm:cxn modelId="{7B9E908B-3B3D-4FB0-88E7-5CF0DF0507C0}" srcId="{5FBFB480-6708-4FC0-93E5-AFA78BE556C9}" destId="{ED013C63-182C-474C-B39A-2BCE57FDEF0E}" srcOrd="0" destOrd="0" parTransId="{B03D3F1B-1BF8-4365-81D4-4DF92EDDCCFD}" sibTransId="{ACB8FB73-23B8-4A2D-9969-FDBEAB45F8A0}"/>
    <dgm:cxn modelId="{30395722-549B-4103-934A-98980686DF33}" type="presOf" srcId="{35EAAC8D-73D7-4646-A23B-32A89C50576A}" destId="{E2B42369-0952-4F5C-BA95-D390C05D254C}" srcOrd="0" destOrd="0" presId="urn:microsoft.com/office/officeart/2008/layout/HalfCircleOrganizationChart"/>
    <dgm:cxn modelId="{BFE4B947-433B-4EA9-8A58-ED8CC1F99911}" type="presOf" srcId="{2EF2933A-06D2-4C05-9F2F-4E9BE7B0DD44}" destId="{118B33A9-C730-49A3-9B17-47B37289FE31}" srcOrd="1" destOrd="0" presId="urn:microsoft.com/office/officeart/2008/layout/HalfCircleOrganizationChart"/>
    <dgm:cxn modelId="{101A2839-EC25-4083-A0EE-B562AC309C8E}" type="presOf" srcId="{3F3C2526-3E63-420D-8011-533980F2E012}" destId="{440BBA4C-9E83-4C30-90C4-EF9E4808EC24}" srcOrd="1" destOrd="0" presId="urn:microsoft.com/office/officeart/2008/layout/HalfCircleOrganizationChart"/>
    <dgm:cxn modelId="{1ABC70A1-9C80-49C4-A856-54D0FA6B3BE2}" type="presOf" srcId="{289244B7-F02D-4789-B466-2CEC8A20D6C4}" destId="{1D47D2AA-2AF8-4EA0-9417-1AC6CCBA4B6C}" srcOrd="0" destOrd="0" presId="urn:microsoft.com/office/officeart/2008/layout/HalfCircleOrganizationChart"/>
    <dgm:cxn modelId="{52C4D924-485A-466A-A37F-FE1DBBC7574A}" type="presOf" srcId="{7CAF7F5F-20B0-4ECD-8FB0-7EC7E8B6500B}" destId="{91E59379-B4FA-440F-BBA3-6B6D240FFA66}" srcOrd="0" destOrd="0" presId="urn:microsoft.com/office/officeart/2008/layout/HalfCircleOrganizationChart"/>
    <dgm:cxn modelId="{4D2DBFD1-CADD-48D7-9894-1B6B2960F1F6}" type="presOf" srcId="{3F3C2526-3E63-420D-8011-533980F2E012}" destId="{585D8615-4662-4ADD-9665-D5158E1C8DA1}" srcOrd="0" destOrd="0" presId="urn:microsoft.com/office/officeart/2008/layout/HalfCircleOrganizationChart"/>
    <dgm:cxn modelId="{A161F461-B644-4F26-AC8E-EC8053E751AD}" type="presOf" srcId="{06E25994-2F25-4132-A39F-A55A9E54AD3E}" destId="{27B96FC3-7C6D-44FB-8536-212B3B8B62E7}" srcOrd="1" destOrd="0" presId="urn:microsoft.com/office/officeart/2008/layout/HalfCircleOrganizationChart"/>
    <dgm:cxn modelId="{13C522DA-E1FF-46C2-B729-472689494870}" type="presOf" srcId="{35EAAC8D-73D7-4646-A23B-32A89C50576A}" destId="{061AAE58-B5FB-405E-A257-08C997D9D550}" srcOrd="1" destOrd="0" presId="urn:microsoft.com/office/officeart/2008/layout/HalfCircleOrganizationChart"/>
    <dgm:cxn modelId="{40501389-C5A4-435A-8F03-1577211A3602}" type="presOf" srcId="{33B34BA9-A957-4D09-83CA-7C2765478269}" destId="{53BA6161-C03B-4A85-BED5-30C6439F09A6}" srcOrd="1" destOrd="0" presId="urn:microsoft.com/office/officeart/2008/layout/HalfCircleOrganizationChart"/>
    <dgm:cxn modelId="{C0D66EA6-F9B7-4407-9C87-09615FB1C76E}" type="presOf" srcId="{ED013C63-182C-474C-B39A-2BCE57FDEF0E}" destId="{A9D7CDF3-57CA-477F-A7A3-B9390BAAFCFE}" srcOrd="0" destOrd="0" presId="urn:microsoft.com/office/officeart/2008/layout/HalfCircleOrganizationChart"/>
    <dgm:cxn modelId="{66EB5CE0-FCAE-430D-ACFA-7F190493B3FE}" type="presOf" srcId="{ED013C63-182C-474C-B39A-2BCE57FDEF0E}" destId="{2E17DF16-E35E-4BA0-9AAE-DB75A7128257}" srcOrd="1" destOrd="0" presId="urn:microsoft.com/office/officeart/2008/layout/HalfCircleOrganizationChart"/>
    <dgm:cxn modelId="{5D4836C1-D9FB-4BF9-BC50-3CCBACA74456}" type="presOf" srcId="{5FBFB480-6708-4FC0-93E5-AFA78BE556C9}" destId="{6EC18405-B305-44B3-8713-ACFABDC7F192}" srcOrd="0" destOrd="0" presId="urn:microsoft.com/office/officeart/2008/layout/HalfCircleOrganizationChart"/>
    <dgm:cxn modelId="{0D7B1D74-7539-48B3-A71F-42C041DFFD73}" type="presOf" srcId="{F998F8E7-925E-4F28-BCDB-CF162CE9B0B4}" destId="{F9C96F50-D50F-47D5-80E9-A95A93189211}" srcOrd="0" destOrd="0" presId="urn:microsoft.com/office/officeart/2008/layout/HalfCircleOrganizationChart"/>
    <dgm:cxn modelId="{083F7015-3E83-474C-A08D-6DFEA0CD71E0}" type="presOf" srcId="{A44A937F-6A72-4C33-AB7E-031FCC7D7D9F}" destId="{255FA238-CC0F-4F12-8244-D7A9F99A6B68}" srcOrd="0" destOrd="0" presId="urn:microsoft.com/office/officeart/2008/layout/HalfCircleOrganizationChart"/>
    <dgm:cxn modelId="{31F5135C-AC73-46DB-AD81-6B3111886972}" type="presOf" srcId="{40C3DC95-6E36-4DF7-9021-3538B6C01BFB}" destId="{64ED3C99-037F-49FB-AAF3-EC0D2531102D}" srcOrd="1" destOrd="0" presId="urn:microsoft.com/office/officeart/2008/layout/HalfCircleOrganizationChart"/>
    <dgm:cxn modelId="{5B590574-2CF9-4BB6-B3A0-5BB6440B60E8}" type="presOf" srcId="{5FBFB480-6708-4FC0-93E5-AFA78BE556C9}" destId="{70D29A68-1854-442F-BDF8-CC3F52A43EF1}" srcOrd="1" destOrd="0" presId="urn:microsoft.com/office/officeart/2008/layout/HalfCircleOrganizationChart"/>
    <dgm:cxn modelId="{D7902CF5-E396-4548-99A6-62D4F9ECC975}" srcId="{07406146-8A23-48FC-BA88-13BA049FAC90}" destId="{D335B0CC-85C6-4594-9612-47758211A5DF}" srcOrd="11" destOrd="0" parTransId="{D760BA08-E59D-4789-9D8C-62A8E7E85DCA}" sibTransId="{5F7438D4-C28D-4C17-8206-09836180B26B}"/>
    <dgm:cxn modelId="{C47FC6EB-6918-4B02-9FCA-3148B571C6CD}" type="presOf" srcId="{61EBFD31-639C-4D82-8706-24A0E5E7DB58}" destId="{446DDE1A-6242-4D44-AFF8-476DDFEAEF3F}" srcOrd="0" destOrd="0" presId="urn:microsoft.com/office/officeart/2008/layout/HalfCircleOrganizationChart"/>
    <dgm:cxn modelId="{65EC8192-1227-4BA2-B97E-70098A98E7EF}" type="presOf" srcId="{7CAF7F5F-20B0-4ECD-8FB0-7EC7E8B6500B}" destId="{14C958FE-85DE-48A5-9FC6-206CF226FECA}" srcOrd="1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5E76D485-68CB-4545-BB5B-FA02D277FCB8}" type="presOf" srcId="{33B34BA9-A957-4D09-83CA-7C2765478269}" destId="{4B4251C4-B006-4DB9-9AF6-C51449450744}" srcOrd="0" destOrd="0" presId="urn:microsoft.com/office/officeart/2008/layout/HalfCircleOrganizationChart"/>
    <dgm:cxn modelId="{2C030AF6-E313-4065-895A-C3E105EA5944}" srcId="{07406146-8A23-48FC-BA88-13BA049FAC90}" destId="{5FBFB480-6708-4FC0-93E5-AFA78BE556C9}" srcOrd="10" destOrd="0" parTransId="{560275CE-BC6D-4583-B321-DBB629518457}" sibTransId="{490A541D-4F6C-4BDA-ACEF-FAFA0CA203E3}"/>
    <dgm:cxn modelId="{34DD5634-0DFD-41EA-80F1-A1B8B15A8985}" type="presOf" srcId="{EFBD8CB9-3259-44CD-AE27-BDA701DEEFD5}" destId="{6DB7AA8C-0591-4437-9CCD-3193E3CC97F8}" srcOrd="1" destOrd="0" presId="urn:microsoft.com/office/officeart/2008/layout/HalfCircleOrganizationChart"/>
    <dgm:cxn modelId="{7335CE05-634C-4A78-B148-9268E801E118}" type="presOf" srcId="{07406146-8A23-48FC-BA88-13BA049FAC90}" destId="{B11D96CF-09A3-4FC0-AB95-8B8A3F68AFD9}" srcOrd="0" destOrd="0" presId="urn:microsoft.com/office/officeart/2008/layout/HalfCircleOrganizationChart"/>
    <dgm:cxn modelId="{9F9ACD15-8D81-4EAD-B879-0BB5A32C5AD6}" type="presOf" srcId="{B03D3F1B-1BF8-4365-81D4-4DF92EDDCCFD}" destId="{0C38B522-DF97-4E13-B99A-2E491FC92028}" srcOrd="0" destOrd="0" presId="urn:microsoft.com/office/officeart/2008/layout/HalfCircleOrganizationChart"/>
    <dgm:cxn modelId="{9CC242FF-6E9F-46C5-9445-BD64BE1C711E}" type="presOf" srcId="{289244B7-F02D-4789-B466-2CEC8A20D6C4}" destId="{0EFFDB7A-4C5B-4429-B84F-9FEA6A0337F1}" srcOrd="1" destOrd="0" presId="urn:microsoft.com/office/officeart/2008/layout/HalfCircleOrganizationChart"/>
    <dgm:cxn modelId="{4A91DC74-2583-4AB9-BFBD-DAEDF874F5FF}" type="presOf" srcId="{9D8B7065-F864-4700-967D-9B05CB1D6C3F}" destId="{15522907-E547-4D32-8366-85F49B149A57}" srcOrd="1" destOrd="0" presId="urn:microsoft.com/office/officeart/2008/layout/HalfCircleOrganizationChart"/>
    <dgm:cxn modelId="{B2A972BD-3E97-4922-8EF0-D345AF1D8CA5}" type="presOf" srcId="{4AAB9C7D-9A36-4B24-B934-F31B3BE0DEBF}" destId="{79E46005-E770-4F26-AA27-961E0127CA8E}" srcOrd="0" destOrd="0" presId="urn:microsoft.com/office/officeart/2008/layout/HalfCircleOrganizationChart"/>
    <dgm:cxn modelId="{01833272-1C1B-49DB-8DBB-9001850F3E1C}" type="presOf" srcId="{A44A937F-6A72-4C33-AB7E-031FCC7D7D9F}" destId="{67E06F94-5E72-4046-987E-B5C7DB7910C4}" srcOrd="1" destOrd="0" presId="urn:microsoft.com/office/officeart/2008/layout/HalfCircleOrganizationChart"/>
    <dgm:cxn modelId="{69FE7CDF-360E-45D3-8CB7-79247C834929}" type="presOf" srcId="{D335B0CC-85C6-4594-9612-47758211A5DF}" destId="{7F1A0A97-D948-48C2-8C67-944D1CE415DE}" srcOrd="1" destOrd="0" presId="urn:microsoft.com/office/officeart/2008/layout/HalfCircleOrganizationChart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57176331-02B5-4F2E-8607-8CAC597A9E42}" srcId="{07406146-8A23-48FC-BA88-13BA049FAC90}" destId="{9D8B7065-F864-4700-967D-9B05CB1D6C3F}" srcOrd="12" destOrd="0" parTransId="{9E360787-D136-4539-8287-E4F018249AA0}" sibTransId="{A58E5CE6-E918-4EAB-AE48-465FC908ADC8}"/>
    <dgm:cxn modelId="{7EF0F6A5-FF66-48B6-9A59-D51296C11297}" srcId="{07406146-8A23-48FC-BA88-13BA049FAC90}" destId="{EFBD8CB9-3259-44CD-AE27-BDA701DEEFD5}" srcOrd="13" destOrd="0" parTransId="{444E92C8-EA5B-4E1F-A09F-4ABFF3090FAF}" sibTransId="{3AC4F300-9BA5-40DD-8093-D0E1643ADFD0}"/>
    <dgm:cxn modelId="{C4DC68D2-56E9-44B5-AFA8-794B937F5B41}" type="presParOf" srcId="{B11D96CF-09A3-4FC0-AB95-8B8A3F68AFD9}" destId="{675B1260-7E12-4DF0-ADDD-46B1D7F8D11B}" srcOrd="0" destOrd="0" presId="urn:microsoft.com/office/officeart/2008/layout/HalfCircleOrganizationChart"/>
    <dgm:cxn modelId="{74987975-7E60-48D4-AC2E-94CFE255908F}" type="presParOf" srcId="{675B1260-7E12-4DF0-ADDD-46B1D7F8D11B}" destId="{6940AC4F-BCFB-4F8F-BEE3-F0E5A4D07CCB}" srcOrd="0" destOrd="0" presId="urn:microsoft.com/office/officeart/2008/layout/HalfCircleOrganizationChart"/>
    <dgm:cxn modelId="{689BBE26-D232-4E9A-A508-D880598E4A93}" type="presParOf" srcId="{6940AC4F-BCFB-4F8F-BEE3-F0E5A4D07CCB}" destId="{585D8615-4662-4ADD-9665-D5158E1C8DA1}" srcOrd="0" destOrd="0" presId="urn:microsoft.com/office/officeart/2008/layout/HalfCircleOrganizationChart"/>
    <dgm:cxn modelId="{CD7382DA-FF16-45F5-9388-F44DF2B1892F}" type="presParOf" srcId="{6940AC4F-BCFB-4F8F-BEE3-F0E5A4D07CCB}" destId="{CF704E3D-B61E-47E5-96C4-8B914C486B95}" srcOrd="1" destOrd="0" presId="urn:microsoft.com/office/officeart/2008/layout/HalfCircleOrganizationChart"/>
    <dgm:cxn modelId="{84661D72-9548-49B3-B4C2-9803F76E265F}" type="presParOf" srcId="{6940AC4F-BCFB-4F8F-BEE3-F0E5A4D07CCB}" destId="{00F5FDDC-3C37-4351-9C5F-F9DB51A8395B}" srcOrd="2" destOrd="0" presId="urn:microsoft.com/office/officeart/2008/layout/HalfCircleOrganizationChart"/>
    <dgm:cxn modelId="{1E36AA74-47B2-452C-89DE-36A670554C13}" type="presParOf" srcId="{6940AC4F-BCFB-4F8F-BEE3-F0E5A4D07CCB}" destId="{440BBA4C-9E83-4C30-90C4-EF9E4808EC24}" srcOrd="3" destOrd="0" presId="urn:microsoft.com/office/officeart/2008/layout/HalfCircleOrganizationChart"/>
    <dgm:cxn modelId="{75D888CB-C2FD-42A5-8752-0ECBAAA96EDD}" type="presParOf" srcId="{675B1260-7E12-4DF0-ADDD-46B1D7F8D11B}" destId="{95BFB90F-ED13-4915-AB72-E3704319C501}" srcOrd="1" destOrd="0" presId="urn:microsoft.com/office/officeart/2008/layout/HalfCircleOrganizationChart"/>
    <dgm:cxn modelId="{82BC0C78-3812-4275-8FEB-F622BCEF6B90}" type="presParOf" srcId="{675B1260-7E12-4DF0-ADDD-46B1D7F8D11B}" destId="{7E068642-CF1D-4960-8173-8A53CD7BD803}" srcOrd="2" destOrd="0" presId="urn:microsoft.com/office/officeart/2008/layout/HalfCircleOrganizationChart"/>
    <dgm:cxn modelId="{1EA64E46-6650-4C8A-9B4C-5313D8F9D49B}" type="presParOf" srcId="{B11D96CF-09A3-4FC0-AB95-8B8A3F68AFD9}" destId="{A880C44E-1943-4C78-BF22-82BED67ADCB5}" srcOrd="1" destOrd="0" presId="urn:microsoft.com/office/officeart/2008/layout/HalfCircleOrganizationChart"/>
    <dgm:cxn modelId="{ADABF8A8-D7FA-4794-857C-5402C26D2999}" type="presParOf" srcId="{A880C44E-1943-4C78-BF22-82BED67ADCB5}" destId="{2F21FB71-FE5D-4F6C-A2F1-309295C6546C}" srcOrd="0" destOrd="0" presId="urn:microsoft.com/office/officeart/2008/layout/HalfCircleOrganizationChart"/>
    <dgm:cxn modelId="{A0352BF5-2A98-4F52-81C4-978017B0CD34}" type="presParOf" srcId="{2F21FB71-FE5D-4F6C-A2F1-309295C6546C}" destId="{4B4251C4-B006-4DB9-9AF6-C51449450744}" srcOrd="0" destOrd="0" presId="urn:microsoft.com/office/officeart/2008/layout/HalfCircleOrganizationChart"/>
    <dgm:cxn modelId="{7AC03FBC-8EB7-42D7-838E-DAC3100D413F}" type="presParOf" srcId="{2F21FB71-FE5D-4F6C-A2F1-309295C6546C}" destId="{219F3BE5-DA71-4CD6-BA33-75A617DD3C87}" srcOrd="1" destOrd="0" presId="urn:microsoft.com/office/officeart/2008/layout/HalfCircleOrganizationChart"/>
    <dgm:cxn modelId="{46F5C921-B0E4-4ABF-BDF7-31B46C9F10CF}" type="presParOf" srcId="{2F21FB71-FE5D-4F6C-A2F1-309295C6546C}" destId="{1B6B3C38-007C-47F5-965F-6119DD52A65D}" srcOrd="2" destOrd="0" presId="urn:microsoft.com/office/officeart/2008/layout/HalfCircleOrganizationChart"/>
    <dgm:cxn modelId="{25E864A5-9F1F-467A-9CB4-A6200FECA811}" type="presParOf" srcId="{2F21FB71-FE5D-4F6C-A2F1-309295C6546C}" destId="{53BA6161-C03B-4A85-BED5-30C6439F09A6}" srcOrd="3" destOrd="0" presId="urn:microsoft.com/office/officeart/2008/layout/HalfCircleOrganizationChart"/>
    <dgm:cxn modelId="{014922C4-8E7A-4848-A615-B2A6D27AAE1A}" type="presParOf" srcId="{A880C44E-1943-4C78-BF22-82BED67ADCB5}" destId="{A4F073FB-1B01-4A40-A926-F0520C5B2C1D}" srcOrd="1" destOrd="0" presId="urn:microsoft.com/office/officeart/2008/layout/HalfCircleOrganizationChart"/>
    <dgm:cxn modelId="{B6324649-8BEC-4B42-B56D-9E88C7902656}" type="presParOf" srcId="{A880C44E-1943-4C78-BF22-82BED67ADCB5}" destId="{62F945BE-D666-42C3-B739-F2B2183EECD7}" srcOrd="2" destOrd="0" presId="urn:microsoft.com/office/officeart/2008/layout/HalfCircleOrganizationChart"/>
    <dgm:cxn modelId="{EA3828CC-8EFC-4739-9A8B-8E117FBAC463}" type="presParOf" srcId="{B11D96CF-09A3-4FC0-AB95-8B8A3F68AFD9}" destId="{B87932C9-9EB8-4F26-9087-CD68401F9A2A}" srcOrd="2" destOrd="0" presId="urn:microsoft.com/office/officeart/2008/layout/HalfCircleOrganizationChart"/>
    <dgm:cxn modelId="{14AF4E6F-C823-4388-A19A-1FFEBB5A6D57}" type="presParOf" srcId="{B87932C9-9EB8-4F26-9087-CD68401F9A2A}" destId="{D75E7CFA-5341-4278-A02A-6DA111000D99}" srcOrd="0" destOrd="0" presId="urn:microsoft.com/office/officeart/2008/layout/HalfCircleOrganizationChart"/>
    <dgm:cxn modelId="{A704F377-D3C8-4D6C-9406-BC90110B9D34}" type="presParOf" srcId="{D75E7CFA-5341-4278-A02A-6DA111000D99}" destId="{79E46005-E770-4F26-AA27-961E0127CA8E}" srcOrd="0" destOrd="0" presId="urn:microsoft.com/office/officeart/2008/layout/HalfCircleOrganizationChart"/>
    <dgm:cxn modelId="{8DD9C48F-ACE6-4029-B188-D2E2CE5FECC4}" type="presParOf" srcId="{D75E7CFA-5341-4278-A02A-6DA111000D99}" destId="{B6F4F290-D593-40DB-AEED-DD85984E1C74}" srcOrd="1" destOrd="0" presId="urn:microsoft.com/office/officeart/2008/layout/HalfCircleOrganizationChart"/>
    <dgm:cxn modelId="{D17A603B-FCB3-429F-8FDA-4EA8DFF597BE}" type="presParOf" srcId="{D75E7CFA-5341-4278-A02A-6DA111000D99}" destId="{10CA128C-52C6-43D9-AD4D-32BC5E8BBE4E}" srcOrd="2" destOrd="0" presId="urn:microsoft.com/office/officeart/2008/layout/HalfCircleOrganizationChart"/>
    <dgm:cxn modelId="{5E18C7AA-9EFA-4133-AB53-0B15DF8F6E99}" type="presParOf" srcId="{D75E7CFA-5341-4278-A02A-6DA111000D99}" destId="{2066B2E0-66BF-43BA-B336-14F655E809D2}" srcOrd="3" destOrd="0" presId="urn:microsoft.com/office/officeart/2008/layout/HalfCircleOrganizationChart"/>
    <dgm:cxn modelId="{0988876A-A3ED-427F-B5BE-B21387A14182}" type="presParOf" srcId="{B87932C9-9EB8-4F26-9087-CD68401F9A2A}" destId="{C4812139-AA73-4323-8443-F569DA53574C}" srcOrd="1" destOrd="0" presId="urn:microsoft.com/office/officeart/2008/layout/HalfCircleOrganizationChart"/>
    <dgm:cxn modelId="{A72B1056-32DE-4BE0-9BCD-FE4FC6B8629B}" type="presParOf" srcId="{B87932C9-9EB8-4F26-9087-CD68401F9A2A}" destId="{EA2CA099-AF37-4EAB-8139-DFA1DE6F4A4F}" srcOrd="2" destOrd="0" presId="urn:microsoft.com/office/officeart/2008/layout/HalfCircleOrganizationChart"/>
    <dgm:cxn modelId="{051B3B20-A1B9-4B8F-9FF0-B2239123488C}" type="presParOf" srcId="{B11D96CF-09A3-4FC0-AB95-8B8A3F68AFD9}" destId="{40929806-4E2A-4D4A-BC7D-71CE9E2A88B7}" srcOrd="3" destOrd="0" presId="urn:microsoft.com/office/officeart/2008/layout/HalfCircleOrganizationChart"/>
    <dgm:cxn modelId="{B5DBE570-2E4B-4488-A5C5-8FA5AD1BBA5B}" type="presParOf" srcId="{40929806-4E2A-4D4A-BC7D-71CE9E2A88B7}" destId="{6FE478FE-7634-4091-A5F6-6464E6BCB594}" srcOrd="0" destOrd="0" presId="urn:microsoft.com/office/officeart/2008/layout/HalfCircleOrganizationChart"/>
    <dgm:cxn modelId="{542F9F9D-BC2C-47F5-9214-D7407A64CAA5}" type="presParOf" srcId="{6FE478FE-7634-4091-A5F6-6464E6BCB594}" destId="{E2B42369-0952-4F5C-BA95-D390C05D254C}" srcOrd="0" destOrd="0" presId="urn:microsoft.com/office/officeart/2008/layout/HalfCircleOrganizationChart"/>
    <dgm:cxn modelId="{7A215496-34DE-4ECC-9BF3-26A9F7D0D1AC}" type="presParOf" srcId="{6FE478FE-7634-4091-A5F6-6464E6BCB594}" destId="{AF3D6C2C-6F25-4AD2-8C06-53280443B066}" srcOrd="1" destOrd="0" presId="urn:microsoft.com/office/officeart/2008/layout/HalfCircleOrganizationChart"/>
    <dgm:cxn modelId="{69AA58E1-E8BC-4886-9A2F-660000385666}" type="presParOf" srcId="{6FE478FE-7634-4091-A5F6-6464E6BCB594}" destId="{FD960405-334A-4059-8B63-46ECA1377B12}" srcOrd="2" destOrd="0" presId="urn:microsoft.com/office/officeart/2008/layout/HalfCircleOrganizationChart"/>
    <dgm:cxn modelId="{1AEB4056-6408-416D-96D3-F982E1D8CBE6}" type="presParOf" srcId="{6FE478FE-7634-4091-A5F6-6464E6BCB594}" destId="{061AAE58-B5FB-405E-A257-08C997D9D550}" srcOrd="3" destOrd="0" presId="urn:microsoft.com/office/officeart/2008/layout/HalfCircleOrganizationChart"/>
    <dgm:cxn modelId="{EA1D12FD-674F-48D4-BEB9-24E79E7BAF4A}" type="presParOf" srcId="{40929806-4E2A-4D4A-BC7D-71CE9E2A88B7}" destId="{8B5112AF-4478-4AF8-9A27-F34500650B50}" srcOrd="1" destOrd="0" presId="urn:microsoft.com/office/officeart/2008/layout/HalfCircleOrganizationChart"/>
    <dgm:cxn modelId="{0C7B8D7C-B8A3-4F2A-A03C-E34BF1438FF6}" type="presParOf" srcId="{40929806-4E2A-4D4A-BC7D-71CE9E2A88B7}" destId="{BB502460-CE7D-47B6-8C1D-9154B3B3EBE8}" srcOrd="2" destOrd="0" presId="urn:microsoft.com/office/officeart/2008/layout/HalfCircleOrganizationChart"/>
    <dgm:cxn modelId="{4A2361A1-73C0-48A9-B725-BEF274059048}" type="presParOf" srcId="{B11D96CF-09A3-4FC0-AB95-8B8A3F68AFD9}" destId="{5CDAB8B8-3315-4998-B91B-F331BE30E61D}" srcOrd="4" destOrd="0" presId="urn:microsoft.com/office/officeart/2008/layout/HalfCircleOrganizationChart"/>
    <dgm:cxn modelId="{FC96B307-639C-4C11-9CCB-4B6578890AA7}" type="presParOf" srcId="{5CDAB8B8-3315-4998-B91B-F331BE30E61D}" destId="{DCC00ACC-F126-4C2C-B008-110AC3CD1A06}" srcOrd="0" destOrd="0" presId="urn:microsoft.com/office/officeart/2008/layout/HalfCircleOrganizationChart"/>
    <dgm:cxn modelId="{36D3496E-1455-492E-813D-5AF6FA4399EA}" type="presParOf" srcId="{DCC00ACC-F126-4C2C-B008-110AC3CD1A06}" destId="{255FA238-CC0F-4F12-8244-D7A9F99A6B68}" srcOrd="0" destOrd="0" presId="urn:microsoft.com/office/officeart/2008/layout/HalfCircleOrganizationChart"/>
    <dgm:cxn modelId="{144879D1-E885-412C-B950-01C2A95E7D5A}" type="presParOf" srcId="{DCC00ACC-F126-4C2C-B008-110AC3CD1A06}" destId="{91439F6B-EBCF-4FB9-AE54-ADA610409625}" srcOrd="1" destOrd="0" presId="urn:microsoft.com/office/officeart/2008/layout/HalfCircleOrganizationChart"/>
    <dgm:cxn modelId="{B7DE563F-BE45-47EA-A105-4984DF3FB006}" type="presParOf" srcId="{DCC00ACC-F126-4C2C-B008-110AC3CD1A06}" destId="{F3AA4646-CB6D-4386-80D6-BC7DB82091B6}" srcOrd="2" destOrd="0" presId="urn:microsoft.com/office/officeart/2008/layout/HalfCircleOrganizationChart"/>
    <dgm:cxn modelId="{2B477C0C-9809-4E85-8D00-F2AC75737521}" type="presParOf" srcId="{DCC00ACC-F126-4C2C-B008-110AC3CD1A06}" destId="{67E06F94-5E72-4046-987E-B5C7DB7910C4}" srcOrd="3" destOrd="0" presId="urn:microsoft.com/office/officeart/2008/layout/HalfCircleOrganizationChart"/>
    <dgm:cxn modelId="{1C5AB3E8-08C7-4FD1-A60A-0B7D0EB2513C}" type="presParOf" srcId="{5CDAB8B8-3315-4998-B91B-F331BE30E61D}" destId="{27C053D7-5B03-45F7-ADEA-0A1E4A498CD9}" srcOrd="1" destOrd="0" presId="urn:microsoft.com/office/officeart/2008/layout/HalfCircleOrganizationChart"/>
    <dgm:cxn modelId="{C25AB64B-375F-4E0F-8EEA-668FE5CDF57A}" type="presParOf" srcId="{5CDAB8B8-3315-4998-B91B-F331BE30E61D}" destId="{2C5F5001-29EB-4FCB-A7AD-D40B41AA7737}" srcOrd="2" destOrd="0" presId="urn:microsoft.com/office/officeart/2008/layout/HalfCircleOrganizationChart"/>
    <dgm:cxn modelId="{368BF373-08DE-491E-BACB-30C2B73DD625}" type="presParOf" srcId="{B11D96CF-09A3-4FC0-AB95-8B8A3F68AFD9}" destId="{53FC9F52-DBE0-452F-BE97-7C450DD7B4AD}" srcOrd="5" destOrd="0" presId="urn:microsoft.com/office/officeart/2008/layout/HalfCircleOrganizationChart"/>
    <dgm:cxn modelId="{AEF30E60-9C03-4B4D-BD50-4768F5752404}" type="presParOf" srcId="{53FC9F52-DBE0-452F-BE97-7C450DD7B4AD}" destId="{09287FCD-6060-4193-B241-E7BCD64235A4}" srcOrd="0" destOrd="0" presId="urn:microsoft.com/office/officeart/2008/layout/HalfCircleOrganizationChart"/>
    <dgm:cxn modelId="{A3F9155B-4BD8-460B-B841-E6326F349E04}" type="presParOf" srcId="{09287FCD-6060-4193-B241-E7BCD64235A4}" destId="{91E59379-B4FA-440F-BBA3-6B6D240FFA66}" srcOrd="0" destOrd="0" presId="urn:microsoft.com/office/officeart/2008/layout/HalfCircleOrganizationChart"/>
    <dgm:cxn modelId="{11E327A8-EE3F-489B-BD5B-90B602B640CA}" type="presParOf" srcId="{09287FCD-6060-4193-B241-E7BCD64235A4}" destId="{C5EA8A5A-0A1D-495D-8EF8-1BF0BCF6D52F}" srcOrd="1" destOrd="0" presId="urn:microsoft.com/office/officeart/2008/layout/HalfCircleOrganizationChart"/>
    <dgm:cxn modelId="{C7C3E058-2616-4D31-A02B-1E21E79E5CEB}" type="presParOf" srcId="{09287FCD-6060-4193-B241-E7BCD64235A4}" destId="{6E1DB12A-2219-4622-A144-6D025BCF2A9A}" srcOrd="2" destOrd="0" presId="urn:microsoft.com/office/officeart/2008/layout/HalfCircleOrganizationChart"/>
    <dgm:cxn modelId="{93440EC0-8D05-43FB-B89D-92FD9BE16C30}" type="presParOf" srcId="{09287FCD-6060-4193-B241-E7BCD64235A4}" destId="{14C958FE-85DE-48A5-9FC6-206CF226FECA}" srcOrd="3" destOrd="0" presId="urn:microsoft.com/office/officeart/2008/layout/HalfCircleOrganizationChart"/>
    <dgm:cxn modelId="{7EE37607-DEDD-4C68-9C5F-99094C0B11BC}" type="presParOf" srcId="{53FC9F52-DBE0-452F-BE97-7C450DD7B4AD}" destId="{5653E8A8-3161-4316-AAF1-01D48A1DDD20}" srcOrd="1" destOrd="0" presId="urn:microsoft.com/office/officeart/2008/layout/HalfCircleOrganizationChart"/>
    <dgm:cxn modelId="{962EAA3B-76F9-4607-9815-07258F302AFC}" type="presParOf" srcId="{53FC9F52-DBE0-452F-BE97-7C450DD7B4AD}" destId="{67591B9A-B73A-47CE-ACF8-CC3C583CEB7F}" srcOrd="2" destOrd="0" presId="urn:microsoft.com/office/officeart/2008/layout/HalfCircleOrganizationChart"/>
    <dgm:cxn modelId="{91FA87A0-B328-4846-9368-8DF9E3E84304}" type="presParOf" srcId="{B11D96CF-09A3-4FC0-AB95-8B8A3F68AFD9}" destId="{DB4672F1-66D7-457E-B8CD-1B12C75CEA55}" srcOrd="6" destOrd="0" presId="urn:microsoft.com/office/officeart/2008/layout/HalfCircleOrganizationChart"/>
    <dgm:cxn modelId="{CA93F151-AC65-4ACA-8D91-E2BAE2BBAF4E}" type="presParOf" srcId="{DB4672F1-66D7-457E-B8CD-1B12C75CEA55}" destId="{31E2DDC8-37C4-4433-A7C2-ECB364D934C7}" srcOrd="0" destOrd="0" presId="urn:microsoft.com/office/officeart/2008/layout/HalfCircleOrganizationChart"/>
    <dgm:cxn modelId="{3D381226-5B35-45C0-8041-E839E73C0325}" type="presParOf" srcId="{31E2DDC8-37C4-4433-A7C2-ECB364D934C7}" destId="{F9C96F50-D50F-47D5-80E9-A95A93189211}" srcOrd="0" destOrd="0" presId="urn:microsoft.com/office/officeart/2008/layout/HalfCircleOrganizationChart"/>
    <dgm:cxn modelId="{9C10BFC5-8803-42D2-A347-3D0B7EFFA2FA}" type="presParOf" srcId="{31E2DDC8-37C4-4433-A7C2-ECB364D934C7}" destId="{AB1C0972-F266-46FD-BE22-EBAF979074C4}" srcOrd="1" destOrd="0" presId="urn:microsoft.com/office/officeart/2008/layout/HalfCircleOrganizationChart"/>
    <dgm:cxn modelId="{69AA094E-08EB-49F5-AEA5-69127D86DB8F}" type="presParOf" srcId="{31E2DDC8-37C4-4433-A7C2-ECB364D934C7}" destId="{430E5A18-74D0-4471-A6C7-DF3FE2953630}" srcOrd="2" destOrd="0" presId="urn:microsoft.com/office/officeart/2008/layout/HalfCircleOrganizationChart"/>
    <dgm:cxn modelId="{55581FB8-8CD8-44C9-8FE6-763CE67133B7}" type="presParOf" srcId="{31E2DDC8-37C4-4433-A7C2-ECB364D934C7}" destId="{B7B646AA-9888-4A53-BBD2-D1151D0277CA}" srcOrd="3" destOrd="0" presId="urn:microsoft.com/office/officeart/2008/layout/HalfCircleOrganizationChart"/>
    <dgm:cxn modelId="{91888564-AE1E-4ECF-A8A7-22D5673069C4}" type="presParOf" srcId="{DB4672F1-66D7-457E-B8CD-1B12C75CEA55}" destId="{F93B4F12-0F0E-48EC-BF5B-56C5506A8D33}" srcOrd="1" destOrd="0" presId="urn:microsoft.com/office/officeart/2008/layout/HalfCircleOrganizationChart"/>
    <dgm:cxn modelId="{3DEB37E8-F07E-4BBF-9513-6FC4482DEB65}" type="presParOf" srcId="{DB4672F1-66D7-457E-B8CD-1B12C75CEA55}" destId="{429A21FD-6AD0-4A4E-990E-6F1394AC02C6}" srcOrd="2" destOrd="0" presId="urn:microsoft.com/office/officeart/2008/layout/HalfCircleOrganizationChart"/>
    <dgm:cxn modelId="{44BE7CBA-B98B-4C3A-95D6-063ECB2358C7}" type="presParOf" srcId="{B11D96CF-09A3-4FC0-AB95-8B8A3F68AFD9}" destId="{481DD060-ACCF-4631-8A18-CF6714B9EE0E}" srcOrd="7" destOrd="0" presId="urn:microsoft.com/office/officeart/2008/layout/HalfCircleOrganizationChart"/>
    <dgm:cxn modelId="{1A8307A4-B627-48DE-9A9F-AFDAEA629E8C}" type="presParOf" srcId="{481DD060-ACCF-4631-8A18-CF6714B9EE0E}" destId="{AB771BCD-CC93-40F4-AC2B-13175F2E6958}" srcOrd="0" destOrd="0" presId="urn:microsoft.com/office/officeart/2008/layout/HalfCircleOrganizationChart"/>
    <dgm:cxn modelId="{9ABBEF30-34E8-41D0-89BA-42ABCDF98854}" type="presParOf" srcId="{AB771BCD-CC93-40F4-AC2B-13175F2E6958}" destId="{91DACE72-05AB-40F9-9FDA-B4DC6712CFAC}" srcOrd="0" destOrd="0" presId="urn:microsoft.com/office/officeart/2008/layout/HalfCircleOrganizationChart"/>
    <dgm:cxn modelId="{49B6FAEE-C277-4044-A1DF-1E42CB569BCA}" type="presParOf" srcId="{AB771BCD-CC93-40F4-AC2B-13175F2E6958}" destId="{5C03FCFF-DAFE-4AB6-80DF-E9453FC4E697}" srcOrd="1" destOrd="0" presId="urn:microsoft.com/office/officeart/2008/layout/HalfCircleOrganizationChart"/>
    <dgm:cxn modelId="{100A08D7-48FB-4649-86DA-E22E63A23D88}" type="presParOf" srcId="{AB771BCD-CC93-40F4-AC2B-13175F2E6958}" destId="{E2324672-1FD7-48D6-B76B-A50901332348}" srcOrd="2" destOrd="0" presId="urn:microsoft.com/office/officeart/2008/layout/HalfCircleOrganizationChart"/>
    <dgm:cxn modelId="{9EDB0E07-B5E6-4BCB-B45D-C50EADBC9089}" type="presParOf" srcId="{AB771BCD-CC93-40F4-AC2B-13175F2E6958}" destId="{27B96FC3-7C6D-44FB-8536-212B3B8B62E7}" srcOrd="3" destOrd="0" presId="urn:microsoft.com/office/officeart/2008/layout/HalfCircleOrganizationChart"/>
    <dgm:cxn modelId="{31F2F668-837B-45D9-8F50-93E9CBAC437C}" type="presParOf" srcId="{481DD060-ACCF-4631-8A18-CF6714B9EE0E}" destId="{65AE8D5B-79A7-46AE-BA1C-894A52789012}" srcOrd="1" destOrd="0" presId="urn:microsoft.com/office/officeart/2008/layout/HalfCircleOrganizationChart"/>
    <dgm:cxn modelId="{163D638B-004E-4E1D-B943-3C64E9D1D5D7}" type="presParOf" srcId="{481DD060-ACCF-4631-8A18-CF6714B9EE0E}" destId="{B09C56FB-1F0F-4FE4-A64C-C7E88FFBA973}" srcOrd="2" destOrd="0" presId="urn:microsoft.com/office/officeart/2008/layout/HalfCircleOrganizationChart"/>
    <dgm:cxn modelId="{4C87BC09-CDBB-4C09-817B-708074F5C993}" type="presParOf" srcId="{B11D96CF-09A3-4FC0-AB95-8B8A3F68AFD9}" destId="{A38587A4-4567-4FFC-A2C8-E931BC9AC01C}" srcOrd="8" destOrd="0" presId="urn:microsoft.com/office/officeart/2008/layout/HalfCircleOrganizationChart"/>
    <dgm:cxn modelId="{1CC351EB-1130-42DA-914F-2E2C39FDF13C}" type="presParOf" srcId="{A38587A4-4567-4FFC-A2C8-E931BC9AC01C}" destId="{11AAB25B-DA6D-43EA-B121-A2323046FAD5}" srcOrd="0" destOrd="0" presId="urn:microsoft.com/office/officeart/2008/layout/HalfCircleOrganizationChart"/>
    <dgm:cxn modelId="{9ADBAA16-2028-47A4-8E73-08A57F349EBD}" type="presParOf" srcId="{11AAB25B-DA6D-43EA-B121-A2323046FAD5}" destId="{1DA69686-2F7F-4D37-B933-FB9F4E36A087}" srcOrd="0" destOrd="0" presId="urn:microsoft.com/office/officeart/2008/layout/HalfCircleOrganizationChart"/>
    <dgm:cxn modelId="{CD0A2BCC-CB95-44F0-ADF4-3C691BB539F2}" type="presParOf" srcId="{11AAB25B-DA6D-43EA-B121-A2323046FAD5}" destId="{173B24C5-97D5-4040-A77E-4C6386AD1CBD}" srcOrd="1" destOrd="0" presId="urn:microsoft.com/office/officeart/2008/layout/HalfCircleOrganizationChart"/>
    <dgm:cxn modelId="{0F7B4871-0CCA-4237-B0B4-23544EEF25FA}" type="presParOf" srcId="{11AAB25B-DA6D-43EA-B121-A2323046FAD5}" destId="{78C7E1C9-A3D9-412F-8014-B52FCFF8F101}" srcOrd="2" destOrd="0" presId="urn:microsoft.com/office/officeart/2008/layout/HalfCircleOrganizationChart"/>
    <dgm:cxn modelId="{502DB63C-4F7D-4341-8AB3-75E7D97321E0}" type="presParOf" srcId="{11AAB25B-DA6D-43EA-B121-A2323046FAD5}" destId="{64ED3C99-037F-49FB-AAF3-EC0D2531102D}" srcOrd="3" destOrd="0" presId="urn:microsoft.com/office/officeart/2008/layout/HalfCircleOrganizationChart"/>
    <dgm:cxn modelId="{E4B1B8C5-E8BA-4164-98BF-4BD816DCC423}" type="presParOf" srcId="{A38587A4-4567-4FFC-A2C8-E931BC9AC01C}" destId="{5E081DD5-4820-4F4C-B26B-7949A30D4B36}" srcOrd="1" destOrd="0" presId="urn:microsoft.com/office/officeart/2008/layout/HalfCircleOrganizationChart"/>
    <dgm:cxn modelId="{AD27E2DC-0541-4098-A022-DD6430561ABF}" type="presParOf" srcId="{A38587A4-4567-4FFC-A2C8-E931BC9AC01C}" destId="{FB49C604-8AC0-40CE-B761-C994C1875303}" srcOrd="2" destOrd="0" presId="urn:microsoft.com/office/officeart/2008/layout/HalfCircleOrganizationChart"/>
    <dgm:cxn modelId="{1D3563CD-D652-4629-85C0-FC1ECA89AFEC}" type="presParOf" srcId="{B11D96CF-09A3-4FC0-AB95-8B8A3F68AFD9}" destId="{9DD126B8-8AA5-4AA8-841E-85C4D31622C2}" srcOrd="9" destOrd="0" presId="urn:microsoft.com/office/officeart/2008/layout/HalfCircleOrganizationChart"/>
    <dgm:cxn modelId="{FFBF9A31-96F7-4355-8FD3-29BB92F1B803}" type="presParOf" srcId="{9DD126B8-8AA5-4AA8-841E-85C4D31622C2}" destId="{9CAC2EDD-BE75-4E45-A1E7-8B414EFAA51F}" srcOrd="0" destOrd="0" presId="urn:microsoft.com/office/officeart/2008/layout/HalfCircleOrganizationChart"/>
    <dgm:cxn modelId="{77A5CC49-E417-4846-82DD-4BFDA3530760}" type="presParOf" srcId="{9CAC2EDD-BE75-4E45-A1E7-8B414EFAA51F}" destId="{00AD2244-DF08-46AB-B14C-0794CA6F7363}" srcOrd="0" destOrd="0" presId="urn:microsoft.com/office/officeart/2008/layout/HalfCircleOrganizationChart"/>
    <dgm:cxn modelId="{FDBE4377-6486-4BCD-A6F8-22645A22A9CC}" type="presParOf" srcId="{9CAC2EDD-BE75-4E45-A1E7-8B414EFAA51F}" destId="{BA6FA6EE-7032-487A-A3BD-AADFD1E700CC}" srcOrd="1" destOrd="0" presId="urn:microsoft.com/office/officeart/2008/layout/HalfCircleOrganizationChart"/>
    <dgm:cxn modelId="{0DE095B9-33D0-480A-AFBB-B4C31F291A4F}" type="presParOf" srcId="{9CAC2EDD-BE75-4E45-A1E7-8B414EFAA51F}" destId="{EDC4FA77-F62B-40F4-AD55-10760A7C806E}" srcOrd="2" destOrd="0" presId="urn:microsoft.com/office/officeart/2008/layout/HalfCircleOrganizationChart"/>
    <dgm:cxn modelId="{5909EEA4-941C-4E47-B623-D17B131B5015}" type="presParOf" srcId="{9CAC2EDD-BE75-4E45-A1E7-8B414EFAA51F}" destId="{C1D63846-ECB7-4E37-A019-F598CF96D608}" srcOrd="3" destOrd="0" presId="urn:microsoft.com/office/officeart/2008/layout/HalfCircleOrganizationChart"/>
    <dgm:cxn modelId="{E7D251D6-4ABB-4824-A8E8-E867B63B48AA}" type="presParOf" srcId="{9DD126B8-8AA5-4AA8-841E-85C4D31622C2}" destId="{2406CAEB-1CE1-4905-B301-E94DFF9B2B98}" srcOrd="1" destOrd="0" presId="urn:microsoft.com/office/officeart/2008/layout/HalfCircleOrganizationChart"/>
    <dgm:cxn modelId="{17CDD61B-4C16-426F-8762-89515459D98B}" type="presParOf" srcId="{9DD126B8-8AA5-4AA8-841E-85C4D31622C2}" destId="{40627685-4B94-4FF4-B881-1C0C21F2CD25}" srcOrd="2" destOrd="0" presId="urn:microsoft.com/office/officeart/2008/layout/HalfCircleOrganizationChart"/>
    <dgm:cxn modelId="{95F4364D-DA46-48A9-9B02-98047B405B1D}" type="presParOf" srcId="{B11D96CF-09A3-4FC0-AB95-8B8A3F68AFD9}" destId="{58B4A947-96EF-4CD7-BD28-97035B9F0C02}" srcOrd="10" destOrd="0" presId="urn:microsoft.com/office/officeart/2008/layout/HalfCircleOrganizationChart"/>
    <dgm:cxn modelId="{D0736447-2B57-4367-8103-D8FCC2F26AE0}" type="presParOf" srcId="{58B4A947-96EF-4CD7-BD28-97035B9F0C02}" destId="{0A48C6BF-052D-48A1-B68F-15F1FF8320A7}" srcOrd="0" destOrd="0" presId="urn:microsoft.com/office/officeart/2008/layout/HalfCircleOrganizationChart"/>
    <dgm:cxn modelId="{36449DF0-CA85-43F0-B664-3F4C8E43276E}" type="presParOf" srcId="{0A48C6BF-052D-48A1-B68F-15F1FF8320A7}" destId="{6EC18405-B305-44B3-8713-ACFABDC7F192}" srcOrd="0" destOrd="0" presId="urn:microsoft.com/office/officeart/2008/layout/HalfCircleOrganizationChart"/>
    <dgm:cxn modelId="{9B164C9B-6B13-4E15-B7F8-A6F16A0D0D9D}" type="presParOf" srcId="{0A48C6BF-052D-48A1-B68F-15F1FF8320A7}" destId="{393E4F3D-76FA-4232-8C00-6C01A758ED71}" srcOrd="1" destOrd="0" presId="urn:microsoft.com/office/officeart/2008/layout/HalfCircleOrganizationChart"/>
    <dgm:cxn modelId="{039AD51D-92B7-48DD-9D74-BDD656DE3012}" type="presParOf" srcId="{0A48C6BF-052D-48A1-B68F-15F1FF8320A7}" destId="{8524198A-DC8C-4123-93EA-166CC1F41A2E}" srcOrd="2" destOrd="0" presId="urn:microsoft.com/office/officeart/2008/layout/HalfCircleOrganizationChart"/>
    <dgm:cxn modelId="{BC2D6351-F947-469E-B821-E4F85AF96353}" type="presParOf" srcId="{0A48C6BF-052D-48A1-B68F-15F1FF8320A7}" destId="{70D29A68-1854-442F-BDF8-CC3F52A43EF1}" srcOrd="3" destOrd="0" presId="urn:microsoft.com/office/officeart/2008/layout/HalfCircleOrganizationChart"/>
    <dgm:cxn modelId="{AB15D518-15C9-4B18-B507-F39FC1F79E4C}" type="presParOf" srcId="{58B4A947-96EF-4CD7-BD28-97035B9F0C02}" destId="{A593575E-0A20-4C35-830E-7E9C0C45EE8A}" srcOrd="1" destOrd="0" presId="urn:microsoft.com/office/officeart/2008/layout/HalfCircleOrganizationChart"/>
    <dgm:cxn modelId="{6BAB185A-6FC7-4A0A-8289-08B24D184B3A}" type="presParOf" srcId="{A593575E-0A20-4C35-830E-7E9C0C45EE8A}" destId="{0C38B522-DF97-4E13-B99A-2E491FC92028}" srcOrd="0" destOrd="0" presId="urn:microsoft.com/office/officeart/2008/layout/HalfCircleOrganizationChart"/>
    <dgm:cxn modelId="{E4C23B6B-EF8E-46B1-84DD-2A25CED9753F}" type="presParOf" srcId="{A593575E-0A20-4C35-830E-7E9C0C45EE8A}" destId="{8D4EBBB0-6837-42C9-B5BF-A8F7E448B2E2}" srcOrd="1" destOrd="0" presId="urn:microsoft.com/office/officeart/2008/layout/HalfCircleOrganizationChart"/>
    <dgm:cxn modelId="{9DD7D685-38CF-4C97-A914-D3AC53F1B4D8}" type="presParOf" srcId="{8D4EBBB0-6837-42C9-B5BF-A8F7E448B2E2}" destId="{1F78B061-4E05-4352-AC07-EC3A7BAAF6C7}" srcOrd="0" destOrd="0" presId="urn:microsoft.com/office/officeart/2008/layout/HalfCircleOrganizationChart"/>
    <dgm:cxn modelId="{3780FD3F-3B41-4B79-BF1A-307812311B05}" type="presParOf" srcId="{1F78B061-4E05-4352-AC07-EC3A7BAAF6C7}" destId="{A9D7CDF3-57CA-477F-A7A3-B9390BAAFCFE}" srcOrd="0" destOrd="0" presId="urn:microsoft.com/office/officeart/2008/layout/HalfCircleOrganizationChart"/>
    <dgm:cxn modelId="{0D526C18-B860-41A9-80F2-2669FE1FC234}" type="presParOf" srcId="{1F78B061-4E05-4352-AC07-EC3A7BAAF6C7}" destId="{1F960AF7-8669-461F-A9CC-AC2EF7A101BE}" srcOrd="1" destOrd="0" presId="urn:microsoft.com/office/officeart/2008/layout/HalfCircleOrganizationChart"/>
    <dgm:cxn modelId="{A0DA35DF-C991-4897-902D-26BDFF1B607F}" type="presParOf" srcId="{1F78B061-4E05-4352-AC07-EC3A7BAAF6C7}" destId="{5F2FBA5A-AEEA-44C9-93C9-E6C863E329F5}" srcOrd="2" destOrd="0" presId="urn:microsoft.com/office/officeart/2008/layout/HalfCircleOrganizationChart"/>
    <dgm:cxn modelId="{64F8E9BC-7EF0-4F48-AD08-7AD5ECB78AAE}" type="presParOf" srcId="{1F78B061-4E05-4352-AC07-EC3A7BAAF6C7}" destId="{2E17DF16-E35E-4BA0-9AAE-DB75A7128257}" srcOrd="3" destOrd="0" presId="urn:microsoft.com/office/officeart/2008/layout/HalfCircleOrganizationChart"/>
    <dgm:cxn modelId="{D8FC8BD2-5B88-45D6-A458-0804760AB505}" type="presParOf" srcId="{8D4EBBB0-6837-42C9-B5BF-A8F7E448B2E2}" destId="{6CE9D70E-601B-4E8B-AF63-4A692077DA4E}" srcOrd="1" destOrd="0" presId="urn:microsoft.com/office/officeart/2008/layout/HalfCircleOrganizationChart"/>
    <dgm:cxn modelId="{279AB4C0-8CFF-4F8E-B5F5-4C7AB6941DB7}" type="presParOf" srcId="{8D4EBBB0-6837-42C9-B5BF-A8F7E448B2E2}" destId="{7B0567AA-6403-4CFC-99D9-805478E4044F}" srcOrd="2" destOrd="0" presId="urn:microsoft.com/office/officeart/2008/layout/HalfCircleOrganizationChart"/>
    <dgm:cxn modelId="{29D3977A-B33A-4731-9C87-D9C93FC079F6}" type="presParOf" srcId="{A593575E-0A20-4C35-830E-7E9C0C45EE8A}" destId="{446DDE1A-6242-4D44-AFF8-476DDFEAEF3F}" srcOrd="2" destOrd="0" presId="urn:microsoft.com/office/officeart/2008/layout/HalfCircleOrganizationChart"/>
    <dgm:cxn modelId="{2B78B9BE-8B96-460C-8F57-5C93F551DBAF}" type="presParOf" srcId="{A593575E-0A20-4C35-830E-7E9C0C45EE8A}" destId="{B6BBD6D3-2FE4-430E-AAA8-316BC364F004}" srcOrd="3" destOrd="0" presId="urn:microsoft.com/office/officeart/2008/layout/HalfCircleOrganizationChart"/>
    <dgm:cxn modelId="{BDBEB9E9-DEC4-4BD3-A317-0942377F6F30}" type="presParOf" srcId="{B6BBD6D3-2FE4-430E-AAA8-316BC364F004}" destId="{25EE407B-5F10-488D-8716-EE7177AB272D}" srcOrd="0" destOrd="0" presId="urn:microsoft.com/office/officeart/2008/layout/HalfCircleOrganizationChart"/>
    <dgm:cxn modelId="{121EA257-FEAF-4E91-92D4-9C2C4E3F354E}" type="presParOf" srcId="{25EE407B-5F10-488D-8716-EE7177AB272D}" destId="{1D47D2AA-2AF8-4EA0-9417-1AC6CCBA4B6C}" srcOrd="0" destOrd="0" presId="urn:microsoft.com/office/officeart/2008/layout/HalfCircleOrganizationChart"/>
    <dgm:cxn modelId="{BC44E422-2FC5-4E6B-8924-983A3BD9BE7B}" type="presParOf" srcId="{25EE407B-5F10-488D-8716-EE7177AB272D}" destId="{7A1D1111-F3A0-4884-950B-CA0FBEB27985}" srcOrd="1" destOrd="0" presId="urn:microsoft.com/office/officeart/2008/layout/HalfCircleOrganizationChart"/>
    <dgm:cxn modelId="{066EA460-CE22-4ECE-81BA-7417BA2C80B9}" type="presParOf" srcId="{25EE407B-5F10-488D-8716-EE7177AB272D}" destId="{0CBFEDF0-2BDB-4526-AAF6-9B05A182FBC7}" srcOrd="2" destOrd="0" presId="urn:microsoft.com/office/officeart/2008/layout/HalfCircleOrganizationChart"/>
    <dgm:cxn modelId="{7C5C8338-5C74-4EF8-9371-2369084045C2}" type="presParOf" srcId="{25EE407B-5F10-488D-8716-EE7177AB272D}" destId="{0EFFDB7A-4C5B-4429-B84F-9FEA6A0337F1}" srcOrd="3" destOrd="0" presId="urn:microsoft.com/office/officeart/2008/layout/HalfCircleOrganizationChart"/>
    <dgm:cxn modelId="{30B218B8-12E8-4A2D-94C3-4F674B32D0B4}" type="presParOf" srcId="{B6BBD6D3-2FE4-430E-AAA8-316BC364F004}" destId="{8852AD85-F511-46E7-B860-5C9D4DC959FF}" srcOrd="1" destOrd="0" presId="urn:microsoft.com/office/officeart/2008/layout/HalfCircleOrganizationChart"/>
    <dgm:cxn modelId="{22D69E2A-655A-4E82-BD55-7FDA90E8364D}" type="presParOf" srcId="{B6BBD6D3-2FE4-430E-AAA8-316BC364F004}" destId="{890E6E26-03AB-4762-A673-F8AF9EC7BF0E}" srcOrd="2" destOrd="0" presId="urn:microsoft.com/office/officeart/2008/layout/HalfCircleOrganizationChart"/>
    <dgm:cxn modelId="{17F20053-6F83-43A4-9A99-F5DDF44EE021}" type="presParOf" srcId="{58B4A947-96EF-4CD7-BD28-97035B9F0C02}" destId="{04096505-EB73-473D-8D79-4FA4716AF5F5}" srcOrd="2" destOrd="0" presId="urn:microsoft.com/office/officeart/2008/layout/HalfCircleOrganizationChart"/>
    <dgm:cxn modelId="{19A29222-828E-4A8F-91D5-FBAB13111544}" type="presParOf" srcId="{B11D96CF-09A3-4FC0-AB95-8B8A3F68AFD9}" destId="{16F84E00-8E52-4DD7-8085-96CF3A51CA7A}" srcOrd="11" destOrd="0" presId="urn:microsoft.com/office/officeart/2008/layout/HalfCircleOrganizationChart"/>
    <dgm:cxn modelId="{E66F942D-2530-4DF4-9C0F-036B0BA90C46}" type="presParOf" srcId="{16F84E00-8E52-4DD7-8085-96CF3A51CA7A}" destId="{326875BD-8331-497E-B5DA-2B78F5243345}" srcOrd="0" destOrd="0" presId="urn:microsoft.com/office/officeart/2008/layout/HalfCircleOrganizationChart"/>
    <dgm:cxn modelId="{2D44C116-6F75-4383-A964-FB9FA79E7190}" type="presParOf" srcId="{326875BD-8331-497E-B5DA-2B78F5243345}" destId="{C6F696A7-D40F-465E-B9AB-A0FCA318A83D}" srcOrd="0" destOrd="0" presId="urn:microsoft.com/office/officeart/2008/layout/HalfCircleOrganizationChart"/>
    <dgm:cxn modelId="{5DE42F4F-C686-4E14-B290-1FF022833627}" type="presParOf" srcId="{326875BD-8331-497E-B5DA-2B78F5243345}" destId="{00607200-CB04-46E8-A9D4-ED2801D59DA5}" srcOrd="1" destOrd="0" presId="urn:microsoft.com/office/officeart/2008/layout/HalfCircleOrganizationChart"/>
    <dgm:cxn modelId="{A3FCDA55-3583-4708-8531-783685889EFA}" type="presParOf" srcId="{326875BD-8331-497E-B5DA-2B78F5243345}" destId="{F9509FEE-EC41-4D77-9193-EB0A15B97DF9}" srcOrd="2" destOrd="0" presId="urn:microsoft.com/office/officeart/2008/layout/HalfCircleOrganizationChart"/>
    <dgm:cxn modelId="{02568DDD-9A64-42EE-A7A5-FCA8A585BB88}" type="presParOf" srcId="{326875BD-8331-497E-B5DA-2B78F5243345}" destId="{7F1A0A97-D948-48C2-8C67-944D1CE415DE}" srcOrd="3" destOrd="0" presId="urn:microsoft.com/office/officeart/2008/layout/HalfCircleOrganizationChart"/>
    <dgm:cxn modelId="{CF0676FE-ED98-4468-8BFE-E0BC7FCDC6A8}" type="presParOf" srcId="{16F84E00-8E52-4DD7-8085-96CF3A51CA7A}" destId="{8C180C25-A40A-4191-A6E7-AD94DFBE55E4}" srcOrd="1" destOrd="0" presId="urn:microsoft.com/office/officeart/2008/layout/HalfCircleOrganizationChart"/>
    <dgm:cxn modelId="{EEDB6F58-C9BF-4340-996A-E75FA33DA4B2}" type="presParOf" srcId="{16F84E00-8E52-4DD7-8085-96CF3A51CA7A}" destId="{77906899-7D92-41EA-950E-26661C858DC7}" srcOrd="2" destOrd="0" presId="urn:microsoft.com/office/officeart/2008/layout/HalfCircleOrganizationChart"/>
    <dgm:cxn modelId="{1DB6E96B-C9F1-49A8-B832-87029873FC9A}" type="presParOf" srcId="{B11D96CF-09A3-4FC0-AB95-8B8A3F68AFD9}" destId="{2160A941-B40F-4BB8-823E-1E3C1813992B}" srcOrd="12" destOrd="0" presId="urn:microsoft.com/office/officeart/2008/layout/HalfCircleOrganizationChart"/>
    <dgm:cxn modelId="{FB1B1391-0CBC-4B2A-950C-D86B5C7034B6}" type="presParOf" srcId="{2160A941-B40F-4BB8-823E-1E3C1813992B}" destId="{ABB5068F-8C47-4C46-9ECE-C9F8F168905E}" srcOrd="0" destOrd="0" presId="urn:microsoft.com/office/officeart/2008/layout/HalfCircleOrganizationChart"/>
    <dgm:cxn modelId="{06DDF76B-48F9-4721-8754-C447A3231E36}" type="presParOf" srcId="{ABB5068F-8C47-4C46-9ECE-C9F8F168905E}" destId="{BA4AD287-526D-4F17-A10C-B616EAB5E329}" srcOrd="0" destOrd="0" presId="urn:microsoft.com/office/officeart/2008/layout/HalfCircleOrganizationChart"/>
    <dgm:cxn modelId="{61690C62-8D76-4485-8989-D973D928BEAF}" type="presParOf" srcId="{ABB5068F-8C47-4C46-9ECE-C9F8F168905E}" destId="{266A3130-C945-47F2-8451-DBA64119C477}" srcOrd="1" destOrd="0" presId="urn:microsoft.com/office/officeart/2008/layout/HalfCircleOrganizationChart"/>
    <dgm:cxn modelId="{DFEE9D64-AA18-4AFB-BE6B-CE14AD13EC9F}" type="presParOf" srcId="{ABB5068F-8C47-4C46-9ECE-C9F8F168905E}" destId="{97F2B996-E634-4D40-B313-55EAA7CB23E2}" srcOrd="2" destOrd="0" presId="urn:microsoft.com/office/officeart/2008/layout/HalfCircleOrganizationChart"/>
    <dgm:cxn modelId="{4D1DE6AF-8A69-4DF2-A36D-C72DBD815291}" type="presParOf" srcId="{ABB5068F-8C47-4C46-9ECE-C9F8F168905E}" destId="{15522907-E547-4D32-8366-85F49B149A57}" srcOrd="3" destOrd="0" presId="urn:microsoft.com/office/officeart/2008/layout/HalfCircleOrganizationChart"/>
    <dgm:cxn modelId="{8D0018AD-A375-4462-B197-D4F08407C40D}" type="presParOf" srcId="{2160A941-B40F-4BB8-823E-1E3C1813992B}" destId="{067CF76E-B27F-49CC-8616-1FC15C0544E3}" srcOrd="1" destOrd="0" presId="urn:microsoft.com/office/officeart/2008/layout/HalfCircleOrganizationChart"/>
    <dgm:cxn modelId="{C0329783-8069-44BD-9B93-334CAB330D63}" type="presParOf" srcId="{2160A941-B40F-4BB8-823E-1E3C1813992B}" destId="{07E89CFC-B1A1-4700-91F5-773A993D505A}" srcOrd="2" destOrd="0" presId="urn:microsoft.com/office/officeart/2008/layout/HalfCircleOrganizationChart"/>
    <dgm:cxn modelId="{DC286AF8-C1DE-4B8A-A51C-19008D5B5723}" type="presParOf" srcId="{B11D96CF-09A3-4FC0-AB95-8B8A3F68AFD9}" destId="{8112EECD-C056-40AA-A41A-698D2D73F9F9}" srcOrd="13" destOrd="0" presId="urn:microsoft.com/office/officeart/2008/layout/HalfCircleOrganizationChart"/>
    <dgm:cxn modelId="{3FDDF0F6-591A-47FA-9583-71A788D517DE}" type="presParOf" srcId="{8112EECD-C056-40AA-A41A-698D2D73F9F9}" destId="{B0018074-7113-41E6-9420-95C0E0BCA13E}" srcOrd="0" destOrd="0" presId="urn:microsoft.com/office/officeart/2008/layout/HalfCircleOrganizationChart"/>
    <dgm:cxn modelId="{BD361A18-D911-4DA8-9EFC-1F043A5CE410}" type="presParOf" srcId="{B0018074-7113-41E6-9420-95C0E0BCA13E}" destId="{2E416371-0D4E-4824-8FD4-FC5C3073782A}" srcOrd="0" destOrd="0" presId="urn:microsoft.com/office/officeart/2008/layout/HalfCircleOrganizationChart"/>
    <dgm:cxn modelId="{4B85AB1D-3AA5-4C54-BB48-8F5955991D0C}" type="presParOf" srcId="{B0018074-7113-41E6-9420-95C0E0BCA13E}" destId="{EA0D8145-A08E-4AD4-9BDA-88A4FBF60E59}" srcOrd="1" destOrd="0" presId="urn:microsoft.com/office/officeart/2008/layout/HalfCircleOrganizationChart"/>
    <dgm:cxn modelId="{469A9E00-0998-4B80-BB6A-BDB9E8BEE515}" type="presParOf" srcId="{B0018074-7113-41E6-9420-95C0E0BCA13E}" destId="{27AB3641-B74E-4AAA-B50F-68EFF534011C}" srcOrd="2" destOrd="0" presId="urn:microsoft.com/office/officeart/2008/layout/HalfCircleOrganizationChart"/>
    <dgm:cxn modelId="{0474F007-FFF6-403E-82E4-6E4F0601530B}" type="presParOf" srcId="{B0018074-7113-41E6-9420-95C0E0BCA13E}" destId="{6DB7AA8C-0591-4437-9CCD-3193E3CC97F8}" srcOrd="3" destOrd="0" presId="urn:microsoft.com/office/officeart/2008/layout/HalfCircleOrganizationChart"/>
    <dgm:cxn modelId="{84726597-FB16-42F8-8639-CD81B3314CFD}" type="presParOf" srcId="{8112EECD-C056-40AA-A41A-698D2D73F9F9}" destId="{8C75A211-9864-446E-A50C-13F9C41AF5AE}" srcOrd="1" destOrd="0" presId="urn:microsoft.com/office/officeart/2008/layout/HalfCircleOrganizationChart"/>
    <dgm:cxn modelId="{022F2368-0BC1-451B-8C02-3D5336FFE629}" type="presParOf" srcId="{8112EECD-C056-40AA-A41A-698D2D73F9F9}" destId="{2AB9619A-D638-4592-A349-2FB51596F5BE}" srcOrd="2" destOrd="0" presId="urn:microsoft.com/office/officeart/2008/layout/HalfCircleOrganizationChart"/>
    <dgm:cxn modelId="{3AAEBFB8-8BDB-4F8B-8E8E-1438684D6BC0}" type="presParOf" srcId="{B11D96CF-09A3-4FC0-AB95-8B8A3F68AFD9}" destId="{555FC349-9585-4D92-8663-EE7689CDC181}" srcOrd="14" destOrd="0" presId="urn:microsoft.com/office/officeart/2008/layout/HalfCircleOrganizationChart"/>
    <dgm:cxn modelId="{BBDE52D3-1702-4B5B-8340-FD901DABF428}" type="presParOf" srcId="{555FC349-9585-4D92-8663-EE7689CDC181}" destId="{5AB8C654-E9AA-467B-91A2-4871C2902D64}" srcOrd="0" destOrd="0" presId="urn:microsoft.com/office/officeart/2008/layout/HalfCircleOrganizationChart"/>
    <dgm:cxn modelId="{D555B6A0-2984-409F-A57A-E28C495AF5B8}" type="presParOf" srcId="{5AB8C654-E9AA-467B-91A2-4871C2902D64}" destId="{C889A5D9-3B37-4CA9-8BFF-98233CF84F0D}" srcOrd="0" destOrd="0" presId="urn:microsoft.com/office/officeart/2008/layout/HalfCircleOrganizationChart"/>
    <dgm:cxn modelId="{EAE9F4FF-D749-4570-9432-A4CF32FE23A3}" type="presParOf" srcId="{5AB8C654-E9AA-467B-91A2-4871C2902D64}" destId="{F9126055-2523-4163-8C97-6E76F3B52201}" srcOrd="1" destOrd="0" presId="urn:microsoft.com/office/officeart/2008/layout/HalfCircleOrganizationChart"/>
    <dgm:cxn modelId="{DF0911A3-77CB-4125-B12D-1CF4BE0B43B5}" type="presParOf" srcId="{5AB8C654-E9AA-467B-91A2-4871C2902D64}" destId="{E8DF7090-A41C-4FD9-85A8-26E3ACDA4D9C}" srcOrd="2" destOrd="0" presId="urn:microsoft.com/office/officeart/2008/layout/HalfCircleOrganizationChart"/>
    <dgm:cxn modelId="{26DB5B3F-0AD5-4134-8054-341CDDCB74F0}" type="presParOf" srcId="{5AB8C654-E9AA-467B-91A2-4871C2902D64}" destId="{118B33A9-C730-49A3-9B17-47B37289FE31}" srcOrd="3" destOrd="0" presId="urn:microsoft.com/office/officeart/2008/layout/HalfCircleOrganizationChart"/>
    <dgm:cxn modelId="{B4491D83-E60C-44A9-B87B-4FB9B5FC70B4}" type="presParOf" srcId="{555FC349-9585-4D92-8663-EE7689CDC181}" destId="{1D8E9E91-CD0F-4A35-A6FF-37173BCDB4A1}" srcOrd="1" destOrd="0" presId="urn:microsoft.com/office/officeart/2008/layout/HalfCircleOrganizationChart"/>
    <dgm:cxn modelId="{EAB1F25D-D7BD-4DF6-B752-94B319CEEBC6}" type="presParOf" srcId="{555FC349-9585-4D92-8663-EE7689CDC181}" destId="{3BEEAE8F-3E16-424A-9B86-F434A371E87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406430AE-739F-485C-9817-CDEC3C296520}">
      <dgm:prSet phldrT="[Text]"/>
      <dgm:spPr/>
      <dgm:t>
        <a:bodyPr/>
        <a:lstStyle/>
        <a:p>
          <a:r>
            <a:rPr lang="fr-CH" dirty="0" smtClean="0"/>
            <a:t>L,O,X,P,M,U,R,A,E</a:t>
          </a:r>
          <a:br>
            <a:rPr lang="fr-CH" dirty="0" smtClean="0"/>
          </a:br>
          <a:r>
            <a:rPr lang="fr-CH" dirty="0" smtClean="0"/>
            <a:t>16</a:t>
          </a:r>
          <a:endParaRPr lang="fr-CH" dirty="0"/>
        </a:p>
      </dgm:t>
    </dgm:pt>
    <dgm:pt modelId="{A2189292-0F8D-4F84-AD1E-50E859690552}" type="parTrans" cxnId="{87C5196D-0D4A-4CC5-83AE-DB18B0336F42}">
      <dgm:prSet/>
      <dgm:spPr/>
      <dgm:t>
        <a:bodyPr/>
        <a:lstStyle/>
        <a:p>
          <a:endParaRPr lang="fr-CH"/>
        </a:p>
      </dgm:t>
    </dgm:pt>
    <dgm:pt modelId="{B3E70835-0471-47CE-A0A5-F5FA6386D568}" type="sibTrans" cxnId="{87C5196D-0D4A-4CC5-83AE-DB18B0336F42}">
      <dgm:prSet/>
      <dgm:spPr/>
      <dgm:t>
        <a:bodyPr/>
        <a:lstStyle/>
        <a:p>
          <a:endParaRPr lang="fr-CH"/>
        </a:p>
      </dgm:t>
    </dgm:pt>
    <dgm:pt modelId="{105CC4F5-DDC2-4C89-BA09-5CB7A612B030}">
      <dgm:prSet phldrT="[Text]"/>
      <dgm:spPr/>
      <dgm:t>
        <a:bodyPr/>
        <a:lstStyle/>
        <a:p>
          <a:r>
            <a:rPr lang="fr-CH" dirty="0" smtClean="0"/>
            <a:t>L,O,X,P,M,U,R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6120D915-7230-47BD-B8B4-011D7611B49F}" type="parTrans" cxnId="{65D04D04-31FC-42D7-B0F1-1D6CC271D92E}">
      <dgm:prSet/>
      <dgm:spPr/>
      <dgm:t>
        <a:bodyPr/>
        <a:lstStyle/>
        <a:p>
          <a:endParaRPr lang="fr-CH"/>
        </a:p>
      </dgm:t>
    </dgm:pt>
    <dgm:pt modelId="{82F04846-11E9-48A3-B487-4F7A9B0D36B3}" type="sibTrans" cxnId="{65D04D04-31FC-42D7-B0F1-1D6CC271D92E}">
      <dgm:prSet/>
      <dgm:spPr/>
      <dgm:t>
        <a:bodyPr/>
        <a:lstStyle/>
        <a:p>
          <a:endParaRPr lang="fr-CH"/>
        </a:p>
      </dgm:t>
    </dgm:pt>
    <dgm:pt modelId="{F5DC33CC-5905-43B4-A042-3C455328C5AE}">
      <dgm:prSet phldrT="[Text]"/>
      <dgm:spPr/>
      <dgm:t>
        <a:bodyPr/>
        <a:lstStyle/>
        <a:p>
          <a:r>
            <a:rPr lang="fr-CH" dirty="0" smtClean="0"/>
            <a:t>L,O,X,P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1116DC7C-A7B8-4CC4-8017-2BFD8B80B1F1}" type="parTrans" cxnId="{CA8BB9E8-B6C4-4B66-84B4-E7D0D65E60C4}">
      <dgm:prSet/>
      <dgm:spPr/>
      <dgm:t>
        <a:bodyPr/>
        <a:lstStyle/>
        <a:p>
          <a:endParaRPr lang="fr-CH"/>
        </a:p>
      </dgm:t>
    </dgm:pt>
    <dgm:pt modelId="{04343F29-068C-4717-9C9A-A5583C63615E}" type="sibTrans" cxnId="{CA8BB9E8-B6C4-4B66-84B4-E7D0D65E60C4}">
      <dgm:prSet/>
      <dgm:spPr/>
      <dgm:t>
        <a:bodyPr/>
        <a:lstStyle/>
        <a:p>
          <a:endParaRPr lang="fr-CH"/>
        </a:p>
      </dgm:t>
    </dgm:pt>
    <dgm:pt modelId="{AA41596E-3237-4188-952A-73B06544823A}">
      <dgm:prSet phldrT="[Text]"/>
      <dgm:spPr/>
      <dgm:t>
        <a:bodyPr/>
        <a:lstStyle/>
        <a:p>
          <a:r>
            <a:rPr lang="fr-CH" dirty="0" smtClean="0"/>
            <a:t>L,0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AD0A2DD8-ABC1-4234-A9B5-D1434F046322}" type="parTrans" cxnId="{1DC671F5-D694-4FD0-ACA1-5345E33CEE41}">
      <dgm:prSet/>
      <dgm:spPr/>
      <dgm:t>
        <a:bodyPr/>
        <a:lstStyle/>
        <a:p>
          <a:endParaRPr lang="fr-CH"/>
        </a:p>
      </dgm:t>
    </dgm:pt>
    <dgm:pt modelId="{DFC4135F-6BA3-4978-AF80-5A23A7C20715}" type="sibTrans" cxnId="{1DC671F5-D694-4FD0-ACA1-5345E33CEE41}">
      <dgm:prSet/>
      <dgm:spPr/>
      <dgm:t>
        <a:bodyPr/>
        <a:lstStyle/>
        <a:p>
          <a:endParaRPr lang="fr-CH"/>
        </a:p>
      </dgm:t>
    </dgm:pt>
    <dgm:pt modelId="{37A1D474-0049-4438-A2E6-076A93114BD7}">
      <dgm:prSet phldrT="[Text]"/>
      <dgm:spPr/>
      <dgm:t>
        <a:bodyPr/>
        <a:lstStyle/>
        <a:p>
          <a:r>
            <a:rPr lang="fr-CH" dirty="0" smtClean="0"/>
            <a:t>L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92653DB4-52E9-4F13-AAF3-19F3D2723814}" type="parTrans" cxnId="{CDF398C6-3A55-48F4-ABAB-FF9180C985FC}">
      <dgm:prSet/>
      <dgm:spPr/>
      <dgm:t>
        <a:bodyPr/>
        <a:lstStyle/>
        <a:p>
          <a:endParaRPr lang="fr-CH"/>
        </a:p>
      </dgm:t>
    </dgm:pt>
    <dgm:pt modelId="{BC9CBBE6-3477-4080-B28A-BB71CCEF7F4D}" type="sibTrans" cxnId="{CDF398C6-3A55-48F4-ABAB-FF9180C985FC}">
      <dgm:prSet/>
      <dgm:spPr/>
      <dgm:t>
        <a:bodyPr/>
        <a:lstStyle/>
        <a:p>
          <a:endParaRPr lang="fr-CH"/>
        </a:p>
      </dgm:t>
    </dgm:pt>
    <dgm:pt modelId="{8B6650DF-852F-41D7-B60D-372A7C3AB92F}">
      <dgm:prSet phldrT="[Text]"/>
      <dgm:spPr/>
      <dgm:t>
        <a:bodyPr/>
        <a:lstStyle/>
        <a:p>
          <a:r>
            <a:rPr lang="fr-CH" dirty="0" smtClean="0"/>
            <a:t>O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30C1D08A-75EB-4EF9-9A6E-A308C0B832B6}" type="parTrans" cxnId="{A1CA8727-341D-4AFC-A829-A33E1F0002DF}">
      <dgm:prSet/>
      <dgm:spPr/>
      <dgm:t>
        <a:bodyPr/>
        <a:lstStyle/>
        <a:p>
          <a:endParaRPr lang="fr-CH"/>
        </a:p>
      </dgm:t>
    </dgm:pt>
    <dgm:pt modelId="{9B2E3CF1-D680-4397-BCE7-15B125CE69C5}" type="sibTrans" cxnId="{A1CA8727-341D-4AFC-A829-A33E1F0002DF}">
      <dgm:prSet/>
      <dgm:spPr/>
      <dgm:t>
        <a:bodyPr/>
        <a:lstStyle/>
        <a:p>
          <a:endParaRPr lang="fr-CH"/>
        </a:p>
      </dgm:t>
    </dgm:pt>
    <dgm:pt modelId="{08CED30B-E570-49C0-8A19-28341AFD116D}">
      <dgm:prSet phldrT="[Text]"/>
      <dgm:spPr/>
      <dgm:t>
        <a:bodyPr/>
        <a:lstStyle/>
        <a:p>
          <a:r>
            <a:rPr lang="fr-CH" dirty="0" smtClean="0"/>
            <a:t>X,P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502610E-B7DE-4A78-AA60-B2C0BBDF7337}" type="parTrans" cxnId="{F3B9380E-2405-4BAD-8C3B-67E28A657990}">
      <dgm:prSet/>
      <dgm:spPr/>
      <dgm:t>
        <a:bodyPr/>
        <a:lstStyle/>
        <a:p>
          <a:endParaRPr lang="fr-CH"/>
        </a:p>
      </dgm:t>
    </dgm:pt>
    <dgm:pt modelId="{38952D63-90F9-445B-9C37-238DDF488642}" type="sibTrans" cxnId="{F3B9380E-2405-4BAD-8C3B-67E28A657990}">
      <dgm:prSet/>
      <dgm:spPr/>
      <dgm:t>
        <a:bodyPr/>
        <a:lstStyle/>
        <a:p>
          <a:endParaRPr lang="fr-CH"/>
        </a:p>
      </dgm:t>
    </dgm:pt>
    <dgm:pt modelId="{E7AEB83F-A6DF-47F5-A0D1-E39A6A32B01F}">
      <dgm:prSet phldrT="[Text]"/>
      <dgm:spPr/>
      <dgm:t>
        <a:bodyPr/>
        <a:lstStyle/>
        <a:p>
          <a:r>
            <a:rPr lang="fr-CH" dirty="0" smtClean="0"/>
            <a:t>X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E1C865CE-3BFA-4291-881A-12400CB9CB58}" type="parTrans" cxnId="{F399B934-A86A-4101-8C3D-DA2163B7673B}">
      <dgm:prSet/>
      <dgm:spPr/>
      <dgm:t>
        <a:bodyPr/>
        <a:lstStyle/>
        <a:p>
          <a:endParaRPr lang="fr-CH"/>
        </a:p>
      </dgm:t>
    </dgm:pt>
    <dgm:pt modelId="{02127D9C-609A-4C1C-AC4F-DB4ADA435E7B}" type="sibTrans" cxnId="{F399B934-A86A-4101-8C3D-DA2163B7673B}">
      <dgm:prSet/>
      <dgm:spPr/>
      <dgm:t>
        <a:bodyPr/>
        <a:lstStyle/>
        <a:p>
          <a:endParaRPr lang="fr-CH"/>
        </a:p>
      </dgm:t>
    </dgm:pt>
    <dgm:pt modelId="{494AA2C5-7542-44BB-B208-63ED782FF72F}">
      <dgm:prSet phldrT="[Text]"/>
      <dgm:spPr/>
      <dgm:t>
        <a:bodyPr/>
        <a:lstStyle/>
        <a:p>
          <a:r>
            <a:rPr lang="fr-CH" dirty="0" smtClean="0"/>
            <a:t>P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483904-DC30-478A-8E55-DB48F23876CD}" type="parTrans" cxnId="{9AA194FC-4C05-47BD-8526-C954326119CC}">
      <dgm:prSet/>
      <dgm:spPr/>
      <dgm:t>
        <a:bodyPr/>
        <a:lstStyle/>
        <a:p>
          <a:endParaRPr lang="fr-CH"/>
        </a:p>
      </dgm:t>
    </dgm:pt>
    <dgm:pt modelId="{FC48EE77-692D-4A73-81DD-2929265AC3B3}" type="sibTrans" cxnId="{9AA194FC-4C05-47BD-8526-C954326119CC}">
      <dgm:prSet/>
      <dgm:spPr/>
      <dgm:t>
        <a:bodyPr/>
        <a:lstStyle/>
        <a:p>
          <a:endParaRPr lang="fr-CH"/>
        </a:p>
      </dgm:t>
    </dgm:pt>
    <dgm:pt modelId="{552CB70B-1CE4-4B8A-BBA2-9F2ED38A0F86}">
      <dgm:prSet phldrT="[Text]"/>
      <dgm:spPr/>
      <dgm:t>
        <a:bodyPr/>
        <a:lstStyle/>
        <a:p>
          <a:r>
            <a:rPr lang="fr-CH" dirty="0" smtClean="0"/>
            <a:t>M,U,R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D4439E73-9DDA-4BE5-9F15-5A5F5E249712}" type="parTrans" cxnId="{10AD064E-91AE-4612-978E-B9A3957DA150}">
      <dgm:prSet/>
      <dgm:spPr/>
      <dgm:t>
        <a:bodyPr/>
        <a:lstStyle/>
        <a:p>
          <a:endParaRPr lang="fr-CH"/>
        </a:p>
      </dgm:t>
    </dgm:pt>
    <dgm:pt modelId="{0B4B478E-F045-476D-9F52-18C02C3B1E02}" type="sibTrans" cxnId="{10AD064E-91AE-4612-978E-B9A3957DA150}">
      <dgm:prSet/>
      <dgm:spPr/>
      <dgm:t>
        <a:bodyPr/>
        <a:lstStyle/>
        <a:p>
          <a:endParaRPr lang="fr-CH"/>
        </a:p>
      </dgm:t>
    </dgm:pt>
    <dgm:pt modelId="{9BC1DCF8-1908-40DA-B57C-2F21D12B07EF}">
      <dgm:prSet phldrT="[Text]"/>
      <dgm:spPr/>
      <dgm:t>
        <a:bodyPr/>
        <a:lstStyle/>
        <a:p>
          <a:r>
            <a:rPr lang="fr-CH" dirty="0" smtClean="0"/>
            <a:t>M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A8D1A77-8412-4D76-AC7A-477287AC66EF}" type="parTrans" cxnId="{CD92B08A-CBEE-45B6-A1A6-56923CBDA924}">
      <dgm:prSet/>
      <dgm:spPr/>
      <dgm:t>
        <a:bodyPr/>
        <a:lstStyle/>
        <a:p>
          <a:endParaRPr lang="fr-CH"/>
        </a:p>
      </dgm:t>
    </dgm:pt>
    <dgm:pt modelId="{74EEBC2C-098A-487B-98CD-5B47203C3612}" type="sibTrans" cxnId="{CD92B08A-CBEE-45B6-A1A6-56923CBDA924}">
      <dgm:prSet/>
      <dgm:spPr/>
      <dgm:t>
        <a:bodyPr/>
        <a:lstStyle/>
        <a:p>
          <a:endParaRPr lang="fr-CH"/>
        </a:p>
      </dgm:t>
    </dgm:pt>
    <dgm:pt modelId="{5C3B9351-F6D7-416D-8C92-1AEEBEC94AE9}">
      <dgm:prSet phldrT="[Text]"/>
      <dgm:spPr/>
      <dgm:t>
        <a:bodyPr/>
        <a:lstStyle/>
        <a:p>
          <a:r>
            <a:rPr lang="fr-CH" dirty="0" smtClean="0"/>
            <a:t>U,R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82FF61D-A847-4EE9-B523-15CB145EC0DD}" type="parTrans" cxnId="{F8E6DF1D-2405-49E1-B97C-A78202076DF9}">
      <dgm:prSet/>
      <dgm:spPr/>
      <dgm:t>
        <a:bodyPr/>
        <a:lstStyle/>
        <a:p>
          <a:endParaRPr lang="fr-CH"/>
        </a:p>
      </dgm:t>
    </dgm:pt>
    <dgm:pt modelId="{CD262672-13D1-4154-ADBC-28CDD47531FF}" type="sibTrans" cxnId="{F8E6DF1D-2405-49E1-B97C-A78202076DF9}">
      <dgm:prSet/>
      <dgm:spPr/>
      <dgm:t>
        <a:bodyPr/>
        <a:lstStyle/>
        <a:p>
          <a:endParaRPr lang="fr-CH"/>
        </a:p>
      </dgm:t>
    </dgm:pt>
    <dgm:pt modelId="{EE51401B-84CD-453F-8209-C11B8357204A}">
      <dgm:prSet phldrT="[Text]"/>
      <dgm:spPr/>
      <dgm:t>
        <a:bodyPr/>
        <a:lstStyle/>
        <a:p>
          <a:r>
            <a:rPr lang="fr-CH" dirty="0" smtClean="0"/>
            <a:t>U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D89CA4D0-7CE7-48A1-9562-6EB60AEE050B}" type="parTrans" cxnId="{C555F256-0192-4378-9683-696695D46F39}">
      <dgm:prSet/>
      <dgm:spPr/>
      <dgm:t>
        <a:bodyPr/>
        <a:lstStyle/>
        <a:p>
          <a:endParaRPr lang="fr-CH"/>
        </a:p>
      </dgm:t>
    </dgm:pt>
    <dgm:pt modelId="{FAAAABC3-B56E-4E2B-AB9D-A88CA5693130}" type="sibTrans" cxnId="{C555F256-0192-4378-9683-696695D46F39}">
      <dgm:prSet/>
      <dgm:spPr/>
      <dgm:t>
        <a:bodyPr/>
        <a:lstStyle/>
        <a:p>
          <a:endParaRPr lang="fr-CH"/>
        </a:p>
      </dgm:t>
    </dgm:pt>
    <dgm:pt modelId="{D8A017FA-FC86-4932-9B11-2932570FEF45}">
      <dgm:prSet phldrT="[Text]"/>
      <dgm:spPr/>
      <dgm:t>
        <a:bodyPr/>
        <a:lstStyle/>
        <a:p>
          <a:r>
            <a:rPr lang="fr-CH" dirty="0" smtClean="0"/>
            <a:t>R</a:t>
          </a:r>
          <a:br>
            <a:rPr lang="fr-CH" dirty="0" smtClean="0"/>
          </a:br>
          <a:r>
            <a:rPr lang="fr-CH" dirty="0" smtClean="0"/>
            <a:t>1</a:t>
          </a:r>
          <a:endParaRPr lang="fr-CH" dirty="0"/>
        </a:p>
      </dgm:t>
    </dgm:pt>
    <dgm:pt modelId="{21B8043D-7CCD-42D8-8185-98E66784A114}" type="parTrans" cxnId="{6C170084-A271-4203-88EB-AFDC08D85FC7}">
      <dgm:prSet/>
      <dgm:spPr/>
      <dgm:t>
        <a:bodyPr/>
        <a:lstStyle/>
        <a:p>
          <a:endParaRPr lang="fr-CH"/>
        </a:p>
      </dgm:t>
    </dgm:pt>
    <dgm:pt modelId="{C033A808-7C38-4463-B774-E21169908E06}" type="sibTrans" cxnId="{6C170084-A271-4203-88EB-AFDC08D85FC7}">
      <dgm:prSet/>
      <dgm:spPr/>
      <dgm:t>
        <a:bodyPr/>
        <a:lstStyle/>
        <a:p>
          <a:endParaRPr lang="fr-CH"/>
        </a:p>
      </dgm:t>
    </dgm:pt>
    <dgm:pt modelId="{18A8BFB3-6496-49DD-802D-067424F9EBF1}">
      <dgm:prSet phldrT="[Text]"/>
      <dgm:spPr/>
      <dgm:t>
        <a:bodyPr/>
        <a:lstStyle/>
        <a:p>
          <a:r>
            <a:rPr lang="fr-CH" dirty="0" smtClean="0"/>
            <a:t>A,E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30112175-33E7-4539-B19E-7F45CBB92D2B}" type="parTrans" cxnId="{97C88F6E-409E-484D-9D11-78817597E3BF}">
      <dgm:prSet/>
      <dgm:spPr/>
      <dgm:t>
        <a:bodyPr/>
        <a:lstStyle/>
        <a:p>
          <a:endParaRPr lang="fr-CH"/>
        </a:p>
      </dgm:t>
    </dgm:pt>
    <dgm:pt modelId="{9AE99EB0-AB92-4B9B-B899-FBE0D3008C25}" type="sibTrans" cxnId="{97C88F6E-409E-484D-9D11-78817597E3BF}">
      <dgm:prSet/>
      <dgm:spPr/>
      <dgm:t>
        <a:bodyPr/>
        <a:lstStyle/>
        <a:p>
          <a:endParaRPr lang="fr-CH"/>
        </a:p>
      </dgm:t>
    </dgm:pt>
    <dgm:pt modelId="{C8269EC7-A917-49EA-9E8C-17A890E73145}">
      <dgm:prSet phldrT="[Text]"/>
      <dgm:spPr/>
      <dgm:t>
        <a:bodyPr/>
        <a:lstStyle/>
        <a:p>
          <a:r>
            <a:rPr lang="fr-CH" dirty="0" smtClean="0"/>
            <a:t>A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0EAC3B19-F73C-4E3A-942F-268170E629F6}" type="parTrans" cxnId="{84B24867-16DE-4478-9C04-23A6573DDFFE}">
      <dgm:prSet/>
      <dgm:spPr/>
      <dgm:t>
        <a:bodyPr/>
        <a:lstStyle/>
        <a:p>
          <a:endParaRPr lang="fr-CH"/>
        </a:p>
      </dgm:t>
    </dgm:pt>
    <dgm:pt modelId="{B13FB410-1142-4435-A0A6-0EDAE79E1AAD}" type="sibTrans" cxnId="{84B24867-16DE-4478-9C04-23A6573DDFFE}">
      <dgm:prSet/>
      <dgm:spPr/>
      <dgm:t>
        <a:bodyPr/>
        <a:lstStyle/>
        <a:p>
          <a:endParaRPr lang="fr-CH"/>
        </a:p>
      </dgm:t>
    </dgm:pt>
    <dgm:pt modelId="{4696D680-C885-49A3-9F8F-1CB88429CD50}">
      <dgm:prSet phldrT="[Text]"/>
      <dgm:spPr/>
      <dgm:t>
        <a:bodyPr/>
        <a:lstStyle/>
        <a:p>
          <a:r>
            <a:rPr lang="fr-CH" dirty="0" smtClean="0"/>
            <a:t>E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40231AC2-DF64-4999-9320-9CEE54F138E3}" type="parTrans" cxnId="{D26085C5-4B0C-42EF-9AED-1D34C814DF05}">
      <dgm:prSet/>
      <dgm:spPr/>
      <dgm:t>
        <a:bodyPr/>
        <a:lstStyle/>
        <a:p>
          <a:endParaRPr lang="fr-CH"/>
        </a:p>
      </dgm:t>
    </dgm:pt>
    <dgm:pt modelId="{12C3FB1B-B18B-4502-AAF5-7258972290AE}" type="sibTrans" cxnId="{D26085C5-4B0C-42EF-9AED-1D34C814DF05}">
      <dgm:prSet/>
      <dgm:spPr/>
      <dgm:t>
        <a:bodyPr/>
        <a:lstStyle/>
        <a:p>
          <a:endParaRPr lang="fr-CH"/>
        </a:p>
      </dgm:t>
    </dgm:pt>
    <dgm:pt modelId="{8289583A-67B4-434F-A18E-ED5B66FC2487}">
      <dgm:prSet phldrT="[Text]"/>
      <dgm:spPr/>
      <dgm:t>
        <a:bodyPr/>
        <a:lstStyle/>
        <a:p>
          <a:r>
            <a:rPr lang="fr-CH" dirty="0" err="1" smtClean="0"/>
            <a:t>space,F,T,S,N,H,I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20</a:t>
          </a:r>
          <a:endParaRPr lang="fr-CH" dirty="0"/>
        </a:p>
      </dgm:t>
    </dgm:pt>
    <dgm:pt modelId="{8857F156-3FD5-4E89-A146-61FF6A84442F}" type="parTrans" cxnId="{7C4C397E-73AD-499B-B689-EA55D91F27B7}">
      <dgm:prSet/>
      <dgm:spPr/>
      <dgm:t>
        <a:bodyPr/>
        <a:lstStyle/>
        <a:p>
          <a:endParaRPr lang="fr-CH"/>
        </a:p>
      </dgm:t>
    </dgm:pt>
    <dgm:pt modelId="{A7A665FF-76A2-4C91-B321-135DDAA3B641}" type="sibTrans" cxnId="{7C4C397E-73AD-499B-B689-EA55D91F27B7}">
      <dgm:prSet/>
      <dgm:spPr/>
      <dgm:t>
        <a:bodyPr/>
        <a:lstStyle/>
        <a:p>
          <a:endParaRPr lang="fr-CH"/>
        </a:p>
      </dgm:t>
    </dgm:pt>
    <dgm:pt modelId="{EBB1DE90-B1B0-4ABC-8BCA-15A4003AC6E7}">
      <dgm:prSet phldrT="[Text]"/>
      <dgm:spPr/>
      <dgm:t>
        <a:bodyPr/>
        <a:lstStyle/>
        <a:p>
          <a:r>
            <a:rPr lang="fr-CH" dirty="0" err="1" smtClean="0"/>
            <a:t>space,F,T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12</a:t>
          </a:r>
          <a:endParaRPr lang="fr-CH" dirty="0"/>
        </a:p>
      </dgm:t>
    </dgm:pt>
    <dgm:pt modelId="{334D5822-B507-49E0-A767-DDF80E8A4180}" type="parTrans" cxnId="{42DA0A7E-A5FB-4FF9-B396-2F6AC71E4350}">
      <dgm:prSet/>
      <dgm:spPr/>
      <dgm:t>
        <a:bodyPr/>
        <a:lstStyle/>
        <a:p>
          <a:endParaRPr lang="fr-CH"/>
        </a:p>
      </dgm:t>
    </dgm:pt>
    <dgm:pt modelId="{AC3656DC-1DA9-4121-BA8E-5142B380EDD6}" type="sibTrans" cxnId="{42DA0A7E-A5FB-4FF9-B396-2F6AC71E4350}">
      <dgm:prSet/>
      <dgm:spPr/>
      <dgm:t>
        <a:bodyPr/>
        <a:lstStyle/>
        <a:p>
          <a:endParaRPr lang="fr-CH"/>
        </a:p>
      </dgm:t>
    </dgm:pt>
    <dgm:pt modelId="{D2D7C0AB-9960-4042-92DD-80F1D34187A7}">
      <dgm:prSet phldrT="[Text]"/>
      <dgm:spPr/>
      <dgm:t>
        <a:bodyPr/>
        <a:lstStyle/>
        <a:p>
          <a:r>
            <a:rPr lang="fr-CH" dirty="0" err="1" smtClean="0"/>
            <a:t>space</a:t>
          </a:r>
          <a:r>
            <a:rPr lang="fr-CH" dirty="0" smtClean="0"/>
            <a:t/>
          </a:r>
          <a:br>
            <a:rPr lang="fr-CH" dirty="0" smtClean="0"/>
          </a:br>
          <a:r>
            <a:rPr lang="fr-CH" dirty="0" smtClean="0"/>
            <a:t>7</a:t>
          </a:r>
          <a:endParaRPr lang="fr-CH" dirty="0"/>
        </a:p>
      </dgm:t>
    </dgm:pt>
    <dgm:pt modelId="{5FB169E7-5F3C-4547-9CE8-E05F7D6E5ED1}" type="parTrans" cxnId="{B79CFAA8-B0A5-42E5-BA04-A51979A9EC6E}">
      <dgm:prSet/>
      <dgm:spPr/>
      <dgm:t>
        <a:bodyPr/>
        <a:lstStyle/>
        <a:p>
          <a:endParaRPr lang="fr-CH"/>
        </a:p>
      </dgm:t>
    </dgm:pt>
    <dgm:pt modelId="{59E6A0D4-B1CE-48FD-9DA6-5E28D0981020}" type="sibTrans" cxnId="{B79CFAA8-B0A5-42E5-BA04-A51979A9EC6E}">
      <dgm:prSet/>
      <dgm:spPr/>
      <dgm:t>
        <a:bodyPr/>
        <a:lstStyle/>
        <a:p>
          <a:endParaRPr lang="fr-CH"/>
        </a:p>
      </dgm:t>
    </dgm:pt>
    <dgm:pt modelId="{DC026DBB-F5C0-4C52-A1AF-FB28435A6065}">
      <dgm:prSet phldrT="[Text]"/>
      <dgm:spPr/>
      <dgm:t>
        <a:bodyPr/>
        <a:lstStyle/>
        <a:p>
          <a:r>
            <a:rPr lang="fr-CH" dirty="0" smtClean="0"/>
            <a:t>F,T</a:t>
          </a:r>
          <a:br>
            <a:rPr lang="fr-CH" dirty="0" smtClean="0"/>
          </a:br>
          <a:r>
            <a:rPr lang="fr-CH" dirty="0" smtClean="0"/>
            <a:t>5</a:t>
          </a:r>
          <a:endParaRPr lang="fr-CH" dirty="0"/>
        </a:p>
      </dgm:t>
    </dgm:pt>
    <dgm:pt modelId="{E1A736A6-7A80-4355-902B-12E9B49306DD}" type="parTrans" cxnId="{87928EA9-3FDE-4C19-9FB2-7F1D03D1EEAE}">
      <dgm:prSet/>
      <dgm:spPr/>
      <dgm:t>
        <a:bodyPr/>
        <a:lstStyle/>
        <a:p>
          <a:endParaRPr lang="fr-CH"/>
        </a:p>
      </dgm:t>
    </dgm:pt>
    <dgm:pt modelId="{90928BBC-9190-4434-91F0-6C542E74ED6C}" type="sibTrans" cxnId="{87928EA9-3FDE-4C19-9FB2-7F1D03D1EEAE}">
      <dgm:prSet/>
      <dgm:spPr/>
      <dgm:t>
        <a:bodyPr/>
        <a:lstStyle/>
        <a:p>
          <a:endParaRPr lang="fr-CH"/>
        </a:p>
      </dgm:t>
    </dgm:pt>
    <dgm:pt modelId="{EBDBF2FC-A375-4B88-AAB8-C6B2E4A82C59}">
      <dgm:prSet phldrT="[Text]"/>
      <dgm:spPr/>
      <dgm:t>
        <a:bodyPr/>
        <a:lstStyle/>
        <a:p>
          <a:r>
            <a:rPr lang="fr-CH" dirty="0" smtClean="0"/>
            <a:t>F</a:t>
          </a:r>
          <a:br>
            <a:rPr lang="fr-CH" dirty="0" smtClean="0"/>
          </a:br>
          <a:r>
            <a:rPr lang="fr-CH" dirty="0" smtClean="0"/>
            <a:t>3</a:t>
          </a:r>
          <a:endParaRPr lang="fr-CH" dirty="0"/>
        </a:p>
      </dgm:t>
    </dgm:pt>
    <dgm:pt modelId="{60B10D54-CF2B-49F7-A9BB-5E94B74DED5B}" type="parTrans" cxnId="{1B772573-D1FC-487F-A9AF-E1B767549C36}">
      <dgm:prSet/>
      <dgm:spPr/>
      <dgm:t>
        <a:bodyPr/>
        <a:lstStyle/>
        <a:p>
          <a:endParaRPr lang="fr-CH"/>
        </a:p>
      </dgm:t>
    </dgm:pt>
    <dgm:pt modelId="{5D0CE38A-8984-4970-B863-868A9B75AC56}" type="sibTrans" cxnId="{1B772573-D1FC-487F-A9AF-E1B767549C36}">
      <dgm:prSet/>
      <dgm:spPr/>
      <dgm:t>
        <a:bodyPr/>
        <a:lstStyle/>
        <a:p>
          <a:endParaRPr lang="fr-CH"/>
        </a:p>
      </dgm:t>
    </dgm:pt>
    <dgm:pt modelId="{295B56FD-E97D-4E9E-A9A9-69DCF03123F0}">
      <dgm:prSet phldrT="[Text]"/>
      <dgm:spPr/>
      <dgm:t>
        <a:bodyPr/>
        <a:lstStyle/>
        <a:p>
          <a:r>
            <a:rPr lang="fr-CH" dirty="0" smtClean="0"/>
            <a:t>T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F5849249-E587-4921-8565-3B782009E86B}" type="parTrans" cxnId="{6622ECA8-FAA1-437B-BBFC-631A4B0B9B05}">
      <dgm:prSet/>
      <dgm:spPr/>
      <dgm:t>
        <a:bodyPr/>
        <a:lstStyle/>
        <a:p>
          <a:endParaRPr lang="fr-CH"/>
        </a:p>
      </dgm:t>
    </dgm:pt>
    <dgm:pt modelId="{96998005-7CBA-4FD3-8D68-5E5E527BE3C1}" type="sibTrans" cxnId="{6622ECA8-FAA1-437B-BBFC-631A4B0B9B05}">
      <dgm:prSet/>
      <dgm:spPr/>
      <dgm:t>
        <a:bodyPr/>
        <a:lstStyle/>
        <a:p>
          <a:endParaRPr lang="fr-CH"/>
        </a:p>
      </dgm:t>
    </dgm:pt>
    <dgm:pt modelId="{45C02B9F-C599-4BDC-8D31-7D4F854786CB}">
      <dgm:prSet phldrT="[Text]"/>
      <dgm:spPr/>
      <dgm:t>
        <a:bodyPr/>
        <a:lstStyle/>
        <a:p>
          <a:r>
            <a:rPr lang="fr-CH" dirty="0" smtClean="0"/>
            <a:t>S,N,H,I</a:t>
          </a:r>
          <a:br>
            <a:rPr lang="fr-CH" dirty="0" smtClean="0"/>
          </a:br>
          <a:r>
            <a:rPr lang="fr-CH" dirty="0" smtClean="0"/>
            <a:t>8</a:t>
          </a:r>
          <a:endParaRPr lang="fr-CH" dirty="0"/>
        </a:p>
      </dgm:t>
    </dgm:pt>
    <dgm:pt modelId="{14B6789F-E2D5-44D9-92EB-D176401BC0F3}" type="parTrans" cxnId="{CB574D1A-E06E-471D-A36A-FF92DC1E1F2C}">
      <dgm:prSet/>
      <dgm:spPr/>
      <dgm:t>
        <a:bodyPr/>
        <a:lstStyle/>
        <a:p>
          <a:endParaRPr lang="fr-CH"/>
        </a:p>
      </dgm:t>
    </dgm:pt>
    <dgm:pt modelId="{CC7F82CB-46A9-4E49-B288-40B6EB479A07}" type="sibTrans" cxnId="{CB574D1A-E06E-471D-A36A-FF92DC1E1F2C}">
      <dgm:prSet/>
      <dgm:spPr/>
      <dgm:t>
        <a:bodyPr/>
        <a:lstStyle/>
        <a:p>
          <a:endParaRPr lang="fr-CH"/>
        </a:p>
      </dgm:t>
    </dgm:pt>
    <dgm:pt modelId="{4A869F9B-2C22-42A7-80C1-03436BD94B5A}">
      <dgm:prSet phldrT="[Text]"/>
      <dgm:spPr/>
      <dgm:t>
        <a:bodyPr/>
        <a:lstStyle/>
        <a:p>
          <a:r>
            <a:rPr lang="fr-CH" dirty="0" smtClean="0"/>
            <a:t>S,N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594278F8-ECC6-40B0-81E9-984EAF709C37}" type="parTrans" cxnId="{65655E9C-2613-497B-9F18-D8BA399A615B}">
      <dgm:prSet/>
      <dgm:spPr/>
      <dgm:t>
        <a:bodyPr/>
        <a:lstStyle/>
        <a:p>
          <a:endParaRPr lang="fr-CH"/>
        </a:p>
      </dgm:t>
    </dgm:pt>
    <dgm:pt modelId="{FAEFC582-E921-40E0-AD4E-EE9934AA592C}" type="sibTrans" cxnId="{65655E9C-2613-497B-9F18-D8BA399A615B}">
      <dgm:prSet/>
      <dgm:spPr/>
      <dgm:t>
        <a:bodyPr/>
        <a:lstStyle/>
        <a:p>
          <a:endParaRPr lang="fr-CH"/>
        </a:p>
      </dgm:t>
    </dgm:pt>
    <dgm:pt modelId="{9BE50972-8CCE-4154-B4BC-1836E5A1D216}">
      <dgm:prSet phldrT="[Text]"/>
      <dgm:spPr/>
      <dgm:t>
        <a:bodyPr/>
        <a:lstStyle/>
        <a:p>
          <a:r>
            <a:rPr lang="fr-CH" dirty="0" smtClean="0"/>
            <a:t>S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6FBD7FA3-A7B5-4B8E-8FA9-E924C8EB5689}" type="parTrans" cxnId="{840AFF9B-72DA-4DF2-86C5-E72FCADFFB7C}">
      <dgm:prSet/>
      <dgm:spPr/>
      <dgm:t>
        <a:bodyPr/>
        <a:lstStyle/>
        <a:p>
          <a:endParaRPr lang="fr-CH"/>
        </a:p>
      </dgm:t>
    </dgm:pt>
    <dgm:pt modelId="{4E01EBA5-275C-43FA-A9BE-15E29C12137F}" type="sibTrans" cxnId="{840AFF9B-72DA-4DF2-86C5-E72FCADFFB7C}">
      <dgm:prSet/>
      <dgm:spPr/>
      <dgm:t>
        <a:bodyPr/>
        <a:lstStyle/>
        <a:p>
          <a:endParaRPr lang="fr-CH"/>
        </a:p>
      </dgm:t>
    </dgm:pt>
    <dgm:pt modelId="{2F17F927-6B8D-416D-94FB-6368113F48BA}">
      <dgm:prSet phldrT="[Text]"/>
      <dgm:spPr/>
      <dgm:t>
        <a:bodyPr/>
        <a:lstStyle/>
        <a:p>
          <a:r>
            <a:rPr lang="fr-CH" dirty="0" smtClean="0"/>
            <a:t>N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EBCE8A69-2151-4099-8911-C0AFB8B511D7}" type="parTrans" cxnId="{6864AB19-F2F5-4F23-BAF8-10C5E45AC369}">
      <dgm:prSet/>
      <dgm:spPr/>
      <dgm:t>
        <a:bodyPr/>
        <a:lstStyle/>
        <a:p>
          <a:endParaRPr lang="fr-CH"/>
        </a:p>
      </dgm:t>
    </dgm:pt>
    <dgm:pt modelId="{9669E60F-BE68-4944-8EB8-B8773D43F07F}" type="sibTrans" cxnId="{6864AB19-F2F5-4F23-BAF8-10C5E45AC369}">
      <dgm:prSet/>
      <dgm:spPr/>
      <dgm:t>
        <a:bodyPr/>
        <a:lstStyle/>
        <a:p>
          <a:endParaRPr lang="fr-CH"/>
        </a:p>
      </dgm:t>
    </dgm:pt>
    <dgm:pt modelId="{7658A9CA-11E6-453C-8006-CF6411CCDD74}">
      <dgm:prSet phldrT="[Text]"/>
      <dgm:spPr/>
      <dgm:t>
        <a:bodyPr/>
        <a:lstStyle/>
        <a:p>
          <a:r>
            <a:rPr lang="fr-CH" dirty="0" smtClean="0"/>
            <a:t>H,I</a:t>
          </a:r>
          <a:br>
            <a:rPr lang="fr-CH" dirty="0" smtClean="0"/>
          </a:br>
          <a:r>
            <a:rPr lang="fr-CH" dirty="0" smtClean="0"/>
            <a:t>4</a:t>
          </a:r>
          <a:endParaRPr lang="fr-CH" dirty="0"/>
        </a:p>
      </dgm:t>
    </dgm:pt>
    <dgm:pt modelId="{F530873D-BE18-4FC2-B62E-EC77FCA7E35A}" type="parTrans" cxnId="{CD4500BD-F5EA-4BBC-BAAD-B8F7529AAE40}">
      <dgm:prSet/>
      <dgm:spPr/>
      <dgm:t>
        <a:bodyPr/>
        <a:lstStyle/>
        <a:p>
          <a:endParaRPr lang="fr-CH"/>
        </a:p>
      </dgm:t>
    </dgm:pt>
    <dgm:pt modelId="{E2B0E506-3E8D-45E0-8DC3-DDF08C930B55}" type="sibTrans" cxnId="{CD4500BD-F5EA-4BBC-BAAD-B8F7529AAE40}">
      <dgm:prSet/>
      <dgm:spPr/>
      <dgm:t>
        <a:bodyPr/>
        <a:lstStyle/>
        <a:p>
          <a:endParaRPr lang="fr-CH"/>
        </a:p>
      </dgm:t>
    </dgm:pt>
    <dgm:pt modelId="{78606227-3BE2-4DF5-A1E7-5610443EF6D7}">
      <dgm:prSet phldrT="[Text]"/>
      <dgm:spPr/>
      <dgm:t>
        <a:bodyPr/>
        <a:lstStyle/>
        <a:p>
          <a:r>
            <a:rPr lang="fr-CH" dirty="0" smtClean="0"/>
            <a:t>H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090EBCA1-5DBA-4044-9FC4-88F548F927C1}" type="parTrans" cxnId="{33DF378D-D685-4969-8398-B5DAF4E5681B}">
      <dgm:prSet/>
      <dgm:spPr/>
      <dgm:t>
        <a:bodyPr/>
        <a:lstStyle/>
        <a:p>
          <a:endParaRPr lang="fr-CH"/>
        </a:p>
      </dgm:t>
    </dgm:pt>
    <dgm:pt modelId="{A79D3C5F-EF91-4AD6-90AD-FE8CACF4B5E2}" type="sibTrans" cxnId="{33DF378D-D685-4969-8398-B5DAF4E5681B}">
      <dgm:prSet/>
      <dgm:spPr/>
      <dgm:t>
        <a:bodyPr/>
        <a:lstStyle/>
        <a:p>
          <a:endParaRPr lang="fr-CH"/>
        </a:p>
      </dgm:t>
    </dgm:pt>
    <dgm:pt modelId="{BB009191-EB87-4626-8B1A-B971FF2CE25B}">
      <dgm:prSet phldrT="[Text]"/>
      <dgm:spPr/>
      <dgm:t>
        <a:bodyPr/>
        <a:lstStyle/>
        <a:p>
          <a:r>
            <a:rPr lang="fr-CH" dirty="0" smtClean="0"/>
            <a:t>I</a:t>
          </a:r>
          <a:br>
            <a:rPr lang="fr-CH" dirty="0" smtClean="0"/>
          </a:br>
          <a:r>
            <a:rPr lang="fr-CH" dirty="0" smtClean="0"/>
            <a:t>2</a:t>
          </a:r>
          <a:endParaRPr lang="fr-CH" dirty="0"/>
        </a:p>
      </dgm:t>
    </dgm:pt>
    <dgm:pt modelId="{A33AB691-379A-45F3-951C-C8CBC5E4BF2D}" type="parTrans" cxnId="{E594E11C-7EC3-442E-BBAF-3A7BFE0F6158}">
      <dgm:prSet/>
      <dgm:spPr/>
      <dgm:t>
        <a:bodyPr/>
        <a:lstStyle/>
        <a:p>
          <a:endParaRPr lang="fr-CH"/>
        </a:p>
      </dgm:t>
    </dgm:pt>
    <dgm:pt modelId="{5359C65D-B8E6-499F-911B-81ED02AA0768}" type="sibTrans" cxnId="{E594E11C-7EC3-442E-BBAF-3A7BFE0F6158}">
      <dgm:prSet/>
      <dgm:spPr/>
      <dgm:t>
        <a:bodyPr/>
        <a:lstStyle/>
        <a:p>
          <a:endParaRPr lang="fr-CH"/>
        </a:p>
      </dgm:t>
    </dgm:pt>
    <dgm:pt modelId="{94C2EDC5-A700-4EF5-972E-9B205DB808BA}">
      <dgm:prSet phldrT="[Text]"/>
      <dgm:spPr/>
      <dgm:t>
        <a:bodyPr/>
        <a:lstStyle/>
        <a:p>
          <a:r>
            <a:rPr lang="fr-CH" dirty="0" smtClean="0"/>
            <a:t>Arbre de </a:t>
          </a:r>
          <a:r>
            <a:rPr lang="fr-CH" dirty="0" err="1" smtClean="0"/>
            <a:t>Huffman</a:t>
          </a:r>
          <a:r>
            <a:rPr lang="fr-CH" smtClean="0"/>
            <a:t/>
          </a:r>
          <a:br>
            <a:rPr lang="fr-CH" smtClean="0"/>
          </a:br>
          <a:r>
            <a:rPr lang="fr-CH" smtClean="0"/>
            <a:t>36</a:t>
          </a:r>
          <a:endParaRPr lang="fr-CH" dirty="0"/>
        </a:p>
      </dgm:t>
    </dgm:pt>
    <dgm:pt modelId="{17E65B66-B2B5-4736-A4C1-944F609CD19D}" type="parTrans" cxnId="{BC4A9FBD-C700-40E1-B2F7-94E4C4346ED1}">
      <dgm:prSet/>
      <dgm:spPr/>
      <dgm:t>
        <a:bodyPr/>
        <a:lstStyle/>
        <a:p>
          <a:endParaRPr lang="fr-CH"/>
        </a:p>
      </dgm:t>
    </dgm:pt>
    <dgm:pt modelId="{3C325F3A-4D97-4A9D-B68F-916BEEADD528}" type="sibTrans" cxnId="{BC4A9FBD-C700-40E1-B2F7-94E4C4346ED1}">
      <dgm:prSet/>
      <dgm:spPr/>
      <dgm:t>
        <a:bodyPr/>
        <a:lstStyle/>
        <a:p>
          <a:endParaRPr lang="fr-CH"/>
        </a:p>
      </dgm:t>
    </dgm:pt>
    <dgm:pt modelId="{1D792B43-6EFD-4712-AA97-35D044DEFB60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C2473FA0-327C-4CD3-9AA9-5A7D4B3E5A3E}" type="pres">
      <dgm:prSet presAssocID="{94C2EDC5-A700-4EF5-972E-9B205DB808BA}" presName="hierRoot1" presStyleCnt="0">
        <dgm:presLayoutVars>
          <dgm:hierBranch val="init"/>
        </dgm:presLayoutVars>
      </dgm:prSet>
      <dgm:spPr/>
    </dgm:pt>
    <dgm:pt modelId="{35CAF35D-7CB5-4A7C-9665-E077FC5A7C56}" type="pres">
      <dgm:prSet presAssocID="{94C2EDC5-A700-4EF5-972E-9B205DB808BA}" presName="rootComposite1" presStyleCnt="0"/>
      <dgm:spPr/>
    </dgm:pt>
    <dgm:pt modelId="{64E5AAA3-023D-4205-8E9E-F80750B745E8}" type="pres">
      <dgm:prSet presAssocID="{94C2EDC5-A700-4EF5-972E-9B205DB808B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A40A069-769F-44A8-B937-26B26AC91543}" type="pres">
      <dgm:prSet presAssocID="{94C2EDC5-A700-4EF5-972E-9B205DB808BA}" presName="topArc1" presStyleLbl="parChTrans1D1" presStyleIdx="0" presStyleCnt="62"/>
      <dgm:spPr/>
    </dgm:pt>
    <dgm:pt modelId="{0A99A711-1139-4FA8-9B8C-6EB5C2E5E136}" type="pres">
      <dgm:prSet presAssocID="{94C2EDC5-A700-4EF5-972E-9B205DB808BA}" presName="bottomArc1" presStyleLbl="parChTrans1D1" presStyleIdx="1" presStyleCnt="62"/>
      <dgm:spPr/>
    </dgm:pt>
    <dgm:pt modelId="{F21454E1-9D50-4B8F-832E-CEE0626F7394}" type="pres">
      <dgm:prSet presAssocID="{94C2EDC5-A700-4EF5-972E-9B205DB808BA}" presName="topConnNode1" presStyleLbl="node1" presStyleIdx="0" presStyleCnt="0"/>
      <dgm:spPr/>
      <dgm:t>
        <a:bodyPr/>
        <a:lstStyle/>
        <a:p>
          <a:endParaRPr lang="fr-CH"/>
        </a:p>
      </dgm:t>
    </dgm:pt>
    <dgm:pt modelId="{65A4B28D-5BA4-46AA-ABB5-029ADA0BD089}" type="pres">
      <dgm:prSet presAssocID="{94C2EDC5-A700-4EF5-972E-9B205DB808BA}" presName="hierChild2" presStyleCnt="0"/>
      <dgm:spPr/>
    </dgm:pt>
    <dgm:pt modelId="{52BD2147-E303-400A-8617-7ED141609E32}" type="pres">
      <dgm:prSet presAssocID="{8857F156-3FD5-4E89-A146-61FF6A84442F}" presName="Name28" presStyleLbl="parChTrans1D2" presStyleIdx="0" presStyleCnt="2"/>
      <dgm:spPr/>
      <dgm:t>
        <a:bodyPr/>
        <a:lstStyle/>
        <a:p>
          <a:endParaRPr lang="fr-CH"/>
        </a:p>
      </dgm:t>
    </dgm:pt>
    <dgm:pt modelId="{2B881BB3-A99A-4A20-BB89-16C84578D1EF}" type="pres">
      <dgm:prSet presAssocID="{8289583A-67B4-434F-A18E-ED5B66FC2487}" presName="hierRoot2" presStyleCnt="0">
        <dgm:presLayoutVars>
          <dgm:hierBranch val="init"/>
        </dgm:presLayoutVars>
      </dgm:prSet>
      <dgm:spPr/>
    </dgm:pt>
    <dgm:pt modelId="{5DDE9CE1-9DAB-4382-81FC-22BAE5A35F10}" type="pres">
      <dgm:prSet presAssocID="{8289583A-67B4-434F-A18E-ED5B66FC2487}" presName="rootComposite2" presStyleCnt="0"/>
      <dgm:spPr/>
    </dgm:pt>
    <dgm:pt modelId="{08BAD835-E3C7-492F-9630-04E76CF03C63}" type="pres">
      <dgm:prSet presAssocID="{8289583A-67B4-434F-A18E-ED5B66FC24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6BD19E-0C80-491D-B2E3-B5D4243AFB29}" type="pres">
      <dgm:prSet presAssocID="{8289583A-67B4-434F-A18E-ED5B66FC2487}" presName="topArc2" presStyleLbl="parChTrans1D1" presStyleIdx="2" presStyleCnt="62"/>
      <dgm:spPr/>
    </dgm:pt>
    <dgm:pt modelId="{5B24286E-F5B5-414D-A825-D00CC486FB52}" type="pres">
      <dgm:prSet presAssocID="{8289583A-67B4-434F-A18E-ED5B66FC2487}" presName="bottomArc2" presStyleLbl="parChTrans1D1" presStyleIdx="3" presStyleCnt="62"/>
      <dgm:spPr/>
    </dgm:pt>
    <dgm:pt modelId="{644471CE-BF37-4CE9-BF3A-1DD12DDD9FDA}" type="pres">
      <dgm:prSet presAssocID="{8289583A-67B4-434F-A18E-ED5B66FC2487}" presName="topConnNode2" presStyleLbl="node2" presStyleIdx="0" presStyleCnt="0"/>
      <dgm:spPr/>
      <dgm:t>
        <a:bodyPr/>
        <a:lstStyle/>
        <a:p>
          <a:endParaRPr lang="fr-CH"/>
        </a:p>
      </dgm:t>
    </dgm:pt>
    <dgm:pt modelId="{AE801F5E-61B4-456B-9F50-A11FF7D0A75C}" type="pres">
      <dgm:prSet presAssocID="{8289583A-67B4-434F-A18E-ED5B66FC2487}" presName="hierChild4" presStyleCnt="0"/>
      <dgm:spPr/>
    </dgm:pt>
    <dgm:pt modelId="{0D2960F8-51F3-4CB2-9D88-8CC0455819CE}" type="pres">
      <dgm:prSet presAssocID="{334D5822-B507-49E0-A767-DDF80E8A4180}" presName="Name28" presStyleLbl="parChTrans1D3" presStyleIdx="0" presStyleCnt="4"/>
      <dgm:spPr/>
      <dgm:t>
        <a:bodyPr/>
        <a:lstStyle/>
        <a:p>
          <a:endParaRPr lang="fr-CH"/>
        </a:p>
      </dgm:t>
    </dgm:pt>
    <dgm:pt modelId="{310A44F8-A859-48F2-9BE3-65451D18A3A4}" type="pres">
      <dgm:prSet presAssocID="{EBB1DE90-B1B0-4ABC-8BCA-15A4003AC6E7}" presName="hierRoot2" presStyleCnt="0">
        <dgm:presLayoutVars>
          <dgm:hierBranch val="init"/>
        </dgm:presLayoutVars>
      </dgm:prSet>
      <dgm:spPr/>
    </dgm:pt>
    <dgm:pt modelId="{E155CE1A-5FA8-43BF-A806-691CC3867E4F}" type="pres">
      <dgm:prSet presAssocID="{EBB1DE90-B1B0-4ABC-8BCA-15A4003AC6E7}" presName="rootComposite2" presStyleCnt="0"/>
      <dgm:spPr/>
    </dgm:pt>
    <dgm:pt modelId="{F770F71C-733F-4E18-B29F-B34C905AA17D}" type="pres">
      <dgm:prSet presAssocID="{EBB1DE90-B1B0-4ABC-8BCA-15A4003AC6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2F9A61E-1AD0-44F2-B630-7CADD45DE694}" type="pres">
      <dgm:prSet presAssocID="{EBB1DE90-B1B0-4ABC-8BCA-15A4003AC6E7}" presName="topArc2" presStyleLbl="parChTrans1D1" presStyleIdx="4" presStyleCnt="62"/>
      <dgm:spPr/>
    </dgm:pt>
    <dgm:pt modelId="{4E724E7A-F581-4033-9249-93EDD77BDD88}" type="pres">
      <dgm:prSet presAssocID="{EBB1DE90-B1B0-4ABC-8BCA-15A4003AC6E7}" presName="bottomArc2" presStyleLbl="parChTrans1D1" presStyleIdx="5" presStyleCnt="62"/>
      <dgm:spPr/>
    </dgm:pt>
    <dgm:pt modelId="{E4C550F8-F9E8-4F8B-BD7B-A0FC4E7C0A1A}" type="pres">
      <dgm:prSet presAssocID="{EBB1DE90-B1B0-4ABC-8BCA-15A4003AC6E7}" presName="topConnNode2" presStyleLbl="node3" presStyleIdx="0" presStyleCnt="0"/>
      <dgm:spPr/>
      <dgm:t>
        <a:bodyPr/>
        <a:lstStyle/>
        <a:p>
          <a:endParaRPr lang="fr-CH"/>
        </a:p>
      </dgm:t>
    </dgm:pt>
    <dgm:pt modelId="{6241A581-4FD1-42B6-88A5-9399D05F413D}" type="pres">
      <dgm:prSet presAssocID="{EBB1DE90-B1B0-4ABC-8BCA-15A4003AC6E7}" presName="hierChild4" presStyleCnt="0"/>
      <dgm:spPr/>
    </dgm:pt>
    <dgm:pt modelId="{4E1462AB-F0BE-40B1-80CA-57B34F51041B}" type="pres">
      <dgm:prSet presAssocID="{5FB169E7-5F3C-4547-9CE8-E05F7D6E5ED1}" presName="Name28" presStyleLbl="parChTrans1D4" presStyleIdx="0" presStyleCnt="24"/>
      <dgm:spPr/>
      <dgm:t>
        <a:bodyPr/>
        <a:lstStyle/>
        <a:p>
          <a:endParaRPr lang="fr-CH"/>
        </a:p>
      </dgm:t>
    </dgm:pt>
    <dgm:pt modelId="{0583BE92-55BB-4F90-8377-86F5E0BB055A}" type="pres">
      <dgm:prSet presAssocID="{D2D7C0AB-9960-4042-92DD-80F1D34187A7}" presName="hierRoot2" presStyleCnt="0">
        <dgm:presLayoutVars>
          <dgm:hierBranch val="init"/>
        </dgm:presLayoutVars>
      </dgm:prSet>
      <dgm:spPr/>
    </dgm:pt>
    <dgm:pt modelId="{F70D8FEF-C148-458D-9300-C551E47CD51D}" type="pres">
      <dgm:prSet presAssocID="{D2D7C0AB-9960-4042-92DD-80F1D34187A7}" presName="rootComposite2" presStyleCnt="0"/>
      <dgm:spPr/>
    </dgm:pt>
    <dgm:pt modelId="{E79F9728-AD77-4793-8C85-92CE67DDEAE0}" type="pres">
      <dgm:prSet presAssocID="{D2D7C0AB-9960-4042-92DD-80F1D34187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44F326B-136C-42BF-B0F7-5274B651A353}" type="pres">
      <dgm:prSet presAssocID="{D2D7C0AB-9960-4042-92DD-80F1D34187A7}" presName="topArc2" presStyleLbl="parChTrans1D1" presStyleIdx="6" presStyleCnt="62"/>
      <dgm:spPr/>
    </dgm:pt>
    <dgm:pt modelId="{59CE4F38-3973-41FA-8FD1-0B3C6FA7DD49}" type="pres">
      <dgm:prSet presAssocID="{D2D7C0AB-9960-4042-92DD-80F1D34187A7}" presName="bottomArc2" presStyleLbl="parChTrans1D1" presStyleIdx="7" presStyleCnt="62"/>
      <dgm:spPr/>
    </dgm:pt>
    <dgm:pt modelId="{F6126AD5-F5FC-4CF3-B44E-D5576742CF57}" type="pres">
      <dgm:prSet presAssocID="{D2D7C0AB-9960-4042-92DD-80F1D34187A7}" presName="topConnNode2" presStyleLbl="node4" presStyleIdx="0" presStyleCnt="0"/>
      <dgm:spPr/>
      <dgm:t>
        <a:bodyPr/>
        <a:lstStyle/>
        <a:p>
          <a:endParaRPr lang="fr-CH"/>
        </a:p>
      </dgm:t>
    </dgm:pt>
    <dgm:pt modelId="{5DE146DC-3194-4977-82E8-B58637C43956}" type="pres">
      <dgm:prSet presAssocID="{D2D7C0AB-9960-4042-92DD-80F1D34187A7}" presName="hierChild4" presStyleCnt="0"/>
      <dgm:spPr/>
    </dgm:pt>
    <dgm:pt modelId="{0B67CCD5-8BD3-4C9C-8A29-FDFBBFA51ABE}" type="pres">
      <dgm:prSet presAssocID="{D2D7C0AB-9960-4042-92DD-80F1D34187A7}" presName="hierChild5" presStyleCnt="0"/>
      <dgm:spPr/>
    </dgm:pt>
    <dgm:pt modelId="{26A25063-C0F1-4FEF-BA7A-A4E55AF767FC}" type="pres">
      <dgm:prSet presAssocID="{E1A736A6-7A80-4355-902B-12E9B49306DD}" presName="Name28" presStyleLbl="parChTrans1D4" presStyleIdx="1" presStyleCnt="24"/>
      <dgm:spPr/>
      <dgm:t>
        <a:bodyPr/>
        <a:lstStyle/>
        <a:p>
          <a:endParaRPr lang="fr-CH"/>
        </a:p>
      </dgm:t>
    </dgm:pt>
    <dgm:pt modelId="{16C42C81-7D40-41F0-B391-0CBB83582906}" type="pres">
      <dgm:prSet presAssocID="{DC026DBB-F5C0-4C52-A1AF-FB28435A6065}" presName="hierRoot2" presStyleCnt="0">
        <dgm:presLayoutVars>
          <dgm:hierBranch val="init"/>
        </dgm:presLayoutVars>
      </dgm:prSet>
      <dgm:spPr/>
    </dgm:pt>
    <dgm:pt modelId="{1B7D1962-4E35-4A56-B5B3-C9023C7DDA10}" type="pres">
      <dgm:prSet presAssocID="{DC026DBB-F5C0-4C52-A1AF-FB28435A6065}" presName="rootComposite2" presStyleCnt="0"/>
      <dgm:spPr/>
    </dgm:pt>
    <dgm:pt modelId="{A15351EB-4186-4F4E-9FE3-A05337C03185}" type="pres">
      <dgm:prSet presAssocID="{DC026DBB-F5C0-4C52-A1AF-FB28435A606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2F41A14-696D-484E-B6FA-BFEE1DA25055}" type="pres">
      <dgm:prSet presAssocID="{DC026DBB-F5C0-4C52-A1AF-FB28435A6065}" presName="topArc2" presStyleLbl="parChTrans1D1" presStyleIdx="8" presStyleCnt="62"/>
      <dgm:spPr/>
    </dgm:pt>
    <dgm:pt modelId="{CE864023-C3FE-4CF6-9808-48C60118AE47}" type="pres">
      <dgm:prSet presAssocID="{DC026DBB-F5C0-4C52-A1AF-FB28435A6065}" presName="bottomArc2" presStyleLbl="parChTrans1D1" presStyleIdx="9" presStyleCnt="62"/>
      <dgm:spPr/>
    </dgm:pt>
    <dgm:pt modelId="{0573D2F8-0C58-4E6E-A2F2-7D71A54F2DAA}" type="pres">
      <dgm:prSet presAssocID="{DC026DBB-F5C0-4C52-A1AF-FB28435A6065}" presName="topConnNode2" presStyleLbl="node4" presStyleIdx="0" presStyleCnt="0"/>
      <dgm:spPr/>
      <dgm:t>
        <a:bodyPr/>
        <a:lstStyle/>
        <a:p>
          <a:endParaRPr lang="fr-CH"/>
        </a:p>
      </dgm:t>
    </dgm:pt>
    <dgm:pt modelId="{52FA68AC-61F2-4BFE-B7EA-DEA561C74F95}" type="pres">
      <dgm:prSet presAssocID="{DC026DBB-F5C0-4C52-A1AF-FB28435A6065}" presName="hierChild4" presStyleCnt="0"/>
      <dgm:spPr/>
    </dgm:pt>
    <dgm:pt modelId="{1A331B16-C4B2-4EDF-8AB5-890AC8846558}" type="pres">
      <dgm:prSet presAssocID="{60B10D54-CF2B-49F7-A9BB-5E94B74DED5B}" presName="Name28" presStyleLbl="parChTrans1D4" presStyleIdx="2" presStyleCnt="24"/>
      <dgm:spPr/>
      <dgm:t>
        <a:bodyPr/>
        <a:lstStyle/>
        <a:p>
          <a:endParaRPr lang="fr-CH"/>
        </a:p>
      </dgm:t>
    </dgm:pt>
    <dgm:pt modelId="{ACA50D66-B9A9-4F4F-A219-672EFECF58A9}" type="pres">
      <dgm:prSet presAssocID="{EBDBF2FC-A375-4B88-AAB8-C6B2E4A82C59}" presName="hierRoot2" presStyleCnt="0">
        <dgm:presLayoutVars>
          <dgm:hierBranch val="init"/>
        </dgm:presLayoutVars>
      </dgm:prSet>
      <dgm:spPr/>
    </dgm:pt>
    <dgm:pt modelId="{E9EB84B5-4078-4B97-B3DE-CDFB759089DF}" type="pres">
      <dgm:prSet presAssocID="{EBDBF2FC-A375-4B88-AAB8-C6B2E4A82C59}" presName="rootComposite2" presStyleCnt="0"/>
      <dgm:spPr/>
    </dgm:pt>
    <dgm:pt modelId="{7F0001D7-39CB-49AC-9A1C-07D089B9D6DE}" type="pres">
      <dgm:prSet presAssocID="{EBDBF2FC-A375-4B88-AAB8-C6B2E4A82C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ADAF165-F027-4B60-8D60-86556B59665F}" type="pres">
      <dgm:prSet presAssocID="{EBDBF2FC-A375-4B88-AAB8-C6B2E4A82C59}" presName="topArc2" presStyleLbl="parChTrans1D1" presStyleIdx="10" presStyleCnt="62"/>
      <dgm:spPr/>
    </dgm:pt>
    <dgm:pt modelId="{3DE71F1B-4858-4B02-92E7-0B1C2B17E3D8}" type="pres">
      <dgm:prSet presAssocID="{EBDBF2FC-A375-4B88-AAB8-C6B2E4A82C59}" presName="bottomArc2" presStyleLbl="parChTrans1D1" presStyleIdx="11" presStyleCnt="62"/>
      <dgm:spPr/>
    </dgm:pt>
    <dgm:pt modelId="{3BCD2D7A-EDB9-4E70-A1CD-EF00CE33BC2A}" type="pres">
      <dgm:prSet presAssocID="{EBDBF2FC-A375-4B88-AAB8-C6B2E4A82C59}" presName="topConnNode2" presStyleLbl="node4" presStyleIdx="0" presStyleCnt="0"/>
      <dgm:spPr/>
      <dgm:t>
        <a:bodyPr/>
        <a:lstStyle/>
        <a:p>
          <a:endParaRPr lang="fr-CH"/>
        </a:p>
      </dgm:t>
    </dgm:pt>
    <dgm:pt modelId="{B33AAD26-4C31-4C83-83B4-3C768946C12A}" type="pres">
      <dgm:prSet presAssocID="{EBDBF2FC-A375-4B88-AAB8-C6B2E4A82C59}" presName="hierChild4" presStyleCnt="0"/>
      <dgm:spPr/>
    </dgm:pt>
    <dgm:pt modelId="{5B6F60EC-7412-4FDA-9007-DFE296921B14}" type="pres">
      <dgm:prSet presAssocID="{EBDBF2FC-A375-4B88-AAB8-C6B2E4A82C59}" presName="hierChild5" presStyleCnt="0"/>
      <dgm:spPr/>
    </dgm:pt>
    <dgm:pt modelId="{E5EBA35F-D45C-4274-AE08-D5768DCAD8CA}" type="pres">
      <dgm:prSet presAssocID="{F5849249-E587-4921-8565-3B782009E86B}" presName="Name28" presStyleLbl="parChTrans1D4" presStyleIdx="3" presStyleCnt="24"/>
      <dgm:spPr/>
      <dgm:t>
        <a:bodyPr/>
        <a:lstStyle/>
        <a:p>
          <a:endParaRPr lang="fr-CH"/>
        </a:p>
      </dgm:t>
    </dgm:pt>
    <dgm:pt modelId="{3EA08541-5789-4C6A-89D1-7C1701B5DEA2}" type="pres">
      <dgm:prSet presAssocID="{295B56FD-E97D-4E9E-A9A9-69DCF03123F0}" presName="hierRoot2" presStyleCnt="0">
        <dgm:presLayoutVars>
          <dgm:hierBranch val="init"/>
        </dgm:presLayoutVars>
      </dgm:prSet>
      <dgm:spPr/>
    </dgm:pt>
    <dgm:pt modelId="{C64DFBA2-CBA8-4C69-948E-EB136F028953}" type="pres">
      <dgm:prSet presAssocID="{295B56FD-E97D-4E9E-A9A9-69DCF03123F0}" presName="rootComposite2" presStyleCnt="0"/>
      <dgm:spPr/>
    </dgm:pt>
    <dgm:pt modelId="{E276EBCB-ABF7-4BCB-98B2-421FB1350057}" type="pres">
      <dgm:prSet presAssocID="{295B56FD-E97D-4E9E-A9A9-69DCF03123F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54706E-EF16-4DFD-A9A6-1C1AF2B1976C}" type="pres">
      <dgm:prSet presAssocID="{295B56FD-E97D-4E9E-A9A9-69DCF03123F0}" presName="topArc2" presStyleLbl="parChTrans1D1" presStyleIdx="12" presStyleCnt="62"/>
      <dgm:spPr/>
    </dgm:pt>
    <dgm:pt modelId="{714FEA1A-4A06-4E0E-A26E-4E8DE711F52B}" type="pres">
      <dgm:prSet presAssocID="{295B56FD-E97D-4E9E-A9A9-69DCF03123F0}" presName="bottomArc2" presStyleLbl="parChTrans1D1" presStyleIdx="13" presStyleCnt="62"/>
      <dgm:spPr/>
    </dgm:pt>
    <dgm:pt modelId="{7DBEA511-D37E-4D0E-A0E6-5E2314C8C334}" type="pres">
      <dgm:prSet presAssocID="{295B56FD-E97D-4E9E-A9A9-69DCF03123F0}" presName="topConnNode2" presStyleLbl="node4" presStyleIdx="0" presStyleCnt="0"/>
      <dgm:spPr/>
      <dgm:t>
        <a:bodyPr/>
        <a:lstStyle/>
        <a:p>
          <a:endParaRPr lang="fr-CH"/>
        </a:p>
      </dgm:t>
    </dgm:pt>
    <dgm:pt modelId="{5A0CF857-FF0C-4258-BD07-8CC28A2D4527}" type="pres">
      <dgm:prSet presAssocID="{295B56FD-E97D-4E9E-A9A9-69DCF03123F0}" presName="hierChild4" presStyleCnt="0"/>
      <dgm:spPr/>
    </dgm:pt>
    <dgm:pt modelId="{30D92C95-4891-4778-AF6B-4D67602FC4E5}" type="pres">
      <dgm:prSet presAssocID="{295B56FD-E97D-4E9E-A9A9-69DCF03123F0}" presName="hierChild5" presStyleCnt="0"/>
      <dgm:spPr/>
    </dgm:pt>
    <dgm:pt modelId="{AA5938F3-FA2B-4411-A19D-419DD0023F47}" type="pres">
      <dgm:prSet presAssocID="{DC026DBB-F5C0-4C52-A1AF-FB28435A6065}" presName="hierChild5" presStyleCnt="0"/>
      <dgm:spPr/>
    </dgm:pt>
    <dgm:pt modelId="{FAF7DD0E-7CA4-43D2-B87E-B8619F14CBD5}" type="pres">
      <dgm:prSet presAssocID="{EBB1DE90-B1B0-4ABC-8BCA-15A4003AC6E7}" presName="hierChild5" presStyleCnt="0"/>
      <dgm:spPr/>
    </dgm:pt>
    <dgm:pt modelId="{7618F2B8-9DF7-4634-B909-2F0A34C84279}" type="pres">
      <dgm:prSet presAssocID="{14B6789F-E2D5-44D9-92EB-D176401BC0F3}" presName="Name28" presStyleLbl="parChTrans1D3" presStyleIdx="1" presStyleCnt="4"/>
      <dgm:spPr/>
      <dgm:t>
        <a:bodyPr/>
        <a:lstStyle/>
        <a:p>
          <a:endParaRPr lang="fr-CH"/>
        </a:p>
      </dgm:t>
    </dgm:pt>
    <dgm:pt modelId="{45607590-DE9D-4954-BE63-4AFA6729C292}" type="pres">
      <dgm:prSet presAssocID="{45C02B9F-C599-4BDC-8D31-7D4F854786CB}" presName="hierRoot2" presStyleCnt="0">
        <dgm:presLayoutVars>
          <dgm:hierBranch val="init"/>
        </dgm:presLayoutVars>
      </dgm:prSet>
      <dgm:spPr/>
    </dgm:pt>
    <dgm:pt modelId="{07CB7D29-7B64-47D4-8A1B-4097A4B4B5E0}" type="pres">
      <dgm:prSet presAssocID="{45C02B9F-C599-4BDC-8D31-7D4F854786CB}" presName="rootComposite2" presStyleCnt="0"/>
      <dgm:spPr/>
    </dgm:pt>
    <dgm:pt modelId="{4A972B06-1A18-46A8-B9B5-DA160005E484}" type="pres">
      <dgm:prSet presAssocID="{45C02B9F-C599-4BDC-8D31-7D4F854786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DDA5CBC-6A24-4566-9346-6A54330E2041}" type="pres">
      <dgm:prSet presAssocID="{45C02B9F-C599-4BDC-8D31-7D4F854786CB}" presName="topArc2" presStyleLbl="parChTrans1D1" presStyleIdx="14" presStyleCnt="62"/>
      <dgm:spPr/>
    </dgm:pt>
    <dgm:pt modelId="{BA981817-453C-4CDB-8645-8EF80742C77F}" type="pres">
      <dgm:prSet presAssocID="{45C02B9F-C599-4BDC-8D31-7D4F854786CB}" presName="bottomArc2" presStyleLbl="parChTrans1D1" presStyleIdx="15" presStyleCnt="62"/>
      <dgm:spPr/>
    </dgm:pt>
    <dgm:pt modelId="{CE48923F-3C1B-44DD-A5AD-FB65E02AA083}" type="pres">
      <dgm:prSet presAssocID="{45C02B9F-C599-4BDC-8D31-7D4F854786CB}" presName="topConnNode2" presStyleLbl="node3" presStyleIdx="0" presStyleCnt="0"/>
      <dgm:spPr/>
      <dgm:t>
        <a:bodyPr/>
        <a:lstStyle/>
        <a:p>
          <a:endParaRPr lang="fr-CH"/>
        </a:p>
      </dgm:t>
    </dgm:pt>
    <dgm:pt modelId="{0E9FC178-86E5-4179-BC42-FC14AE20FEDA}" type="pres">
      <dgm:prSet presAssocID="{45C02B9F-C599-4BDC-8D31-7D4F854786CB}" presName="hierChild4" presStyleCnt="0"/>
      <dgm:spPr/>
    </dgm:pt>
    <dgm:pt modelId="{AED2970B-6DA1-41C2-A66A-28E9563F2B52}" type="pres">
      <dgm:prSet presAssocID="{594278F8-ECC6-40B0-81E9-984EAF709C37}" presName="Name28" presStyleLbl="parChTrans1D4" presStyleIdx="4" presStyleCnt="24"/>
      <dgm:spPr/>
      <dgm:t>
        <a:bodyPr/>
        <a:lstStyle/>
        <a:p>
          <a:endParaRPr lang="fr-CH"/>
        </a:p>
      </dgm:t>
    </dgm:pt>
    <dgm:pt modelId="{420D415E-08D5-4FE1-8432-0BC82EFAA942}" type="pres">
      <dgm:prSet presAssocID="{4A869F9B-2C22-42A7-80C1-03436BD94B5A}" presName="hierRoot2" presStyleCnt="0">
        <dgm:presLayoutVars>
          <dgm:hierBranch val="init"/>
        </dgm:presLayoutVars>
      </dgm:prSet>
      <dgm:spPr/>
    </dgm:pt>
    <dgm:pt modelId="{9A42945D-9115-4556-83C0-EF14B782B263}" type="pres">
      <dgm:prSet presAssocID="{4A869F9B-2C22-42A7-80C1-03436BD94B5A}" presName="rootComposite2" presStyleCnt="0"/>
      <dgm:spPr/>
    </dgm:pt>
    <dgm:pt modelId="{50EC4E36-AE2C-4DBA-903B-5A2E53B7524A}" type="pres">
      <dgm:prSet presAssocID="{4A869F9B-2C22-42A7-80C1-03436BD94B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087A3F-D846-4D2E-8F1F-10CD80EE69F1}" type="pres">
      <dgm:prSet presAssocID="{4A869F9B-2C22-42A7-80C1-03436BD94B5A}" presName="topArc2" presStyleLbl="parChTrans1D1" presStyleIdx="16" presStyleCnt="62"/>
      <dgm:spPr/>
    </dgm:pt>
    <dgm:pt modelId="{91EB5E77-0617-4508-81D6-BD51DCB7F4B5}" type="pres">
      <dgm:prSet presAssocID="{4A869F9B-2C22-42A7-80C1-03436BD94B5A}" presName="bottomArc2" presStyleLbl="parChTrans1D1" presStyleIdx="17" presStyleCnt="62"/>
      <dgm:spPr/>
    </dgm:pt>
    <dgm:pt modelId="{C15A502C-8660-4D4C-BDC7-C53FC4F77807}" type="pres">
      <dgm:prSet presAssocID="{4A869F9B-2C22-42A7-80C1-03436BD94B5A}" presName="topConnNode2" presStyleLbl="node4" presStyleIdx="0" presStyleCnt="0"/>
      <dgm:spPr/>
      <dgm:t>
        <a:bodyPr/>
        <a:lstStyle/>
        <a:p>
          <a:endParaRPr lang="fr-CH"/>
        </a:p>
      </dgm:t>
    </dgm:pt>
    <dgm:pt modelId="{79701D46-013A-4C35-809E-7487CAECF951}" type="pres">
      <dgm:prSet presAssocID="{4A869F9B-2C22-42A7-80C1-03436BD94B5A}" presName="hierChild4" presStyleCnt="0"/>
      <dgm:spPr/>
    </dgm:pt>
    <dgm:pt modelId="{09A201B3-26FC-4FDD-8293-A5605661164F}" type="pres">
      <dgm:prSet presAssocID="{6FBD7FA3-A7B5-4B8E-8FA9-E924C8EB5689}" presName="Name28" presStyleLbl="parChTrans1D4" presStyleIdx="5" presStyleCnt="24"/>
      <dgm:spPr/>
      <dgm:t>
        <a:bodyPr/>
        <a:lstStyle/>
        <a:p>
          <a:endParaRPr lang="fr-CH"/>
        </a:p>
      </dgm:t>
    </dgm:pt>
    <dgm:pt modelId="{A3F288E8-97D0-47C3-A86D-6E4493CA3D07}" type="pres">
      <dgm:prSet presAssocID="{9BE50972-8CCE-4154-B4BC-1836E5A1D216}" presName="hierRoot2" presStyleCnt="0">
        <dgm:presLayoutVars>
          <dgm:hierBranch val="init"/>
        </dgm:presLayoutVars>
      </dgm:prSet>
      <dgm:spPr/>
    </dgm:pt>
    <dgm:pt modelId="{570CAB0C-87E5-427F-8FD2-71A6E1DB1EE3}" type="pres">
      <dgm:prSet presAssocID="{9BE50972-8CCE-4154-B4BC-1836E5A1D216}" presName="rootComposite2" presStyleCnt="0"/>
      <dgm:spPr/>
    </dgm:pt>
    <dgm:pt modelId="{83585C00-7A1E-405B-958E-D89097277E02}" type="pres">
      <dgm:prSet presAssocID="{9BE50972-8CCE-4154-B4BC-1836E5A1D2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04F8543-3A21-411C-AD3D-3359DFD13EAA}" type="pres">
      <dgm:prSet presAssocID="{9BE50972-8CCE-4154-B4BC-1836E5A1D216}" presName="topArc2" presStyleLbl="parChTrans1D1" presStyleIdx="18" presStyleCnt="62"/>
      <dgm:spPr/>
    </dgm:pt>
    <dgm:pt modelId="{80FE117D-20AA-4748-83FA-B31A287A1E3C}" type="pres">
      <dgm:prSet presAssocID="{9BE50972-8CCE-4154-B4BC-1836E5A1D216}" presName="bottomArc2" presStyleLbl="parChTrans1D1" presStyleIdx="19" presStyleCnt="62"/>
      <dgm:spPr/>
    </dgm:pt>
    <dgm:pt modelId="{212C4B3B-3EE3-47CB-ABE1-509F270D4641}" type="pres">
      <dgm:prSet presAssocID="{9BE50972-8CCE-4154-B4BC-1836E5A1D216}" presName="topConnNode2" presStyleLbl="node4" presStyleIdx="0" presStyleCnt="0"/>
      <dgm:spPr/>
      <dgm:t>
        <a:bodyPr/>
        <a:lstStyle/>
        <a:p>
          <a:endParaRPr lang="fr-CH"/>
        </a:p>
      </dgm:t>
    </dgm:pt>
    <dgm:pt modelId="{239E21B4-EC94-4F20-BA46-92F9B7600C76}" type="pres">
      <dgm:prSet presAssocID="{9BE50972-8CCE-4154-B4BC-1836E5A1D216}" presName="hierChild4" presStyleCnt="0"/>
      <dgm:spPr/>
    </dgm:pt>
    <dgm:pt modelId="{1EB1DA40-2126-43E9-8FB2-CA02DD848220}" type="pres">
      <dgm:prSet presAssocID="{9BE50972-8CCE-4154-B4BC-1836E5A1D216}" presName="hierChild5" presStyleCnt="0"/>
      <dgm:spPr/>
    </dgm:pt>
    <dgm:pt modelId="{7AA31E13-C714-46B1-8C42-657D02B133B6}" type="pres">
      <dgm:prSet presAssocID="{EBCE8A69-2151-4099-8911-C0AFB8B511D7}" presName="Name28" presStyleLbl="parChTrans1D4" presStyleIdx="6" presStyleCnt="24"/>
      <dgm:spPr/>
      <dgm:t>
        <a:bodyPr/>
        <a:lstStyle/>
        <a:p>
          <a:endParaRPr lang="fr-CH"/>
        </a:p>
      </dgm:t>
    </dgm:pt>
    <dgm:pt modelId="{94EEDF60-C357-4E6B-82F8-DBCCB1CB4166}" type="pres">
      <dgm:prSet presAssocID="{2F17F927-6B8D-416D-94FB-6368113F48BA}" presName="hierRoot2" presStyleCnt="0">
        <dgm:presLayoutVars>
          <dgm:hierBranch val="init"/>
        </dgm:presLayoutVars>
      </dgm:prSet>
      <dgm:spPr/>
    </dgm:pt>
    <dgm:pt modelId="{48C917CE-D6BB-4379-A216-C1D8B18CAD65}" type="pres">
      <dgm:prSet presAssocID="{2F17F927-6B8D-416D-94FB-6368113F48BA}" presName="rootComposite2" presStyleCnt="0"/>
      <dgm:spPr/>
    </dgm:pt>
    <dgm:pt modelId="{222DC5F8-992D-466C-A9C4-7C5A96F39A73}" type="pres">
      <dgm:prSet presAssocID="{2F17F927-6B8D-416D-94FB-6368113F48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2D920DD-E90F-44C6-9D78-961654465041}" type="pres">
      <dgm:prSet presAssocID="{2F17F927-6B8D-416D-94FB-6368113F48BA}" presName="topArc2" presStyleLbl="parChTrans1D1" presStyleIdx="20" presStyleCnt="62"/>
      <dgm:spPr/>
    </dgm:pt>
    <dgm:pt modelId="{16D5839A-104E-4439-947C-1960D2B6AC2C}" type="pres">
      <dgm:prSet presAssocID="{2F17F927-6B8D-416D-94FB-6368113F48BA}" presName="bottomArc2" presStyleLbl="parChTrans1D1" presStyleIdx="21" presStyleCnt="62"/>
      <dgm:spPr/>
    </dgm:pt>
    <dgm:pt modelId="{48952B33-3CE2-4035-90A9-5D131B431CE0}" type="pres">
      <dgm:prSet presAssocID="{2F17F927-6B8D-416D-94FB-6368113F48BA}" presName="topConnNode2" presStyleLbl="node4" presStyleIdx="0" presStyleCnt="0"/>
      <dgm:spPr/>
      <dgm:t>
        <a:bodyPr/>
        <a:lstStyle/>
        <a:p>
          <a:endParaRPr lang="fr-CH"/>
        </a:p>
      </dgm:t>
    </dgm:pt>
    <dgm:pt modelId="{217DE725-25ED-41C2-81BA-B79FF1F87E2A}" type="pres">
      <dgm:prSet presAssocID="{2F17F927-6B8D-416D-94FB-6368113F48BA}" presName="hierChild4" presStyleCnt="0"/>
      <dgm:spPr/>
    </dgm:pt>
    <dgm:pt modelId="{B64EC04F-904D-497C-AED3-304096B435FC}" type="pres">
      <dgm:prSet presAssocID="{2F17F927-6B8D-416D-94FB-6368113F48BA}" presName="hierChild5" presStyleCnt="0"/>
      <dgm:spPr/>
    </dgm:pt>
    <dgm:pt modelId="{B1D63229-0274-4777-8C28-274A35829F19}" type="pres">
      <dgm:prSet presAssocID="{4A869F9B-2C22-42A7-80C1-03436BD94B5A}" presName="hierChild5" presStyleCnt="0"/>
      <dgm:spPr/>
    </dgm:pt>
    <dgm:pt modelId="{AAA3DF6F-9B62-4C58-B65A-2742C823CF42}" type="pres">
      <dgm:prSet presAssocID="{F530873D-BE18-4FC2-B62E-EC77FCA7E35A}" presName="Name28" presStyleLbl="parChTrans1D4" presStyleIdx="7" presStyleCnt="24"/>
      <dgm:spPr/>
      <dgm:t>
        <a:bodyPr/>
        <a:lstStyle/>
        <a:p>
          <a:endParaRPr lang="fr-CH"/>
        </a:p>
      </dgm:t>
    </dgm:pt>
    <dgm:pt modelId="{A7622108-DEBF-438A-812A-B052C083760C}" type="pres">
      <dgm:prSet presAssocID="{7658A9CA-11E6-453C-8006-CF6411CCDD74}" presName="hierRoot2" presStyleCnt="0">
        <dgm:presLayoutVars>
          <dgm:hierBranch val="init"/>
        </dgm:presLayoutVars>
      </dgm:prSet>
      <dgm:spPr/>
    </dgm:pt>
    <dgm:pt modelId="{846E24B5-CE7D-488B-B88C-2A6ABB20EF18}" type="pres">
      <dgm:prSet presAssocID="{7658A9CA-11E6-453C-8006-CF6411CCDD74}" presName="rootComposite2" presStyleCnt="0"/>
      <dgm:spPr/>
    </dgm:pt>
    <dgm:pt modelId="{8545B977-1E85-4376-825F-26DFD485E296}" type="pres">
      <dgm:prSet presAssocID="{7658A9CA-11E6-453C-8006-CF6411CCDD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7B6C953-53F6-4392-AA65-C061FEE2F374}" type="pres">
      <dgm:prSet presAssocID="{7658A9CA-11E6-453C-8006-CF6411CCDD74}" presName="topArc2" presStyleLbl="parChTrans1D1" presStyleIdx="22" presStyleCnt="62"/>
      <dgm:spPr/>
    </dgm:pt>
    <dgm:pt modelId="{E7342BD8-AA41-43C7-9213-3DC980CE4408}" type="pres">
      <dgm:prSet presAssocID="{7658A9CA-11E6-453C-8006-CF6411CCDD74}" presName="bottomArc2" presStyleLbl="parChTrans1D1" presStyleIdx="23" presStyleCnt="62"/>
      <dgm:spPr/>
    </dgm:pt>
    <dgm:pt modelId="{34427443-F70C-4D2E-B57D-3ED7F7CFCA84}" type="pres">
      <dgm:prSet presAssocID="{7658A9CA-11E6-453C-8006-CF6411CCDD74}" presName="topConnNode2" presStyleLbl="node4" presStyleIdx="0" presStyleCnt="0"/>
      <dgm:spPr/>
      <dgm:t>
        <a:bodyPr/>
        <a:lstStyle/>
        <a:p>
          <a:endParaRPr lang="fr-CH"/>
        </a:p>
      </dgm:t>
    </dgm:pt>
    <dgm:pt modelId="{1AE74BF8-847C-46C7-A657-1A4C0C06CF15}" type="pres">
      <dgm:prSet presAssocID="{7658A9CA-11E6-453C-8006-CF6411CCDD74}" presName="hierChild4" presStyleCnt="0"/>
      <dgm:spPr/>
    </dgm:pt>
    <dgm:pt modelId="{58930B28-4C39-4FFD-9678-B9C03151D9A6}" type="pres">
      <dgm:prSet presAssocID="{090EBCA1-5DBA-4044-9FC4-88F548F927C1}" presName="Name28" presStyleLbl="parChTrans1D4" presStyleIdx="8" presStyleCnt="24"/>
      <dgm:spPr/>
      <dgm:t>
        <a:bodyPr/>
        <a:lstStyle/>
        <a:p>
          <a:endParaRPr lang="fr-CH"/>
        </a:p>
      </dgm:t>
    </dgm:pt>
    <dgm:pt modelId="{93EAC0F7-17A6-4A84-81E9-AF3227DD8027}" type="pres">
      <dgm:prSet presAssocID="{78606227-3BE2-4DF5-A1E7-5610443EF6D7}" presName="hierRoot2" presStyleCnt="0">
        <dgm:presLayoutVars>
          <dgm:hierBranch val="init"/>
        </dgm:presLayoutVars>
      </dgm:prSet>
      <dgm:spPr/>
    </dgm:pt>
    <dgm:pt modelId="{6CFB8349-FF4B-485F-ADC0-0E2C68837E75}" type="pres">
      <dgm:prSet presAssocID="{78606227-3BE2-4DF5-A1E7-5610443EF6D7}" presName="rootComposite2" presStyleCnt="0"/>
      <dgm:spPr/>
    </dgm:pt>
    <dgm:pt modelId="{BBCAA2F9-3628-4B18-BB37-BD2DCA1D1F87}" type="pres">
      <dgm:prSet presAssocID="{78606227-3BE2-4DF5-A1E7-5610443EF6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BE9091D-9A81-41E4-A91F-D822EF5DE172}" type="pres">
      <dgm:prSet presAssocID="{78606227-3BE2-4DF5-A1E7-5610443EF6D7}" presName="topArc2" presStyleLbl="parChTrans1D1" presStyleIdx="24" presStyleCnt="62"/>
      <dgm:spPr/>
    </dgm:pt>
    <dgm:pt modelId="{61F1CFA9-AAA0-455F-BD35-1009A8685F4E}" type="pres">
      <dgm:prSet presAssocID="{78606227-3BE2-4DF5-A1E7-5610443EF6D7}" presName="bottomArc2" presStyleLbl="parChTrans1D1" presStyleIdx="25" presStyleCnt="62"/>
      <dgm:spPr/>
    </dgm:pt>
    <dgm:pt modelId="{E341BC11-3928-4AF6-891E-895CCBB9B0C3}" type="pres">
      <dgm:prSet presAssocID="{78606227-3BE2-4DF5-A1E7-5610443EF6D7}" presName="topConnNode2" presStyleLbl="node4" presStyleIdx="0" presStyleCnt="0"/>
      <dgm:spPr/>
      <dgm:t>
        <a:bodyPr/>
        <a:lstStyle/>
        <a:p>
          <a:endParaRPr lang="fr-CH"/>
        </a:p>
      </dgm:t>
    </dgm:pt>
    <dgm:pt modelId="{D35C0ECE-D8CD-4267-BEE3-58EE843F2501}" type="pres">
      <dgm:prSet presAssocID="{78606227-3BE2-4DF5-A1E7-5610443EF6D7}" presName="hierChild4" presStyleCnt="0"/>
      <dgm:spPr/>
    </dgm:pt>
    <dgm:pt modelId="{00A38E1A-607E-4E9C-8BA8-03022994B79A}" type="pres">
      <dgm:prSet presAssocID="{78606227-3BE2-4DF5-A1E7-5610443EF6D7}" presName="hierChild5" presStyleCnt="0"/>
      <dgm:spPr/>
    </dgm:pt>
    <dgm:pt modelId="{36F8DD12-A502-4716-B42E-F3B0F2929694}" type="pres">
      <dgm:prSet presAssocID="{A33AB691-379A-45F3-951C-C8CBC5E4BF2D}" presName="Name28" presStyleLbl="parChTrans1D4" presStyleIdx="9" presStyleCnt="24"/>
      <dgm:spPr/>
      <dgm:t>
        <a:bodyPr/>
        <a:lstStyle/>
        <a:p>
          <a:endParaRPr lang="fr-CH"/>
        </a:p>
      </dgm:t>
    </dgm:pt>
    <dgm:pt modelId="{B4CE279A-A77A-465B-ABAB-4DD25965A302}" type="pres">
      <dgm:prSet presAssocID="{BB009191-EB87-4626-8B1A-B971FF2CE25B}" presName="hierRoot2" presStyleCnt="0">
        <dgm:presLayoutVars>
          <dgm:hierBranch val="init"/>
        </dgm:presLayoutVars>
      </dgm:prSet>
      <dgm:spPr/>
    </dgm:pt>
    <dgm:pt modelId="{6AB2F93D-E5AA-4C23-8F67-F601FCEDDDAB}" type="pres">
      <dgm:prSet presAssocID="{BB009191-EB87-4626-8B1A-B971FF2CE25B}" presName="rootComposite2" presStyleCnt="0"/>
      <dgm:spPr/>
    </dgm:pt>
    <dgm:pt modelId="{3871F2D2-F27A-46F9-89D1-29E2AC01B420}" type="pres">
      <dgm:prSet presAssocID="{BB009191-EB87-4626-8B1A-B971FF2CE25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62DB34A-89A9-42D3-8E80-1FA174672ED7}" type="pres">
      <dgm:prSet presAssocID="{BB009191-EB87-4626-8B1A-B971FF2CE25B}" presName="topArc2" presStyleLbl="parChTrans1D1" presStyleIdx="26" presStyleCnt="62"/>
      <dgm:spPr/>
    </dgm:pt>
    <dgm:pt modelId="{6EAF77AC-1677-4952-8332-D32E9E2802EB}" type="pres">
      <dgm:prSet presAssocID="{BB009191-EB87-4626-8B1A-B971FF2CE25B}" presName="bottomArc2" presStyleLbl="parChTrans1D1" presStyleIdx="27" presStyleCnt="62"/>
      <dgm:spPr/>
    </dgm:pt>
    <dgm:pt modelId="{A31B4887-67B3-4EED-9B11-69CCC1062154}" type="pres">
      <dgm:prSet presAssocID="{BB009191-EB87-4626-8B1A-B971FF2CE25B}" presName="topConnNode2" presStyleLbl="node4" presStyleIdx="0" presStyleCnt="0"/>
      <dgm:spPr/>
      <dgm:t>
        <a:bodyPr/>
        <a:lstStyle/>
        <a:p>
          <a:endParaRPr lang="fr-CH"/>
        </a:p>
      </dgm:t>
    </dgm:pt>
    <dgm:pt modelId="{93A27E1F-BD25-4BF2-B64C-51253B8112C7}" type="pres">
      <dgm:prSet presAssocID="{BB009191-EB87-4626-8B1A-B971FF2CE25B}" presName="hierChild4" presStyleCnt="0"/>
      <dgm:spPr/>
    </dgm:pt>
    <dgm:pt modelId="{17B059EB-3E62-4345-8AC4-7B90399508BD}" type="pres">
      <dgm:prSet presAssocID="{BB009191-EB87-4626-8B1A-B971FF2CE25B}" presName="hierChild5" presStyleCnt="0"/>
      <dgm:spPr/>
    </dgm:pt>
    <dgm:pt modelId="{C1B5C3A4-1F30-41ED-BBF2-D3FD300DA241}" type="pres">
      <dgm:prSet presAssocID="{7658A9CA-11E6-453C-8006-CF6411CCDD74}" presName="hierChild5" presStyleCnt="0"/>
      <dgm:spPr/>
    </dgm:pt>
    <dgm:pt modelId="{DA921573-B2C2-421C-ADA7-8BCC3D3A3CEF}" type="pres">
      <dgm:prSet presAssocID="{45C02B9F-C599-4BDC-8D31-7D4F854786CB}" presName="hierChild5" presStyleCnt="0"/>
      <dgm:spPr/>
    </dgm:pt>
    <dgm:pt modelId="{F50A3FAB-8393-42B8-9239-E85E4BBFA4F0}" type="pres">
      <dgm:prSet presAssocID="{8289583A-67B4-434F-A18E-ED5B66FC2487}" presName="hierChild5" presStyleCnt="0"/>
      <dgm:spPr/>
    </dgm:pt>
    <dgm:pt modelId="{EAD36C6E-78EE-45C3-B060-CAA578DD14EB}" type="pres">
      <dgm:prSet presAssocID="{A2189292-0F8D-4F84-AD1E-50E859690552}" presName="Name28" presStyleLbl="parChTrans1D2" presStyleIdx="1" presStyleCnt="2"/>
      <dgm:spPr/>
      <dgm:t>
        <a:bodyPr/>
        <a:lstStyle/>
        <a:p>
          <a:endParaRPr lang="fr-CH"/>
        </a:p>
      </dgm:t>
    </dgm:pt>
    <dgm:pt modelId="{F80F1BBE-EDA4-4698-8733-711522ECB7D5}" type="pres">
      <dgm:prSet presAssocID="{406430AE-739F-485C-9817-CDEC3C296520}" presName="hierRoot2" presStyleCnt="0">
        <dgm:presLayoutVars>
          <dgm:hierBranch val="init"/>
        </dgm:presLayoutVars>
      </dgm:prSet>
      <dgm:spPr/>
    </dgm:pt>
    <dgm:pt modelId="{149221AF-29B1-4C04-8E88-8C7CE478E4B8}" type="pres">
      <dgm:prSet presAssocID="{406430AE-739F-485C-9817-CDEC3C296520}" presName="rootComposite2" presStyleCnt="0"/>
      <dgm:spPr/>
    </dgm:pt>
    <dgm:pt modelId="{5EA949FD-D76A-497B-B985-CFF007C515E0}" type="pres">
      <dgm:prSet presAssocID="{406430AE-739F-485C-9817-CDEC3C29652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E11934B-85F2-4DAA-9AE0-EB52C6E8B91F}" type="pres">
      <dgm:prSet presAssocID="{406430AE-739F-485C-9817-CDEC3C296520}" presName="topArc2" presStyleLbl="parChTrans1D1" presStyleIdx="28" presStyleCnt="62"/>
      <dgm:spPr/>
    </dgm:pt>
    <dgm:pt modelId="{6CF90A58-150C-4A27-9FC1-62A6EAC6DFAD}" type="pres">
      <dgm:prSet presAssocID="{406430AE-739F-485C-9817-CDEC3C296520}" presName="bottomArc2" presStyleLbl="parChTrans1D1" presStyleIdx="29" presStyleCnt="62"/>
      <dgm:spPr/>
    </dgm:pt>
    <dgm:pt modelId="{C4BDB50B-3566-4C1E-A8DC-888655D8BA29}" type="pres">
      <dgm:prSet presAssocID="{406430AE-739F-485C-9817-CDEC3C296520}" presName="topConnNode2" presStyleLbl="node2" presStyleIdx="0" presStyleCnt="0"/>
      <dgm:spPr/>
      <dgm:t>
        <a:bodyPr/>
        <a:lstStyle/>
        <a:p>
          <a:endParaRPr lang="fr-CH"/>
        </a:p>
      </dgm:t>
    </dgm:pt>
    <dgm:pt modelId="{5B361E39-CC7A-47C8-8DA6-78909E4EA048}" type="pres">
      <dgm:prSet presAssocID="{406430AE-739F-485C-9817-CDEC3C296520}" presName="hierChild4" presStyleCnt="0"/>
      <dgm:spPr/>
    </dgm:pt>
    <dgm:pt modelId="{EC523620-D142-43CD-AE85-D1C805E968E8}" type="pres">
      <dgm:prSet presAssocID="{6120D915-7230-47BD-B8B4-011D7611B49F}" presName="Name28" presStyleLbl="parChTrans1D3" presStyleIdx="2" presStyleCnt="4"/>
      <dgm:spPr/>
      <dgm:t>
        <a:bodyPr/>
        <a:lstStyle/>
        <a:p>
          <a:endParaRPr lang="fr-CH"/>
        </a:p>
      </dgm:t>
    </dgm:pt>
    <dgm:pt modelId="{54A88BEB-F018-4DD7-9387-84AD849FEA39}" type="pres">
      <dgm:prSet presAssocID="{105CC4F5-DDC2-4C89-BA09-5CB7A612B030}" presName="hierRoot2" presStyleCnt="0">
        <dgm:presLayoutVars>
          <dgm:hierBranch val="init"/>
        </dgm:presLayoutVars>
      </dgm:prSet>
      <dgm:spPr/>
    </dgm:pt>
    <dgm:pt modelId="{3BFBA683-1E2E-4023-B389-085AE84357E7}" type="pres">
      <dgm:prSet presAssocID="{105CC4F5-DDC2-4C89-BA09-5CB7A612B030}" presName="rootComposite2" presStyleCnt="0"/>
      <dgm:spPr/>
    </dgm:pt>
    <dgm:pt modelId="{3B250E20-1CA9-44C5-BDBA-65D7D4B0212A}" type="pres">
      <dgm:prSet presAssocID="{105CC4F5-DDC2-4C89-BA09-5CB7A612B03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ADA47D1-D529-4B9E-8898-647EB5B71990}" type="pres">
      <dgm:prSet presAssocID="{105CC4F5-DDC2-4C89-BA09-5CB7A612B030}" presName="topArc2" presStyleLbl="parChTrans1D1" presStyleIdx="30" presStyleCnt="62"/>
      <dgm:spPr/>
    </dgm:pt>
    <dgm:pt modelId="{62A98B8C-329D-4D39-81F9-1DE66D929C6C}" type="pres">
      <dgm:prSet presAssocID="{105CC4F5-DDC2-4C89-BA09-5CB7A612B030}" presName="bottomArc2" presStyleLbl="parChTrans1D1" presStyleIdx="31" presStyleCnt="62"/>
      <dgm:spPr/>
    </dgm:pt>
    <dgm:pt modelId="{BE4E5A25-80CC-4EAD-A1F5-9714BCE33EA4}" type="pres">
      <dgm:prSet presAssocID="{105CC4F5-DDC2-4C89-BA09-5CB7A612B030}" presName="topConnNode2" presStyleLbl="node3" presStyleIdx="0" presStyleCnt="0"/>
      <dgm:spPr/>
      <dgm:t>
        <a:bodyPr/>
        <a:lstStyle/>
        <a:p>
          <a:endParaRPr lang="fr-CH"/>
        </a:p>
      </dgm:t>
    </dgm:pt>
    <dgm:pt modelId="{178DC978-AE6E-4297-8DF5-DD248FCA4F4D}" type="pres">
      <dgm:prSet presAssocID="{105CC4F5-DDC2-4C89-BA09-5CB7A612B030}" presName="hierChild4" presStyleCnt="0"/>
      <dgm:spPr/>
    </dgm:pt>
    <dgm:pt modelId="{0807442F-017F-4B5F-8545-2BB7FB1D5C0C}" type="pres">
      <dgm:prSet presAssocID="{1116DC7C-A7B8-4CC4-8017-2BFD8B80B1F1}" presName="Name28" presStyleLbl="parChTrans1D4" presStyleIdx="10" presStyleCnt="24"/>
      <dgm:spPr/>
      <dgm:t>
        <a:bodyPr/>
        <a:lstStyle/>
        <a:p>
          <a:endParaRPr lang="fr-CH"/>
        </a:p>
      </dgm:t>
    </dgm:pt>
    <dgm:pt modelId="{CB587EB2-DA65-42D4-AB29-D9C3A5D7C64B}" type="pres">
      <dgm:prSet presAssocID="{F5DC33CC-5905-43B4-A042-3C455328C5AE}" presName="hierRoot2" presStyleCnt="0">
        <dgm:presLayoutVars>
          <dgm:hierBranch val="init"/>
        </dgm:presLayoutVars>
      </dgm:prSet>
      <dgm:spPr/>
    </dgm:pt>
    <dgm:pt modelId="{6123A90D-3D8B-4F39-8404-7B7DD577E646}" type="pres">
      <dgm:prSet presAssocID="{F5DC33CC-5905-43B4-A042-3C455328C5AE}" presName="rootComposite2" presStyleCnt="0"/>
      <dgm:spPr/>
    </dgm:pt>
    <dgm:pt modelId="{CD38AA3D-0369-4461-A359-C502E0750D16}" type="pres">
      <dgm:prSet presAssocID="{F5DC33CC-5905-43B4-A042-3C455328C5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9381718-C147-409E-BD10-20F8689F9B01}" type="pres">
      <dgm:prSet presAssocID="{F5DC33CC-5905-43B4-A042-3C455328C5AE}" presName="topArc2" presStyleLbl="parChTrans1D1" presStyleIdx="32" presStyleCnt="62"/>
      <dgm:spPr/>
    </dgm:pt>
    <dgm:pt modelId="{76C3C2BF-EBEF-43F8-B694-964D170A7467}" type="pres">
      <dgm:prSet presAssocID="{F5DC33CC-5905-43B4-A042-3C455328C5AE}" presName="bottomArc2" presStyleLbl="parChTrans1D1" presStyleIdx="33" presStyleCnt="62"/>
      <dgm:spPr/>
    </dgm:pt>
    <dgm:pt modelId="{E852B977-8BF7-4839-95D6-F0629E232D32}" type="pres">
      <dgm:prSet presAssocID="{F5DC33CC-5905-43B4-A042-3C455328C5AE}" presName="topConnNode2" presStyleLbl="node4" presStyleIdx="0" presStyleCnt="0"/>
      <dgm:spPr/>
      <dgm:t>
        <a:bodyPr/>
        <a:lstStyle/>
        <a:p>
          <a:endParaRPr lang="fr-CH"/>
        </a:p>
      </dgm:t>
    </dgm:pt>
    <dgm:pt modelId="{A9F0E271-8EEB-47AA-9AEF-9646B873BD48}" type="pres">
      <dgm:prSet presAssocID="{F5DC33CC-5905-43B4-A042-3C455328C5AE}" presName="hierChild4" presStyleCnt="0"/>
      <dgm:spPr/>
    </dgm:pt>
    <dgm:pt modelId="{D0B63092-CDEA-4E54-8399-60ED4328FABC}" type="pres">
      <dgm:prSet presAssocID="{AD0A2DD8-ABC1-4234-A9B5-D1434F046322}" presName="Name28" presStyleLbl="parChTrans1D4" presStyleIdx="11" presStyleCnt="24"/>
      <dgm:spPr/>
      <dgm:t>
        <a:bodyPr/>
        <a:lstStyle/>
        <a:p>
          <a:endParaRPr lang="fr-CH"/>
        </a:p>
      </dgm:t>
    </dgm:pt>
    <dgm:pt modelId="{EAC84E23-A78B-4611-A4D5-5A0287DAB5C4}" type="pres">
      <dgm:prSet presAssocID="{AA41596E-3237-4188-952A-73B06544823A}" presName="hierRoot2" presStyleCnt="0">
        <dgm:presLayoutVars>
          <dgm:hierBranch val="init"/>
        </dgm:presLayoutVars>
      </dgm:prSet>
      <dgm:spPr/>
    </dgm:pt>
    <dgm:pt modelId="{423A8A1B-A767-4386-9BAC-66EA0F761004}" type="pres">
      <dgm:prSet presAssocID="{AA41596E-3237-4188-952A-73B06544823A}" presName="rootComposite2" presStyleCnt="0"/>
      <dgm:spPr/>
    </dgm:pt>
    <dgm:pt modelId="{24C42547-5603-472C-902A-C156D97988B4}" type="pres">
      <dgm:prSet presAssocID="{AA41596E-3237-4188-952A-73B0654482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7392F4E-8D21-4D51-9C89-7D10F7E03EF5}" type="pres">
      <dgm:prSet presAssocID="{AA41596E-3237-4188-952A-73B06544823A}" presName="topArc2" presStyleLbl="parChTrans1D1" presStyleIdx="34" presStyleCnt="62"/>
      <dgm:spPr/>
    </dgm:pt>
    <dgm:pt modelId="{7DA83BE6-7433-4000-AC46-AFB9BC41385A}" type="pres">
      <dgm:prSet presAssocID="{AA41596E-3237-4188-952A-73B06544823A}" presName="bottomArc2" presStyleLbl="parChTrans1D1" presStyleIdx="35" presStyleCnt="62"/>
      <dgm:spPr/>
    </dgm:pt>
    <dgm:pt modelId="{42571E06-335B-427A-90B7-D9B7B6703622}" type="pres">
      <dgm:prSet presAssocID="{AA41596E-3237-4188-952A-73B06544823A}" presName="topConnNode2" presStyleLbl="node4" presStyleIdx="0" presStyleCnt="0"/>
      <dgm:spPr/>
      <dgm:t>
        <a:bodyPr/>
        <a:lstStyle/>
        <a:p>
          <a:endParaRPr lang="fr-CH"/>
        </a:p>
      </dgm:t>
    </dgm:pt>
    <dgm:pt modelId="{1E52351B-D97D-45F8-BCD9-171367C6B77C}" type="pres">
      <dgm:prSet presAssocID="{AA41596E-3237-4188-952A-73B06544823A}" presName="hierChild4" presStyleCnt="0"/>
      <dgm:spPr/>
    </dgm:pt>
    <dgm:pt modelId="{86087800-AE34-43C9-B85C-6EC233A9C59D}" type="pres">
      <dgm:prSet presAssocID="{92653DB4-52E9-4F13-AAF3-19F3D2723814}" presName="Name28" presStyleLbl="parChTrans1D4" presStyleIdx="12" presStyleCnt="24"/>
      <dgm:spPr/>
      <dgm:t>
        <a:bodyPr/>
        <a:lstStyle/>
        <a:p>
          <a:endParaRPr lang="fr-CH"/>
        </a:p>
      </dgm:t>
    </dgm:pt>
    <dgm:pt modelId="{0E51D156-CCD0-455D-A676-48B373E8CC78}" type="pres">
      <dgm:prSet presAssocID="{37A1D474-0049-4438-A2E6-076A93114BD7}" presName="hierRoot2" presStyleCnt="0">
        <dgm:presLayoutVars>
          <dgm:hierBranch val="init"/>
        </dgm:presLayoutVars>
      </dgm:prSet>
      <dgm:spPr/>
    </dgm:pt>
    <dgm:pt modelId="{26D43D88-5231-4428-8F4B-966ECF77AB3B}" type="pres">
      <dgm:prSet presAssocID="{37A1D474-0049-4438-A2E6-076A93114BD7}" presName="rootComposite2" presStyleCnt="0"/>
      <dgm:spPr/>
    </dgm:pt>
    <dgm:pt modelId="{EAA10E68-3F7A-4595-AE17-BBDEBE3657AB}" type="pres">
      <dgm:prSet presAssocID="{37A1D474-0049-4438-A2E6-076A93114BD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B67723-3172-4A68-82A0-C6BD33E4004E}" type="pres">
      <dgm:prSet presAssocID="{37A1D474-0049-4438-A2E6-076A93114BD7}" presName="topArc2" presStyleLbl="parChTrans1D1" presStyleIdx="36" presStyleCnt="62"/>
      <dgm:spPr/>
    </dgm:pt>
    <dgm:pt modelId="{B5748FEE-7071-4E82-98C2-E13E1134AFEF}" type="pres">
      <dgm:prSet presAssocID="{37A1D474-0049-4438-A2E6-076A93114BD7}" presName="bottomArc2" presStyleLbl="parChTrans1D1" presStyleIdx="37" presStyleCnt="62"/>
      <dgm:spPr/>
    </dgm:pt>
    <dgm:pt modelId="{16DAD3F9-A74A-46FC-B0B7-4F68A4120BD5}" type="pres">
      <dgm:prSet presAssocID="{37A1D474-0049-4438-A2E6-076A93114BD7}" presName="topConnNode2" presStyleLbl="node4" presStyleIdx="0" presStyleCnt="0"/>
      <dgm:spPr/>
      <dgm:t>
        <a:bodyPr/>
        <a:lstStyle/>
        <a:p>
          <a:endParaRPr lang="fr-CH"/>
        </a:p>
      </dgm:t>
    </dgm:pt>
    <dgm:pt modelId="{CA4A3AF5-AF2A-4EE7-8C73-B541836A66A9}" type="pres">
      <dgm:prSet presAssocID="{37A1D474-0049-4438-A2E6-076A93114BD7}" presName="hierChild4" presStyleCnt="0"/>
      <dgm:spPr/>
    </dgm:pt>
    <dgm:pt modelId="{F0461396-B1A4-4A92-BC4B-23C77472701E}" type="pres">
      <dgm:prSet presAssocID="{37A1D474-0049-4438-A2E6-076A93114BD7}" presName="hierChild5" presStyleCnt="0"/>
      <dgm:spPr/>
    </dgm:pt>
    <dgm:pt modelId="{8DD7C863-977F-4715-AC2D-A22643928511}" type="pres">
      <dgm:prSet presAssocID="{30C1D08A-75EB-4EF9-9A6E-A308C0B832B6}" presName="Name28" presStyleLbl="parChTrans1D4" presStyleIdx="13" presStyleCnt="24"/>
      <dgm:spPr/>
      <dgm:t>
        <a:bodyPr/>
        <a:lstStyle/>
        <a:p>
          <a:endParaRPr lang="fr-CH"/>
        </a:p>
      </dgm:t>
    </dgm:pt>
    <dgm:pt modelId="{BC70D0BF-123C-4A51-B304-4C691ECE9BFC}" type="pres">
      <dgm:prSet presAssocID="{8B6650DF-852F-41D7-B60D-372A7C3AB92F}" presName="hierRoot2" presStyleCnt="0">
        <dgm:presLayoutVars>
          <dgm:hierBranch val="init"/>
        </dgm:presLayoutVars>
      </dgm:prSet>
      <dgm:spPr/>
    </dgm:pt>
    <dgm:pt modelId="{8D0CB63D-180D-4FC5-9AAA-51E36C6043A7}" type="pres">
      <dgm:prSet presAssocID="{8B6650DF-852F-41D7-B60D-372A7C3AB92F}" presName="rootComposite2" presStyleCnt="0"/>
      <dgm:spPr/>
    </dgm:pt>
    <dgm:pt modelId="{4CC60706-3CD9-4621-8A1E-589F2025BCA7}" type="pres">
      <dgm:prSet presAssocID="{8B6650DF-852F-41D7-B60D-372A7C3AB9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B1314C8-7368-496F-8F67-E7C2EE13097D}" type="pres">
      <dgm:prSet presAssocID="{8B6650DF-852F-41D7-B60D-372A7C3AB92F}" presName="topArc2" presStyleLbl="parChTrans1D1" presStyleIdx="38" presStyleCnt="62"/>
      <dgm:spPr/>
    </dgm:pt>
    <dgm:pt modelId="{63F7BCE6-22C9-4D7D-AFEE-4AED198067BA}" type="pres">
      <dgm:prSet presAssocID="{8B6650DF-852F-41D7-B60D-372A7C3AB92F}" presName="bottomArc2" presStyleLbl="parChTrans1D1" presStyleIdx="39" presStyleCnt="62"/>
      <dgm:spPr/>
    </dgm:pt>
    <dgm:pt modelId="{A8BCD571-A8FC-486F-8CC2-C268E14647E3}" type="pres">
      <dgm:prSet presAssocID="{8B6650DF-852F-41D7-B60D-372A7C3AB92F}" presName="topConnNode2" presStyleLbl="node4" presStyleIdx="0" presStyleCnt="0"/>
      <dgm:spPr/>
      <dgm:t>
        <a:bodyPr/>
        <a:lstStyle/>
        <a:p>
          <a:endParaRPr lang="fr-CH"/>
        </a:p>
      </dgm:t>
    </dgm:pt>
    <dgm:pt modelId="{86977AFE-8FDB-4226-95CF-27FF7988A0AB}" type="pres">
      <dgm:prSet presAssocID="{8B6650DF-852F-41D7-B60D-372A7C3AB92F}" presName="hierChild4" presStyleCnt="0"/>
      <dgm:spPr/>
    </dgm:pt>
    <dgm:pt modelId="{2FCF1919-A25C-4BE2-9483-07187B64B00E}" type="pres">
      <dgm:prSet presAssocID="{8B6650DF-852F-41D7-B60D-372A7C3AB92F}" presName="hierChild5" presStyleCnt="0"/>
      <dgm:spPr/>
    </dgm:pt>
    <dgm:pt modelId="{BAA25051-B68D-46FB-917D-956FCA197BB8}" type="pres">
      <dgm:prSet presAssocID="{AA41596E-3237-4188-952A-73B06544823A}" presName="hierChild5" presStyleCnt="0"/>
      <dgm:spPr/>
    </dgm:pt>
    <dgm:pt modelId="{919638B2-0A08-473B-8614-2615210AD708}" type="pres">
      <dgm:prSet presAssocID="{E502610E-B7DE-4A78-AA60-B2C0BBDF7337}" presName="Name28" presStyleLbl="parChTrans1D4" presStyleIdx="14" presStyleCnt="24"/>
      <dgm:spPr/>
      <dgm:t>
        <a:bodyPr/>
        <a:lstStyle/>
        <a:p>
          <a:endParaRPr lang="fr-CH"/>
        </a:p>
      </dgm:t>
    </dgm:pt>
    <dgm:pt modelId="{85ECFC4A-35B4-4023-8889-C4773C9CCFE7}" type="pres">
      <dgm:prSet presAssocID="{08CED30B-E570-49C0-8A19-28341AFD116D}" presName="hierRoot2" presStyleCnt="0">
        <dgm:presLayoutVars>
          <dgm:hierBranch val="init"/>
        </dgm:presLayoutVars>
      </dgm:prSet>
      <dgm:spPr/>
    </dgm:pt>
    <dgm:pt modelId="{FE01AD21-D7EE-47FA-84E2-F3FAE6001C8D}" type="pres">
      <dgm:prSet presAssocID="{08CED30B-E570-49C0-8A19-28341AFD116D}" presName="rootComposite2" presStyleCnt="0"/>
      <dgm:spPr/>
    </dgm:pt>
    <dgm:pt modelId="{75699DCE-D16E-457A-B9E1-223589ADF02A}" type="pres">
      <dgm:prSet presAssocID="{08CED30B-E570-49C0-8A19-28341AFD116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509024A-A7FE-4B49-80AE-59B754C82E9E}" type="pres">
      <dgm:prSet presAssocID="{08CED30B-E570-49C0-8A19-28341AFD116D}" presName="topArc2" presStyleLbl="parChTrans1D1" presStyleIdx="40" presStyleCnt="62"/>
      <dgm:spPr/>
    </dgm:pt>
    <dgm:pt modelId="{14D30744-6973-4215-91F3-F8309B1B003A}" type="pres">
      <dgm:prSet presAssocID="{08CED30B-E570-49C0-8A19-28341AFD116D}" presName="bottomArc2" presStyleLbl="parChTrans1D1" presStyleIdx="41" presStyleCnt="62"/>
      <dgm:spPr/>
    </dgm:pt>
    <dgm:pt modelId="{9C1D2A40-F448-49FD-9BE6-5B2500F8FF11}" type="pres">
      <dgm:prSet presAssocID="{08CED30B-E570-49C0-8A19-28341AFD116D}" presName="topConnNode2" presStyleLbl="node4" presStyleIdx="0" presStyleCnt="0"/>
      <dgm:spPr/>
      <dgm:t>
        <a:bodyPr/>
        <a:lstStyle/>
        <a:p>
          <a:endParaRPr lang="fr-CH"/>
        </a:p>
      </dgm:t>
    </dgm:pt>
    <dgm:pt modelId="{8E18269E-6AC6-4BD3-BD45-76D23A21B893}" type="pres">
      <dgm:prSet presAssocID="{08CED30B-E570-49C0-8A19-28341AFD116D}" presName="hierChild4" presStyleCnt="0"/>
      <dgm:spPr/>
    </dgm:pt>
    <dgm:pt modelId="{FD569C7C-3FAF-4FD1-9F34-CAE1AC7AC309}" type="pres">
      <dgm:prSet presAssocID="{E1C865CE-3BFA-4291-881A-12400CB9CB58}" presName="Name28" presStyleLbl="parChTrans1D4" presStyleIdx="15" presStyleCnt="24"/>
      <dgm:spPr/>
      <dgm:t>
        <a:bodyPr/>
        <a:lstStyle/>
        <a:p>
          <a:endParaRPr lang="fr-CH"/>
        </a:p>
      </dgm:t>
    </dgm:pt>
    <dgm:pt modelId="{5DD6A792-62A2-4B13-9C50-73EB3F3160D9}" type="pres">
      <dgm:prSet presAssocID="{E7AEB83F-A6DF-47F5-A0D1-E39A6A32B01F}" presName="hierRoot2" presStyleCnt="0">
        <dgm:presLayoutVars>
          <dgm:hierBranch val="init"/>
        </dgm:presLayoutVars>
      </dgm:prSet>
      <dgm:spPr/>
    </dgm:pt>
    <dgm:pt modelId="{FFC13454-549D-4EA4-BB1D-1C37756B963E}" type="pres">
      <dgm:prSet presAssocID="{E7AEB83F-A6DF-47F5-A0D1-E39A6A32B01F}" presName="rootComposite2" presStyleCnt="0"/>
      <dgm:spPr/>
    </dgm:pt>
    <dgm:pt modelId="{0A1BA0A4-EB1E-414A-9710-FC5D1930196D}" type="pres">
      <dgm:prSet presAssocID="{E7AEB83F-A6DF-47F5-A0D1-E39A6A32B01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BB4FC1D-178B-4FB6-8C0A-0D1CE5EB2787}" type="pres">
      <dgm:prSet presAssocID="{E7AEB83F-A6DF-47F5-A0D1-E39A6A32B01F}" presName="topArc2" presStyleLbl="parChTrans1D1" presStyleIdx="42" presStyleCnt="62"/>
      <dgm:spPr/>
    </dgm:pt>
    <dgm:pt modelId="{01D0BC09-70E4-4844-B832-DC1EE372347C}" type="pres">
      <dgm:prSet presAssocID="{E7AEB83F-A6DF-47F5-A0D1-E39A6A32B01F}" presName="bottomArc2" presStyleLbl="parChTrans1D1" presStyleIdx="43" presStyleCnt="62"/>
      <dgm:spPr/>
    </dgm:pt>
    <dgm:pt modelId="{0EBB46F4-394B-4B5B-B5D8-0E8581C10D30}" type="pres">
      <dgm:prSet presAssocID="{E7AEB83F-A6DF-47F5-A0D1-E39A6A32B01F}" presName="topConnNode2" presStyleLbl="node4" presStyleIdx="0" presStyleCnt="0"/>
      <dgm:spPr/>
      <dgm:t>
        <a:bodyPr/>
        <a:lstStyle/>
        <a:p>
          <a:endParaRPr lang="fr-CH"/>
        </a:p>
      </dgm:t>
    </dgm:pt>
    <dgm:pt modelId="{26B3FC15-FE04-464B-BF1D-937F96D9664C}" type="pres">
      <dgm:prSet presAssocID="{E7AEB83F-A6DF-47F5-A0D1-E39A6A32B01F}" presName="hierChild4" presStyleCnt="0"/>
      <dgm:spPr/>
    </dgm:pt>
    <dgm:pt modelId="{A6ED62C4-C30B-4827-B00E-E2E64D752851}" type="pres">
      <dgm:prSet presAssocID="{E7AEB83F-A6DF-47F5-A0D1-E39A6A32B01F}" presName="hierChild5" presStyleCnt="0"/>
      <dgm:spPr/>
    </dgm:pt>
    <dgm:pt modelId="{26028EDD-3627-4AC9-88F2-0F02869E9AF1}" type="pres">
      <dgm:prSet presAssocID="{21483904-DC30-478A-8E55-DB48F23876CD}" presName="Name28" presStyleLbl="parChTrans1D4" presStyleIdx="16" presStyleCnt="24"/>
      <dgm:spPr/>
      <dgm:t>
        <a:bodyPr/>
        <a:lstStyle/>
        <a:p>
          <a:endParaRPr lang="fr-CH"/>
        </a:p>
      </dgm:t>
    </dgm:pt>
    <dgm:pt modelId="{7D6131A8-9A0D-4235-9614-ABCF94405BB9}" type="pres">
      <dgm:prSet presAssocID="{494AA2C5-7542-44BB-B208-63ED782FF72F}" presName="hierRoot2" presStyleCnt="0">
        <dgm:presLayoutVars>
          <dgm:hierBranch val="init"/>
        </dgm:presLayoutVars>
      </dgm:prSet>
      <dgm:spPr/>
    </dgm:pt>
    <dgm:pt modelId="{4454480E-BC7C-415E-9BD7-43B086F3B3F7}" type="pres">
      <dgm:prSet presAssocID="{494AA2C5-7542-44BB-B208-63ED782FF72F}" presName="rootComposite2" presStyleCnt="0"/>
      <dgm:spPr/>
    </dgm:pt>
    <dgm:pt modelId="{36A39D08-1326-4A8F-BB79-71390C206B14}" type="pres">
      <dgm:prSet presAssocID="{494AA2C5-7542-44BB-B208-63ED782FF7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E4650F9-C1D4-4DED-8491-F2650DBDEB38}" type="pres">
      <dgm:prSet presAssocID="{494AA2C5-7542-44BB-B208-63ED782FF72F}" presName="topArc2" presStyleLbl="parChTrans1D1" presStyleIdx="44" presStyleCnt="62"/>
      <dgm:spPr/>
    </dgm:pt>
    <dgm:pt modelId="{F5C20E76-3AAB-4D0D-B86D-2E44A11776E4}" type="pres">
      <dgm:prSet presAssocID="{494AA2C5-7542-44BB-B208-63ED782FF72F}" presName="bottomArc2" presStyleLbl="parChTrans1D1" presStyleIdx="45" presStyleCnt="62"/>
      <dgm:spPr/>
    </dgm:pt>
    <dgm:pt modelId="{1FA8A01A-CC52-4568-BEFC-1856E4B9420B}" type="pres">
      <dgm:prSet presAssocID="{494AA2C5-7542-44BB-B208-63ED782FF72F}" presName="topConnNode2" presStyleLbl="node4" presStyleIdx="0" presStyleCnt="0"/>
      <dgm:spPr/>
      <dgm:t>
        <a:bodyPr/>
        <a:lstStyle/>
        <a:p>
          <a:endParaRPr lang="fr-CH"/>
        </a:p>
      </dgm:t>
    </dgm:pt>
    <dgm:pt modelId="{881A167A-71A5-47DC-A830-9A30843B59B3}" type="pres">
      <dgm:prSet presAssocID="{494AA2C5-7542-44BB-B208-63ED782FF72F}" presName="hierChild4" presStyleCnt="0"/>
      <dgm:spPr/>
    </dgm:pt>
    <dgm:pt modelId="{F5E74853-5072-4DC8-B967-A27D858B22FE}" type="pres">
      <dgm:prSet presAssocID="{494AA2C5-7542-44BB-B208-63ED782FF72F}" presName="hierChild5" presStyleCnt="0"/>
      <dgm:spPr/>
    </dgm:pt>
    <dgm:pt modelId="{A37FFB4A-F929-4D54-8C42-19673B0D2309}" type="pres">
      <dgm:prSet presAssocID="{08CED30B-E570-49C0-8A19-28341AFD116D}" presName="hierChild5" presStyleCnt="0"/>
      <dgm:spPr/>
    </dgm:pt>
    <dgm:pt modelId="{29D1327E-20C7-43A8-9B8D-3BCD08838F7F}" type="pres">
      <dgm:prSet presAssocID="{F5DC33CC-5905-43B4-A042-3C455328C5AE}" presName="hierChild5" presStyleCnt="0"/>
      <dgm:spPr/>
    </dgm:pt>
    <dgm:pt modelId="{A4ED4750-2991-4F69-A091-1C8A50BB5160}" type="pres">
      <dgm:prSet presAssocID="{D4439E73-9DDA-4BE5-9F15-5A5F5E249712}" presName="Name28" presStyleLbl="parChTrans1D4" presStyleIdx="17" presStyleCnt="24"/>
      <dgm:spPr/>
      <dgm:t>
        <a:bodyPr/>
        <a:lstStyle/>
        <a:p>
          <a:endParaRPr lang="fr-CH"/>
        </a:p>
      </dgm:t>
    </dgm:pt>
    <dgm:pt modelId="{116E9429-9C96-4864-9A4A-F12A33039199}" type="pres">
      <dgm:prSet presAssocID="{552CB70B-1CE4-4B8A-BBA2-9F2ED38A0F86}" presName="hierRoot2" presStyleCnt="0">
        <dgm:presLayoutVars>
          <dgm:hierBranch val="init"/>
        </dgm:presLayoutVars>
      </dgm:prSet>
      <dgm:spPr/>
    </dgm:pt>
    <dgm:pt modelId="{278B5FE5-B5F1-42E7-8A52-1572C6AB7BF2}" type="pres">
      <dgm:prSet presAssocID="{552CB70B-1CE4-4B8A-BBA2-9F2ED38A0F86}" presName="rootComposite2" presStyleCnt="0"/>
      <dgm:spPr/>
    </dgm:pt>
    <dgm:pt modelId="{53DAB1F7-7299-4D67-A608-F4901ADF98AC}" type="pres">
      <dgm:prSet presAssocID="{552CB70B-1CE4-4B8A-BBA2-9F2ED38A0F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E4F264A-F1BA-4734-8BA4-5CBD613958A9}" type="pres">
      <dgm:prSet presAssocID="{552CB70B-1CE4-4B8A-BBA2-9F2ED38A0F86}" presName="topArc2" presStyleLbl="parChTrans1D1" presStyleIdx="46" presStyleCnt="62"/>
      <dgm:spPr/>
    </dgm:pt>
    <dgm:pt modelId="{0E3585B5-2C15-4E7C-93AD-FCF95D03BEB2}" type="pres">
      <dgm:prSet presAssocID="{552CB70B-1CE4-4B8A-BBA2-9F2ED38A0F86}" presName="bottomArc2" presStyleLbl="parChTrans1D1" presStyleIdx="47" presStyleCnt="62"/>
      <dgm:spPr/>
    </dgm:pt>
    <dgm:pt modelId="{5017DF6E-FBA3-480C-B75E-F83CD0541BDC}" type="pres">
      <dgm:prSet presAssocID="{552CB70B-1CE4-4B8A-BBA2-9F2ED38A0F86}" presName="topConnNode2" presStyleLbl="node4" presStyleIdx="0" presStyleCnt="0"/>
      <dgm:spPr/>
      <dgm:t>
        <a:bodyPr/>
        <a:lstStyle/>
        <a:p>
          <a:endParaRPr lang="fr-CH"/>
        </a:p>
      </dgm:t>
    </dgm:pt>
    <dgm:pt modelId="{40DB41E4-AD53-4C68-B3D6-C156152035A9}" type="pres">
      <dgm:prSet presAssocID="{552CB70B-1CE4-4B8A-BBA2-9F2ED38A0F86}" presName="hierChild4" presStyleCnt="0"/>
      <dgm:spPr/>
    </dgm:pt>
    <dgm:pt modelId="{7D103A18-DAD8-4C1C-B987-539221C67EFC}" type="pres">
      <dgm:prSet presAssocID="{EA8D1A77-8412-4D76-AC7A-477287AC66EF}" presName="Name28" presStyleLbl="parChTrans1D4" presStyleIdx="18" presStyleCnt="24"/>
      <dgm:spPr/>
      <dgm:t>
        <a:bodyPr/>
        <a:lstStyle/>
        <a:p>
          <a:endParaRPr lang="fr-CH"/>
        </a:p>
      </dgm:t>
    </dgm:pt>
    <dgm:pt modelId="{A1426897-7810-469E-8DCA-58DDF9DE75BB}" type="pres">
      <dgm:prSet presAssocID="{9BC1DCF8-1908-40DA-B57C-2F21D12B07EF}" presName="hierRoot2" presStyleCnt="0">
        <dgm:presLayoutVars>
          <dgm:hierBranch val="init"/>
        </dgm:presLayoutVars>
      </dgm:prSet>
      <dgm:spPr/>
    </dgm:pt>
    <dgm:pt modelId="{36DA2863-CD1A-4B3C-BC37-3919E87CEAC3}" type="pres">
      <dgm:prSet presAssocID="{9BC1DCF8-1908-40DA-B57C-2F21D12B07EF}" presName="rootComposite2" presStyleCnt="0"/>
      <dgm:spPr/>
    </dgm:pt>
    <dgm:pt modelId="{EBE53566-0580-4975-B1CB-E9499406CAF6}" type="pres">
      <dgm:prSet presAssocID="{9BC1DCF8-1908-40DA-B57C-2F21D12B07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0F55355-8734-4EDF-A336-EADF122DEEA2}" type="pres">
      <dgm:prSet presAssocID="{9BC1DCF8-1908-40DA-B57C-2F21D12B07EF}" presName="topArc2" presStyleLbl="parChTrans1D1" presStyleIdx="48" presStyleCnt="62"/>
      <dgm:spPr/>
    </dgm:pt>
    <dgm:pt modelId="{2A4763C4-EA55-4F4A-B9FC-E1D7C2DD84F0}" type="pres">
      <dgm:prSet presAssocID="{9BC1DCF8-1908-40DA-B57C-2F21D12B07EF}" presName="bottomArc2" presStyleLbl="parChTrans1D1" presStyleIdx="49" presStyleCnt="62"/>
      <dgm:spPr/>
    </dgm:pt>
    <dgm:pt modelId="{F45C2F3F-8AA5-4952-AA2A-EA35847A1A78}" type="pres">
      <dgm:prSet presAssocID="{9BC1DCF8-1908-40DA-B57C-2F21D12B07EF}" presName="topConnNode2" presStyleLbl="node4" presStyleIdx="0" presStyleCnt="0"/>
      <dgm:spPr/>
      <dgm:t>
        <a:bodyPr/>
        <a:lstStyle/>
        <a:p>
          <a:endParaRPr lang="fr-CH"/>
        </a:p>
      </dgm:t>
    </dgm:pt>
    <dgm:pt modelId="{D98579AD-6BA0-468F-8963-59070A102F83}" type="pres">
      <dgm:prSet presAssocID="{9BC1DCF8-1908-40DA-B57C-2F21D12B07EF}" presName="hierChild4" presStyleCnt="0"/>
      <dgm:spPr/>
    </dgm:pt>
    <dgm:pt modelId="{8984B43B-9E0F-44C7-AFB5-4183D5931C9F}" type="pres">
      <dgm:prSet presAssocID="{9BC1DCF8-1908-40DA-B57C-2F21D12B07EF}" presName="hierChild5" presStyleCnt="0"/>
      <dgm:spPr/>
    </dgm:pt>
    <dgm:pt modelId="{CE6B2FDB-A7E5-4CCE-A21F-F0D421D650A2}" type="pres">
      <dgm:prSet presAssocID="{082FF61D-A847-4EE9-B523-15CB145EC0DD}" presName="Name28" presStyleLbl="parChTrans1D4" presStyleIdx="19" presStyleCnt="24"/>
      <dgm:spPr/>
      <dgm:t>
        <a:bodyPr/>
        <a:lstStyle/>
        <a:p>
          <a:endParaRPr lang="fr-CH"/>
        </a:p>
      </dgm:t>
    </dgm:pt>
    <dgm:pt modelId="{6F7D6DDD-DD7A-498E-96C5-E624FDBB6CC4}" type="pres">
      <dgm:prSet presAssocID="{5C3B9351-F6D7-416D-8C92-1AEEBEC94AE9}" presName="hierRoot2" presStyleCnt="0">
        <dgm:presLayoutVars>
          <dgm:hierBranch val="init"/>
        </dgm:presLayoutVars>
      </dgm:prSet>
      <dgm:spPr/>
    </dgm:pt>
    <dgm:pt modelId="{A6743D08-5B8B-4EAE-B0A3-07DCD0A92988}" type="pres">
      <dgm:prSet presAssocID="{5C3B9351-F6D7-416D-8C92-1AEEBEC94AE9}" presName="rootComposite2" presStyleCnt="0"/>
      <dgm:spPr/>
    </dgm:pt>
    <dgm:pt modelId="{87B5331E-BB97-4127-9A04-034B89D7F31D}" type="pres">
      <dgm:prSet presAssocID="{5C3B9351-F6D7-416D-8C92-1AEEBEC94AE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CC53787-ABF1-4458-89FB-804F13DF5963}" type="pres">
      <dgm:prSet presAssocID="{5C3B9351-F6D7-416D-8C92-1AEEBEC94AE9}" presName="topArc2" presStyleLbl="parChTrans1D1" presStyleIdx="50" presStyleCnt="62"/>
      <dgm:spPr/>
    </dgm:pt>
    <dgm:pt modelId="{1831C55C-1D8A-4684-8CA7-E0D56A1CB3BE}" type="pres">
      <dgm:prSet presAssocID="{5C3B9351-F6D7-416D-8C92-1AEEBEC94AE9}" presName="bottomArc2" presStyleLbl="parChTrans1D1" presStyleIdx="51" presStyleCnt="62"/>
      <dgm:spPr/>
    </dgm:pt>
    <dgm:pt modelId="{8F4ECF3C-CE25-459B-BD85-A70802C1BB71}" type="pres">
      <dgm:prSet presAssocID="{5C3B9351-F6D7-416D-8C92-1AEEBEC94AE9}" presName="topConnNode2" presStyleLbl="node4" presStyleIdx="0" presStyleCnt="0"/>
      <dgm:spPr/>
      <dgm:t>
        <a:bodyPr/>
        <a:lstStyle/>
        <a:p>
          <a:endParaRPr lang="fr-CH"/>
        </a:p>
      </dgm:t>
    </dgm:pt>
    <dgm:pt modelId="{8F1BA64A-EB02-4B31-B2AE-028992235C07}" type="pres">
      <dgm:prSet presAssocID="{5C3B9351-F6D7-416D-8C92-1AEEBEC94AE9}" presName="hierChild4" presStyleCnt="0"/>
      <dgm:spPr/>
    </dgm:pt>
    <dgm:pt modelId="{0432B518-1744-4671-8F5B-D4EA935FBCB5}" type="pres">
      <dgm:prSet presAssocID="{D89CA4D0-7CE7-48A1-9562-6EB60AEE050B}" presName="Name28" presStyleLbl="parChTrans1D4" presStyleIdx="20" presStyleCnt="24"/>
      <dgm:spPr/>
      <dgm:t>
        <a:bodyPr/>
        <a:lstStyle/>
        <a:p>
          <a:endParaRPr lang="fr-CH"/>
        </a:p>
      </dgm:t>
    </dgm:pt>
    <dgm:pt modelId="{4030A641-BB85-44B5-A17B-A128FB607166}" type="pres">
      <dgm:prSet presAssocID="{EE51401B-84CD-453F-8209-C11B8357204A}" presName="hierRoot2" presStyleCnt="0">
        <dgm:presLayoutVars>
          <dgm:hierBranch val="init"/>
        </dgm:presLayoutVars>
      </dgm:prSet>
      <dgm:spPr/>
    </dgm:pt>
    <dgm:pt modelId="{1C434065-C6E0-4827-8F9F-C10E3D881892}" type="pres">
      <dgm:prSet presAssocID="{EE51401B-84CD-453F-8209-C11B8357204A}" presName="rootComposite2" presStyleCnt="0"/>
      <dgm:spPr/>
    </dgm:pt>
    <dgm:pt modelId="{4B6709E4-7C14-472B-842C-0A9F75A7055D}" type="pres">
      <dgm:prSet presAssocID="{EE51401B-84CD-453F-8209-C11B8357204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A7B3F1A-7EC4-4160-848B-3C6CD924E6ED}" type="pres">
      <dgm:prSet presAssocID="{EE51401B-84CD-453F-8209-C11B8357204A}" presName="topArc2" presStyleLbl="parChTrans1D1" presStyleIdx="52" presStyleCnt="62"/>
      <dgm:spPr/>
    </dgm:pt>
    <dgm:pt modelId="{5B43C253-25A9-4D23-B89B-19387461EBFA}" type="pres">
      <dgm:prSet presAssocID="{EE51401B-84CD-453F-8209-C11B8357204A}" presName="bottomArc2" presStyleLbl="parChTrans1D1" presStyleIdx="53" presStyleCnt="62"/>
      <dgm:spPr/>
    </dgm:pt>
    <dgm:pt modelId="{6702CC00-FF07-44A0-B611-9E7E6E7B0105}" type="pres">
      <dgm:prSet presAssocID="{EE51401B-84CD-453F-8209-C11B8357204A}" presName="topConnNode2" presStyleLbl="node4" presStyleIdx="0" presStyleCnt="0"/>
      <dgm:spPr/>
      <dgm:t>
        <a:bodyPr/>
        <a:lstStyle/>
        <a:p>
          <a:endParaRPr lang="fr-CH"/>
        </a:p>
      </dgm:t>
    </dgm:pt>
    <dgm:pt modelId="{C2DE7F6B-6A55-43C7-854E-711BA71D0B78}" type="pres">
      <dgm:prSet presAssocID="{EE51401B-84CD-453F-8209-C11B8357204A}" presName="hierChild4" presStyleCnt="0"/>
      <dgm:spPr/>
    </dgm:pt>
    <dgm:pt modelId="{4B3BD6D6-AECD-4D67-89C5-C34ED4A3C0DF}" type="pres">
      <dgm:prSet presAssocID="{EE51401B-84CD-453F-8209-C11B8357204A}" presName="hierChild5" presStyleCnt="0"/>
      <dgm:spPr/>
    </dgm:pt>
    <dgm:pt modelId="{C9C11B0B-482D-4B67-A716-A88CD938CC62}" type="pres">
      <dgm:prSet presAssocID="{21B8043D-7CCD-42D8-8185-98E66784A114}" presName="Name28" presStyleLbl="parChTrans1D4" presStyleIdx="21" presStyleCnt="24"/>
      <dgm:spPr/>
      <dgm:t>
        <a:bodyPr/>
        <a:lstStyle/>
        <a:p>
          <a:endParaRPr lang="fr-CH"/>
        </a:p>
      </dgm:t>
    </dgm:pt>
    <dgm:pt modelId="{833848E5-B959-41ED-A810-3D55CE0C86BE}" type="pres">
      <dgm:prSet presAssocID="{D8A017FA-FC86-4932-9B11-2932570FEF45}" presName="hierRoot2" presStyleCnt="0">
        <dgm:presLayoutVars>
          <dgm:hierBranch val="init"/>
        </dgm:presLayoutVars>
      </dgm:prSet>
      <dgm:spPr/>
    </dgm:pt>
    <dgm:pt modelId="{0EF8425B-ED00-4220-8C23-B31A3BA8A895}" type="pres">
      <dgm:prSet presAssocID="{D8A017FA-FC86-4932-9B11-2932570FEF45}" presName="rootComposite2" presStyleCnt="0"/>
      <dgm:spPr/>
    </dgm:pt>
    <dgm:pt modelId="{C6B49C82-9BEB-4AA7-B9EC-39DCC248DE2D}" type="pres">
      <dgm:prSet presAssocID="{D8A017FA-FC86-4932-9B11-2932570FEF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C657583-85B8-49FA-A243-25E4F4C65FED}" type="pres">
      <dgm:prSet presAssocID="{D8A017FA-FC86-4932-9B11-2932570FEF45}" presName="topArc2" presStyleLbl="parChTrans1D1" presStyleIdx="54" presStyleCnt="62"/>
      <dgm:spPr/>
    </dgm:pt>
    <dgm:pt modelId="{BF61316A-0BE2-495D-80BD-BAAE747B5E62}" type="pres">
      <dgm:prSet presAssocID="{D8A017FA-FC86-4932-9B11-2932570FEF45}" presName="bottomArc2" presStyleLbl="parChTrans1D1" presStyleIdx="55" presStyleCnt="62"/>
      <dgm:spPr/>
    </dgm:pt>
    <dgm:pt modelId="{86D6CE62-8259-4F5A-9D91-9BE846802F02}" type="pres">
      <dgm:prSet presAssocID="{D8A017FA-FC86-4932-9B11-2932570FEF45}" presName="topConnNode2" presStyleLbl="node4" presStyleIdx="0" presStyleCnt="0"/>
      <dgm:spPr/>
      <dgm:t>
        <a:bodyPr/>
        <a:lstStyle/>
        <a:p>
          <a:endParaRPr lang="fr-CH"/>
        </a:p>
      </dgm:t>
    </dgm:pt>
    <dgm:pt modelId="{745CC914-F2B3-464F-8523-17627F359C2F}" type="pres">
      <dgm:prSet presAssocID="{D8A017FA-FC86-4932-9B11-2932570FEF45}" presName="hierChild4" presStyleCnt="0"/>
      <dgm:spPr/>
    </dgm:pt>
    <dgm:pt modelId="{CE6D2EA2-7286-476C-9432-0CF951B8B84B}" type="pres">
      <dgm:prSet presAssocID="{D8A017FA-FC86-4932-9B11-2932570FEF45}" presName="hierChild5" presStyleCnt="0"/>
      <dgm:spPr/>
    </dgm:pt>
    <dgm:pt modelId="{050AE472-1DCE-46A4-A032-DAA19788435F}" type="pres">
      <dgm:prSet presAssocID="{5C3B9351-F6D7-416D-8C92-1AEEBEC94AE9}" presName="hierChild5" presStyleCnt="0"/>
      <dgm:spPr/>
    </dgm:pt>
    <dgm:pt modelId="{2305D118-2269-49BE-94D6-0961F6343868}" type="pres">
      <dgm:prSet presAssocID="{552CB70B-1CE4-4B8A-BBA2-9F2ED38A0F86}" presName="hierChild5" presStyleCnt="0"/>
      <dgm:spPr/>
    </dgm:pt>
    <dgm:pt modelId="{28D394C0-119C-4752-9E81-8F942FA024F2}" type="pres">
      <dgm:prSet presAssocID="{105CC4F5-DDC2-4C89-BA09-5CB7A612B030}" presName="hierChild5" presStyleCnt="0"/>
      <dgm:spPr/>
    </dgm:pt>
    <dgm:pt modelId="{A58AB372-8797-4A57-B293-1F53C7A1711A}" type="pres">
      <dgm:prSet presAssocID="{30112175-33E7-4539-B19E-7F45CBB92D2B}" presName="Name28" presStyleLbl="parChTrans1D3" presStyleIdx="3" presStyleCnt="4"/>
      <dgm:spPr/>
      <dgm:t>
        <a:bodyPr/>
        <a:lstStyle/>
        <a:p>
          <a:endParaRPr lang="fr-CH"/>
        </a:p>
      </dgm:t>
    </dgm:pt>
    <dgm:pt modelId="{DD7D737C-73EB-4D7E-81F5-1334E24261EC}" type="pres">
      <dgm:prSet presAssocID="{18A8BFB3-6496-49DD-802D-067424F9EBF1}" presName="hierRoot2" presStyleCnt="0">
        <dgm:presLayoutVars>
          <dgm:hierBranch val="init"/>
        </dgm:presLayoutVars>
      </dgm:prSet>
      <dgm:spPr/>
    </dgm:pt>
    <dgm:pt modelId="{BC841AC3-D95C-46A2-A233-77F3F6E55936}" type="pres">
      <dgm:prSet presAssocID="{18A8BFB3-6496-49DD-802D-067424F9EBF1}" presName="rootComposite2" presStyleCnt="0"/>
      <dgm:spPr/>
    </dgm:pt>
    <dgm:pt modelId="{2BC7AE82-521E-451A-98AA-689D0CF1B56C}" type="pres">
      <dgm:prSet presAssocID="{18A8BFB3-6496-49DD-802D-067424F9EBF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13B824-797E-4A52-89C1-FF42B4F784F4}" type="pres">
      <dgm:prSet presAssocID="{18A8BFB3-6496-49DD-802D-067424F9EBF1}" presName="topArc2" presStyleLbl="parChTrans1D1" presStyleIdx="56" presStyleCnt="62"/>
      <dgm:spPr/>
    </dgm:pt>
    <dgm:pt modelId="{DAFA369A-D256-4B57-9DB9-E751B64847C1}" type="pres">
      <dgm:prSet presAssocID="{18A8BFB3-6496-49DD-802D-067424F9EBF1}" presName="bottomArc2" presStyleLbl="parChTrans1D1" presStyleIdx="57" presStyleCnt="62"/>
      <dgm:spPr/>
    </dgm:pt>
    <dgm:pt modelId="{CC4AF7B2-CA3F-4099-9F3C-60C04638E4EC}" type="pres">
      <dgm:prSet presAssocID="{18A8BFB3-6496-49DD-802D-067424F9EBF1}" presName="topConnNode2" presStyleLbl="node3" presStyleIdx="0" presStyleCnt="0"/>
      <dgm:spPr/>
      <dgm:t>
        <a:bodyPr/>
        <a:lstStyle/>
        <a:p>
          <a:endParaRPr lang="fr-CH"/>
        </a:p>
      </dgm:t>
    </dgm:pt>
    <dgm:pt modelId="{1744B1CD-C4B4-422D-8B2D-91C73FD2D007}" type="pres">
      <dgm:prSet presAssocID="{18A8BFB3-6496-49DD-802D-067424F9EBF1}" presName="hierChild4" presStyleCnt="0"/>
      <dgm:spPr/>
    </dgm:pt>
    <dgm:pt modelId="{4BC3D7A1-097C-4B81-A308-1A39868CD83E}" type="pres">
      <dgm:prSet presAssocID="{0EAC3B19-F73C-4E3A-942F-268170E629F6}" presName="Name28" presStyleLbl="parChTrans1D4" presStyleIdx="22" presStyleCnt="24"/>
      <dgm:spPr/>
      <dgm:t>
        <a:bodyPr/>
        <a:lstStyle/>
        <a:p>
          <a:endParaRPr lang="fr-CH"/>
        </a:p>
      </dgm:t>
    </dgm:pt>
    <dgm:pt modelId="{3FEE7B16-2359-41DE-AC6D-277DDCB9388C}" type="pres">
      <dgm:prSet presAssocID="{C8269EC7-A917-49EA-9E8C-17A890E73145}" presName="hierRoot2" presStyleCnt="0">
        <dgm:presLayoutVars>
          <dgm:hierBranch val="init"/>
        </dgm:presLayoutVars>
      </dgm:prSet>
      <dgm:spPr/>
    </dgm:pt>
    <dgm:pt modelId="{B336AB7C-A399-42A2-AE6D-BDB7039A53A8}" type="pres">
      <dgm:prSet presAssocID="{C8269EC7-A917-49EA-9E8C-17A890E73145}" presName="rootComposite2" presStyleCnt="0"/>
      <dgm:spPr/>
    </dgm:pt>
    <dgm:pt modelId="{9D812484-0C00-4C31-AD8D-33ECF1B13195}" type="pres">
      <dgm:prSet presAssocID="{C8269EC7-A917-49EA-9E8C-17A890E731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DC70E49-F468-4087-B959-10F1EE75C245}" type="pres">
      <dgm:prSet presAssocID="{C8269EC7-A917-49EA-9E8C-17A890E73145}" presName="topArc2" presStyleLbl="parChTrans1D1" presStyleIdx="58" presStyleCnt="62"/>
      <dgm:spPr/>
    </dgm:pt>
    <dgm:pt modelId="{7B5E5F73-A692-4EBB-AE9D-7611F3EF5B0C}" type="pres">
      <dgm:prSet presAssocID="{C8269EC7-A917-49EA-9E8C-17A890E73145}" presName="bottomArc2" presStyleLbl="parChTrans1D1" presStyleIdx="59" presStyleCnt="62"/>
      <dgm:spPr/>
    </dgm:pt>
    <dgm:pt modelId="{342439D2-D316-4C19-A14B-9F85EA100CE0}" type="pres">
      <dgm:prSet presAssocID="{C8269EC7-A917-49EA-9E8C-17A890E73145}" presName="topConnNode2" presStyleLbl="node4" presStyleIdx="0" presStyleCnt="0"/>
      <dgm:spPr/>
      <dgm:t>
        <a:bodyPr/>
        <a:lstStyle/>
        <a:p>
          <a:endParaRPr lang="fr-CH"/>
        </a:p>
      </dgm:t>
    </dgm:pt>
    <dgm:pt modelId="{90AE018B-A8F4-4568-B9A9-28112496A10F}" type="pres">
      <dgm:prSet presAssocID="{C8269EC7-A917-49EA-9E8C-17A890E73145}" presName="hierChild4" presStyleCnt="0"/>
      <dgm:spPr/>
    </dgm:pt>
    <dgm:pt modelId="{57358202-D01E-425F-8DB0-7A6C8D0EB53A}" type="pres">
      <dgm:prSet presAssocID="{C8269EC7-A917-49EA-9E8C-17A890E73145}" presName="hierChild5" presStyleCnt="0"/>
      <dgm:spPr/>
    </dgm:pt>
    <dgm:pt modelId="{F9D7224B-AE49-46EC-B68F-DC22F626FF8A}" type="pres">
      <dgm:prSet presAssocID="{40231AC2-DF64-4999-9320-9CEE54F138E3}" presName="Name28" presStyleLbl="parChTrans1D4" presStyleIdx="23" presStyleCnt="24"/>
      <dgm:spPr/>
      <dgm:t>
        <a:bodyPr/>
        <a:lstStyle/>
        <a:p>
          <a:endParaRPr lang="fr-CH"/>
        </a:p>
      </dgm:t>
    </dgm:pt>
    <dgm:pt modelId="{A0317BF3-B7B3-45DF-B02F-6F1079E5F7EB}" type="pres">
      <dgm:prSet presAssocID="{4696D680-C885-49A3-9F8F-1CB88429CD50}" presName="hierRoot2" presStyleCnt="0">
        <dgm:presLayoutVars>
          <dgm:hierBranch val="init"/>
        </dgm:presLayoutVars>
      </dgm:prSet>
      <dgm:spPr/>
    </dgm:pt>
    <dgm:pt modelId="{F8F41D44-0B90-47F5-BD99-DD5961BBD711}" type="pres">
      <dgm:prSet presAssocID="{4696D680-C885-49A3-9F8F-1CB88429CD50}" presName="rootComposite2" presStyleCnt="0"/>
      <dgm:spPr/>
    </dgm:pt>
    <dgm:pt modelId="{F99D7D1F-62E1-4688-808F-5610DA137908}" type="pres">
      <dgm:prSet presAssocID="{4696D680-C885-49A3-9F8F-1CB88429CD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354F47-8010-4C49-A383-15B5149E69D1}" type="pres">
      <dgm:prSet presAssocID="{4696D680-C885-49A3-9F8F-1CB88429CD50}" presName="topArc2" presStyleLbl="parChTrans1D1" presStyleIdx="60" presStyleCnt="62"/>
      <dgm:spPr/>
    </dgm:pt>
    <dgm:pt modelId="{8A697958-2BAF-4B0E-818A-6FEA4C6EE038}" type="pres">
      <dgm:prSet presAssocID="{4696D680-C885-49A3-9F8F-1CB88429CD50}" presName="bottomArc2" presStyleLbl="parChTrans1D1" presStyleIdx="61" presStyleCnt="62"/>
      <dgm:spPr/>
    </dgm:pt>
    <dgm:pt modelId="{750E2C2E-7839-47F1-9B5A-2EC6B75DEE45}" type="pres">
      <dgm:prSet presAssocID="{4696D680-C885-49A3-9F8F-1CB88429CD50}" presName="topConnNode2" presStyleLbl="node4" presStyleIdx="0" presStyleCnt="0"/>
      <dgm:spPr/>
      <dgm:t>
        <a:bodyPr/>
        <a:lstStyle/>
        <a:p>
          <a:endParaRPr lang="fr-CH"/>
        </a:p>
      </dgm:t>
    </dgm:pt>
    <dgm:pt modelId="{87877C40-F9AA-471E-AE51-E542CACA4248}" type="pres">
      <dgm:prSet presAssocID="{4696D680-C885-49A3-9F8F-1CB88429CD50}" presName="hierChild4" presStyleCnt="0"/>
      <dgm:spPr/>
    </dgm:pt>
    <dgm:pt modelId="{96A654DE-2321-4061-87F3-F0BA5C2697D6}" type="pres">
      <dgm:prSet presAssocID="{4696D680-C885-49A3-9F8F-1CB88429CD50}" presName="hierChild5" presStyleCnt="0"/>
      <dgm:spPr/>
    </dgm:pt>
    <dgm:pt modelId="{1157AA41-89A7-4941-BCC8-65FD11A77CA8}" type="pres">
      <dgm:prSet presAssocID="{18A8BFB3-6496-49DD-802D-067424F9EBF1}" presName="hierChild5" presStyleCnt="0"/>
      <dgm:spPr/>
    </dgm:pt>
    <dgm:pt modelId="{16D74037-8233-4728-B684-62A015C5D37E}" type="pres">
      <dgm:prSet presAssocID="{406430AE-739F-485C-9817-CDEC3C296520}" presName="hierChild5" presStyleCnt="0"/>
      <dgm:spPr/>
    </dgm:pt>
    <dgm:pt modelId="{D8455A76-7B59-49F1-8CA9-14CD2FD3202F}" type="pres">
      <dgm:prSet presAssocID="{94C2EDC5-A700-4EF5-972E-9B205DB808BA}" presName="hierChild3" presStyleCnt="0"/>
      <dgm:spPr/>
    </dgm:pt>
  </dgm:ptLst>
  <dgm:cxnLst>
    <dgm:cxn modelId="{42DA0A7E-A5FB-4FF9-B396-2F6AC71E4350}" srcId="{8289583A-67B4-434F-A18E-ED5B66FC2487}" destId="{EBB1DE90-B1B0-4ABC-8BCA-15A4003AC6E7}" srcOrd="0" destOrd="0" parTransId="{334D5822-B507-49E0-A767-DDF80E8A4180}" sibTransId="{AC3656DC-1DA9-4121-BA8E-5142B380EDD6}"/>
    <dgm:cxn modelId="{54E93C79-4D69-47E8-BFFD-CC402DDEA0C2}" type="presOf" srcId="{5FB169E7-5F3C-4547-9CE8-E05F7D6E5ED1}" destId="{4E1462AB-F0BE-40B1-80CA-57B34F51041B}" srcOrd="0" destOrd="0" presId="urn:microsoft.com/office/officeart/2008/layout/HalfCircleOrganizationChart"/>
    <dgm:cxn modelId="{65237731-73FF-42E4-B128-9A37E81318B1}" type="presOf" srcId="{E502610E-B7DE-4A78-AA60-B2C0BBDF7337}" destId="{919638B2-0A08-473B-8614-2615210AD708}" srcOrd="0" destOrd="0" presId="urn:microsoft.com/office/officeart/2008/layout/HalfCircleOrganizationChart"/>
    <dgm:cxn modelId="{6622ECA8-FAA1-437B-BBFC-631A4B0B9B05}" srcId="{DC026DBB-F5C0-4C52-A1AF-FB28435A6065}" destId="{295B56FD-E97D-4E9E-A9A9-69DCF03123F0}" srcOrd="1" destOrd="0" parTransId="{F5849249-E587-4921-8565-3B782009E86B}" sibTransId="{96998005-7CBA-4FD3-8D68-5E5E527BE3C1}"/>
    <dgm:cxn modelId="{4C3EDFD8-7990-432E-BD05-01A9FB58E847}" type="presOf" srcId="{60B10D54-CF2B-49F7-A9BB-5E94B74DED5B}" destId="{1A331B16-C4B2-4EDF-8AB5-890AC8846558}" srcOrd="0" destOrd="0" presId="urn:microsoft.com/office/officeart/2008/layout/HalfCircleOrganizationChart"/>
    <dgm:cxn modelId="{B5E7C0E3-4791-4D3A-B7FC-E3A639F98A7F}" type="presOf" srcId="{105CC4F5-DDC2-4C89-BA09-5CB7A612B030}" destId="{BE4E5A25-80CC-4EAD-A1F5-9714BCE33EA4}" srcOrd="1" destOrd="0" presId="urn:microsoft.com/office/officeart/2008/layout/HalfCircleOrganizationChart"/>
    <dgm:cxn modelId="{82E1C3E7-2E42-445B-8CB9-5B805BE4EDFC}" type="presOf" srcId="{5C3B9351-F6D7-416D-8C92-1AEEBEC94AE9}" destId="{8F4ECF3C-CE25-459B-BD85-A70802C1BB71}" srcOrd="1" destOrd="0" presId="urn:microsoft.com/office/officeart/2008/layout/HalfCircleOrganizationChart"/>
    <dgm:cxn modelId="{C5577DA1-2FEC-4663-B696-51A2B356BAE4}" type="presOf" srcId="{552CB70B-1CE4-4B8A-BBA2-9F2ED38A0F86}" destId="{53DAB1F7-7299-4D67-A608-F4901ADF98AC}" srcOrd="0" destOrd="0" presId="urn:microsoft.com/office/officeart/2008/layout/HalfCircleOrganizationChart"/>
    <dgm:cxn modelId="{565293E2-FE24-4F9E-A941-6551768DC52E}" type="presOf" srcId="{552CB70B-1CE4-4B8A-BBA2-9F2ED38A0F86}" destId="{5017DF6E-FBA3-480C-B75E-F83CD0541BDC}" srcOrd="1" destOrd="0" presId="urn:microsoft.com/office/officeart/2008/layout/HalfCircleOrganizationChart"/>
    <dgm:cxn modelId="{C86BBE84-41C0-422E-A295-9D3D100A1CD7}" type="presOf" srcId="{BB009191-EB87-4626-8B1A-B971FF2CE25B}" destId="{3871F2D2-F27A-46F9-89D1-29E2AC01B420}" srcOrd="0" destOrd="0" presId="urn:microsoft.com/office/officeart/2008/layout/HalfCircleOrganizationChart"/>
    <dgm:cxn modelId="{BC4A9FBD-C700-40E1-B2F7-94E4C4346ED1}" srcId="{07406146-8A23-48FC-BA88-13BA049FAC90}" destId="{94C2EDC5-A700-4EF5-972E-9B205DB808BA}" srcOrd="0" destOrd="0" parTransId="{17E65B66-B2B5-4736-A4C1-944F609CD19D}" sibTransId="{3C325F3A-4D97-4A9D-B68F-916BEEADD528}"/>
    <dgm:cxn modelId="{370D2A33-4D2B-4FAC-B451-8CED711A88DB}" type="presOf" srcId="{08CED30B-E570-49C0-8A19-28341AFD116D}" destId="{9C1D2A40-F448-49FD-9BE6-5B2500F8FF11}" srcOrd="1" destOrd="0" presId="urn:microsoft.com/office/officeart/2008/layout/HalfCircleOrganizationChart"/>
    <dgm:cxn modelId="{600D74E3-4C88-4EA7-A683-2408772F39F1}" type="presOf" srcId="{BB009191-EB87-4626-8B1A-B971FF2CE25B}" destId="{A31B4887-67B3-4EED-9B11-69CCC1062154}" srcOrd="1" destOrd="0" presId="urn:microsoft.com/office/officeart/2008/layout/HalfCircleOrganizationChart"/>
    <dgm:cxn modelId="{E85A4A60-E414-41D1-827D-B7C53F6C2050}" type="presOf" srcId="{45C02B9F-C599-4BDC-8D31-7D4F854786CB}" destId="{4A972B06-1A18-46A8-B9B5-DA160005E484}" srcOrd="0" destOrd="0" presId="urn:microsoft.com/office/officeart/2008/layout/HalfCircleOrganizationChart"/>
    <dgm:cxn modelId="{020A5DEF-2110-4B75-9180-5A5FCB75B804}" type="presOf" srcId="{E7AEB83F-A6DF-47F5-A0D1-E39A6A32B01F}" destId="{0EBB46F4-394B-4B5B-B5D8-0E8581C10D30}" srcOrd="1" destOrd="0" presId="urn:microsoft.com/office/officeart/2008/layout/HalfCircleOrganizationChart"/>
    <dgm:cxn modelId="{F476F752-C674-4DB6-B700-EF84DEBE096F}" type="presOf" srcId="{DC026DBB-F5C0-4C52-A1AF-FB28435A6065}" destId="{A15351EB-4186-4F4E-9FE3-A05337C03185}" srcOrd="0" destOrd="0" presId="urn:microsoft.com/office/officeart/2008/layout/HalfCircleOrganizationChart"/>
    <dgm:cxn modelId="{D688EF7E-5CA5-4179-91D4-CDA9E5C34BA5}" type="presOf" srcId="{105CC4F5-DDC2-4C89-BA09-5CB7A612B030}" destId="{3B250E20-1CA9-44C5-BDBA-65D7D4B0212A}" srcOrd="0" destOrd="0" presId="urn:microsoft.com/office/officeart/2008/layout/HalfCircleOrganizationChart"/>
    <dgm:cxn modelId="{12E662E3-9D64-4B79-A49F-5CDAECA67C2F}" type="presOf" srcId="{4A869F9B-2C22-42A7-80C1-03436BD94B5A}" destId="{50EC4E36-AE2C-4DBA-903B-5A2E53B7524A}" srcOrd="0" destOrd="0" presId="urn:microsoft.com/office/officeart/2008/layout/HalfCircleOrganizationChart"/>
    <dgm:cxn modelId="{FDAD25D8-26B2-4AF0-B7D5-0A9EEEF0E4FC}" type="presOf" srcId="{EBB1DE90-B1B0-4ABC-8BCA-15A4003AC6E7}" destId="{E4C550F8-F9E8-4F8B-BD7B-A0FC4E7C0A1A}" srcOrd="1" destOrd="0" presId="urn:microsoft.com/office/officeart/2008/layout/HalfCircleOrganizationChart"/>
    <dgm:cxn modelId="{D6611325-AF24-4EDD-BC3A-F6BB635172DC}" type="presOf" srcId="{7658A9CA-11E6-453C-8006-CF6411CCDD74}" destId="{34427443-F70C-4D2E-B57D-3ED7F7CFCA84}" srcOrd="1" destOrd="0" presId="urn:microsoft.com/office/officeart/2008/layout/HalfCircleOrganizationChart"/>
    <dgm:cxn modelId="{840AFF9B-72DA-4DF2-86C5-E72FCADFFB7C}" srcId="{4A869F9B-2C22-42A7-80C1-03436BD94B5A}" destId="{9BE50972-8CCE-4154-B4BC-1836E5A1D216}" srcOrd="0" destOrd="0" parTransId="{6FBD7FA3-A7B5-4B8E-8FA9-E924C8EB5689}" sibTransId="{4E01EBA5-275C-43FA-A9BE-15E29C12137F}"/>
    <dgm:cxn modelId="{E0C8B2D9-F3AD-420C-9E48-2E5A3073799D}" type="presOf" srcId="{D2D7C0AB-9960-4042-92DD-80F1D34187A7}" destId="{F6126AD5-F5FC-4CF3-B44E-D5576742CF57}" srcOrd="1" destOrd="0" presId="urn:microsoft.com/office/officeart/2008/layout/HalfCircleOrganizationChart"/>
    <dgm:cxn modelId="{5246BCAA-2D45-4DB0-9D94-1E29F3F325AC}" type="presOf" srcId="{07406146-8A23-48FC-BA88-13BA049FAC90}" destId="{1D792B43-6EFD-4712-AA97-35D044DEFB60}" srcOrd="0" destOrd="0" presId="urn:microsoft.com/office/officeart/2008/layout/HalfCircleOrganizationChart"/>
    <dgm:cxn modelId="{CD4500BD-F5EA-4BBC-BAAD-B8F7529AAE40}" srcId="{45C02B9F-C599-4BDC-8D31-7D4F854786CB}" destId="{7658A9CA-11E6-453C-8006-CF6411CCDD74}" srcOrd="1" destOrd="0" parTransId="{F530873D-BE18-4FC2-B62E-EC77FCA7E35A}" sibTransId="{E2B0E506-3E8D-45E0-8DC3-DDF08C930B55}"/>
    <dgm:cxn modelId="{0A77D552-85FE-4F4E-A8D5-745989EBAB7F}" type="presOf" srcId="{4696D680-C885-49A3-9F8F-1CB88429CD50}" destId="{750E2C2E-7839-47F1-9B5A-2EC6B75DEE45}" srcOrd="1" destOrd="0" presId="urn:microsoft.com/office/officeart/2008/layout/HalfCircleOrganizationChart"/>
    <dgm:cxn modelId="{7C4C397E-73AD-499B-B689-EA55D91F27B7}" srcId="{94C2EDC5-A700-4EF5-972E-9B205DB808BA}" destId="{8289583A-67B4-434F-A18E-ED5B66FC2487}" srcOrd="0" destOrd="0" parTransId="{8857F156-3FD5-4E89-A146-61FF6A84442F}" sibTransId="{A7A665FF-76A2-4C91-B321-135DDAA3B641}"/>
    <dgm:cxn modelId="{65655E9C-2613-497B-9F18-D8BA399A615B}" srcId="{45C02B9F-C599-4BDC-8D31-7D4F854786CB}" destId="{4A869F9B-2C22-42A7-80C1-03436BD94B5A}" srcOrd="0" destOrd="0" parTransId="{594278F8-ECC6-40B0-81E9-984EAF709C37}" sibTransId="{FAEFC582-E921-40E0-AD4E-EE9934AA592C}"/>
    <dgm:cxn modelId="{F046ED58-EE59-4863-B908-48C66FDA4CCF}" type="presOf" srcId="{406430AE-739F-485C-9817-CDEC3C296520}" destId="{5EA949FD-D76A-497B-B985-CFF007C515E0}" srcOrd="0" destOrd="0" presId="urn:microsoft.com/office/officeart/2008/layout/HalfCircleOrganizationChart"/>
    <dgm:cxn modelId="{626E3128-D9E8-4973-82E1-3199D80144A2}" type="presOf" srcId="{AA41596E-3237-4188-952A-73B06544823A}" destId="{42571E06-335B-427A-90B7-D9B7B6703622}" srcOrd="1" destOrd="0" presId="urn:microsoft.com/office/officeart/2008/layout/HalfCircleOrganizationChart"/>
    <dgm:cxn modelId="{CF46C6D6-EE74-43F0-BB08-0A8EAD5D8F58}" type="presOf" srcId="{EBB1DE90-B1B0-4ABC-8BCA-15A4003AC6E7}" destId="{F770F71C-733F-4E18-B29F-B34C905AA17D}" srcOrd="0" destOrd="0" presId="urn:microsoft.com/office/officeart/2008/layout/HalfCircleOrganizationChart"/>
    <dgm:cxn modelId="{C8EC65B8-AA18-4620-8846-08F38170B003}" type="presOf" srcId="{DC026DBB-F5C0-4C52-A1AF-FB28435A6065}" destId="{0573D2F8-0C58-4E6E-A2F2-7D71A54F2DAA}" srcOrd="1" destOrd="0" presId="urn:microsoft.com/office/officeart/2008/layout/HalfCircleOrganizationChart"/>
    <dgm:cxn modelId="{ABFDE921-2EBA-4F24-9E4D-90111DF11E1F}" type="presOf" srcId="{6120D915-7230-47BD-B8B4-011D7611B49F}" destId="{EC523620-D142-43CD-AE85-D1C805E968E8}" srcOrd="0" destOrd="0" presId="urn:microsoft.com/office/officeart/2008/layout/HalfCircleOrganizationChart"/>
    <dgm:cxn modelId="{023CB57A-2C8A-4579-B59A-CA4C44B87464}" type="presOf" srcId="{9BC1DCF8-1908-40DA-B57C-2F21D12B07EF}" destId="{F45C2F3F-8AA5-4952-AA2A-EA35847A1A78}" srcOrd="1" destOrd="0" presId="urn:microsoft.com/office/officeart/2008/layout/HalfCircleOrganizationChart"/>
    <dgm:cxn modelId="{6C170084-A271-4203-88EB-AFDC08D85FC7}" srcId="{5C3B9351-F6D7-416D-8C92-1AEEBEC94AE9}" destId="{D8A017FA-FC86-4932-9B11-2932570FEF45}" srcOrd="1" destOrd="0" parTransId="{21B8043D-7CCD-42D8-8185-98E66784A114}" sibTransId="{C033A808-7C38-4463-B774-E21169908E06}"/>
    <dgm:cxn modelId="{AD6FFB0D-FCFE-4CCD-B53C-4C02B3E7CE84}" type="presOf" srcId="{94C2EDC5-A700-4EF5-972E-9B205DB808BA}" destId="{64E5AAA3-023D-4205-8E9E-F80750B745E8}" srcOrd="0" destOrd="0" presId="urn:microsoft.com/office/officeart/2008/layout/HalfCircleOrganizationChart"/>
    <dgm:cxn modelId="{B7423B61-97E2-4CE2-8A4D-7175A62F49D1}" type="presOf" srcId="{295B56FD-E97D-4E9E-A9A9-69DCF03123F0}" destId="{E276EBCB-ABF7-4BCB-98B2-421FB1350057}" srcOrd="0" destOrd="0" presId="urn:microsoft.com/office/officeart/2008/layout/HalfCircleOrganizationChart"/>
    <dgm:cxn modelId="{A425D7EE-6C89-4987-8E3A-CBD9C5581C69}" type="presOf" srcId="{594278F8-ECC6-40B0-81E9-984EAF709C37}" destId="{AED2970B-6DA1-41C2-A66A-28E9563F2B52}" srcOrd="0" destOrd="0" presId="urn:microsoft.com/office/officeart/2008/layout/HalfCircleOrganizationChart"/>
    <dgm:cxn modelId="{4754D785-33C3-47EB-BDD4-80036783B66F}" type="presOf" srcId="{295B56FD-E97D-4E9E-A9A9-69DCF03123F0}" destId="{7DBEA511-D37E-4D0E-A0E6-5E2314C8C334}" srcOrd="1" destOrd="0" presId="urn:microsoft.com/office/officeart/2008/layout/HalfCircleOrganizationChart"/>
    <dgm:cxn modelId="{7DD86E2B-CB10-40B6-B54C-A979AA55D69B}" type="presOf" srcId="{92653DB4-52E9-4F13-AAF3-19F3D2723814}" destId="{86087800-AE34-43C9-B85C-6EC233A9C59D}" srcOrd="0" destOrd="0" presId="urn:microsoft.com/office/officeart/2008/layout/HalfCircleOrganizationChart"/>
    <dgm:cxn modelId="{C5C62926-52CC-4DB5-BD48-2A1EE70DA738}" type="presOf" srcId="{94C2EDC5-A700-4EF5-972E-9B205DB808BA}" destId="{F21454E1-9D50-4B8F-832E-CEE0626F7394}" srcOrd="1" destOrd="0" presId="urn:microsoft.com/office/officeart/2008/layout/HalfCircleOrganizationChart"/>
    <dgm:cxn modelId="{C555F256-0192-4378-9683-696695D46F39}" srcId="{5C3B9351-F6D7-416D-8C92-1AEEBEC94AE9}" destId="{EE51401B-84CD-453F-8209-C11B8357204A}" srcOrd="0" destOrd="0" parTransId="{D89CA4D0-7CE7-48A1-9562-6EB60AEE050B}" sibTransId="{FAAAABC3-B56E-4E2B-AB9D-A88CA5693130}"/>
    <dgm:cxn modelId="{8821797C-8A5A-434B-ACC1-549CB18D7884}" type="presOf" srcId="{D4439E73-9DDA-4BE5-9F15-5A5F5E249712}" destId="{A4ED4750-2991-4F69-A091-1C8A50BB5160}" srcOrd="0" destOrd="0" presId="urn:microsoft.com/office/officeart/2008/layout/HalfCircleOrganizationChart"/>
    <dgm:cxn modelId="{CA8BB9E8-B6C4-4B66-84B4-E7D0D65E60C4}" srcId="{105CC4F5-DDC2-4C89-BA09-5CB7A612B030}" destId="{F5DC33CC-5905-43B4-A042-3C455328C5AE}" srcOrd="0" destOrd="0" parTransId="{1116DC7C-A7B8-4CC4-8017-2BFD8B80B1F1}" sibTransId="{04343F29-068C-4717-9C9A-A5583C63615E}"/>
    <dgm:cxn modelId="{1DC671F5-D694-4FD0-ACA1-5345E33CEE41}" srcId="{F5DC33CC-5905-43B4-A042-3C455328C5AE}" destId="{AA41596E-3237-4188-952A-73B06544823A}" srcOrd="0" destOrd="0" parTransId="{AD0A2DD8-ABC1-4234-A9B5-D1434F046322}" sibTransId="{DFC4135F-6BA3-4978-AF80-5A23A7C20715}"/>
    <dgm:cxn modelId="{C3B88195-2EAF-4FDD-B07F-D1753808121A}" type="presOf" srcId="{082FF61D-A847-4EE9-B523-15CB145EC0DD}" destId="{CE6B2FDB-A7E5-4CCE-A21F-F0D421D650A2}" srcOrd="0" destOrd="0" presId="urn:microsoft.com/office/officeart/2008/layout/HalfCircleOrganizationChart"/>
    <dgm:cxn modelId="{11B8B1CF-C3C0-4D89-82F5-E4F5FD14BC52}" type="presOf" srcId="{D8A017FA-FC86-4932-9B11-2932570FEF45}" destId="{86D6CE62-8259-4F5A-9D91-9BE846802F02}" srcOrd="1" destOrd="0" presId="urn:microsoft.com/office/officeart/2008/layout/HalfCircleOrganizationChart"/>
    <dgm:cxn modelId="{1E808AEB-B4BD-46B0-BF5C-5238C8EE3118}" type="presOf" srcId="{5C3B9351-F6D7-416D-8C92-1AEEBEC94AE9}" destId="{87B5331E-BB97-4127-9A04-034B89D7F31D}" srcOrd="0" destOrd="0" presId="urn:microsoft.com/office/officeart/2008/layout/HalfCircleOrganizationChart"/>
    <dgm:cxn modelId="{A1C0D7FB-4D88-4A53-839F-9A8E7F1A4112}" type="presOf" srcId="{E1A736A6-7A80-4355-902B-12E9B49306DD}" destId="{26A25063-C0F1-4FEF-BA7A-A4E55AF767FC}" srcOrd="0" destOrd="0" presId="urn:microsoft.com/office/officeart/2008/layout/HalfCircleOrganizationChart"/>
    <dgm:cxn modelId="{BCB64B5A-27F7-4F67-8B58-DED25024BC19}" type="presOf" srcId="{AA41596E-3237-4188-952A-73B06544823A}" destId="{24C42547-5603-472C-902A-C156D97988B4}" srcOrd="0" destOrd="0" presId="urn:microsoft.com/office/officeart/2008/layout/HalfCircleOrganizationChart"/>
    <dgm:cxn modelId="{BA6F7729-8F7A-4DFD-A280-4E06429B52F8}" type="presOf" srcId="{F5DC33CC-5905-43B4-A042-3C455328C5AE}" destId="{E852B977-8BF7-4839-95D6-F0629E232D32}" srcOrd="1" destOrd="0" presId="urn:microsoft.com/office/officeart/2008/layout/HalfCircleOrganizationChart"/>
    <dgm:cxn modelId="{B871D6FA-E88A-4217-B3DB-E0CB0D497B7A}" type="presOf" srcId="{78606227-3BE2-4DF5-A1E7-5610443EF6D7}" destId="{BBCAA2F9-3628-4B18-BB37-BD2DCA1D1F87}" srcOrd="0" destOrd="0" presId="urn:microsoft.com/office/officeart/2008/layout/HalfCircleOrganizationChart"/>
    <dgm:cxn modelId="{D26085C5-4B0C-42EF-9AED-1D34C814DF05}" srcId="{18A8BFB3-6496-49DD-802D-067424F9EBF1}" destId="{4696D680-C885-49A3-9F8F-1CB88429CD50}" srcOrd="1" destOrd="0" parTransId="{40231AC2-DF64-4999-9320-9CEE54F138E3}" sibTransId="{12C3FB1B-B18B-4502-AAF5-7258972290AE}"/>
    <dgm:cxn modelId="{F8E6DF1D-2405-49E1-B97C-A78202076DF9}" srcId="{552CB70B-1CE4-4B8A-BBA2-9F2ED38A0F86}" destId="{5C3B9351-F6D7-416D-8C92-1AEEBEC94AE9}" srcOrd="1" destOrd="0" parTransId="{082FF61D-A847-4EE9-B523-15CB145EC0DD}" sibTransId="{CD262672-13D1-4154-ADBC-28CDD47531FF}"/>
    <dgm:cxn modelId="{DC9F4ED9-00DE-4280-9990-71D50E32997D}" type="presOf" srcId="{EE51401B-84CD-453F-8209-C11B8357204A}" destId="{6702CC00-FF07-44A0-B611-9E7E6E7B0105}" srcOrd="1" destOrd="0" presId="urn:microsoft.com/office/officeart/2008/layout/HalfCircleOrganizationChart"/>
    <dgm:cxn modelId="{9AA194FC-4C05-47BD-8526-C954326119CC}" srcId="{08CED30B-E570-49C0-8A19-28341AFD116D}" destId="{494AA2C5-7542-44BB-B208-63ED782FF72F}" srcOrd="1" destOrd="0" parTransId="{21483904-DC30-478A-8E55-DB48F23876CD}" sibTransId="{FC48EE77-692D-4A73-81DD-2929265AC3B3}"/>
    <dgm:cxn modelId="{4ED958F3-8538-4C64-968B-8B9F18FAA16B}" type="presOf" srcId="{F5849249-E587-4921-8565-3B782009E86B}" destId="{E5EBA35F-D45C-4274-AE08-D5768DCAD8CA}" srcOrd="0" destOrd="0" presId="urn:microsoft.com/office/officeart/2008/layout/HalfCircleOrganizationChart"/>
    <dgm:cxn modelId="{7FA00754-82C8-42A6-8B45-68C1200CC986}" type="presOf" srcId="{2F17F927-6B8D-416D-94FB-6368113F48BA}" destId="{222DC5F8-992D-466C-A9C4-7C5A96F39A73}" srcOrd="0" destOrd="0" presId="urn:microsoft.com/office/officeart/2008/layout/HalfCircleOrganizationChart"/>
    <dgm:cxn modelId="{B79CFAA8-B0A5-42E5-BA04-A51979A9EC6E}" srcId="{EBB1DE90-B1B0-4ABC-8BCA-15A4003AC6E7}" destId="{D2D7C0AB-9960-4042-92DD-80F1D34187A7}" srcOrd="0" destOrd="0" parTransId="{5FB169E7-5F3C-4547-9CE8-E05F7D6E5ED1}" sibTransId="{59E6A0D4-B1CE-48FD-9DA6-5E28D0981020}"/>
    <dgm:cxn modelId="{422EAB2D-A8F5-457C-8D0E-B1311A327D51}" type="presOf" srcId="{9BC1DCF8-1908-40DA-B57C-2F21D12B07EF}" destId="{EBE53566-0580-4975-B1CB-E9499406CAF6}" srcOrd="0" destOrd="0" presId="urn:microsoft.com/office/officeart/2008/layout/HalfCircleOrganizationChart"/>
    <dgm:cxn modelId="{00788C45-CAA9-4E22-B6B9-61CA6B31A0EF}" type="presOf" srcId="{1116DC7C-A7B8-4CC4-8017-2BFD8B80B1F1}" destId="{0807442F-017F-4B5F-8545-2BB7FB1D5C0C}" srcOrd="0" destOrd="0" presId="urn:microsoft.com/office/officeart/2008/layout/HalfCircleOrganizationChart"/>
    <dgm:cxn modelId="{3C2BBED9-F471-49EC-A115-BEB37630C820}" type="presOf" srcId="{21B8043D-7CCD-42D8-8185-98E66784A114}" destId="{C9C11B0B-482D-4B67-A716-A88CD938CC62}" srcOrd="0" destOrd="0" presId="urn:microsoft.com/office/officeart/2008/layout/HalfCircleOrganizationChart"/>
    <dgm:cxn modelId="{AEE7C7EF-FFFE-496D-A87D-DEC03D5BCA39}" type="presOf" srcId="{C8269EC7-A917-49EA-9E8C-17A890E73145}" destId="{342439D2-D316-4C19-A14B-9F85EA100CE0}" srcOrd="1" destOrd="0" presId="urn:microsoft.com/office/officeart/2008/layout/HalfCircleOrganizationChart"/>
    <dgm:cxn modelId="{E594E11C-7EC3-442E-BBAF-3A7BFE0F6158}" srcId="{7658A9CA-11E6-453C-8006-CF6411CCDD74}" destId="{BB009191-EB87-4626-8B1A-B971FF2CE25B}" srcOrd="1" destOrd="0" parTransId="{A33AB691-379A-45F3-951C-C8CBC5E4BF2D}" sibTransId="{5359C65D-B8E6-499F-911B-81ED02AA0768}"/>
    <dgm:cxn modelId="{FC159DFF-BF91-4568-9FDE-2AD90E1FD48C}" type="presOf" srcId="{37A1D474-0049-4438-A2E6-076A93114BD7}" destId="{16DAD3F9-A74A-46FC-B0B7-4F68A4120BD5}" srcOrd="1" destOrd="0" presId="urn:microsoft.com/office/officeart/2008/layout/HalfCircleOrganizationChart"/>
    <dgm:cxn modelId="{5123A0A6-10B0-4F38-8039-AE76FC1E21AB}" type="presOf" srcId="{EBCE8A69-2151-4099-8911-C0AFB8B511D7}" destId="{7AA31E13-C714-46B1-8C42-657D02B133B6}" srcOrd="0" destOrd="0" presId="urn:microsoft.com/office/officeart/2008/layout/HalfCircleOrganizationChart"/>
    <dgm:cxn modelId="{DD30F55B-7ACE-4842-8637-0B88A1C30EA0}" type="presOf" srcId="{334D5822-B507-49E0-A767-DDF80E8A4180}" destId="{0D2960F8-51F3-4CB2-9D88-8CC0455819CE}" srcOrd="0" destOrd="0" presId="urn:microsoft.com/office/officeart/2008/layout/HalfCircleOrganizationChart"/>
    <dgm:cxn modelId="{F43FE774-F661-4C0D-AF50-3CAD8EDADB4B}" type="presOf" srcId="{78606227-3BE2-4DF5-A1E7-5610443EF6D7}" destId="{E341BC11-3928-4AF6-891E-895CCBB9B0C3}" srcOrd="1" destOrd="0" presId="urn:microsoft.com/office/officeart/2008/layout/HalfCircleOrganizationChart"/>
    <dgm:cxn modelId="{2BDCD8C0-C3BF-42DA-9C03-48A9095CE9EB}" type="presOf" srcId="{9BE50972-8CCE-4154-B4BC-1836E5A1D216}" destId="{83585C00-7A1E-405B-958E-D89097277E02}" srcOrd="0" destOrd="0" presId="urn:microsoft.com/office/officeart/2008/layout/HalfCircleOrganizationChart"/>
    <dgm:cxn modelId="{6B46DE79-B9B5-4F67-AD58-AE6663B14C1E}" type="presOf" srcId="{8289583A-67B4-434F-A18E-ED5B66FC2487}" destId="{08BAD835-E3C7-492F-9630-04E76CF03C63}" srcOrd="0" destOrd="0" presId="urn:microsoft.com/office/officeart/2008/layout/HalfCircleOrganizationChart"/>
    <dgm:cxn modelId="{87C5196D-0D4A-4CC5-83AE-DB18B0336F42}" srcId="{94C2EDC5-A700-4EF5-972E-9B205DB808BA}" destId="{406430AE-739F-485C-9817-CDEC3C296520}" srcOrd="1" destOrd="0" parTransId="{A2189292-0F8D-4F84-AD1E-50E859690552}" sibTransId="{B3E70835-0471-47CE-A0A5-F5FA6386D568}"/>
    <dgm:cxn modelId="{807CBA0F-1356-4F79-A313-CA9E0CCEE957}" type="presOf" srcId="{8B6650DF-852F-41D7-B60D-372A7C3AB92F}" destId="{A8BCD571-A8FC-486F-8CC2-C268E14647E3}" srcOrd="1" destOrd="0" presId="urn:microsoft.com/office/officeart/2008/layout/HalfCircleOrganizationChart"/>
    <dgm:cxn modelId="{2AC9A500-FF92-4F3A-A716-6EF6BF6A68D9}" type="presOf" srcId="{C8269EC7-A917-49EA-9E8C-17A890E73145}" destId="{9D812484-0C00-4C31-AD8D-33ECF1B13195}" srcOrd="0" destOrd="0" presId="urn:microsoft.com/office/officeart/2008/layout/HalfCircleOrganizationChart"/>
    <dgm:cxn modelId="{65D04D04-31FC-42D7-B0F1-1D6CC271D92E}" srcId="{406430AE-739F-485C-9817-CDEC3C296520}" destId="{105CC4F5-DDC2-4C89-BA09-5CB7A612B030}" srcOrd="0" destOrd="0" parTransId="{6120D915-7230-47BD-B8B4-011D7611B49F}" sibTransId="{82F04846-11E9-48A3-B487-4F7A9B0D36B3}"/>
    <dgm:cxn modelId="{F89CF046-E56C-4CA0-8C20-BBD229E93D74}" type="presOf" srcId="{37A1D474-0049-4438-A2E6-076A93114BD7}" destId="{EAA10E68-3F7A-4595-AE17-BBDEBE3657AB}" srcOrd="0" destOrd="0" presId="urn:microsoft.com/office/officeart/2008/layout/HalfCircleOrganizationChart"/>
    <dgm:cxn modelId="{97C88F6E-409E-484D-9D11-78817597E3BF}" srcId="{406430AE-739F-485C-9817-CDEC3C296520}" destId="{18A8BFB3-6496-49DD-802D-067424F9EBF1}" srcOrd="1" destOrd="0" parTransId="{30112175-33E7-4539-B19E-7F45CBB92D2B}" sibTransId="{9AE99EB0-AB92-4B9B-B899-FBE0D3008C25}"/>
    <dgm:cxn modelId="{9BBDD873-AD2B-464D-93EB-88110F373CB2}" type="presOf" srcId="{18A8BFB3-6496-49DD-802D-067424F9EBF1}" destId="{CC4AF7B2-CA3F-4099-9F3C-60C04638E4EC}" srcOrd="1" destOrd="0" presId="urn:microsoft.com/office/officeart/2008/layout/HalfCircleOrganizationChart"/>
    <dgm:cxn modelId="{B58ADAC0-6964-44B1-B262-E3CADC14F6A3}" type="presOf" srcId="{18A8BFB3-6496-49DD-802D-067424F9EBF1}" destId="{2BC7AE82-521E-451A-98AA-689D0CF1B56C}" srcOrd="0" destOrd="0" presId="urn:microsoft.com/office/officeart/2008/layout/HalfCircleOrganizationChart"/>
    <dgm:cxn modelId="{72C52B4B-F1C3-4309-9A2B-D8F89D9726A9}" type="presOf" srcId="{E7AEB83F-A6DF-47F5-A0D1-E39A6A32B01F}" destId="{0A1BA0A4-EB1E-414A-9710-FC5D1930196D}" srcOrd="0" destOrd="0" presId="urn:microsoft.com/office/officeart/2008/layout/HalfCircleOrganizationChart"/>
    <dgm:cxn modelId="{84B24867-16DE-4478-9C04-23A6573DDFFE}" srcId="{18A8BFB3-6496-49DD-802D-067424F9EBF1}" destId="{C8269EC7-A917-49EA-9E8C-17A890E73145}" srcOrd="0" destOrd="0" parTransId="{0EAC3B19-F73C-4E3A-942F-268170E629F6}" sibTransId="{B13FB410-1142-4435-A0A6-0EDAE79E1AAD}"/>
    <dgm:cxn modelId="{E2CE62BA-5A54-49A2-9792-3BD3DD6179EC}" type="presOf" srcId="{21483904-DC30-478A-8E55-DB48F23876CD}" destId="{26028EDD-3627-4AC9-88F2-0F02869E9AF1}" srcOrd="0" destOrd="0" presId="urn:microsoft.com/office/officeart/2008/layout/HalfCircleOrganizationChart"/>
    <dgm:cxn modelId="{9EEAAB8A-4347-49E9-8566-782631E1A63E}" type="presOf" srcId="{406430AE-739F-485C-9817-CDEC3C296520}" destId="{C4BDB50B-3566-4C1E-A8DC-888655D8BA29}" srcOrd="1" destOrd="0" presId="urn:microsoft.com/office/officeart/2008/layout/HalfCircleOrganizationChart"/>
    <dgm:cxn modelId="{BCAA3A3B-3599-4CB8-B340-F3747165D4E3}" type="presOf" srcId="{D2D7C0AB-9960-4042-92DD-80F1D34187A7}" destId="{E79F9728-AD77-4793-8C85-92CE67DDEAE0}" srcOrd="0" destOrd="0" presId="urn:microsoft.com/office/officeart/2008/layout/HalfCircleOrganizationChart"/>
    <dgm:cxn modelId="{10AD064E-91AE-4612-978E-B9A3957DA150}" srcId="{105CC4F5-DDC2-4C89-BA09-5CB7A612B030}" destId="{552CB70B-1CE4-4B8A-BBA2-9F2ED38A0F86}" srcOrd="1" destOrd="0" parTransId="{D4439E73-9DDA-4BE5-9F15-5A5F5E249712}" sibTransId="{0B4B478E-F045-476D-9F52-18C02C3B1E02}"/>
    <dgm:cxn modelId="{6E0939AA-4426-4FD8-BE3D-2380BC12C773}" type="presOf" srcId="{0EAC3B19-F73C-4E3A-942F-268170E629F6}" destId="{4BC3D7A1-097C-4B81-A308-1A39868CD83E}" srcOrd="0" destOrd="0" presId="urn:microsoft.com/office/officeart/2008/layout/HalfCircleOrganizationChart"/>
    <dgm:cxn modelId="{4E1534A6-8929-4A7D-9276-BA90C785BB06}" type="presOf" srcId="{090EBCA1-5DBA-4044-9FC4-88F548F927C1}" destId="{58930B28-4C39-4FFD-9678-B9C03151D9A6}" srcOrd="0" destOrd="0" presId="urn:microsoft.com/office/officeart/2008/layout/HalfCircleOrganizationChart"/>
    <dgm:cxn modelId="{70A22165-90F9-41B4-B4E9-251E6EB41FB1}" type="presOf" srcId="{14B6789F-E2D5-44D9-92EB-D176401BC0F3}" destId="{7618F2B8-9DF7-4634-B909-2F0A34C84279}" srcOrd="0" destOrd="0" presId="urn:microsoft.com/office/officeart/2008/layout/HalfCircleOrganizationChart"/>
    <dgm:cxn modelId="{F3B9380E-2405-4BAD-8C3B-67E28A657990}" srcId="{F5DC33CC-5905-43B4-A042-3C455328C5AE}" destId="{08CED30B-E570-49C0-8A19-28341AFD116D}" srcOrd="1" destOrd="0" parTransId="{E502610E-B7DE-4A78-AA60-B2C0BBDF7337}" sibTransId="{38952D63-90F9-445B-9C37-238DDF488642}"/>
    <dgm:cxn modelId="{F6B2537A-C2CA-4773-9046-002DDDF5C5AE}" type="presOf" srcId="{EBDBF2FC-A375-4B88-AAB8-C6B2E4A82C59}" destId="{7F0001D7-39CB-49AC-9A1C-07D089B9D6DE}" srcOrd="0" destOrd="0" presId="urn:microsoft.com/office/officeart/2008/layout/HalfCircleOrganizationChart"/>
    <dgm:cxn modelId="{CDF398C6-3A55-48F4-ABAB-FF9180C985FC}" srcId="{AA41596E-3237-4188-952A-73B06544823A}" destId="{37A1D474-0049-4438-A2E6-076A93114BD7}" srcOrd="0" destOrd="0" parTransId="{92653DB4-52E9-4F13-AAF3-19F3D2723814}" sibTransId="{BC9CBBE6-3477-4080-B28A-BB71CCEF7F4D}"/>
    <dgm:cxn modelId="{6F92F724-4CE2-4839-92BD-7A0EC78F2079}" type="presOf" srcId="{4696D680-C885-49A3-9F8F-1CB88429CD50}" destId="{F99D7D1F-62E1-4688-808F-5610DA137908}" srcOrd="0" destOrd="0" presId="urn:microsoft.com/office/officeart/2008/layout/HalfCircleOrganizationChart"/>
    <dgm:cxn modelId="{CD92B08A-CBEE-45B6-A1A6-56923CBDA924}" srcId="{552CB70B-1CE4-4B8A-BBA2-9F2ED38A0F86}" destId="{9BC1DCF8-1908-40DA-B57C-2F21D12B07EF}" srcOrd="0" destOrd="0" parTransId="{EA8D1A77-8412-4D76-AC7A-477287AC66EF}" sibTransId="{74EEBC2C-098A-487B-98CD-5B47203C3612}"/>
    <dgm:cxn modelId="{489366D5-60A7-4BFE-908E-F2A7604AF9C1}" type="presOf" srcId="{08CED30B-E570-49C0-8A19-28341AFD116D}" destId="{75699DCE-D16E-457A-B9E1-223589ADF02A}" srcOrd="0" destOrd="0" presId="urn:microsoft.com/office/officeart/2008/layout/HalfCircleOrganizationChart"/>
    <dgm:cxn modelId="{C2EE8045-64A7-4956-B1A9-04D598333489}" type="presOf" srcId="{8B6650DF-852F-41D7-B60D-372A7C3AB92F}" destId="{4CC60706-3CD9-4621-8A1E-589F2025BCA7}" srcOrd="0" destOrd="0" presId="urn:microsoft.com/office/officeart/2008/layout/HalfCircleOrganizationChart"/>
    <dgm:cxn modelId="{6864AB19-F2F5-4F23-BAF8-10C5E45AC369}" srcId="{4A869F9B-2C22-42A7-80C1-03436BD94B5A}" destId="{2F17F927-6B8D-416D-94FB-6368113F48BA}" srcOrd="1" destOrd="0" parTransId="{EBCE8A69-2151-4099-8911-C0AFB8B511D7}" sibTransId="{9669E60F-BE68-4944-8EB8-B8773D43F07F}"/>
    <dgm:cxn modelId="{2A1DFCFC-D8EA-4833-A484-E23B031C5D94}" type="presOf" srcId="{7658A9CA-11E6-453C-8006-CF6411CCDD74}" destId="{8545B977-1E85-4376-825F-26DFD485E296}" srcOrd="0" destOrd="0" presId="urn:microsoft.com/office/officeart/2008/layout/HalfCircleOrganizationChart"/>
    <dgm:cxn modelId="{275B3BB9-AC14-4AC0-A008-A7DFCF946E5C}" type="presOf" srcId="{494AA2C5-7542-44BB-B208-63ED782FF72F}" destId="{1FA8A01A-CC52-4568-BEFC-1856E4B9420B}" srcOrd="1" destOrd="0" presId="urn:microsoft.com/office/officeart/2008/layout/HalfCircleOrganizationChart"/>
    <dgm:cxn modelId="{CE4FC75F-FD36-46A9-8A0E-6CE06158366B}" type="presOf" srcId="{AD0A2DD8-ABC1-4234-A9B5-D1434F046322}" destId="{D0B63092-CDEA-4E54-8399-60ED4328FABC}" srcOrd="0" destOrd="0" presId="urn:microsoft.com/office/officeart/2008/layout/HalfCircleOrganizationChart"/>
    <dgm:cxn modelId="{FDEE717F-9A0E-4849-BFCF-3455D82F477D}" type="presOf" srcId="{F5DC33CC-5905-43B4-A042-3C455328C5AE}" destId="{CD38AA3D-0369-4461-A359-C502E0750D16}" srcOrd="0" destOrd="0" presId="urn:microsoft.com/office/officeart/2008/layout/HalfCircleOrganizationChart"/>
    <dgm:cxn modelId="{C8724B62-B51A-4B7A-87F7-D2E0A6394AF2}" type="presOf" srcId="{494AA2C5-7542-44BB-B208-63ED782FF72F}" destId="{36A39D08-1326-4A8F-BB79-71390C206B14}" srcOrd="0" destOrd="0" presId="urn:microsoft.com/office/officeart/2008/layout/HalfCircleOrganizationChart"/>
    <dgm:cxn modelId="{807F565B-D83A-4B67-86A8-3AF68D905BC9}" type="presOf" srcId="{E1C865CE-3BFA-4291-881A-12400CB9CB58}" destId="{FD569C7C-3FAF-4FD1-9F34-CAE1AC7AC309}" srcOrd="0" destOrd="0" presId="urn:microsoft.com/office/officeart/2008/layout/HalfCircleOrganizationChart"/>
    <dgm:cxn modelId="{8DF3B5AC-1A6B-4E3D-8F25-AC1A46D51329}" type="presOf" srcId="{D89CA4D0-7CE7-48A1-9562-6EB60AEE050B}" destId="{0432B518-1744-4671-8F5B-D4EA935FBCB5}" srcOrd="0" destOrd="0" presId="urn:microsoft.com/office/officeart/2008/layout/HalfCircleOrganizationChart"/>
    <dgm:cxn modelId="{89A093B7-66DF-471B-B812-C0DA4B169161}" type="presOf" srcId="{2F17F927-6B8D-416D-94FB-6368113F48BA}" destId="{48952B33-3CE2-4035-90A9-5D131B431CE0}" srcOrd="1" destOrd="0" presId="urn:microsoft.com/office/officeart/2008/layout/HalfCircleOrganizationChart"/>
    <dgm:cxn modelId="{CB574D1A-E06E-471D-A36A-FF92DC1E1F2C}" srcId="{8289583A-67B4-434F-A18E-ED5B66FC2487}" destId="{45C02B9F-C599-4BDC-8D31-7D4F854786CB}" srcOrd="1" destOrd="0" parTransId="{14B6789F-E2D5-44D9-92EB-D176401BC0F3}" sibTransId="{CC7F82CB-46A9-4E49-B288-40B6EB479A07}"/>
    <dgm:cxn modelId="{A25CCC25-EDCB-4F75-B814-897555353775}" type="presOf" srcId="{30C1D08A-75EB-4EF9-9A6E-A308C0B832B6}" destId="{8DD7C863-977F-4715-AC2D-A22643928511}" srcOrd="0" destOrd="0" presId="urn:microsoft.com/office/officeart/2008/layout/HalfCircleOrganizationChart"/>
    <dgm:cxn modelId="{FE763C0B-F4EC-438B-8E7A-6F7D791B9C73}" type="presOf" srcId="{45C02B9F-C599-4BDC-8D31-7D4F854786CB}" destId="{CE48923F-3C1B-44DD-A5AD-FB65E02AA083}" srcOrd="1" destOrd="0" presId="urn:microsoft.com/office/officeart/2008/layout/HalfCircleOrganizationChart"/>
    <dgm:cxn modelId="{D60CCB5D-9A61-469B-84CD-75A5B5482582}" type="presOf" srcId="{EBDBF2FC-A375-4B88-AAB8-C6B2E4A82C59}" destId="{3BCD2D7A-EDB9-4E70-A1CD-EF00CE33BC2A}" srcOrd="1" destOrd="0" presId="urn:microsoft.com/office/officeart/2008/layout/HalfCircleOrganizationChart"/>
    <dgm:cxn modelId="{298BBA35-2DA2-403E-9636-AD8E2519B8CA}" type="presOf" srcId="{8857F156-3FD5-4E89-A146-61FF6A84442F}" destId="{52BD2147-E303-400A-8617-7ED141609E32}" srcOrd="0" destOrd="0" presId="urn:microsoft.com/office/officeart/2008/layout/HalfCircleOrganizationChart"/>
    <dgm:cxn modelId="{1B772573-D1FC-487F-A9AF-E1B767549C36}" srcId="{DC026DBB-F5C0-4C52-A1AF-FB28435A6065}" destId="{EBDBF2FC-A375-4B88-AAB8-C6B2E4A82C59}" srcOrd="0" destOrd="0" parTransId="{60B10D54-CF2B-49F7-A9BB-5E94B74DED5B}" sibTransId="{5D0CE38A-8984-4970-B863-868A9B75AC56}"/>
    <dgm:cxn modelId="{F6C3A842-A7D6-4B6C-9426-583E644308BC}" type="presOf" srcId="{6FBD7FA3-A7B5-4B8E-8FA9-E924C8EB5689}" destId="{09A201B3-26FC-4FDD-8293-A5605661164F}" srcOrd="0" destOrd="0" presId="urn:microsoft.com/office/officeart/2008/layout/HalfCircleOrganizationChart"/>
    <dgm:cxn modelId="{56420DCD-F9D0-49AA-B753-3F988A4CBA94}" type="presOf" srcId="{EA8D1A77-8412-4D76-AC7A-477287AC66EF}" destId="{7D103A18-DAD8-4C1C-B987-539221C67EFC}" srcOrd="0" destOrd="0" presId="urn:microsoft.com/office/officeart/2008/layout/HalfCircleOrganizationChart"/>
    <dgm:cxn modelId="{8276075C-3160-4231-8CC5-DBCFFDECDE0B}" type="presOf" srcId="{EE51401B-84CD-453F-8209-C11B8357204A}" destId="{4B6709E4-7C14-472B-842C-0A9F75A7055D}" srcOrd="0" destOrd="0" presId="urn:microsoft.com/office/officeart/2008/layout/HalfCircleOrganizationChart"/>
    <dgm:cxn modelId="{33DF378D-D685-4969-8398-B5DAF4E5681B}" srcId="{7658A9CA-11E6-453C-8006-CF6411CCDD74}" destId="{78606227-3BE2-4DF5-A1E7-5610443EF6D7}" srcOrd="0" destOrd="0" parTransId="{090EBCA1-5DBA-4044-9FC4-88F548F927C1}" sibTransId="{A79D3C5F-EF91-4AD6-90AD-FE8CACF4B5E2}"/>
    <dgm:cxn modelId="{A1CA8727-341D-4AFC-A829-A33E1F0002DF}" srcId="{AA41596E-3237-4188-952A-73B06544823A}" destId="{8B6650DF-852F-41D7-B60D-372A7C3AB92F}" srcOrd="1" destOrd="0" parTransId="{30C1D08A-75EB-4EF9-9A6E-A308C0B832B6}" sibTransId="{9B2E3CF1-D680-4397-BCE7-15B125CE69C5}"/>
    <dgm:cxn modelId="{F268641B-9FF6-4AA2-8604-A395B3B6C071}" type="presOf" srcId="{F530873D-BE18-4FC2-B62E-EC77FCA7E35A}" destId="{AAA3DF6F-9B62-4C58-B65A-2742C823CF42}" srcOrd="0" destOrd="0" presId="urn:microsoft.com/office/officeart/2008/layout/HalfCircleOrganizationChart"/>
    <dgm:cxn modelId="{87928EA9-3FDE-4C19-9FB2-7F1D03D1EEAE}" srcId="{EBB1DE90-B1B0-4ABC-8BCA-15A4003AC6E7}" destId="{DC026DBB-F5C0-4C52-A1AF-FB28435A6065}" srcOrd="1" destOrd="0" parTransId="{E1A736A6-7A80-4355-902B-12E9B49306DD}" sibTransId="{90928BBC-9190-4434-91F0-6C542E74ED6C}"/>
    <dgm:cxn modelId="{C45C5B62-054F-4D4A-9674-06C7C266C08C}" type="presOf" srcId="{9BE50972-8CCE-4154-B4BC-1836E5A1D216}" destId="{212C4B3B-3EE3-47CB-ABE1-509F270D4641}" srcOrd="1" destOrd="0" presId="urn:microsoft.com/office/officeart/2008/layout/HalfCircleOrganizationChart"/>
    <dgm:cxn modelId="{39C2B3CD-7E53-4A2E-8863-6B9C88ACE8FD}" type="presOf" srcId="{8289583A-67B4-434F-A18E-ED5B66FC2487}" destId="{644471CE-BF37-4CE9-BF3A-1DD12DDD9FDA}" srcOrd="1" destOrd="0" presId="urn:microsoft.com/office/officeart/2008/layout/HalfCircleOrganizationChart"/>
    <dgm:cxn modelId="{597F8BA9-A42B-4205-98C2-6435C98E6781}" type="presOf" srcId="{4A869F9B-2C22-42A7-80C1-03436BD94B5A}" destId="{C15A502C-8660-4D4C-BDC7-C53FC4F77807}" srcOrd="1" destOrd="0" presId="urn:microsoft.com/office/officeart/2008/layout/HalfCircleOrganizationChart"/>
    <dgm:cxn modelId="{7096EE44-9A77-45C7-9713-B8F985F3A05B}" type="presOf" srcId="{A2189292-0F8D-4F84-AD1E-50E859690552}" destId="{EAD36C6E-78EE-45C3-B060-CAA578DD14EB}" srcOrd="0" destOrd="0" presId="urn:microsoft.com/office/officeart/2008/layout/HalfCircleOrganizationChart"/>
    <dgm:cxn modelId="{B7AFED67-0C62-4AB5-8544-6868CAC1D43C}" type="presOf" srcId="{40231AC2-DF64-4999-9320-9CEE54F138E3}" destId="{F9D7224B-AE49-46EC-B68F-DC22F626FF8A}" srcOrd="0" destOrd="0" presId="urn:microsoft.com/office/officeart/2008/layout/HalfCircleOrganizationChart"/>
    <dgm:cxn modelId="{0586D3AE-9D20-47DA-8958-949E9B28AC7C}" type="presOf" srcId="{D8A017FA-FC86-4932-9B11-2932570FEF45}" destId="{C6B49C82-9BEB-4AA7-B9EC-39DCC248DE2D}" srcOrd="0" destOrd="0" presId="urn:microsoft.com/office/officeart/2008/layout/HalfCircleOrganizationChart"/>
    <dgm:cxn modelId="{81186F1A-0FAE-4DF0-B832-F5E8D85790E5}" type="presOf" srcId="{30112175-33E7-4539-B19E-7F45CBB92D2B}" destId="{A58AB372-8797-4A57-B293-1F53C7A1711A}" srcOrd="0" destOrd="0" presId="urn:microsoft.com/office/officeart/2008/layout/HalfCircleOrganizationChart"/>
    <dgm:cxn modelId="{F399B934-A86A-4101-8C3D-DA2163B7673B}" srcId="{08CED30B-E570-49C0-8A19-28341AFD116D}" destId="{E7AEB83F-A6DF-47F5-A0D1-E39A6A32B01F}" srcOrd="0" destOrd="0" parTransId="{E1C865CE-3BFA-4291-881A-12400CB9CB58}" sibTransId="{02127D9C-609A-4C1C-AC4F-DB4ADA435E7B}"/>
    <dgm:cxn modelId="{EB5E9D8B-DB05-41F9-B490-01EB411920BF}" type="presOf" srcId="{A33AB691-379A-45F3-951C-C8CBC5E4BF2D}" destId="{36F8DD12-A502-4716-B42E-F3B0F2929694}" srcOrd="0" destOrd="0" presId="urn:microsoft.com/office/officeart/2008/layout/HalfCircleOrganizationChart"/>
    <dgm:cxn modelId="{544057B3-64F4-4E33-8CEE-9A3D742E84C8}" type="presParOf" srcId="{1D792B43-6EFD-4712-AA97-35D044DEFB60}" destId="{C2473FA0-327C-4CD3-9AA9-5A7D4B3E5A3E}" srcOrd="0" destOrd="0" presId="urn:microsoft.com/office/officeart/2008/layout/HalfCircleOrganizationChart"/>
    <dgm:cxn modelId="{B31BB028-7600-4881-87EA-88D53A83C809}" type="presParOf" srcId="{C2473FA0-327C-4CD3-9AA9-5A7D4B3E5A3E}" destId="{35CAF35D-7CB5-4A7C-9665-E077FC5A7C56}" srcOrd="0" destOrd="0" presId="urn:microsoft.com/office/officeart/2008/layout/HalfCircleOrganizationChart"/>
    <dgm:cxn modelId="{DA94DC03-9803-4055-B876-9B3E6A3343B9}" type="presParOf" srcId="{35CAF35D-7CB5-4A7C-9665-E077FC5A7C56}" destId="{64E5AAA3-023D-4205-8E9E-F80750B745E8}" srcOrd="0" destOrd="0" presId="urn:microsoft.com/office/officeart/2008/layout/HalfCircleOrganizationChart"/>
    <dgm:cxn modelId="{46F7756B-1540-4BD3-84F5-6B1C6441769D}" type="presParOf" srcId="{35CAF35D-7CB5-4A7C-9665-E077FC5A7C56}" destId="{FA40A069-769F-44A8-B937-26B26AC91543}" srcOrd="1" destOrd="0" presId="urn:microsoft.com/office/officeart/2008/layout/HalfCircleOrganizationChart"/>
    <dgm:cxn modelId="{9AFE9CFB-389D-4A04-BE71-F644B6ADFC57}" type="presParOf" srcId="{35CAF35D-7CB5-4A7C-9665-E077FC5A7C56}" destId="{0A99A711-1139-4FA8-9B8C-6EB5C2E5E136}" srcOrd="2" destOrd="0" presId="urn:microsoft.com/office/officeart/2008/layout/HalfCircleOrganizationChart"/>
    <dgm:cxn modelId="{16C10F6B-315A-4D08-84CB-AD8199326710}" type="presParOf" srcId="{35CAF35D-7CB5-4A7C-9665-E077FC5A7C56}" destId="{F21454E1-9D50-4B8F-832E-CEE0626F7394}" srcOrd="3" destOrd="0" presId="urn:microsoft.com/office/officeart/2008/layout/HalfCircleOrganizationChart"/>
    <dgm:cxn modelId="{B9E6AE97-027D-4A55-9360-CA71F5EC27DD}" type="presParOf" srcId="{C2473FA0-327C-4CD3-9AA9-5A7D4B3E5A3E}" destId="{65A4B28D-5BA4-46AA-ABB5-029ADA0BD089}" srcOrd="1" destOrd="0" presId="urn:microsoft.com/office/officeart/2008/layout/HalfCircleOrganizationChart"/>
    <dgm:cxn modelId="{1AA16ED0-B9FA-476A-B282-428C943427EE}" type="presParOf" srcId="{65A4B28D-5BA4-46AA-ABB5-029ADA0BD089}" destId="{52BD2147-E303-400A-8617-7ED141609E32}" srcOrd="0" destOrd="0" presId="urn:microsoft.com/office/officeart/2008/layout/HalfCircleOrganizationChart"/>
    <dgm:cxn modelId="{7D6474F1-94E5-45BD-AC32-5E81AEF9E6D9}" type="presParOf" srcId="{65A4B28D-5BA4-46AA-ABB5-029ADA0BD089}" destId="{2B881BB3-A99A-4A20-BB89-16C84578D1EF}" srcOrd="1" destOrd="0" presId="urn:microsoft.com/office/officeart/2008/layout/HalfCircleOrganizationChart"/>
    <dgm:cxn modelId="{E1D17610-8D57-47ED-ACD2-B407F5DFB22C}" type="presParOf" srcId="{2B881BB3-A99A-4A20-BB89-16C84578D1EF}" destId="{5DDE9CE1-9DAB-4382-81FC-22BAE5A35F10}" srcOrd="0" destOrd="0" presId="urn:microsoft.com/office/officeart/2008/layout/HalfCircleOrganizationChart"/>
    <dgm:cxn modelId="{CBA09F41-2D10-46BE-8F62-292AF8A599E6}" type="presParOf" srcId="{5DDE9CE1-9DAB-4382-81FC-22BAE5A35F10}" destId="{08BAD835-E3C7-492F-9630-04E76CF03C63}" srcOrd="0" destOrd="0" presId="urn:microsoft.com/office/officeart/2008/layout/HalfCircleOrganizationChart"/>
    <dgm:cxn modelId="{BD9D2287-76B9-4830-A6F5-A6E85B419066}" type="presParOf" srcId="{5DDE9CE1-9DAB-4382-81FC-22BAE5A35F10}" destId="{876BD19E-0C80-491D-B2E3-B5D4243AFB29}" srcOrd="1" destOrd="0" presId="urn:microsoft.com/office/officeart/2008/layout/HalfCircleOrganizationChart"/>
    <dgm:cxn modelId="{E257DAC7-E91D-467A-BE5C-507FF0102376}" type="presParOf" srcId="{5DDE9CE1-9DAB-4382-81FC-22BAE5A35F10}" destId="{5B24286E-F5B5-414D-A825-D00CC486FB52}" srcOrd="2" destOrd="0" presId="urn:microsoft.com/office/officeart/2008/layout/HalfCircleOrganizationChart"/>
    <dgm:cxn modelId="{0BC945D9-D8F6-4DD3-927F-80599C20889A}" type="presParOf" srcId="{5DDE9CE1-9DAB-4382-81FC-22BAE5A35F10}" destId="{644471CE-BF37-4CE9-BF3A-1DD12DDD9FDA}" srcOrd="3" destOrd="0" presId="urn:microsoft.com/office/officeart/2008/layout/HalfCircleOrganizationChart"/>
    <dgm:cxn modelId="{D2A86BFE-D6DE-41A0-9CE0-CD19B8470A77}" type="presParOf" srcId="{2B881BB3-A99A-4A20-BB89-16C84578D1EF}" destId="{AE801F5E-61B4-456B-9F50-A11FF7D0A75C}" srcOrd="1" destOrd="0" presId="urn:microsoft.com/office/officeart/2008/layout/HalfCircleOrganizationChart"/>
    <dgm:cxn modelId="{9F39E82C-ABFE-42E8-9D45-8022D109F977}" type="presParOf" srcId="{AE801F5E-61B4-456B-9F50-A11FF7D0A75C}" destId="{0D2960F8-51F3-4CB2-9D88-8CC0455819CE}" srcOrd="0" destOrd="0" presId="urn:microsoft.com/office/officeart/2008/layout/HalfCircleOrganizationChart"/>
    <dgm:cxn modelId="{E672CDD4-967C-46F3-8DC6-1576C2BC3E20}" type="presParOf" srcId="{AE801F5E-61B4-456B-9F50-A11FF7D0A75C}" destId="{310A44F8-A859-48F2-9BE3-65451D18A3A4}" srcOrd="1" destOrd="0" presId="urn:microsoft.com/office/officeart/2008/layout/HalfCircleOrganizationChart"/>
    <dgm:cxn modelId="{23BAC1CF-4DBD-4CFB-B2CA-ED9FE96AB5A1}" type="presParOf" srcId="{310A44F8-A859-48F2-9BE3-65451D18A3A4}" destId="{E155CE1A-5FA8-43BF-A806-691CC3867E4F}" srcOrd="0" destOrd="0" presId="urn:microsoft.com/office/officeart/2008/layout/HalfCircleOrganizationChart"/>
    <dgm:cxn modelId="{E1030551-2491-49A3-8829-F27E3FCE43B8}" type="presParOf" srcId="{E155CE1A-5FA8-43BF-A806-691CC3867E4F}" destId="{F770F71C-733F-4E18-B29F-B34C905AA17D}" srcOrd="0" destOrd="0" presId="urn:microsoft.com/office/officeart/2008/layout/HalfCircleOrganizationChart"/>
    <dgm:cxn modelId="{0D246284-4046-4CB6-B221-6E8840331EDF}" type="presParOf" srcId="{E155CE1A-5FA8-43BF-A806-691CC3867E4F}" destId="{42F9A61E-1AD0-44F2-B630-7CADD45DE694}" srcOrd="1" destOrd="0" presId="urn:microsoft.com/office/officeart/2008/layout/HalfCircleOrganizationChart"/>
    <dgm:cxn modelId="{CF222D03-E662-4180-915A-3F6A3E07C902}" type="presParOf" srcId="{E155CE1A-5FA8-43BF-A806-691CC3867E4F}" destId="{4E724E7A-F581-4033-9249-93EDD77BDD88}" srcOrd="2" destOrd="0" presId="urn:microsoft.com/office/officeart/2008/layout/HalfCircleOrganizationChart"/>
    <dgm:cxn modelId="{F2AB985B-6E73-490B-BB39-E293163BBCCF}" type="presParOf" srcId="{E155CE1A-5FA8-43BF-A806-691CC3867E4F}" destId="{E4C550F8-F9E8-4F8B-BD7B-A0FC4E7C0A1A}" srcOrd="3" destOrd="0" presId="urn:microsoft.com/office/officeart/2008/layout/HalfCircleOrganizationChart"/>
    <dgm:cxn modelId="{45C3786B-C3ED-4AB6-BB16-09AFA8A620D3}" type="presParOf" srcId="{310A44F8-A859-48F2-9BE3-65451D18A3A4}" destId="{6241A581-4FD1-42B6-88A5-9399D05F413D}" srcOrd="1" destOrd="0" presId="urn:microsoft.com/office/officeart/2008/layout/HalfCircleOrganizationChart"/>
    <dgm:cxn modelId="{DAA30679-48FB-4625-9536-1B66D1BFEE7B}" type="presParOf" srcId="{6241A581-4FD1-42B6-88A5-9399D05F413D}" destId="{4E1462AB-F0BE-40B1-80CA-57B34F51041B}" srcOrd="0" destOrd="0" presId="urn:microsoft.com/office/officeart/2008/layout/HalfCircleOrganizationChart"/>
    <dgm:cxn modelId="{48C2439B-2637-45A1-BE11-DC90FA4D3924}" type="presParOf" srcId="{6241A581-4FD1-42B6-88A5-9399D05F413D}" destId="{0583BE92-55BB-4F90-8377-86F5E0BB055A}" srcOrd="1" destOrd="0" presId="urn:microsoft.com/office/officeart/2008/layout/HalfCircleOrganizationChart"/>
    <dgm:cxn modelId="{0E4821AE-3B21-4B27-97F4-3CBBF70C2901}" type="presParOf" srcId="{0583BE92-55BB-4F90-8377-86F5E0BB055A}" destId="{F70D8FEF-C148-458D-9300-C551E47CD51D}" srcOrd="0" destOrd="0" presId="urn:microsoft.com/office/officeart/2008/layout/HalfCircleOrganizationChart"/>
    <dgm:cxn modelId="{7023B8DF-7625-4851-B680-404DBCE1B588}" type="presParOf" srcId="{F70D8FEF-C148-458D-9300-C551E47CD51D}" destId="{E79F9728-AD77-4793-8C85-92CE67DDEAE0}" srcOrd="0" destOrd="0" presId="urn:microsoft.com/office/officeart/2008/layout/HalfCircleOrganizationChart"/>
    <dgm:cxn modelId="{F9C20F20-E217-462C-8DAF-26A635F04EE3}" type="presParOf" srcId="{F70D8FEF-C148-458D-9300-C551E47CD51D}" destId="{A44F326B-136C-42BF-B0F7-5274B651A353}" srcOrd="1" destOrd="0" presId="urn:microsoft.com/office/officeart/2008/layout/HalfCircleOrganizationChart"/>
    <dgm:cxn modelId="{C109FB02-2D7C-41A0-8ED8-53D707401893}" type="presParOf" srcId="{F70D8FEF-C148-458D-9300-C551E47CD51D}" destId="{59CE4F38-3973-41FA-8FD1-0B3C6FA7DD49}" srcOrd="2" destOrd="0" presId="urn:microsoft.com/office/officeart/2008/layout/HalfCircleOrganizationChart"/>
    <dgm:cxn modelId="{BA21C56A-52AD-4EB0-ABFE-6062726421F8}" type="presParOf" srcId="{F70D8FEF-C148-458D-9300-C551E47CD51D}" destId="{F6126AD5-F5FC-4CF3-B44E-D5576742CF57}" srcOrd="3" destOrd="0" presId="urn:microsoft.com/office/officeart/2008/layout/HalfCircleOrganizationChart"/>
    <dgm:cxn modelId="{48A71C53-F6B4-426B-8CC6-43FEB2BCFEF0}" type="presParOf" srcId="{0583BE92-55BB-4F90-8377-86F5E0BB055A}" destId="{5DE146DC-3194-4977-82E8-B58637C43956}" srcOrd="1" destOrd="0" presId="urn:microsoft.com/office/officeart/2008/layout/HalfCircleOrganizationChart"/>
    <dgm:cxn modelId="{F0483D56-DC39-4AAF-B261-4795F18BCCF5}" type="presParOf" srcId="{0583BE92-55BB-4F90-8377-86F5E0BB055A}" destId="{0B67CCD5-8BD3-4C9C-8A29-FDFBBFA51ABE}" srcOrd="2" destOrd="0" presId="urn:microsoft.com/office/officeart/2008/layout/HalfCircleOrganizationChart"/>
    <dgm:cxn modelId="{9EE3C6E6-8266-4F46-825C-A89C90402C6F}" type="presParOf" srcId="{6241A581-4FD1-42B6-88A5-9399D05F413D}" destId="{26A25063-C0F1-4FEF-BA7A-A4E55AF767FC}" srcOrd="2" destOrd="0" presId="urn:microsoft.com/office/officeart/2008/layout/HalfCircleOrganizationChart"/>
    <dgm:cxn modelId="{F9B91C4E-5BAB-4A8A-9EDD-CFAB33B85269}" type="presParOf" srcId="{6241A581-4FD1-42B6-88A5-9399D05F413D}" destId="{16C42C81-7D40-41F0-B391-0CBB83582906}" srcOrd="3" destOrd="0" presId="urn:microsoft.com/office/officeart/2008/layout/HalfCircleOrganizationChart"/>
    <dgm:cxn modelId="{2DAE594D-FF90-4C2F-9455-44E0D91BEBCC}" type="presParOf" srcId="{16C42C81-7D40-41F0-B391-0CBB83582906}" destId="{1B7D1962-4E35-4A56-B5B3-C9023C7DDA10}" srcOrd="0" destOrd="0" presId="urn:microsoft.com/office/officeart/2008/layout/HalfCircleOrganizationChart"/>
    <dgm:cxn modelId="{11824871-59DA-4460-8BBC-67095C4C231D}" type="presParOf" srcId="{1B7D1962-4E35-4A56-B5B3-C9023C7DDA10}" destId="{A15351EB-4186-4F4E-9FE3-A05337C03185}" srcOrd="0" destOrd="0" presId="urn:microsoft.com/office/officeart/2008/layout/HalfCircleOrganizationChart"/>
    <dgm:cxn modelId="{4FAB70F4-13CB-4CA1-A257-ABAB83CA869A}" type="presParOf" srcId="{1B7D1962-4E35-4A56-B5B3-C9023C7DDA10}" destId="{72F41A14-696D-484E-B6FA-BFEE1DA25055}" srcOrd="1" destOrd="0" presId="urn:microsoft.com/office/officeart/2008/layout/HalfCircleOrganizationChart"/>
    <dgm:cxn modelId="{317C4749-759E-4110-BDAA-C3321B9424EF}" type="presParOf" srcId="{1B7D1962-4E35-4A56-B5B3-C9023C7DDA10}" destId="{CE864023-C3FE-4CF6-9808-48C60118AE47}" srcOrd="2" destOrd="0" presId="urn:microsoft.com/office/officeart/2008/layout/HalfCircleOrganizationChart"/>
    <dgm:cxn modelId="{323F9946-50A9-4D2A-B22F-44CCA3B090F1}" type="presParOf" srcId="{1B7D1962-4E35-4A56-B5B3-C9023C7DDA10}" destId="{0573D2F8-0C58-4E6E-A2F2-7D71A54F2DAA}" srcOrd="3" destOrd="0" presId="urn:microsoft.com/office/officeart/2008/layout/HalfCircleOrganizationChart"/>
    <dgm:cxn modelId="{BE5C1EF9-949E-401F-803B-8A557C89370C}" type="presParOf" srcId="{16C42C81-7D40-41F0-B391-0CBB83582906}" destId="{52FA68AC-61F2-4BFE-B7EA-DEA561C74F95}" srcOrd="1" destOrd="0" presId="urn:microsoft.com/office/officeart/2008/layout/HalfCircleOrganizationChart"/>
    <dgm:cxn modelId="{92572BD4-8D51-4A13-96BC-F5C8BBAA037E}" type="presParOf" srcId="{52FA68AC-61F2-4BFE-B7EA-DEA561C74F95}" destId="{1A331B16-C4B2-4EDF-8AB5-890AC8846558}" srcOrd="0" destOrd="0" presId="urn:microsoft.com/office/officeart/2008/layout/HalfCircleOrganizationChart"/>
    <dgm:cxn modelId="{AB77DCC2-5969-4FFE-ABF8-632AD5B12906}" type="presParOf" srcId="{52FA68AC-61F2-4BFE-B7EA-DEA561C74F95}" destId="{ACA50D66-B9A9-4F4F-A219-672EFECF58A9}" srcOrd="1" destOrd="0" presId="urn:microsoft.com/office/officeart/2008/layout/HalfCircleOrganizationChart"/>
    <dgm:cxn modelId="{2207B7D2-1326-4C6C-9F8B-761CF36902D5}" type="presParOf" srcId="{ACA50D66-B9A9-4F4F-A219-672EFECF58A9}" destId="{E9EB84B5-4078-4B97-B3DE-CDFB759089DF}" srcOrd="0" destOrd="0" presId="urn:microsoft.com/office/officeart/2008/layout/HalfCircleOrganizationChart"/>
    <dgm:cxn modelId="{01DA2A44-78FB-4C7C-B008-B7A429A0194A}" type="presParOf" srcId="{E9EB84B5-4078-4B97-B3DE-CDFB759089DF}" destId="{7F0001D7-39CB-49AC-9A1C-07D089B9D6DE}" srcOrd="0" destOrd="0" presId="urn:microsoft.com/office/officeart/2008/layout/HalfCircleOrganizationChart"/>
    <dgm:cxn modelId="{781A6E1A-2576-4AC2-B6C9-58B4E404A681}" type="presParOf" srcId="{E9EB84B5-4078-4B97-B3DE-CDFB759089DF}" destId="{9ADAF165-F027-4B60-8D60-86556B59665F}" srcOrd="1" destOrd="0" presId="urn:microsoft.com/office/officeart/2008/layout/HalfCircleOrganizationChart"/>
    <dgm:cxn modelId="{FD76D497-EC3B-4330-81B9-D5567E730FBF}" type="presParOf" srcId="{E9EB84B5-4078-4B97-B3DE-CDFB759089DF}" destId="{3DE71F1B-4858-4B02-92E7-0B1C2B17E3D8}" srcOrd="2" destOrd="0" presId="urn:microsoft.com/office/officeart/2008/layout/HalfCircleOrganizationChart"/>
    <dgm:cxn modelId="{110993DC-1B22-4C7D-94E1-D83BDC23CE89}" type="presParOf" srcId="{E9EB84B5-4078-4B97-B3DE-CDFB759089DF}" destId="{3BCD2D7A-EDB9-4E70-A1CD-EF00CE33BC2A}" srcOrd="3" destOrd="0" presId="urn:microsoft.com/office/officeart/2008/layout/HalfCircleOrganizationChart"/>
    <dgm:cxn modelId="{7C798340-0F69-4F42-90F0-0FD22467C996}" type="presParOf" srcId="{ACA50D66-B9A9-4F4F-A219-672EFECF58A9}" destId="{B33AAD26-4C31-4C83-83B4-3C768946C12A}" srcOrd="1" destOrd="0" presId="urn:microsoft.com/office/officeart/2008/layout/HalfCircleOrganizationChart"/>
    <dgm:cxn modelId="{4FA31946-47CC-40D0-BCA1-209E5C15817D}" type="presParOf" srcId="{ACA50D66-B9A9-4F4F-A219-672EFECF58A9}" destId="{5B6F60EC-7412-4FDA-9007-DFE296921B14}" srcOrd="2" destOrd="0" presId="urn:microsoft.com/office/officeart/2008/layout/HalfCircleOrganizationChart"/>
    <dgm:cxn modelId="{090E1338-D281-4015-899F-8341646E251B}" type="presParOf" srcId="{52FA68AC-61F2-4BFE-B7EA-DEA561C74F95}" destId="{E5EBA35F-D45C-4274-AE08-D5768DCAD8CA}" srcOrd="2" destOrd="0" presId="urn:microsoft.com/office/officeart/2008/layout/HalfCircleOrganizationChart"/>
    <dgm:cxn modelId="{5C99BD2A-35CE-4D23-862D-4CC26D6070C5}" type="presParOf" srcId="{52FA68AC-61F2-4BFE-B7EA-DEA561C74F95}" destId="{3EA08541-5789-4C6A-89D1-7C1701B5DEA2}" srcOrd="3" destOrd="0" presId="urn:microsoft.com/office/officeart/2008/layout/HalfCircleOrganizationChart"/>
    <dgm:cxn modelId="{10BBED35-1ED7-4326-A1B0-F213E0075807}" type="presParOf" srcId="{3EA08541-5789-4C6A-89D1-7C1701B5DEA2}" destId="{C64DFBA2-CBA8-4C69-948E-EB136F028953}" srcOrd="0" destOrd="0" presId="urn:microsoft.com/office/officeart/2008/layout/HalfCircleOrganizationChart"/>
    <dgm:cxn modelId="{A44F7591-3297-4ECF-8D7E-C6C43FF04CD9}" type="presParOf" srcId="{C64DFBA2-CBA8-4C69-948E-EB136F028953}" destId="{E276EBCB-ABF7-4BCB-98B2-421FB1350057}" srcOrd="0" destOrd="0" presId="urn:microsoft.com/office/officeart/2008/layout/HalfCircleOrganizationChart"/>
    <dgm:cxn modelId="{37B4CF1E-17E4-4002-A419-4155CFD46DAA}" type="presParOf" srcId="{C64DFBA2-CBA8-4C69-948E-EB136F028953}" destId="{2354706E-EF16-4DFD-A9A6-1C1AF2B1976C}" srcOrd="1" destOrd="0" presId="urn:microsoft.com/office/officeart/2008/layout/HalfCircleOrganizationChart"/>
    <dgm:cxn modelId="{97064AB2-711B-4713-8003-C46E7F6CD4F7}" type="presParOf" srcId="{C64DFBA2-CBA8-4C69-948E-EB136F028953}" destId="{714FEA1A-4A06-4E0E-A26E-4E8DE711F52B}" srcOrd="2" destOrd="0" presId="urn:microsoft.com/office/officeart/2008/layout/HalfCircleOrganizationChart"/>
    <dgm:cxn modelId="{62C7E121-167E-4565-9887-0D32F1312463}" type="presParOf" srcId="{C64DFBA2-CBA8-4C69-948E-EB136F028953}" destId="{7DBEA511-D37E-4D0E-A0E6-5E2314C8C334}" srcOrd="3" destOrd="0" presId="urn:microsoft.com/office/officeart/2008/layout/HalfCircleOrganizationChart"/>
    <dgm:cxn modelId="{2B86CB79-A417-402D-8DE3-89F194A8B101}" type="presParOf" srcId="{3EA08541-5789-4C6A-89D1-7C1701B5DEA2}" destId="{5A0CF857-FF0C-4258-BD07-8CC28A2D4527}" srcOrd="1" destOrd="0" presId="urn:microsoft.com/office/officeart/2008/layout/HalfCircleOrganizationChart"/>
    <dgm:cxn modelId="{35B226FC-EDDB-43F1-9208-238C6A3F143F}" type="presParOf" srcId="{3EA08541-5789-4C6A-89D1-7C1701B5DEA2}" destId="{30D92C95-4891-4778-AF6B-4D67602FC4E5}" srcOrd="2" destOrd="0" presId="urn:microsoft.com/office/officeart/2008/layout/HalfCircleOrganizationChart"/>
    <dgm:cxn modelId="{D87BB794-D5C0-49E0-BF12-1243BEFBAE24}" type="presParOf" srcId="{16C42C81-7D40-41F0-B391-0CBB83582906}" destId="{AA5938F3-FA2B-4411-A19D-419DD0023F47}" srcOrd="2" destOrd="0" presId="urn:microsoft.com/office/officeart/2008/layout/HalfCircleOrganizationChart"/>
    <dgm:cxn modelId="{BA4746DC-88B0-4EFA-B56F-49EC3FC4EC94}" type="presParOf" srcId="{310A44F8-A859-48F2-9BE3-65451D18A3A4}" destId="{FAF7DD0E-7CA4-43D2-B87E-B8619F14CBD5}" srcOrd="2" destOrd="0" presId="urn:microsoft.com/office/officeart/2008/layout/HalfCircleOrganizationChart"/>
    <dgm:cxn modelId="{7EF8EF9B-EFE4-439E-8100-E3D44937E2C8}" type="presParOf" srcId="{AE801F5E-61B4-456B-9F50-A11FF7D0A75C}" destId="{7618F2B8-9DF7-4634-B909-2F0A34C84279}" srcOrd="2" destOrd="0" presId="urn:microsoft.com/office/officeart/2008/layout/HalfCircleOrganizationChart"/>
    <dgm:cxn modelId="{D2B0C0BE-39BE-4479-BAC8-B8054D64EABA}" type="presParOf" srcId="{AE801F5E-61B4-456B-9F50-A11FF7D0A75C}" destId="{45607590-DE9D-4954-BE63-4AFA6729C292}" srcOrd="3" destOrd="0" presId="urn:microsoft.com/office/officeart/2008/layout/HalfCircleOrganizationChart"/>
    <dgm:cxn modelId="{3E1A5FD3-75C2-41AA-94C3-2B3C811F71F0}" type="presParOf" srcId="{45607590-DE9D-4954-BE63-4AFA6729C292}" destId="{07CB7D29-7B64-47D4-8A1B-4097A4B4B5E0}" srcOrd="0" destOrd="0" presId="urn:microsoft.com/office/officeart/2008/layout/HalfCircleOrganizationChart"/>
    <dgm:cxn modelId="{33D23CC7-887B-4DE4-9230-5F9EB9514C4B}" type="presParOf" srcId="{07CB7D29-7B64-47D4-8A1B-4097A4B4B5E0}" destId="{4A972B06-1A18-46A8-B9B5-DA160005E484}" srcOrd="0" destOrd="0" presId="urn:microsoft.com/office/officeart/2008/layout/HalfCircleOrganizationChart"/>
    <dgm:cxn modelId="{A0BAB1B8-1C87-4FEF-BF87-2DE1398F7A1C}" type="presParOf" srcId="{07CB7D29-7B64-47D4-8A1B-4097A4B4B5E0}" destId="{EDDA5CBC-6A24-4566-9346-6A54330E2041}" srcOrd="1" destOrd="0" presId="urn:microsoft.com/office/officeart/2008/layout/HalfCircleOrganizationChart"/>
    <dgm:cxn modelId="{8CF4A4B5-F396-4C57-AC60-E327C2708162}" type="presParOf" srcId="{07CB7D29-7B64-47D4-8A1B-4097A4B4B5E0}" destId="{BA981817-453C-4CDB-8645-8EF80742C77F}" srcOrd="2" destOrd="0" presId="urn:microsoft.com/office/officeart/2008/layout/HalfCircleOrganizationChart"/>
    <dgm:cxn modelId="{50A1AFDA-190A-4463-A147-D90F0BEB7062}" type="presParOf" srcId="{07CB7D29-7B64-47D4-8A1B-4097A4B4B5E0}" destId="{CE48923F-3C1B-44DD-A5AD-FB65E02AA083}" srcOrd="3" destOrd="0" presId="urn:microsoft.com/office/officeart/2008/layout/HalfCircleOrganizationChart"/>
    <dgm:cxn modelId="{0580FB33-1FA1-43C6-8B2B-FFE8F1B1216B}" type="presParOf" srcId="{45607590-DE9D-4954-BE63-4AFA6729C292}" destId="{0E9FC178-86E5-4179-BC42-FC14AE20FEDA}" srcOrd="1" destOrd="0" presId="urn:microsoft.com/office/officeart/2008/layout/HalfCircleOrganizationChart"/>
    <dgm:cxn modelId="{55ED64F3-CF62-4FE8-921C-C5EBAB8BBC9A}" type="presParOf" srcId="{0E9FC178-86E5-4179-BC42-FC14AE20FEDA}" destId="{AED2970B-6DA1-41C2-A66A-28E9563F2B52}" srcOrd="0" destOrd="0" presId="urn:microsoft.com/office/officeart/2008/layout/HalfCircleOrganizationChart"/>
    <dgm:cxn modelId="{11331A82-E8EB-4A14-8B94-C5F9BEB33B8E}" type="presParOf" srcId="{0E9FC178-86E5-4179-BC42-FC14AE20FEDA}" destId="{420D415E-08D5-4FE1-8432-0BC82EFAA942}" srcOrd="1" destOrd="0" presId="urn:microsoft.com/office/officeart/2008/layout/HalfCircleOrganizationChart"/>
    <dgm:cxn modelId="{3F12A329-74A5-4380-B64F-0BCBCED70767}" type="presParOf" srcId="{420D415E-08D5-4FE1-8432-0BC82EFAA942}" destId="{9A42945D-9115-4556-83C0-EF14B782B263}" srcOrd="0" destOrd="0" presId="urn:microsoft.com/office/officeart/2008/layout/HalfCircleOrganizationChart"/>
    <dgm:cxn modelId="{B9463A71-D363-4A3A-A06F-96E9EFDE6A41}" type="presParOf" srcId="{9A42945D-9115-4556-83C0-EF14B782B263}" destId="{50EC4E36-AE2C-4DBA-903B-5A2E53B7524A}" srcOrd="0" destOrd="0" presId="urn:microsoft.com/office/officeart/2008/layout/HalfCircleOrganizationChart"/>
    <dgm:cxn modelId="{F14F9C1F-2256-4FB3-A837-ED78EFCED751}" type="presParOf" srcId="{9A42945D-9115-4556-83C0-EF14B782B263}" destId="{01087A3F-D846-4D2E-8F1F-10CD80EE69F1}" srcOrd="1" destOrd="0" presId="urn:microsoft.com/office/officeart/2008/layout/HalfCircleOrganizationChart"/>
    <dgm:cxn modelId="{D31191FD-1747-4204-AEFB-CD587376650F}" type="presParOf" srcId="{9A42945D-9115-4556-83C0-EF14B782B263}" destId="{91EB5E77-0617-4508-81D6-BD51DCB7F4B5}" srcOrd="2" destOrd="0" presId="urn:microsoft.com/office/officeart/2008/layout/HalfCircleOrganizationChart"/>
    <dgm:cxn modelId="{FD068509-14A7-460C-898D-D2B52C20228A}" type="presParOf" srcId="{9A42945D-9115-4556-83C0-EF14B782B263}" destId="{C15A502C-8660-4D4C-BDC7-C53FC4F77807}" srcOrd="3" destOrd="0" presId="urn:microsoft.com/office/officeart/2008/layout/HalfCircleOrganizationChart"/>
    <dgm:cxn modelId="{088F5B9E-49EA-41AD-97F9-F7AA0E0F17BA}" type="presParOf" srcId="{420D415E-08D5-4FE1-8432-0BC82EFAA942}" destId="{79701D46-013A-4C35-809E-7487CAECF951}" srcOrd="1" destOrd="0" presId="urn:microsoft.com/office/officeart/2008/layout/HalfCircleOrganizationChart"/>
    <dgm:cxn modelId="{26F731EB-FCA8-4FF6-AE67-8599222E20D6}" type="presParOf" srcId="{79701D46-013A-4C35-809E-7487CAECF951}" destId="{09A201B3-26FC-4FDD-8293-A5605661164F}" srcOrd="0" destOrd="0" presId="urn:microsoft.com/office/officeart/2008/layout/HalfCircleOrganizationChart"/>
    <dgm:cxn modelId="{0ED56985-2B34-4331-96EE-053138D8562C}" type="presParOf" srcId="{79701D46-013A-4C35-809E-7487CAECF951}" destId="{A3F288E8-97D0-47C3-A86D-6E4493CA3D07}" srcOrd="1" destOrd="0" presId="urn:microsoft.com/office/officeart/2008/layout/HalfCircleOrganizationChart"/>
    <dgm:cxn modelId="{5AE7D2A1-31FA-44EC-84C2-7DF3B0CF82FC}" type="presParOf" srcId="{A3F288E8-97D0-47C3-A86D-6E4493CA3D07}" destId="{570CAB0C-87E5-427F-8FD2-71A6E1DB1EE3}" srcOrd="0" destOrd="0" presId="urn:microsoft.com/office/officeart/2008/layout/HalfCircleOrganizationChart"/>
    <dgm:cxn modelId="{9D815569-5669-4A6A-9285-F40FCADB3083}" type="presParOf" srcId="{570CAB0C-87E5-427F-8FD2-71A6E1DB1EE3}" destId="{83585C00-7A1E-405B-958E-D89097277E02}" srcOrd="0" destOrd="0" presId="urn:microsoft.com/office/officeart/2008/layout/HalfCircleOrganizationChart"/>
    <dgm:cxn modelId="{AD37FAC1-2603-45E6-B38E-BC41A0CC8E30}" type="presParOf" srcId="{570CAB0C-87E5-427F-8FD2-71A6E1DB1EE3}" destId="{E04F8543-3A21-411C-AD3D-3359DFD13EAA}" srcOrd="1" destOrd="0" presId="urn:microsoft.com/office/officeart/2008/layout/HalfCircleOrganizationChart"/>
    <dgm:cxn modelId="{CD5985A5-7561-45B1-A9A6-199A21A93171}" type="presParOf" srcId="{570CAB0C-87E5-427F-8FD2-71A6E1DB1EE3}" destId="{80FE117D-20AA-4748-83FA-B31A287A1E3C}" srcOrd="2" destOrd="0" presId="urn:microsoft.com/office/officeart/2008/layout/HalfCircleOrganizationChart"/>
    <dgm:cxn modelId="{98DB181A-E128-4EB3-84C2-2143BFD5F114}" type="presParOf" srcId="{570CAB0C-87E5-427F-8FD2-71A6E1DB1EE3}" destId="{212C4B3B-3EE3-47CB-ABE1-509F270D4641}" srcOrd="3" destOrd="0" presId="urn:microsoft.com/office/officeart/2008/layout/HalfCircleOrganizationChart"/>
    <dgm:cxn modelId="{92AA8802-3B7F-4C7B-A0EA-753DC19D864B}" type="presParOf" srcId="{A3F288E8-97D0-47C3-A86D-6E4493CA3D07}" destId="{239E21B4-EC94-4F20-BA46-92F9B7600C76}" srcOrd="1" destOrd="0" presId="urn:microsoft.com/office/officeart/2008/layout/HalfCircleOrganizationChart"/>
    <dgm:cxn modelId="{B9CD9B7C-8B9D-482E-B15F-F964DD6DC29E}" type="presParOf" srcId="{A3F288E8-97D0-47C3-A86D-6E4493CA3D07}" destId="{1EB1DA40-2126-43E9-8FB2-CA02DD848220}" srcOrd="2" destOrd="0" presId="urn:microsoft.com/office/officeart/2008/layout/HalfCircleOrganizationChart"/>
    <dgm:cxn modelId="{0DC1A17F-F9A8-4B55-8CC2-14EC223B7055}" type="presParOf" srcId="{79701D46-013A-4C35-809E-7487CAECF951}" destId="{7AA31E13-C714-46B1-8C42-657D02B133B6}" srcOrd="2" destOrd="0" presId="urn:microsoft.com/office/officeart/2008/layout/HalfCircleOrganizationChart"/>
    <dgm:cxn modelId="{17DECA0A-7278-40CF-BFFD-11F9DDA94253}" type="presParOf" srcId="{79701D46-013A-4C35-809E-7487CAECF951}" destId="{94EEDF60-C357-4E6B-82F8-DBCCB1CB4166}" srcOrd="3" destOrd="0" presId="urn:microsoft.com/office/officeart/2008/layout/HalfCircleOrganizationChart"/>
    <dgm:cxn modelId="{21D238F9-A2D7-4A1D-925C-8D289D86FA18}" type="presParOf" srcId="{94EEDF60-C357-4E6B-82F8-DBCCB1CB4166}" destId="{48C917CE-D6BB-4379-A216-C1D8B18CAD65}" srcOrd="0" destOrd="0" presId="urn:microsoft.com/office/officeart/2008/layout/HalfCircleOrganizationChart"/>
    <dgm:cxn modelId="{A444B928-15FF-4F1C-AF7A-003D3FA91208}" type="presParOf" srcId="{48C917CE-D6BB-4379-A216-C1D8B18CAD65}" destId="{222DC5F8-992D-466C-A9C4-7C5A96F39A73}" srcOrd="0" destOrd="0" presId="urn:microsoft.com/office/officeart/2008/layout/HalfCircleOrganizationChart"/>
    <dgm:cxn modelId="{1B9C9A5B-8B70-4655-852F-D20B4BC4645F}" type="presParOf" srcId="{48C917CE-D6BB-4379-A216-C1D8B18CAD65}" destId="{52D920DD-E90F-44C6-9D78-961654465041}" srcOrd="1" destOrd="0" presId="urn:microsoft.com/office/officeart/2008/layout/HalfCircleOrganizationChart"/>
    <dgm:cxn modelId="{3F5E8C04-8F44-41DA-9504-5D7A79F1779E}" type="presParOf" srcId="{48C917CE-D6BB-4379-A216-C1D8B18CAD65}" destId="{16D5839A-104E-4439-947C-1960D2B6AC2C}" srcOrd="2" destOrd="0" presId="urn:microsoft.com/office/officeart/2008/layout/HalfCircleOrganizationChart"/>
    <dgm:cxn modelId="{BE0A550C-6041-43CE-B28A-27C222C91B60}" type="presParOf" srcId="{48C917CE-D6BB-4379-A216-C1D8B18CAD65}" destId="{48952B33-3CE2-4035-90A9-5D131B431CE0}" srcOrd="3" destOrd="0" presId="urn:microsoft.com/office/officeart/2008/layout/HalfCircleOrganizationChart"/>
    <dgm:cxn modelId="{ABA6617C-A177-4713-9FD6-0D50F4B5D495}" type="presParOf" srcId="{94EEDF60-C357-4E6B-82F8-DBCCB1CB4166}" destId="{217DE725-25ED-41C2-81BA-B79FF1F87E2A}" srcOrd="1" destOrd="0" presId="urn:microsoft.com/office/officeart/2008/layout/HalfCircleOrganizationChart"/>
    <dgm:cxn modelId="{0034A1F7-B00B-4A7A-9593-431256174D32}" type="presParOf" srcId="{94EEDF60-C357-4E6B-82F8-DBCCB1CB4166}" destId="{B64EC04F-904D-497C-AED3-304096B435FC}" srcOrd="2" destOrd="0" presId="urn:microsoft.com/office/officeart/2008/layout/HalfCircleOrganizationChart"/>
    <dgm:cxn modelId="{4837EF2B-BAB9-45F5-9314-A0F52F8AA1AC}" type="presParOf" srcId="{420D415E-08D5-4FE1-8432-0BC82EFAA942}" destId="{B1D63229-0274-4777-8C28-274A35829F19}" srcOrd="2" destOrd="0" presId="urn:microsoft.com/office/officeart/2008/layout/HalfCircleOrganizationChart"/>
    <dgm:cxn modelId="{17ED032E-2E83-4D22-97B7-3F8E1CB8EDCA}" type="presParOf" srcId="{0E9FC178-86E5-4179-BC42-FC14AE20FEDA}" destId="{AAA3DF6F-9B62-4C58-B65A-2742C823CF42}" srcOrd="2" destOrd="0" presId="urn:microsoft.com/office/officeart/2008/layout/HalfCircleOrganizationChart"/>
    <dgm:cxn modelId="{10DE7683-8600-44CB-B5D4-4FDA9758CAF1}" type="presParOf" srcId="{0E9FC178-86E5-4179-BC42-FC14AE20FEDA}" destId="{A7622108-DEBF-438A-812A-B052C083760C}" srcOrd="3" destOrd="0" presId="urn:microsoft.com/office/officeart/2008/layout/HalfCircleOrganizationChart"/>
    <dgm:cxn modelId="{5F0391DA-894A-49EB-8DE0-F0B41CBE7374}" type="presParOf" srcId="{A7622108-DEBF-438A-812A-B052C083760C}" destId="{846E24B5-CE7D-488B-B88C-2A6ABB20EF18}" srcOrd="0" destOrd="0" presId="urn:microsoft.com/office/officeart/2008/layout/HalfCircleOrganizationChart"/>
    <dgm:cxn modelId="{301E206D-D6C3-4DB1-AB76-3B922C71AE89}" type="presParOf" srcId="{846E24B5-CE7D-488B-B88C-2A6ABB20EF18}" destId="{8545B977-1E85-4376-825F-26DFD485E296}" srcOrd="0" destOrd="0" presId="urn:microsoft.com/office/officeart/2008/layout/HalfCircleOrganizationChart"/>
    <dgm:cxn modelId="{6435388C-5618-42B9-8103-579C0089E2F5}" type="presParOf" srcId="{846E24B5-CE7D-488B-B88C-2A6ABB20EF18}" destId="{17B6C953-53F6-4392-AA65-C061FEE2F374}" srcOrd="1" destOrd="0" presId="urn:microsoft.com/office/officeart/2008/layout/HalfCircleOrganizationChart"/>
    <dgm:cxn modelId="{CE8B64AB-FA86-4A7D-882C-76A3ED11AEA8}" type="presParOf" srcId="{846E24B5-CE7D-488B-B88C-2A6ABB20EF18}" destId="{E7342BD8-AA41-43C7-9213-3DC980CE4408}" srcOrd="2" destOrd="0" presId="urn:microsoft.com/office/officeart/2008/layout/HalfCircleOrganizationChart"/>
    <dgm:cxn modelId="{68275F01-3547-40D1-A582-3262792557BD}" type="presParOf" srcId="{846E24B5-CE7D-488B-B88C-2A6ABB20EF18}" destId="{34427443-F70C-4D2E-B57D-3ED7F7CFCA84}" srcOrd="3" destOrd="0" presId="urn:microsoft.com/office/officeart/2008/layout/HalfCircleOrganizationChart"/>
    <dgm:cxn modelId="{2F847592-C39C-4151-A5B0-8F81630E39C6}" type="presParOf" srcId="{A7622108-DEBF-438A-812A-B052C083760C}" destId="{1AE74BF8-847C-46C7-A657-1A4C0C06CF15}" srcOrd="1" destOrd="0" presId="urn:microsoft.com/office/officeart/2008/layout/HalfCircleOrganizationChart"/>
    <dgm:cxn modelId="{87AE3C98-2AB9-4C21-B920-407E74B5E605}" type="presParOf" srcId="{1AE74BF8-847C-46C7-A657-1A4C0C06CF15}" destId="{58930B28-4C39-4FFD-9678-B9C03151D9A6}" srcOrd="0" destOrd="0" presId="urn:microsoft.com/office/officeart/2008/layout/HalfCircleOrganizationChart"/>
    <dgm:cxn modelId="{CD2D3400-FC08-40B6-B03A-CEC129E7DCE1}" type="presParOf" srcId="{1AE74BF8-847C-46C7-A657-1A4C0C06CF15}" destId="{93EAC0F7-17A6-4A84-81E9-AF3227DD8027}" srcOrd="1" destOrd="0" presId="urn:microsoft.com/office/officeart/2008/layout/HalfCircleOrganizationChart"/>
    <dgm:cxn modelId="{BAD1A531-C630-439F-9E3C-748DFFBBBD6D}" type="presParOf" srcId="{93EAC0F7-17A6-4A84-81E9-AF3227DD8027}" destId="{6CFB8349-FF4B-485F-ADC0-0E2C68837E75}" srcOrd="0" destOrd="0" presId="urn:microsoft.com/office/officeart/2008/layout/HalfCircleOrganizationChart"/>
    <dgm:cxn modelId="{F5DFAB8D-8D44-4917-BFFF-19FFCF2CE579}" type="presParOf" srcId="{6CFB8349-FF4B-485F-ADC0-0E2C68837E75}" destId="{BBCAA2F9-3628-4B18-BB37-BD2DCA1D1F87}" srcOrd="0" destOrd="0" presId="urn:microsoft.com/office/officeart/2008/layout/HalfCircleOrganizationChart"/>
    <dgm:cxn modelId="{7EE6BD51-2F1B-4728-9CEB-F5D7D7F8CCAB}" type="presParOf" srcId="{6CFB8349-FF4B-485F-ADC0-0E2C68837E75}" destId="{FBE9091D-9A81-41E4-A91F-D822EF5DE172}" srcOrd="1" destOrd="0" presId="urn:microsoft.com/office/officeart/2008/layout/HalfCircleOrganizationChart"/>
    <dgm:cxn modelId="{6E7E3612-2F58-414A-B53A-45F28889C596}" type="presParOf" srcId="{6CFB8349-FF4B-485F-ADC0-0E2C68837E75}" destId="{61F1CFA9-AAA0-455F-BD35-1009A8685F4E}" srcOrd="2" destOrd="0" presId="urn:microsoft.com/office/officeart/2008/layout/HalfCircleOrganizationChart"/>
    <dgm:cxn modelId="{AD846027-8D1C-4122-824D-55F6C1B79936}" type="presParOf" srcId="{6CFB8349-FF4B-485F-ADC0-0E2C68837E75}" destId="{E341BC11-3928-4AF6-891E-895CCBB9B0C3}" srcOrd="3" destOrd="0" presId="urn:microsoft.com/office/officeart/2008/layout/HalfCircleOrganizationChart"/>
    <dgm:cxn modelId="{FD4D8CAA-5F2D-411C-8137-C03F3F71853B}" type="presParOf" srcId="{93EAC0F7-17A6-4A84-81E9-AF3227DD8027}" destId="{D35C0ECE-D8CD-4267-BEE3-58EE843F2501}" srcOrd="1" destOrd="0" presId="urn:microsoft.com/office/officeart/2008/layout/HalfCircleOrganizationChart"/>
    <dgm:cxn modelId="{FE4ACFC6-28E4-4BE9-A4D1-3A3032E38B6F}" type="presParOf" srcId="{93EAC0F7-17A6-4A84-81E9-AF3227DD8027}" destId="{00A38E1A-607E-4E9C-8BA8-03022994B79A}" srcOrd="2" destOrd="0" presId="urn:microsoft.com/office/officeart/2008/layout/HalfCircleOrganizationChart"/>
    <dgm:cxn modelId="{B1100195-7D20-4D7A-A8DC-E97C9C25971A}" type="presParOf" srcId="{1AE74BF8-847C-46C7-A657-1A4C0C06CF15}" destId="{36F8DD12-A502-4716-B42E-F3B0F2929694}" srcOrd="2" destOrd="0" presId="urn:microsoft.com/office/officeart/2008/layout/HalfCircleOrganizationChart"/>
    <dgm:cxn modelId="{3EE725F4-BE59-4314-B913-AAD552E0E931}" type="presParOf" srcId="{1AE74BF8-847C-46C7-A657-1A4C0C06CF15}" destId="{B4CE279A-A77A-465B-ABAB-4DD25965A302}" srcOrd="3" destOrd="0" presId="urn:microsoft.com/office/officeart/2008/layout/HalfCircleOrganizationChart"/>
    <dgm:cxn modelId="{3086DBCB-2756-4FF7-BB5B-5C4047F297E9}" type="presParOf" srcId="{B4CE279A-A77A-465B-ABAB-4DD25965A302}" destId="{6AB2F93D-E5AA-4C23-8F67-F601FCEDDDAB}" srcOrd="0" destOrd="0" presId="urn:microsoft.com/office/officeart/2008/layout/HalfCircleOrganizationChart"/>
    <dgm:cxn modelId="{E09C13E0-F277-4892-8B7E-FEC0366EB0C1}" type="presParOf" srcId="{6AB2F93D-E5AA-4C23-8F67-F601FCEDDDAB}" destId="{3871F2D2-F27A-46F9-89D1-29E2AC01B420}" srcOrd="0" destOrd="0" presId="urn:microsoft.com/office/officeart/2008/layout/HalfCircleOrganizationChart"/>
    <dgm:cxn modelId="{C1F73A0C-15FF-4AC3-B4E4-DE3F4234A80F}" type="presParOf" srcId="{6AB2F93D-E5AA-4C23-8F67-F601FCEDDDAB}" destId="{A62DB34A-89A9-42D3-8E80-1FA174672ED7}" srcOrd="1" destOrd="0" presId="urn:microsoft.com/office/officeart/2008/layout/HalfCircleOrganizationChart"/>
    <dgm:cxn modelId="{7D58369D-EA4D-414D-AA8D-990A0AEE996C}" type="presParOf" srcId="{6AB2F93D-E5AA-4C23-8F67-F601FCEDDDAB}" destId="{6EAF77AC-1677-4952-8332-D32E9E2802EB}" srcOrd="2" destOrd="0" presId="urn:microsoft.com/office/officeart/2008/layout/HalfCircleOrganizationChart"/>
    <dgm:cxn modelId="{82AB1E92-91C9-4CEF-B893-A2CF9FAFC4B8}" type="presParOf" srcId="{6AB2F93D-E5AA-4C23-8F67-F601FCEDDDAB}" destId="{A31B4887-67B3-4EED-9B11-69CCC1062154}" srcOrd="3" destOrd="0" presId="urn:microsoft.com/office/officeart/2008/layout/HalfCircleOrganizationChart"/>
    <dgm:cxn modelId="{FEB5097A-D897-4544-9EA7-87E0D4715E80}" type="presParOf" srcId="{B4CE279A-A77A-465B-ABAB-4DD25965A302}" destId="{93A27E1F-BD25-4BF2-B64C-51253B8112C7}" srcOrd="1" destOrd="0" presId="urn:microsoft.com/office/officeart/2008/layout/HalfCircleOrganizationChart"/>
    <dgm:cxn modelId="{C95DFD9F-8CB9-44B7-AD8C-A5C0B38C2041}" type="presParOf" srcId="{B4CE279A-A77A-465B-ABAB-4DD25965A302}" destId="{17B059EB-3E62-4345-8AC4-7B90399508BD}" srcOrd="2" destOrd="0" presId="urn:microsoft.com/office/officeart/2008/layout/HalfCircleOrganizationChart"/>
    <dgm:cxn modelId="{7EE13090-46F4-45FD-9E6D-59D0A24EED22}" type="presParOf" srcId="{A7622108-DEBF-438A-812A-B052C083760C}" destId="{C1B5C3A4-1F30-41ED-BBF2-D3FD300DA241}" srcOrd="2" destOrd="0" presId="urn:microsoft.com/office/officeart/2008/layout/HalfCircleOrganizationChart"/>
    <dgm:cxn modelId="{1D259E80-96BA-449C-B93D-6A4C2990667B}" type="presParOf" srcId="{45607590-DE9D-4954-BE63-4AFA6729C292}" destId="{DA921573-B2C2-421C-ADA7-8BCC3D3A3CEF}" srcOrd="2" destOrd="0" presId="urn:microsoft.com/office/officeart/2008/layout/HalfCircleOrganizationChart"/>
    <dgm:cxn modelId="{465BB1D8-787B-4BAB-8C92-A6C709404559}" type="presParOf" srcId="{2B881BB3-A99A-4A20-BB89-16C84578D1EF}" destId="{F50A3FAB-8393-42B8-9239-E85E4BBFA4F0}" srcOrd="2" destOrd="0" presId="urn:microsoft.com/office/officeart/2008/layout/HalfCircleOrganizationChart"/>
    <dgm:cxn modelId="{4DB24D0D-7014-4A8D-A676-B87545A1631B}" type="presParOf" srcId="{65A4B28D-5BA4-46AA-ABB5-029ADA0BD089}" destId="{EAD36C6E-78EE-45C3-B060-CAA578DD14EB}" srcOrd="2" destOrd="0" presId="urn:microsoft.com/office/officeart/2008/layout/HalfCircleOrganizationChart"/>
    <dgm:cxn modelId="{416B32D6-49B9-4AAA-BA1E-106600AC2DDC}" type="presParOf" srcId="{65A4B28D-5BA4-46AA-ABB5-029ADA0BD089}" destId="{F80F1BBE-EDA4-4698-8733-711522ECB7D5}" srcOrd="3" destOrd="0" presId="urn:microsoft.com/office/officeart/2008/layout/HalfCircleOrganizationChart"/>
    <dgm:cxn modelId="{8D867D38-50F4-400B-910D-8CBA1B046CCB}" type="presParOf" srcId="{F80F1BBE-EDA4-4698-8733-711522ECB7D5}" destId="{149221AF-29B1-4C04-8E88-8C7CE478E4B8}" srcOrd="0" destOrd="0" presId="urn:microsoft.com/office/officeart/2008/layout/HalfCircleOrganizationChart"/>
    <dgm:cxn modelId="{1E8AC803-B8F4-4E25-A24A-CFDE0EFADF98}" type="presParOf" srcId="{149221AF-29B1-4C04-8E88-8C7CE478E4B8}" destId="{5EA949FD-D76A-497B-B985-CFF007C515E0}" srcOrd="0" destOrd="0" presId="urn:microsoft.com/office/officeart/2008/layout/HalfCircleOrganizationChart"/>
    <dgm:cxn modelId="{CC37D926-403F-4B9A-A8FD-14F6544B9049}" type="presParOf" srcId="{149221AF-29B1-4C04-8E88-8C7CE478E4B8}" destId="{DE11934B-85F2-4DAA-9AE0-EB52C6E8B91F}" srcOrd="1" destOrd="0" presId="urn:microsoft.com/office/officeart/2008/layout/HalfCircleOrganizationChart"/>
    <dgm:cxn modelId="{FA734E01-AD55-4E7A-A8F3-9F7D46F80613}" type="presParOf" srcId="{149221AF-29B1-4C04-8E88-8C7CE478E4B8}" destId="{6CF90A58-150C-4A27-9FC1-62A6EAC6DFAD}" srcOrd="2" destOrd="0" presId="urn:microsoft.com/office/officeart/2008/layout/HalfCircleOrganizationChart"/>
    <dgm:cxn modelId="{A243BBE2-8309-4CEE-A3F9-48D316B50E8D}" type="presParOf" srcId="{149221AF-29B1-4C04-8E88-8C7CE478E4B8}" destId="{C4BDB50B-3566-4C1E-A8DC-888655D8BA29}" srcOrd="3" destOrd="0" presId="urn:microsoft.com/office/officeart/2008/layout/HalfCircleOrganizationChart"/>
    <dgm:cxn modelId="{76C520F8-E893-43E2-9CC0-7E269380A3CF}" type="presParOf" srcId="{F80F1BBE-EDA4-4698-8733-711522ECB7D5}" destId="{5B361E39-CC7A-47C8-8DA6-78909E4EA048}" srcOrd="1" destOrd="0" presId="urn:microsoft.com/office/officeart/2008/layout/HalfCircleOrganizationChart"/>
    <dgm:cxn modelId="{A4E6CB56-7C8B-4597-B60B-BB9F0E2CC3EB}" type="presParOf" srcId="{5B361E39-CC7A-47C8-8DA6-78909E4EA048}" destId="{EC523620-D142-43CD-AE85-D1C805E968E8}" srcOrd="0" destOrd="0" presId="urn:microsoft.com/office/officeart/2008/layout/HalfCircleOrganizationChart"/>
    <dgm:cxn modelId="{45F4EF8E-7632-4FA6-9148-F1A6679C21A5}" type="presParOf" srcId="{5B361E39-CC7A-47C8-8DA6-78909E4EA048}" destId="{54A88BEB-F018-4DD7-9387-84AD849FEA39}" srcOrd="1" destOrd="0" presId="urn:microsoft.com/office/officeart/2008/layout/HalfCircleOrganizationChart"/>
    <dgm:cxn modelId="{5EC20B97-F65F-44F0-9B60-071B33E6B91E}" type="presParOf" srcId="{54A88BEB-F018-4DD7-9387-84AD849FEA39}" destId="{3BFBA683-1E2E-4023-B389-085AE84357E7}" srcOrd="0" destOrd="0" presId="urn:microsoft.com/office/officeart/2008/layout/HalfCircleOrganizationChart"/>
    <dgm:cxn modelId="{F742224E-AE00-4681-A867-E928C960027D}" type="presParOf" srcId="{3BFBA683-1E2E-4023-B389-085AE84357E7}" destId="{3B250E20-1CA9-44C5-BDBA-65D7D4B0212A}" srcOrd="0" destOrd="0" presId="urn:microsoft.com/office/officeart/2008/layout/HalfCircleOrganizationChart"/>
    <dgm:cxn modelId="{41E030CE-A458-424E-BD5B-608A7316167E}" type="presParOf" srcId="{3BFBA683-1E2E-4023-B389-085AE84357E7}" destId="{8ADA47D1-D529-4B9E-8898-647EB5B71990}" srcOrd="1" destOrd="0" presId="urn:microsoft.com/office/officeart/2008/layout/HalfCircleOrganizationChart"/>
    <dgm:cxn modelId="{5133BC02-529C-4E71-91A8-3225A0578245}" type="presParOf" srcId="{3BFBA683-1E2E-4023-B389-085AE84357E7}" destId="{62A98B8C-329D-4D39-81F9-1DE66D929C6C}" srcOrd="2" destOrd="0" presId="urn:microsoft.com/office/officeart/2008/layout/HalfCircleOrganizationChart"/>
    <dgm:cxn modelId="{EC0B6D92-6478-4413-9CC3-5021EE0BF167}" type="presParOf" srcId="{3BFBA683-1E2E-4023-B389-085AE84357E7}" destId="{BE4E5A25-80CC-4EAD-A1F5-9714BCE33EA4}" srcOrd="3" destOrd="0" presId="urn:microsoft.com/office/officeart/2008/layout/HalfCircleOrganizationChart"/>
    <dgm:cxn modelId="{53B2AAD5-C99E-4015-8EEE-67F1B0F12EE8}" type="presParOf" srcId="{54A88BEB-F018-4DD7-9387-84AD849FEA39}" destId="{178DC978-AE6E-4297-8DF5-DD248FCA4F4D}" srcOrd="1" destOrd="0" presId="urn:microsoft.com/office/officeart/2008/layout/HalfCircleOrganizationChart"/>
    <dgm:cxn modelId="{A5927334-1426-4348-8E4F-5AEC6ABDDE21}" type="presParOf" srcId="{178DC978-AE6E-4297-8DF5-DD248FCA4F4D}" destId="{0807442F-017F-4B5F-8545-2BB7FB1D5C0C}" srcOrd="0" destOrd="0" presId="urn:microsoft.com/office/officeart/2008/layout/HalfCircleOrganizationChart"/>
    <dgm:cxn modelId="{1995B126-0CD6-45F5-A81D-3FB143716114}" type="presParOf" srcId="{178DC978-AE6E-4297-8DF5-DD248FCA4F4D}" destId="{CB587EB2-DA65-42D4-AB29-D9C3A5D7C64B}" srcOrd="1" destOrd="0" presId="urn:microsoft.com/office/officeart/2008/layout/HalfCircleOrganizationChart"/>
    <dgm:cxn modelId="{628BB1ED-9826-4D45-906F-79804E420979}" type="presParOf" srcId="{CB587EB2-DA65-42D4-AB29-D9C3A5D7C64B}" destId="{6123A90D-3D8B-4F39-8404-7B7DD577E646}" srcOrd="0" destOrd="0" presId="urn:microsoft.com/office/officeart/2008/layout/HalfCircleOrganizationChart"/>
    <dgm:cxn modelId="{DFB42F38-19B9-4FCD-A0AA-8038D87B4991}" type="presParOf" srcId="{6123A90D-3D8B-4F39-8404-7B7DD577E646}" destId="{CD38AA3D-0369-4461-A359-C502E0750D16}" srcOrd="0" destOrd="0" presId="urn:microsoft.com/office/officeart/2008/layout/HalfCircleOrganizationChart"/>
    <dgm:cxn modelId="{1712DFE1-3CFB-4F76-9319-6157B2355F45}" type="presParOf" srcId="{6123A90D-3D8B-4F39-8404-7B7DD577E646}" destId="{79381718-C147-409E-BD10-20F8689F9B01}" srcOrd="1" destOrd="0" presId="urn:microsoft.com/office/officeart/2008/layout/HalfCircleOrganizationChart"/>
    <dgm:cxn modelId="{5D45BD1D-951A-4B3E-BFC1-0B5BDF3F9DAA}" type="presParOf" srcId="{6123A90D-3D8B-4F39-8404-7B7DD577E646}" destId="{76C3C2BF-EBEF-43F8-B694-964D170A7467}" srcOrd="2" destOrd="0" presId="urn:microsoft.com/office/officeart/2008/layout/HalfCircleOrganizationChart"/>
    <dgm:cxn modelId="{969F442A-51E5-499C-B9E3-7370455A8902}" type="presParOf" srcId="{6123A90D-3D8B-4F39-8404-7B7DD577E646}" destId="{E852B977-8BF7-4839-95D6-F0629E232D32}" srcOrd="3" destOrd="0" presId="urn:microsoft.com/office/officeart/2008/layout/HalfCircleOrganizationChart"/>
    <dgm:cxn modelId="{679400A1-A0AD-49F8-AB5B-EFE818DA167B}" type="presParOf" srcId="{CB587EB2-DA65-42D4-AB29-D9C3A5D7C64B}" destId="{A9F0E271-8EEB-47AA-9AEF-9646B873BD48}" srcOrd="1" destOrd="0" presId="urn:microsoft.com/office/officeart/2008/layout/HalfCircleOrganizationChart"/>
    <dgm:cxn modelId="{0FE3469D-C7CD-4203-9EA8-6CD5032C25F3}" type="presParOf" srcId="{A9F0E271-8EEB-47AA-9AEF-9646B873BD48}" destId="{D0B63092-CDEA-4E54-8399-60ED4328FABC}" srcOrd="0" destOrd="0" presId="urn:microsoft.com/office/officeart/2008/layout/HalfCircleOrganizationChart"/>
    <dgm:cxn modelId="{295F4989-9EE6-4649-B473-8721169440F0}" type="presParOf" srcId="{A9F0E271-8EEB-47AA-9AEF-9646B873BD48}" destId="{EAC84E23-A78B-4611-A4D5-5A0287DAB5C4}" srcOrd="1" destOrd="0" presId="urn:microsoft.com/office/officeart/2008/layout/HalfCircleOrganizationChart"/>
    <dgm:cxn modelId="{33186B85-06AC-45DE-86B5-B6A2A1420A7A}" type="presParOf" srcId="{EAC84E23-A78B-4611-A4D5-5A0287DAB5C4}" destId="{423A8A1B-A767-4386-9BAC-66EA0F761004}" srcOrd="0" destOrd="0" presId="urn:microsoft.com/office/officeart/2008/layout/HalfCircleOrganizationChart"/>
    <dgm:cxn modelId="{AF770CAD-5286-40C1-B4DC-D83FFF306AAA}" type="presParOf" srcId="{423A8A1B-A767-4386-9BAC-66EA0F761004}" destId="{24C42547-5603-472C-902A-C156D97988B4}" srcOrd="0" destOrd="0" presId="urn:microsoft.com/office/officeart/2008/layout/HalfCircleOrganizationChart"/>
    <dgm:cxn modelId="{F7D6D624-932A-4F20-AECF-7BCC7040E74C}" type="presParOf" srcId="{423A8A1B-A767-4386-9BAC-66EA0F761004}" destId="{87392F4E-8D21-4D51-9C89-7D10F7E03EF5}" srcOrd="1" destOrd="0" presId="urn:microsoft.com/office/officeart/2008/layout/HalfCircleOrganizationChart"/>
    <dgm:cxn modelId="{9FA19F99-DA7B-4C68-A320-DB4AC64C8B35}" type="presParOf" srcId="{423A8A1B-A767-4386-9BAC-66EA0F761004}" destId="{7DA83BE6-7433-4000-AC46-AFB9BC41385A}" srcOrd="2" destOrd="0" presId="urn:microsoft.com/office/officeart/2008/layout/HalfCircleOrganizationChart"/>
    <dgm:cxn modelId="{641383C6-9AB5-4325-8838-BAA5C38A6EB6}" type="presParOf" srcId="{423A8A1B-A767-4386-9BAC-66EA0F761004}" destId="{42571E06-335B-427A-90B7-D9B7B6703622}" srcOrd="3" destOrd="0" presId="urn:microsoft.com/office/officeart/2008/layout/HalfCircleOrganizationChart"/>
    <dgm:cxn modelId="{D9BF239D-033B-45D2-A82D-AB6C132C5340}" type="presParOf" srcId="{EAC84E23-A78B-4611-A4D5-5A0287DAB5C4}" destId="{1E52351B-D97D-45F8-BCD9-171367C6B77C}" srcOrd="1" destOrd="0" presId="urn:microsoft.com/office/officeart/2008/layout/HalfCircleOrganizationChart"/>
    <dgm:cxn modelId="{B1BEC219-6EAC-429D-B574-984A9BB22FCE}" type="presParOf" srcId="{1E52351B-D97D-45F8-BCD9-171367C6B77C}" destId="{86087800-AE34-43C9-B85C-6EC233A9C59D}" srcOrd="0" destOrd="0" presId="urn:microsoft.com/office/officeart/2008/layout/HalfCircleOrganizationChart"/>
    <dgm:cxn modelId="{05916A20-01FF-456A-ACC6-3FF05C0D59B8}" type="presParOf" srcId="{1E52351B-D97D-45F8-BCD9-171367C6B77C}" destId="{0E51D156-CCD0-455D-A676-48B373E8CC78}" srcOrd="1" destOrd="0" presId="urn:microsoft.com/office/officeart/2008/layout/HalfCircleOrganizationChart"/>
    <dgm:cxn modelId="{4B2B909F-95E6-4561-8490-61A4012B3648}" type="presParOf" srcId="{0E51D156-CCD0-455D-A676-48B373E8CC78}" destId="{26D43D88-5231-4428-8F4B-966ECF77AB3B}" srcOrd="0" destOrd="0" presId="urn:microsoft.com/office/officeart/2008/layout/HalfCircleOrganizationChart"/>
    <dgm:cxn modelId="{AEC9F390-CC0C-4957-9D21-F13D05E93E6F}" type="presParOf" srcId="{26D43D88-5231-4428-8F4B-966ECF77AB3B}" destId="{EAA10E68-3F7A-4595-AE17-BBDEBE3657AB}" srcOrd="0" destOrd="0" presId="urn:microsoft.com/office/officeart/2008/layout/HalfCircleOrganizationChart"/>
    <dgm:cxn modelId="{08B0D576-A91A-429C-B1D2-A38132FB43AB}" type="presParOf" srcId="{26D43D88-5231-4428-8F4B-966ECF77AB3B}" destId="{C4B67723-3172-4A68-82A0-C6BD33E4004E}" srcOrd="1" destOrd="0" presId="urn:microsoft.com/office/officeart/2008/layout/HalfCircleOrganizationChart"/>
    <dgm:cxn modelId="{156FCB98-619A-4049-9009-C0B69802E702}" type="presParOf" srcId="{26D43D88-5231-4428-8F4B-966ECF77AB3B}" destId="{B5748FEE-7071-4E82-98C2-E13E1134AFEF}" srcOrd="2" destOrd="0" presId="urn:microsoft.com/office/officeart/2008/layout/HalfCircleOrganizationChart"/>
    <dgm:cxn modelId="{9FACC7E0-7CE0-40F9-8E4E-C6DF1F148879}" type="presParOf" srcId="{26D43D88-5231-4428-8F4B-966ECF77AB3B}" destId="{16DAD3F9-A74A-46FC-B0B7-4F68A4120BD5}" srcOrd="3" destOrd="0" presId="urn:microsoft.com/office/officeart/2008/layout/HalfCircleOrganizationChart"/>
    <dgm:cxn modelId="{86D356FC-7F85-4C1D-944C-83F40C2392ED}" type="presParOf" srcId="{0E51D156-CCD0-455D-A676-48B373E8CC78}" destId="{CA4A3AF5-AF2A-4EE7-8C73-B541836A66A9}" srcOrd="1" destOrd="0" presId="urn:microsoft.com/office/officeart/2008/layout/HalfCircleOrganizationChart"/>
    <dgm:cxn modelId="{A6A9D700-7B26-4469-A28C-DE1F2FDBC81C}" type="presParOf" srcId="{0E51D156-CCD0-455D-A676-48B373E8CC78}" destId="{F0461396-B1A4-4A92-BC4B-23C77472701E}" srcOrd="2" destOrd="0" presId="urn:microsoft.com/office/officeart/2008/layout/HalfCircleOrganizationChart"/>
    <dgm:cxn modelId="{4E7D5F15-29CF-412E-8BAC-B834C312C3E8}" type="presParOf" srcId="{1E52351B-D97D-45F8-BCD9-171367C6B77C}" destId="{8DD7C863-977F-4715-AC2D-A22643928511}" srcOrd="2" destOrd="0" presId="urn:microsoft.com/office/officeart/2008/layout/HalfCircleOrganizationChart"/>
    <dgm:cxn modelId="{FE1DE8DE-3B6B-410B-9276-40FFF082B9FC}" type="presParOf" srcId="{1E52351B-D97D-45F8-BCD9-171367C6B77C}" destId="{BC70D0BF-123C-4A51-B304-4C691ECE9BFC}" srcOrd="3" destOrd="0" presId="urn:microsoft.com/office/officeart/2008/layout/HalfCircleOrganizationChart"/>
    <dgm:cxn modelId="{FB4FC447-415D-423D-8A5F-1F59F91301B8}" type="presParOf" srcId="{BC70D0BF-123C-4A51-B304-4C691ECE9BFC}" destId="{8D0CB63D-180D-4FC5-9AAA-51E36C6043A7}" srcOrd="0" destOrd="0" presId="urn:microsoft.com/office/officeart/2008/layout/HalfCircleOrganizationChart"/>
    <dgm:cxn modelId="{13108C62-0F9B-4294-A0F7-28CCAB56AD00}" type="presParOf" srcId="{8D0CB63D-180D-4FC5-9AAA-51E36C6043A7}" destId="{4CC60706-3CD9-4621-8A1E-589F2025BCA7}" srcOrd="0" destOrd="0" presId="urn:microsoft.com/office/officeart/2008/layout/HalfCircleOrganizationChart"/>
    <dgm:cxn modelId="{4E357CD1-BB78-4095-BE6E-1F1749D41DF3}" type="presParOf" srcId="{8D0CB63D-180D-4FC5-9AAA-51E36C6043A7}" destId="{0B1314C8-7368-496F-8F67-E7C2EE13097D}" srcOrd="1" destOrd="0" presId="urn:microsoft.com/office/officeart/2008/layout/HalfCircleOrganizationChart"/>
    <dgm:cxn modelId="{B91E43C4-C7F0-4E91-A99B-06637E757C12}" type="presParOf" srcId="{8D0CB63D-180D-4FC5-9AAA-51E36C6043A7}" destId="{63F7BCE6-22C9-4D7D-AFEE-4AED198067BA}" srcOrd="2" destOrd="0" presId="urn:microsoft.com/office/officeart/2008/layout/HalfCircleOrganizationChart"/>
    <dgm:cxn modelId="{A28DE258-8CB2-43A2-9711-3C24E01BFD65}" type="presParOf" srcId="{8D0CB63D-180D-4FC5-9AAA-51E36C6043A7}" destId="{A8BCD571-A8FC-486F-8CC2-C268E14647E3}" srcOrd="3" destOrd="0" presId="urn:microsoft.com/office/officeart/2008/layout/HalfCircleOrganizationChart"/>
    <dgm:cxn modelId="{E797106B-8FEB-4D24-9673-CC489B115107}" type="presParOf" srcId="{BC70D0BF-123C-4A51-B304-4C691ECE9BFC}" destId="{86977AFE-8FDB-4226-95CF-27FF7988A0AB}" srcOrd="1" destOrd="0" presId="urn:microsoft.com/office/officeart/2008/layout/HalfCircleOrganizationChart"/>
    <dgm:cxn modelId="{23EA28C8-592F-4EE1-9AED-E3733564D7B6}" type="presParOf" srcId="{BC70D0BF-123C-4A51-B304-4C691ECE9BFC}" destId="{2FCF1919-A25C-4BE2-9483-07187B64B00E}" srcOrd="2" destOrd="0" presId="urn:microsoft.com/office/officeart/2008/layout/HalfCircleOrganizationChart"/>
    <dgm:cxn modelId="{37B2F635-0E71-445F-8D97-2D4C48F17891}" type="presParOf" srcId="{EAC84E23-A78B-4611-A4D5-5A0287DAB5C4}" destId="{BAA25051-B68D-46FB-917D-956FCA197BB8}" srcOrd="2" destOrd="0" presId="urn:microsoft.com/office/officeart/2008/layout/HalfCircleOrganizationChart"/>
    <dgm:cxn modelId="{2C11086F-AA76-4E5B-9F8C-A111F8BCE46C}" type="presParOf" srcId="{A9F0E271-8EEB-47AA-9AEF-9646B873BD48}" destId="{919638B2-0A08-473B-8614-2615210AD708}" srcOrd="2" destOrd="0" presId="urn:microsoft.com/office/officeart/2008/layout/HalfCircleOrganizationChart"/>
    <dgm:cxn modelId="{A10ED9AE-1A4A-444F-96D0-D0E56E9FF065}" type="presParOf" srcId="{A9F0E271-8EEB-47AA-9AEF-9646B873BD48}" destId="{85ECFC4A-35B4-4023-8889-C4773C9CCFE7}" srcOrd="3" destOrd="0" presId="urn:microsoft.com/office/officeart/2008/layout/HalfCircleOrganizationChart"/>
    <dgm:cxn modelId="{DF74FA3A-385E-499F-804F-5A81660F21F6}" type="presParOf" srcId="{85ECFC4A-35B4-4023-8889-C4773C9CCFE7}" destId="{FE01AD21-D7EE-47FA-84E2-F3FAE6001C8D}" srcOrd="0" destOrd="0" presId="urn:microsoft.com/office/officeart/2008/layout/HalfCircleOrganizationChart"/>
    <dgm:cxn modelId="{18732F8C-C8F8-4AF5-9290-DB7F16D874DE}" type="presParOf" srcId="{FE01AD21-D7EE-47FA-84E2-F3FAE6001C8D}" destId="{75699DCE-D16E-457A-B9E1-223589ADF02A}" srcOrd="0" destOrd="0" presId="urn:microsoft.com/office/officeart/2008/layout/HalfCircleOrganizationChart"/>
    <dgm:cxn modelId="{938CC133-49E3-44C4-BD23-1947732D6A3B}" type="presParOf" srcId="{FE01AD21-D7EE-47FA-84E2-F3FAE6001C8D}" destId="{1509024A-A7FE-4B49-80AE-59B754C82E9E}" srcOrd="1" destOrd="0" presId="urn:microsoft.com/office/officeart/2008/layout/HalfCircleOrganizationChart"/>
    <dgm:cxn modelId="{D919D271-EF89-4719-867E-8E63AD896E08}" type="presParOf" srcId="{FE01AD21-D7EE-47FA-84E2-F3FAE6001C8D}" destId="{14D30744-6973-4215-91F3-F8309B1B003A}" srcOrd="2" destOrd="0" presId="urn:microsoft.com/office/officeart/2008/layout/HalfCircleOrganizationChart"/>
    <dgm:cxn modelId="{C896DD0E-4A30-4A62-86F4-97386FA2C3F0}" type="presParOf" srcId="{FE01AD21-D7EE-47FA-84E2-F3FAE6001C8D}" destId="{9C1D2A40-F448-49FD-9BE6-5B2500F8FF11}" srcOrd="3" destOrd="0" presId="urn:microsoft.com/office/officeart/2008/layout/HalfCircleOrganizationChart"/>
    <dgm:cxn modelId="{54492A5E-E76D-4307-8CED-6D48670E25F1}" type="presParOf" srcId="{85ECFC4A-35B4-4023-8889-C4773C9CCFE7}" destId="{8E18269E-6AC6-4BD3-BD45-76D23A21B893}" srcOrd="1" destOrd="0" presId="urn:microsoft.com/office/officeart/2008/layout/HalfCircleOrganizationChart"/>
    <dgm:cxn modelId="{86548148-91FE-493A-9132-70CBD7733C87}" type="presParOf" srcId="{8E18269E-6AC6-4BD3-BD45-76D23A21B893}" destId="{FD569C7C-3FAF-4FD1-9F34-CAE1AC7AC309}" srcOrd="0" destOrd="0" presId="urn:microsoft.com/office/officeart/2008/layout/HalfCircleOrganizationChart"/>
    <dgm:cxn modelId="{354E7094-8DB3-4848-AC98-2A8198588852}" type="presParOf" srcId="{8E18269E-6AC6-4BD3-BD45-76D23A21B893}" destId="{5DD6A792-62A2-4B13-9C50-73EB3F3160D9}" srcOrd="1" destOrd="0" presId="urn:microsoft.com/office/officeart/2008/layout/HalfCircleOrganizationChart"/>
    <dgm:cxn modelId="{BF9266A4-147B-46B2-A89C-25BDA8AE5F94}" type="presParOf" srcId="{5DD6A792-62A2-4B13-9C50-73EB3F3160D9}" destId="{FFC13454-549D-4EA4-BB1D-1C37756B963E}" srcOrd="0" destOrd="0" presId="urn:microsoft.com/office/officeart/2008/layout/HalfCircleOrganizationChart"/>
    <dgm:cxn modelId="{85358192-F8A4-4FBA-87B5-E878743F6513}" type="presParOf" srcId="{FFC13454-549D-4EA4-BB1D-1C37756B963E}" destId="{0A1BA0A4-EB1E-414A-9710-FC5D1930196D}" srcOrd="0" destOrd="0" presId="urn:microsoft.com/office/officeart/2008/layout/HalfCircleOrganizationChart"/>
    <dgm:cxn modelId="{0F07099A-2978-4066-B1B4-91E439B1F696}" type="presParOf" srcId="{FFC13454-549D-4EA4-BB1D-1C37756B963E}" destId="{DBB4FC1D-178B-4FB6-8C0A-0D1CE5EB2787}" srcOrd="1" destOrd="0" presId="urn:microsoft.com/office/officeart/2008/layout/HalfCircleOrganizationChart"/>
    <dgm:cxn modelId="{1E0A2435-E64C-4D9A-8B7A-0CB198FA49E8}" type="presParOf" srcId="{FFC13454-549D-4EA4-BB1D-1C37756B963E}" destId="{01D0BC09-70E4-4844-B832-DC1EE372347C}" srcOrd="2" destOrd="0" presId="urn:microsoft.com/office/officeart/2008/layout/HalfCircleOrganizationChart"/>
    <dgm:cxn modelId="{3716BFBD-4EFD-439A-A148-E35CA0AF4D03}" type="presParOf" srcId="{FFC13454-549D-4EA4-BB1D-1C37756B963E}" destId="{0EBB46F4-394B-4B5B-B5D8-0E8581C10D30}" srcOrd="3" destOrd="0" presId="urn:microsoft.com/office/officeart/2008/layout/HalfCircleOrganizationChart"/>
    <dgm:cxn modelId="{7995CBA7-7494-4FB1-9FF8-F83C2F34FA4B}" type="presParOf" srcId="{5DD6A792-62A2-4B13-9C50-73EB3F3160D9}" destId="{26B3FC15-FE04-464B-BF1D-937F96D9664C}" srcOrd="1" destOrd="0" presId="urn:microsoft.com/office/officeart/2008/layout/HalfCircleOrganizationChart"/>
    <dgm:cxn modelId="{D6D69576-CCBC-4BC8-BDF9-23BF0DA7848E}" type="presParOf" srcId="{5DD6A792-62A2-4B13-9C50-73EB3F3160D9}" destId="{A6ED62C4-C30B-4827-B00E-E2E64D752851}" srcOrd="2" destOrd="0" presId="urn:microsoft.com/office/officeart/2008/layout/HalfCircleOrganizationChart"/>
    <dgm:cxn modelId="{A6F9938B-1866-4F29-8127-C9670FF8FEDC}" type="presParOf" srcId="{8E18269E-6AC6-4BD3-BD45-76D23A21B893}" destId="{26028EDD-3627-4AC9-88F2-0F02869E9AF1}" srcOrd="2" destOrd="0" presId="urn:microsoft.com/office/officeart/2008/layout/HalfCircleOrganizationChart"/>
    <dgm:cxn modelId="{9162B607-0FD5-4041-ACD6-296F1E7D65CB}" type="presParOf" srcId="{8E18269E-6AC6-4BD3-BD45-76D23A21B893}" destId="{7D6131A8-9A0D-4235-9614-ABCF94405BB9}" srcOrd="3" destOrd="0" presId="urn:microsoft.com/office/officeart/2008/layout/HalfCircleOrganizationChart"/>
    <dgm:cxn modelId="{160689B6-7A46-4848-A03E-E9E878582C8E}" type="presParOf" srcId="{7D6131A8-9A0D-4235-9614-ABCF94405BB9}" destId="{4454480E-BC7C-415E-9BD7-43B086F3B3F7}" srcOrd="0" destOrd="0" presId="urn:microsoft.com/office/officeart/2008/layout/HalfCircleOrganizationChart"/>
    <dgm:cxn modelId="{1A9690FC-1D03-430D-969F-4CA3F2869951}" type="presParOf" srcId="{4454480E-BC7C-415E-9BD7-43B086F3B3F7}" destId="{36A39D08-1326-4A8F-BB79-71390C206B14}" srcOrd="0" destOrd="0" presId="urn:microsoft.com/office/officeart/2008/layout/HalfCircleOrganizationChart"/>
    <dgm:cxn modelId="{68CBF6C8-0499-4F64-82F9-21FE87E06CE6}" type="presParOf" srcId="{4454480E-BC7C-415E-9BD7-43B086F3B3F7}" destId="{BE4650F9-C1D4-4DED-8491-F2650DBDEB38}" srcOrd="1" destOrd="0" presId="urn:microsoft.com/office/officeart/2008/layout/HalfCircleOrganizationChart"/>
    <dgm:cxn modelId="{812E2B20-3F06-4947-A8BE-9EA5A0906502}" type="presParOf" srcId="{4454480E-BC7C-415E-9BD7-43B086F3B3F7}" destId="{F5C20E76-3AAB-4D0D-B86D-2E44A11776E4}" srcOrd="2" destOrd="0" presId="urn:microsoft.com/office/officeart/2008/layout/HalfCircleOrganizationChart"/>
    <dgm:cxn modelId="{3AC0B7F8-42F1-41AC-92D6-ECECF294AD5D}" type="presParOf" srcId="{4454480E-BC7C-415E-9BD7-43B086F3B3F7}" destId="{1FA8A01A-CC52-4568-BEFC-1856E4B9420B}" srcOrd="3" destOrd="0" presId="urn:microsoft.com/office/officeart/2008/layout/HalfCircleOrganizationChart"/>
    <dgm:cxn modelId="{7F74A751-0E3D-4717-BE31-3C69F31BFB2B}" type="presParOf" srcId="{7D6131A8-9A0D-4235-9614-ABCF94405BB9}" destId="{881A167A-71A5-47DC-A830-9A30843B59B3}" srcOrd="1" destOrd="0" presId="urn:microsoft.com/office/officeart/2008/layout/HalfCircleOrganizationChart"/>
    <dgm:cxn modelId="{D29487D3-4707-44F9-A75F-43A93FF4C249}" type="presParOf" srcId="{7D6131A8-9A0D-4235-9614-ABCF94405BB9}" destId="{F5E74853-5072-4DC8-B967-A27D858B22FE}" srcOrd="2" destOrd="0" presId="urn:microsoft.com/office/officeart/2008/layout/HalfCircleOrganizationChart"/>
    <dgm:cxn modelId="{89D4B766-5B69-4ED4-B847-B8707586D013}" type="presParOf" srcId="{85ECFC4A-35B4-4023-8889-C4773C9CCFE7}" destId="{A37FFB4A-F929-4D54-8C42-19673B0D2309}" srcOrd="2" destOrd="0" presId="urn:microsoft.com/office/officeart/2008/layout/HalfCircleOrganizationChart"/>
    <dgm:cxn modelId="{F68ED05E-B1EE-4054-9150-C62DCD36AAED}" type="presParOf" srcId="{CB587EB2-DA65-42D4-AB29-D9C3A5D7C64B}" destId="{29D1327E-20C7-43A8-9B8D-3BCD08838F7F}" srcOrd="2" destOrd="0" presId="urn:microsoft.com/office/officeart/2008/layout/HalfCircleOrganizationChart"/>
    <dgm:cxn modelId="{BB5D2560-5E69-4182-BB08-F05996AFBA51}" type="presParOf" srcId="{178DC978-AE6E-4297-8DF5-DD248FCA4F4D}" destId="{A4ED4750-2991-4F69-A091-1C8A50BB5160}" srcOrd="2" destOrd="0" presId="urn:microsoft.com/office/officeart/2008/layout/HalfCircleOrganizationChart"/>
    <dgm:cxn modelId="{F1AE0E25-C30F-4EBE-A4F8-9DADC63F1C73}" type="presParOf" srcId="{178DC978-AE6E-4297-8DF5-DD248FCA4F4D}" destId="{116E9429-9C96-4864-9A4A-F12A33039199}" srcOrd="3" destOrd="0" presId="urn:microsoft.com/office/officeart/2008/layout/HalfCircleOrganizationChart"/>
    <dgm:cxn modelId="{C18E5FC4-1591-4828-BB43-558DAA4A5581}" type="presParOf" srcId="{116E9429-9C96-4864-9A4A-F12A33039199}" destId="{278B5FE5-B5F1-42E7-8A52-1572C6AB7BF2}" srcOrd="0" destOrd="0" presId="urn:microsoft.com/office/officeart/2008/layout/HalfCircleOrganizationChart"/>
    <dgm:cxn modelId="{9A9086C4-4CA6-4778-9453-B719C6D58A30}" type="presParOf" srcId="{278B5FE5-B5F1-42E7-8A52-1572C6AB7BF2}" destId="{53DAB1F7-7299-4D67-A608-F4901ADF98AC}" srcOrd="0" destOrd="0" presId="urn:microsoft.com/office/officeart/2008/layout/HalfCircleOrganizationChart"/>
    <dgm:cxn modelId="{1C7399AF-DA4A-4FBD-8E69-20BFB4B3A97F}" type="presParOf" srcId="{278B5FE5-B5F1-42E7-8A52-1572C6AB7BF2}" destId="{6E4F264A-F1BA-4734-8BA4-5CBD613958A9}" srcOrd="1" destOrd="0" presId="urn:microsoft.com/office/officeart/2008/layout/HalfCircleOrganizationChart"/>
    <dgm:cxn modelId="{41177F44-6476-466B-A3F4-A8B4E9B19089}" type="presParOf" srcId="{278B5FE5-B5F1-42E7-8A52-1572C6AB7BF2}" destId="{0E3585B5-2C15-4E7C-93AD-FCF95D03BEB2}" srcOrd="2" destOrd="0" presId="urn:microsoft.com/office/officeart/2008/layout/HalfCircleOrganizationChart"/>
    <dgm:cxn modelId="{26C36D68-F187-4987-ADA3-0FC6146F1C9E}" type="presParOf" srcId="{278B5FE5-B5F1-42E7-8A52-1572C6AB7BF2}" destId="{5017DF6E-FBA3-480C-B75E-F83CD0541BDC}" srcOrd="3" destOrd="0" presId="urn:microsoft.com/office/officeart/2008/layout/HalfCircleOrganizationChart"/>
    <dgm:cxn modelId="{CA227020-BF28-4979-96DE-EF19A3587FD3}" type="presParOf" srcId="{116E9429-9C96-4864-9A4A-F12A33039199}" destId="{40DB41E4-AD53-4C68-B3D6-C156152035A9}" srcOrd="1" destOrd="0" presId="urn:microsoft.com/office/officeart/2008/layout/HalfCircleOrganizationChart"/>
    <dgm:cxn modelId="{3B4DC35E-FBA7-4D28-A637-38703BC5F0CD}" type="presParOf" srcId="{40DB41E4-AD53-4C68-B3D6-C156152035A9}" destId="{7D103A18-DAD8-4C1C-B987-539221C67EFC}" srcOrd="0" destOrd="0" presId="urn:microsoft.com/office/officeart/2008/layout/HalfCircleOrganizationChart"/>
    <dgm:cxn modelId="{5230EE87-5D5C-4377-9498-7F15CA0E35E6}" type="presParOf" srcId="{40DB41E4-AD53-4C68-B3D6-C156152035A9}" destId="{A1426897-7810-469E-8DCA-58DDF9DE75BB}" srcOrd="1" destOrd="0" presId="urn:microsoft.com/office/officeart/2008/layout/HalfCircleOrganizationChart"/>
    <dgm:cxn modelId="{5E0DC572-48B0-4B22-B5A5-3FBCDEA73C54}" type="presParOf" srcId="{A1426897-7810-469E-8DCA-58DDF9DE75BB}" destId="{36DA2863-CD1A-4B3C-BC37-3919E87CEAC3}" srcOrd="0" destOrd="0" presId="urn:microsoft.com/office/officeart/2008/layout/HalfCircleOrganizationChart"/>
    <dgm:cxn modelId="{2C7F659D-80F5-4BD4-8280-94EB6677BD6E}" type="presParOf" srcId="{36DA2863-CD1A-4B3C-BC37-3919E87CEAC3}" destId="{EBE53566-0580-4975-B1CB-E9499406CAF6}" srcOrd="0" destOrd="0" presId="urn:microsoft.com/office/officeart/2008/layout/HalfCircleOrganizationChart"/>
    <dgm:cxn modelId="{9D25B4BA-E3E6-4436-AB98-DC469ABA476A}" type="presParOf" srcId="{36DA2863-CD1A-4B3C-BC37-3919E87CEAC3}" destId="{30F55355-8734-4EDF-A336-EADF122DEEA2}" srcOrd="1" destOrd="0" presId="urn:microsoft.com/office/officeart/2008/layout/HalfCircleOrganizationChart"/>
    <dgm:cxn modelId="{5B654A8E-B561-4C10-A6F1-90B9D90ABCE7}" type="presParOf" srcId="{36DA2863-CD1A-4B3C-BC37-3919E87CEAC3}" destId="{2A4763C4-EA55-4F4A-B9FC-E1D7C2DD84F0}" srcOrd="2" destOrd="0" presId="urn:microsoft.com/office/officeart/2008/layout/HalfCircleOrganizationChart"/>
    <dgm:cxn modelId="{CF6EED98-F631-4BDB-A632-9A18D371CD30}" type="presParOf" srcId="{36DA2863-CD1A-4B3C-BC37-3919E87CEAC3}" destId="{F45C2F3F-8AA5-4952-AA2A-EA35847A1A78}" srcOrd="3" destOrd="0" presId="urn:microsoft.com/office/officeart/2008/layout/HalfCircleOrganizationChart"/>
    <dgm:cxn modelId="{BD93AA0B-3650-484A-92F3-55229C8887D1}" type="presParOf" srcId="{A1426897-7810-469E-8DCA-58DDF9DE75BB}" destId="{D98579AD-6BA0-468F-8963-59070A102F83}" srcOrd="1" destOrd="0" presId="urn:microsoft.com/office/officeart/2008/layout/HalfCircleOrganizationChart"/>
    <dgm:cxn modelId="{46A76BCC-5621-4172-9098-9529FBF2F1EC}" type="presParOf" srcId="{A1426897-7810-469E-8DCA-58DDF9DE75BB}" destId="{8984B43B-9E0F-44C7-AFB5-4183D5931C9F}" srcOrd="2" destOrd="0" presId="urn:microsoft.com/office/officeart/2008/layout/HalfCircleOrganizationChart"/>
    <dgm:cxn modelId="{65A1C7B8-1BD3-4AC4-951B-BE574DD73539}" type="presParOf" srcId="{40DB41E4-AD53-4C68-B3D6-C156152035A9}" destId="{CE6B2FDB-A7E5-4CCE-A21F-F0D421D650A2}" srcOrd="2" destOrd="0" presId="urn:microsoft.com/office/officeart/2008/layout/HalfCircleOrganizationChart"/>
    <dgm:cxn modelId="{B7E92F93-341A-4D1B-8259-803D027050FB}" type="presParOf" srcId="{40DB41E4-AD53-4C68-B3D6-C156152035A9}" destId="{6F7D6DDD-DD7A-498E-96C5-E624FDBB6CC4}" srcOrd="3" destOrd="0" presId="urn:microsoft.com/office/officeart/2008/layout/HalfCircleOrganizationChart"/>
    <dgm:cxn modelId="{6C9AEE7D-F536-4B09-B51F-8746A4F3A3C8}" type="presParOf" srcId="{6F7D6DDD-DD7A-498E-96C5-E624FDBB6CC4}" destId="{A6743D08-5B8B-4EAE-B0A3-07DCD0A92988}" srcOrd="0" destOrd="0" presId="urn:microsoft.com/office/officeart/2008/layout/HalfCircleOrganizationChart"/>
    <dgm:cxn modelId="{FB3F5E54-2734-40F6-AE18-BBBEEA0C8857}" type="presParOf" srcId="{A6743D08-5B8B-4EAE-B0A3-07DCD0A92988}" destId="{87B5331E-BB97-4127-9A04-034B89D7F31D}" srcOrd="0" destOrd="0" presId="urn:microsoft.com/office/officeart/2008/layout/HalfCircleOrganizationChart"/>
    <dgm:cxn modelId="{2FF6E74D-7359-4E7E-8255-5F56993F1934}" type="presParOf" srcId="{A6743D08-5B8B-4EAE-B0A3-07DCD0A92988}" destId="{DCC53787-ABF1-4458-89FB-804F13DF5963}" srcOrd="1" destOrd="0" presId="urn:microsoft.com/office/officeart/2008/layout/HalfCircleOrganizationChart"/>
    <dgm:cxn modelId="{2BCFEFBF-BD02-411F-B0CA-0AF398FE6F55}" type="presParOf" srcId="{A6743D08-5B8B-4EAE-B0A3-07DCD0A92988}" destId="{1831C55C-1D8A-4684-8CA7-E0D56A1CB3BE}" srcOrd="2" destOrd="0" presId="urn:microsoft.com/office/officeart/2008/layout/HalfCircleOrganizationChart"/>
    <dgm:cxn modelId="{9A6DE3EA-2307-4CE5-8737-58D0A7B8E719}" type="presParOf" srcId="{A6743D08-5B8B-4EAE-B0A3-07DCD0A92988}" destId="{8F4ECF3C-CE25-459B-BD85-A70802C1BB71}" srcOrd="3" destOrd="0" presId="urn:microsoft.com/office/officeart/2008/layout/HalfCircleOrganizationChart"/>
    <dgm:cxn modelId="{C06295DE-20D1-4EBA-B910-4BB35971B485}" type="presParOf" srcId="{6F7D6DDD-DD7A-498E-96C5-E624FDBB6CC4}" destId="{8F1BA64A-EB02-4B31-B2AE-028992235C07}" srcOrd="1" destOrd="0" presId="urn:microsoft.com/office/officeart/2008/layout/HalfCircleOrganizationChart"/>
    <dgm:cxn modelId="{21608E3C-B81A-43FA-B656-C6BA913D3919}" type="presParOf" srcId="{8F1BA64A-EB02-4B31-B2AE-028992235C07}" destId="{0432B518-1744-4671-8F5B-D4EA935FBCB5}" srcOrd="0" destOrd="0" presId="urn:microsoft.com/office/officeart/2008/layout/HalfCircleOrganizationChart"/>
    <dgm:cxn modelId="{B45C2EEE-1C6A-4AE2-843A-D029A47A5A8A}" type="presParOf" srcId="{8F1BA64A-EB02-4B31-B2AE-028992235C07}" destId="{4030A641-BB85-44B5-A17B-A128FB607166}" srcOrd="1" destOrd="0" presId="urn:microsoft.com/office/officeart/2008/layout/HalfCircleOrganizationChart"/>
    <dgm:cxn modelId="{CFB3AC0E-3EDD-4602-87AD-F700652595EB}" type="presParOf" srcId="{4030A641-BB85-44B5-A17B-A128FB607166}" destId="{1C434065-C6E0-4827-8F9F-C10E3D881892}" srcOrd="0" destOrd="0" presId="urn:microsoft.com/office/officeart/2008/layout/HalfCircleOrganizationChart"/>
    <dgm:cxn modelId="{BB51357D-52B3-41D9-A78B-5770EF5CC63B}" type="presParOf" srcId="{1C434065-C6E0-4827-8F9F-C10E3D881892}" destId="{4B6709E4-7C14-472B-842C-0A9F75A7055D}" srcOrd="0" destOrd="0" presId="urn:microsoft.com/office/officeart/2008/layout/HalfCircleOrganizationChart"/>
    <dgm:cxn modelId="{D11977A9-5524-4E23-B593-F8C73DB88685}" type="presParOf" srcId="{1C434065-C6E0-4827-8F9F-C10E3D881892}" destId="{1A7B3F1A-7EC4-4160-848B-3C6CD924E6ED}" srcOrd="1" destOrd="0" presId="urn:microsoft.com/office/officeart/2008/layout/HalfCircleOrganizationChart"/>
    <dgm:cxn modelId="{CE654C26-416B-4809-8072-A6F6FDEA1ED3}" type="presParOf" srcId="{1C434065-C6E0-4827-8F9F-C10E3D881892}" destId="{5B43C253-25A9-4D23-B89B-19387461EBFA}" srcOrd="2" destOrd="0" presId="urn:microsoft.com/office/officeart/2008/layout/HalfCircleOrganizationChart"/>
    <dgm:cxn modelId="{57F15CBD-94A7-42B0-9B53-A21CB1776C5F}" type="presParOf" srcId="{1C434065-C6E0-4827-8F9F-C10E3D881892}" destId="{6702CC00-FF07-44A0-B611-9E7E6E7B0105}" srcOrd="3" destOrd="0" presId="urn:microsoft.com/office/officeart/2008/layout/HalfCircleOrganizationChart"/>
    <dgm:cxn modelId="{DDCE53D0-AFB9-43B7-9FD5-1D93CDC42627}" type="presParOf" srcId="{4030A641-BB85-44B5-A17B-A128FB607166}" destId="{C2DE7F6B-6A55-43C7-854E-711BA71D0B78}" srcOrd="1" destOrd="0" presId="urn:microsoft.com/office/officeart/2008/layout/HalfCircleOrganizationChart"/>
    <dgm:cxn modelId="{00C3A4F7-459C-4184-8061-B7745FC45640}" type="presParOf" srcId="{4030A641-BB85-44B5-A17B-A128FB607166}" destId="{4B3BD6D6-AECD-4D67-89C5-C34ED4A3C0DF}" srcOrd="2" destOrd="0" presId="urn:microsoft.com/office/officeart/2008/layout/HalfCircleOrganizationChart"/>
    <dgm:cxn modelId="{EFC6D515-38E5-406B-AFCC-AF225556A8B2}" type="presParOf" srcId="{8F1BA64A-EB02-4B31-B2AE-028992235C07}" destId="{C9C11B0B-482D-4B67-A716-A88CD938CC62}" srcOrd="2" destOrd="0" presId="urn:microsoft.com/office/officeart/2008/layout/HalfCircleOrganizationChart"/>
    <dgm:cxn modelId="{4E3D5E88-CFEB-400B-90B7-7311088E1A39}" type="presParOf" srcId="{8F1BA64A-EB02-4B31-B2AE-028992235C07}" destId="{833848E5-B959-41ED-A810-3D55CE0C86BE}" srcOrd="3" destOrd="0" presId="urn:microsoft.com/office/officeart/2008/layout/HalfCircleOrganizationChart"/>
    <dgm:cxn modelId="{0056016A-8A7F-4168-8955-AF0772592768}" type="presParOf" srcId="{833848E5-B959-41ED-A810-3D55CE0C86BE}" destId="{0EF8425B-ED00-4220-8C23-B31A3BA8A895}" srcOrd="0" destOrd="0" presId="urn:microsoft.com/office/officeart/2008/layout/HalfCircleOrganizationChart"/>
    <dgm:cxn modelId="{222A3549-0A9B-474F-A06F-81DB3B8A1055}" type="presParOf" srcId="{0EF8425B-ED00-4220-8C23-B31A3BA8A895}" destId="{C6B49C82-9BEB-4AA7-B9EC-39DCC248DE2D}" srcOrd="0" destOrd="0" presId="urn:microsoft.com/office/officeart/2008/layout/HalfCircleOrganizationChart"/>
    <dgm:cxn modelId="{3DC8FC34-3E70-4255-9D24-41E8D9EC2AEA}" type="presParOf" srcId="{0EF8425B-ED00-4220-8C23-B31A3BA8A895}" destId="{1C657583-85B8-49FA-A243-25E4F4C65FED}" srcOrd="1" destOrd="0" presId="urn:microsoft.com/office/officeart/2008/layout/HalfCircleOrganizationChart"/>
    <dgm:cxn modelId="{6433712D-5C05-40DF-ADDA-AF89DCAA09E3}" type="presParOf" srcId="{0EF8425B-ED00-4220-8C23-B31A3BA8A895}" destId="{BF61316A-0BE2-495D-80BD-BAAE747B5E62}" srcOrd="2" destOrd="0" presId="urn:microsoft.com/office/officeart/2008/layout/HalfCircleOrganizationChart"/>
    <dgm:cxn modelId="{6B86D118-B181-4AF0-AB26-0103C5536EDE}" type="presParOf" srcId="{0EF8425B-ED00-4220-8C23-B31A3BA8A895}" destId="{86D6CE62-8259-4F5A-9D91-9BE846802F02}" srcOrd="3" destOrd="0" presId="urn:microsoft.com/office/officeart/2008/layout/HalfCircleOrganizationChart"/>
    <dgm:cxn modelId="{AB318E4B-76B4-4C70-AAF1-4AEEB12FBBA4}" type="presParOf" srcId="{833848E5-B959-41ED-A810-3D55CE0C86BE}" destId="{745CC914-F2B3-464F-8523-17627F359C2F}" srcOrd="1" destOrd="0" presId="urn:microsoft.com/office/officeart/2008/layout/HalfCircleOrganizationChart"/>
    <dgm:cxn modelId="{77CBC377-C807-4E61-BB37-B4D5760424F9}" type="presParOf" srcId="{833848E5-B959-41ED-A810-3D55CE0C86BE}" destId="{CE6D2EA2-7286-476C-9432-0CF951B8B84B}" srcOrd="2" destOrd="0" presId="urn:microsoft.com/office/officeart/2008/layout/HalfCircleOrganizationChart"/>
    <dgm:cxn modelId="{EBFEBE99-3D62-43B7-8235-3F7946EC71A7}" type="presParOf" srcId="{6F7D6DDD-DD7A-498E-96C5-E624FDBB6CC4}" destId="{050AE472-1DCE-46A4-A032-DAA19788435F}" srcOrd="2" destOrd="0" presId="urn:microsoft.com/office/officeart/2008/layout/HalfCircleOrganizationChart"/>
    <dgm:cxn modelId="{8D0852D4-1492-4CE3-A2C6-BEC4B9A18B2E}" type="presParOf" srcId="{116E9429-9C96-4864-9A4A-F12A33039199}" destId="{2305D118-2269-49BE-94D6-0961F6343868}" srcOrd="2" destOrd="0" presId="urn:microsoft.com/office/officeart/2008/layout/HalfCircleOrganizationChart"/>
    <dgm:cxn modelId="{2E6926C4-C821-4DFF-8197-D6B409DD9DB9}" type="presParOf" srcId="{54A88BEB-F018-4DD7-9387-84AD849FEA39}" destId="{28D394C0-119C-4752-9E81-8F942FA024F2}" srcOrd="2" destOrd="0" presId="urn:microsoft.com/office/officeart/2008/layout/HalfCircleOrganizationChart"/>
    <dgm:cxn modelId="{6EF1FC10-AE5E-4058-B4F8-089320E1E03E}" type="presParOf" srcId="{5B361E39-CC7A-47C8-8DA6-78909E4EA048}" destId="{A58AB372-8797-4A57-B293-1F53C7A1711A}" srcOrd="2" destOrd="0" presId="urn:microsoft.com/office/officeart/2008/layout/HalfCircleOrganizationChart"/>
    <dgm:cxn modelId="{CD69949E-6D9C-4D0C-8B41-4854C5EA6EAE}" type="presParOf" srcId="{5B361E39-CC7A-47C8-8DA6-78909E4EA048}" destId="{DD7D737C-73EB-4D7E-81F5-1334E24261EC}" srcOrd="3" destOrd="0" presId="urn:microsoft.com/office/officeart/2008/layout/HalfCircleOrganizationChart"/>
    <dgm:cxn modelId="{67C80E04-64CC-428D-95D4-B5EE591552EF}" type="presParOf" srcId="{DD7D737C-73EB-4D7E-81F5-1334E24261EC}" destId="{BC841AC3-D95C-46A2-A233-77F3F6E55936}" srcOrd="0" destOrd="0" presId="urn:microsoft.com/office/officeart/2008/layout/HalfCircleOrganizationChart"/>
    <dgm:cxn modelId="{B0A22A3F-44C8-4DFB-9339-E82140A97BB1}" type="presParOf" srcId="{BC841AC3-D95C-46A2-A233-77F3F6E55936}" destId="{2BC7AE82-521E-451A-98AA-689D0CF1B56C}" srcOrd="0" destOrd="0" presId="urn:microsoft.com/office/officeart/2008/layout/HalfCircleOrganizationChart"/>
    <dgm:cxn modelId="{F3E14E3B-522D-419D-9175-FB837D7C02CD}" type="presParOf" srcId="{BC841AC3-D95C-46A2-A233-77F3F6E55936}" destId="{C413B824-797E-4A52-89C1-FF42B4F784F4}" srcOrd="1" destOrd="0" presId="urn:microsoft.com/office/officeart/2008/layout/HalfCircleOrganizationChart"/>
    <dgm:cxn modelId="{0C1FE27E-93BD-4CC7-97BA-D0EA47184C90}" type="presParOf" srcId="{BC841AC3-D95C-46A2-A233-77F3F6E55936}" destId="{DAFA369A-D256-4B57-9DB9-E751B64847C1}" srcOrd="2" destOrd="0" presId="urn:microsoft.com/office/officeart/2008/layout/HalfCircleOrganizationChart"/>
    <dgm:cxn modelId="{5CD97872-5599-4712-9FBD-C02DC0E3CFAD}" type="presParOf" srcId="{BC841AC3-D95C-46A2-A233-77F3F6E55936}" destId="{CC4AF7B2-CA3F-4099-9F3C-60C04638E4EC}" srcOrd="3" destOrd="0" presId="urn:microsoft.com/office/officeart/2008/layout/HalfCircleOrganizationChart"/>
    <dgm:cxn modelId="{6066DA67-654F-44C8-A337-71FE6A67095B}" type="presParOf" srcId="{DD7D737C-73EB-4D7E-81F5-1334E24261EC}" destId="{1744B1CD-C4B4-422D-8B2D-91C73FD2D007}" srcOrd="1" destOrd="0" presId="urn:microsoft.com/office/officeart/2008/layout/HalfCircleOrganizationChart"/>
    <dgm:cxn modelId="{E240C0C6-E872-4A30-AF50-5C26DF984C17}" type="presParOf" srcId="{1744B1CD-C4B4-422D-8B2D-91C73FD2D007}" destId="{4BC3D7A1-097C-4B81-A308-1A39868CD83E}" srcOrd="0" destOrd="0" presId="urn:microsoft.com/office/officeart/2008/layout/HalfCircleOrganizationChart"/>
    <dgm:cxn modelId="{D6BC8369-58F0-446F-A439-886BA26572CD}" type="presParOf" srcId="{1744B1CD-C4B4-422D-8B2D-91C73FD2D007}" destId="{3FEE7B16-2359-41DE-AC6D-277DDCB9388C}" srcOrd="1" destOrd="0" presId="urn:microsoft.com/office/officeart/2008/layout/HalfCircleOrganizationChart"/>
    <dgm:cxn modelId="{95EBCBA8-1AC1-4775-B25D-E535CD871F60}" type="presParOf" srcId="{3FEE7B16-2359-41DE-AC6D-277DDCB9388C}" destId="{B336AB7C-A399-42A2-AE6D-BDB7039A53A8}" srcOrd="0" destOrd="0" presId="urn:microsoft.com/office/officeart/2008/layout/HalfCircleOrganizationChart"/>
    <dgm:cxn modelId="{3D1419F4-E98D-49FE-9DBE-6A04E7476FD1}" type="presParOf" srcId="{B336AB7C-A399-42A2-AE6D-BDB7039A53A8}" destId="{9D812484-0C00-4C31-AD8D-33ECF1B13195}" srcOrd="0" destOrd="0" presId="urn:microsoft.com/office/officeart/2008/layout/HalfCircleOrganizationChart"/>
    <dgm:cxn modelId="{65DB7900-C713-44B2-986D-10DA1F9520B5}" type="presParOf" srcId="{B336AB7C-A399-42A2-AE6D-BDB7039A53A8}" destId="{5DC70E49-F468-4087-B959-10F1EE75C245}" srcOrd="1" destOrd="0" presId="urn:microsoft.com/office/officeart/2008/layout/HalfCircleOrganizationChart"/>
    <dgm:cxn modelId="{8D6A6E52-77DB-4903-AF33-36148D6028CD}" type="presParOf" srcId="{B336AB7C-A399-42A2-AE6D-BDB7039A53A8}" destId="{7B5E5F73-A692-4EBB-AE9D-7611F3EF5B0C}" srcOrd="2" destOrd="0" presId="urn:microsoft.com/office/officeart/2008/layout/HalfCircleOrganizationChart"/>
    <dgm:cxn modelId="{A80F9C7C-2029-403E-97E3-C0B9AB603695}" type="presParOf" srcId="{B336AB7C-A399-42A2-AE6D-BDB7039A53A8}" destId="{342439D2-D316-4C19-A14B-9F85EA100CE0}" srcOrd="3" destOrd="0" presId="urn:microsoft.com/office/officeart/2008/layout/HalfCircleOrganizationChart"/>
    <dgm:cxn modelId="{DBDCBE4D-6A73-4822-9CE9-4E3792BA9419}" type="presParOf" srcId="{3FEE7B16-2359-41DE-AC6D-277DDCB9388C}" destId="{90AE018B-A8F4-4568-B9A9-28112496A10F}" srcOrd="1" destOrd="0" presId="urn:microsoft.com/office/officeart/2008/layout/HalfCircleOrganizationChart"/>
    <dgm:cxn modelId="{5D6B41C7-7AC9-40D6-9757-AF2DC096609C}" type="presParOf" srcId="{3FEE7B16-2359-41DE-AC6D-277DDCB9388C}" destId="{57358202-D01E-425F-8DB0-7A6C8D0EB53A}" srcOrd="2" destOrd="0" presId="urn:microsoft.com/office/officeart/2008/layout/HalfCircleOrganizationChart"/>
    <dgm:cxn modelId="{FB777515-4C5E-4E1A-8A15-332FE5A7ACD7}" type="presParOf" srcId="{1744B1CD-C4B4-422D-8B2D-91C73FD2D007}" destId="{F9D7224B-AE49-46EC-B68F-DC22F626FF8A}" srcOrd="2" destOrd="0" presId="urn:microsoft.com/office/officeart/2008/layout/HalfCircleOrganizationChart"/>
    <dgm:cxn modelId="{F06AE854-FB30-4E6E-96FD-E8111DCA2DB8}" type="presParOf" srcId="{1744B1CD-C4B4-422D-8B2D-91C73FD2D007}" destId="{A0317BF3-B7B3-45DF-B02F-6F1079E5F7EB}" srcOrd="3" destOrd="0" presId="urn:microsoft.com/office/officeart/2008/layout/HalfCircleOrganizationChart"/>
    <dgm:cxn modelId="{271D2BD9-C5C8-47D7-B242-430C4063D500}" type="presParOf" srcId="{A0317BF3-B7B3-45DF-B02F-6F1079E5F7EB}" destId="{F8F41D44-0B90-47F5-BD99-DD5961BBD711}" srcOrd="0" destOrd="0" presId="urn:microsoft.com/office/officeart/2008/layout/HalfCircleOrganizationChart"/>
    <dgm:cxn modelId="{B9646DA9-6350-43AC-8811-E2CBE311BF7F}" type="presParOf" srcId="{F8F41D44-0B90-47F5-BD99-DD5961BBD711}" destId="{F99D7D1F-62E1-4688-808F-5610DA137908}" srcOrd="0" destOrd="0" presId="urn:microsoft.com/office/officeart/2008/layout/HalfCircleOrganizationChart"/>
    <dgm:cxn modelId="{E12DCF39-7632-4775-9C07-86600551E704}" type="presParOf" srcId="{F8F41D44-0B90-47F5-BD99-DD5961BBD711}" destId="{1F354F47-8010-4C49-A383-15B5149E69D1}" srcOrd="1" destOrd="0" presId="urn:microsoft.com/office/officeart/2008/layout/HalfCircleOrganizationChart"/>
    <dgm:cxn modelId="{ABAE3502-68AD-4F18-A93B-736160622CDA}" type="presParOf" srcId="{F8F41D44-0B90-47F5-BD99-DD5961BBD711}" destId="{8A697958-2BAF-4B0E-818A-6FEA4C6EE038}" srcOrd="2" destOrd="0" presId="urn:microsoft.com/office/officeart/2008/layout/HalfCircleOrganizationChart"/>
    <dgm:cxn modelId="{96DB4215-545A-446D-8C53-8AF21333C25D}" type="presParOf" srcId="{F8F41D44-0B90-47F5-BD99-DD5961BBD711}" destId="{750E2C2E-7839-47F1-9B5A-2EC6B75DEE45}" srcOrd="3" destOrd="0" presId="urn:microsoft.com/office/officeart/2008/layout/HalfCircleOrganizationChart"/>
    <dgm:cxn modelId="{EDC5221D-2CFF-4066-B036-8EECF252F215}" type="presParOf" srcId="{A0317BF3-B7B3-45DF-B02F-6F1079E5F7EB}" destId="{87877C40-F9AA-471E-AE51-E542CACA4248}" srcOrd="1" destOrd="0" presId="urn:microsoft.com/office/officeart/2008/layout/HalfCircleOrganizationChart"/>
    <dgm:cxn modelId="{BD8BEAFC-43B2-4962-8E32-FC05E1A2AFCA}" type="presParOf" srcId="{A0317BF3-B7B3-45DF-B02F-6F1079E5F7EB}" destId="{96A654DE-2321-4061-87F3-F0BA5C2697D6}" srcOrd="2" destOrd="0" presId="urn:microsoft.com/office/officeart/2008/layout/HalfCircleOrganizationChart"/>
    <dgm:cxn modelId="{5F5BF43B-BDC2-434D-A243-D58D06A6A825}" type="presParOf" srcId="{DD7D737C-73EB-4D7E-81F5-1334E24261EC}" destId="{1157AA41-89A7-4941-BCC8-65FD11A77CA8}" srcOrd="2" destOrd="0" presId="urn:microsoft.com/office/officeart/2008/layout/HalfCircleOrganizationChart"/>
    <dgm:cxn modelId="{5571F744-E576-4775-B28D-EF8A9A40B4EC}" type="presParOf" srcId="{F80F1BBE-EDA4-4698-8733-711522ECB7D5}" destId="{16D74037-8233-4728-B684-62A015C5D37E}" srcOrd="2" destOrd="0" presId="urn:microsoft.com/office/officeart/2008/layout/HalfCircleOrganizationChart"/>
    <dgm:cxn modelId="{93F95406-C6E1-4BE0-A8ED-4B27B6A1A74D}" type="presParOf" srcId="{C2473FA0-327C-4CD3-9AA9-5A7D4B3E5A3E}" destId="{D8455A76-7B59-49F1-8CA9-14CD2FD3202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800" dirty="0" err="1" smtClean="0"/>
            <a:t>space</a:t>
          </a:r>
          <a:r>
            <a:rPr lang="fr-CH" sz="800" dirty="0" smtClean="0"/>
            <a:t/>
          </a:r>
          <a:br>
            <a:rPr lang="fr-CH" sz="800" dirty="0" smtClean="0"/>
          </a:br>
          <a:r>
            <a:rPr lang="fr-CH" sz="800" dirty="0" smtClean="0"/>
            <a:t>7</a:t>
          </a:r>
          <a:endParaRPr lang="fr-CH" sz="8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800" dirty="0" smtClean="0"/>
            <a:t>A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800" dirty="0" smtClean="0"/>
            <a:t>E</a:t>
          </a:r>
          <a:br>
            <a:rPr lang="fr-CH" sz="800" dirty="0" smtClean="0"/>
          </a:br>
          <a:r>
            <a:rPr lang="fr-CH" sz="800" dirty="0" smtClean="0"/>
            <a:t>4</a:t>
          </a:r>
          <a:endParaRPr lang="fr-CH" sz="8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800" dirty="0" smtClean="0"/>
            <a:t>F</a:t>
          </a:r>
          <a:br>
            <a:rPr lang="fr-CH" sz="800" dirty="0" smtClean="0"/>
          </a:br>
          <a:r>
            <a:rPr lang="fr-CH" sz="800" dirty="0" smtClean="0"/>
            <a:t>3</a:t>
          </a:r>
          <a:endParaRPr lang="fr-CH" sz="8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800" dirty="0" smtClean="0"/>
            <a:t>T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800" dirty="0" smtClean="0"/>
            <a:t>H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800" dirty="0" smtClean="0"/>
            <a:t>I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800" dirty="0" smtClean="0"/>
            <a:t>S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800" dirty="0" smtClean="0"/>
            <a:t>N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800" dirty="0" smtClean="0"/>
            <a:t>M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800" dirty="0" smtClean="0"/>
            <a:t>U,R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ED013C63-182C-474C-B39A-2BCE57FDEF0E}">
      <dgm:prSet phldrT="[Text]" custT="1"/>
      <dgm:spPr/>
      <dgm:t>
        <a:bodyPr/>
        <a:lstStyle/>
        <a:p>
          <a:r>
            <a:rPr lang="fr-CH" sz="800" dirty="0" smtClean="0"/>
            <a:t>U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B03D3F1B-1BF8-4365-81D4-4DF92EDDCCFD}" type="parTrans" cxnId="{7B9E908B-3B3D-4FB0-88E7-5CF0DF0507C0}">
      <dgm:prSet/>
      <dgm:spPr/>
      <dgm:t>
        <a:bodyPr/>
        <a:lstStyle/>
        <a:p>
          <a:endParaRPr lang="fr-CH" sz="2400"/>
        </a:p>
      </dgm:t>
    </dgm:pt>
    <dgm:pt modelId="{ACB8FB73-23B8-4A2D-9969-FDBEAB45F8A0}" type="sibTrans" cxnId="{7B9E908B-3B3D-4FB0-88E7-5CF0DF0507C0}">
      <dgm:prSet/>
      <dgm:spPr/>
      <dgm:t>
        <a:bodyPr/>
        <a:lstStyle/>
        <a:p>
          <a:endParaRPr lang="fr-CH" sz="2400"/>
        </a:p>
      </dgm:t>
    </dgm:pt>
    <dgm:pt modelId="{289244B7-F02D-4789-B466-2CEC8A20D6C4}">
      <dgm:prSet phldrT="[Text]" custT="1"/>
      <dgm:spPr/>
      <dgm:t>
        <a:bodyPr/>
        <a:lstStyle/>
        <a:p>
          <a:r>
            <a:rPr lang="fr-CH" sz="800" dirty="0" smtClean="0"/>
            <a:t>R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61EBFD31-639C-4D82-8706-24A0E5E7DB58}" type="parTrans" cxnId="{BBC6EED6-50C8-4F61-A96B-4A3C37504FE8}">
      <dgm:prSet/>
      <dgm:spPr/>
      <dgm:t>
        <a:bodyPr/>
        <a:lstStyle/>
        <a:p>
          <a:endParaRPr lang="fr-CH" sz="2400"/>
        </a:p>
      </dgm:t>
    </dgm:pt>
    <dgm:pt modelId="{E487BEAE-4343-4892-891D-C023A7CAA058}" type="sibTrans" cxnId="{BBC6EED6-50C8-4F61-A96B-4A3C37504FE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800" dirty="0" smtClean="0"/>
            <a:t>X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800" dirty="0" smtClean="0"/>
            <a:t>P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8876AAC5-6529-44CA-95A3-9C2F5B3FBB69}">
      <dgm:prSet phldrT="[Text]" custT="1"/>
      <dgm:spPr/>
      <dgm:t>
        <a:bodyPr/>
        <a:lstStyle/>
        <a:p>
          <a:r>
            <a:rPr lang="fr-CH" sz="800" dirty="0" smtClean="0"/>
            <a:t>L,0</a:t>
          </a:r>
          <a:br>
            <a:rPr lang="fr-CH" sz="800" dirty="0" smtClean="0"/>
          </a:br>
          <a:r>
            <a:rPr lang="fr-CH" sz="800" dirty="0" smtClean="0"/>
            <a:t>2</a:t>
          </a:r>
          <a:endParaRPr lang="fr-CH" sz="800" dirty="0"/>
        </a:p>
      </dgm:t>
    </dgm:pt>
    <dgm:pt modelId="{0D2C9F94-99D9-4D06-ADEC-2FB9A8E1F124}" type="parTrans" cxnId="{A3B04AD9-0AE4-4769-80F6-BFDB8FD2C9ED}">
      <dgm:prSet/>
      <dgm:spPr/>
      <dgm:t>
        <a:bodyPr/>
        <a:lstStyle/>
        <a:p>
          <a:endParaRPr lang="fr-CH" sz="2400"/>
        </a:p>
      </dgm:t>
    </dgm:pt>
    <dgm:pt modelId="{6328A651-6832-445A-980B-DAAD6A1C3464}" type="sibTrans" cxnId="{A3B04AD9-0AE4-4769-80F6-BFDB8FD2C9ED}">
      <dgm:prSet/>
      <dgm:spPr/>
      <dgm:t>
        <a:bodyPr/>
        <a:lstStyle/>
        <a:p>
          <a:endParaRPr lang="fr-CH" sz="2400"/>
        </a:p>
      </dgm:t>
    </dgm:pt>
    <dgm:pt modelId="{5675B5B3-61EC-4ECA-8115-5B3B2BEA1C35}">
      <dgm:prSet phldrT="[Text]" custT="1"/>
      <dgm:spPr/>
      <dgm:t>
        <a:bodyPr/>
        <a:lstStyle/>
        <a:p>
          <a:r>
            <a:rPr lang="fr-CH" sz="800" dirty="0" smtClean="0"/>
            <a:t>O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4FF55107-AAEF-484E-8039-0C2DE7199E6E}" type="parTrans" cxnId="{E7CEE9A4-E8E0-4744-8631-9BB962CD1231}">
      <dgm:prSet/>
      <dgm:spPr/>
      <dgm:t>
        <a:bodyPr/>
        <a:lstStyle/>
        <a:p>
          <a:endParaRPr lang="fr-CH" sz="2400"/>
        </a:p>
      </dgm:t>
    </dgm:pt>
    <dgm:pt modelId="{6ADF7838-2795-4D7C-8552-7AD3647520F3}" type="sibTrans" cxnId="{E7CEE9A4-E8E0-4744-8631-9BB962CD1231}">
      <dgm:prSet/>
      <dgm:spPr/>
      <dgm:t>
        <a:bodyPr/>
        <a:lstStyle/>
        <a:p>
          <a:endParaRPr lang="fr-CH" sz="2400"/>
        </a:p>
      </dgm:t>
    </dgm:pt>
    <dgm:pt modelId="{40FE1ABC-6CE6-4A0A-87F8-A3F3C0F36438}">
      <dgm:prSet phldrT="[Text]" custT="1"/>
      <dgm:spPr/>
      <dgm:t>
        <a:bodyPr/>
        <a:lstStyle/>
        <a:p>
          <a:r>
            <a:rPr lang="fr-CH" sz="800" dirty="0" smtClean="0"/>
            <a:t>L</a:t>
          </a:r>
          <a:br>
            <a:rPr lang="fr-CH" sz="800" dirty="0" smtClean="0"/>
          </a:br>
          <a:r>
            <a:rPr lang="fr-CH" sz="800" dirty="0" smtClean="0"/>
            <a:t>1</a:t>
          </a:r>
          <a:endParaRPr lang="fr-CH" sz="800" dirty="0"/>
        </a:p>
      </dgm:t>
    </dgm:pt>
    <dgm:pt modelId="{A00AA8B8-56D2-4BC2-92D4-37DE71595089}" type="parTrans" cxnId="{F429BA1B-232C-47EA-878C-2EC2419DEFCD}">
      <dgm:prSet/>
      <dgm:spPr/>
      <dgm:t>
        <a:bodyPr/>
        <a:lstStyle/>
        <a:p>
          <a:endParaRPr lang="fr-CH" sz="2400"/>
        </a:p>
      </dgm:t>
    </dgm:pt>
    <dgm:pt modelId="{8C928381-F036-450E-AEA7-9176C8F65D1A}" type="sibTrans" cxnId="{F429BA1B-232C-47EA-878C-2EC2419DEFCD}">
      <dgm:prSet/>
      <dgm:spPr/>
      <dgm:t>
        <a:bodyPr/>
        <a:lstStyle/>
        <a:p>
          <a:endParaRPr lang="fr-CH" sz="2400"/>
        </a:p>
      </dgm:t>
    </dgm:pt>
    <dgm:pt modelId="{9E973ED5-4661-4536-AEEF-04515521DAC2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D1A8B92A-6981-4203-8D3B-269295654774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F3158F39-09F1-45C5-BCCE-B56BD4890244}" type="pres">
      <dgm:prSet presAssocID="{3F3C2526-3E63-420D-8011-533980F2E012}" presName="rootComposite1" presStyleCnt="0"/>
      <dgm:spPr/>
    </dgm:pt>
    <dgm:pt modelId="{61A8DB75-475F-4643-B9DC-C2D0D81BEA14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DC7BD62-E239-45FF-B7EF-1A6002981B4E}" type="pres">
      <dgm:prSet presAssocID="{3F3C2526-3E63-420D-8011-533980F2E012}" presName="topArc1" presStyleLbl="parChTrans1D1" presStyleIdx="0" presStyleCnt="36"/>
      <dgm:spPr/>
    </dgm:pt>
    <dgm:pt modelId="{959F7C92-C550-4133-913C-8EE5A742DC59}" type="pres">
      <dgm:prSet presAssocID="{3F3C2526-3E63-420D-8011-533980F2E012}" presName="bottomArc1" presStyleLbl="parChTrans1D1" presStyleIdx="1" presStyleCnt="36"/>
      <dgm:spPr/>
    </dgm:pt>
    <dgm:pt modelId="{E09BC5CF-8D4A-4365-830A-6A743D554DDE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F584FB1D-5415-4CAC-80CD-40E71F7DADA6}" type="pres">
      <dgm:prSet presAssocID="{3F3C2526-3E63-420D-8011-533980F2E012}" presName="hierChild2" presStyleCnt="0"/>
      <dgm:spPr/>
    </dgm:pt>
    <dgm:pt modelId="{ACE65205-1060-44B3-84E4-D08B3A342AF7}" type="pres">
      <dgm:prSet presAssocID="{3F3C2526-3E63-420D-8011-533980F2E012}" presName="hierChild3" presStyleCnt="0"/>
      <dgm:spPr/>
    </dgm:pt>
    <dgm:pt modelId="{A380C690-C53A-4617-BB1B-4046E252F42C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29C91596-692C-430E-9DC2-9D968F912B6E}" type="pres">
      <dgm:prSet presAssocID="{33B34BA9-A957-4D09-83CA-7C2765478269}" presName="rootComposite1" presStyleCnt="0"/>
      <dgm:spPr/>
    </dgm:pt>
    <dgm:pt modelId="{191E0029-B52F-42D8-B24B-4843003FA79B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310DEC8-A2C1-4E4E-97CD-9F59C9B1555E}" type="pres">
      <dgm:prSet presAssocID="{33B34BA9-A957-4D09-83CA-7C2765478269}" presName="topArc1" presStyleLbl="parChTrans1D1" presStyleIdx="2" presStyleCnt="36"/>
      <dgm:spPr/>
    </dgm:pt>
    <dgm:pt modelId="{CAC31014-EC29-4193-9CA9-3459ACDCCDA9}" type="pres">
      <dgm:prSet presAssocID="{33B34BA9-A957-4D09-83CA-7C2765478269}" presName="bottomArc1" presStyleLbl="parChTrans1D1" presStyleIdx="3" presStyleCnt="36"/>
      <dgm:spPr/>
    </dgm:pt>
    <dgm:pt modelId="{64A54504-BF1F-4050-B8A5-5FB4AF968E71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00301AC6-DC9F-4DB0-912F-448E758A1F51}" type="pres">
      <dgm:prSet presAssocID="{33B34BA9-A957-4D09-83CA-7C2765478269}" presName="hierChild2" presStyleCnt="0"/>
      <dgm:spPr/>
    </dgm:pt>
    <dgm:pt modelId="{14AE899C-83E6-41DD-8F69-EF160E5FA6D8}" type="pres">
      <dgm:prSet presAssocID="{33B34BA9-A957-4D09-83CA-7C2765478269}" presName="hierChild3" presStyleCnt="0"/>
      <dgm:spPr/>
    </dgm:pt>
    <dgm:pt modelId="{F3AAD796-19AF-4085-9EDB-E1756B5E458D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06C9D45A-1648-4AF4-95E2-EB1430F5EABF}" type="pres">
      <dgm:prSet presAssocID="{4AAB9C7D-9A36-4B24-B934-F31B3BE0DEBF}" presName="rootComposite1" presStyleCnt="0"/>
      <dgm:spPr/>
    </dgm:pt>
    <dgm:pt modelId="{42741E58-8FBF-4EBE-BBA3-DA0A823619E5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05B5C3E-209A-47C6-B092-783FB9AA05A8}" type="pres">
      <dgm:prSet presAssocID="{4AAB9C7D-9A36-4B24-B934-F31B3BE0DEBF}" presName="topArc1" presStyleLbl="parChTrans1D1" presStyleIdx="4" presStyleCnt="36"/>
      <dgm:spPr/>
    </dgm:pt>
    <dgm:pt modelId="{9F839317-2775-434E-8364-564316355222}" type="pres">
      <dgm:prSet presAssocID="{4AAB9C7D-9A36-4B24-B934-F31B3BE0DEBF}" presName="bottomArc1" presStyleLbl="parChTrans1D1" presStyleIdx="5" presStyleCnt="36"/>
      <dgm:spPr/>
    </dgm:pt>
    <dgm:pt modelId="{F088BC18-8834-4FED-B53C-8E6212C6A099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185D96FB-E2DD-4410-9335-084460ABD579}" type="pres">
      <dgm:prSet presAssocID="{4AAB9C7D-9A36-4B24-B934-F31B3BE0DEBF}" presName="hierChild2" presStyleCnt="0"/>
      <dgm:spPr/>
    </dgm:pt>
    <dgm:pt modelId="{D374D005-9A72-41AA-A75B-2D8F2F40A176}" type="pres">
      <dgm:prSet presAssocID="{4AAB9C7D-9A36-4B24-B934-F31B3BE0DEBF}" presName="hierChild3" presStyleCnt="0"/>
      <dgm:spPr/>
    </dgm:pt>
    <dgm:pt modelId="{53AA7753-2FB1-42DE-B8DB-4A6967731A29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4EE16315-D922-43BE-A455-B71A4652F316}" type="pres">
      <dgm:prSet presAssocID="{35EAAC8D-73D7-4646-A23B-32A89C50576A}" presName="rootComposite1" presStyleCnt="0"/>
      <dgm:spPr/>
    </dgm:pt>
    <dgm:pt modelId="{73ED26AF-7EAF-479E-881E-BB5252041ADA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6AE8D83-7005-4C05-B56C-C202E9B9994F}" type="pres">
      <dgm:prSet presAssocID="{35EAAC8D-73D7-4646-A23B-32A89C50576A}" presName="topArc1" presStyleLbl="parChTrans1D1" presStyleIdx="6" presStyleCnt="36"/>
      <dgm:spPr/>
    </dgm:pt>
    <dgm:pt modelId="{5BA2198F-A083-44A9-BD52-5425E23AA6E8}" type="pres">
      <dgm:prSet presAssocID="{35EAAC8D-73D7-4646-A23B-32A89C50576A}" presName="bottomArc1" presStyleLbl="parChTrans1D1" presStyleIdx="7" presStyleCnt="36"/>
      <dgm:spPr/>
    </dgm:pt>
    <dgm:pt modelId="{AA629FB3-9FC3-44BE-9873-1C41FA9F0C69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674E9280-7130-4E2F-A51B-06B33F31C8A2}" type="pres">
      <dgm:prSet presAssocID="{35EAAC8D-73D7-4646-A23B-32A89C50576A}" presName="hierChild2" presStyleCnt="0"/>
      <dgm:spPr/>
    </dgm:pt>
    <dgm:pt modelId="{9C341F3F-C79C-4535-8C28-5EFC73B9EB38}" type="pres">
      <dgm:prSet presAssocID="{35EAAC8D-73D7-4646-A23B-32A89C50576A}" presName="hierChild3" presStyleCnt="0"/>
      <dgm:spPr/>
    </dgm:pt>
    <dgm:pt modelId="{F65BE90E-2F8D-458D-B825-94917ADF9745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433FE1C7-6CC5-45B8-8889-E5F1CCC1F3DB}" type="pres">
      <dgm:prSet presAssocID="{A44A937F-6A72-4C33-AB7E-031FCC7D7D9F}" presName="rootComposite1" presStyleCnt="0"/>
      <dgm:spPr/>
    </dgm:pt>
    <dgm:pt modelId="{23E0F757-E9F2-40C9-B7E4-F36249BF668B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43D716C-D75C-4565-A70E-3A8D2FC0B786}" type="pres">
      <dgm:prSet presAssocID="{A44A937F-6A72-4C33-AB7E-031FCC7D7D9F}" presName="topArc1" presStyleLbl="parChTrans1D1" presStyleIdx="8" presStyleCnt="36"/>
      <dgm:spPr/>
    </dgm:pt>
    <dgm:pt modelId="{6F18F627-3A9C-4020-8EF1-5D8615998773}" type="pres">
      <dgm:prSet presAssocID="{A44A937F-6A72-4C33-AB7E-031FCC7D7D9F}" presName="bottomArc1" presStyleLbl="parChTrans1D1" presStyleIdx="9" presStyleCnt="36"/>
      <dgm:spPr/>
    </dgm:pt>
    <dgm:pt modelId="{EB6A75B2-D048-4BD6-9BF9-4F69C8A211B7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F0A3716B-8C38-4C3A-BD78-E9F0CB24798B}" type="pres">
      <dgm:prSet presAssocID="{A44A937F-6A72-4C33-AB7E-031FCC7D7D9F}" presName="hierChild2" presStyleCnt="0"/>
      <dgm:spPr/>
    </dgm:pt>
    <dgm:pt modelId="{9CEA5A4F-66C1-44E9-8B15-4897D89ECC9F}" type="pres">
      <dgm:prSet presAssocID="{A44A937F-6A72-4C33-AB7E-031FCC7D7D9F}" presName="hierChild3" presStyleCnt="0"/>
      <dgm:spPr/>
    </dgm:pt>
    <dgm:pt modelId="{A779EF73-8FC4-4818-93F8-9678C8F6A190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03F61BBC-2E36-4918-A426-9CEF63AC0711}" type="pres">
      <dgm:prSet presAssocID="{7CAF7F5F-20B0-4ECD-8FB0-7EC7E8B6500B}" presName="rootComposite1" presStyleCnt="0"/>
      <dgm:spPr/>
    </dgm:pt>
    <dgm:pt modelId="{0A82B0B6-A2EC-4EAD-9EC7-73F3A7D9D6B7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95DD04-78FB-46D3-AE1A-43BAA950667F}" type="pres">
      <dgm:prSet presAssocID="{7CAF7F5F-20B0-4ECD-8FB0-7EC7E8B6500B}" presName="topArc1" presStyleLbl="parChTrans1D1" presStyleIdx="10" presStyleCnt="36"/>
      <dgm:spPr/>
    </dgm:pt>
    <dgm:pt modelId="{133C522A-DF80-480C-85A9-EB386444468A}" type="pres">
      <dgm:prSet presAssocID="{7CAF7F5F-20B0-4ECD-8FB0-7EC7E8B6500B}" presName="bottomArc1" presStyleLbl="parChTrans1D1" presStyleIdx="11" presStyleCnt="36"/>
      <dgm:spPr/>
    </dgm:pt>
    <dgm:pt modelId="{C7B8C086-9989-438A-B73C-41C9E8A6A20A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BEEAB4FA-5E87-40C2-8034-6B1B1D4C3ADE}" type="pres">
      <dgm:prSet presAssocID="{7CAF7F5F-20B0-4ECD-8FB0-7EC7E8B6500B}" presName="hierChild2" presStyleCnt="0"/>
      <dgm:spPr/>
    </dgm:pt>
    <dgm:pt modelId="{C89EB6DD-9E73-434D-888E-331C48D29D34}" type="pres">
      <dgm:prSet presAssocID="{7CAF7F5F-20B0-4ECD-8FB0-7EC7E8B6500B}" presName="hierChild3" presStyleCnt="0"/>
      <dgm:spPr/>
    </dgm:pt>
    <dgm:pt modelId="{AAF2F991-65AB-4DFC-9528-AC68293A60F6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2C1BD14E-291B-49B6-ABB5-2B30BB629C23}" type="pres">
      <dgm:prSet presAssocID="{F998F8E7-925E-4F28-BCDB-CF162CE9B0B4}" presName="rootComposite1" presStyleCnt="0"/>
      <dgm:spPr/>
    </dgm:pt>
    <dgm:pt modelId="{5CDF7E4C-8B85-4582-AC2F-1C5A93487BA4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DD21633-750D-4CF6-8668-323D42F129E9}" type="pres">
      <dgm:prSet presAssocID="{F998F8E7-925E-4F28-BCDB-CF162CE9B0B4}" presName="topArc1" presStyleLbl="parChTrans1D1" presStyleIdx="12" presStyleCnt="36"/>
      <dgm:spPr/>
    </dgm:pt>
    <dgm:pt modelId="{F765A21E-D653-4CFA-832C-6CB4A1EF2322}" type="pres">
      <dgm:prSet presAssocID="{F998F8E7-925E-4F28-BCDB-CF162CE9B0B4}" presName="bottomArc1" presStyleLbl="parChTrans1D1" presStyleIdx="13" presStyleCnt="36"/>
      <dgm:spPr/>
    </dgm:pt>
    <dgm:pt modelId="{EFF27FA0-190D-4407-8DF8-C763DB3FC50B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CE8B4F27-5DA6-4346-802F-1824C0FA0B38}" type="pres">
      <dgm:prSet presAssocID="{F998F8E7-925E-4F28-BCDB-CF162CE9B0B4}" presName="hierChild2" presStyleCnt="0"/>
      <dgm:spPr/>
    </dgm:pt>
    <dgm:pt modelId="{507C3AEB-5826-4509-844C-C0E3DEF95177}" type="pres">
      <dgm:prSet presAssocID="{F998F8E7-925E-4F28-BCDB-CF162CE9B0B4}" presName="hierChild3" presStyleCnt="0"/>
      <dgm:spPr/>
    </dgm:pt>
    <dgm:pt modelId="{A01DC776-1E3D-4E60-A7F0-5C4DB20AB28B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17F38E15-7930-4DFB-B211-B8F5399CB6A4}" type="pres">
      <dgm:prSet presAssocID="{06E25994-2F25-4132-A39F-A55A9E54AD3E}" presName="rootComposite1" presStyleCnt="0"/>
      <dgm:spPr/>
    </dgm:pt>
    <dgm:pt modelId="{8167C8CC-7969-4A92-870A-F4F154345BE9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41C89A5-75AF-48AA-903D-EA7C37F2DB56}" type="pres">
      <dgm:prSet presAssocID="{06E25994-2F25-4132-A39F-A55A9E54AD3E}" presName="topArc1" presStyleLbl="parChTrans1D1" presStyleIdx="14" presStyleCnt="36"/>
      <dgm:spPr/>
    </dgm:pt>
    <dgm:pt modelId="{EFC716EE-BF8F-423B-8040-1D9C1FDC8B26}" type="pres">
      <dgm:prSet presAssocID="{06E25994-2F25-4132-A39F-A55A9E54AD3E}" presName="bottomArc1" presStyleLbl="parChTrans1D1" presStyleIdx="15" presStyleCnt="36"/>
      <dgm:spPr/>
    </dgm:pt>
    <dgm:pt modelId="{0CD994F9-FE8A-4C5E-9BFF-CF0DBB05B52C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37B69C84-AD80-4928-9790-C95377CB8AA1}" type="pres">
      <dgm:prSet presAssocID="{06E25994-2F25-4132-A39F-A55A9E54AD3E}" presName="hierChild2" presStyleCnt="0"/>
      <dgm:spPr/>
    </dgm:pt>
    <dgm:pt modelId="{0576E7F9-B2AB-4C11-A2A8-9B0FE66E5DF6}" type="pres">
      <dgm:prSet presAssocID="{06E25994-2F25-4132-A39F-A55A9E54AD3E}" presName="hierChild3" presStyleCnt="0"/>
      <dgm:spPr/>
    </dgm:pt>
    <dgm:pt modelId="{5813E54C-18B9-4107-AEF1-DF065F631998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74D9E9F7-7CE1-41D1-9A7A-FDD93F4251C6}" type="pres">
      <dgm:prSet presAssocID="{40C3DC95-6E36-4DF7-9021-3538B6C01BFB}" presName="rootComposite1" presStyleCnt="0"/>
      <dgm:spPr/>
    </dgm:pt>
    <dgm:pt modelId="{D59731D4-E4DB-4AB4-AD60-01EA378C17F1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BDB42E8-D819-4AEE-A8AF-348E55B44A65}" type="pres">
      <dgm:prSet presAssocID="{40C3DC95-6E36-4DF7-9021-3538B6C01BFB}" presName="topArc1" presStyleLbl="parChTrans1D1" presStyleIdx="16" presStyleCnt="36"/>
      <dgm:spPr/>
    </dgm:pt>
    <dgm:pt modelId="{23822323-D39D-4598-BC97-8A4AD2DBAB1F}" type="pres">
      <dgm:prSet presAssocID="{40C3DC95-6E36-4DF7-9021-3538B6C01BFB}" presName="bottomArc1" presStyleLbl="parChTrans1D1" presStyleIdx="17" presStyleCnt="36"/>
      <dgm:spPr/>
    </dgm:pt>
    <dgm:pt modelId="{02516F9A-FE64-4202-89D6-C4D09F1A2F70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E9848158-4D7E-439F-9085-012CA43B5C30}" type="pres">
      <dgm:prSet presAssocID="{40C3DC95-6E36-4DF7-9021-3538B6C01BFB}" presName="hierChild2" presStyleCnt="0"/>
      <dgm:spPr/>
    </dgm:pt>
    <dgm:pt modelId="{65B78D18-01D0-4727-AAD3-0E41A3287A36}" type="pres">
      <dgm:prSet presAssocID="{40C3DC95-6E36-4DF7-9021-3538B6C01BFB}" presName="hierChild3" presStyleCnt="0"/>
      <dgm:spPr/>
    </dgm:pt>
    <dgm:pt modelId="{1372A59C-3EEB-40D5-B61E-34211C8C41BD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7691860C-F807-461D-B970-33BA14D449CE}" type="pres">
      <dgm:prSet presAssocID="{987BB1AA-A369-4D2A-8D69-7397AFD5617D}" presName="rootComposite1" presStyleCnt="0"/>
      <dgm:spPr/>
    </dgm:pt>
    <dgm:pt modelId="{0586DC2E-197B-4964-A572-561B1454E2C8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EDCE0A5-1481-4B5A-A29C-F034B9D40675}" type="pres">
      <dgm:prSet presAssocID="{987BB1AA-A369-4D2A-8D69-7397AFD5617D}" presName="topArc1" presStyleLbl="parChTrans1D1" presStyleIdx="18" presStyleCnt="36"/>
      <dgm:spPr/>
    </dgm:pt>
    <dgm:pt modelId="{F7A52601-9C67-420A-BE71-3781FF39DDD3}" type="pres">
      <dgm:prSet presAssocID="{987BB1AA-A369-4D2A-8D69-7397AFD5617D}" presName="bottomArc1" presStyleLbl="parChTrans1D1" presStyleIdx="19" presStyleCnt="36"/>
      <dgm:spPr/>
    </dgm:pt>
    <dgm:pt modelId="{B8C32C58-F157-4ACF-A67E-5B01AF7E50F0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2D9D5CA6-291F-4E8A-A9CD-4D72239D6DD6}" type="pres">
      <dgm:prSet presAssocID="{987BB1AA-A369-4D2A-8D69-7397AFD5617D}" presName="hierChild2" presStyleCnt="0"/>
      <dgm:spPr/>
    </dgm:pt>
    <dgm:pt modelId="{0311A740-E486-496C-ACBC-5E2BE062B641}" type="pres">
      <dgm:prSet presAssocID="{987BB1AA-A369-4D2A-8D69-7397AFD5617D}" presName="hierChild3" presStyleCnt="0"/>
      <dgm:spPr/>
    </dgm:pt>
    <dgm:pt modelId="{88BD06EA-1FFF-47CE-A940-ABE36F377F42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02F53430-EDF8-4DB2-A022-2CEEBA1EF370}" type="pres">
      <dgm:prSet presAssocID="{5FBFB480-6708-4FC0-93E5-AFA78BE556C9}" presName="rootComposite1" presStyleCnt="0"/>
      <dgm:spPr/>
    </dgm:pt>
    <dgm:pt modelId="{583FA636-99CF-4E72-9E03-BF3B0A51A1D3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6D2E8A4-B4F2-4B8D-92AA-33E37FFE5674}" type="pres">
      <dgm:prSet presAssocID="{5FBFB480-6708-4FC0-93E5-AFA78BE556C9}" presName="topArc1" presStyleLbl="parChTrans1D1" presStyleIdx="20" presStyleCnt="36"/>
      <dgm:spPr/>
    </dgm:pt>
    <dgm:pt modelId="{40746267-B598-447F-83D0-D09248263543}" type="pres">
      <dgm:prSet presAssocID="{5FBFB480-6708-4FC0-93E5-AFA78BE556C9}" presName="bottomArc1" presStyleLbl="parChTrans1D1" presStyleIdx="21" presStyleCnt="36"/>
      <dgm:spPr/>
    </dgm:pt>
    <dgm:pt modelId="{EBD96B99-661E-448D-8F5B-1FFE1A39D359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9DBF0C4D-049F-4FAF-B0B7-76A34106A047}" type="pres">
      <dgm:prSet presAssocID="{5FBFB480-6708-4FC0-93E5-AFA78BE556C9}" presName="hierChild2" presStyleCnt="0"/>
      <dgm:spPr/>
    </dgm:pt>
    <dgm:pt modelId="{C1BDB27A-AE10-41FD-8218-3BE5036ABFAA}" type="pres">
      <dgm:prSet presAssocID="{B03D3F1B-1BF8-4365-81D4-4DF92EDDCCFD}" presName="Name28" presStyleLbl="parChTrans1D2" presStyleIdx="0" presStyleCnt="4"/>
      <dgm:spPr/>
      <dgm:t>
        <a:bodyPr/>
        <a:lstStyle/>
        <a:p>
          <a:endParaRPr lang="fr-CH"/>
        </a:p>
      </dgm:t>
    </dgm:pt>
    <dgm:pt modelId="{B2C53111-AA1E-4B9D-8FB0-B488BC734DF1}" type="pres">
      <dgm:prSet presAssocID="{ED013C63-182C-474C-B39A-2BCE57FDEF0E}" presName="hierRoot2" presStyleCnt="0">
        <dgm:presLayoutVars>
          <dgm:hierBranch val="init"/>
        </dgm:presLayoutVars>
      </dgm:prSet>
      <dgm:spPr/>
    </dgm:pt>
    <dgm:pt modelId="{9F6B78BE-E2A2-418D-A68C-8ADD227B62BC}" type="pres">
      <dgm:prSet presAssocID="{ED013C63-182C-474C-B39A-2BCE57FDEF0E}" presName="rootComposite2" presStyleCnt="0"/>
      <dgm:spPr/>
    </dgm:pt>
    <dgm:pt modelId="{93BE76F3-8B1B-4A38-BF4D-C4E874D961A1}" type="pres">
      <dgm:prSet presAssocID="{ED013C63-182C-474C-B39A-2BCE57FDEF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C5BA3FE-FF61-43C2-B494-4E6F56E20F78}" type="pres">
      <dgm:prSet presAssocID="{ED013C63-182C-474C-B39A-2BCE57FDEF0E}" presName="topArc2" presStyleLbl="parChTrans1D1" presStyleIdx="22" presStyleCnt="36"/>
      <dgm:spPr/>
    </dgm:pt>
    <dgm:pt modelId="{3A006DF3-49C5-4510-8A61-63B596D203F1}" type="pres">
      <dgm:prSet presAssocID="{ED013C63-182C-474C-B39A-2BCE57FDEF0E}" presName="bottomArc2" presStyleLbl="parChTrans1D1" presStyleIdx="23" presStyleCnt="36"/>
      <dgm:spPr/>
    </dgm:pt>
    <dgm:pt modelId="{270C1F5C-318A-404E-B306-01AFFD86B0B9}" type="pres">
      <dgm:prSet presAssocID="{ED013C63-182C-474C-B39A-2BCE57FDEF0E}" presName="topConnNode2" presStyleLbl="node2" presStyleIdx="0" presStyleCnt="0"/>
      <dgm:spPr/>
      <dgm:t>
        <a:bodyPr/>
        <a:lstStyle/>
        <a:p>
          <a:endParaRPr lang="fr-CH"/>
        </a:p>
      </dgm:t>
    </dgm:pt>
    <dgm:pt modelId="{2C45AA65-D925-4545-A65C-752F315A4802}" type="pres">
      <dgm:prSet presAssocID="{ED013C63-182C-474C-B39A-2BCE57FDEF0E}" presName="hierChild4" presStyleCnt="0"/>
      <dgm:spPr/>
    </dgm:pt>
    <dgm:pt modelId="{4BD5BD8D-DE87-41F8-8891-002DD735F15D}" type="pres">
      <dgm:prSet presAssocID="{ED013C63-182C-474C-B39A-2BCE57FDEF0E}" presName="hierChild5" presStyleCnt="0"/>
      <dgm:spPr/>
    </dgm:pt>
    <dgm:pt modelId="{1036302D-3E01-42DB-9F95-7B6E41804E7B}" type="pres">
      <dgm:prSet presAssocID="{61EBFD31-639C-4D82-8706-24A0E5E7DB58}" presName="Name28" presStyleLbl="parChTrans1D2" presStyleIdx="1" presStyleCnt="4"/>
      <dgm:spPr/>
      <dgm:t>
        <a:bodyPr/>
        <a:lstStyle/>
        <a:p>
          <a:endParaRPr lang="fr-CH"/>
        </a:p>
      </dgm:t>
    </dgm:pt>
    <dgm:pt modelId="{F0495EF2-A5DF-469E-A1EE-B6AEBBFFF1B7}" type="pres">
      <dgm:prSet presAssocID="{289244B7-F02D-4789-B466-2CEC8A20D6C4}" presName="hierRoot2" presStyleCnt="0">
        <dgm:presLayoutVars>
          <dgm:hierBranch val="init"/>
        </dgm:presLayoutVars>
      </dgm:prSet>
      <dgm:spPr/>
    </dgm:pt>
    <dgm:pt modelId="{93C4B34B-B4ED-4BC0-8E8D-7DD24892B8EE}" type="pres">
      <dgm:prSet presAssocID="{289244B7-F02D-4789-B466-2CEC8A20D6C4}" presName="rootComposite2" presStyleCnt="0"/>
      <dgm:spPr/>
    </dgm:pt>
    <dgm:pt modelId="{7542C5EC-DA31-4877-8B88-357FDE7BDAC8}" type="pres">
      <dgm:prSet presAssocID="{289244B7-F02D-4789-B466-2CEC8A20D6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138137B-C46B-49C7-A339-972F438F7EAF}" type="pres">
      <dgm:prSet presAssocID="{289244B7-F02D-4789-B466-2CEC8A20D6C4}" presName="topArc2" presStyleLbl="parChTrans1D1" presStyleIdx="24" presStyleCnt="36"/>
      <dgm:spPr/>
    </dgm:pt>
    <dgm:pt modelId="{F6184F83-A9AE-4260-85CF-0B6ED0BD8592}" type="pres">
      <dgm:prSet presAssocID="{289244B7-F02D-4789-B466-2CEC8A20D6C4}" presName="bottomArc2" presStyleLbl="parChTrans1D1" presStyleIdx="25" presStyleCnt="36"/>
      <dgm:spPr/>
    </dgm:pt>
    <dgm:pt modelId="{6A1121E9-D226-4E54-8AC1-D37C6018DC8A}" type="pres">
      <dgm:prSet presAssocID="{289244B7-F02D-4789-B466-2CEC8A20D6C4}" presName="topConnNode2" presStyleLbl="node2" presStyleIdx="0" presStyleCnt="0"/>
      <dgm:spPr/>
      <dgm:t>
        <a:bodyPr/>
        <a:lstStyle/>
        <a:p>
          <a:endParaRPr lang="fr-CH"/>
        </a:p>
      </dgm:t>
    </dgm:pt>
    <dgm:pt modelId="{0D6F120E-C0B3-47D2-A955-B4500BCF3A8B}" type="pres">
      <dgm:prSet presAssocID="{289244B7-F02D-4789-B466-2CEC8A20D6C4}" presName="hierChild4" presStyleCnt="0"/>
      <dgm:spPr/>
    </dgm:pt>
    <dgm:pt modelId="{D009D5E2-F151-4DD1-9779-4E17E63820A9}" type="pres">
      <dgm:prSet presAssocID="{289244B7-F02D-4789-B466-2CEC8A20D6C4}" presName="hierChild5" presStyleCnt="0"/>
      <dgm:spPr/>
    </dgm:pt>
    <dgm:pt modelId="{B0020EB6-2B28-45BF-AD6D-E44ABAA151BA}" type="pres">
      <dgm:prSet presAssocID="{5FBFB480-6708-4FC0-93E5-AFA78BE556C9}" presName="hierChild3" presStyleCnt="0"/>
      <dgm:spPr/>
    </dgm:pt>
    <dgm:pt modelId="{CFA62EF0-D4F5-4A72-9006-3E0896C8C8EE}" type="pres">
      <dgm:prSet presAssocID="{D335B0CC-85C6-4594-9612-47758211A5DF}" presName="hierRoot1" presStyleCnt="0">
        <dgm:presLayoutVars>
          <dgm:hierBranch val="init"/>
        </dgm:presLayoutVars>
      </dgm:prSet>
      <dgm:spPr/>
    </dgm:pt>
    <dgm:pt modelId="{06428BC2-C127-4A0D-8E18-78369913E137}" type="pres">
      <dgm:prSet presAssocID="{D335B0CC-85C6-4594-9612-47758211A5DF}" presName="rootComposite1" presStyleCnt="0"/>
      <dgm:spPr/>
    </dgm:pt>
    <dgm:pt modelId="{072C21BC-06BB-4EA7-94E8-A429024C7197}" type="pres">
      <dgm:prSet presAssocID="{D335B0CC-85C6-4594-9612-47758211A5D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83F801E-7272-4813-932A-44014729BD9C}" type="pres">
      <dgm:prSet presAssocID="{D335B0CC-85C6-4594-9612-47758211A5DF}" presName="topArc1" presStyleLbl="parChTrans1D1" presStyleIdx="26" presStyleCnt="36"/>
      <dgm:spPr/>
    </dgm:pt>
    <dgm:pt modelId="{8D05F042-52AB-4F1E-8F26-6B0192B3E59D}" type="pres">
      <dgm:prSet presAssocID="{D335B0CC-85C6-4594-9612-47758211A5DF}" presName="bottomArc1" presStyleLbl="parChTrans1D1" presStyleIdx="27" presStyleCnt="36"/>
      <dgm:spPr/>
    </dgm:pt>
    <dgm:pt modelId="{0D192D36-A935-4442-8DD4-5BC608EBB15F}" type="pres">
      <dgm:prSet presAssocID="{D335B0CC-85C6-4594-9612-47758211A5DF}" presName="topConnNode1" presStyleLbl="node1" presStyleIdx="0" presStyleCnt="0"/>
      <dgm:spPr/>
      <dgm:t>
        <a:bodyPr/>
        <a:lstStyle/>
        <a:p>
          <a:endParaRPr lang="fr-CH"/>
        </a:p>
      </dgm:t>
    </dgm:pt>
    <dgm:pt modelId="{E235E3CF-2BD9-4C3A-B477-07DC31A61D1C}" type="pres">
      <dgm:prSet presAssocID="{D335B0CC-85C6-4594-9612-47758211A5DF}" presName="hierChild2" presStyleCnt="0"/>
      <dgm:spPr/>
    </dgm:pt>
    <dgm:pt modelId="{91AD63B2-209A-47E6-97FD-45E0562EA5BF}" type="pres">
      <dgm:prSet presAssocID="{D335B0CC-85C6-4594-9612-47758211A5DF}" presName="hierChild3" presStyleCnt="0"/>
      <dgm:spPr/>
    </dgm:pt>
    <dgm:pt modelId="{BA3F201D-4402-49E5-953F-8E90F66EB038}" type="pres">
      <dgm:prSet presAssocID="{9D8B7065-F864-4700-967D-9B05CB1D6C3F}" presName="hierRoot1" presStyleCnt="0">
        <dgm:presLayoutVars>
          <dgm:hierBranch val="init"/>
        </dgm:presLayoutVars>
      </dgm:prSet>
      <dgm:spPr/>
    </dgm:pt>
    <dgm:pt modelId="{2B7DBC29-692D-41E0-9120-3AE522ACC876}" type="pres">
      <dgm:prSet presAssocID="{9D8B7065-F864-4700-967D-9B05CB1D6C3F}" presName="rootComposite1" presStyleCnt="0"/>
      <dgm:spPr/>
    </dgm:pt>
    <dgm:pt modelId="{5D68F7A6-2AE1-4BFA-8375-A49D44FFD7A1}" type="pres">
      <dgm:prSet presAssocID="{9D8B7065-F864-4700-967D-9B05CB1D6C3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0C22F49-5858-489F-8F76-B139B530FAC2}" type="pres">
      <dgm:prSet presAssocID="{9D8B7065-F864-4700-967D-9B05CB1D6C3F}" presName="topArc1" presStyleLbl="parChTrans1D1" presStyleIdx="28" presStyleCnt="36"/>
      <dgm:spPr/>
    </dgm:pt>
    <dgm:pt modelId="{403DC890-4163-4A52-9EA0-950ED1E0224D}" type="pres">
      <dgm:prSet presAssocID="{9D8B7065-F864-4700-967D-9B05CB1D6C3F}" presName="bottomArc1" presStyleLbl="parChTrans1D1" presStyleIdx="29" presStyleCnt="36"/>
      <dgm:spPr/>
    </dgm:pt>
    <dgm:pt modelId="{D8CDE70A-E75B-47B9-98B0-EAAD5CD7FC83}" type="pres">
      <dgm:prSet presAssocID="{9D8B7065-F864-4700-967D-9B05CB1D6C3F}" presName="topConnNode1" presStyleLbl="node1" presStyleIdx="0" presStyleCnt="0"/>
      <dgm:spPr/>
      <dgm:t>
        <a:bodyPr/>
        <a:lstStyle/>
        <a:p>
          <a:endParaRPr lang="fr-CH"/>
        </a:p>
      </dgm:t>
    </dgm:pt>
    <dgm:pt modelId="{402AB3C4-6985-40B3-A91F-0A9135C74403}" type="pres">
      <dgm:prSet presAssocID="{9D8B7065-F864-4700-967D-9B05CB1D6C3F}" presName="hierChild2" presStyleCnt="0"/>
      <dgm:spPr/>
    </dgm:pt>
    <dgm:pt modelId="{A612E892-BEB1-4FA7-9CD3-3B4EDD0E81F2}" type="pres">
      <dgm:prSet presAssocID="{9D8B7065-F864-4700-967D-9B05CB1D6C3F}" presName="hierChild3" presStyleCnt="0"/>
      <dgm:spPr/>
    </dgm:pt>
    <dgm:pt modelId="{DC0F8029-E938-47F9-A620-EFE57D6CB1B0}" type="pres">
      <dgm:prSet presAssocID="{8876AAC5-6529-44CA-95A3-9C2F5B3FBB69}" presName="hierRoot1" presStyleCnt="0">
        <dgm:presLayoutVars>
          <dgm:hierBranch val="init"/>
        </dgm:presLayoutVars>
      </dgm:prSet>
      <dgm:spPr/>
    </dgm:pt>
    <dgm:pt modelId="{56572C17-4264-4836-9C3D-149A2EDCF720}" type="pres">
      <dgm:prSet presAssocID="{8876AAC5-6529-44CA-95A3-9C2F5B3FBB69}" presName="rootComposite1" presStyleCnt="0"/>
      <dgm:spPr/>
    </dgm:pt>
    <dgm:pt modelId="{D067E1B5-6F77-42DF-8514-3DE853A42851}" type="pres">
      <dgm:prSet presAssocID="{8876AAC5-6529-44CA-95A3-9C2F5B3FBB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DE41565-EA28-4A6B-A45F-096A4BECAD47}" type="pres">
      <dgm:prSet presAssocID="{8876AAC5-6529-44CA-95A3-9C2F5B3FBB69}" presName="topArc1" presStyleLbl="parChTrans1D1" presStyleIdx="30" presStyleCnt="36"/>
      <dgm:spPr/>
    </dgm:pt>
    <dgm:pt modelId="{2D062186-22A3-4CC1-90BB-BDA34F3A8DAD}" type="pres">
      <dgm:prSet presAssocID="{8876AAC5-6529-44CA-95A3-9C2F5B3FBB69}" presName="bottomArc1" presStyleLbl="parChTrans1D1" presStyleIdx="31" presStyleCnt="36"/>
      <dgm:spPr/>
    </dgm:pt>
    <dgm:pt modelId="{1F18770D-ADF1-433F-9588-DEAFDF5DE443}" type="pres">
      <dgm:prSet presAssocID="{8876AAC5-6529-44CA-95A3-9C2F5B3FBB69}" presName="topConnNode1" presStyleLbl="node1" presStyleIdx="0" presStyleCnt="0"/>
      <dgm:spPr/>
      <dgm:t>
        <a:bodyPr/>
        <a:lstStyle/>
        <a:p>
          <a:endParaRPr lang="fr-CH"/>
        </a:p>
      </dgm:t>
    </dgm:pt>
    <dgm:pt modelId="{D6947DE0-DCEA-416C-9DCE-A54E926A4651}" type="pres">
      <dgm:prSet presAssocID="{8876AAC5-6529-44CA-95A3-9C2F5B3FBB69}" presName="hierChild2" presStyleCnt="0"/>
      <dgm:spPr/>
    </dgm:pt>
    <dgm:pt modelId="{9B10CBB9-C993-4DB7-A8A6-74621052BE9A}" type="pres">
      <dgm:prSet presAssocID="{A00AA8B8-56D2-4BC2-92D4-37DE71595089}" presName="Name28" presStyleLbl="parChTrans1D2" presStyleIdx="2" presStyleCnt="4"/>
      <dgm:spPr/>
      <dgm:t>
        <a:bodyPr/>
        <a:lstStyle/>
        <a:p>
          <a:endParaRPr lang="fr-CH"/>
        </a:p>
      </dgm:t>
    </dgm:pt>
    <dgm:pt modelId="{78AEEE56-AA1B-46EA-B058-9E4609A11E9E}" type="pres">
      <dgm:prSet presAssocID="{40FE1ABC-6CE6-4A0A-87F8-A3F3C0F36438}" presName="hierRoot2" presStyleCnt="0">
        <dgm:presLayoutVars>
          <dgm:hierBranch val="init"/>
        </dgm:presLayoutVars>
      </dgm:prSet>
      <dgm:spPr/>
    </dgm:pt>
    <dgm:pt modelId="{0B24F6CE-7C39-41A3-BF94-98928A92E4E9}" type="pres">
      <dgm:prSet presAssocID="{40FE1ABC-6CE6-4A0A-87F8-A3F3C0F36438}" presName="rootComposite2" presStyleCnt="0"/>
      <dgm:spPr/>
    </dgm:pt>
    <dgm:pt modelId="{F4F7BF55-0726-4D8C-B38F-A58542050710}" type="pres">
      <dgm:prSet presAssocID="{40FE1ABC-6CE6-4A0A-87F8-A3F3C0F3643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1B07784-81AD-4B9E-BEBF-765F9DC64A5B}" type="pres">
      <dgm:prSet presAssocID="{40FE1ABC-6CE6-4A0A-87F8-A3F3C0F36438}" presName="topArc2" presStyleLbl="parChTrans1D1" presStyleIdx="32" presStyleCnt="36"/>
      <dgm:spPr/>
    </dgm:pt>
    <dgm:pt modelId="{DA87C3EE-BAF6-4485-B67D-8809960F83E2}" type="pres">
      <dgm:prSet presAssocID="{40FE1ABC-6CE6-4A0A-87F8-A3F3C0F36438}" presName="bottomArc2" presStyleLbl="parChTrans1D1" presStyleIdx="33" presStyleCnt="36"/>
      <dgm:spPr/>
    </dgm:pt>
    <dgm:pt modelId="{A0C1D5BA-FB8F-48BE-9892-827D8BDFA8E7}" type="pres">
      <dgm:prSet presAssocID="{40FE1ABC-6CE6-4A0A-87F8-A3F3C0F36438}" presName="topConnNode2" presStyleLbl="node2" presStyleIdx="0" presStyleCnt="0"/>
      <dgm:spPr/>
      <dgm:t>
        <a:bodyPr/>
        <a:lstStyle/>
        <a:p>
          <a:endParaRPr lang="fr-CH"/>
        </a:p>
      </dgm:t>
    </dgm:pt>
    <dgm:pt modelId="{E9FE9D44-44F1-4A1D-97DF-967E982F25DA}" type="pres">
      <dgm:prSet presAssocID="{40FE1ABC-6CE6-4A0A-87F8-A3F3C0F36438}" presName="hierChild4" presStyleCnt="0"/>
      <dgm:spPr/>
    </dgm:pt>
    <dgm:pt modelId="{44412669-DC74-40E5-9788-F4D31CF314E1}" type="pres">
      <dgm:prSet presAssocID="{40FE1ABC-6CE6-4A0A-87F8-A3F3C0F36438}" presName="hierChild5" presStyleCnt="0"/>
      <dgm:spPr/>
    </dgm:pt>
    <dgm:pt modelId="{A4831C26-E40B-479B-9D8F-46854645749D}" type="pres">
      <dgm:prSet presAssocID="{4FF55107-AAEF-484E-8039-0C2DE7199E6E}" presName="Name28" presStyleLbl="parChTrans1D2" presStyleIdx="3" presStyleCnt="4"/>
      <dgm:spPr/>
      <dgm:t>
        <a:bodyPr/>
        <a:lstStyle/>
        <a:p>
          <a:endParaRPr lang="fr-CH"/>
        </a:p>
      </dgm:t>
    </dgm:pt>
    <dgm:pt modelId="{A638DED9-0E10-4B0F-A4DA-F894EFAF0B2C}" type="pres">
      <dgm:prSet presAssocID="{5675B5B3-61EC-4ECA-8115-5B3B2BEA1C35}" presName="hierRoot2" presStyleCnt="0">
        <dgm:presLayoutVars>
          <dgm:hierBranch val="init"/>
        </dgm:presLayoutVars>
      </dgm:prSet>
      <dgm:spPr/>
    </dgm:pt>
    <dgm:pt modelId="{436A0A98-789F-46F6-A16D-00B7565804AC}" type="pres">
      <dgm:prSet presAssocID="{5675B5B3-61EC-4ECA-8115-5B3B2BEA1C35}" presName="rootComposite2" presStyleCnt="0"/>
      <dgm:spPr/>
    </dgm:pt>
    <dgm:pt modelId="{54A28CE5-870B-45EC-87EE-0753E858B03A}" type="pres">
      <dgm:prSet presAssocID="{5675B5B3-61EC-4ECA-8115-5B3B2BEA1C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616F6B9-673E-4725-869F-EABC0E966497}" type="pres">
      <dgm:prSet presAssocID="{5675B5B3-61EC-4ECA-8115-5B3B2BEA1C35}" presName="topArc2" presStyleLbl="parChTrans1D1" presStyleIdx="34" presStyleCnt="36"/>
      <dgm:spPr/>
    </dgm:pt>
    <dgm:pt modelId="{309827BF-1F58-4FE8-94FE-530BFCEA793D}" type="pres">
      <dgm:prSet presAssocID="{5675B5B3-61EC-4ECA-8115-5B3B2BEA1C35}" presName="bottomArc2" presStyleLbl="parChTrans1D1" presStyleIdx="35" presStyleCnt="36"/>
      <dgm:spPr/>
    </dgm:pt>
    <dgm:pt modelId="{4D5B3899-03F2-40C6-B89E-39D00AF2B565}" type="pres">
      <dgm:prSet presAssocID="{5675B5B3-61EC-4ECA-8115-5B3B2BEA1C35}" presName="topConnNode2" presStyleLbl="node2" presStyleIdx="0" presStyleCnt="0"/>
      <dgm:spPr/>
      <dgm:t>
        <a:bodyPr/>
        <a:lstStyle/>
        <a:p>
          <a:endParaRPr lang="fr-CH"/>
        </a:p>
      </dgm:t>
    </dgm:pt>
    <dgm:pt modelId="{5F7E9F20-6AD9-46F4-9422-603F5FAA9470}" type="pres">
      <dgm:prSet presAssocID="{5675B5B3-61EC-4ECA-8115-5B3B2BEA1C35}" presName="hierChild4" presStyleCnt="0"/>
      <dgm:spPr/>
    </dgm:pt>
    <dgm:pt modelId="{16DA9B20-5A2D-410E-90B2-2761AE18D7B0}" type="pres">
      <dgm:prSet presAssocID="{5675B5B3-61EC-4ECA-8115-5B3B2BEA1C35}" presName="hierChild5" presStyleCnt="0"/>
      <dgm:spPr/>
    </dgm:pt>
    <dgm:pt modelId="{F4B2664B-3093-4988-A4C1-23E5D6D6235E}" type="pres">
      <dgm:prSet presAssocID="{8876AAC5-6529-44CA-95A3-9C2F5B3FBB69}" presName="hierChild3" presStyleCnt="0"/>
      <dgm:spPr/>
    </dgm:pt>
  </dgm:ptLst>
  <dgm:cxnLst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B28CBF5B-102A-4436-8A8E-99FB59A5FB29}" type="presOf" srcId="{5FBFB480-6708-4FC0-93E5-AFA78BE556C9}" destId="{583FA636-99CF-4E72-9E03-BF3B0A51A1D3}" srcOrd="0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F429BA1B-232C-47EA-878C-2EC2419DEFCD}" srcId="{8876AAC5-6529-44CA-95A3-9C2F5B3FBB69}" destId="{40FE1ABC-6CE6-4A0A-87F8-A3F3C0F36438}" srcOrd="0" destOrd="0" parTransId="{A00AA8B8-56D2-4BC2-92D4-37DE71595089}" sibTransId="{8C928381-F036-450E-AEA7-9176C8F65D1A}"/>
    <dgm:cxn modelId="{125D3345-AB12-4FBF-9A26-2479042B2B07}" type="presOf" srcId="{A00AA8B8-56D2-4BC2-92D4-37DE71595089}" destId="{9B10CBB9-C993-4DB7-A8A6-74621052BE9A}" srcOrd="0" destOrd="0" presId="urn:microsoft.com/office/officeart/2008/layout/HalfCircleOrganizationChart"/>
    <dgm:cxn modelId="{09AEA789-F324-490F-AE41-A12C2EC25C35}" type="presOf" srcId="{40FE1ABC-6CE6-4A0A-87F8-A3F3C0F36438}" destId="{A0C1D5BA-FB8F-48BE-9892-827D8BDFA8E7}" srcOrd="1" destOrd="0" presId="urn:microsoft.com/office/officeart/2008/layout/HalfCircleOrganizationChart"/>
    <dgm:cxn modelId="{FBE94E1E-F76B-4C91-9596-DC476AA319CE}" type="presOf" srcId="{33B34BA9-A957-4D09-83CA-7C2765478269}" destId="{191E0029-B52F-42D8-B24B-4843003FA79B}" srcOrd="0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C64AD3CF-D910-4714-AB7A-D6DA99FA0AC5}" type="presOf" srcId="{5675B5B3-61EC-4ECA-8115-5B3B2BEA1C35}" destId="{54A28CE5-870B-45EC-87EE-0753E858B03A}" srcOrd="0" destOrd="0" presId="urn:microsoft.com/office/officeart/2008/layout/HalfCircleOrganizationChart"/>
    <dgm:cxn modelId="{C9499525-2B0B-44D7-845D-6BF73EE72AD0}" type="presOf" srcId="{06E25994-2F25-4132-A39F-A55A9E54AD3E}" destId="{8167C8CC-7969-4A92-870A-F4F154345BE9}" srcOrd="0" destOrd="0" presId="urn:microsoft.com/office/officeart/2008/layout/HalfCircleOrganizationChart"/>
    <dgm:cxn modelId="{B70BB193-5C12-4FB3-AEB3-E8A0F920120F}" type="presOf" srcId="{7CAF7F5F-20B0-4ECD-8FB0-7EC7E8B6500B}" destId="{0A82B0B6-A2EC-4EAD-9EC7-73F3A7D9D6B7}" srcOrd="0" destOrd="0" presId="urn:microsoft.com/office/officeart/2008/layout/HalfCircleOrganizationChart"/>
    <dgm:cxn modelId="{31D1B005-045D-4789-BF4A-8CD36174B0C2}" type="presOf" srcId="{987BB1AA-A369-4D2A-8D69-7397AFD5617D}" destId="{B8C32C58-F157-4ACF-A67E-5B01AF7E50F0}" srcOrd="1" destOrd="0" presId="urn:microsoft.com/office/officeart/2008/layout/HalfCircleOrganizationChart"/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A3B04AD9-0AE4-4769-80F6-BFDB8FD2C9ED}" srcId="{07406146-8A23-48FC-BA88-13BA049FAC90}" destId="{8876AAC5-6529-44CA-95A3-9C2F5B3FBB69}" srcOrd="13" destOrd="0" parTransId="{0D2C9F94-99D9-4D06-ADEC-2FB9A8E1F124}" sibTransId="{6328A651-6832-445A-980B-DAAD6A1C3464}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6868A82E-3ADC-41E0-B800-A66D67CFE3CD}" type="presOf" srcId="{33B34BA9-A957-4D09-83CA-7C2765478269}" destId="{64A54504-BF1F-4050-B8A5-5FB4AF968E71}" srcOrd="1" destOrd="0" presId="urn:microsoft.com/office/officeart/2008/layout/HalfCircleOrganizationChart"/>
    <dgm:cxn modelId="{BBC6EED6-50C8-4F61-A96B-4A3C37504FE8}" srcId="{5FBFB480-6708-4FC0-93E5-AFA78BE556C9}" destId="{289244B7-F02D-4789-B466-2CEC8A20D6C4}" srcOrd="1" destOrd="0" parTransId="{61EBFD31-639C-4D82-8706-24A0E5E7DB58}" sibTransId="{E487BEAE-4343-4892-891D-C023A7CAA058}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042B5A4B-C9AF-485E-9564-D05E075E259A}" type="presOf" srcId="{61EBFD31-639C-4D82-8706-24A0E5E7DB58}" destId="{1036302D-3E01-42DB-9F95-7B6E41804E7B}" srcOrd="0" destOrd="0" presId="urn:microsoft.com/office/officeart/2008/layout/HalfCircleOrganizationChart"/>
    <dgm:cxn modelId="{765A2553-D598-4A5B-96E1-E804DA4AC5B6}" type="presOf" srcId="{07406146-8A23-48FC-BA88-13BA049FAC90}" destId="{9E973ED5-4661-4536-AEEF-04515521DAC2}" srcOrd="0" destOrd="0" presId="urn:microsoft.com/office/officeart/2008/layout/HalfCircleOrganizationChart"/>
    <dgm:cxn modelId="{E2B1DAE8-C979-4CB0-9C63-A16D489FC833}" type="presOf" srcId="{A44A937F-6A72-4C33-AB7E-031FCC7D7D9F}" destId="{EB6A75B2-D048-4BD6-9BF9-4F69C8A211B7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8F1F9294-BCEB-4642-ACDA-768E0C14BFD7}" type="presOf" srcId="{9D8B7065-F864-4700-967D-9B05CB1D6C3F}" destId="{D8CDE70A-E75B-47B9-98B0-EAAD5CD7FC83}" srcOrd="1" destOrd="0" presId="urn:microsoft.com/office/officeart/2008/layout/HalfCircleOrganizationChart"/>
    <dgm:cxn modelId="{F66B9194-9D42-499E-89D6-3ABDCD113B3F}" type="presOf" srcId="{9D8B7065-F864-4700-967D-9B05CB1D6C3F}" destId="{5D68F7A6-2AE1-4BFA-8375-A49D44FFD7A1}" srcOrd="0" destOrd="0" presId="urn:microsoft.com/office/officeart/2008/layout/HalfCircleOrganizationChart"/>
    <dgm:cxn modelId="{99E11894-F176-440B-B1B5-E9537DD6768F}" type="presOf" srcId="{F998F8E7-925E-4F28-BCDB-CF162CE9B0B4}" destId="{EFF27FA0-190D-4407-8DF8-C763DB3FC50B}" srcOrd="1" destOrd="0" presId="urn:microsoft.com/office/officeart/2008/layout/HalfCircleOrganizationChart"/>
    <dgm:cxn modelId="{7B9E908B-3B3D-4FB0-88E7-5CF0DF0507C0}" srcId="{5FBFB480-6708-4FC0-93E5-AFA78BE556C9}" destId="{ED013C63-182C-474C-B39A-2BCE57FDEF0E}" srcOrd="0" destOrd="0" parTransId="{B03D3F1B-1BF8-4365-81D4-4DF92EDDCCFD}" sibTransId="{ACB8FB73-23B8-4A2D-9969-FDBEAB45F8A0}"/>
    <dgm:cxn modelId="{5D025709-C030-4818-98E5-D9BF7297D8BE}" type="presOf" srcId="{ED013C63-182C-474C-B39A-2BCE57FDEF0E}" destId="{93BE76F3-8B1B-4A38-BF4D-C4E874D961A1}" srcOrd="0" destOrd="0" presId="urn:microsoft.com/office/officeart/2008/layout/HalfCircleOrganizationChart"/>
    <dgm:cxn modelId="{FE059EAF-6A9F-488F-B3FB-6943B09250B8}" type="presOf" srcId="{A44A937F-6A72-4C33-AB7E-031FCC7D7D9F}" destId="{23E0F757-E9F2-40C9-B7E4-F36249BF668B}" srcOrd="0" destOrd="0" presId="urn:microsoft.com/office/officeart/2008/layout/HalfCircleOrganizationChart"/>
    <dgm:cxn modelId="{8EED5176-D4A9-4E0C-B4FA-F8ED1E2E32C8}" type="presOf" srcId="{4AAB9C7D-9A36-4B24-B934-F31B3BE0DEBF}" destId="{42741E58-8FBF-4EBE-BBA3-DA0A823619E5}" srcOrd="0" destOrd="0" presId="urn:microsoft.com/office/officeart/2008/layout/HalfCircleOrganizationChart"/>
    <dgm:cxn modelId="{D6DCD106-F9FC-4DD4-900A-AF4912A9B0C9}" type="presOf" srcId="{3F3C2526-3E63-420D-8011-533980F2E012}" destId="{61A8DB75-475F-4643-B9DC-C2D0D81BEA14}" srcOrd="0" destOrd="0" presId="urn:microsoft.com/office/officeart/2008/layout/HalfCircleOrganizationChart"/>
    <dgm:cxn modelId="{E006244B-C1E3-4542-9E58-F1CB53BF7E2F}" type="presOf" srcId="{06E25994-2F25-4132-A39F-A55A9E54AD3E}" destId="{0CD994F9-FE8A-4C5E-9BFF-CF0DBB05B52C}" srcOrd="1" destOrd="0" presId="urn:microsoft.com/office/officeart/2008/layout/HalfCircleOrganizationChart"/>
    <dgm:cxn modelId="{0FDD1139-5E24-4693-A01B-40F11C6E5DEE}" type="presOf" srcId="{ED013C63-182C-474C-B39A-2BCE57FDEF0E}" destId="{270C1F5C-318A-404E-B306-01AFFD86B0B9}" srcOrd="1" destOrd="0" presId="urn:microsoft.com/office/officeart/2008/layout/HalfCircleOrganizationChart"/>
    <dgm:cxn modelId="{7175CC07-10C0-4B6A-A52C-A3AE1ADDEEE3}" type="presOf" srcId="{B03D3F1B-1BF8-4365-81D4-4DF92EDDCCFD}" destId="{C1BDB27A-AE10-41FD-8218-3BE5036ABFAA}" srcOrd="0" destOrd="0" presId="urn:microsoft.com/office/officeart/2008/layout/HalfCircleOrganizationChart"/>
    <dgm:cxn modelId="{01536527-30F7-4277-9E93-2BA9D0791409}" type="presOf" srcId="{F998F8E7-925E-4F28-BCDB-CF162CE9B0B4}" destId="{5CDF7E4C-8B85-4582-AC2F-1C5A93487BA4}" srcOrd="0" destOrd="0" presId="urn:microsoft.com/office/officeart/2008/layout/HalfCircleOrganizationChart"/>
    <dgm:cxn modelId="{7FF77A4D-05E7-44C9-A530-02DE79FC3DC0}" type="presOf" srcId="{4AAB9C7D-9A36-4B24-B934-F31B3BE0DEBF}" destId="{F088BC18-8834-4FED-B53C-8E6212C6A099}" srcOrd="1" destOrd="0" presId="urn:microsoft.com/office/officeart/2008/layout/HalfCircleOrganizationChart"/>
    <dgm:cxn modelId="{B4C70C6B-E80E-4B44-A721-E9684C6EED42}" type="presOf" srcId="{35EAAC8D-73D7-4646-A23B-32A89C50576A}" destId="{73ED26AF-7EAF-479E-881E-BB5252041ADA}" srcOrd="0" destOrd="0" presId="urn:microsoft.com/office/officeart/2008/layout/HalfCircleOrganizationChart"/>
    <dgm:cxn modelId="{41BB22BB-ACE4-4285-91E1-622A84AF6165}" type="presOf" srcId="{289244B7-F02D-4789-B466-2CEC8A20D6C4}" destId="{7542C5EC-DA31-4877-8B88-357FDE7BDAC8}" srcOrd="0" destOrd="0" presId="urn:microsoft.com/office/officeart/2008/layout/HalfCircleOrganizationChart"/>
    <dgm:cxn modelId="{EBCC649B-23DB-4879-9D05-76A01641FF21}" type="presOf" srcId="{35EAAC8D-73D7-4646-A23B-32A89C50576A}" destId="{AA629FB3-9FC3-44BE-9873-1C41FA9F0C69}" srcOrd="1" destOrd="0" presId="urn:microsoft.com/office/officeart/2008/layout/HalfCircleOrganizationChart"/>
    <dgm:cxn modelId="{9C0B7CD7-9B5D-47C5-A1A9-F2555E89B22C}" type="presOf" srcId="{3F3C2526-3E63-420D-8011-533980F2E012}" destId="{E09BC5CF-8D4A-4365-830A-6A743D554DDE}" srcOrd="1" destOrd="0" presId="urn:microsoft.com/office/officeart/2008/layout/HalfCircleOrganizationChart"/>
    <dgm:cxn modelId="{D7902CF5-E396-4548-99A6-62D4F9ECC975}" srcId="{07406146-8A23-48FC-BA88-13BA049FAC90}" destId="{D335B0CC-85C6-4594-9612-47758211A5DF}" srcOrd="11" destOrd="0" parTransId="{D760BA08-E59D-4789-9D8C-62A8E7E85DCA}" sibTransId="{5F7438D4-C28D-4C17-8206-09836180B26B}"/>
    <dgm:cxn modelId="{EAF0E73C-F655-49A4-BF23-1AC155A1E1BD}" type="presOf" srcId="{8876AAC5-6529-44CA-95A3-9C2F5B3FBB69}" destId="{1F18770D-ADF1-433F-9588-DEAFDF5DE443}" srcOrd="1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1A7CE7E5-C27D-4DA7-BA58-0E859B81629C}" type="presOf" srcId="{7CAF7F5F-20B0-4ECD-8FB0-7EC7E8B6500B}" destId="{C7B8C086-9989-438A-B73C-41C9E8A6A20A}" srcOrd="1" destOrd="0" presId="urn:microsoft.com/office/officeart/2008/layout/HalfCircleOrganizationChart"/>
    <dgm:cxn modelId="{DD2991FE-3189-470A-963D-39D6F359C880}" type="presOf" srcId="{4FF55107-AAEF-484E-8039-0C2DE7199E6E}" destId="{A4831C26-E40B-479B-9D8F-46854645749D}" srcOrd="0" destOrd="0" presId="urn:microsoft.com/office/officeart/2008/layout/HalfCircleOrganizationChart"/>
    <dgm:cxn modelId="{2C030AF6-E313-4065-895A-C3E105EA5944}" srcId="{07406146-8A23-48FC-BA88-13BA049FAC90}" destId="{5FBFB480-6708-4FC0-93E5-AFA78BE556C9}" srcOrd="10" destOrd="0" parTransId="{560275CE-BC6D-4583-B321-DBB629518457}" sibTransId="{490A541D-4F6C-4BDA-ACEF-FAFA0CA203E3}"/>
    <dgm:cxn modelId="{AB52DB88-5D6D-40CF-A2C1-47155ADD9562}" type="presOf" srcId="{5FBFB480-6708-4FC0-93E5-AFA78BE556C9}" destId="{EBD96B99-661E-448D-8F5B-1FFE1A39D359}" srcOrd="1" destOrd="0" presId="urn:microsoft.com/office/officeart/2008/layout/HalfCircleOrganizationChart"/>
    <dgm:cxn modelId="{7D42357D-DDC4-4BE4-80DD-4A4CA410712A}" type="presOf" srcId="{D335B0CC-85C6-4594-9612-47758211A5DF}" destId="{072C21BC-06BB-4EA7-94E8-A429024C7197}" srcOrd="0" destOrd="0" presId="urn:microsoft.com/office/officeart/2008/layout/HalfCircleOrganizationChart"/>
    <dgm:cxn modelId="{92C458D0-5479-439A-B0CA-5177E7E25BC9}" type="presOf" srcId="{40C3DC95-6E36-4DF7-9021-3538B6C01BFB}" destId="{02516F9A-FE64-4202-89D6-C4D09F1A2F70}" srcOrd="1" destOrd="0" presId="urn:microsoft.com/office/officeart/2008/layout/HalfCircleOrganizationChart"/>
    <dgm:cxn modelId="{E7CEE9A4-E8E0-4744-8631-9BB962CD1231}" srcId="{8876AAC5-6529-44CA-95A3-9C2F5B3FBB69}" destId="{5675B5B3-61EC-4ECA-8115-5B3B2BEA1C35}" srcOrd="1" destOrd="0" parTransId="{4FF55107-AAEF-484E-8039-0C2DE7199E6E}" sibTransId="{6ADF7838-2795-4D7C-8552-7AD3647520F3}"/>
    <dgm:cxn modelId="{5ECCAC63-2A34-4348-8646-FE1FA8F4EEF1}" type="presOf" srcId="{5675B5B3-61EC-4ECA-8115-5B3B2BEA1C35}" destId="{4D5B3899-03F2-40C6-B89E-39D00AF2B565}" srcOrd="1" destOrd="0" presId="urn:microsoft.com/office/officeart/2008/layout/HalfCircleOrganizationChart"/>
    <dgm:cxn modelId="{AC9B9935-36AE-4E29-A288-F26CE3FD69B6}" type="presOf" srcId="{987BB1AA-A369-4D2A-8D69-7397AFD5617D}" destId="{0586DC2E-197B-4964-A572-561B1454E2C8}" srcOrd="0" destOrd="0" presId="urn:microsoft.com/office/officeart/2008/layout/HalfCircleOrganizationChart"/>
    <dgm:cxn modelId="{476ABC52-FA4A-433F-B605-2B6975152EC2}" type="presOf" srcId="{40FE1ABC-6CE6-4A0A-87F8-A3F3C0F36438}" destId="{F4F7BF55-0726-4D8C-B38F-A58542050710}" srcOrd="0" destOrd="0" presId="urn:microsoft.com/office/officeart/2008/layout/HalfCircleOrganizationChart"/>
    <dgm:cxn modelId="{7EA6AAF0-F681-43AD-A675-D63426E84F55}" type="presOf" srcId="{40C3DC95-6E36-4DF7-9021-3538B6C01BFB}" destId="{D59731D4-E4DB-4AB4-AD60-01EA378C17F1}" srcOrd="0" destOrd="0" presId="urn:microsoft.com/office/officeart/2008/layout/HalfCircleOrganizationChart"/>
    <dgm:cxn modelId="{E28B6E76-6F45-4A8B-A2AD-826C2D7859CC}" type="presOf" srcId="{8876AAC5-6529-44CA-95A3-9C2F5B3FBB69}" destId="{D067E1B5-6F77-42DF-8514-3DE853A42851}" srcOrd="0" destOrd="0" presId="urn:microsoft.com/office/officeart/2008/layout/HalfCircleOrganizationChart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93F2FB48-AD36-430F-BF66-DBC7202C0B7F}" type="presOf" srcId="{289244B7-F02D-4789-B466-2CEC8A20D6C4}" destId="{6A1121E9-D226-4E54-8AC1-D37C6018DC8A}" srcOrd="1" destOrd="0" presId="urn:microsoft.com/office/officeart/2008/layout/HalfCircleOrganizationChart"/>
    <dgm:cxn modelId="{57176331-02B5-4F2E-8607-8CAC597A9E42}" srcId="{07406146-8A23-48FC-BA88-13BA049FAC90}" destId="{9D8B7065-F864-4700-967D-9B05CB1D6C3F}" srcOrd="12" destOrd="0" parTransId="{9E360787-D136-4539-8287-E4F018249AA0}" sibTransId="{A58E5CE6-E918-4EAB-AE48-465FC908ADC8}"/>
    <dgm:cxn modelId="{336CD734-9F4A-4027-97C2-E54CFC3768E1}" type="presOf" srcId="{D335B0CC-85C6-4594-9612-47758211A5DF}" destId="{0D192D36-A935-4442-8DD4-5BC608EBB15F}" srcOrd="1" destOrd="0" presId="urn:microsoft.com/office/officeart/2008/layout/HalfCircleOrganizationChart"/>
    <dgm:cxn modelId="{E54D479E-2E03-41C3-AC63-9D9F8427D2BF}" type="presParOf" srcId="{9E973ED5-4661-4536-AEEF-04515521DAC2}" destId="{D1A8B92A-6981-4203-8D3B-269295654774}" srcOrd="0" destOrd="0" presId="urn:microsoft.com/office/officeart/2008/layout/HalfCircleOrganizationChart"/>
    <dgm:cxn modelId="{75DBAC00-F13C-4878-9BBA-F6CB6A650076}" type="presParOf" srcId="{D1A8B92A-6981-4203-8D3B-269295654774}" destId="{F3158F39-09F1-45C5-BCCE-B56BD4890244}" srcOrd="0" destOrd="0" presId="urn:microsoft.com/office/officeart/2008/layout/HalfCircleOrganizationChart"/>
    <dgm:cxn modelId="{08079239-9AB8-4160-8108-612C7F9D6B9D}" type="presParOf" srcId="{F3158F39-09F1-45C5-BCCE-B56BD4890244}" destId="{61A8DB75-475F-4643-B9DC-C2D0D81BEA14}" srcOrd="0" destOrd="0" presId="urn:microsoft.com/office/officeart/2008/layout/HalfCircleOrganizationChart"/>
    <dgm:cxn modelId="{850DE8D2-EBAA-4D96-9BC8-38F0C8C0354B}" type="presParOf" srcId="{F3158F39-09F1-45C5-BCCE-B56BD4890244}" destId="{BDC7BD62-E239-45FF-B7EF-1A6002981B4E}" srcOrd="1" destOrd="0" presId="urn:microsoft.com/office/officeart/2008/layout/HalfCircleOrganizationChart"/>
    <dgm:cxn modelId="{A9748916-F3CF-4613-AEF6-D15D3CA8FB86}" type="presParOf" srcId="{F3158F39-09F1-45C5-BCCE-B56BD4890244}" destId="{959F7C92-C550-4133-913C-8EE5A742DC59}" srcOrd="2" destOrd="0" presId="urn:microsoft.com/office/officeart/2008/layout/HalfCircleOrganizationChart"/>
    <dgm:cxn modelId="{BC572397-6302-44B8-9BDA-B0ABAF89B8B3}" type="presParOf" srcId="{F3158F39-09F1-45C5-BCCE-B56BD4890244}" destId="{E09BC5CF-8D4A-4365-830A-6A743D554DDE}" srcOrd="3" destOrd="0" presId="urn:microsoft.com/office/officeart/2008/layout/HalfCircleOrganizationChart"/>
    <dgm:cxn modelId="{81D563EB-6DCB-4E2D-8727-57292C5F7F80}" type="presParOf" srcId="{D1A8B92A-6981-4203-8D3B-269295654774}" destId="{F584FB1D-5415-4CAC-80CD-40E71F7DADA6}" srcOrd="1" destOrd="0" presId="urn:microsoft.com/office/officeart/2008/layout/HalfCircleOrganizationChart"/>
    <dgm:cxn modelId="{3A77C8D7-E21C-4BCA-A7AA-137B4471A9F5}" type="presParOf" srcId="{D1A8B92A-6981-4203-8D3B-269295654774}" destId="{ACE65205-1060-44B3-84E4-D08B3A342AF7}" srcOrd="2" destOrd="0" presId="urn:microsoft.com/office/officeart/2008/layout/HalfCircleOrganizationChart"/>
    <dgm:cxn modelId="{65533007-F432-4BE1-A2B1-035141174B28}" type="presParOf" srcId="{9E973ED5-4661-4536-AEEF-04515521DAC2}" destId="{A380C690-C53A-4617-BB1B-4046E252F42C}" srcOrd="1" destOrd="0" presId="urn:microsoft.com/office/officeart/2008/layout/HalfCircleOrganizationChart"/>
    <dgm:cxn modelId="{B421EE28-A464-4FB4-B654-2564F7FAED31}" type="presParOf" srcId="{A380C690-C53A-4617-BB1B-4046E252F42C}" destId="{29C91596-692C-430E-9DC2-9D968F912B6E}" srcOrd="0" destOrd="0" presId="urn:microsoft.com/office/officeart/2008/layout/HalfCircleOrganizationChart"/>
    <dgm:cxn modelId="{276E0E09-EBB8-436B-80A3-9395BF0E1668}" type="presParOf" srcId="{29C91596-692C-430E-9DC2-9D968F912B6E}" destId="{191E0029-B52F-42D8-B24B-4843003FA79B}" srcOrd="0" destOrd="0" presId="urn:microsoft.com/office/officeart/2008/layout/HalfCircleOrganizationChart"/>
    <dgm:cxn modelId="{5E249434-EF3B-42A9-8A2D-7E754FCEB0E7}" type="presParOf" srcId="{29C91596-692C-430E-9DC2-9D968F912B6E}" destId="{2310DEC8-A2C1-4E4E-97CD-9F59C9B1555E}" srcOrd="1" destOrd="0" presId="urn:microsoft.com/office/officeart/2008/layout/HalfCircleOrganizationChart"/>
    <dgm:cxn modelId="{99DE23BC-628C-4109-9E04-9D3830BF52EE}" type="presParOf" srcId="{29C91596-692C-430E-9DC2-9D968F912B6E}" destId="{CAC31014-EC29-4193-9CA9-3459ACDCCDA9}" srcOrd="2" destOrd="0" presId="urn:microsoft.com/office/officeart/2008/layout/HalfCircleOrganizationChart"/>
    <dgm:cxn modelId="{D8A1CEF6-86F6-4D57-A33D-B58F2AE18A06}" type="presParOf" srcId="{29C91596-692C-430E-9DC2-9D968F912B6E}" destId="{64A54504-BF1F-4050-B8A5-5FB4AF968E71}" srcOrd="3" destOrd="0" presId="urn:microsoft.com/office/officeart/2008/layout/HalfCircleOrganizationChart"/>
    <dgm:cxn modelId="{5C62D67C-9CBD-4670-B9BC-EAC60FD21489}" type="presParOf" srcId="{A380C690-C53A-4617-BB1B-4046E252F42C}" destId="{00301AC6-DC9F-4DB0-912F-448E758A1F51}" srcOrd="1" destOrd="0" presId="urn:microsoft.com/office/officeart/2008/layout/HalfCircleOrganizationChart"/>
    <dgm:cxn modelId="{68D5643B-70C4-4006-A153-09443409C9FA}" type="presParOf" srcId="{A380C690-C53A-4617-BB1B-4046E252F42C}" destId="{14AE899C-83E6-41DD-8F69-EF160E5FA6D8}" srcOrd="2" destOrd="0" presId="urn:microsoft.com/office/officeart/2008/layout/HalfCircleOrganizationChart"/>
    <dgm:cxn modelId="{BE039148-290F-4DEC-B446-A49F8D750FA6}" type="presParOf" srcId="{9E973ED5-4661-4536-AEEF-04515521DAC2}" destId="{F3AAD796-19AF-4085-9EDB-E1756B5E458D}" srcOrd="2" destOrd="0" presId="urn:microsoft.com/office/officeart/2008/layout/HalfCircleOrganizationChart"/>
    <dgm:cxn modelId="{F22E68D9-60B7-491B-B06C-C5FC3A247D4E}" type="presParOf" srcId="{F3AAD796-19AF-4085-9EDB-E1756B5E458D}" destId="{06C9D45A-1648-4AF4-95E2-EB1430F5EABF}" srcOrd="0" destOrd="0" presId="urn:microsoft.com/office/officeart/2008/layout/HalfCircleOrganizationChart"/>
    <dgm:cxn modelId="{838E7C43-1BA3-434F-9728-B72FA02A7746}" type="presParOf" srcId="{06C9D45A-1648-4AF4-95E2-EB1430F5EABF}" destId="{42741E58-8FBF-4EBE-BBA3-DA0A823619E5}" srcOrd="0" destOrd="0" presId="urn:microsoft.com/office/officeart/2008/layout/HalfCircleOrganizationChart"/>
    <dgm:cxn modelId="{6DF55A2C-4D5A-4617-BBF8-1A410B22A332}" type="presParOf" srcId="{06C9D45A-1648-4AF4-95E2-EB1430F5EABF}" destId="{605B5C3E-209A-47C6-B092-783FB9AA05A8}" srcOrd="1" destOrd="0" presId="urn:microsoft.com/office/officeart/2008/layout/HalfCircleOrganizationChart"/>
    <dgm:cxn modelId="{540CCCA0-A885-4418-956D-78C62F69D137}" type="presParOf" srcId="{06C9D45A-1648-4AF4-95E2-EB1430F5EABF}" destId="{9F839317-2775-434E-8364-564316355222}" srcOrd="2" destOrd="0" presId="urn:microsoft.com/office/officeart/2008/layout/HalfCircleOrganizationChart"/>
    <dgm:cxn modelId="{DA35ED8B-0C8A-499E-A539-E95499A74A6C}" type="presParOf" srcId="{06C9D45A-1648-4AF4-95E2-EB1430F5EABF}" destId="{F088BC18-8834-4FED-B53C-8E6212C6A099}" srcOrd="3" destOrd="0" presId="urn:microsoft.com/office/officeart/2008/layout/HalfCircleOrganizationChart"/>
    <dgm:cxn modelId="{59CD33DB-13AD-4039-823C-FBE447A65ECA}" type="presParOf" srcId="{F3AAD796-19AF-4085-9EDB-E1756B5E458D}" destId="{185D96FB-E2DD-4410-9335-084460ABD579}" srcOrd="1" destOrd="0" presId="urn:microsoft.com/office/officeart/2008/layout/HalfCircleOrganizationChart"/>
    <dgm:cxn modelId="{CDF46174-8C42-40BD-B684-EAFB85547FD3}" type="presParOf" srcId="{F3AAD796-19AF-4085-9EDB-E1756B5E458D}" destId="{D374D005-9A72-41AA-A75B-2D8F2F40A176}" srcOrd="2" destOrd="0" presId="urn:microsoft.com/office/officeart/2008/layout/HalfCircleOrganizationChart"/>
    <dgm:cxn modelId="{893B1A33-C72E-434C-9946-908D92F0E8B0}" type="presParOf" srcId="{9E973ED5-4661-4536-AEEF-04515521DAC2}" destId="{53AA7753-2FB1-42DE-B8DB-4A6967731A29}" srcOrd="3" destOrd="0" presId="urn:microsoft.com/office/officeart/2008/layout/HalfCircleOrganizationChart"/>
    <dgm:cxn modelId="{665914BC-EA08-4465-B44B-465C0BACB21F}" type="presParOf" srcId="{53AA7753-2FB1-42DE-B8DB-4A6967731A29}" destId="{4EE16315-D922-43BE-A455-B71A4652F316}" srcOrd="0" destOrd="0" presId="urn:microsoft.com/office/officeart/2008/layout/HalfCircleOrganizationChart"/>
    <dgm:cxn modelId="{DBDAE2DA-7FB4-497A-B7FE-FA53CC6D75E3}" type="presParOf" srcId="{4EE16315-D922-43BE-A455-B71A4652F316}" destId="{73ED26AF-7EAF-479E-881E-BB5252041ADA}" srcOrd="0" destOrd="0" presId="urn:microsoft.com/office/officeart/2008/layout/HalfCircleOrganizationChart"/>
    <dgm:cxn modelId="{5512E7A4-A078-4884-AA1C-A15FC28ACC2A}" type="presParOf" srcId="{4EE16315-D922-43BE-A455-B71A4652F316}" destId="{56AE8D83-7005-4C05-B56C-C202E9B9994F}" srcOrd="1" destOrd="0" presId="urn:microsoft.com/office/officeart/2008/layout/HalfCircleOrganizationChart"/>
    <dgm:cxn modelId="{E8DBF103-AA95-4F3A-BB8D-1F28AA279A18}" type="presParOf" srcId="{4EE16315-D922-43BE-A455-B71A4652F316}" destId="{5BA2198F-A083-44A9-BD52-5425E23AA6E8}" srcOrd="2" destOrd="0" presId="urn:microsoft.com/office/officeart/2008/layout/HalfCircleOrganizationChart"/>
    <dgm:cxn modelId="{B64B0BE2-6438-4050-9B5F-08AEDCB94071}" type="presParOf" srcId="{4EE16315-D922-43BE-A455-B71A4652F316}" destId="{AA629FB3-9FC3-44BE-9873-1C41FA9F0C69}" srcOrd="3" destOrd="0" presId="urn:microsoft.com/office/officeart/2008/layout/HalfCircleOrganizationChart"/>
    <dgm:cxn modelId="{77EDBB85-4EFC-49B7-AD80-43E7BB2D3EE6}" type="presParOf" srcId="{53AA7753-2FB1-42DE-B8DB-4A6967731A29}" destId="{674E9280-7130-4E2F-A51B-06B33F31C8A2}" srcOrd="1" destOrd="0" presId="urn:microsoft.com/office/officeart/2008/layout/HalfCircleOrganizationChart"/>
    <dgm:cxn modelId="{59C6EDD9-E862-42DA-84CD-83D076051639}" type="presParOf" srcId="{53AA7753-2FB1-42DE-B8DB-4A6967731A29}" destId="{9C341F3F-C79C-4535-8C28-5EFC73B9EB38}" srcOrd="2" destOrd="0" presId="urn:microsoft.com/office/officeart/2008/layout/HalfCircleOrganizationChart"/>
    <dgm:cxn modelId="{ACC8849C-B289-435D-A26C-C768C449B600}" type="presParOf" srcId="{9E973ED5-4661-4536-AEEF-04515521DAC2}" destId="{F65BE90E-2F8D-458D-B825-94917ADF9745}" srcOrd="4" destOrd="0" presId="urn:microsoft.com/office/officeart/2008/layout/HalfCircleOrganizationChart"/>
    <dgm:cxn modelId="{E11092E2-F805-4AF6-9687-59B747334CCF}" type="presParOf" srcId="{F65BE90E-2F8D-458D-B825-94917ADF9745}" destId="{433FE1C7-6CC5-45B8-8889-E5F1CCC1F3DB}" srcOrd="0" destOrd="0" presId="urn:microsoft.com/office/officeart/2008/layout/HalfCircleOrganizationChart"/>
    <dgm:cxn modelId="{819E39AB-54F2-43AA-B197-B37DBA6DF8BF}" type="presParOf" srcId="{433FE1C7-6CC5-45B8-8889-E5F1CCC1F3DB}" destId="{23E0F757-E9F2-40C9-B7E4-F36249BF668B}" srcOrd="0" destOrd="0" presId="urn:microsoft.com/office/officeart/2008/layout/HalfCircleOrganizationChart"/>
    <dgm:cxn modelId="{B65BD771-3396-452B-B24A-B3595050CC7F}" type="presParOf" srcId="{433FE1C7-6CC5-45B8-8889-E5F1CCC1F3DB}" destId="{043D716C-D75C-4565-A70E-3A8D2FC0B786}" srcOrd="1" destOrd="0" presId="urn:microsoft.com/office/officeart/2008/layout/HalfCircleOrganizationChart"/>
    <dgm:cxn modelId="{C8DF65F4-549F-46BA-85C5-084B4D6FC290}" type="presParOf" srcId="{433FE1C7-6CC5-45B8-8889-E5F1CCC1F3DB}" destId="{6F18F627-3A9C-4020-8EF1-5D8615998773}" srcOrd="2" destOrd="0" presId="urn:microsoft.com/office/officeart/2008/layout/HalfCircleOrganizationChart"/>
    <dgm:cxn modelId="{E3FEB75F-ECED-4A90-AC8F-8FA7671C12B8}" type="presParOf" srcId="{433FE1C7-6CC5-45B8-8889-E5F1CCC1F3DB}" destId="{EB6A75B2-D048-4BD6-9BF9-4F69C8A211B7}" srcOrd="3" destOrd="0" presId="urn:microsoft.com/office/officeart/2008/layout/HalfCircleOrganizationChart"/>
    <dgm:cxn modelId="{3F1FD69A-B3FE-4683-80E6-6DA9E0830E15}" type="presParOf" srcId="{F65BE90E-2F8D-458D-B825-94917ADF9745}" destId="{F0A3716B-8C38-4C3A-BD78-E9F0CB24798B}" srcOrd="1" destOrd="0" presId="urn:microsoft.com/office/officeart/2008/layout/HalfCircleOrganizationChart"/>
    <dgm:cxn modelId="{EEBC1D26-F569-4B1F-9696-49FA3B941228}" type="presParOf" srcId="{F65BE90E-2F8D-458D-B825-94917ADF9745}" destId="{9CEA5A4F-66C1-44E9-8B15-4897D89ECC9F}" srcOrd="2" destOrd="0" presId="urn:microsoft.com/office/officeart/2008/layout/HalfCircleOrganizationChart"/>
    <dgm:cxn modelId="{69D498DD-5A56-4D7E-B0D0-40DA42541536}" type="presParOf" srcId="{9E973ED5-4661-4536-AEEF-04515521DAC2}" destId="{A779EF73-8FC4-4818-93F8-9678C8F6A190}" srcOrd="5" destOrd="0" presId="urn:microsoft.com/office/officeart/2008/layout/HalfCircleOrganizationChart"/>
    <dgm:cxn modelId="{36346873-9D94-430E-B602-82FF96DD4762}" type="presParOf" srcId="{A779EF73-8FC4-4818-93F8-9678C8F6A190}" destId="{03F61BBC-2E36-4918-A426-9CEF63AC0711}" srcOrd="0" destOrd="0" presId="urn:microsoft.com/office/officeart/2008/layout/HalfCircleOrganizationChart"/>
    <dgm:cxn modelId="{BC0843D9-D1B8-4840-894B-5985F2E41D11}" type="presParOf" srcId="{03F61BBC-2E36-4918-A426-9CEF63AC0711}" destId="{0A82B0B6-A2EC-4EAD-9EC7-73F3A7D9D6B7}" srcOrd="0" destOrd="0" presId="urn:microsoft.com/office/officeart/2008/layout/HalfCircleOrganizationChart"/>
    <dgm:cxn modelId="{2117EF41-F57F-4B2F-A3B8-602EFBFDCC60}" type="presParOf" srcId="{03F61BBC-2E36-4918-A426-9CEF63AC0711}" destId="{7C95DD04-78FB-46D3-AE1A-43BAA950667F}" srcOrd="1" destOrd="0" presId="urn:microsoft.com/office/officeart/2008/layout/HalfCircleOrganizationChart"/>
    <dgm:cxn modelId="{AF20E0F6-B6CF-4261-82F4-B0E2811C7F6B}" type="presParOf" srcId="{03F61BBC-2E36-4918-A426-9CEF63AC0711}" destId="{133C522A-DF80-480C-85A9-EB386444468A}" srcOrd="2" destOrd="0" presId="urn:microsoft.com/office/officeart/2008/layout/HalfCircleOrganizationChart"/>
    <dgm:cxn modelId="{52E1FA8B-3DDB-493D-8EEB-C8B3504C4D32}" type="presParOf" srcId="{03F61BBC-2E36-4918-A426-9CEF63AC0711}" destId="{C7B8C086-9989-438A-B73C-41C9E8A6A20A}" srcOrd="3" destOrd="0" presId="urn:microsoft.com/office/officeart/2008/layout/HalfCircleOrganizationChart"/>
    <dgm:cxn modelId="{FF610089-1D56-4F02-BDE6-D9A1BD9809AB}" type="presParOf" srcId="{A779EF73-8FC4-4818-93F8-9678C8F6A190}" destId="{BEEAB4FA-5E87-40C2-8034-6B1B1D4C3ADE}" srcOrd="1" destOrd="0" presId="urn:microsoft.com/office/officeart/2008/layout/HalfCircleOrganizationChart"/>
    <dgm:cxn modelId="{ED34A3A4-0CF0-4458-85F8-72014EE8871F}" type="presParOf" srcId="{A779EF73-8FC4-4818-93F8-9678C8F6A190}" destId="{C89EB6DD-9E73-434D-888E-331C48D29D34}" srcOrd="2" destOrd="0" presId="urn:microsoft.com/office/officeart/2008/layout/HalfCircleOrganizationChart"/>
    <dgm:cxn modelId="{3EFEE117-0576-4F25-8C3E-9D31097F83FE}" type="presParOf" srcId="{9E973ED5-4661-4536-AEEF-04515521DAC2}" destId="{AAF2F991-65AB-4DFC-9528-AC68293A60F6}" srcOrd="6" destOrd="0" presId="urn:microsoft.com/office/officeart/2008/layout/HalfCircleOrganizationChart"/>
    <dgm:cxn modelId="{71AEF62A-DC24-4B5D-A50C-4116F5417603}" type="presParOf" srcId="{AAF2F991-65AB-4DFC-9528-AC68293A60F6}" destId="{2C1BD14E-291B-49B6-ABB5-2B30BB629C23}" srcOrd="0" destOrd="0" presId="urn:microsoft.com/office/officeart/2008/layout/HalfCircleOrganizationChart"/>
    <dgm:cxn modelId="{03106226-EFE2-4FFF-99C2-83FB244645B8}" type="presParOf" srcId="{2C1BD14E-291B-49B6-ABB5-2B30BB629C23}" destId="{5CDF7E4C-8B85-4582-AC2F-1C5A93487BA4}" srcOrd="0" destOrd="0" presId="urn:microsoft.com/office/officeart/2008/layout/HalfCircleOrganizationChart"/>
    <dgm:cxn modelId="{42A96FF7-C85F-4094-8A01-6E8D07C7C643}" type="presParOf" srcId="{2C1BD14E-291B-49B6-ABB5-2B30BB629C23}" destId="{0DD21633-750D-4CF6-8668-323D42F129E9}" srcOrd="1" destOrd="0" presId="urn:microsoft.com/office/officeart/2008/layout/HalfCircleOrganizationChart"/>
    <dgm:cxn modelId="{9C9D30C5-232E-4636-9D5E-C19AC3BC5BDB}" type="presParOf" srcId="{2C1BD14E-291B-49B6-ABB5-2B30BB629C23}" destId="{F765A21E-D653-4CFA-832C-6CB4A1EF2322}" srcOrd="2" destOrd="0" presId="urn:microsoft.com/office/officeart/2008/layout/HalfCircleOrganizationChart"/>
    <dgm:cxn modelId="{E92805F6-31CD-4FD6-96FB-111B9031D80E}" type="presParOf" srcId="{2C1BD14E-291B-49B6-ABB5-2B30BB629C23}" destId="{EFF27FA0-190D-4407-8DF8-C763DB3FC50B}" srcOrd="3" destOrd="0" presId="urn:microsoft.com/office/officeart/2008/layout/HalfCircleOrganizationChart"/>
    <dgm:cxn modelId="{0163F511-316A-4D00-81DC-4C7F39D9A2A0}" type="presParOf" srcId="{AAF2F991-65AB-4DFC-9528-AC68293A60F6}" destId="{CE8B4F27-5DA6-4346-802F-1824C0FA0B38}" srcOrd="1" destOrd="0" presId="urn:microsoft.com/office/officeart/2008/layout/HalfCircleOrganizationChart"/>
    <dgm:cxn modelId="{AC2F065F-DDD4-4782-8B54-E0A3B84E1CA7}" type="presParOf" srcId="{AAF2F991-65AB-4DFC-9528-AC68293A60F6}" destId="{507C3AEB-5826-4509-844C-C0E3DEF95177}" srcOrd="2" destOrd="0" presId="urn:microsoft.com/office/officeart/2008/layout/HalfCircleOrganizationChart"/>
    <dgm:cxn modelId="{6731AE3D-BDB9-4CCF-8DEA-46750DB0D265}" type="presParOf" srcId="{9E973ED5-4661-4536-AEEF-04515521DAC2}" destId="{A01DC776-1E3D-4E60-A7F0-5C4DB20AB28B}" srcOrd="7" destOrd="0" presId="urn:microsoft.com/office/officeart/2008/layout/HalfCircleOrganizationChart"/>
    <dgm:cxn modelId="{C4BC5DB4-5970-4FEA-A2ED-F10FB48F776A}" type="presParOf" srcId="{A01DC776-1E3D-4E60-A7F0-5C4DB20AB28B}" destId="{17F38E15-7930-4DFB-B211-B8F5399CB6A4}" srcOrd="0" destOrd="0" presId="urn:microsoft.com/office/officeart/2008/layout/HalfCircleOrganizationChart"/>
    <dgm:cxn modelId="{03C58C3F-5FED-407E-9879-11D64A24A958}" type="presParOf" srcId="{17F38E15-7930-4DFB-B211-B8F5399CB6A4}" destId="{8167C8CC-7969-4A92-870A-F4F154345BE9}" srcOrd="0" destOrd="0" presId="urn:microsoft.com/office/officeart/2008/layout/HalfCircleOrganizationChart"/>
    <dgm:cxn modelId="{5FF2DEA8-1C6A-487F-9A92-C463EF145413}" type="presParOf" srcId="{17F38E15-7930-4DFB-B211-B8F5399CB6A4}" destId="{341C89A5-75AF-48AA-903D-EA7C37F2DB56}" srcOrd="1" destOrd="0" presId="urn:microsoft.com/office/officeart/2008/layout/HalfCircleOrganizationChart"/>
    <dgm:cxn modelId="{97DE464E-1305-49EE-A03D-245E8602E823}" type="presParOf" srcId="{17F38E15-7930-4DFB-B211-B8F5399CB6A4}" destId="{EFC716EE-BF8F-423B-8040-1D9C1FDC8B26}" srcOrd="2" destOrd="0" presId="urn:microsoft.com/office/officeart/2008/layout/HalfCircleOrganizationChart"/>
    <dgm:cxn modelId="{3DAA46E9-701D-48C4-8B5C-A71DB9A3A9F0}" type="presParOf" srcId="{17F38E15-7930-4DFB-B211-B8F5399CB6A4}" destId="{0CD994F9-FE8A-4C5E-9BFF-CF0DBB05B52C}" srcOrd="3" destOrd="0" presId="urn:microsoft.com/office/officeart/2008/layout/HalfCircleOrganizationChart"/>
    <dgm:cxn modelId="{B7DF72E6-77A3-4CF9-BD11-692B5A9FFE6D}" type="presParOf" srcId="{A01DC776-1E3D-4E60-A7F0-5C4DB20AB28B}" destId="{37B69C84-AD80-4928-9790-C95377CB8AA1}" srcOrd="1" destOrd="0" presId="urn:microsoft.com/office/officeart/2008/layout/HalfCircleOrganizationChart"/>
    <dgm:cxn modelId="{B768E577-3AC6-4A9C-8070-18B3BC89354C}" type="presParOf" srcId="{A01DC776-1E3D-4E60-A7F0-5C4DB20AB28B}" destId="{0576E7F9-B2AB-4C11-A2A8-9B0FE66E5DF6}" srcOrd="2" destOrd="0" presId="urn:microsoft.com/office/officeart/2008/layout/HalfCircleOrganizationChart"/>
    <dgm:cxn modelId="{0690CFCC-F529-4A62-B2FA-8AC3DAB04D17}" type="presParOf" srcId="{9E973ED5-4661-4536-AEEF-04515521DAC2}" destId="{5813E54C-18B9-4107-AEF1-DF065F631998}" srcOrd="8" destOrd="0" presId="urn:microsoft.com/office/officeart/2008/layout/HalfCircleOrganizationChart"/>
    <dgm:cxn modelId="{1C5126D3-38B5-4A28-9003-5681678489A9}" type="presParOf" srcId="{5813E54C-18B9-4107-AEF1-DF065F631998}" destId="{74D9E9F7-7CE1-41D1-9A7A-FDD93F4251C6}" srcOrd="0" destOrd="0" presId="urn:microsoft.com/office/officeart/2008/layout/HalfCircleOrganizationChart"/>
    <dgm:cxn modelId="{138F7681-4461-466E-999C-3E225A07CF97}" type="presParOf" srcId="{74D9E9F7-7CE1-41D1-9A7A-FDD93F4251C6}" destId="{D59731D4-E4DB-4AB4-AD60-01EA378C17F1}" srcOrd="0" destOrd="0" presId="urn:microsoft.com/office/officeart/2008/layout/HalfCircleOrganizationChart"/>
    <dgm:cxn modelId="{FAAA2741-1BE6-4276-8017-14CB573755F5}" type="presParOf" srcId="{74D9E9F7-7CE1-41D1-9A7A-FDD93F4251C6}" destId="{2BDB42E8-D819-4AEE-A8AF-348E55B44A65}" srcOrd="1" destOrd="0" presId="urn:microsoft.com/office/officeart/2008/layout/HalfCircleOrganizationChart"/>
    <dgm:cxn modelId="{74741214-60CC-4CAA-825D-DB972D336BE5}" type="presParOf" srcId="{74D9E9F7-7CE1-41D1-9A7A-FDD93F4251C6}" destId="{23822323-D39D-4598-BC97-8A4AD2DBAB1F}" srcOrd="2" destOrd="0" presId="urn:microsoft.com/office/officeart/2008/layout/HalfCircleOrganizationChart"/>
    <dgm:cxn modelId="{8DE4398E-5207-42DE-9C49-503AC85E058D}" type="presParOf" srcId="{74D9E9F7-7CE1-41D1-9A7A-FDD93F4251C6}" destId="{02516F9A-FE64-4202-89D6-C4D09F1A2F70}" srcOrd="3" destOrd="0" presId="urn:microsoft.com/office/officeart/2008/layout/HalfCircleOrganizationChart"/>
    <dgm:cxn modelId="{A1DCA90C-8F3E-4FA3-A321-5B1D00F62CF5}" type="presParOf" srcId="{5813E54C-18B9-4107-AEF1-DF065F631998}" destId="{E9848158-4D7E-439F-9085-012CA43B5C30}" srcOrd="1" destOrd="0" presId="urn:microsoft.com/office/officeart/2008/layout/HalfCircleOrganizationChart"/>
    <dgm:cxn modelId="{EBAB8A76-09C5-4656-923E-BDA66B87BBAB}" type="presParOf" srcId="{5813E54C-18B9-4107-AEF1-DF065F631998}" destId="{65B78D18-01D0-4727-AAD3-0E41A3287A36}" srcOrd="2" destOrd="0" presId="urn:microsoft.com/office/officeart/2008/layout/HalfCircleOrganizationChart"/>
    <dgm:cxn modelId="{79D503A4-5E00-49B8-AEE1-D45026D667A0}" type="presParOf" srcId="{9E973ED5-4661-4536-AEEF-04515521DAC2}" destId="{1372A59C-3EEB-40D5-B61E-34211C8C41BD}" srcOrd="9" destOrd="0" presId="urn:microsoft.com/office/officeart/2008/layout/HalfCircleOrganizationChart"/>
    <dgm:cxn modelId="{86DE460C-F897-4368-8413-059FF538146D}" type="presParOf" srcId="{1372A59C-3EEB-40D5-B61E-34211C8C41BD}" destId="{7691860C-F807-461D-B970-33BA14D449CE}" srcOrd="0" destOrd="0" presId="urn:microsoft.com/office/officeart/2008/layout/HalfCircleOrganizationChart"/>
    <dgm:cxn modelId="{8C323CD8-1D25-4D74-8C88-820E7E39485B}" type="presParOf" srcId="{7691860C-F807-461D-B970-33BA14D449CE}" destId="{0586DC2E-197B-4964-A572-561B1454E2C8}" srcOrd="0" destOrd="0" presId="urn:microsoft.com/office/officeart/2008/layout/HalfCircleOrganizationChart"/>
    <dgm:cxn modelId="{F5E542A2-9931-471A-A5CA-B4E32A034685}" type="presParOf" srcId="{7691860C-F807-461D-B970-33BA14D449CE}" destId="{DEDCE0A5-1481-4B5A-A29C-F034B9D40675}" srcOrd="1" destOrd="0" presId="urn:microsoft.com/office/officeart/2008/layout/HalfCircleOrganizationChart"/>
    <dgm:cxn modelId="{AAB40F41-A427-4D6C-A77A-12BDA4A615FA}" type="presParOf" srcId="{7691860C-F807-461D-B970-33BA14D449CE}" destId="{F7A52601-9C67-420A-BE71-3781FF39DDD3}" srcOrd="2" destOrd="0" presId="urn:microsoft.com/office/officeart/2008/layout/HalfCircleOrganizationChart"/>
    <dgm:cxn modelId="{7BB19423-9BDF-4AFC-B4E4-F24CCD71C2D6}" type="presParOf" srcId="{7691860C-F807-461D-B970-33BA14D449CE}" destId="{B8C32C58-F157-4ACF-A67E-5B01AF7E50F0}" srcOrd="3" destOrd="0" presId="urn:microsoft.com/office/officeart/2008/layout/HalfCircleOrganizationChart"/>
    <dgm:cxn modelId="{EA5CE5D3-14C3-4B37-97E4-7F7958578890}" type="presParOf" srcId="{1372A59C-3EEB-40D5-B61E-34211C8C41BD}" destId="{2D9D5CA6-291F-4E8A-A9CD-4D72239D6DD6}" srcOrd="1" destOrd="0" presId="urn:microsoft.com/office/officeart/2008/layout/HalfCircleOrganizationChart"/>
    <dgm:cxn modelId="{61872829-D271-4EA9-9472-CFB06F2CE6F3}" type="presParOf" srcId="{1372A59C-3EEB-40D5-B61E-34211C8C41BD}" destId="{0311A740-E486-496C-ACBC-5E2BE062B641}" srcOrd="2" destOrd="0" presId="urn:microsoft.com/office/officeart/2008/layout/HalfCircleOrganizationChart"/>
    <dgm:cxn modelId="{F07DE527-C66C-47C0-96AA-F26B3EBB8DD3}" type="presParOf" srcId="{9E973ED5-4661-4536-AEEF-04515521DAC2}" destId="{88BD06EA-1FFF-47CE-A940-ABE36F377F42}" srcOrd="10" destOrd="0" presId="urn:microsoft.com/office/officeart/2008/layout/HalfCircleOrganizationChart"/>
    <dgm:cxn modelId="{98F500C5-ED08-471E-A783-710F862212B8}" type="presParOf" srcId="{88BD06EA-1FFF-47CE-A940-ABE36F377F42}" destId="{02F53430-EDF8-4DB2-A022-2CEEBA1EF370}" srcOrd="0" destOrd="0" presId="urn:microsoft.com/office/officeart/2008/layout/HalfCircleOrganizationChart"/>
    <dgm:cxn modelId="{85D5F43A-7FB6-425F-BC9E-E2ECD0F35C23}" type="presParOf" srcId="{02F53430-EDF8-4DB2-A022-2CEEBA1EF370}" destId="{583FA636-99CF-4E72-9E03-BF3B0A51A1D3}" srcOrd="0" destOrd="0" presId="urn:microsoft.com/office/officeart/2008/layout/HalfCircleOrganizationChart"/>
    <dgm:cxn modelId="{C02150CD-DAE1-4458-9DF9-47B0D00033B7}" type="presParOf" srcId="{02F53430-EDF8-4DB2-A022-2CEEBA1EF370}" destId="{06D2E8A4-B4F2-4B8D-92AA-33E37FFE5674}" srcOrd="1" destOrd="0" presId="urn:microsoft.com/office/officeart/2008/layout/HalfCircleOrganizationChart"/>
    <dgm:cxn modelId="{63A5EC0B-0B4C-4167-95D7-AC98C730021A}" type="presParOf" srcId="{02F53430-EDF8-4DB2-A022-2CEEBA1EF370}" destId="{40746267-B598-447F-83D0-D09248263543}" srcOrd="2" destOrd="0" presId="urn:microsoft.com/office/officeart/2008/layout/HalfCircleOrganizationChart"/>
    <dgm:cxn modelId="{78DF5602-E2F8-4159-B9A3-AC64AF8542AB}" type="presParOf" srcId="{02F53430-EDF8-4DB2-A022-2CEEBA1EF370}" destId="{EBD96B99-661E-448D-8F5B-1FFE1A39D359}" srcOrd="3" destOrd="0" presId="urn:microsoft.com/office/officeart/2008/layout/HalfCircleOrganizationChart"/>
    <dgm:cxn modelId="{7C0F2C9C-4D2C-48A9-9523-289745902009}" type="presParOf" srcId="{88BD06EA-1FFF-47CE-A940-ABE36F377F42}" destId="{9DBF0C4D-049F-4FAF-B0B7-76A34106A047}" srcOrd="1" destOrd="0" presId="urn:microsoft.com/office/officeart/2008/layout/HalfCircleOrganizationChart"/>
    <dgm:cxn modelId="{6AF5CBC3-E86E-4088-8A6F-40B28BDF1B76}" type="presParOf" srcId="{9DBF0C4D-049F-4FAF-B0B7-76A34106A047}" destId="{C1BDB27A-AE10-41FD-8218-3BE5036ABFAA}" srcOrd="0" destOrd="0" presId="urn:microsoft.com/office/officeart/2008/layout/HalfCircleOrganizationChart"/>
    <dgm:cxn modelId="{8DF91B6E-B0BF-4EA9-830A-529F36CDBB43}" type="presParOf" srcId="{9DBF0C4D-049F-4FAF-B0B7-76A34106A047}" destId="{B2C53111-AA1E-4B9D-8FB0-B488BC734DF1}" srcOrd="1" destOrd="0" presId="urn:microsoft.com/office/officeart/2008/layout/HalfCircleOrganizationChart"/>
    <dgm:cxn modelId="{665877B2-DB34-45E0-86E3-70C3DA74CD4D}" type="presParOf" srcId="{B2C53111-AA1E-4B9D-8FB0-B488BC734DF1}" destId="{9F6B78BE-E2A2-418D-A68C-8ADD227B62BC}" srcOrd="0" destOrd="0" presId="urn:microsoft.com/office/officeart/2008/layout/HalfCircleOrganizationChart"/>
    <dgm:cxn modelId="{3F41C855-3FA8-42DB-ADFD-FE6C77F2A26D}" type="presParOf" srcId="{9F6B78BE-E2A2-418D-A68C-8ADD227B62BC}" destId="{93BE76F3-8B1B-4A38-BF4D-C4E874D961A1}" srcOrd="0" destOrd="0" presId="urn:microsoft.com/office/officeart/2008/layout/HalfCircleOrganizationChart"/>
    <dgm:cxn modelId="{094A5902-D41B-406C-A25B-4676FF720BC1}" type="presParOf" srcId="{9F6B78BE-E2A2-418D-A68C-8ADD227B62BC}" destId="{7C5BA3FE-FF61-43C2-B494-4E6F56E20F78}" srcOrd="1" destOrd="0" presId="urn:microsoft.com/office/officeart/2008/layout/HalfCircleOrganizationChart"/>
    <dgm:cxn modelId="{FE7B467F-2DAF-4A04-8F9A-77AE6D6EAC2D}" type="presParOf" srcId="{9F6B78BE-E2A2-418D-A68C-8ADD227B62BC}" destId="{3A006DF3-49C5-4510-8A61-63B596D203F1}" srcOrd="2" destOrd="0" presId="urn:microsoft.com/office/officeart/2008/layout/HalfCircleOrganizationChart"/>
    <dgm:cxn modelId="{E8C3A7B5-3402-46CC-91CB-BB668F4A6408}" type="presParOf" srcId="{9F6B78BE-E2A2-418D-A68C-8ADD227B62BC}" destId="{270C1F5C-318A-404E-B306-01AFFD86B0B9}" srcOrd="3" destOrd="0" presId="urn:microsoft.com/office/officeart/2008/layout/HalfCircleOrganizationChart"/>
    <dgm:cxn modelId="{33C6BE71-B634-40C5-8D07-46F8601D9A0D}" type="presParOf" srcId="{B2C53111-AA1E-4B9D-8FB0-B488BC734DF1}" destId="{2C45AA65-D925-4545-A65C-752F315A4802}" srcOrd="1" destOrd="0" presId="urn:microsoft.com/office/officeart/2008/layout/HalfCircleOrganizationChart"/>
    <dgm:cxn modelId="{7D70976D-8331-4449-8644-A86A3EBBD5D7}" type="presParOf" srcId="{B2C53111-AA1E-4B9D-8FB0-B488BC734DF1}" destId="{4BD5BD8D-DE87-41F8-8891-002DD735F15D}" srcOrd="2" destOrd="0" presId="urn:microsoft.com/office/officeart/2008/layout/HalfCircleOrganizationChart"/>
    <dgm:cxn modelId="{B6DEB25E-0E36-4143-8889-3C30B5EC5230}" type="presParOf" srcId="{9DBF0C4D-049F-4FAF-B0B7-76A34106A047}" destId="{1036302D-3E01-42DB-9F95-7B6E41804E7B}" srcOrd="2" destOrd="0" presId="urn:microsoft.com/office/officeart/2008/layout/HalfCircleOrganizationChart"/>
    <dgm:cxn modelId="{3B9D35BE-15DF-4605-94BB-0F3B792D7ED0}" type="presParOf" srcId="{9DBF0C4D-049F-4FAF-B0B7-76A34106A047}" destId="{F0495EF2-A5DF-469E-A1EE-B6AEBBFFF1B7}" srcOrd="3" destOrd="0" presId="urn:microsoft.com/office/officeart/2008/layout/HalfCircleOrganizationChart"/>
    <dgm:cxn modelId="{1D384898-251F-4D31-8955-532CF3B37FE3}" type="presParOf" srcId="{F0495EF2-A5DF-469E-A1EE-B6AEBBFFF1B7}" destId="{93C4B34B-B4ED-4BC0-8E8D-7DD24892B8EE}" srcOrd="0" destOrd="0" presId="urn:microsoft.com/office/officeart/2008/layout/HalfCircleOrganizationChart"/>
    <dgm:cxn modelId="{D2BEDD6E-6083-45C6-A7DA-EEED0C11F554}" type="presParOf" srcId="{93C4B34B-B4ED-4BC0-8E8D-7DD24892B8EE}" destId="{7542C5EC-DA31-4877-8B88-357FDE7BDAC8}" srcOrd="0" destOrd="0" presId="urn:microsoft.com/office/officeart/2008/layout/HalfCircleOrganizationChart"/>
    <dgm:cxn modelId="{868F2FFD-C705-4BB5-A906-C055B027491A}" type="presParOf" srcId="{93C4B34B-B4ED-4BC0-8E8D-7DD24892B8EE}" destId="{2138137B-C46B-49C7-A339-972F438F7EAF}" srcOrd="1" destOrd="0" presId="urn:microsoft.com/office/officeart/2008/layout/HalfCircleOrganizationChart"/>
    <dgm:cxn modelId="{39FBC305-8952-4965-B5DF-BBDAC42ABA18}" type="presParOf" srcId="{93C4B34B-B4ED-4BC0-8E8D-7DD24892B8EE}" destId="{F6184F83-A9AE-4260-85CF-0B6ED0BD8592}" srcOrd="2" destOrd="0" presId="urn:microsoft.com/office/officeart/2008/layout/HalfCircleOrganizationChart"/>
    <dgm:cxn modelId="{93EB784D-8B35-4EF7-AB44-E933922E5F2A}" type="presParOf" srcId="{93C4B34B-B4ED-4BC0-8E8D-7DD24892B8EE}" destId="{6A1121E9-D226-4E54-8AC1-D37C6018DC8A}" srcOrd="3" destOrd="0" presId="urn:microsoft.com/office/officeart/2008/layout/HalfCircleOrganizationChart"/>
    <dgm:cxn modelId="{AAE56208-4F1A-4849-843B-EE2D69E78ABD}" type="presParOf" srcId="{F0495EF2-A5DF-469E-A1EE-B6AEBBFFF1B7}" destId="{0D6F120E-C0B3-47D2-A955-B4500BCF3A8B}" srcOrd="1" destOrd="0" presId="urn:microsoft.com/office/officeart/2008/layout/HalfCircleOrganizationChart"/>
    <dgm:cxn modelId="{D8D8C9F6-1B70-49C2-B102-DBCE7D79168B}" type="presParOf" srcId="{F0495EF2-A5DF-469E-A1EE-B6AEBBFFF1B7}" destId="{D009D5E2-F151-4DD1-9779-4E17E63820A9}" srcOrd="2" destOrd="0" presId="urn:microsoft.com/office/officeart/2008/layout/HalfCircleOrganizationChart"/>
    <dgm:cxn modelId="{DBFEB0DE-3255-4D01-B726-970CF541BEC3}" type="presParOf" srcId="{88BD06EA-1FFF-47CE-A940-ABE36F377F42}" destId="{B0020EB6-2B28-45BF-AD6D-E44ABAA151BA}" srcOrd="2" destOrd="0" presId="urn:microsoft.com/office/officeart/2008/layout/HalfCircleOrganizationChart"/>
    <dgm:cxn modelId="{4FCBC4FF-2F72-4E64-B2ED-2AFF77B2408C}" type="presParOf" srcId="{9E973ED5-4661-4536-AEEF-04515521DAC2}" destId="{CFA62EF0-D4F5-4A72-9006-3E0896C8C8EE}" srcOrd="11" destOrd="0" presId="urn:microsoft.com/office/officeart/2008/layout/HalfCircleOrganizationChart"/>
    <dgm:cxn modelId="{49149FDB-5DD7-478E-ACFE-C5985C25C2C9}" type="presParOf" srcId="{CFA62EF0-D4F5-4A72-9006-3E0896C8C8EE}" destId="{06428BC2-C127-4A0D-8E18-78369913E137}" srcOrd="0" destOrd="0" presId="urn:microsoft.com/office/officeart/2008/layout/HalfCircleOrganizationChart"/>
    <dgm:cxn modelId="{27EC143E-A7E2-4DB3-B2EF-5B7B75CD951D}" type="presParOf" srcId="{06428BC2-C127-4A0D-8E18-78369913E137}" destId="{072C21BC-06BB-4EA7-94E8-A429024C7197}" srcOrd="0" destOrd="0" presId="urn:microsoft.com/office/officeart/2008/layout/HalfCircleOrganizationChart"/>
    <dgm:cxn modelId="{EB1FA4DF-F822-4384-8703-2E4359F1891B}" type="presParOf" srcId="{06428BC2-C127-4A0D-8E18-78369913E137}" destId="{483F801E-7272-4813-932A-44014729BD9C}" srcOrd="1" destOrd="0" presId="urn:microsoft.com/office/officeart/2008/layout/HalfCircleOrganizationChart"/>
    <dgm:cxn modelId="{1235CC81-3EDC-4D8D-9405-7186211A0B68}" type="presParOf" srcId="{06428BC2-C127-4A0D-8E18-78369913E137}" destId="{8D05F042-52AB-4F1E-8F26-6B0192B3E59D}" srcOrd="2" destOrd="0" presId="urn:microsoft.com/office/officeart/2008/layout/HalfCircleOrganizationChart"/>
    <dgm:cxn modelId="{6562A96A-D409-4120-8479-6B418EA4F859}" type="presParOf" srcId="{06428BC2-C127-4A0D-8E18-78369913E137}" destId="{0D192D36-A935-4442-8DD4-5BC608EBB15F}" srcOrd="3" destOrd="0" presId="urn:microsoft.com/office/officeart/2008/layout/HalfCircleOrganizationChart"/>
    <dgm:cxn modelId="{DF001D27-E57D-412E-BAA4-7527A0523F4D}" type="presParOf" srcId="{CFA62EF0-D4F5-4A72-9006-3E0896C8C8EE}" destId="{E235E3CF-2BD9-4C3A-B477-07DC31A61D1C}" srcOrd="1" destOrd="0" presId="urn:microsoft.com/office/officeart/2008/layout/HalfCircleOrganizationChart"/>
    <dgm:cxn modelId="{C8CE014F-A25C-47C8-9CE2-4768DB98C3DF}" type="presParOf" srcId="{CFA62EF0-D4F5-4A72-9006-3E0896C8C8EE}" destId="{91AD63B2-209A-47E6-97FD-45E0562EA5BF}" srcOrd="2" destOrd="0" presId="urn:microsoft.com/office/officeart/2008/layout/HalfCircleOrganizationChart"/>
    <dgm:cxn modelId="{46A73ADE-30FC-4E34-8852-C5B37FE22E6C}" type="presParOf" srcId="{9E973ED5-4661-4536-AEEF-04515521DAC2}" destId="{BA3F201D-4402-49E5-953F-8E90F66EB038}" srcOrd="12" destOrd="0" presId="urn:microsoft.com/office/officeart/2008/layout/HalfCircleOrganizationChart"/>
    <dgm:cxn modelId="{9CA50DED-2562-4F58-B9AC-A11231B43E53}" type="presParOf" srcId="{BA3F201D-4402-49E5-953F-8E90F66EB038}" destId="{2B7DBC29-692D-41E0-9120-3AE522ACC876}" srcOrd="0" destOrd="0" presId="urn:microsoft.com/office/officeart/2008/layout/HalfCircleOrganizationChart"/>
    <dgm:cxn modelId="{A012E120-805F-4908-BC0E-326651346CE7}" type="presParOf" srcId="{2B7DBC29-692D-41E0-9120-3AE522ACC876}" destId="{5D68F7A6-2AE1-4BFA-8375-A49D44FFD7A1}" srcOrd="0" destOrd="0" presId="urn:microsoft.com/office/officeart/2008/layout/HalfCircleOrganizationChart"/>
    <dgm:cxn modelId="{5C38AA09-132A-46E2-A3B8-A91481EE17B6}" type="presParOf" srcId="{2B7DBC29-692D-41E0-9120-3AE522ACC876}" destId="{80C22F49-5858-489F-8F76-B139B530FAC2}" srcOrd="1" destOrd="0" presId="urn:microsoft.com/office/officeart/2008/layout/HalfCircleOrganizationChart"/>
    <dgm:cxn modelId="{49526C81-A137-4B80-AC9C-4C074ADE3F89}" type="presParOf" srcId="{2B7DBC29-692D-41E0-9120-3AE522ACC876}" destId="{403DC890-4163-4A52-9EA0-950ED1E0224D}" srcOrd="2" destOrd="0" presId="urn:microsoft.com/office/officeart/2008/layout/HalfCircleOrganizationChart"/>
    <dgm:cxn modelId="{72668A0F-A52D-450C-AAC1-64609C06E1A1}" type="presParOf" srcId="{2B7DBC29-692D-41E0-9120-3AE522ACC876}" destId="{D8CDE70A-E75B-47B9-98B0-EAAD5CD7FC83}" srcOrd="3" destOrd="0" presId="urn:microsoft.com/office/officeart/2008/layout/HalfCircleOrganizationChart"/>
    <dgm:cxn modelId="{ABB7AB8F-3AB2-46F6-A44A-5FF875566E96}" type="presParOf" srcId="{BA3F201D-4402-49E5-953F-8E90F66EB038}" destId="{402AB3C4-6985-40B3-A91F-0A9135C74403}" srcOrd="1" destOrd="0" presId="urn:microsoft.com/office/officeart/2008/layout/HalfCircleOrganizationChart"/>
    <dgm:cxn modelId="{67A24628-A57A-479A-B109-747779185EF9}" type="presParOf" srcId="{BA3F201D-4402-49E5-953F-8E90F66EB038}" destId="{A612E892-BEB1-4FA7-9CD3-3B4EDD0E81F2}" srcOrd="2" destOrd="0" presId="urn:microsoft.com/office/officeart/2008/layout/HalfCircleOrganizationChart"/>
    <dgm:cxn modelId="{8E403F9A-C1C9-4CD5-9C74-9400331F3B96}" type="presParOf" srcId="{9E973ED5-4661-4536-AEEF-04515521DAC2}" destId="{DC0F8029-E938-47F9-A620-EFE57D6CB1B0}" srcOrd="13" destOrd="0" presId="urn:microsoft.com/office/officeart/2008/layout/HalfCircleOrganizationChart"/>
    <dgm:cxn modelId="{E3DA08D9-B1B4-4B2C-B015-266115E99E97}" type="presParOf" srcId="{DC0F8029-E938-47F9-A620-EFE57D6CB1B0}" destId="{56572C17-4264-4836-9C3D-149A2EDCF720}" srcOrd="0" destOrd="0" presId="urn:microsoft.com/office/officeart/2008/layout/HalfCircleOrganizationChart"/>
    <dgm:cxn modelId="{0A4DCCF7-8CA8-45C3-93E3-74484C355371}" type="presParOf" srcId="{56572C17-4264-4836-9C3D-149A2EDCF720}" destId="{D067E1B5-6F77-42DF-8514-3DE853A42851}" srcOrd="0" destOrd="0" presId="urn:microsoft.com/office/officeart/2008/layout/HalfCircleOrganizationChart"/>
    <dgm:cxn modelId="{4831FD21-B646-4BBD-ABE7-77E7AA4BD999}" type="presParOf" srcId="{56572C17-4264-4836-9C3D-149A2EDCF720}" destId="{ADE41565-EA28-4A6B-A45F-096A4BECAD47}" srcOrd="1" destOrd="0" presId="urn:microsoft.com/office/officeart/2008/layout/HalfCircleOrganizationChart"/>
    <dgm:cxn modelId="{D8434E2B-80F5-49A3-8F98-E94E66E5A807}" type="presParOf" srcId="{56572C17-4264-4836-9C3D-149A2EDCF720}" destId="{2D062186-22A3-4CC1-90BB-BDA34F3A8DAD}" srcOrd="2" destOrd="0" presId="urn:microsoft.com/office/officeart/2008/layout/HalfCircleOrganizationChart"/>
    <dgm:cxn modelId="{59264308-4CE6-4554-9CC4-A27F0049BC34}" type="presParOf" srcId="{56572C17-4264-4836-9C3D-149A2EDCF720}" destId="{1F18770D-ADF1-433F-9588-DEAFDF5DE443}" srcOrd="3" destOrd="0" presId="urn:microsoft.com/office/officeart/2008/layout/HalfCircleOrganizationChart"/>
    <dgm:cxn modelId="{E0266180-2B7A-4323-B68D-D3C3F722AF3D}" type="presParOf" srcId="{DC0F8029-E938-47F9-A620-EFE57D6CB1B0}" destId="{D6947DE0-DCEA-416C-9DCE-A54E926A4651}" srcOrd="1" destOrd="0" presId="urn:microsoft.com/office/officeart/2008/layout/HalfCircleOrganizationChart"/>
    <dgm:cxn modelId="{EFA74C63-37E4-43CD-8932-BB5E8772B929}" type="presParOf" srcId="{D6947DE0-DCEA-416C-9DCE-A54E926A4651}" destId="{9B10CBB9-C993-4DB7-A8A6-74621052BE9A}" srcOrd="0" destOrd="0" presId="urn:microsoft.com/office/officeart/2008/layout/HalfCircleOrganizationChart"/>
    <dgm:cxn modelId="{71F2A4D3-FB89-4D4C-B718-E21048F9D82D}" type="presParOf" srcId="{D6947DE0-DCEA-416C-9DCE-A54E926A4651}" destId="{78AEEE56-AA1B-46EA-B058-9E4609A11E9E}" srcOrd="1" destOrd="0" presId="urn:microsoft.com/office/officeart/2008/layout/HalfCircleOrganizationChart"/>
    <dgm:cxn modelId="{24C5B602-2A0B-43D2-B89E-64FD33D71DDD}" type="presParOf" srcId="{78AEEE56-AA1B-46EA-B058-9E4609A11E9E}" destId="{0B24F6CE-7C39-41A3-BF94-98928A92E4E9}" srcOrd="0" destOrd="0" presId="urn:microsoft.com/office/officeart/2008/layout/HalfCircleOrganizationChart"/>
    <dgm:cxn modelId="{396AD694-B925-45BF-A36C-905A4DBBEFC1}" type="presParOf" srcId="{0B24F6CE-7C39-41A3-BF94-98928A92E4E9}" destId="{F4F7BF55-0726-4D8C-B38F-A58542050710}" srcOrd="0" destOrd="0" presId="urn:microsoft.com/office/officeart/2008/layout/HalfCircleOrganizationChart"/>
    <dgm:cxn modelId="{220139F1-F505-4933-9899-7DC958C93DA4}" type="presParOf" srcId="{0B24F6CE-7C39-41A3-BF94-98928A92E4E9}" destId="{81B07784-81AD-4B9E-BEBF-765F9DC64A5B}" srcOrd="1" destOrd="0" presId="urn:microsoft.com/office/officeart/2008/layout/HalfCircleOrganizationChart"/>
    <dgm:cxn modelId="{D5366037-6FFA-430B-AB1F-14BFD4672C13}" type="presParOf" srcId="{0B24F6CE-7C39-41A3-BF94-98928A92E4E9}" destId="{DA87C3EE-BAF6-4485-B67D-8809960F83E2}" srcOrd="2" destOrd="0" presId="urn:microsoft.com/office/officeart/2008/layout/HalfCircleOrganizationChart"/>
    <dgm:cxn modelId="{F674079D-E12A-4895-9E80-C3F0156F2224}" type="presParOf" srcId="{0B24F6CE-7C39-41A3-BF94-98928A92E4E9}" destId="{A0C1D5BA-FB8F-48BE-9892-827D8BDFA8E7}" srcOrd="3" destOrd="0" presId="urn:microsoft.com/office/officeart/2008/layout/HalfCircleOrganizationChart"/>
    <dgm:cxn modelId="{C17338F8-DADE-4B56-8011-3A35A72FFD24}" type="presParOf" srcId="{78AEEE56-AA1B-46EA-B058-9E4609A11E9E}" destId="{E9FE9D44-44F1-4A1D-97DF-967E982F25DA}" srcOrd="1" destOrd="0" presId="urn:microsoft.com/office/officeart/2008/layout/HalfCircleOrganizationChart"/>
    <dgm:cxn modelId="{B575D066-ACEC-4FE8-A181-B461A4403FFE}" type="presParOf" srcId="{78AEEE56-AA1B-46EA-B058-9E4609A11E9E}" destId="{44412669-DC74-40E5-9788-F4D31CF314E1}" srcOrd="2" destOrd="0" presId="urn:microsoft.com/office/officeart/2008/layout/HalfCircleOrganizationChart"/>
    <dgm:cxn modelId="{C9C4D857-2E99-4889-B3CC-6ABE453577D4}" type="presParOf" srcId="{D6947DE0-DCEA-416C-9DCE-A54E926A4651}" destId="{A4831C26-E40B-479B-9D8F-46854645749D}" srcOrd="2" destOrd="0" presId="urn:microsoft.com/office/officeart/2008/layout/HalfCircleOrganizationChart"/>
    <dgm:cxn modelId="{0AE1A7B0-67E1-4306-83B6-992A62FCE9F5}" type="presParOf" srcId="{D6947DE0-DCEA-416C-9DCE-A54E926A4651}" destId="{A638DED9-0E10-4B0F-A4DA-F894EFAF0B2C}" srcOrd="3" destOrd="0" presId="urn:microsoft.com/office/officeart/2008/layout/HalfCircleOrganizationChart"/>
    <dgm:cxn modelId="{B669D32B-DD5D-4CE5-A54A-63865FDF87AA}" type="presParOf" srcId="{A638DED9-0E10-4B0F-A4DA-F894EFAF0B2C}" destId="{436A0A98-789F-46F6-A16D-00B7565804AC}" srcOrd="0" destOrd="0" presId="urn:microsoft.com/office/officeart/2008/layout/HalfCircleOrganizationChart"/>
    <dgm:cxn modelId="{2FE18A27-1737-41CA-B5E1-3B5A57203DF4}" type="presParOf" srcId="{436A0A98-789F-46F6-A16D-00B7565804AC}" destId="{54A28CE5-870B-45EC-87EE-0753E858B03A}" srcOrd="0" destOrd="0" presId="urn:microsoft.com/office/officeart/2008/layout/HalfCircleOrganizationChart"/>
    <dgm:cxn modelId="{3ED5DE9E-3FA6-4D63-AC45-ADC0E54F5475}" type="presParOf" srcId="{436A0A98-789F-46F6-A16D-00B7565804AC}" destId="{2616F6B9-673E-4725-869F-EABC0E966497}" srcOrd="1" destOrd="0" presId="urn:microsoft.com/office/officeart/2008/layout/HalfCircleOrganizationChart"/>
    <dgm:cxn modelId="{03FE1AC2-7E1F-44B5-984F-E69EF7C769A0}" type="presParOf" srcId="{436A0A98-789F-46F6-A16D-00B7565804AC}" destId="{309827BF-1F58-4FE8-94FE-530BFCEA793D}" srcOrd="2" destOrd="0" presId="urn:microsoft.com/office/officeart/2008/layout/HalfCircleOrganizationChart"/>
    <dgm:cxn modelId="{CEAAA750-74EB-49F8-8437-14909378694D}" type="presParOf" srcId="{436A0A98-789F-46F6-A16D-00B7565804AC}" destId="{4D5B3899-03F2-40C6-B89E-39D00AF2B565}" srcOrd="3" destOrd="0" presId="urn:microsoft.com/office/officeart/2008/layout/HalfCircleOrganizationChart"/>
    <dgm:cxn modelId="{5A1E7CF0-6DEF-439F-8EF9-0A29BA0ED9BD}" type="presParOf" srcId="{A638DED9-0E10-4B0F-A4DA-F894EFAF0B2C}" destId="{5F7E9F20-6AD9-46F4-9422-603F5FAA9470}" srcOrd="1" destOrd="0" presId="urn:microsoft.com/office/officeart/2008/layout/HalfCircleOrganizationChart"/>
    <dgm:cxn modelId="{B22462C4-147E-46BE-8EB6-2A6C3EFB792F}" type="presParOf" srcId="{A638DED9-0E10-4B0F-A4DA-F894EFAF0B2C}" destId="{16DA9B20-5A2D-410E-90B2-2761AE18D7B0}" srcOrd="2" destOrd="0" presId="urn:microsoft.com/office/officeart/2008/layout/HalfCircleOrganizationChart"/>
    <dgm:cxn modelId="{8D2D3E1E-FF5D-40A3-B88F-2E559FA0BDDE}" type="presParOf" srcId="{DC0F8029-E938-47F9-A620-EFE57D6CB1B0}" destId="{F4B2664B-3093-4988-A4C1-23E5D6D6235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700" dirty="0" smtClean="0"/>
            <a:t>F</a:t>
          </a:r>
          <a:br>
            <a:rPr lang="fr-CH" sz="700" dirty="0" smtClean="0"/>
          </a:br>
          <a:r>
            <a:rPr lang="fr-CH" sz="700" dirty="0" smtClean="0"/>
            <a:t>3</a:t>
          </a:r>
          <a:endParaRPr lang="fr-CH" sz="7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ED013C63-182C-474C-B39A-2BCE57FDEF0E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03D3F1B-1BF8-4365-81D4-4DF92EDDCCFD}" type="parTrans" cxnId="{7B9E908B-3B3D-4FB0-88E7-5CF0DF0507C0}">
      <dgm:prSet/>
      <dgm:spPr/>
      <dgm:t>
        <a:bodyPr/>
        <a:lstStyle/>
        <a:p>
          <a:endParaRPr lang="fr-CH" sz="2400"/>
        </a:p>
      </dgm:t>
    </dgm:pt>
    <dgm:pt modelId="{ACB8FB73-23B8-4A2D-9969-FDBEAB45F8A0}" type="sibTrans" cxnId="{7B9E908B-3B3D-4FB0-88E7-5CF0DF0507C0}">
      <dgm:prSet/>
      <dgm:spPr/>
      <dgm:t>
        <a:bodyPr/>
        <a:lstStyle/>
        <a:p>
          <a:endParaRPr lang="fr-CH" sz="2400"/>
        </a:p>
      </dgm:t>
    </dgm:pt>
    <dgm:pt modelId="{289244B7-F02D-4789-B466-2CEC8A20D6C4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61EBFD31-639C-4D82-8706-24A0E5E7DB58}" type="parTrans" cxnId="{BBC6EED6-50C8-4F61-A96B-4A3C37504FE8}">
      <dgm:prSet/>
      <dgm:spPr/>
      <dgm:t>
        <a:bodyPr/>
        <a:lstStyle/>
        <a:p>
          <a:endParaRPr lang="fr-CH" sz="2400"/>
        </a:p>
      </dgm:t>
    </dgm:pt>
    <dgm:pt modelId="{E487BEAE-4343-4892-891D-C023A7CAA058}" type="sibTrans" cxnId="{BBC6EED6-50C8-4F61-A96B-4A3C37504FE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smtClean="0"/>
            <a:t>L,0</a:t>
          </a:r>
          <a:br>
            <a:rPr lang="fr-CH" sz="700" smtClean="0"/>
          </a:br>
          <a:r>
            <a:rPr lang="fr-CH" sz="70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0A0129CB-207B-44A6-9105-BD41BE8EE4A7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7768941C-3F26-4C47-B4EF-E40D3AAD1CF7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5CB5EB10-2DAD-497D-B798-20BB8E79625B}" type="pres">
      <dgm:prSet presAssocID="{3F3C2526-3E63-420D-8011-533980F2E012}" presName="rootComposite1" presStyleCnt="0"/>
      <dgm:spPr/>
    </dgm:pt>
    <dgm:pt modelId="{BB09F7AE-ACF8-4A9E-BDF3-20192DD322F7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848FE60-80EF-41D9-B02B-D86E18B7A0E4}" type="pres">
      <dgm:prSet presAssocID="{3F3C2526-3E63-420D-8011-533980F2E012}" presName="topArc1" presStyleLbl="parChTrans1D1" presStyleIdx="0" presStyleCnt="36"/>
      <dgm:spPr/>
    </dgm:pt>
    <dgm:pt modelId="{92DB9250-50FE-4373-996C-FEB3C429FFF9}" type="pres">
      <dgm:prSet presAssocID="{3F3C2526-3E63-420D-8011-533980F2E012}" presName="bottomArc1" presStyleLbl="parChTrans1D1" presStyleIdx="1" presStyleCnt="36"/>
      <dgm:spPr/>
    </dgm:pt>
    <dgm:pt modelId="{C0025D28-D377-45CA-85FA-18A6FA189FF0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3B0A0AF6-8228-4323-A77F-8C17F3D53CEE}" type="pres">
      <dgm:prSet presAssocID="{3F3C2526-3E63-420D-8011-533980F2E012}" presName="hierChild2" presStyleCnt="0"/>
      <dgm:spPr/>
    </dgm:pt>
    <dgm:pt modelId="{826E0E92-0E35-4EF2-8A73-37729EB7E944}" type="pres">
      <dgm:prSet presAssocID="{3F3C2526-3E63-420D-8011-533980F2E012}" presName="hierChild3" presStyleCnt="0"/>
      <dgm:spPr/>
    </dgm:pt>
    <dgm:pt modelId="{3F482902-8909-4DCA-9C0A-4216F05D0410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93AE9C3C-4F45-4778-8A90-B60C682B3BED}" type="pres">
      <dgm:prSet presAssocID="{33B34BA9-A957-4D09-83CA-7C2765478269}" presName="rootComposite1" presStyleCnt="0"/>
      <dgm:spPr/>
    </dgm:pt>
    <dgm:pt modelId="{28102EC4-5DE0-4D37-9599-FE201F6E440D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6C3670B-DB90-442B-AB0D-0F442376045B}" type="pres">
      <dgm:prSet presAssocID="{33B34BA9-A957-4D09-83CA-7C2765478269}" presName="topArc1" presStyleLbl="parChTrans1D1" presStyleIdx="2" presStyleCnt="36"/>
      <dgm:spPr/>
    </dgm:pt>
    <dgm:pt modelId="{9D77F741-6BF0-42C2-A8CF-4E7C4247C5DA}" type="pres">
      <dgm:prSet presAssocID="{33B34BA9-A957-4D09-83CA-7C2765478269}" presName="bottomArc1" presStyleLbl="parChTrans1D1" presStyleIdx="3" presStyleCnt="36"/>
      <dgm:spPr/>
    </dgm:pt>
    <dgm:pt modelId="{39E4AB7C-80A9-417F-917E-0ED554A53F09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CC7FDE91-9272-4911-B5C6-6E10D4780498}" type="pres">
      <dgm:prSet presAssocID="{33B34BA9-A957-4D09-83CA-7C2765478269}" presName="hierChild2" presStyleCnt="0"/>
      <dgm:spPr/>
    </dgm:pt>
    <dgm:pt modelId="{461D3070-98C5-49A2-88F3-B65608B482B1}" type="pres">
      <dgm:prSet presAssocID="{33B34BA9-A957-4D09-83CA-7C2765478269}" presName="hierChild3" presStyleCnt="0"/>
      <dgm:spPr/>
    </dgm:pt>
    <dgm:pt modelId="{847BA2D7-DED7-4182-9D4D-D17B590789BF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B9D69C8F-EAFE-4CA4-AF16-C1DB844569E8}" type="pres">
      <dgm:prSet presAssocID="{4AAB9C7D-9A36-4B24-B934-F31B3BE0DEBF}" presName="rootComposite1" presStyleCnt="0"/>
      <dgm:spPr/>
    </dgm:pt>
    <dgm:pt modelId="{727A2866-0015-4AEF-AE42-E6E3776C0BA0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1AF9F09-C951-46A3-8BF0-1E74AEEF5730}" type="pres">
      <dgm:prSet presAssocID="{4AAB9C7D-9A36-4B24-B934-F31B3BE0DEBF}" presName="topArc1" presStyleLbl="parChTrans1D1" presStyleIdx="4" presStyleCnt="36"/>
      <dgm:spPr/>
    </dgm:pt>
    <dgm:pt modelId="{F130CC5F-E38C-4B9F-81EB-7CBFB07C5B8B}" type="pres">
      <dgm:prSet presAssocID="{4AAB9C7D-9A36-4B24-B934-F31B3BE0DEBF}" presName="bottomArc1" presStyleLbl="parChTrans1D1" presStyleIdx="5" presStyleCnt="36"/>
      <dgm:spPr/>
    </dgm:pt>
    <dgm:pt modelId="{A2A9DE2E-84C6-4705-A174-1AE8DBBCD543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98966776-12FA-4BF6-9C10-F34AF4CFC6D5}" type="pres">
      <dgm:prSet presAssocID="{4AAB9C7D-9A36-4B24-B934-F31B3BE0DEBF}" presName="hierChild2" presStyleCnt="0"/>
      <dgm:spPr/>
    </dgm:pt>
    <dgm:pt modelId="{DAAB21E7-B090-4FD0-9025-3DC8C01D9A29}" type="pres">
      <dgm:prSet presAssocID="{4AAB9C7D-9A36-4B24-B934-F31B3BE0DEBF}" presName="hierChild3" presStyleCnt="0"/>
      <dgm:spPr/>
    </dgm:pt>
    <dgm:pt modelId="{56882039-FBF5-46C2-BBC9-53522DB032F2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1973922B-F96A-4334-9F13-16580F101262}" type="pres">
      <dgm:prSet presAssocID="{35EAAC8D-73D7-4646-A23B-32A89C50576A}" presName="rootComposite1" presStyleCnt="0"/>
      <dgm:spPr/>
    </dgm:pt>
    <dgm:pt modelId="{AA59CD24-E159-426D-93FE-43EB30B8BB54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85260BD-1490-49AA-9FA4-DE096C074818}" type="pres">
      <dgm:prSet presAssocID="{35EAAC8D-73D7-4646-A23B-32A89C50576A}" presName="topArc1" presStyleLbl="parChTrans1D1" presStyleIdx="6" presStyleCnt="36"/>
      <dgm:spPr/>
    </dgm:pt>
    <dgm:pt modelId="{1A52B19F-27DF-4F61-A9E8-4778AD3F6BF8}" type="pres">
      <dgm:prSet presAssocID="{35EAAC8D-73D7-4646-A23B-32A89C50576A}" presName="bottomArc1" presStyleLbl="parChTrans1D1" presStyleIdx="7" presStyleCnt="36"/>
      <dgm:spPr/>
    </dgm:pt>
    <dgm:pt modelId="{CDA6CB7B-467F-4358-AA61-C61AEFA5B795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4B224056-65A5-44C1-A575-23F52D52BC7C}" type="pres">
      <dgm:prSet presAssocID="{35EAAC8D-73D7-4646-A23B-32A89C50576A}" presName="hierChild2" presStyleCnt="0"/>
      <dgm:spPr/>
    </dgm:pt>
    <dgm:pt modelId="{3683EE40-9E78-4B43-8486-4023B37C57B4}" type="pres">
      <dgm:prSet presAssocID="{35EAAC8D-73D7-4646-A23B-32A89C50576A}" presName="hierChild3" presStyleCnt="0"/>
      <dgm:spPr/>
    </dgm:pt>
    <dgm:pt modelId="{9617BEC8-568B-43F4-81D0-64B9A9661E37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9AD81E97-0907-4B42-A4B7-65A5E9EA724D}" type="pres">
      <dgm:prSet presAssocID="{A44A937F-6A72-4C33-AB7E-031FCC7D7D9F}" presName="rootComposite1" presStyleCnt="0"/>
      <dgm:spPr/>
    </dgm:pt>
    <dgm:pt modelId="{6CCEA3CD-F1F6-49D2-8292-E287D2293856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4A6F81C-6946-45F6-B8B3-2F71EC847E68}" type="pres">
      <dgm:prSet presAssocID="{A44A937F-6A72-4C33-AB7E-031FCC7D7D9F}" presName="topArc1" presStyleLbl="parChTrans1D1" presStyleIdx="8" presStyleCnt="36"/>
      <dgm:spPr/>
    </dgm:pt>
    <dgm:pt modelId="{6FD55C6E-CEE5-437F-BB49-50A2D9F62602}" type="pres">
      <dgm:prSet presAssocID="{A44A937F-6A72-4C33-AB7E-031FCC7D7D9F}" presName="bottomArc1" presStyleLbl="parChTrans1D1" presStyleIdx="9" presStyleCnt="36"/>
      <dgm:spPr/>
    </dgm:pt>
    <dgm:pt modelId="{847C5C31-2D10-4F05-A2F5-A5BBF99DEA6F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2F62457F-BE6B-4FF9-9A6C-30F34BA4C60F}" type="pres">
      <dgm:prSet presAssocID="{A44A937F-6A72-4C33-AB7E-031FCC7D7D9F}" presName="hierChild2" presStyleCnt="0"/>
      <dgm:spPr/>
    </dgm:pt>
    <dgm:pt modelId="{CD880CF4-E5CC-42AA-8395-DA448D90D74B}" type="pres">
      <dgm:prSet presAssocID="{A44A937F-6A72-4C33-AB7E-031FCC7D7D9F}" presName="hierChild3" presStyleCnt="0"/>
      <dgm:spPr/>
    </dgm:pt>
    <dgm:pt modelId="{6C2D10D3-53A9-433B-B746-083F307633B1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2D81214D-2F63-4A40-8C04-E8877DE5ED4C}" type="pres">
      <dgm:prSet presAssocID="{7CAF7F5F-20B0-4ECD-8FB0-7EC7E8B6500B}" presName="rootComposite1" presStyleCnt="0"/>
      <dgm:spPr/>
    </dgm:pt>
    <dgm:pt modelId="{BBC37C7E-14B0-42B2-8ECC-46469AAB40E4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2614BE-F5D0-43F9-BC62-7656BAD32557}" type="pres">
      <dgm:prSet presAssocID="{7CAF7F5F-20B0-4ECD-8FB0-7EC7E8B6500B}" presName="topArc1" presStyleLbl="parChTrans1D1" presStyleIdx="10" presStyleCnt="36"/>
      <dgm:spPr/>
    </dgm:pt>
    <dgm:pt modelId="{5E159D2A-BE6D-4401-BB7A-58C88ACAD07C}" type="pres">
      <dgm:prSet presAssocID="{7CAF7F5F-20B0-4ECD-8FB0-7EC7E8B6500B}" presName="bottomArc1" presStyleLbl="parChTrans1D1" presStyleIdx="11" presStyleCnt="36"/>
      <dgm:spPr/>
    </dgm:pt>
    <dgm:pt modelId="{7B1A0320-59B4-4693-864F-A4D1A32EF60F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69E10202-372D-46C5-84B5-64BFBD200432}" type="pres">
      <dgm:prSet presAssocID="{7CAF7F5F-20B0-4ECD-8FB0-7EC7E8B6500B}" presName="hierChild2" presStyleCnt="0"/>
      <dgm:spPr/>
    </dgm:pt>
    <dgm:pt modelId="{0AB6D714-B9BD-4348-81C7-B67C8E065713}" type="pres">
      <dgm:prSet presAssocID="{7CAF7F5F-20B0-4ECD-8FB0-7EC7E8B6500B}" presName="hierChild3" presStyleCnt="0"/>
      <dgm:spPr/>
    </dgm:pt>
    <dgm:pt modelId="{ED6C5027-68C4-4784-BCC5-30E4AD4C0556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A50B0752-5304-4E04-9A59-7D246F5227C1}" type="pres">
      <dgm:prSet presAssocID="{F998F8E7-925E-4F28-BCDB-CF162CE9B0B4}" presName="rootComposite1" presStyleCnt="0"/>
      <dgm:spPr/>
    </dgm:pt>
    <dgm:pt modelId="{233AA0E0-7BF7-42F2-9FA5-DB8BCB5814F8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4FC1263-F49B-4BB8-A836-8E7DD01C6AA4}" type="pres">
      <dgm:prSet presAssocID="{F998F8E7-925E-4F28-BCDB-CF162CE9B0B4}" presName="topArc1" presStyleLbl="parChTrans1D1" presStyleIdx="12" presStyleCnt="36"/>
      <dgm:spPr/>
    </dgm:pt>
    <dgm:pt modelId="{ECF46B18-DD55-4979-A0BA-8BC6EB672E55}" type="pres">
      <dgm:prSet presAssocID="{F998F8E7-925E-4F28-BCDB-CF162CE9B0B4}" presName="bottomArc1" presStyleLbl="parChTrans1D1" presStyleIdx="13" presStyleCnt="36"/>
      <dgm:spPr/>
    </dgm:pt>
    <dgm:pt modelId="{420F8CBA-9443-40F4-A1A1-1B0D372C2576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A45069A9-A420-4AFF-AABD-0B2BE10B46CC}" type="pres">
      <dgm:prSet presAssocID="{F998F8E7-925E-4F28-BCDB-CF162CE9B0B4}" presName="hierChild2" presStyleCnt="0"/>
      <dgm:spPr/>
    </dgm:pt>
    <dgm:pt modelId="{BD696740-49CC-45E3-B1B7-C742A3DC9ED9}" type="pres">
      <dgm:prSet presAssocID="{F998F8E7-925E-4F28-BCDB-CF162CE9B0B4}" presName="hierChild3" presStyleCnt="0"/>
      <dgm:spPr/>
    </dgm:pt>
    <dgm:pt modelId="{8D590482-5BA7-4F5C-BC9F-65408A1DB2E1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E88B140E-7929-4F16-9594-09FC0F191C6D}" type="pres">
      <dgm:prSet presAssocID="{06E25994-2F25-4132-A39F-A55A9E54AD3E}" presName="rootComposite1" presStyleCnt="0"/>
      <dgm:spPr/>
    </dgm:pt>
    <dgm:pt modelId="{AF1AF793-DE5F-45A9-8903-62470B62740D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270A60A-E9A2-4588-B0FA-75181B606922}" type="pres">
      <dgm:prSet presAssocID="{06E25994-2F25-4132-A39F-A55A9E54AD3E}" presName="topArc1" presStyleLbl="parChTrans1D1" presStyleIdx="14" presStyleCnt="36"/>
      <dgm:spPr/>
    </dgm:pt>
    <dgm:pt modelId="{A87DB4D5-AEBF-45CB-A421-6BA140710E52}" type="pres">
      <dgm:prSet presAssocID="{06E25994-2F25-4132-A39F-A55A9E54AD3E}" presName="bottomArc1" presStyleLbl="parChTrans1D1" presStyleIdx="15" presStyleCnt="36"/>
      <dgm:spPr/>
    </dgm:pt>
    <dgm:pt modelId="{50708E69-C776-4232-8968-C0AEBC6470CD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B71E4051-CC16-40DA-859B-3D5B6CB79460}" type="pres">
      <dgm:prSet presAssocID="{06E25994-2F25-4132-A39F-A55A9E54AD3E}" presName="hierChild2" presStyleCnt="0"/>
      <dgm:spPr/>
    </dgm:pt>
    <dgm:pt modelId="{95495744-E1F8-4524-882F-6EE86946C7AE}" type="pres">
      <dgm:prSet presAssocID="{06E25994-2F25-4132-A39F-A55A9E54AD3E}" presName="hierChild3" presStyleCnt="0"/>
      <dgm:spPr/>
    </dgm:pt>
    <dgm:pt modelId="{6F4A027F-8E14-49D8-8984-9DF6A598FE6A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6DF4538F-B94A-4000-8C93-97ECDD3085CF}" type="pres">
      <dgm:prSet presAssocID="{40C3DC95-6E36-4DF7-9021-3538B6C01BFB}" presName="rootComposite1" presStyleCnt="0"/>
      <dgm:spPr/>
    </dgm:pt>
    <dgm:pt modelId="{CBCA5ADE-12DB-46B8-9B03-036E6F4AEEB7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430C6E0-1214-4DAF-97D1-D321949076DF}" type="pres">
      <dgm:prSet presAssocID="{40C3DC95-6E36-4DF7-9021-3538B6C01BFB}" presName="topArc1" presStyleLbl="parChTrans1D1" presStyleIdx="16" presStyleCnt="36"/>
      <dgm:spPr/>
    </dgm:pt>
    <dgm:pt modelId="{76F516AB-C8D9-4F6E-A9AC-E3B5FD798996}" type="pres">
      <dgm:prSet presAssocID="{40C3DC95-6E36-4DF7-9021-3538B6C01BFB}" presName="bottomArc1" presStyleLbl="parChTrans1D1" presStyleIdx="17" presStyleCnt="36"/>
      <dgm:spPr/>
    </dgm:pt>
    <dgm:pt modelId="{8549CA12-51D8-4316-B2EA-0DF5E53A7A6C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BF68EF9F-14B9-46A6-83EC-AF3E2974D734}" type="pres">
      <dgm:prSet presAssocID="{40C3DC95-6E36-4DF7-9021-3538B6C01BFB}" presName="hierChild2" presStyleCnt="0"/>
      <dgm:spPr/>
    </dgm:pt>
    <dgm:pt modelId="{6B310A1A-C239-47E0-A06D-5C01C2313DB4}" type="pres">
      <dgm:prSet presAssocID="{40C3DC95-6E36-4DF7-9021-3538B6C01BFB}" presName="hierChild3" presStyleCnt="0"/>
      <dgm:spPr/>
    </dgm:pt>
    <dgm:pt modelId="{534A3E55-5113-4C8A-9E94-02C4B5C37A33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41A064A3-7523-465A-8C69-50E17951E75B}" type="pres">
      <dgm:prSet presAssocID="{987BB1AA-A369-4D2A-8D69-7397AFD5617D}" presName="rootComposite1" presStyleCnt="0"/>
      <dgm:spPr/>
    </dgm:pt>
    <dgm:pt modelId="{064CB0BB-D60B-4CE7-8481-A8A21D86700A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7E043FE-BD4C-43A0-84D8-69621B897136}" type="pres">
      <dgm:prSet presAssocID="{987BB1AA-A369-4D2A-8D69-7397AFD5617D}" presName="topArc1" presStyleLbl="parChTrans1D1" presStyleIdx="18" presStyleCnt="36"/>
      <dgm:spPr/>
    </dgm:pt>
    <dgm:pt modelId="{31ADA81A-A3A0-481F-BB65-F0DE7FC350C8}" type="pres">
      <dgm:prSet presAssocID="{987BB1AA-A369-4D2A-8D69-7397AFD5617D}" presName="bottomArc1" presStyleLbl="parChTrans1D1" presStyleIdx="19" presStyleCnt="36"/>
      <dgm:spPr/>
    </dgm:pt>
    <dgm:pt modelId="{E71357EB-6991-48E9-8136-0DDA29891F40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6667603A-C3B9-47F4-8862-51CBD0E27263}" type="pres">
      <dgm:prSet presAssocID="{987BB1AA-A369-4D2A-8D69-7397AFD5617D}" presName="hierChild2" presStyleCnt="0"/>
      <dgm:spPr/>
    </dgm:pt>
    <dgm:pt modelId="{A5A2699B-714D-4CD4-A077-574E141D5968}" type="pres">
      <dgm:prSet presAssocID="{987BB1AA-A369-4D2A-8D69-7397AFD5617D}" presName="hierChild3" presStyleCnt="0"/>
      <dgm:spPr/>
    </dgm:pt>
    <dgm:pt modelId="{B6416F64-75E1-49A2-ACC1-44DBD0A2B570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A783DB1C-F7DA-4F88-B306-FD82669300AE}" type="pres">
      <dgm:prSet presAssocID="{5FBFB480-6708-4FC0-93E5-AFA78BE556C9}" presName="rootComposite1" presStyleCnt="0"/>
      <dgm:spPr/>
    </dgm:pt>
    <dgm:pt modelId="{09BEF7A6-E5C2-4042-A6F1-73F47DB22C59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84698AB-84EC-4D25-A478-93552320BE30}" type="pres">
      <dgm:prSet presAssocID="{5FBFB480-6708-4FC0-93E5-AFA78BE556C9}" presName="topArc1" presStyleLbl="parChTrans1D1" presStyleIdx="20" presStyleCnt="36"/>
      <dgm:spPr/>
    </dgm:pt>
    <dgm:pt modelId="{E2CF3F23-760D-4816-86EA-FC48366E3C92}" type="pres">
      <dgm:prSet presAssocID="{5FBFB480-6708-4FC0-93E5-AFA78BE556C9}" presName="bottomArc1" presStyleLbl="parChTrans1D1" presStyleIdx="21" presStyleCnt="36"/>
      <dgm:spPr/>
    </dgm:pt>
    <dgm:pt modelId="{3E1BE85B-A7A6-44DC-94CA-B70883409A93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1ABC023F-9140-457A-B13B-14A32E187B75}" type="pres">
      <dgm:prSet presAssocID="{5FBFB480-6708-4FC0-93E5-AFA78BE556C9}" presName="hierChild2" presStyleCnt="0"/>
      <dgm:spPr/>
    </dgm:pt>
    <dgm:pt modelId="{3640C614-415A-4140-A35D-550B46482B33}" type="pres">
      <dgm:prSet presAssocID="{B03D3F1B-1BF8-4365-81D4-4DF92EDDCCFD}" presName="Name28" presStyleLbl="parChTrans1D2" presStyleIdx="0" presStyleCnt="4"/>
      <dgm:spPr/>
      <dgm:t>
        <a:bodyPr/>
        <a:lstStyle/>
        <a:p>
          <a:endParaRPr lang="fr-CH"/>
        </a:p>
      </dgm:t>
    </dgm:pt>
    <dgm:pt modelId="{3246A0DF-FB27-43BD-B1FB-A693412E231D}" type="pres">
      <dgm:prSet presAssocID="{ED013C63-182C-474C-B39A-2BCE57FDEF0E}" presName="hierRoot2" presStyleCnt="0">
        <dgm:presLayoutVars>
          <dgm:hierBranch val="init"/>
        </dgm:presLayoutVars>
      </dgm:prSet>
      <dgm:spPr/>
    </dgm:pt>
    <dgm:pt modelId="{448CECE3-D93A-4AB5-B824-E0CA73FB0BF7}" type="pres">
      <dgm:prSet presAssocID="{ED013C63-182C-474C-B39A-2BCE57FDEF0E}" presName="rootComposite2" presStyleCnt="0"/>
      <dgm:spPr/>
    </dgm:pt>
    <dgm:pt modelId="{0DA2B2E8-4E47-4436-9330-4A65DD7DB7CD}" type="pres">
      <dgm:prSet presAssocID="{ED013C63-182C-474C-B39A-2BCE57FDEF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8D6FBA8-482C-42B0-95A2-3928182A4663}" type="pres">
      <dgm:prSet presAssocID="{ED013C63-182C-474C-B39A-2BCE57FDEF0E}" presName="topArc2" presStyleLbl="parChTrans1D1" presStyleIdx="22" presStyleCnt="36"/>
      <dgm:spPr/>
    </dgm:pt>
    <dgm:pt modelId="{AB478716-8B38-4ED5-BC01-9D481B6873AE}" type="pres">
      <dgm:prSet presAssocID="{ED013C63-182C-474C-B39A-2BCE57FDEF0E}" presName="bottomArc2" presStyleLbl="parChTrans1D1" presStyleIdx="23" presStyleCnt="36"/>
      <dgm:spPr/>
    </dgm:pt>
    <dgm:pt modelId="{26F740E2-04C7-43F3-9608-902AB009BBEA}" type="pres">
      <dgm:prSet presAssocID="{ED013C63-182C-474C-B39A-2BCE57FDEF0E}" presName="topConnNode2" presStyleLbl="node2" presStyleIdx="0" presStyleCnt="0"/>
      <dgm:spPr/>
      <dgm:t>
        <a:bodyPr/>
        <a:lstStyle/>
        <a:p>
          <a:endParaRPr lang="fr-CH"/>
        </a:p>
      </dgm:t>
    </dgm:pt>
    <dgm:pt modelId="{89DFD750-3559-4DE3-9C82-25CFE666A00A}" type="pres">
      <dgm:prSet presAssocID="{ED013C63-182C-474C-B39A-2BCE57FDEF0E}" presName="hierChild4" presStyleCnt="0"/>
      <dgm:spPr/>
    </dgm:pt>
    <dgm:pt modelId="{19B8E957-7F3B-41B3-8CD9-A81BA40B6EDD}" type="pres">
      <dgm:prSet presAssocID="{ED013C63-182C-474C-B39A-2BCE57FDEF0E}" presName="hierChild5" presStyleCnt="0"/>
      <dgm:spPr/>
    </dgm:pt>
    <dgm:pt modelId="{B9412B40-5FC1-4464-BBBD-05B17AA65895}" type="pres">
      <dgm:prSet presAssocID="{61EBFD31-639C-4D82-8706-24A0E5E7DB58}" presName="Name28" presStyleLbl="parChTrans1D2" presStyleIdx="1" presStyleCnt="4"/>
      <dgm:spPr/>
      <dgm:t>
        <a:bodyPr/>
        <a:lstStyle/>
        <a:p>
          <a:endParaRPr lang="fr-CH"/>
        </a:p>
      </dgm:t>
    </dgm:pt>
    <dgm:pt modelId="{62B96612-719E-42D2-8434-3427C1FFE36F}" type="pres">
      <dgm:prSet presAssocID="{289244B7-F02D-4789-B466-2CEC8A20D6C4}" presName="hierRoot2" presStyleCnt="0">
        <dgm:presLayoutVars>
          <dgm:hierBranch val="init"/>
        </dgm:presLayoutVars>
      </dgm:prSet>
      <dgm:spPr/>
    </dgm:pt>
    <dgm:pt modelId="{7FBF1B31-276D-447B-A8F0-3955BA55FDB6}" type="pres">
      <dgm:prSet presAssocID="{289244B7-F02D-4789-B466-2CEC8A20D6C4}" presName="rootComposite2" presStyleCnt="0"/>
      <dgm:spPr/>
    </dgm:pt>
    <dgm:pt modelId="{6C5AB465-97C2-4933-A7E4-679A082F5AFC}" type="pres">
      <dgm:prSet presAssocID="{289244B7-F02D-4789-B466-2CEC8A20D6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2448A3D-E14D-4B8C-8838-08D0B5C10CB2}" type="pres">
      <dgm:prSet presAssocID="{289244B7-F02D-4789-B466-2CEC8A20D6C4}" presName="topArc2" presStyleLbl="parChTrans1D1" presStyleIdx="24" presStyleCnt="36"/>
      <dgm:spPr/>
    </dgm:pt>
    <dgm:pt modelId="{AA8C7643-A678-4898-BAFF-567133AF2264}" type="pres">
      <dgm:prSet presAssocID="{289244B7-F02D-4789-B466-2CEC8A20D6C4}" presName="bottomArc2" presStyleLbl="parChTrans1D1" presStyleIdx="25" presStyleCnt="36"/>
      <dgm:spPr/>
    </dgm:pt>
    <dgm:pt modelId="{73887367-969E-44DC-B366-CCB54254EF7E}" type="pres">
      <dgm:prSet presAssocID="{289244B7-F02D-4789-B466-2CEC8A20D6C4}" presName="topConnNode2" presStyleLbl="node2" presStyleIdx="0" presStyleCnt="0"/>
      <dgm:spPr/>
      <dgm:t>
        <a:bodyPr/>
        <a:lstStyle/>
        <a:p>
          <a:endParaRPr lang="fr-CH"/>
        </a:p>
      </dgm:t>
    </dgm:pt>
    <dgm:pt modelId="{332E69C7-3042-4EEE-AD91-E6D31400A99E}" type="pres">
      <dgm:prSet presAssocID="{289244B7-F02D-4789-B466-2CEC8A20D6C4}" presName="hierChild4" presStyleCnt="0"/>
      <dgm:spPr/>
    </dgm:pt>
    <dgm:pt modelId="{78891189-851E-41B3-B4A8-177EBDF1836D}" type="pres">
      <dgm:prSet presAssocID="{289244B7-F02D-4789-B466-2CEC8A20D6C4}" presName="hierChild5" presStyleCnt="0"/>
      <dgm:spPr/>
    </dgm:pt>
    <dgm:pt modelId="{95ACD775-394E-41ED-991C-31E83D9CFF3B}" type="pres">
      <dgm:prSet presAssocID="{5FBFB480-6708-4FC0-93E5-AFA78BE556C9}" presName="hierChild3" presStyleCnt="0"/>
      <dgm:spPr/>
    </dgm:pt>
    <dgm:pt modelId="{F9B086CE-8C3E-4C9B-A6DE-EABD27E1D4D6}" type="pres">
      <dgm:prSet presAssocID="{B47694F9-F87D-4502-9516-C706D9D83F25}" presName="hierRoot1" presStyleCnt="0">
        <dgm:presLayoutVars>
          <dgm:hierBranch val="init"/>
        </dgm:presLayoutVars>
      </dgm:prSet>
      <dgm:spPr/>
    </dgm:pt>
    <dgm:pt modelId="{48F49847-42AB-4466-8753-68BA2AD0EAE4}" type="pres">
      <dgm:prSet presAssocID="{B47694F9-F87D-4502-9516-C706D9D83F25}" presName="rootComposite1" presStyleCnt="0"/>
      <dgm:spPr/>
    </dgm:pt>
    <dgm:pt modelId="{2849E85B-1A33-4A73-92C8-394A2714097B}" type="pres">
      <dgm:prSet presAssocID="{B47694F9-F87D-4502-9516-C706D9D83F2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F5F05F1-381E-43B0-A0CF-82A78394A15A}" type="pres">
      <dgm:prSet presAssocID="{B47694F9-F87D-4502-9516-C706D9D83F25}" presName="topArc1" presStyleLbl="parChTrans1D1" presStyleIdx="26" presStyleCnt="36"/>
      <dgm:spPr/>
    </dgm:pt>
    <dgm:pt modelId="{64CB3259-C8E4-409D-BD9B-B2E74859C4D7}" type="pres">
      <dgm:prSet presAssocID="{B47694F9-F87D-4502-9516-C706D9D83F25}" presName="bottomArc1" presStyleLbl="parChTrans1D1" presStyleIdx="27" presStyleCnt="36"/>
      <dgm:spPr/>
    </dgm:pt>
    <dgm:pt modelId="{DAEC07D5-30F0-4618-9029-7ED10D707FAC}" type="pres">
      <dgm:prSet presAssocID="{B47694F9-F87D-4502-9516-C706D9D83F25}" presName="topConnNode1" presStyleLbl="node1" presStyleIdx="0" presStyleCnt="0"/>
      <dgm:spPr/>
      <dgm:t>
        <a:bodyPr/>
        <a:lstStyle/>
        <a:p>
          <a:endParaRPr lang="fr-CH"/>
        </a:p>
      </dgm:t>
    </dgm:pt>
    <dgm:pt modelId="{F786B36D-D664-4750-B53B-4A9688CD02AC}" type="pres">
      <dgm:prSet presAssocID="{B47694F9-F87D-4502-9516-C706D9D83F25}" presName="hierChild2" presStyleCnt="0"/>
      <dgm:spPr/>
    </dgm:pt>
    <dgm:pt modelId="{C7166D7A-97C9-4992-BFAF-1655D0B243F0}" type="pres">
      <dgm:prSet presAssocID="{B3D9AC15-00DF-41EE-8D65-A2F47D344CAE}" presName="Name28" presStyleLbl="parChTrans1D2" presStyleIdx="2" presStyleCnt="4"/>
      <dgm:spPr/>
      <dgm:t>
        <a:bodyPr/>
        <a:lstStyle/>
        <a:p>
          <a:endParaRPr lang="fr-CH"/>
        </a:p>
      </dgm:t>
    </dgm:pt>
    <dgm:pt modelId="{1597BC8E-E913-442D-9E13-122CF7BA354A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222B77E2-1B0D-4327-AAA4-9F69231FA7AD}" type="pres">
      <dgm:prSet presAssocID="{E2E084DF-F39B-4878-AB4A-A8D119AC57A0}" presName="rootComposite2" presStyleCnt="0"/>
      <dgm:spPr/>
    </dgm:pt>
    <dgm:pt modelId="{6C1A6E3B-FAD7-40DB-A912-59B70D6DF36A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769848D-5E29-494D-9E57-194AFA7A89AB}" type="pres">
      <dgm:prSet presAssocID="{E2E084DF-F39B-4878-AB4A-A8D119AC57A0}" presName="topArc2" presStyleLbl="parChTrans1D1" presStyleIdx="28" presStyleCnt="36"/>
      <dgm:spPr/>
    </dgm:pt>
    <dgm:pt modelId="{6EF3F15C-EB9F-41B9-BD23-7D51F2CDF168}" type="pres">
      <dgm:prSet presAssocID="{E2E084DF-F39B-4878-AB4A-A8D119AC57A0}" presName="bottomArc2" presStyleLbl="parChTrans1D1" presStyleIdx="29" presStyleCnt="36"/>
      <dgm:spPr/>
    </dgm:pt>
    <dgm:pt modelId="{C535A8B9-B2B6-4590-9DCE-FE4405249695}" type="pres">
      <dgm:prSet presAssocID="{E2E084DF-F39B-4878-AB4A-A8D119AC57A0}" presName="topConnNode2" presStyleLbl="node2" presStyleIdx="0" presStyleCnt="0"/>
      <dgm:spPr/>
      <dgm:t>
        <a:bodyPr/>
        <a:lstStyle/>
        <a:p>
          <a:endParaRPr lang="fr-CH"/>
        </a:p>
      </dgm:t>
    </dgm:pt>
    <dgm:pt modelId="{8477875D-863D-492A-8374-1426F6652DFC}" type="pres">
      <dgm:prSet presAssocID="{E2E084DF-F39B-4878-AB4A-A8D119AC57A0}" presName="hierChild4" presStyleCnt="0"/>
      <dgm:spPr/>
    </dgm:pt>
    <dgm:pt modelId="{D58D607D-2B0C-4E20-AD49-7785FAE047BD}" type="pres">
      <dgm:prSet presAssocID="{E2E084DF-F39B-4878-AB4A-A8D119AC57A0}" presName="hierChild5" presStyleCnt="0"/>
      <dgm:spPr/>
    </dgm:pt>
    <dgm:pt modelId="{B4D9AB35-0D8F-4501-837C-A747BB4141D3}" type="pres">
      <dgm:prSet presAssocID="{F19DE134-47E8-496F-81BC-9F957D3D5945}" presName="Name28" presStyleLbl="parChTrans1D2" presStyleIdx="3" presStyleCnt="4"/>
      <dgm:spPr/>
      <dgm:t>
        <a:bodyPr/>
        <a:lstStyle/>
        <a:p>
          <a:endParaRPr lang="fr-CH"/>
        </a:p>
      </dgm:t>
    </dgm:pt>
    <dgm:pt modelId="{851D2434-1ACD-49CC-9F6A-7CF45E54FF23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809B0D51-E320-42A0-BC77-3BD168592575}" type="pres">
      <dgm:prSet presAssocID="{6C544CE6-B3EA-4F4B-B883-034577FB54B0}" presName="rootComposite2" presStyleCnt="0"/>
      <dgm:spPr/>
    </dgm:pt>
    <dgm:pt modelId="{0192F537-70C4-4495-AFBC-A4A2B5E624A1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85E51E8-B7FE-4904-BEC7-EE8F5B211F0A}" type="pres">
      <dgm:prSet presAssocID="{6C544CE6-B3EA-4F4B-B883-034577FB54B0}" presName="topArc2" presStyleLbl="parChTrans1D1" presStyleIdx="30" presStyleCnt="36"/>
      <dgm:spPr/>
    </dgm:pt>
    <dgm:pt modelId="{32CD4391-7F4A-4A37-A09F-B328F38221FF}" type="pres">
      <dgm:prSet presAssocID="{6C544CE6-B3EA-4F4B-B883-034577FB54B0}" presName="bottomArc2" presStyleLbl="parChTrans1D1" presStyleIdx="31" presStyleCnt="36"/>
      <dgm:spPr/>
    </dgm:pt>
    <dgm:pt modelId="{67DB57AC-09B5-4588-8994-9F6B96ED65D7}" type="pres">
      <dgm:prSet presAssocID="{6C544CE6-B3EA-4F4B-B883-034577FB54B0}" presName="topConnNode2" presStyleLbl="node2" presStyleIdx="0" presStyleCnt="0"/>
      <dgm:spPr/>
      <dgm:t>
        <a:bodyPr/>
        <a:lstStyle/>
        <a:p>
          <a:endParaRPr lang="fr-CH"/>
        </a:p>
      </dgm:t>
    </dgm:pt>
    <dgm:pt modelId="{32DBBEEF-57C5-4A01-8681-25D370F102E9}" type="pres">
      <dgm:prSet presAssocID="{6C544CE6-B3EA-4F4B-B883-034577FB54B0}" presName="hierChild4" presStyleCnt="0"/>
      <dgm:spPr/>
    </dgm:pt>
    <dgm:pt modelId="{7BC85828-3E96-46FF-B51A-44A6467F2DF8}" type="pres">
      <dgm:prSet presAssocID="{6C544CE6-B3EA-4F4B-B883-034577FB54B0}" presName="hierChild5" presStyleCnt="0"/>
      <dgm:spPr/>
    </dgm:pt>
    <dgm:pt modelId="{C856055A-2A1B-44F1-9631-2A10455720E3}" type="pres">
      <dgm:prSet presAssocID="{B47694F9-F87D-4502-9516-C706D9D83F25}" presName="hierChild3" presStyleCnt="0"/>
      <dgm:spPr/>
    </dgm:pt>
    <dgm:pt modelId="{17CA9FE2-8978-4EFA-AC5C-DAA784353F1F}" type="pres">
      <dgm:prSet presAssocID="{D335B0CC-85C6-4594-9612-47758211A5DF}" presName="hierRoot1" presStyleCnt="0">
        <dgm:presLayoutVars>
          <dgm:hierBranch val="init"/>
        </dgm:presLayoutVars>
      </dgm:prSet>
      <dgm:spPr/>
    </dgm:pt>
    <dgm:pt modelId="{BD31E280-977A-43BE-A249-B5106E2D7878}" type="pres">
      <dgm:prSet presAssocID="{D335B0CC-85C6-4594-9612-47758211A5DF}" presName="rootComposite1" presStyleCnt="0"/>
      <dgm:spPr/>
    </dgm:pt>
    <dgm:pt modelId="{8A72DA36-EB00-4DE6-9FEF-C1AAC5D0E2E6}" type="pres">
      <dgm:prSet presAssocID="{D335B0CC-85C6-4594-9612-47758211A5D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01C5161-D23C-440C-A723-837EAA3DE4C9}" type="pres">
      <dgm:prSet presAssocID="{D335B0CC-85C6-4594-9612-47758211A5DF}" presName="topArc1" presStyleLbl="parChTrans1D1" presStyleIdx="32" presStyleCnt="36"/>
      <dgm:spPr/>
    </dgm:pt>
    <dgm:pt modelId="{2B8BE70B-9EAB-4404-B3E8-0D2B0444032B}" type="pres">
      <dgm:prSet presAssocID="{D335B0CC-85C6-4594-9612-47758211A5DF}" presName="bottomArc1" presStyleLbl="parChTrans1D1" presStyleIdx="33" presStyleCnt="36"/>
      <dgm:spPr/>
    </dgm:pt>
    <dgm:pt modelId="{685C736C-4904-4B60-999A-320C4C57FDAD}" type="pres">
      <dgm:prSet presAssocID="{D335B0CC-85C6-4594-9612-47758211A5DF}" presName="topConnNode1" presStyleLbl="node1" presStyleIdx="0" presStyleCnt="0"/>
      <dgm:spPr/>
      <dgm:t>
        <a:bodyPr/>
        <a:lstStyle/>
        <a:p>
          <a:endParaRPr lang="fr-CH"/>
        </a:p>
      </dgm:t>
    </dgm:pt>
    <dgm:pt modelId="{B42EBAEB-8260-4AE9-B4B5-B91BFA220E2C}" type="pres">
      <dgm:prSet presAssocID="{D335B0CC-85C6-4594-9612-47758211A5DF}" presName="hierChild2" presStyleCnt="0"/>
      <dgm:spPr/>
    </dgm:pt>
    <dgm:pt modelId="{2094108B-2A0C-4153-BD49-74BF422A0CF8}" type="pres">
      <dgm:prSet presAssocID="{D335B0CC-85C6-4594-9612-47758211A5DF}" presName="hierChild3" presStyleCnt="0"/>
      <dgm:spPr/>
    </dgm:pt>
    <dgm:pt modelId="{9DA2FD4E-500C-4B9D-A0C8-6F9348FF2161}" type="pres">
      <dgm:prSet presAssocID="{9D8B7065-F864-4700-967D-9B05CB1D6C3F}" presName="hierRoot1" presStyleCnt="0">
        <dgm:presLayoutVars>
          <dgm:hierBranch val="init"/>
        </dgm:presLayoutVars>
      </dgm:prSet>
      <dgm:spPr/>
    </dgm:pt>
    <dgm:pt modelId="{EB2CCD86-0280-4DFC-BF3C-A64741621EC5}" type="pres">
      <dgm:prSet presAssocID="{9D8B7065-F864-4700-967D-9B05CB1D6C3F}" presName="rootComposite1" presStyleCnt="0"/>
      <dgm:spPr/>
    </dgm:pt>
    <dgm:pt modelId="{54895FBC-D258-4CBC-B645-EC9C7909603A}" type="pres">
      <dgm:prSet presAssocID="{9D8B7065-F864-4700-967D-9B05CB1D6C3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64A2AC8-B007-4D98-BCF2-11BC24B548AC}" type="pres">
      <dgm:prSet presAssocID="{9D8B7065-F864-4700-967D-9B05CB1D6C3F}" presName="topArc1" presStyleLbl="parChTrans1D1" presStyleIdx="34" presStyleCnt="36"/>
      <dgm:spPr/>
    </dgm:pt>
    <dgm:pt modelId="{A3AF1D1D-D4DF-4EBA-83BB-6A0DCD5FFB01}" type="pres">
      <dgm:prSet presAssocID="{9D8B7065-F864-4700-967D-9B05CB1D6C3F}" presName="bottomArc1" presStyleLbl="parChTrans1D1" presStyleIdx="35" presStyleCnt="36"/>
      <dgm:spPr/>
    </dgm:pt>
    <dgm:pt modelId="{332232BA-B04B-40A1-89D4-B891BD89F31C}" type="pres">
      <dgm:prSet presAssocID="{9D8B7065-F864-4700-967D-9B05CB1D6C3F}" presName="topConnNode1" presStyleLbl="node1" presStyleIdx="0" presStyleCnt="0"/>
      <dgm:spPr/>
      <dgm:t>
        <a:bodyPr/>
        <a:lstStyle/>
        <a:p>
          <a:endParaRPr lang="fr-CH"/>
        </a:p>
      </dgm:t>
    </dgm:pt>
    <dgm:pt modelId="{3D2DC3D8-8169-4A80-A683-DB4F008DFC74}" type="pres">
      <dgm:prSet presAssocID="{9D8B7065-F864-4700-967D-9B05CB1D6C3F}" presName="hierChild2" presStyleCnt="0"/>
      <dgm:spPr/>
    </dgm:pt>
    <dgm:pt modelId="{141EB8E5-926D-4F61-A93D-BE653A890386}" type="pres">
      <dgm:prSet presAssocID="{9D8B7065-F864-4700-967D-9B05CB1D6C3F}" presName="hierChild3" presStyleCnt="0"/>
      <dgm:spPr/>
    </dgm:pt>
  </dgm:ptLst>
  <dgm:cxnLst>
    <dgm:cxn modelId="{28CBC6A6-CC5B-465E-9EA4-04F782B33213}" type="presOf" srcId="{40C3DC95-6E36-4DF7-9021-3538B6C01BFB}" destId="{8549CA12-51D8-4316-B2EA-0DF5E53A7A6C}" srcOrd="1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112213BE-D2B4-4617-B095-66C2FD490284}" type="presOf" srcId="{D335B0CC-85C6-4594-9612-47758211A5DF}" destId="{685C736C-4904-4B60-999A-320C4C57FDAD}" srcOrd="1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3A5383E2-8482-4C24-8319-3111B95C7D70}" type="presOf" srcId="{E2E084DF-F39B-4878-AB4A-A8D119AC57A0}" destId="{C535A8B9-B2B6-4590-9DCE-FE4405249695}" srcOrd="1" destOrd="0" presId="urn:microsoft.com/office/officeart/2008/layout/HalfCircleOrganizationChart"/>
    <dgm:cxn modelId="{C3741750-DFC6-4B5E-9CDF-F061E9EE9CE7}" type="presOf" srcId="{F19DE134-47E8-496F-81BC-9F957D3D5945}" destId="{B4D9AB35-0D8F-4501-837C-A747BB4141D3}" srcOrd="0" destOrd="0" presId="urn:microsoft.com/office/officeart/2008/layout/HalfCircleOrganizationChart"/>
    <dgm:cxn modelId="{1CD20ED6-9BA8-4F3E-8364-DBFAA90C2C1E}" type="presOf" srcId="{E2E084DF-F39B-4878-AB4A-A8D119AC57A0}" destId="{6C1A6E3B-FAD7-40DB-A912-59B70D6DF36A}" srcOrd="0" destOrd="0" presId="urn:microsoft.com/office/officeart/2008/layout/HalfCircleOrganizationChart"/>
    <dgm:cxn modelId="{9339CF9D-FA99-412A-A330-78EB236B93D7}" type="presOf" srcId="{9D8B7065-F864-4700-967D-9B05CB1D6C3F}" destId="{332232BA-B04B-40A1-89D4-B891BD89F31C}" srcOrd="1" destOrd="0" presId="urn:microsoft.com/office/officeart/2008/layout/HalfCircleOrganizationChart"/>
    <dgm:cxn modelId="{E9F5AA2E-BB2F-4AEF-9704-C5968388E9F2}" type="presOf" srcId="{ED013C63-182C-474C-B39A-2BCE57FDEF0E}" destId="{26F740E2-04C7-43F3-9608-902AB009BBEA}" srcOrd="1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905C4ACC-2CDA-4774-BB98-07465C01F87F}" type="presOf" srcId="{A44A937F-6A72-4C33-AB7E-031FCC7D7D9F}" destId="{6CCEA3CD-F1F6-49D2-8292-E287D2293856}" srcOrd="0" destOrd="0" presId="urn:microsoft.com/office/officeart/2008/layout/HalfCircleOrganizationChart"/>
    <dgm:cxn modelId="{6F07B5DA-6172-4854-A7C2-F3C6D80B55FD}" type="presOf" srcId="{33B34BA9-A957-4D09-83CA-7C2765478269}" destId="{28102EC4-5DE0-4D37-9599-FE201F6E440D}" srcOrd="0" destOrd="0" presId="urn:microsoft.com/office/officeart/2008/layout/HalfCircleOrganizationChart"/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EC372EBD-C5C1-4CF7-A0ED-2A66B5517B0C}" type="presOf" srcId="{33B34BA9-A957-4D09-83CA-7C2765478269}" destId="{39E4AB7C-80A9-417F-917E-0ED554A53F09}" srcOrd="1" destOrd="0" presId="urn:microsoft.com/office/officeart/2008/layout/HalfCircleOrganizationChart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BBC6EED6-50C8-4F61-A96B-4A3C37504FE8}" srcId="{5FBFB480-6708-4FC0-93E5-AFA78BE556C9}" destId="{289244B7-F02D-4789-B466-2CEC8A20D6C4}" srcOrd="1" destOrd="0" parTransId="{61EBFD31-639C-4D82-8706-24A0E5E7DB58}" sibTransId="{E487BEAE-4343-4892-891D-C023A7CAA058}"/>
    <dgm:cxn modelId="{E07A2CBF-9ACF-495E-94AF-E07BBE5B2265}" type="presOf" srcId="{61EBFD31-639C-4D82-8706-24A0E5E7DB58}" destId="{B9412B40-5FC1-4464-BBBD-05B17AA65895}" srcOrd="0" destOrd="0" presId="urn:microsoft.com/office/officeart/2008/layout/HalfCircleOrganizationChart"/>
    <dgm:cxn modelId="{54C07443-F274-4B9D-B940-85A180B7ED66}" type="presOf" srcId="{B03D3F1B-1BF8-4365-81D4-4DF92EDDCCFD}" destId="{3640C614-415A-4140-A35D-550B46482B33}" srcOrd="0" destOrd="0" presId="urn:microsoft.com/office/officeart/2008/layout/HalfCircleOrganizationChart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3885C2B5-DEE5-4BDC-8CFD-E2162C4AEF7D}" type="presOf" srcId="{289244B7-F02D-4789-B466-2CEC8A20D6C4}" destId="{73887367-969E-44DC-B366-CCB54254EF7E}" srcOrd="1" destOrd="0" presId="urn:microsoft.com/office/officeart/2008/layout/HalfCircleOrganizationChart"/>
    <dgm:cxn modelId="{AB1242EF-18BA-41F1-A75F-384AF934AD30}" type="presOf" srcId="{06E25994-2F25-4132-A39F-A55A9E54AD3E}" destId="{AF1AF793-DE5F-45A9-8903-62470B62740D}" srcOrd="0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7B9E908B-3B3D-4FB0-88E7-5CF0DF0507C0}" srcId="{5FBFB480-6708-4FC0-93E5-AFA78BE556C9}" destId="{ED013C63-182C-474C-B39A-2BCE57FDEF0E}" srcOrd="0" destOrd="0" parTransId="{B03D3F1B-1BF8-4365-81D4-4DF92EDDCCFD}" sibTransId="{ACB8FB73-23B8-4A2D-9969-FDBEAB45F8A0}"/>
    <dgm:cxn modelId="{E020324D-6CCF-41CB-AA0F-755B19BAE4E2}" type="presOf" srcId="{7CAF7F5F-20B0-4ECD-8FB0-7EC7E8B6500B}" destId="{7B1A0320-59B4-4693-864F-A4D1A32EF60F}" srcOrd="1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4DEBDF44-33A1-4B6C-A8CF-3496C04ADD15}" type="presOf" srcId="{5FBFB480-6708-4FC0-93E5-AFA78BE556C9}" destId="{3E1BE85B-A7A6-44DC-94CA-B70883409A93}" srcOrd="1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80167BEA-C115-4B9C-A31B-39AB6529E0B8}" type="presOf" srcId="{35EAAC8D-73D7-4646-A23B-32A89C50576A}" destId="{CDA6CB7B-467F-4358-AA61-C61AEFA5B795}" srcOrd="1" destOrd="0" presId="urn:microsoft.com/office/officeart/2008/layout/HalfCircleOrganizationChart"/>
    <dgm:cxn modelId="{8E4FFF0B-EA1A-4712-B5B0-472F26E52800}" type="presOf" srcId="{B47694F9-F87D-4502-9516-C706D9D83F25}" destId="{2849E85B-1A33-4A73-92C8-394A2714097B}" srcOrd="0" destOrd="0" presId="urn:microsoft.com/office/officeart/2008/layout/HalfCircleOrganizationChart"/>
    <dgm:cxn modelId="{A5B34FB7-67ED-48A6-B81B-25A2710CE982}" type="presOf" srcId="{6C544CE6-B3EA-4F4B-B883-034577FB54B0}" destId="{0192F537-70C4-4495-AFBC-A4A2B5E624A1}" srcOrd="0" destOrd="0" presId="urn:microsoft.com/office/officeart/2008/layout/HalfCircleOrganizationChart"/>
    <dgm:cxn modelId="{D4FB3F21-4168-45AF-8DE9-701F5CFA28BA}" type="presOf" srcId="{3F3C2526-3E63-420D-8011-533980F2E012}" destId="{BB09F7AE-ACF8-4A9E-BDF3-20192DD322F7}" srcOrd="0" destOrd="0" presId="urn:microsoft.com/office/officeart/2008/layout/HalfCircleOrganizationChart"/>
    <dgm:cxn modelId="{1CAF113C-D816-45A6-8041-67414BE11A1F}" type="presOf" srcId="{B47694F9-F87D-4502-9516-C706D9D83F25}" destId="{DAEC07D5-30F0-4618-9029-7ED10D707FAC}" srcOrd="1" destOrd="0" presId="urn:microsoft.com/office/officeart/2008/layout/HalfCircleOrganizationChart"/>
    <dgm:cxn modelId="{4686FFF4-5F03-485D-AB5A-4BEF2472F095}" type="presOf" srcId="{987BB1AA-A369-4D2A-8D69-7397AFD5617D}" destId="{064CB0BB-D60B-4CE7-8481-A8A21D86700A}" srcOrd="0" destOrd="0" presId="urn:microsoft.com/office/officeart/2008/layout/HalfCircleOrganizationChart"/>
    <dgm:cxn modelId="{12E952E0-8516-4AC3-9AD7-02E6B5BD1BCB}" type="presOf" srcId="{F998F8E7-925E-4F28-BCDB-CF162CE9B0B4}" destId="{420F8CBA-9443-40F4-A1A1-1B0D372C2576}" srcOrd="1" destOrd="0" presId="urn:microsoft.com/office/officeart/2008/layout/HalfCircleOrganizationChart"/>
    <dgm:cxn modelId="{2F305B33-F758-4639-9BE4-82ABF36DD0CF}" type="presOf" srcId="{6C544CE6-B3EA-4F4B-B883-034577FB54B0}" destId="{67DB57AC-09B5-4588-8994-9F6B96ED65D7}" srcOrd="1" destOrd="0" presId="urn:microsoft.com/office/officeart/2008/layout/HalfCircleOrganizationChart"/>
    <dgm:cxn modelId="{D7902CF5-E396-4548-99A6-62D4F9ECC975}" srcId="{07406146-8A23-48FC-BA88-13BA049FAC90}" destId="{D335B0CC-85C6-4594-9612-47758211A5DF}" srcOrd="12" destOrd="0" parTransId="{D760BA08-E59D-4789-9D8C-62A8E7E85DCA}" sibTransId="{5F7438D4-C28D-4C17-8206-09836180B26B}"/>
    <dgm:cxn modelId="{E9524130-FE90-4376-895E-2DA2DA6D80D9}" srcId="{07406146-8A23-48FC-BA88-13BA049FAC90}" destId="{B47694F9-F87D-4502-9516-C706D9D83F25}" srcOrd="11" destOrd="0" parTransId="{752E67A4-0087-4F4D-8C4C-2BE7E7544744}" sibTransId="{71C26E49-DCCB-462D-BB40-DB5585A7F91C}"/>
    <dgm:cxn modelId="{54D25AF2-28D0-4F2B-8470-3D548FC0F58E}" type="presOf" srcId="{7CAF7F5F-20B0-4ECD-8FB0-7EC7E8B6500B}" destId="{BBC37C7E-14B0-42B2-8ECC-46469AAB40E4}" srcOrd="0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3E20924D-0BE0-4F9A-AA4C-DF99B7EBD78A}" type="presOf" srcId="{4AAB9C7D-9A36-4B24-B934-F31B3BE0DEBF}" destId="{A2A9DE2E-84C6-4705-A174-1AE8DBBCD543}" srcOrd="1" destOrd="0" presId="urn:microsoft.com/office/officeart/2008/layout/HalfCircleOrganizationChart"/>
    <dgm:cxn modelId="{11B3C56D-DFEB-4C9A-ADCA-0317B530FEA1}" type="presOf" srcId="{9D8B7065-F864-4700-967D-9B05CB1D6C3F}" destId="{54895FBC-D258-4CBC-B645-EC9C7909603A}" srcOrd="0" destOrd="0" presId="urn:microsoft.com/office/officeart/2008/layout/HalfCircleOrganizationChart"/>
    <dgm:cxn modelId="{2C030AF6-E313-4065-895A-C3E105EA5944}" srcId="{07406146-8A23-48FC-BA88-13BA049FAC90}" destId="{5FBFB480-6708-4FC0-93E5-AFA78BE556C9}" srcOrd="10" destOrd="0" parTransId="{560275CE-BC6D-4583-B321-DBB629518457}" sibTransId="{490A541D-4F6C-4BDA-ACEF-FAFA0CA203E3}"/>
    <dgm:cxn modelId="{6FB93C11-8600-4052-B4A6-035887061CC3}" type="presOf" srcId="{F998F8E7-925E-4F28-BCDB-CF162CE9B0B4}" destId="{233AA0E0-7BF7-42F2-9FA5-DB8BCB5814F8}" srcOrd="0" destOrd="0" presId="urn:microsoft.com/office/officeart/2008/layout/HalfCircleOrganizationChart"/>
    <dgm:cxn modelId="{3E7293E3-0123-421B-AB23-C1E7310A6483}" type="presOf" srcId="{40C3DC95-6E36-4DF7-9021-3538B6C01BFB}" destId="{CBCA5ADE-12DB-46B8-9B03-036E6F4AEEB7}" srcOrd="0" destOrd="0" presId="urn:microsoft.com/office/officeart/2008/layout/HalfCircleOrganizationChart"/>
    <dgm:cxn modelId="{7A61C1E0-92FC-4CB3-AD65-D85C29683FDA}" type="presOf" srcId="{B3D9AC15-00DF-41EE-8D65-A2F47D344CAE}" destId="{C7166D7A-97C9-4992-BFAF-1655D0B243F0}" srcOrd="0" destOrd="0" presId="urn:microsoft.com/office/officeart/2008/layout/HalfCircleOrganizationChart"/>
    <dgm:cxn modelId="{B7649CA4-420C-45D5-8A1B-A7EB60CEBD4D}" type="presOf" srcId="{A44A937F-6A72-4C33-AB7E-031FCC7D7D9F}" destId="{847C5C31-2D10-4F05-A2F5-A5BBF99DEA6F}" srcOrd="1" destOrd="0" presId="urn:microsoft.com/office/officeart/2008/layout/HalfCircleOrganizationChart"/>
    <dgm:cxn modelId="{4C66E2FB-02A6-4406-AED5-60200BC06852}" type="presOf" srcId="{07406146-8A23-48FC-BA88-13BA049FAC90}" destId="{0A0129CB-207B-44A6-9105-BD41BE8EE4A7}" srcOrd="0" destOrd="0" presId="urn:microsoft.com/office/officeart/2008/layout/HalfCircleOrganizationChart"/>
    <dgm:cxn modelId="{58445A6D-562B-4E7F-86C3-6EE67023CAD8}" type="presOf" srcId="{06E25994-2F25-4132-A39F-A55A9E54AD3E}" destId="{50708E69-C776-4232-8968-C0AEBC6470CD}" srcOrd="1" destOrd="0" presId="urn:microsoft.com/office/officeart/2008/layout/HalfCircleOrganizationChart"/>
    <dgm:cxn modelId="{C82455AC-9CBD-4790-83D6-C4BB7D033261}" type="presOf" srcId="{4AAB9C7D-9A36-4B24-B934-F31B3BE0DEBF}" destId="{727A2866-0015-4AEF-AE42-E6E3776C0BA0}" srcOrd="0" destOrd="0" presId="urn:microsoft.com/office/officeart/2008/layout/HalfCircleOrganizationChart"/>
    <dgm:cxn modelId="{F6534F85-C805-4078-8FE7-054918CF676B}" type="presOf" srcId="{D335B0CC-85C6-4594-9612-47758211A5DF}" destId="{8A72DA36-EB00-4DE6-9FEF-C1AAC5D0E2E6}" srcOrd="0" destOrd="0" presId="urn:microsoft.com/office/officeart/2008/layout/HalfCircleOrganizationChart"/>
    <dgm:cxn modelId="{2DC12998-13D2-4BE3-AC38-DF9D48C5B479}" type="presOf" srcId="{289244B7-F02D-4789-B466-2CEC8A20D6C4}" destId="{6C5AB465-97C2-4933-A7E4-679A082F5AFC}" srcOrd="0" destOrd="0" presId="urn:microsoft.com/office/officeart/2008/layout/HalfCircleOrganizationChart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57176331-02B5-4F2E-8607-8CAC597A9E42}" srcId="{07406146-8A23-48FC-BA88-13BA049FAC90}" destId="{9D8B7065-F864-4700-967D-9B05CB1D6C3F}" srcOrd="13" destOrd="0" parTransId="{9E360787-D136-4539-8287-E4F018249AA0}" sibTransId="{A58E5CE6-E918-4EAB-AE48-465FC908ADC8}"/>
    <dgm:cxn modelId="{5A760155-2DB3-4E5D-94A9-F05B3558F326}" type="presOf" srcId="{3F3C2526-3E63-420D-8011-533980F2E012}" destId="{C0025D28-D377-45CA-85FA-18A6FA189FF0}" srcOrd="1" destOrd="0" presId="urn:microsoft.com/office/officeart/2008/layout/HalfCircleOrganizationChart"/>
    <dgm:cxn modelId="{A6C8EFF2-C28C-49ED-805D-B85B952AC1B0}" type="presOf" srcId="{5FBFB480-6708-4FC0-93E5-AFA78BE556C9}" destId="{09BEF7A6-E5C2-4042-A6F1-73F47DB22C59}" srcOrd="0" destOrd="0" presId="urn:microsoft.com/office/officeart/2008/layout/HalfCircleOrganizationChart"/>
    <dgm:cxn modelId="{C94958EF-FA3D-407E-B265-B0304B892A84}" type="presOf" srcId="{987BB1AA-A369-4D2A-8D69-7397AFD5617D}" destId="{E71357EB-6991-48E9-8136-0DDA29891F40}" srcOrd="1" destOrd="0" presId="urn:microsoft.com/office/officeart/2008/layout/HalfCircleOrganizationChart"/>
    <dgm:cxn modelId="{AF71804C-DD42-4C9C-94FD-52242E99AF6A}" type="presOf" srcId="{ED013C63-182C-474C-B39A-2BCE57FDEF0E}" destId="{0DA2B2E8-4E47-4436-9330-4A65DD7DB7CD}" srcOrd="0" destOrd="0" presId="urn:microsoft.com/office/officeart/2008/layout/HalfCircleOrganizationChart"/>
    <dgm:cxn modelId="{B49FBBF2-7818-4BF0-8D23-8BE9ECDBDBE0}" type="presOf" srcId="{35EAAC8D-73D7-4646-A23B-32A89C50576A}" destId="{AA59CD24-E159-426D-93FE-43EB30B8BB54}" srcOrd="0" destOrd="0" presId="urn:microsoft.com/office/officeart/2008/layout/HalfCircleOrganizationChart"/>
    <dgm:cxn modelId="{1247DEF0-6E3B-4242-8A83-D36A1411016B}" type="presParOf" srcId="{0A0129CB-207B-44A6-9105-BD41BE8EE4A7}" destId="{7768941C-3F26-4C47-B4EF-E40D3AAD1CF7}" srcOrd="0" destOrd="0" presId="urn:microsoft.com/office/officeart/2008/layout/HalfCircleOrganizationChart"/>
    <dgm:cxn modelId="{CCD49D8B-C1E4-46B7-9AA5-5B235E9BA645}" type="presParOf" srcId="{7768941C-3F26-4C47-B4EF-E40D3AAD1CF7}" destId="{5CB5EB10-2DAD-497D-B798-20BB8E79625B}" srcOrd="0" destOrd="0" presId="urn:microsoft.com/office/officeart/2008/layout/HalfCircleOrganizationChart"/>
    <dgm:cxn modelId="{E473F989-D659-44A5-A14B-5C680E538509}" type="presParOf" srcId="{5CB5EB10-2DAD-497D-B798-20BB8E79625B}" destId="{BB09F7AE-ACF8-4A9E-BDF3-20192DD322F7}" srcOrd="0" destOrd="0" presId="urn:microsoft.com/office/officeart/2008/layout/HalfCircleOrganizationChart"/>
    <dgm:cxn modelId="{9D340A2C-C0AD-481D-9296-8490EC00C2C6}" type="presParOf" srcId="{5CB5EB10-2DAD-497D-B798-20BB8E79625B}" destId="{6848FE60-80EF-41D9-B02B-D86E18B7A0E4}" srcOrd="1" destOrd="0" presId="urn:microsoft.com/office/officeart/2008/layout/HalfCircleOrganizationChart"/>
    <dgm:cxn modelId="{B890EB6E-173D-46DC-9115-1FF19B12CC4C}" type="presParOf" srcId="{5CB5EB10-2DAD-497D-B798-20BB8E79625B}" destId="{92DB9250-50FE-4373-996C-FEB3C429FFF9}" srcOrd="2" destOrd="0" presId="urn:microsoft.com/office/officeart/2008/layout/HalfCircleOrganizationChart"/>
    <dgm:cxn modelId="{8D9C0D48-42DB-4F9A-84F4-FD9B63E065D1}" type="presParOf" srcId="{5CB5EB10-2DAD-497D-B798-20BB8E79625B}" destId="{C0025D28-D377-45CA-85FA-18A6FA189FF0}" srcOrd="3" destOrd="0" presId="urn:microsoft.com/office/officeart/2008/layout/HalfCircleOrganizationChart"/>
    <dgm:cxn modelId="{5D454EB5-E6C1-4D0C-A4CC-7AF9D9D30A4C}" type="presParOf" srcId="{7768941C-3F26-4C47-B4EF-E40D3AAD1CF7}" destId="{3B0A0AF6-8228-4323-A77F-8C17F3D53CEE}" srcOrd="1" destOrd="0" presId="urn:microsoft.com/office/officeart/2008/layout/HalfCircleOrganizationChart"/>
    <dgm:cxn modelId="{0AB16F5D-A761-4E62-8A73-57FFD55E1045}" type="presParOf" srcId="{7768941C-3F26-4C47-B4EF-E40D3AAD1CF7}" destId="{826E0E92-0E35-4EF2-8A73-37729EB7E944}" srcOrd="2" destOrd="0" presId="urn:microsoft.com/office/officeart/2008/layout/HalfCircleOrganizationChart"/>
    <dgm:cxn modelId="{52108D2A-CB4F-4C49-A0AF-8B98EEB75B2B}" type="presParOf" srcId="{0A0129CB-207B-44A6-9105-BD41BE8EE4A7}" destId="{3F482902-8909-4DCA-9C0A-4216F05D0410}" srcOrd="1" destOrd="0" presId="urn:microsoft.com/office/officeart/2008/layout/HalfCircleOrganizationChart"/>
    <dgm:cxn modelId="{693E297B-36FE-4C8D-AB42-51A3090D1303}" type="presParOf" srcId="{3F482902-8909-4DCA-9C0A-4216F05D0410}" destId="{93AE9C3C-4F45-4778-8A90-B60C682B3BED}" srcOrd="0" destOrd="0" presId="urn:microsoft.com/office/officeart/2008/layout/HalfCircleOrganizationChart"/>
    <dgm:cxn modelId="{4237458B-02EC-4954-A8A6-67B5CA3E46C5}" type="presParOf" srcId="{93AE9C3C-4F45-4778-8A90-B60C682B3BED}" destId="{28102EC4-5DE0-4D37-9599-FE201F6E440D}" srcOrd="0" destOrd="0" presId="urn:microsoft.com/office/officeart/2008/layout/HalfCircleOrganizationChart"/>
    <dgm:cxn modelId="{DC50D2FF-0439-4B7A-AB48-F16452AFFB85}" type="presParOf" srcId="{93AE9C3C-4F45-4778-8A90-B60C682B3BED}" destId="{46C3670B-DB90-442B-AB0D-0F442376045B}" srcOrd="1" destOrd="0" presId="urn:microsoft.com/office/officeart/2008/layout/HalfCircleOrganizationChart"/>
    <dgm:cxn modelId="{A9090A25-3880-4906-82A8-A2C83ABF63D9}" type="presParOf" srcId="{93AE9C3C-4F45-4778-8A90-B60C682B3BED}" destId="{9D77F741-6BF0-42C2-A8CF-4E7C4247C5DA}" srcOrd="2" destOrd="0" presId="urn:microsoft.com/office/officeart/2008/layout/HalfCircleOrganizationChart"/>
    <dgm:cxn modelId="{BE5CD00D-63AD-4DA9-A35A-BBDC88AB7569}" type="presParOf" srcId="{93AE9C3C-4F45-4778-8A90-B60C682B3BED}" destId="{39E4AB7C-80A9-417F-917E-0ED554A53F09}" srcOrd="3" destOrd="0" presId="urn:microsoft.com/office/officeart/2008/layout/HalfCircleOrganizationChart"/>
    <dgm:cxn modelId="{89A184F4-3A66-4D5F-B646-FA2C6FF63DB8}" type="presParOf" srcId="{3F482902-8909-4DCA-9C0A-4216F05D0410}" destId="{CC7FDE91-9272-4911-B5C6-6E10D4780498}" srcOrd="1" destOrd="0" presId="urn:microsoft.com/office/officeart/2008/layout/HalfCircleOrganizationChart"/>
    <dgm:cxn modelId="{CE4312CB-094E-404B-90C7-EA154784B88A}" type="presParOf" srcId="{3F482902-8909-4DCA-9C0A-4216F05D0410}" destId="{461D3070-98C5-49A2-88F3-B65608B482B1}" srcOrd="2" destOrd="0" presId="urn:microsoft.com/office/officeart/2008/layout/HalfCircleOrganizationChart"/>
    <dgm:cxn modelId="{7BFE5852-1E14-4D6B-9561-B1045BA1EA45}" type="presParOf" srcId="{0A0129CB-207B-44A6-9105-BD41BE8EE4A7}" destId="{847BA2D7-DED7-4182-9D4D-D17B590789BF}" srcOrd="2" destOrd="0" presId="urn:microsoft.com/office/officeart/2008/layout/HalfCircleOrganizationChart"/>
    <dgm:cxn modelId="{B44282F7-93D8-42CC-8968-605A92E6763E}" type="presParOf" srcId="{847BA2D7-DED7-4182-9D4D-D17B590789BF}" destId="{B9D69C8F-EAFE-4CA4-AF16-C1DB844569E8}" srcOrd="0" destOrd="0" presId="urn:microsoft.com/office/officeart/2008/layout/HalfCircleOrganizationChart"/>
    <dgm:cxn modelId="{B57C4A04-466D-47FE-827A-35BE18AFA07E}" type="presParOf" srcId="{B9D69C8F-EAFE-4CA4-AF16-C1DB844569E8}" destId="{727A2866-0015-4AEF-AE42-E6E3776C0BA0}" srcOrd="0" destOrd="0" presId="urn:microsoft.com/office/officeart/2008/layout/HalfCircleOrganizationChart"/>
    <dgm:cxn modelId="{AF0029B6-7295-4FAF-B314-6BD3A9397093}" type="presParOf" srcId="{B9D69C8F-EAFE-4CA4-AF16-C1DB844569E8}" destId="{B1AF9F09-C951-46A3-8BF0-1E74AEEF5730}" srcOrd="1" destOrd="0" presId="urn:microsoft.com/office/officeart/2008/layout/HalfCircleOrganizationChart"/>
    <dgm:cxn modelId="{A072B520-A028-425F-97AC-4CEA10B57931}" type="presParOf" srcId="{B9D69C8F-EAFE-4CA4-AF16-C1DB844569E8}" destId="{F130CC5F-E38C-4B9F-81EB-7CBFB07C5B8B}" srcOrd="2" destOrd="0" presId="urn:microsoft.com/office/officeart/2008/layout/HalfCircleOrganizationChart"/>
    <dgm:cxn modelId="{FA502D01-1EF0-4673-A7DA-39C4A6797F25}" type="presParOf" srcId="{B9D69C8F-EAFE-4CA4-AF16-C1DB844569E8}" destId="{A2A9DE2E-84C6-4705-A174-1AE8DBBCD543}" srcOrd="3" destOrd="0" presId="urn:microsoft.com/office/officeart/2008/layout/HalfCircleOrganizationChart"/>
    <dgm:cxn modelId="{BDE259C2-ADEC-4087-B073-170965EEC74A}" type="presParOf" srcId="{847BA2D7-DED7-4182-9D4D-D17B590789BF}" destId="{98966776-12FA-4BF6-9C10-F34AF4CFC6D5}" srcOrd="1" destOrd="0" presId="urn:microsoft.com/office/officeart/2008/layout/HalfCircleOrganizationChart"/>
    <dgm:cxn modelId="{9B800CEA-FA65-46AF-B5F1-EA0253E50F5D}" type="presParOf" srcId="{847BA2D7-DED7-4182-9D4D-D17B590789BF}" destId="{DAAB21E7-B090-4FD0-9025-3DC8C01D9A29}" srcOrd="2" destOrd="0" presId="urn:microsoft.com/office/officeart/2008/layout/HalfCircleOrganizationChart"/>
    <dgm:cxn modelId="{E8FEDDCA-248A-43B5-B461-DCE5A8E8ED53}" type="presParOf" srcId="{0A0129CB-207B-44A6-9105-BD41BE8EE4A7}" destId="{56882039-FBF5-46C2-BBC9-53522DB032F2}" srcOrd="3" destOrd="0" presId="urn:microsoft.com/office/officeart/2008/layout/HalfCircleOrganizationChart"/>
    <dgm:cxn modelId="{2F5F4255-B20D-44EA-B521-EF1A852DF39F}" type="presParOf" srcId="{56882039-FBF5-46C2-BBC9-53522DB032F2}" destId="{1973922B-F96A-4334-9F13-16580F101262}" srcOrd="0" destOrd="0" presId="urn:microsoft.com/office/officeart/2008/layout/HalfCircleOrganizationChart"/>
    <dgm:cxn modelId="{1A64D203-5220-4389-8662-49F1B1032180}" type="presParOf" srcId="{1973922B-F96A-4334-9F13-16580F101262}" destId="{AA59CD24-E159-426D-93FE-43EB30B8BB54}" srcOrd="0" destOrd="0" presId="urn:microsoft.com/office/officeart/2008/layout/HalfCircleOrganizationChart"/>
    <dgm:cxn modelId="{8CCE9D62-915B-4470-B14E-E36E057B92CD}" type="presParOf" srcId="{1973922B-F96A-4334-9F13-16580F101262}" destId="{885260BD-1490-49AA-9FA4-DE096C074818}" srcOrd="1" destOrd="0" presId="urn:microsoft.com/office/officeart/2008/layout/HalfCircleOrganizationChart"/>
    <dgm:cxn modelId="{DAC24DDD-999D-41F6-8451-15454F6134B8}" type="presParOf" srcId="{1973922B-F96A-4334-9F13-16580F101262}" destId="{1A52B19F-27DF-4F61-A9E8-4778AD3F6BF8}" srcOrd="2" destOrd="0" presId="urn:microsoft.com/office/officeart/2008/layout/HalfCircleOrganizationChart"/>
    <dgm:cxn modelId="{D9202FCE-689D-4297-BB06-08E1CC30F3D5}" type="presParOf" srcId="{1973922B-F96A-4334-9F13-16580F101262}" destId="{CDA6CB7B-467F-4358-AA61-C61AEFA5B795}" srcOrd="3" destOrd="0" presId="urn:microsoft.com/office/officeart/2008/layout/HalfCircleOrganizationChart"/>
    <dgm:cxn modelId="{4C90E6A8-0995-4471-9CCC-7748D95D53C0}" type="presParOf" srcId="{56882039-FBF5-46C2-BBC9-53522DB032F2}" destId="{4B224056-65A5-44C1-A575-23F52D52BC7C}" srcOrd="1" destOrd="0" presId="urn:microsoft.com/office/officeart/2008/layout/HalfCircleOrganizationChart"/>
    <dgm:cxn modelId="{2A71A9B9-56DF-44CB-BC53-67DD42F17DD9}" type="presParOf" srcId="{56882039-FBF5-46C2-BBC9-53522DB032F2}" destId="{3683EE40-9E78-4B43-8486-4023B37C57B4}" srcOrd="2" destOrd="0" presId="urn:microsoft.com/office/officeart/2008/layout/HalfCircleOrganizationChart"/>
    <dgm:cxn modelId="{41EF11F8-44FD-4B41-BCB9-70AA504098FC}" type="presParOf" srcId="{0A0129CB-207B-44A6-9105-BD41BE8EE4A7}" destId="{9617BEC8-568B-43F4-81D0-64B9A9661E37}" srcOrd="4" destOrd="0" presId="urn:microsoft.com/office/officeart/2008/layout/HalfCircleOrganizationChart"/>
    <dgm:cxn modelId="{6534C26B-82CB-42C9-985F-573379511FC7}" type="presParOf" srcId="{9617BEC8-568B-43F4-81D0-64B9A9661E37}" destId="{9AD81E97-0907-4B42-A4B7-65A5E9EA724D}" srcOrd="0" destOrd="0" presId="urn:microsoft.com/office/officeart/2008/layout/HalfCircleOrganizationChart"/>
    <dgm:cxn modelId="{6827C5F6-40FF-4AF8-B2D6-08912C4FCCD9}" type="presParOf" srcId="{9AD81E97-0907-4B42-A4B7-65A5E9EA724D}" destId="{6CCEA3CD-F1F6-49D2-8292-E287D2293856}" srcOrd="0" destOrd="0" presId="urn:microsoft.com/office/officeart/2008/layout/HalfCircleOrganizationChart"/>
    <dgm:cxn modelId="{C488B133-6675-4722-BAD1-19641AA90B1C}" type="presParOf" srcId="{9AD81E97-0907-4B42-A4B7-65A5E9EA724D}" destId="{84A6F81C-6946-45F6-B8B3-2F71EC847E68}" srcOrd="1" destOrd="0" presId="urn:microsoft.com/office/officeart/2008/layout/HalfCircleOrganizationChart"/>
    <dgm:cxn modelId="{8EDB5CC7-6069-44D9-BD4B-948B869FA9FA}" type="presParOf" srcId="{9AD81E97-0907-4B42-A4B7-65A5E9EA724D}" destId="{6FD55C6E-CEE5-437F-BB49-50A2D9F62602}" srcOrd="2" destOrd="0" presId="urn:microsoft.com/office/officeart/2008/layout/HalfCircleOrganizationChart"/>
    <dgm:cxn modelId="{BD07E5FF-2475-4BB9-88AF-76DFACB698BA}" type="presParOf" srcId="{9AD81E97-0907-4B42-A4B7-65A5E9EA724D}" destId="{847C5C31-2D10-4F05-A2F5-A5BBF99DEA6F}" srcOrd="3" destOrd="0" presId="urn:microsoft.com/office/officeart/2008/layout/HalfCircleOrganizationChart"/>
    <dgm:cxn modelId="{BFED8824-D591-4064-B1FD-BFD021729FEB}" type="presParOf" srcId="{9617BEC8-568B-43F4-81D0-64B9A9661E37}" destId="{2F62457F-BE6B-4FF9-9A6C-30F34BA4C60F}" srcOrd="1" destOrd="0" presId="urn:microsoft.com/office/officeart/2008/layout/HalfCircleOrganizationChart"/>
    <dgm:cxn modelId="{16C012E2-8991-4D51-8422-D6520F4688C8}" type="presParOf" srcId="{9617BEC8-568B-43F4-81D0-64B9A9661E37}" destId="{CD880CF4-E5CC-42AA-8395-DA448D90D74B}" srcOrd="2" destOrd="0" presId="urn:microsoft.com/office/officeart/2008/layout/HalfCircleOrganizationChart"/>
    <dgm:cxn modelId="{5F7854CB-8ADF-45A8-BB21-507919800AD0}" type="presParOf" srcId="{0A0129CB-207B-44A6-9105-BD41BE8EE4A7}" destId="{6C2D10D3-53A9-433B-B746-083F307633B1}" srcOrd="5" destOrd="0" presId="urn:microsoft.com/office/officeart/2008/layout/HalfCircleOrganizationChart"/>
    <dgm:cxn modelId="{547B8A24-A191-446C-89F1-68DCAAD95E4D}" type="presParOf" srcId="{6C2D10D3-53A9-433B-B746-083F307633B1}" destId="{2D81214D-2F63-4A40-8C04-E8877DE5ED4C}" srcOrd="0" destOrd="0" presId="urn:microsoft.com/office/officeart/2008/layout/HalfCircleOrganizationChart"/>
    <dgm:cxn modelId="{4585E74A-18D6-4D28-889C-43159B187CE9}" type="presParOf" srcId="{2D81214D-2F63-4A40-8C04-E8877DE5ED4C}" destId="{BBC37C7E-14B0-42B2-8ECC-46469AAB40E4}" srcOrd="0" destOrd="0" presId="urn:microsoft.com/office/officeart/2008/layout/HalfCircleOrganizationChart"/>
    <dgm:cxn modelId="{B7DAC84A-2CB3-4216-9147-903752F9AC13}" type="presParOf" srcId="{2D81214D-2F63-4A40-8C04-E8877DE5ED4C}" destId="{5F2614BE-F5D0-43F9-BC62-7656BAD32557}" srcOrd="1" destOrd="0" presId="urn:microsoft.com/office/officeart/2008/layout/HalfCircleOrganizationChart"/>
    <dgm:cxn modelId="{50374FFC-7357-413C-B341-0669BED37F1F}" type="presParOf" srcId="{2D81214D-2F63-4A40-8C04-E8877DE5ED4C}" destId="{5E159D2A-BE6D-4401-BB7A-58C88ACAD07C}" srcOrd="2" destOrd="0" presId="urn:microsoft.com/office/officeart/2008/layout/HalfCircleOrganizationChart"/>
    <dgm:cxn modelId="{61A9BED9-35F8-482F-B086-9D55E22CD5EE}" type="presParOf" srcId="{2D81214D-2F63-4A40-8C04-E8877DE5ED4C}" destId="{7B1A0320-59B4-4693-864F-A4D1A32EF60F}" srcOrd="3" destOrd="0" presId="urn:microsoft.com/office/officeart/2008/layout/HalfCircleOrganizationChart"/>
    <dgm:cxn modelId="{30B1C1A2-951C-4B63-B25A-49081EDF5639}" type="presParOf" srcId="{6C2D10D3-53A9-433B-B746-083F307633B1}" destId="{69E10202-372D-46C5-84B5-64BFBD200432}" srcOrd="1" destOrd="0" presId="urn:microsoft.com/office/officeart/2008/layout/HalfCircleOrganizationChart"/>
    <dgm:cxn modelId="{AF094CA5-4454-4034-8487-5D3A7FC6FE8E}" type="presParOf" srcId="{6C2D10D3-53A9-433B-B746-083F307633B1}" destId="{0AB6D714-B9BD-4348-81C7-B67C8E065713}" srcOrd="2" destOrd="0" presId="urn:microsoft.com/office/officeart/2008/layout/HalfCircleOrganizationChart"/>
    <dgm:cxn modelId="{B1C8ABA7-AD45-4E76-984C-59E95D313D89}" type="presParOf" srcId="{0A0129CB-207B-44A6-9105-BD41BE8EE4A7}" destId="{ED6C5027-68C4-4784-BCC5-30E4AD4C0556}" srcOrd="6" destOrd="0" presId="urn:microsoft.com/office/officeart/2008/layout/HalfCircleOrganizationChart"/>
    <dgm:cxn modelId="{A6222175-931A-4E6B-83E2-413243F1E9A0}" type="presParOf" srcId="{ED6C5027-68C4-4784-BCC5-30E4AD4C0556}" destId="{A50B0752-5304-4E04-9A59-7D246F5227C1}" srcOrd="0" destOrd="0" presId="urn:microsoft.com/office/officeart/2008/layout/HalfCircleOrganizationChart"/>
    <dgm:cxn modelId="{A9491352-B249-4550-9524-CA3EF6733BA2}" type="presParOf" srcId="{A50B0752-5304-4E04-9A59-7D246F5227C1}" destId="{233AA0E0-7BF7-42F2-9FA5-DB8BCB5814F8}" srcOrd="0" destOrd="0" presId="urn:microsoft.com/office/officeart/2008/layout/HalfCircleOrganizationChart"/>
    <dgm:cxn modelId="{AD5E42AA-845A-4843-A3F5-588B25323360}" type="presParOf" srcId="{A50B0752-5304-4E04-9A59-7D246F5227C1}" destId="{74FC1263-F49B-4BB8-A836-8E7DD01C6AA4}" srcOrd="1" destOrd="0" presId="urn:microsoft.com/office/officeart/2008/layout/HalfCircleOrganizationChart"/>
    <dgm:cxn modelId="{0ADD08C1-C08A-4683-91F1-C23E68A30031}" type="presParOf" srcId="{A50B0752-5304-4E04-9A59-7D246F5227C1}" destId="{ECF46B18-DD55-4979-A0BA-8BC6EB672E55}" srcOrd="2" destOrd="0" presId="urn:microsoft.com/office/officeart/2008/layout/HalfCircleOrganizationChart"/>
    <dgm:cxn modelId="{A2907845-A42E-4EAB-AC84-4F8C14D8463E}" type="presParOf" srcId="{A50B0752-5304-4E04-9A59-7D246F5227C1}" destId="{420F8CBA-9443-40F4-A1A1-1B0D372C2576}" srcOrd="3" destOrd="0" presId="urn:microsoft.com/office/officeart/2008/layout/HalfCircleOrganizationChart"/>
    <dgm:cxn modelId="{3EECF71D-4BB4-4705-9088-353218BAFFBD}" type="presParOf" srcId="{ED6C5027-68C4-4784-BCC5-30E4AD4C0556}" destId="{A45069A9-A420-4AFF-AABD-0B2BE10B46CC}" srcOrd="1" destOrd="0" presId="urn:microsoft.com/office/officeart/2008/layout/HalfCircleOrganizationChart"/>
    <dgm:cxn modelId="{F4660C8E-C53E-459B-B23D-C69D7031FD77}" type="presParOf" srcId="{ED6C5027-68C4-4784-BCC5-30E4AD4C0556}" destId="{BD696740-49CC-45E3-B1B7-C742A3DC9ED9}" srcOrd="2" destOrd="0" presId="urn:microsoft.com/office/officeart/2008/layout/HalfCircleOrganizationChart"/>
    <dgm:cxn modelId="{68881E2F-7221-4E12-9F93-FB065B8AC06F}" type="presParOf" srcId="{0A0129CB-207B-44A6-9105-BD41BE8EE4A7}" destId="{8D590482-5BA7-4F5C-BC9F-65408A1DB2E1}" srcOrd="7" destOrd="0" presId="urn:microsoft.com/office/officeart/2008/layout/HalfCircleOrganizationChart"/>
    <dgm:cxn modelId="{74760604-7085-4018-B3AA-ED5B7CBCA683}" type="presParOf" srcId="{8D590482-5BA7-4F5C-BC9F-65408A1DB2E1}" destId="{E88B140E-7929-4F16-9594-09FC0F191C6D}" srcOrd="0" destOrd="0" presId="urn:microsoft.com/office/officeart/2008/layout/HalfCircleOrganizationChart"/>
    <dgm:cxn modelId="{C5D0C65F-79A5-4953-8FEE-AF88655E94BB}" type="presParOf" srcId="{E88B140E-7929-4F16-9594-09FC0F191C6D}" destId="{AF1AF793-DE5F-45A9-8903-62470B62740D}" srcOrd="0" destOrd="0" presId="urn:microsoft.com/office/officeart/2008/layout/HalfCircleOrganizationChart"/>
    <dgm:cxn modelId="{B2097621-7CD4-435A-9AE4-86E408E5BE2C}" type="presParOf" srcId="{E88B140E-7929-4F16-9594-09FC0F191C6D}" destId="{0270A60A-E9A2-4588-B0FA-75181B606922}" srcOrd="1" destOrd="0" presId="urn:microsoft.com/office/officeart/2008/layout/HalfCircleOrganizationChart"/>
    <dgm:cxn modelId="{73EE1FC5-EFD3-426E-BFF4-1615493E673E}" type="presParOf" srcId="{E88B140E-7929-4F16-9594-09FC0F191C6D}" destId="{A87DB4D5-AEBF-45CB-A421-6BA140710E52}" srcOrd="2" destOrd="0" presId="urn:microsoft.com/office/officeart/2008/layout/HalfCircleOrganizationChart"/>
    <dgm:cxn modelId="{B9166B0B-F1B4-40AF-B337-E1B6B761E3A1}" type="presParOf" srcId="{E88B140E-7929-4F16-9594-09FC0F191C6D}" destId="{50708E69-C776-4232-8968-C0AEBC6470CD}" srcOrd="3" destOrd="0" presId="urn:microsoft.com/office/officeart/2008/layout/HalfCircleOrganizationChart"/>
    <dgm:cxn modelId="{A70FFEE0-8DD0-4A30-A780-2EF9D2F494EF}" type="presParOf" srcId="{8D590482-5BA7-4F5C-BC9F-65408A1DB2E1}" destId="{B71E4051-CC16-40DA-859B-3D5B6CB79460}" srcOrd="1" destOrd="0" presId="urn:microsoft.com/office/officeart/2008/layout/HalfCircleOrganizationChart"/>
    <dgm:cxn modelId="{8EB20986-A513-403D-8220-BB7F8EFEE33B}" type="presParOf" srcId="{8D590482-5BA7-4F5C-BC9F-65408A1DB2E1}" destId="{95495744-E1F8-4524-882F-6EE86946C7AE}" srcOrd="2" destOrd="0" presId="urn:microsoft.com/office/officeart/2008/layout/HalfCircleOrganizationChart"/>
    <dgm:cxn modelId="{BD6C0046-AAD3-4697-BE40-1F0AF0232859}" type="presParOf" srcId="{0A0129CB-207B-44A6-9105-BD41BE8EE4A7}" destId="{6F4A027F-8E14-49D8-8984-9DF6A598FE6A}" srcOrd="8" destOrd="0" presId="urn:microsoft.com/office/officeart/2008/layout/HalfCircleOrganizationChart"/>
    <dgm:cxn modelId="{C9C81F51-165B-4DF3-AC4A-5389AA274D95}" type="presParOf" srcId="{6F4A027F-8E14-49D8-8984-9DF6A598FE6A}" destId="{6DF4538F-B94A-4000-8C93-97ECDD3085CF}" srcOrd="0" destOrd="0" presId="urn:microsoft.com/office/officeart/2008/layout/HalfCircleOrganizationChart"/>
    <dgm:cxn modelId="{88305C9D-D13E-4753-BA95-0DE416DAE1E2}" type="presParOf" srcId="{6DF4538F-B94A-4000-8C93-97ECDD3085CF}" destId="{CBCA5ADE-12DB-46B8-9B03-036E6F4AEEB7}" srcOrd="0" destOrd="0" presId="urn:microsoft.com/office/officeart/2008/layout/HalfCircleOrganizationChart"/>
    <dgm:cxn modelId="{E8B7ED89-A3D6-4AAB-AF78-CE2CE95A52B4}" type="presParOf" srcId="{6DF4538F-B94A-4000-8C93-97ECDD3085CF}" destId="{9430C6E0-1214-4DAF-97D1-D321949076DF}" srcOrd="1" destOrd="0" presId="urn:microsoft.com/office/officeart/2008/layout/HalfCircleOrganizationChart"/>
    <dgm:cxn modelId="{C5F340F0-B7ED-4078-8DFF-C0A3F60E5FBA}" type="presParOf" srcId="{6DF4538F-B94A-4000-8C93-97ECDD3085CF}" destId="{76F516AB-C8D9-4F6E-A9AC-E3B5FD798996}" srcOrd="2" destOrd="0" presId="urn:microsoft.com/office/officeart/2008/layout/HalfCircleOrganizationChart"/>
    <dgm:cxn modelId="{019194D4-0E92-43A0-A1AD-7D4183F14A53}" type="presParOf" srcId="{6DF4538F-B94A-4000-8C93-97ECDD3085CF}" destId="{8549CA12-51D8-4316-B2EA-0DF5E53A7A6C}" srcOrd="3" destOrd="0" presId="urn:microsoft.com/office/officeart/2008/layout/HalfCircleOrganizationChart"/>
    <dgm:cxn modelId="{494C9ADF-A085-4E90-918D-C5E7A85DC9CD}" type="presParOf" srcId="{6F4A027F-8E14-49D8-8984-9DF6A598FE6A}" destId="{BF68EF9F-14B9-46A6-83EC-AF3E2974D734}" srcOrd="1" destOrd="0" presId="urn:microsoft.com/office/officeart/2008/layout/HalfCircleOrganizationChart"/>
    <dgm:cxn modelId="{0D5DC3E7-A79D-4821-9906-5BDEE52E0FD3}" type="presParOf" srcId="{6F4A027F-8E14-49D8-8984-9DF6A598FE6A}" destId="{6B310A1A-C239-47E0-A06D-5C01C2313DB4}" srcOrd="2" destOrd="0" presId="urn:microsoft.com/office/officeart/2008/layout/HalfCircleOrganizationChart"/>
    <dgm:cxn modelId="{362CE0B0-A691-45F4-A671-BD658CA7A755}" type="presParOf" srcId="{0A0129CB-207B-44A6-9105-BD41BE8EE4A7}" destId="{534A3E55-5113-4C8A-9E94-02C4B5C37A33}" srcOrd="9" destOrd="0" presId="urn:microsoft.com/office/officeart/2008/layout/HalfCircleOrganizationChart"/>
    <dgm:cxn modelId="{D5797874-CD7C-42AF-8C1A-31EB2B54FDE0}" type="presParOf" srcId="{534A3E55-5113-4C8A-9E94-02C4B5C37A33}" destId="{41A064A3-7523-465A-8C69-50E17951E75B}" srcOrd="0" destOrd="0" presId="urn:microsoft.com/office/officeart/2008/layout/HalfCircleOrganizationChart"/>
    <dgm:cxn modelId="{B6D6EC71-6FF8-4309-8A95-3B6593DFD9D8}" type="presParOf" srcId="{41A064A3-7523-465A-8C69-50E17951E75B}" destId="{064CB0BB-D60B-4CE7-8481-A8A21D86700A}" srcOrd="0" destOrd="0" presId="urn:microsoft.com/office/officeart/2008/layout/HalfCircleOrganizationChart"/>
    <dgm:cxn modelId="{58440C07-91B3-4C62-9657-AF57A2D03D9B}" type="presParOf" srcId="{41A064A3-7523-465A-8C69-50E17951E75B}" destId="{17E043FE-BD4C-43A0-84D8-69621B897136}" srcOrd="1" destOrd="0" presId="urn:microsoft.com/office/officeart/2008/layout/HalfCircleOrganizationChart"/>
    <dgm:cxn modelId="{202DBE2F-F31C-41A3-8032-CA1AFDE8702C}" type="presParOf" srcId="{41A064A3-7523-465A-8C69-50E17951E75B}" destId="{31ADA81A-A3A0-481F-BB65-F0DE7FC350C8}" srcOrd="2" destOrd="0" presId="urn:microsoft.com/office/officeart/2008/layout/HalfCircleOrganizationChart"/>
    <dgm:cxn modelId="{FF1324A5-9772-4799-AD61-CB731F093CF9}" type="presParOf" srcId="{41A064A3-7523-465A-8C69-50E17951E75B}" destId="{E71357EB-6991-48E9-8136-0DDA29891F40}" srcOrd="3" destOrd="0" presId="urn:microsoft.com/office/officeart/2008/layout/HalfCircleOrganizationChart"/>
    <dgm:cxn modelId="{EF8CD3C9-713E-4F37-B818-8229DCDE9323}" type="presParOf" srcId="{534A3E55-5113-4C8A-9E94-02C4B5C37A33}" destId="{6667603A-C3B9-47F4-8862-51CBD0E27263}" srcOrd="1" destOrd="0" presId="urn:microsoft.com/office/officeart/2008/layout/HalfCircleOrganizationChart"/>
    <dgm:cxn modelId="{F7E03659-F2AF-49B4-9014-2CE3BC57BF5B}" type="presParOf" srcId="{534A3E55-5113-4C8A-9E94-02C4B5C37A33}" destId="{A5A2699B-714D-4CD4-A077-574E141D5968}" srcOrd="2" destOrd="0" presId="urn:microsoft.com/office/officeart/2008/layout/HalfCircleOrganizationChart"/>
    <dgm:cxn modelId="{157E768B-812C-43BE-BACF-C8DF788C8C44}" type="presParOf" srcId="{0A0129CB-207B-44A6-9105-BD41BE8EE4A7}" destId="{B6416F64-75E1-49A2-ACC1-44DBD0A2B570}" srcOrd="10" destOrd="0" presId="urn:microsoft.com/office/officeart/2008/layout/HalfCircleOrganizationChart"/>
    <dgm:cxn modelId="{F28FC785-F6AC-4321-B587-4CCE5BAF4758}" type="presParOf" srcId="{B6416F64-75E1-49A2-ACC1-44DBD0A2B570}" destId="{A783DB1C-F7DA-4F88-B306-FD82669300AE}" srcOrd="0" destOrd="0" presId="urn:microsoft.com/office/officeart/2008/layout/HalfCircleOrganizationChart"/>
    <dgm:cxn modelId="{28FDF56D-BB96-4B8D-B7C1-CD1669F689A1}" type="presParOf" srcId="{A783DB1C-F7DA-4F88-B306-FD82669300AE}" destId="{09BEF7A6-E5C2-4042-A6F1-73F47DB22C59}" srcOrd="0" destOrd="0" presId="urn:microsoft.com/office/officeart/2008/layout/HalfCircleOrganizationChart"/>
    <dgm:cxn modelId="{D3AF3A0C-2200-4B66-810E-C82902FB5C8B}" type="presParOf" srcId="{A783DB1C-F7DA-4F88-B306-FD82669300AE}" destId="{C84698AB-84EC-4D25-A478-93552320BE30}" srcOrd="1" destOrd="0" presId="urn:microsoft.com/office/officeart/2008/layout/HalfCircleOrganizationChart"/>
    <dgm:cxn modelId="{89C27F2A-7859-433A-BA25-BFA14F377BB9}" type="presParOf" srcId="{A783DB1C-F7DA-4F88-B306-FD82669300AE}" destId="{E2CF3F23-760D-4816-86EA-FC48366E3C92}" srcOrd="2" destOrd="0" presId="urn:microsoft.com/office/officeart/2008/layout/HalfCircleOrganizationChart"/>
    <dgm:cxn modelId="{891C88E3-771B-424A-80B5-9D34B60E2FE9}" type="presParOf" srcId="{A783DB1C-F7DA-4F88-B306-FD82669300AE}" destId="{3E1BE85B-A7A6-44DC-94CA-B70883409A93}" srcOrd="3" destOrd="0" presId="urn:microsoft.com/office/officeart/2008/layout/HalfCircleOrganizationChart"/>
    <dgm:cxn modelId="{6926C4C7-1F20-41B8-AB47-2224DBE5BDB0}" type="presParOf" srcId="{B6416F64-75E1-49A2-ACC1-44DBD0A2B570}" destId="{1ABC023F-9140-457A-B13B-14A32E187B75}" srcOrd="1" destOrd="0" presId="urn:microsoft.com/office/officeart/2008/layout/HalfCircleOrganizationChart"/>
    <dgm:cxn modelId="{604EAA5F-3D45-4DB0-A4EB-BC1DE401C3A4}" type="presParOf" srcId="{1ABC023F-9140-457A-B13B-14A32E187B75}" destId="{3640C614-415A-4140-A35D-550B46482B33}" srcOrd="0" destOrd="0" presId="urn:microsoft.com/office/officeart/2008/layout/HalfCircleOrganizationChart"/>
    <dgm:cxn modelId="{2CC36576-D056-4B5B-9C5A-DDC19F069699}" type="presParOf" srcId="{1ABC023F-9140-457A-B13B-14A32E187B75}" destId="{3246A0DF-FB27-43BD-B1FB-A693412E231D}" srcOrd="1" destOrd="0" presId="urn:microsoft.com/office/officeart/2008/layout/HalfCircleOrganizationChart"/>
    <dgm:cxn modelId="{2F06A144-A021-48E5-9B9A-DC7E8A061885}" type="presParOf" srcId="{3246A0DF-FB27-43BD-B1FB-A693412E231D}" destId="{448CECE3-D93A-4AB5-B824-E0CA73FB0BF7}" srcOrd="0" destOrd="0" presId="urn:microsoft.com/office/officeart/2008/layout/HalfCircleOrganizationChart"/>
    <dgm:cxn modelId="{B0375382-63A6-439F-A0A9-FB012E5F0875}" type="presParOf" srcId="{448CECE3-D93A-4AB5-B824-E0CA73FB0BF7}" destId="{0DA2B2E8-4E47-4436-9330-4A65DD7DB7CD}" srcOrd="0" destOrd="0" presId="urn:microsoft.com/office/officeart/2008/layout/HalfCircleOrganizationChart"/>
    <dgm:cxn modelId="{166780F7-D5C7-471F-8CCF-CE1B8937F815}" type="presParOf" srcId="{448CECE3-D93A-4AB5-B824-E0CA73FB0BF7}" destId="{38D6FBA8-482C-42B0-95A2-3928182A4663}" srcOrd="1" destOrd="0" presId="urn:microsoft.com/office/officeart/2008/layout/HalfCircleOrganizationChart"/>
    <dgm:cxn modelId="{7FD0B665-BBB7-4177-9535-6D1BED694821}" type="presParOf" srcId="{448CECE3-D93A-4AB5-B824-E0CA73FB0BF7}" destId="{AB478716-8B38-4ED5-BC01-9D481B6873AE}" srcOrd="2" destOrd="0" presId="urn:microsoft.com/office/officeart/2008/layout/HalfCircleOrganizationChart"/>
    <dgm:cxn modelId="{017C17A0-1F06-4D83-84A5-03968EDEA5D1}" type="presParOf" srcId="{448CECE3-D93A-4AB5-B824-E0CA73FB0BF7}" destId="{26F740E2-04C7-43F3-9608-902AB009BBEA}" srcOrd="3" destOrd="0" presId="urn:microsoft.com/office/officeart/2008/layout/HalfCircleOrganizationChart"/>
    <dgm:cxn modelId="{C68BAA29-4592-4F65-96C6-1948623CC495}" type="presParOf" srcId="{3246A0DF-FB27-43BD-B1FB-A693412E231D}" destId="{89DFD750-3559-4DE3-9C82-25CFE666A00A}" srcOrd="1" destOrd="0" presId="urn:microsoft.com/office/officeart/2008/layout/HalfCircleOrganizationChart"/>
    <dgm:cxn modelId="{61043958-5EB2-4975-AC06-1DA28113E3F3}" type="presParOf" srcId="{3246A0DF-FB27-43BD-B1FB-A693412E231D}" destId="{19B8E957-7F3B-41B3-8CD9-A81BA40B6EDD}" srcOrd="2" destOrd="0" presId="urn:microsoft.com/office/officeart/2008/layout/HalfCircleOrganizationChart"/>
    <dgm:cxn modelId="{F61A8402-C5A1-4008-9D08-7BF22B9D14AF}" type="presParOf" srcId="{1ABC023F-9140-457A-B13B-14A32E187B75}" destId="{B9412B40-5FC1-4464-BBBD-05B17AA65895}" srcOrd="2" destOrd="0" presId="urn:microsoft.com/office/officeart/2008/layout/HalfCircleOrganizationChart"/>
    <dgm:cxn modelId="{4C95C9C1-EC0D-4674-9710-65826FB919B1}" type="presParOf" srcId="{1ABC023F-9140-457A-B13B-14A32E187B75}" destId="{62B96612-719E-42D2-8434-3427C1FFE36F}" srcOrd="3" destOrd="0" presId="urn:microsoft.com/office/officeart/2008/layout/HalfCircleOrganizationChart"/>
    <dgm:cxn modelId="{8859C168-408A-4FAC-BD09-CB0E4C751534}" type="presParOf" srcId="{62B96612-719E-42D2-8434-3427C1FFE36F}" destId="{7FBF1B31-276D-447B-A8F0-3955BA55FDB6}" srcOrd="0" destOrd="0" presId="urn:microsoft.com/office/officeart/2008/layout/HalfCircleOrganizationChart"/>
    <dgm:cxn modelId="{77C69826-8A0E-4A40-8D0A-5910A191581D}" type="presParOf" srcId="{7FBF1B31-276D-447B-A8F0-3955BA55FDB6}" destId="{6C5AB465-97C2-4933-A7E4-679A082F5AFC}" srcOrd="0" destOrd="0" presId="urn:microsoft.com/office/officeart/2008/layout/HalfCircleOrganizationChart"/>
    <dgm:cxn modelId="{56BD02A0-2B35-4860-BB81-E9A4F6AE3059}" type="presParOf" srcId="{7FBF1B31-276D-447B-A8F0-3955BA55FDB6}" destId="{62448A3D-E14D-4B8C-8838-08D0B5C10CB2}" srcOrd="1" destOrd="0" presId="urn:microsoft.com/office/officeart/2008/layout/HalfCircleOrganizationChart"/>
    <dgm:cxn modelId="{5A3D5951-DF13-4F10-9AFD-157FB56FA5DE}" type="presParOf" srcId="{7FBF1B31-276D-447B-A8F0-3955BA55FDB6}" destId="{AA8C7643-A678-4898-BAFF-567133AF2264}" srcOrd="2" destOrd="0" presId="urn:microsoft.com/office/officeart/2008/layout/HalfCircleOrganizationChart"/>
    <dgm:cxn modelId="{54D3A893-5921-4D3E-B559-6E8211E18D9B}" type="presParOf" srcId="{7FBF1B31-276D-447B-A8F0-3955BA55FDB6}" destId="{73887367-969E-44DC-B366-CCB54254EF7E}" srcOrd="3" destOrd="0" presId="urn:microsoft.com/office/officeart/2008/layout/HalfCircleOrganizationChart"/>
    <dgm:cxn modelId="{5F3CBF07-82B6-4C47-96E1-BBDBA502A56E}" type="presParOf" srcId="{62B96612-719E-42D2-8434-3427C1FFE36F}" destId="{332E69C7-3042-4EEE-AD91-E6D31400A99E}" srcOrd="1" destOrd="0" presId="urn:microsoft.com/office/officeart/2008/layout/HalfCircleOrganizationChart"/>
    <dgm:cxn modelId="{31614F70-9463-4801-BF7B-98FF6AD531B4}" type="presParOf" srcId="{62B96612-719E-42D2-8434-3427C1FFE36F}" destId="{78891189-851E-41B3-B4A8-177EBDF1836D}" srcOrd="2" destOrd="0" presId="urn:microsoft.com/office/officeart/2008/layout/HalfCircleOrganizationChart"/>
    <dgm:cxn modelId="{C2977D93-C307-47F1-A216-343CE29AB0A4}" type="presParOf" srcId="{B6416F64-75E1-49A2-ACC1-44DBD0A2B570}" destId="{95ACD775-394E-41ED-991C-31E83D9CFF3B}" srcOrd="2" destOrd="0" presId="urn:microsoft.com/office/officeart/2008/layout/HalfCircleOrganizationChart"/>
    <dgm:cxn modelId="{1D4BD7EA-DAB6-4207-BF2A-19E107748568}" type="presParOf" srcId="{0A0129CB-207B-44A6-9105-BD41BE8EE4A7}" destId="{F9B086CE-8C3E-4C9B-A6DE-EABD27E1D4D6}" srcOrd="11" destOrd="0" presId="urn:microsoft.com/office/officeart/2008/layout/HalfCircleOrganizationChart"/>
    <dgm:cxn modelId="{949533C9-E1BA-444A-BA32-DD528682DA0D}" type="presParOf" srcId="{F9B086CE-8C3E-4C9B-A6DE-EABD27E1D4D6}" destId="{48F49847-42AB-4466-8753-68BA2AD0EAE4}" srcOrd="0" destOrd="0" presId="urn:microsoft.com/office/officeart/2008/layout/HalfCircleOrganizationChart"/>
    <dgm:cxn modelId="{A1678938-850B-432C-8E1D-B7F520E6CB3B}" type="presParOf" srcId="{48F49847-42AB-4466-8753-68BA2AD0EAE4}" destId="{2849E85B-1A33-4A73-92C8-394A2714097B}" srcOrd="0" destOrd="0" presId="urn:microsoft.com/office/officeart/2008/layout/HalfCircleOrganizationChart"/>
    <dgm:cxn modelId="{8EB1573D-EAB4-40D7-B0E5-96CB4D1B414C}" type="presParOf" srcId="{48F49847-42AB-4466-8753-68BA2AD0EAE4}" destId="{CF5F05F1-381E-43B0-A0CF-82A78394A15A}" srcOrd="1" destOrd="0" presId="urn:microsoft.com/office/officeart/2008/layout/HalfCircleOrganizationChart"/>
    <dgm:cxn modelId="{28171084-7BBD-45F1-9CF8-C5ADC47D9C42}" type="presParOf" srcId="{48F49847-42AB-4466-8753-68BA2AD0EAE4}" destId="{64CB3259-C8E4-409D-BD9B-B2E74859C4D7}" srcOrd="2" destOrd="0" presId="urn:microsoft.com/office/officeart/2008/layout/HalfCircleOrganizationChart"/>
    <dgm:cxn modelId="{6E8AF04D-B2C7-4235-A2E5-377CA1E819F0}" type="presParOf" srcId="{48F49847-42AB-4466-8753-68BA2AD0EAE4}" destId="{DAEC07D5-30F0-4618-9029-7ED10D707FAC}" srcOrd="3" destOrd="0" presId="urn:microsoft.com/office/officeart/2008/layout/HalfCircleOrganizationChart"/>
    <dgm:cxn modelId="{831EF2EC-6E1F-4DCF-B60C-57705CFD3C67}" type="presParOf" srcId="{F9B086CE-8C3E-4C9B-A6DE-EABD27E1D4D6}" destId="{F786B36D-D664-4750-B53B-4A9688CD02AC}" srcOrd="1" destOrd="0" presId="urn:microsoft.com/office/officeart/2008/layout/HalfCircleOrganizationChart"/>
    <dgm:cxn modelId="{3C004F39-E4B0-4564-90CA-A5BCD07BE251}" type="presParOf" srcId="{F786B36D-D664-4750-B53B-4A9688CD02AC}" destId="{C7166D7A-97C9-4992-BFAF-1655D0B243F0}" srcOrd="0" destOrd="0" presId="urn:microsoft.com/office/officeart/2008/layout/HalfCircleOrganizationChart"/>
    <dgm:cxn modelId="{299E34B8-C158-44D3-8D9C-2BE4C7BC2B7E}" type="presParOf" srcId="{F786B36D-D664-4750-B53B-4A9688CD02AC}" destId="{1597BC8E-E913-442D-9E13-122CF7BA354A}" srcOrd="1" destOrd="0" presId="urn:microsoft.com/office/officeart/2008/layout/HalfCircleOrganizationChart"/>
    <dgm:cxn modelId="{C5BAF6B0-C2CD-4DB2-9E17-452CA7D04F08}" type="presParOf" srcId="{1597BC8E-E913-442D-9E13-122CF7BA354A}" destId="{222B77E2-1B0D-4327-AAA4-9F69231FA7AD}" srcOrd="0" destOrd="0" presId="urn:microsoft.com/office/officeart/2008/layout/HalfCircleOrganizationChart"/>
    <dgm:cxn modelId="{566B3F75-602A-4A8F-AACC-33A519EA088D}" type="presParOf" srcId="{222B77E2-1B0D-4327-AAA4-9F69231FA7AD}" destId="{6C1A6E3B-FAD7-40DB-A912-59B70D6DF36A}" srcOrd="0" destOrd="0" presId="urn:microsoft.com/office/officeart/2008/layout/HalfCircleOrganizationChart"/>
    <dgm:cxn modelId="{7DC5B8F4-C0F9-4C85-8FCC-FAF069887CEA}" type="presParOf" srcId="{222B77E2-1B0D-4327-AAA4-9F69231FA7AD}" destId="{A769848D-5E29-494D-9E57-194AFA7A89AB}" srcOrd="1" destOrd="0" presId="urn:microsoft.com/office/officeart/2008/layout/HalfCircleOrganizationChart"/>
    <dgm:cxn modelId="{F814EA3A-01C9-4D38-BBAD-70E68FC928D4}" type="presParOf" srcId="{222B77E2-1B0D-4327-AAA4-9F69231FA7AD}" destId="{6EF3F15C-EB9F-41B9-BD23-7D51F2CDF168}" srcOrd="2" destOrd="0" presId="urn:microsoft.com/office/officeart/2008/layout/HalfCircleOrganizationChart"/>
    <dgm:cxn modelId="{56FB9A42-0CFC-4773-AB52-79F95D5710D5}" type="presParOf" srcId="{222B77E2-1B0D-4327-AAA4-9F69231FA7AD}" destId="{C535A8B9-B2B6-4590-9DCE-FE4405249695}" srcOrd="3" destOrd="0" presId="urn:microsoft.com/office/officeart/2008/layout/HalfCircleOrganizationChart"/>
    <dgm:cxn modelId="{0A8CAB27-D0C0-4FD6-AFCD-838D39A5B834}" type="presParOf" srcId="{1597BC8E-E913-442D-9E13-122CF7BA354A}" destId="{8477875D-863D-492A-8374-1426F6652DFC}" srcOrd="1" destOrd="0" presId="urn:microsoft.com/office/officeart/2008/layout/HalfCircleOrganizationChart"/>
    <dgm:cxn modelId="{4CE15EC8-A278-4C1E-9F96-2A051B22847A}" type="presParOf" srcId="{1597BC8E-E913-442D-9E13-122CF7BA354A}" destId="{D58D607D-2B0C-4E20-AD49-7785FAE047BD}" srcOrd="2" destOrd="0" presId="urn:microsoft.com/office/officeart/2008/layout/HalfCircleOrganizationChart"/>
    <dgm:cxn modelId="{C3EB9A2D-9562-4418-B078-6D7D303BC85C}" type="presParOf" srcId="{F786B36D-D664-4750-B53B-4A9688CD02AC}" destId="{B4D9AB35-0D8F-4501-837C-A747BB4141D3}" srcOrd="2" destOrd="0" presId="urn:microsoft.com/office/officeart/2008/layout/HalfCircleOrganizationChart"/>
    <dgm:cxn modelId="{7E932998-4BC5-4162-ADA0-386B06B02B0E}" type="presParOf" srcId="{F786B36D-D664-4750-B53B-4A9688CD02AC}" destId="{851D2434-1ACD-49CC-9F6A-7CF45E54FF23}" srcOrd="3" destOrd="0" presId="urn:microsoft.com/office/officeart/2008/layout/HalfCircleOrganizationChart"/>
    <dgm:cxn modelId="{DAFAB2FB-D0FC-4C89-BC5D-FDB696006B6F}" type="presParOf" srcId="{851D2434-1ACD-49CC-9F6A-7CF45E54FF23}" destId="{809B0D51-E320-42A0-BC77-3BD168592575}" srcOrd="0" destOrd="0" presId="urn:microsoft.com/office/officeart/2008/layout/HalfCircleOrganizationChart"/>
    <dgm:cxn modelId="{1583CA19-46F0-404B-8F63-D116A63867D6}" type="presParOf" srcId="{809B0D51-E320-42A0-BC77-3BD168592575}" destId="{0192F537-70C4-4495-AFBC-A4A2B5E624A1}" srcOrd="0" destOrd="0" presId="urn:microsoft.com/office/officeart/2008/layout/HalfCircleOrganizationChart"/>
    <dgm:cxn modelId="{85680D98-311A-426F-8122-EE3155E7CA1D}" type="presParOf" srcId="{809B0D51-E320-42A0-BC77-3BD168592575}" destId="{585E51E8-B7FE-4904-BEC7-EE8F5B211F0A}" srcOrd="1" destOrd="0" presId="urn:microsoft.com/office/officeart/2008/layout/HalfCircleOrganizationChart"/>
    <dgm:cxn modelId="{6FAA66DD-6A26-4C48-B37B-B77928A6324C}" type="presParOf" srcId="{809B0D51-E320-42A0-BC77-3BD168592575}" destId="{32CD4391-7F4A-4A37-A09F-B328F38221FF}" srcOrd="2" destOrd="0" presId="urn:microsoft.com/office/officeart/2008/layout/HalfCircleOrganizationChart"/>
    <dgm:cxn modelId="{4141CBCD-D252-4EDE-BB6D-DB71A06102AC}" type="presParOf" srcId="{809B0D51-E320-42A0-BC77-3BD168592575}" destId="{67DB57AC-09B5-4588-8994-9F6B96ED65D7}" srcOrd="3" destOrd="0" presId="urn:microsoft.com/office/officeart/2008/layout/HalfCircleOrganizationChart"/>
    <dgm:cxn modelId="{5907CD6F-9115-4F3E-AD25-C79DD2558AEF}" type="presParOf" srcId="{851D2434-1ACD-49CC-9F6A-7CF45E54FF23}" destId="{32DBBEEF-57C5-4A01-8681-25D370F102E9}" srcOrd="1" destOrd="0" presId="urn:microsoft.com/office/officeart/2008/layout/HalfCircleOrganizationChart"/>
    <dgm:cxn modelId="{E4EF1A96-71A8-47D5-A2E4-F5A245C25632}" type="presParOf" srcId="{851D2434-1ACD-49CC-9F6A-7CF45E54FF23}" destId="{7BC85828-3E96-46FF-B51A-44A6467F2DF8}" srcOrd="2" destOrd="0" presId="urn:microsoft.com/office/officeart/2008/layout/HalfCircleOrganizationChart"/>
    <dgm:cxn modelId="{BBCE88EE-E745-4E72-85BA-88C15295C454}" type="presParOf" srcId="{F9B086CE-8C3E-4C9B-A6DE-EABD27E1D4D6}" destId="{C856055A-2A1B-44F1-9631-2A10455720E3}" srcOrd="2" destOrd="0" presId="urn:microsoft.com/office/officeart/2008/layout/HalfCircleOrganizationChart"/>
    <dgm:cxn modelId="{19731AC7-A72D-4E90-8C2B-D38D9A173573}" type="presParOf" srcId="{0A0129CB-207B-44A6-9105-BD41BE8EE4A7}" destId="{17CA9FE2-8978-4EFA-AC5C-DAA784353F1F}" srcOrd="12" destOrd="0" presId="urn:microsoft.com/office/officeart/2008/layout/HalfCircleOrganizationChart"/>
    <dgm:cxn modelId="{94FDA481-43B9-4892-98A2-268EE09928E0}" type="presParOf" srcId="{17CA9FE2-8978-4EFA-AC5C-DAA784353F1F}" destId="{BD31E280-977A-43BE-A249-B5106E2D7878}" srcOrd="0" destOrd="0" presId="urn:microsoft.com/office/officeart/2008/layout/HalfCircleOrganizationChart"/>
    <dgm:cxn modelId="{4DC98290-54B6-41C6-9942-BAF18A0FEA5B}" type="presParOf" srcId="{BD31E280-977A-43BE-A249-B5106E2D7878}" destId="{8A72DA36-EB00-4DE6-9FEF-C1AAC5D0E2E6}" srcOrd="0" destOrd="0" presId="urn:microsoft.com/office/officeart/2008/layout/HalfCircleOrganizationChart"/>
    <dgm:cxn modelId="{468923A0-ACB7-45C3-9B56-E41CA8D0443C}" type="presParOf" srcId="{BD31E280-977A-43BE-A249-B5106E2D7878}" destId="{F01C5161-D23C-440C-A723-837EAA3DE4C9}" srcOrd="1" destOrd="0" presId="urn:microsoft.com/office/officeart/2008/layout/HalfCircleOrganizationChart"/>
    <dgm:cxn modelId="{FF6DBB52-A1C8-4EFF-BF89-39318FBB8873}" type="presParOf" srcId="{BD31E280-977A-43BE-A249-B5106E2D7878}" destId="{2B8BE70B-9EAB-4404-B3E8-0D2B0444032B}" srcOrd="2" destOrd="0" presId="urn:microsoft.com/office/officeart/2008/layout/HalfCircleOrganizationChart"/>
    <dgm:cxn modelId="{69595B9D-6F06-4E08-8B08-8373C7EEA9BD}" type="presParOf" srcId="{BD31E280-977A-43BE-A249-B5106E2D7878}" destId="{685C736C-4904-4B60-999A-320C4C57FDAD}" srcOrd="3" destOrd="0" presId="urn:microsoft.com/office/officeart/2008/layout/HalfCircleOrganizationChart"/>
    <dgm:cxn modelId="{263C1FDF-B38C-4FAE-8EB3-202A46C66835}" type="presParOf" srcId="{17CA9FE2-8978-4EFA-AC5C-DAA784353F1F}" destId="{B42EBAEB-8260-4AE9-B4B5-B91BFA220E2C}" srcOrd="1" destOrd="0" presId="urn:microsoft.com/office/officeart/2008/layout/HalfCircleOrganizationChart"/>
    <dgm:cxn modelId="{770B17F7-8DD1-4C8A-BD0C-E5E10E6C4651}" type="presParOf" srcId="{17CA9FE2-8978-4EFA-AC5C-DAA784353F1F}" destId="{2094108B-2A0C-4153-BD49-74BF422A0CF8}" srcOrd="2" destOrd="0" presId="urn:microsoft.com/office/officeart/2008/layout/HalfCircleOrganizationChart"/>
    <dgm:cxn modelId="{B2ADDFA8-F05A-4E90-A15C-E32F2A328709}" type="presParOf" srcId="{0A0129CB-207B-44A6-9105-BD41BE8EE4A7}" destId="{9DA2FD4E-500C-4B9D-A0C8-6F9348FF2161}" srcOrd="13" destOrd="0" presId="urn:microsoft.com/office/officeart/2008/layout/HalfCircleOrganizationChart"/>
    <dgm:cxn modelId="{7A009986-5AB5-4D63-9C6D-0FE92E10AD5F}" type="presParOf" srcId="{9DA2FD4E-500C-4B9D-A0C8-6F9348FF2161}" destId="{EB2CCD86-0280-4DFC-BF3C-A64741621EC5}" srcOrd="0" destOrd="0" presId="urn:microsoft.com/office/officeart/2008/layout/HalfCircleOrganizationChart"/>
    <dgm:cxn modelId="{6527B974-4241-4842-86A9-DEE8752E64BD}" type="presParOf" srcId="{EB2CCD86-0280-4DFC-BF3C-A64741621EC5}" destId="{54895FBC-D258-4CBC-B645-EC9C7909603A}" srcOrd="0" destOrd="0" presId="urn:microsoft.com/office/officeart/2008/layout/HalfCircleOrganizationChart"/>
    <dgm:cxn modelId="{D57DF18B-9F40-452B-9455-1EE49943910D}" type="presParOf" srcId="{EB2CCD86-0280-4DFC-BF3C-A64741621EC5}" destId="{064A2AC8-B007-4D98-BCF2-11BC24B548AC}" srcOrd="1" destOrd="0" presId="urn:microsoft.com/office/officeart/2008/layout/HalfCircleOrganizationChart"/>
    <dgm:cxn modelId="{83B73B6C-023B-4A5C-A0A0-13CC4C002173}" type="presParOf" srcId="{EB2CCD86-0280-4DFC-BF3C-A64741621EC5}" destId="{A3AF1D1D-D4DF-4EBA-83BB-6A0DCD5FFB01}" srcOrd="2" destOrd="0" presId="urn:microsoft.com/office/officeart/2008/layout/HalfCircleOrganizationChart"/>
    <dgm:cxn modelId="{3F856007-27B6-472D-8A7B-66C9E24C89F6}" type="presParOf" srcId="{EB2CCD86-0280-4DFC-BF3C-A64741621EC5}" destId="{332232BA-B04B-40A1-89D4-B891BD89F31C}" srcOrd="3" destOrd="0" presId="urn:microsoft.com/office/officeart/2008/layout/HalfCircleOrganizationChart"/>
    <dgm:cxn modelId="{82CEECB4-75BF-4BF8-B335-2507D8BD768B}" type="presParOf" srcId="{9DA2FD4E-500C-4B9D-A0C8-6F9348FF2161}" destId="{3D2DC3D8-8169-4A80-A683-DB4F008DFC74}" srcOrd="1" destOrd="0" presId="urn:microsoft.com/office/officeart/2008/layout/HalfCircleOrganizationChart"/>
    <dgm:cxn modelId="{3C361AE6-1C98-41A9-AEAA-2747C1ED661F}" type="presParOf" srcId="{9DA2FD4E-500C-4B9D-A0C8-6F9348FF2161}" destId="{141EB8E5-926D-4F61-A93D-BE653A89038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700" dirty="0" smtClean="0"/>
            <a:t>F</a:t>
          </a:r>
          <a:br>
            <a:rPr lang="fr-CH" sz="700" dirty="0" smtClean="0"/>
          </a:br>
          <a:r>
            <a:rPr lang="fr-CH" sz="700" dirty="0" smtClean="0"/>
            <a:t>3</a:t>
          </a:r>
          <a:endParaRPr lang="fr-CH" sz="7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ED013C63-182C-474C-B39A-2BCE57FDEF0E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03D3F1B-1BF8-4365-81D4-4DF92EDDCCFD}" type="parTrans" cxnId="{7B9E908B-3B3D-4FB0-88E7-5CF0DF0507C0}">
      <dgm:prSet/>
      <dgm:spPr/>
      <dgm:t>
        <a:bodyPr/>
        <a:lstStyle/>
        <a:p>
          <a:endParaRPr lang="fr-CH" sz="2400"/>
        </a:p>
      </dgm:t>
    </dgm:pt>
    <dgm:pt modelId="{ACB8FB73-23B8-4A2D-9969-FDBEAB45F8A0}" type="sibTrans" cxnId="{7B9E908B-3B3D-4FB0-88E7-5CF0DF0507C0}">
      <dgm:prSet/>
      <dgm:spPr/>
      <dgm:t>
        <a:bodyPr/>
        <a:lstStyle/>
        <a:p>
          <a:endParaRPr lang="fr-CH" sz="2400"/>
        </a:p>
      </dgm:t>
    </dgm:pt>
    <dgm:pt modelId="{289244B7-F02D-4789-B466-2CEC8A20D6C4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61EBFD31-639C-4D82-8706-24A0E5E7DB58}" type="parTrans" cxnId="{BBC6EED6-50C8-4F61-A96B-4A3C37504FE8}">
      <dgm:prSet/>
      <dgm:spPr/>
      <dgm:t>
        <a:bodyPr/>
        <a:lstStyle/>
        <a:p>
          <a:endParaRPr lang="fr-CH" sz="2400"/>
        </a:p>
      </dgm:t>
    </dgm:pt>
    <dgm:pt modelId="{E487BEAE-4343-4892-891D-C023A7CAA058}" type="sibTrans" cxnId="{BBC6EED6-50C8-4F61-A96B-4A3C37504FE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smtClean="0"/>
            <a:t>L,0</a:t>
          </a:r>
          <a:br>
            <a:rPr lang="fr-CH" sz="700" smtClean="0"/>
          </a:br>
          <a:r>
            <a:rPr lang="fr-CH" sz="70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28D36293-FDC2-4BD9-B58A-082D83983553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34788E6B-6401-49A1-9448-C9A19339127F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F7FACE4D-5646-4B53-9FC5-9B46B9401798}" type="pres">
      <dgm:prSet presAssocID="{3F3C2526-3E63-420D-8011-533980F2E012}" presName="rootComposite1" presStyleCnt="0"/>
      <dgm:spPr/>
    </dgm:pt>
    <dgm:pt modelId="{703550B2-B9DB-47E7-95A8-C29034BF8F9C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EB564D9-474B-46B0-A5FD-F1EDE6D83B45}" type="pres">
      <dgm:prSet presAssocID="{3F3C2526-3E63-420D-8011-533980F2E012}" presName="topArc1" presStyleLbl="parChTrans1D1" presStyleIdx="0" presStyleCnt="38"/>
      <dgm:spPr/>
    </dgm:pt>
    <dgm:pt modelId="{187038BE-4E4C-40C5-896F-8C7306B3CCC4}" type="pres">
      <dgm:prSet presAssocID="{3F3C2526-3E63-420D-8011-533980F2E012}" presName="bottomArc1" presStyleLbl="parChTrans1D1" presStyleIdx="1" presStyleCnt="38"/>
      <dgm:spPr/>
    </dgm:pt>
    <dgm:pt modelId="{176D90AF-3A41-45E9-9EE3-76ED6A5C6876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BB03E9AB-AC32-44FB-860D-D15A32467BE2}" type="pres">
      <dgm:prSet presAssocID="{3F3C2526-3E63-420D-8011-533980F2E012}" presName="hierChild2" presStyleCnt="0"/>
      <dgm:spPr/>
    </dgm:pt>
    <dgm:pt modelId="{357BFA24-558A-4ED1-9A0E-82614DB22300}" type="pres">
      <dgm:prSet presAssocID="{3F3C2526-3E63-420D-8011-533980F2E012}" presName="hierChild3" presStyleCnt="0"/>
      <dgm:spPr/>
    </dgm:pt>
    <dgm:pt modelId="{38B42BD7-263C-4293-83FD-C85EB54B206E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D5AA1DD0-8A07-4BC5-AC1B-28928D9FB8FB}" type="pres">
      <dgm:prSet presAssocID="{33B34BA9-A957-4D09-83CA-7C2765478269}" presName="rootComposite1" presStyleCnt="0"/>
      <dgm:spPr/>
    </dgm:pt>
    <dgm:pt modelId="{1BDA69D8-151F-404A-8B7E-B6ADED14EB68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50EDF55-420C-4C57-BD5C-625EE4A7F751}" type="pres">
      <dgm:prSet presAssocID="{33B34BA9-A957-4D09-83CA-7C2765478269}" presName="topArc1" presStyleLbl="parChTrans1D1" presStyleIdx="2" presStyleCnt="38"/>
      <dgm:spPr/>
    </dgm:pt>
    <dgm:pt modelId="{524EB279-F6E0-450F-9898-EF6E377E378B}" type="pres">
      <dgm:prSet presAssocID="{33B34BA9-A957-4D09-83CA-7C2765478269}" presName="bottomArc1" presStyleLbl="parChTrans1D1" presStyleIdx="3" presStyleCnt="38"/>
      <dgm:spPr/>
    </dgm:pt>
    <dgm:pt modelId="{3A13683F-A9DD-4C90-9112-AB72FB3FA3DE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69E621A1-5E19-4BD5-A547-C940B76937C6}" type="pres">
      <dgm:prSet presAssocID="{33B34BA9-A957-4D09-83CA-7C2765478269}" presName="hierChild2" presStyleCnt="0"/>
      <dgm:spPr/>
    </dgm:pt>
    <dgm:pt modelId="{DF70BA89-E1BC-46F3-A330-24CE42B20B81}" type="pres">
      <dgm:prSet presAssocID="{33B34BA9-A957-4D09-83CA-7C2765478269}" presName="hierChild3" presStyleCnt="0"/>
      <dgm:spPr/>
    </dgm:pt>
    <dgm:pt modelId="{21852208-E458-4118-A432-3E02069D475C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194FD353-C75D-4CAD-8772-36DA95D4FF70}" type="pres">
      <dgm:prSet presAssocID="{4AAB9C7D-9A36-4B24-B934-F31B3BE0DEBF}" presName="rootComposite1" presStyleCnt="0"/>
      <dgm:spPr/>
    </dgm:pt>
    <dgm:pt modelId="{8FF7B340-C839-4DA3-9C31-EDB17B69A9EC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7119687-7B7E-43B7-9DDB-45FB2E1B33FB}" type="pres">
      <dgm:prSet presAssocID="{4AAB9C7D-9A36-4B24-B934-F31B3BE0DEBF}" presName="topArc1" presStyleLbl="parChTrans1D1" presStyleIdx="4" presStyleCnt="38"/>
      <dgm:spPr/>
    </dgm:pt>
    <dgm:pt modelId="{4C14ACB0-BF0F-44E3-80C2-D9FDF662A428}" type="pres">
      <dgm:prSet presAssocID="{4AAB9C7D-9A36-4B24-B934-F31B3BE0DEBF}" presName="bottomArc1" presStyleLbl="parChTrans1D1" presStyleIdx="5" presStyleCnt="38"/>
      <dgm:spPr/>
    </dgm:pt>
    <dgm:pt modelId="{73220F88-EAA1-4E0E-BE57-DBBEAED8A613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6E2BD106-2387-4E40-A33B-164C6907CFDB}" type="pres">
      <dgm:prSet presAssocID="{4AAB9C7D-9A36-4B24-B934-F31B3BE0DEBF}" presName="hierChild2" presStyleCnt="0"/>
      <dgm:spPr/>
    </dgm:pt>
    <dgm:pt modelId="{7061C031-8B30-4B33-A83B-B106B1BA8D03}" type="pres">
      <dgm:prSet presAssocID="{4AAB9C7D-9A36-4B24-B934-F31B3BE0DEBF}" presName="hierChild3" presStyleCnt="0"/>
      <dgm:spPr/>
    </dgm:pt>
    <dgm:pt modelId="{B206744F-F14D-41BB-94C8-09C1DCF9FB3A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87D27B09-7C19-4B8B-B1DF-EE5817D18ADB}" type="pres">
      <dgm:prSet presAssocID="{35EAAC8D-73D7-4646-A23B-32A89C50576A}" presName="rootComposite1" presStyleCnt="0"/>
      <dgm:spPr/>
    </dgm:pt>
    <dgm:pt modelId="{7081DF63-DFCE-4A31-BFED-C9B6A3BEB02E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AD4458E-E274-4D74-B035-285393599D5A}" type="pres">
      <dgm:prSet presAssocID="{35EAAC8D-73D7-4646-A23B-32A89C50576A}" presName="topArc1" presStyleLbl="parChTrans1D1" presStyleIdx="6" presStyleCnt="38"/>
      <dgm:spPr/>
    </dgm:pt>
    <dgm:pt modelId="{C974CC31-DEAC-4515-80EB-4486A46292A4}" type="pres">
      <dgm:prSet presAssocID="{35EAAC8D-73D7-4646-A23B-32A89C50576A}" presName="bottomArc1" presStyleLbl="parChTrans1D1" presStyleIdx="7" presStyleCnt="38"/>
      <dgm:spPr/>
    </dgm:pt>
    <dgm:pt modelId="{2D880E23-D473-4BF5-81B4-FA3D11702169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A03C710D-D05D-4310-B4E9-1849BBAFDDC0}" type="pres">
      <dgm:prSet presAssocID="{35EAAC8D-73D7-4646-A23B-32A89C50576A}" presName="hierChild2" presStyleCnt="0"/>
      <dgm:spPr/>
    </dgm:pt>
    <dgm:pt modelId="{B1A63ACA-6F31-4D4D-B333-87E6752ADAAA}" type="pres">
      <dgm:prSet presAssocID="{35EAAC8D-73D7-4646-A23B-32A89C50576A}" presName="hierChild3" presStyleCnt="0"/>
      <dgm:spPr/>
    </dgm:pt>
    <dgm:pt modelId="{95C6C906-45E7-428F-B642-EDCA34049FD5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485EA11B-20F0-4923-96FE-C1A0C539F2D6}" type="pres">
      <dgm:prSet presAssocID="{A44A937F-6A72-4C33-AB7E-031FCC7D7D9F}" presName="rootComposite1" presStyleCnt="0"/>
      <dgm:spPr/>
    </dgm:pt>
    <dgm:pt modelId="{452F1793-85C8-4CD9-A115-94C178ACFAF4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FCF157D-3798-4772-9495-88526F0F45FB}" type="pres">
      <dgm:prSet presAssocID="{A44A937F-6A72-4C33-AB7E-031FCC7D7D9F}" presName="topArc1" presStyleLbl="parChTrans1D1" presStyleIdx="8" presStyleCnt="38"/>
      <dgm:spPr/>
    </dgm:pt>
    <dgm:pt modelId="{CA8005F1-AD64-48DD-B2F4-1911E3C7EC7C}" type="pres">
      <dgm:prSet presAssocID="{A44A937F-6A72-4C33-AB7E-031FCC7D7D9F}" presName="bottomArc1" presStyleLbl="parChTrans1D1" presStyleIdx="9" presStyleCnt="38"/>
      <dgm:spPr/>
    </dgm:pt>
    <dgm:pt modelId="{B7DD9D01-0DE8-4309-8169-0B2C53D97865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DEC73927-6C51-49AB-BF15-46C9FCA96732}" type="pres">
      <dgm:prSet presAssocID="{A44A937F-6A72-4C33-AB7E-031FCC7D7D9F}" presName="hierChild2" presStyleCnt="0"/>
      <dgm:spPr/>
    </dgm:pt>
    <dgm:pt modelId="{20CF891E-E82C-48D1-821A-6A27DDCE71AE}" type="pres">
      <dgm:prSet presAssocID="{A44A937F-6A72-4C33-AB7E-031FCC7D7D9F}" presName="hierChild3" presStyleCnt="0"/>
      <dgm:spPr/>
    </dgm:pt>
    <dgm:pt modelId="{F0F91988-EB38-42ED-BA63-F18DEB7C38D8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D1C4498C-7BE0-42AC-86ED-701ACC3BD0FA}" type="pres">
      <dgm:prSet presAssocID="{7CAF7F5F-20B0-4ECD-8FB0-7EC7E8B6500B}" presName="rootComposite1" presStyleCnt="0"/>
      <dgm:spPr/>
    </dgm:pt>
    <dgm:pt modelId="{3E43926A-D65E-46AB-A705-737D3C9A3411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651F129-6B15-474D-81FA-1DA2D58BFDEE}" type="pres">
      <dgm:prSet presAssocID="{7CAF7F5F-20B0-4ECD-8FB0-7EC7E8B6500B}" presName="topArc1" presStyleLbl="parChTrans1D1" presStyleIdx="10" presStyleCnt="38"/>
      <dgm:spPr/>
    </dgm:pt>
    <dgm:pt modelId="{3E18605D-7156-4C9B-B0B0-D931CB18D100}" type="pres">
      <dgm:prSet presAssocID="{7CAF7F5F-20B0-4ECD-8FB0-7EC7E8B6500B}" presName="bottomArc1" presStyleLbl="parChTrans1D1" presStyleIdx="11" presStyleCnt="38"/>
      <dgm:spPr/>
    </dgm:pt>
    <dgm:pt modelId="{AFAB9E92-5B5D-41AB-A61E-CB6F340064D3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84B1DF91-AEAC-479A-BC11-623B7C2CEB9D}" type="pres">
      <dgm:prSet presAssocID="{7CAF7F5F-20B0-4ECD-8FB0-7EC7E8B6500B}" presName="hierChild2" presStyleCnt="0"/>
      <dgm:spPr/>
    </dgm:pt>
    <dgm:pt modelId="{06D69F7D-AA0C-4B60-BDA2-B50C118D09E9}" type="pres">
      <dgm:prSet presAssocID="{7CAF7F5F-20B0-4ECD-8FB0-7EC7E8B6500B}" presName="hierChild3" presStyleCnt="0"/>
      <dgm:spPr/>
    </dgm:pt>
    <dgm:pt modelId="{0F18CED6-E2F0-47EF-A073-E7DF5985040C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244A3697-3819-43FA-9D6D-81BC1331EFDD}" type="pres">
      <dgm:prSet presAssocID="{F998F8E7-925E-4F28-BCDB-CF162CE9B0B4}" presName="rootComposite1" presStyleCnt="0"/>
      <dgm:spPr/>
    </dgm:pt>
    <dgm:pt modelId="{6188A94E-E3D5-4FDA-AE3A-1639BC6E503D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54E393E-2B66-4CDC-B686-693D926C5DDC}" type="pres">
      <dgm:prSet presAssocID="{F998F8E7-925E-4F28-BCDB-CF162CE9B0B4}" presName="topArc1" presStyleLbl="parChTrans1D1" presStyleIdx="12" presStyleCnt="38"/>
      <dgm:spPr/>
    </dgm:pt>
    <dgm:pt modelId="{0659E6B6-7790-4C3E-87E6-8EDD154C7016}" type="pres">
      <dgm:prSet presAssocID="{F998F8E7-925E-4F28-BCDB-CF162CE9B0B4}" presName="bottomArc1" presStyleLbl="parChTrans1D1" presStyleIdx="13" presStyleCnt="38"/>
      <dgm:spPr/>
    </dgm:pt>
    <dgm:pt modelId="{F8EEC769-9D05-44C5-9723-B2B2B828F05E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135C0E7B-B7B5-4DA0-94F7-8C770B867870}" type="pres">
      <dgm:prSet presAssocID="{F998F8E7-925E-4F28-BCDB-CF162CE9B0B4}" presName="hierChild2" presStyleCnt="0"/>
      <dgm:spPr/>
    </dgm:pt>
    <dgm:pt modelId="{3AB6E602-E896-442B-BA26-9169632096C2}" type="pres">
      <dgm:prSet presAssocID="{F998F8E7-925E-4F28-BCDB-CF162CE9B0B4}" presName="hierChild3" presStyleCnt="0"/>
      <dgm:spPr/>
    </dgm:pt>
    <dgm:pt modelId="{88014CDF-EA5F-448D-8613-A5512722B6A1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8E0CD820-F789-4D60-A0A5-BEB3DF10216E}" type="pres">
      <dgm:prSet presAssocID="{06E25994-2F25-4132-A39F-A55A9E54AD3E}" presName="rootComposite1" presStyleCnt="0"/>
      <dgm:spPr/>
    </dgm:pt>
    <dgm:pt modelId="{0DC691D4-BDA7-411A-A070-24528494F5E5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58E2484-DE77-4FAD-B4EB-DD7B4A0D4D17}" type="pres">
      <dgm:prSet presAssocID="{06E25994-2F25-4132-A39F-A55A9E54AD3E}" presName="topArc1" presStyleLbl="parChTrans1D1" presStyleIdx="14" presStyleCnt="38"/>
      <dgm:spPr/>
    </dgm:pt>
    <dgm:pt modelId="{FD6AED4B-EDC3-459D-ACEF-EE61C3547CB4}" type="pres">
      <dgm:prSet presAssocID="{06E25994-2F25-4132-A39F-A55A9E54AD3E}" presName="bottomArc1" presStyleLbl="parChTrans1D1" presStyleIdx="15" presStyleCnt="38"/>
      <dgm:spPr/>
    </dgm:pt>
    <dgm:pt modelId="{572FC7F8-CC3C-47B8-B2D5-A6472E2035FD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85E6A3EF-482F-41E4-A722-F712CAC521AA}" type="pres">
      <dgm:prSet presAssocID="{06E25994-2F25-4132-A39F-A55A9E54AD3E}" presName="hierChild2" presStyleCnt="0"/>
      <dgm:spPr/>
    </dgm:pt>
    <dgm:pt modelId="{8B6848BA-8854-45E7-8B82-D094ABF2C032}" type="pres">
      <dgm:prSet presAssocID="{06E25994-2F25-4132-A39F-A55A9E54AD3E}" presName="hierChild3" presStyleCnt="0"/>
      <dgm:spPr/>
    </dgm:pt>
    <dgm:pt modelId="{9E136C59-A3F1-431A-A683-01C7618AC66E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8D783A2D-2A40-442A-A733-600257CFDDB4}" type="pres">
      <dgm:prSet presAssocID="{40C3DC95-6E36-4DF7-9021-3538B6C01BFB}" presName="rootComposite1" presStyleCnt="0"/>
      <dgm:spPr/>
    </dgm:pt>
    <dgm:pt modelId="{F5043339-9F3E-4B89-8B40-6A6FA8AA18EE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D72542B-8744-4A4E-BB14-6A24F2864A8F}" type="pres">
      <dgm:prSet presAssocID="{40C3DC95-6E36-4DF7-9021-3538B6C01BFB}" presName="topArc1" presStyleLbl="parChTrans1D1" presStyleIdx="16" presStyleCnt="38"/>
      <dgm:spPr/>
    </dgm:pt>
    <dgm:pt modelId="{6BF78829-D71A-4F3A-894A-F4A448F9108E}" type="pres">
      <dgm:prSet presAssocID="{40C3DC95-6E36-4DF7-9021-3538B6C01BFB}" presName="bottomArc1" presStyleLbl="parChTrans1D1" presStyleIdx="17" presStyleCnt="38"/>
      <dgm:spPr/>
    </dgm:pt>
    <dgm:pt modelId="{96BE739C-3BEB-4B11-9333-346AE0CE5FE9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EA18BE91-D861-474B-8C29-57DBD3C1C768}" type="pres">
      <dgm:prSet presAssocID="{40C3DC95-6E36-4DF7-9021-3538B6C01BFB}" presName="hierChild2" presStyleCnt="0"/>
      <dgm:spPr/>
    </dgm:pt>
    <dgm:pt modelId="{8AA3915C-2613-40DD-9370-B9A5A1A7E7CC}" type="pres">
      <dgm:prSet presAssocID="{40C3DC95-6E36-4DF7-9021-3538B6C01BFB}" presName="hierChild3" presStyleCnt="0"/>
      <dgm:spPr/>
    </dgm:pt>
    <dgm:pt modelId="{2C32B6DE-FD9C-4EDC-8D58-53B714FD22B8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E3A879A9-69CB-45A2-9D01-ED58E2A918E8}" type="pres">
      <dgm:prSet presAssocID="{987BB1AA-A369-4D2A-8D69-7397AFD5617D}" presName="rootComposite1" presStyleCnt="0"/>
      <dgm:spPr/>
    </dgm:pt>
    <dgm:pt modelId="{4B44B472-593B-44AC-B37A-45B4A6523703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DC712DE-FF22-4466-95C8-F83B1333B607}" type="pres">
      <dgm:prSet presAssocID="{987BB1AA-A369-4D2A-8D69-7397AFD5617D}" presName="topArc1" presStyleLbl="parChTrans1D1" presStyleIdx="18" presStyleCnt="38"/>
      <dgm:spPr/>
    </dgm:pt>
    <dgm:pt modelId="{396CEE34-1609-4F45-A643-0C168B339099}" type="pres">
      <dgm:prSet presAssocID="{987BB1AA-A369-4D2A-8D69-7397AFD5617D}" presName="bottomArc1" presStyleLbl="parChTrans1D1" presStyleIdx="19" presStyleCnt="38"/>
      <dgm:spPr/>
    </dgm:pt>
    <dgm:pt modelId="{4DE0C232-17C0-446D-B2F0-D10C2621B16D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4ADB4F92-2F93-47BC-A2BA-B7F9841423B6}" type="pres">
      <dgm:prSet presAssocID="{987BB1AA-A369-4D2A-8D69-7397AFD5617D}" presName="hierChild2" presStyleCnt="0"/>
      <dgm:spPr/>
    </dgm:pt>
    <dgm:pt modelId="{13EEA2BB-FAF3-45ED-A9EA-6D9FB877FEE3}" type="pres">
      <dgm:prSet presAssocID="{987BB1AA-A369-4D2A-8D69-7397AFD5617D}" presName="hierChild3" presStyleCnt="0"/>
      <dgm:spPr/>
    </dgm:pt>
    <dgm:pt modelId="{C84CA47F-76ED-4683-80A6-0252BF28E216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01D0F99E-2048-4FCB-BF9D-DBB90FD1E4AE}" type="pres">
      <dgm:prSet presAssocID="{5FBFB480-6708-4FC0-93E5-AFA78BE556C9}" presName="rootComposite1" presStyleCnt="0"/>
      <dgm:spPr/>
    </dgm:pt>
    <dgm:pt modelId="{D6AF319A-B234-4C56-A42C-146D64DCD2AB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301271D-E73F-430F-A361-22E577A6A92A}" type="pres">
      <dgm:prSet presAssocID="{5FBFB480-6708-4FC0-93E5-AFA78BE556C9}" presName="topArc1" presStyleLbl="parChTrans1D1" presStyleIdx="20" presStyleCnt="38"/>
      <dgm:spPr/>
    </dgm:pt>
    <dgm:pt modelId="{39EE094E-ADC3-4E99-99FF-869ED75BC3EF}" type="pres">
      <dgm:prSet presAssocID="{5FBFB480-6708-4FC0-93E5-AFA78BE556C9}" presName="bottomArc1" presStyleLbl="parChTrans1D1" presStyleIdx="21" presStyleCnt="38"/>
      <dgm:spPr/>
    </dgm:pt>
    <dgm:pt modelId="{24A5E57C-E114-4AB3-892D-A04DA7E10A51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EF529DCF-14DE-4E50-AB80-92C0A31C663E}" type="pres">
      <dgm:prSet presAssocID="{5FBFB480-6708-4FC0-93E5-AFA78BE556C9}" presName="hierChild2" presStyleCnt="0"/>
      <dgm:spPr/>
    </dgm:pt>
    <dgm:pt modelId="{16B74F97-E171-4E83-B1C0-DAD4636AC66D}" type="pres">
      <dgm:prSet presAssocID="{B03D3F1B-1BF8-4365-81D4-4DF92EDDCCFD}" presName="Name28" presStyleLbl="parChTrans1D2" presStyleIdx="0" presStyleCnt="6"/>
      <dgm:spPr/>
      <dgm:t>
        <a:bodyPr/>
        <a:lstStyle/>
        <a:p>
          <a:endParaRPr lang="fr-CH"/>
        </a:p>
      </dgm:t>
    </dgm:pt>
    <dgm:pt modelId="{2A3BA834-BE94-4B9C-B051-4FAD8114CAF3}" type="pres">
      <dgm:prSet presAssocID="{ED013C63-182C-474C-B39A-2BCE57FDEF0E}" presName="hierRoot2" presStyleCnt="0">
        <dgm:presLayoutVars>
          <dgm:hierBranch val="init"/>
        </dgm:presLayoutVars>
      </dgm:prSet>
      <dgm:spPr/>
    </dgm:pt>
    <dgm:pt modelId="{5189E6E5-E65E-4B3C-B4F5-958C7A16B3C8}" type="pres">
      <dgm:prSet presAssocID="{ED013C63-182C-474C-B39A-2BCE57FDEF0E}" presName="rootComposite2" presStyleCnt="0"/>
      <dgm:spPr/>
    </dgm:pt>
    <dgm:pt modelId="{62A572EA-8E8B-450F-9A37-3E3F6E2AB53D}" type="pres">
      <dgm:prSet presAssocID="{ED013C63-182C-474C-B39A-2BCE57FDEF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66771A3-88F4-4C03-8DB8-2A5026B4DEB2}" type="pres">
      <dgm:prSet presAssocID="{ED013C63-182C-474C-B39A-2BCE57FDEF0E}" presName="topArc2" presStyleLbl="parChTrans1D1" presStyleIdx="22" presStyleCnt="38"/>
      <dgm:spPr/>
    </dgm:pt>
    <dgm:pt modelId="{F05E1EA1-0615-4E6F-9B44-4D3D4C56E395}" type="pres">
      <dgm:prSet presAssocID="{ED013C63-182C-474C-B39A-2BCE57FDEF0E}" presName="bottomArc2" presStyleLbl="parChTrans1D1" presStyleIdx="23" presStyleCnt="38"/>
      <dgm:spPr/>
    </dgm:pt>
    <dgm:pt modelId="{01B1D79E-91D4-4B0B-83F7-71B58E9FDFBD}" type="pres">
      <dgm:prSet presAssocID="{ED013C63-182C-474C-B39A-2BCE57FDEF0E}" presName="topConnNode2" presStyleLbl="node2" presStyleIdx="0" presStyleCnt="0"/>
      <dgm:spPr/>
      <dgm:t>
        <a:bodyPr/>
        <a:lstStyle/>
        <a:p>
          <a:endParaRPr lang="fr-CH"/>
        </a:p>
      </dgm:t>
    </dgm:pt>
    <dgm:pt modelId="{BBCAC48D-2205-4760-80D9-D8EB44817242}" type="pres">
      <dgm:prSet presAssocID="{ED013C63-182C-474C-B39A-2BCE57FDEF0E}" presName="hierChild4" presStyleCnt="0"/>
      <dgm:spPr/>
    </dgm:pt>
    <dgm:pt modelId="{4DCF8D81-BC33-42EC-8218-C519D23B90E3}" type="pres">
      <dgm:prSet presAssocID="{ED013C63-182C-474C-B39A-2BCE57FDEF0E}" presName="hierChild5" presStyleCnt="0"/>
      <dgm:spPr/>
    </dgm:pt>
    <dgm:pt modelId="{AE787D0B-A6D2-4D1A-A258-B7A4246D8862}" type="pres">
      <dgm:prSet presAssocID="{61EBFD31-639C-4D82-8706-24A0E5E7DB58}" presName="Name28" presStyleLbl="parChTrans1D2" presStyleIdx="1" presStyleCnt="6"/>
      <dgm:spPr/>
      <dgm:t>
        <a:bodyPr/>
        <a:lstStyle/>
        <a:p>
          <a:endParaRPr lang="fr-CH"/>
        </a:p>
      </dgm:t>
    </dgm:pt>
    <dgm:pt modelId="{E2DC951C-2FB3-4407-91AD-22E9B32DA488}" type="pres">
      <dgm:prSet presAssocID="{289244B7-F02D-4789-B466-2CEC8A20D6C4}" presName="hierRoot2" presStyleCnt="0">
        <dgm:presLayoutVars>
          <dgm:hierBranch val="init"/>
        </dgm:presLayoutVars>
      </dgm:prSet>
      <dgm:spPr/>
    </dgm:pt>
    <dgm:pt modelId="{68302EDD-C755-4F57-B91B-68EC5B336565}" type="pres">
      <dgm:prSet presAssocID="{289244B7-F02D-4789-B466-2CEC8A20D6C4}" presName="rootComposite2" presStyleCnt="0"/>
      <dgm:spPr/>
    </dgm:pt>
    <dgm:pt modelId="{2EE9D940-BD81-4279-9F8E-B13F15012C28}" type="pres">
      <dgm:prSet presAssocID="{289244B7-F02D-4789-B466-2CEC8A20D6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15CDDBD-901B-4BB1-8DF1-FA615545120B}" type="pres">
      <dgm:prSet presAssocID="{289244B7-F02D-4789-B466-2CEC8A20D6C4}" presName="topArc2" presStyleLbl="parChTrans1D1" presStyleIdx="24" presStyleCnt="38"/>
      <dgm:spPr/>
    </dgm:pt>
    <dgm:pt modelId="{7CE25EB5-2079-4393-A357-613128EB8A87}" type="pres">
      <dgm:prSet presAssocID="{289244B7-F02D-4789-B466-2CEC8A20D6C4}" presName="bottomArc2" presStyleLbl="parChTrans1D1" presStyleIdx="25" presStyleCnt="38"/>
      <dgm:spPr/>
    </dgm:pt>
    <dgm:pt modelId="{5F733053-6D87-4146-B8D4-2D1A185A0652}" type="pres">
      <dgm:prSet presAssocID="{289244B7-F02D-4789-B466-2CEC8A20D6C4}" presName="topConnNode2" presStyleLbl="node2" presStyleIdx="0" presStyleCnt="0"/>
      <dgm:spPr/>
      <dgm:t>
        <a:bodyPr/>
        <a:lstStyle/>
        <a:p>
          <a:endParaRPr lang="fr-CH"/>
        </a:p>
      </dgm:t>
    </dgm:pt>
    <dgm:pt modelId="{C4DC4A71-1362-4F0E-9CAF-2768D9BB3DFF}" type="pres">
      <dgm:prSet presAssocID="{289244B7-F02D-4789-B466-2CEC8A20D6C4}" presName="hierChild4" presStyleCnt="0"/>
      <dgm:spPr/>
    </dgm:pt>
    <dgm:pt modelId="{5B64A749-F3D4-4C69-A2DC-5C79EE5E327D}" type="pres">
      <dgm:prSet presAssocID="{289244B7-F02D-4789-B466-2CEC8A20D6C4}" presName="hierChild5" presStyleCnt="0"/>
      <dgm:spPr/>
    </dgm:pt>
    <dgm:pt modelId="{5268EFA8-CD0B-4B44-90BE-7641FD5E473E}" type="pres">
      <dgm:prSet presAssocID="{5FBFB480-6708-4FC0-93E5-AFA78BE556C9}" presName="hierChild3" presStyleCnt="0"/>
      <dgm:spPr/>
    </dgm:pt>
    <dgm:pt modelId="{EAA48549-DD73-4675-AD72-B8816F777D97}" type="pres">
      <dgm:prSet presAssocID="{B47694F9-F87D-4502-9516-C706D9D83F25}" presName="hierRoot1" presStyleCnt="0">
        <dgm:presLayoutVars>
          <dgm:hierBranch val="init"/>
        </dgm:presLayoutVars>
      </dgm:prSet>
      <dgm:spPr/>
    </dgm:pt>
    <dgm:pt modelId="{B86B3E1D-35CA-4548-A9E3-4AC7F6091A0F}" type="pres">
      <dgm:prSet presAssocID="{B47694F9-F87D-4502-9516-C706D9D83F25}" presName="rootComposite1" presStyleCnt="0"/>
      <dgm:spPr/>
    </dgm:pt>
    <dgm:pt modelId="{35382B0A-C0AF-4774-A791-E5448A139063}" type="pres">
      <dgm:prSet presAssocID="{B47694F9-F87D-4502-9516-C706D9D83F2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4447B83-D837-438B-AF0D-AB58FF7FB349}" type="pres">
      <dgm:prSet presAssocID="{B47694F9-F87D-4502-9516-C706D9D83F25}" presName="topArc1" presStyleLbl="parChTrans1D1" presStyleIdx="26" presStyleCnt="38"/>
      <dgm:spPr/>
    </dgm:pt>
    <dgm:pt modelId="{94DF3D4C-36CF-404C-97C1-60C2F536DC57}" type="pres">
      <dgm:prSet presAssocID="{B47694F9-F87D-4502-9516-C706D9D83F25}" presName="bottomArc1" presStyleLbl="parChTrans1D1" presStyleIdx="27" presStyleCnt="38"/>
      <dgm:spPr/>
    </dgm:pt>
    <dgm:pt modelId="{99D8F3D1-0BA1-4AF3-A2E3-924F07A286C6}" type="pres">
      <dgm:prSet presAssocID="{B47694F9-F87D-4502-9516-C706D9D83F25}" presName="topConnNode1" presStyleLbl="node1" presStyleIdx="0" presStyleCnt="0"/>
      <dgm:spPr/>
      <dgm:t>
        <a:bodyPr/>
        <a:lstStyle/>
        <a:p>
          <a:endParaRPr lang="fr-CH"/>
        </a:p>
      </dgm:t>
    </dgm:pt>
    <dgm:pt modelId="{ABB81CD1-307A-496B-BFC0-ACE463BBD1AE}" type="pres">
      <dgm:prSet presAssocID="{B47694F9-F87D-4502-9516-C706D9D83F25}" presName="hierChild2" presStyleCnt="0"/>
      <dgm:spPr/>
    </dgm:pt>
    <dgm:pt modelId="{5968C68A-4ACA-466B-860B-0F209E15EBB0}" type="pres">
      <dgm:prSet presAssocID="{B3D9AC15-00DF-41EE-8D65-A2F47D344CAE}" presName="Name28" presStyleLbl="parChTrans1D2" presStyleIdx="2" presStyleCnt="6"/>
      <dgm:spPr/>
      <dgm:t>
        <a:bodyPr/>
        <a:lstStyle/>
        <a:p>
          <a:endParaRPr lang="fr-CH"/>
        </a:p>
      </dgm:t>
    </dgm:pt>
    <dgm:pt modelId="{D339EB54-25D9-445B-99B0-94D49E7F4C8D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0F1E1A68-DE5F-45BF-8DEF-1669C84221CC}" type="pres">
      <dgm:prSet presAssocID="{E2E084DF-F39B-4878-AB4A-A8D119AC57A0}" presName="rootComposite2" presStyleCnt="0"/>
      <dgm:spPr/>
    </dgm:pt>
    <dgm:pt modelId="{FDAFC296-8112-4493-9092-7D8DD8BAE968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B8FB8F8-900F-447F-AA18-3B8C011BDF27}" type="pres">
      <dgm:prSet presAssocID="{E2E084DF-F39B-4878-AB4A-A8D119AC57A0}" presName="topArc2" presStyleLbl="parChTrans1D1" presStyleIdx="28" presStyleCnt="38"/>
      <dgm:spPr/>
    </dgm:pt>
    <dgm:pt modelId="{F29845CE-2942-4D4A-BF57-C1089C28CA81}" type="pres">
      <dgm:prSet presAssocID="{E2E084DF-F39B-4878-AB4A-A8D119AC57A0}" presName="bottomArc2" presStyleLbl="parChTrans1D1" presStyleIdx="29" presStyleCnt="38"/>
      <dgm:spPr/>
    </dgm:pt>
    <dgm:pt modelId="{FFD58877-28F7-4A1F-8399-D308A0D11E26}" type="pres">
      <dgm:prSet presAssocID="{E2E084DF-F39B-4878-AB4A-A8D119AC57A0}" presName="topConnNode2" presStyleLbl="node2" presStyleIdx="0" presStyleCnt="0"/>
      <dgm:spPr/>
      <dgm:t>
        <a:bodyPr/>
        <a:lstStyle/>
        <a:p>
          <a:endParaRPr lang="fr-CH"/>
        </a:p>
      </dgm:t>
    </dgm:pt>
    <dgm:pt modelId="{072DCD24-1CF8-4E4A-B33C-9ACADF8D2086}" type="pres">
      <dgm:prSet presAssocID="{E2E084DF-F39B-4878-AB4A-A8D119AC57A0}" presName="hierChild4" presStyleCnt="0"/>
      <dgm:spPr/>
    </dgm:pt>
    <dgm:pt modelId="{3DEDCC1C-1E91-4F4D-A8AC-24F056701198}" type="pres">
      <dgm:prSet presAssocID="{E2E084DF-F39B-4878-AB4A-A8D119AC57A0}" presName="hierChild5" presStyleCnt="0"/>
      <dgm:spPr/>
    </dgm:pt>
    <dgm:pt modelId="{A1F8DB83-CA3C-4301-A13B-F313D1BCDA3A}" type="pres">
      <dgm:prSet presAssocID="{F19DE134-47E8-496F-81BC-9F957D3D5945}" presName="Name28" presStyleLbl="parChTrans1D2" presStyleIdx="3" presStyleCnt="6"/>
      <dgm:spPr/>
      <dgm:t>
        <a:bodyPr/>
        <a:lstStyle/>
        <a:p>
          <a:endParaRPr lang="fr-CH"/>
        </a:p>
      </dgm:t>
    </dgm:pt>
    <dgm:pt modelId="{A826DB67-DBF1-4B9C-BA88-28392CD1D6AD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D16B02DD-69CF-4803-8927-C7C23D7BBEA8}" type="pres">
      <dgm:prSet presAssocID="{6C544CE6-B3EA-4F4B-B883-034577FB54B0}" presName="rootComposite2" presStyleCnt="0"/>
      <dgm:spPr/>
    </dgm:pt>
    <dgm:pt modelId="{5ADD179B-7D76-4B6A-B4E9-3C19001DEA9A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80B36E9-CF9C-45F9-865C-6D33F58C3C48}" type="pres">
      <dgm:prSet presAssocID="{6C544CE6-B3EA-4F4B-B883-034577FB54B0}" presName="topArc2" presStyleLbl="parChTrans1D1" presStyleIdx="30" presStyleCnt="38"/>
      <dgm:spPr/>
    </dgm:pt>
    <dgm:pt modelId="{8630BF15-F6AF-4027-B3B9-0E1060A77065}" type="pres">
      <dgm:prSet presAssocID="{6C544CE6-B3EA-4F4B-B883-034577FB54B0}" presName="bottomArc2" presStyleLbl="parChTrans1D1" presStyleIdx="31" presStyleCnt="38"/>
      <dgm:spPr/>
    </dgm:pt>
    <dgm:pt modelId="{5E851A0A-E60A-43F7-B445-1031618B1641}" type="pres">
      <dgm:prSet presAssocID="{6C544CE6-B3EA-4F4B-B883-034577FB54B0}" presName="topConnNode2" presStyleLbl="node2" presStyleIdx="0" presStyleCnt="0"/>
      <dgm:spPr/>
      <dgm:t>
        <a:bodyPr/>
        <a:lstStyle/>
        <a:p>
          <a:endParaRPr lang="fr-CH"/>
        </a:p>
      </dgm:t>
    </dgm:pt>
    <dgm:pt modelId="{45592777-EDA0-41A4-BA81-60B2B6DA2B07}" type="pres">
      <dgm:prSet presAssocID="{6C544CE6-B3EA-4F4B-B883-034577FB54B0}" presName="hierChild4" presStyleCnt="0"/>
      <dgm:spPr/>
    </dgm:pt>
    <dgm:pt modelId="{116C9F5C-BA41-4FF4-8FFE-3EFBBD878B88}" type="pres">
      <dgm:prSet presAssocID="{6C544CE6-B3EA-4F4B-B883-034577FB54B0}" presName="hierChild5" presStyleCnt="0"/>
      <dgm:spPr/>
    </dgm:pt>
    <dgm:pt modelId="{0A6760B9-1C15-4D53-9C23-7C534D1F4CAC}" type="pres">
      <dgm:prSet presAssocID="{B47694F9-F87D-4502-9516-C706D9D83F25}" presName="hierChild3" presStyleCnt="0"/>
      <dgm:spPr/>
    </dgm:pt>
    <dgm:pt modelId="{EA882BC9-05C8-45C5-B32D-BF70A4F1D53A}" type="pres">
      <dgm:prSet presAssocID="{244767F1-5EF6-41E9-A078-1A9C0562A037}" presName="hierRoot1" presStyleCnt="0">
        <dgm:presLayoutVars>
          <dgm:hierBranch val="init"/>
        </dgm:presLayoutVars>
      </dgm:prSet>
      <dgm:spPr/>
    </dgm:pt>
    <dgm:pt modelId="{01F87A49-2F63-4123-8BB1-9013006EF126}" type="pres">
      <dgm:prSet presAssocID="{244767F1-5EF6-41E9-A078-1A9C0562A037}" presName="rootComposite1" presStyleCnt="0"/>
      <dgm:spPr/>
    </dgm:pt>
    <dgm:pt modelId="{4459A9FB-12C1-4EF3-9CC1-0E1553134262}" type="pres">
      <dgm:prSet presAssocID="{244767F1-5EF6-41E9-A078-1A9C0562A03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EB1E553-C02E-4419-85D3-A073FC7BABAF}" type="pres">
      <dgm:prSet presAssocID="{244767F1-5EF6-41E9-A078-1A9C0562A037}" presName="topArc1" presStyleLbl="parChTrans1D1" presStyleIdx="32" presStyleCnt="38"/>
      <dgm:spPr/>
    </dgm:pt>
    <dgm:pt modelId="{98B65B28-AF3F-438E-9099-54F65D5A9592}" type="pres">
      <dgm:prSet presAssocID="{244767F1-5EF6-41E9-A078-1A9C0562A037}" presName="bottomArc1" presStyleLbl="parChTrans1D1" presStyleIdx="33" presStyleCnt="38"/>
      <dgm:spPr/>
    </dgm:pt>
    <dgm:pt modelId="{49825D3B-AAB1-4F6B-B72B-3456E2CBA7F0}" type="pres">
      <dgm:prSet presAssocID="{244767F1-5EF6-41E9-A078-1A9C0562A037}" presName="topConnNode1" presStyleLbl="node1" presStyleIdx="0" presStyleCnt="0"/>
      <dgm:spPr/>
      <dgm:t>
        <a:bodyPr/>
        <a:lstStyle/>
        <a:p>
          <a:endParaRPr lang="fr-CH"/>
        </a:p>
      </dgm:t>
    </dgm:pt>
    <dgm:pt modelId="{F216E954-1C0B-4936-A49A-CF6123C5F51E}" type="pres">
      <dgm:prSet presAssocID="{244767F1-5EF6-41E9-A078-1A9C0562A037}" presName="hierChild2" presStyleCnt="0"/>
      <dgm:spPr/>
    </dgm:pt>
    <dgm:pt modelId="{96BDFA24-1683-40C7-9667-481C8ADFBF66}" type="pres">
      <dgm:prSet presAssocID="{D760BA08-E59D-4789-9D8C-62A8E7E85DCA}" presName="Name28" presStyleLbl="parChTrans1D2" presStyleIdx="4" presStyleCnt="6"/>
      <dgm:spPr/>
      <dgm:t>
        <a:bodyPr/>
        <a:lstStyle/>
        <a:p>
          <a:endParaRPr lang="fr-CH"/>
        </a:p>
      </dgm:t>
    </dgm:pt>
    <dgm:pt modelId="{4A9A361E-CE5F-473D-8612-9F3FBE7446FE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F0C4068F-A777-42E7-A26B-D58B793E2CC4}" type="pres">
      <dgm:prSet presAssocID="{D335B0CC-85C6-4594-9612-47758211A5DF}" presName="rootComposite2" presStyleCnt="0"/>
      <dgm:spPr/>
    </dgm:pt>
    <dgm:pt modelId="{E53FCB9A-16EE-4589-92CC-E2AB878085B9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79C1B4B-8BF4-42BF-A83F-505FF09B1348}" type="pres">
      <dgm:prSet presAssocID="{D335B0CC-85C6-4594-9612-47758211A5DF}" presName="topArc2" presStyleLbl="parChTrans1D1" presStyleIdx="34" presStyleCnt="38"/>
      <dgm:spPr/>
    </dgm:pt>
    <dgm:pt modelId="{22656076-D342-472E-B474-3D77044B2C14}" type="pres">
      <dgm:prSet presAssocID="{D335B0CC-85C6-4594-9612-47758211A5DF}" presName="bottomArc2" presStyleLbl="parChTrans1D1" presStyleIdx="35" presStyleCnt="38"/>
      <dgm:spPr/>
    </dgm:pt>
    <dgm:pt modelId="{8FE69D62-5468-4CA1-988A-B76161FB8CD5}" type="pres">
      <dgm:prSet presAssocID="{D335B0CC-85C6-4594-9612-47758211A5DF}" presName="topConnNode2" presStyleLbl="node2" presStyleIdx="0" presStyleCnt="0"/>
      <dgm:spPr/>
      <dgm:t>
        <a:bodyPr/>
        <a:lstStyle/>
        <a:p>
          <a:endParaRPr lang="fr-CH"/>
        </a:p>
      </dgm:t>
    </dgm:pt>
    <dgm:pt modelId="{9D7EE204-556F-4A2B-ABAC-3272BFD37680}" type="pres">
      <dgm:prSet presAssocID="{D335B0CC-85C6-4594-9612-47758211A5DF}" presName="hierChild4" presStyleCnt="0"/>
      <dgm:spPr/>
    </dgm:pt>
    <dgm:pt modelId="{68467E08-EADA-4C10-A191-85062C4B7EEB}" type="pres">
      <dgm:prSet presAssocID="{D335B0CC-85C6-4594-9612-47758211A5DF}" presName="hierChild5" presStyleCnt="0"/>
      <dgm:spPr/>
    </dgm:pt>
    <dgm:pt modelId="{CA7E3320-78AA-428C-9074-665A50BA440A}" type="pres">
      <dgm:prSet presAssocID="{9E360787-D136-4539-8287-E4F018249AA0}" presName="Name28" presStyleLbl="parChTrans1D2" presStyleIdx="5" presStyleCnt="6"/>
      <dgm:spPr/>
      <dgm:t>
        <a:bodyPr/>
        <a:lstStyle/>
        <a:p>
          <a:endParaRPr lang="fr-CH"/>
        </a:p>
      </dgm:t>
    </dgm:pt>
    <dgm:pt modelId="{44221C32-0E6B-4A21-AB56-3FF121F11EDA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96EBDE40-713D-4AEE-BD6F-0DC02413A0A5}" type="pres">
      <dgm:prSet presAssocID="{9D8B7065-F864-4700-967D-9B05CB1D6C3F}" presName="rootComposite2" presStyleCnt="0"/>
      <dgm:spPr/>
    </dgm:pt>
    <dgm:pt modelId="{375DB0B7-4ED9-43E7-8EB4-6E33B26AAB68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1EEA55A-620B-4C9B-BAE1-50049E20F4F6}" type="pres">
      <dgm:prSet presAssocID="{9D8B7065-F864-4700-967D-9B05CB1D6C3F}" presName="topArc2" presStyleLbl="parChTrans1D1" presStyleIdx="36" presStyleCnt="38"/>
      <dgm:spPr/>
    </dgm:pt>
    <dgm:pt modelId="{ABC58223-E59E-41DA-ADA9-8AFD87386E44}" type="pres">
      <dgm:prSet presAssocID="{9D8B7065-F864-4700-967D-9B05CB1D6C3F}" presName="bottomArc2" presStyleLbl="parChTrans1D1" presStyleIdx="37" presStyleCnt="38"/>
      <dgm:spPr/>
    </dgm:pt>
    <dgm:pt modelId="{78EE9663-A08B-4650-B084-00181B8F5F56}" type="pres">
      <dgm:prSet presAssocID="{9D8B7065-F864-4700-967D-9B05CB1D6C3F}" presName="topConnNode2" presStyleLbl="node2" presStyleIdx="0" presStyleCnt="0"/>
      <dgm:spPr/>
      <dgm:t>
        <a:bodyPr/>
        <a:lstStyle/>
        <a:p>
          <a:endParaRPr lang="fr-CH"/>
        </a:p>
      </dgm:t>
    </dgm:pt>
    <dgm:pt modelId="{12B16BFE-F1B5-4ACD-B773-489EAC1FD02B}" type="pres">
      <dgm:prSet presAssocID="{9D8B7065-F864-4700-967D-9B05CB1D6C3F}" presName="hierChild4" presStyleCnt="0"/>
      <dgm:spPr/>
    </dgm:pt>
    <dgm:pt modelId="{FC30F923-31CA-45F9-9BA0-13414ECEC74C}" type="pres">
      <dgm:prSet presAssocID="{9D8B7065-F864-4700-967D-9B05CB1D6C3F}" presName="hierChild5" presStyleCnt="0"/>
      <dgm:spPr/>
    </dgm:pt>
    <dgm:pt modelId="{922FDC6F-8172-49CD-9463-233D27299B74}" type="pres">
      <dgm:prSet presAssocID="{244767F1-5EF6-41E9-A078-1A9C0562A037}" presName="hierChild3" presStyleCnt="0"/>
      <dgm:spPr/>
    </dgm:pt>
  </dgm:ptLst>
  <dgm:cxnLst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091AA9C2-DD05-4981-9E18-9ABA5C34C73E}" type="presOf" srcId="{987BB1AA-A369-4D2A-8D69-7397AFD5617D}" destId="{4B44B472-593B-44AC-B37A-45B4A6523703}" srcOrd="0" destOrd="0" presId="urn:microsoft.com/office/officeart/2008/layout/HalfCircleOrganizationChart"/>
    <dgm:cxn modelId="{0EAB1633-D62D-47D7-89CC-487DBF8CBC5B}" srcId="{07406146-8A23-48FC-BA88-13BA049FAC90}" destId="{244767F1-5EF6-41E9-A078-1A9C0562A037}" srcOrd="12" destOrd="0" parTransId="{6E820660-CF39-42C3-992F-3915E9C88F7D}" sibTransId="{2E7DCDC5-9159-4BED-B9D0-092012EACF39}"/>
    <dgm:cxn modelId="{3CC0AC43-3473-49AE-BBAE-F76F88E2890C}" type="presOf" srcId="{B03D3F1B-1BF8-4365-81D4-4DF92EDDCCFD}" destId="{16B74F97-E171-4E83-B1C0-DAD4636AC66D}" srcOrd="0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21BE50AE-02A5-4B53-B9AD-D7B53AC14883}" type="presOf" srcId="{A44A937F-6A72-4C33-AB7E-031FCC7D7D9F}" destId="{B7DD9D01-0DE8-4309-8169-0B2C53D97865}" srcOrd="1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B12C6F77-9792-44E5-99A5-7BBA7D44C039}" type="presOf" srcId="{7CAF7F5F-20B0-4ECD-8FB0-7EC7E8B6500B}" destId="{3E43926A-D65E-46AB-A705-737D3C9A3411}" srcOrd="0" destOrd="0" presId="urn:microsoft.com/office/officeart/2008/layout/HalfCircleOrganizationChart"/>
    <dgm:cxn modelId="{4C4E64C0-E774-42B6-82DB-AC91BCD4B027}" type="presOf" srcId="{33B34BA9-A957-4D09-83CA-7C2765478269}" destId="{3A13683F-A9DD-4C90-9112-AB72FB3FA3DE}" srcOrd="1" destOrd="0" presId="urn:microsoft.com/office/officeart/2008/layout/HalfCircleOrganizationChart"/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7FFA3651-179A-45EA-96DF-F2BF38BF9874}" type="presOf" srcId="{33B34BA9-A957-4D09-83CA-7C2765478269}" destId="{1BDA69D8-151F-404A-8B7E-B6ADED14EB68}" srcOrd="0" destOrd="0" presId="urn:microsoft.com/office/officeart/2008/layout/HalfCircleOrganizationChart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BBC6EED6-50C8-4F61-A96B-4A3C37504FE8}" srcId="{5FBFB480-6708-4FC0-93E5-AFA78BE556C9}" destId="{289244B7-F02D-4789-B466-2CEC8A20D6C4}" srcOrd="1" destOrd="0" parTransId="{61EBFD31-639C-4D82-8706-24A0E5E7DB58}" sibTransId="{E487BEAE-4343-4892-891D-C023A7CAA058}"/>
    <dgm:cxn modelId="{6E65BEEF-9B53-42DC-BC30-90F5339445EC}" type="presOf" srcId="{3F3C2526-3E63-420D-8011-533980F2E012}" destId="{176D90AF-3A41-45E9-9EE3-76ED6A5C6876}" srcOrd="1" destOrd="0" presId="urn:microsoft.com/office/officeart/2008/layout/HalfCircleOrganizationChart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D38FE560-3CC9-4F0B-9E2F-3DD9CF95AD42}" type="presOf" srcId="{F19DE134-47E8-496F-81BC-9F957D3D5945}" destId="{A1F8DB83-CA3C-4301-A13B-F313D1BCDA3A}" srcOrd="0" destOrd="0" presId="urn:microsoft.com/office/officeart/2008/layout/HalfCircleOrganizationChart"/>
    <dgm:cxn modelId="{27A8558E-B539-4B58-AE38-67852BA01D8B}" type="presOf" srcId="{07406146-8A23-48FC-BA88-13BA049FAC90}" destId="{28D36293-FDC2-4BD9-B58A-082D83983553}" srcOrd="0" destOrd="0" presId="urn:microsoft.com/office/officeart/2008/layout/HalfCircleOrganizationChart"/>
    <dgm:cxn modelId="{1171BF25-8621-4D04-8D53-1B5106BB1B8F}" type="presOf" srcId="{9D8B7065-F864-4700-967D-9B05CB1D6C3F}" destId="{78EE9663-A08B-4650-B084-00181B8F5F56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96148D92-36C5-4CAF-BE98-5329FB752B75}" type="presOf" srcId="{6C544CE6-B3EA-4F4B-B883-034577FB54B0}" destId="{5ADD179B-7D76-4B6A-B4E9-3C19001DEA9A}" srcOrd="0" destOrd="0" presId="urn:microsoft.com/office/officeart/2008/layout/HalfCircleOrganizationChart"/>
    <dgm:cxn modelId="{0EB2FC66-CB39-4A7C-9338-592F5033B729}" type="presOf" srcId="{F998F8E7-925E-4F28-BCDB-CF162CE9B0B4}" destId="{6188A94E-E3D5-4FDA-AE3A-1639BC6E503D}" srcOrd="0" destOrd="0" presId="urn:microsoft.com/office/officeart/2008/layout/HalfCircleOrganizationChart"/>
    <dgm:cxn modelId="{29BFFF17-C644-4909-8B47-8344F1592A91}" type="presOf" srcId="{4AAB9C7D-9A36-4B24-B934-F31B3BE0DEBF}" destId="{73220F88-EAA1-4E0E-BE57-DBBEAED8A613}" srcOrd="1" destOrd="0" presId="urn:microsoft.com/office/officeart/2008/layout/HalfCircleOrganizationChart"/>
    <dgm:cxn modelId="{69FD83FF-AFB1-4E4B-B894-D037EED816E1}" type="presOf" srcId="{D335B0CC-85C6-4594-9612-47758211A5DF}" destId="{E53FCB9A-16EE-4589-92CC-E2AB878085B9}" srcOrd="0" destOrd="0" presId="urn:microsoft.com/office/officeart/2008/layout/HalfCircleOrganizationChart"/>
    <dgm:cxn modelId="{1071785E-1A88-47EA-BFC9-DDFA66840B19}" type="presOf" srcId="{B47694F9-F87D-4502-9516-C706D9D83F25}" destId="{35382B0A-C0AF-4774-A791-E5448A139063}" srcOrd="0" destOrd="0" presId="urn:microsoft.com/office/officeart/2008/layout/HalfCircleOrganizationChart"/>
    <dgm:cxn modelId="{7B9E908B-3B3D-4FB0-88E7-5CF0DF0507C0}" srcId="{5FBFB480-6708-4FC0-93E5-AFA78BE556C9}" destId="{ED013C63-182C-474C-B39A-2BCE57FDEF0E}" srcOrd="0" destOrd="0" parTransId="{B03D3F1B-1BF8-4365-81D4-4DF92EDDCCFD}" sibTransId="{ACB8FB73-23B8-4A2D-9969-FDBEAB45F8A0}"/>
    <dgm:cxn modelId="{D74CDE4E-9DD1-4012-A7AE-DC14641A6A94}" type="presOf" srcId="{289244B7-F02D-4789-B466-2CEC8A20D6C4}" destId="{2EE9D940-BD81-4279-9F8E-B13F15012C28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0FC3969F-FFAB-46C5-99E7-AE7AB3B37741}" type="presOf" srcId="{E2E084DF-F39B-4878-AB4A-A8D119AC57A0}" destId="{FFD58877-28F7-4A1F-8399-D308A0D11E26}" srcOrd="1" destOrd="0" presId="urn:microsoft.com/office/officeart/2008/layout/HalfCircleOrganizationChart"/>
    <dgm:cxn modelId="{D6ABF9FA-748A-4510-AA71-7BCA05869C16}" type="presOf" srcId="{06E25994-2F25-4132-A39F-A55A9E54AD3E}" destId="{572FC7F8-CC3C-47B8-B2D5-A6472E2035FD}" srcOrd="1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366DCB86-C252-4F20-8E92-AFADBE8EACD9}" type="presOf" srcId="{9D8B7065-F864-4700-967D-9B05CB1D6C3F}" destId="{375DB0B7-4ED9-43E7-8EB4-6E33B26AAB68}" srcOrd="0" destOrd="0" presId="urn:microsoft.com/office/officeart/2008/layout/HalfCircleOrganizationChart"/>
    <dgm:cxn modelId="{CBF9C91C-FD68-44A6-BA42-4A42732E9993}" type="presOf" srcId="{F998F8E7-925E-4F28-BCDB-CF162CE9B0B4}" destId="{F8EEC769-9D05-44C5-9723-B2B2B828F05E}" srcOrd="1" destOrd="0" presId="urn:microsoft.com/office/officeart/2008/layout/HalfCircleOrganizationChart"/>
    <dgm:cxn modelId="{CFB956B3-AD0C-49B6-A645-B0AD076F99FF}" type="presOf" srcId="{289244B7-F02D-4789-B466-2CEC8A20D6C4}" destId="{5F733053-6D87-4146-B8D4-2D1A185A0652}" srcOrd="1" destOrd="0" presId="urn:microsoft.com/office/officeart/2008/layout/HalfCircleOrganizationChart"/>
    <dgm:cxn modelId="{FF1CA782-8A8D-4A08-8B13-C9133722D0D8}" type="presOf" srcId="{244767F1-5EF6-41E9-A078-1A9C0562A037}" destId="{4459A9FB-12C1-4EF3-9CC1-0E1553134262}" srcOrd="0" destOrd="0" presId="urn:microsoft.com/office/officeart/2008/layout/HalfCircleOrganizationChart"/>
    <dgm:cxn modelId="{73B1F710-78DA-41ED-8473-7B7D828E8BFA}" type="presOf" srcId="{D760BA08-E59D-4789-9D8C-62A8E7E85DCA}" destId="{96BDFA24-1683-40C7-9667-481C8ADFBF66}" srcOrd="0" destOrd="0" presId="urn:microsoft.com/office/officeart/2008/layout/HalfCircleOrganizationChart"/>
    <dgm:cxn modelId="{F9992C8E-ADC8-4860-9059-38F99C15EF90}" type="presOf" srcId="{9E360787-D136-4539-8287-E4F018249AA0}" destId="{CA7E3320-78AA-428C-9074-665A50BA440A}" srcOrd="0" destOrd="0" presId="urn:microsoft.com/office/officeart/2008/layout/HalfCircleOrganizationChart"/>
    <dgm:cxn modelId="{582ED15B-3836-41FE-88C6-FCDAEB37B68D}" type="presOf" srcId="{35EAAC8D-73D7-4646-A23B-32A89C50576A}" destId="{7081DF63-DFCE-4A31-BFED-C9B6A3BEB02E}" srcOrd="0" destOrd="0" presId="urn:microsoft.com/office/officeart/2008/layout/HalfCircleOrganizationChart"/>
    <dgm:cxn modelId="{9764F8FA-51F9-4F20-853D-7DE472534611}" type="presOf" srcId="{40C3DC95-6E36-4DF7-9021-3538B6C01BFB}" destId="{96BE739C-3BEB-4B11-9333-346AE0CE5FE9}" srcOrd="1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E9524130-FE90-4376-895E-2DA2DA6D80D9}" srcId="{07406146-8A23-48FC-BA88-13BA049FAC90}" destId="{B47694F9-F87D-4502-9516-C706D9D83F25}" srcOrd="11" destOrd="0" parTransId="{752E67A4-0087-4F4D-8C4C-2BE7E7544744}" sibTransId="{71C26E49-DCCB-462D-BB40-DB5585A7F91C}"/>
    <dgm:cxn modelId="{213AEECC-FF07-4C27-B6BE-3A2F6F7A8FA9}" type="presOf" srcId="{E2E084DF-F39B-4878-AB4A-A8D119AC57A0}" destId="{FDAFC296-8112-4493-9092-7D8DD8BAE968}" srcOrd="0" destOrd="0" presId="urn:microsoft.com/office/officeart/2008/layout/HalfCircleOrganizationChart"/>
    <dgm:cxn modelId="{B7AE1771-601C-4D3D-918A-7058555896FA}" type="presOf" srcId="{B3D9AC15-00DF-41EE-8D65-A2F47D344CAE}" destId="{5968C68A-4ACA-466B-860B-0F209E15EBB0}" srcOrd="0" destOrd="0" presId="urn:microsoft.com/office/officeart/2008/layout/HalfCircleOrganizationChart"/>
    <dgm:cxn modelId="{2F31AD71-D46C-4A26-B78C-C5A172FF431D}" type="presOf" srcId="{4AAB9C7D-9A36-4B24-B934-F31B3BE0DEBF}" destId="{8FF7B340-C839-4DA3-9C31-EDB17B69A9EC}" srcOrd="0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29DA291F-88B6-4CA9-B094-AE8564C22376}" type="presOf" srcId="{5FBFB480-6708-4FC0-93E5-AFA78BE556C9}" destId="{D6AF319A-B234-4C56-A42C-146D64DCD2AB}" srcOrd="0" destOrd="0" presId="urn:microsoft.com/office/officeart/2008/layout/HalfCircleOrganizationChart"/>
    <dgm:cxn modelId="{2F4A8D51-84E5-4A26-9DF8-0E68E3F3C136}" type="presOf" srcId="{61EBFD31-639C-4D82-8706-24A0E5E7DB58}" destId="{AE787D0B-A6D2-4D1A-A258-B7A4246D8862}" srcOrd="0" destOrd="0" presId="urn:microsoft.com/office/officeart/2008/layout/HalfCircleOrganizationChart"/>
    <dgm:cxn modelId="{4A4B4676-638F-4EE2-87FF-C41BB0220673}" type="presOf" srcId="{7CAF7F5F-20B0-4ECD-8FB0-7EC7E8B6500B}" destId="{AFAB9E92-5B5D-41AB-A61E-CB6F340064D3}" srcOrd="1" destOrd="0" presId="urn:microsoft.com/office/officeart/2008/layout/HalfCircleOrganizationChart"/>
    <dgm:cxn modelId="{2C030AF6-E313-4065-895A-C3E105EA5944}" srcId="{07406146-8A23-48FC-BA88-13BA049FAC90}" destId="{5FBFB480-6708-4FC0-93E5-AFA78BE556C9}" srcOrd="10" destOrd="0" parTransId="{560275CE-BC6D-4583-B321-DBB629518457}" sibTransId="{490A541D-4F6C-4BDA-ACEF-FAFA0CA203E3}"/>
    <dgm:cxn modelId="{C6D52494-E463-4A0D-9AB2-5FFD8ED9B7DC}" type="presOf" srcId="{35EAAC8D-73D7-4646-A23B-32A89C50576A}" destId="{2D880E23-D473-4BF5-81B4-FA3D11702169}" srcOrd="1" destOrd="0" presId="urn:microsoft.com/office/officeart/2008/layout/HalfCircleOrganizationChart"/>
    <dgm:cxn modelId="{94CCBE03-5D84-4482-8CF3-DA593563BF64}" type="presOf" srcId="{A44A937F-6A72-4C33-AB7E-031FCC7D7D9F}" destId="{452F1793-85C8-4CD9-A115-94C178ACFAF4}" srcOrd="0" destOrd="0" presId="urn:microsoft.com/office/officeart/2008/layout/HalfCircleOrganizationChart"/>
    <dgm:cxn modelId="{0ECFB095-05FD-428A-A099-45D71C5F012D}" type="presOf" srcId="{3F3C2526-3E63-420D-8011-533980F2E012}" destId="{703550B2-B9DB-47E7-95A8-C29034BF8F9C}" srcOrd="0" destOrd="0" presId="urn:microsoft.com/office/officeart/2008/layout/HalfCircleOrganizationChart"/>
    <dgm:cxn modelId="{3BFD2CF4-D325-4CBF-8B78-358F70083328}" type="presOf" srcId="{06E25994-2F25-4132-A39F-A55A9E54AD3E}" destId="{0DC691D4-BDA7-411A-A070-24528494F5E5}" srcOrd="0" destOrd="0" presId="urn:microsoft.com/office/officeart/2008/layout/HalfCircleOrganizationChart"/>
    <dgm:cxn modelId="{A7D5B4F6-41B3-4D32-AED1-D355F4C53048}" type="presOf" srcId="{5FBFB480-6708-4FC0-93E5-AFA78BE556C9}" destId="{24A5E57C-E114-4AB3-892D-A04DA7E10A51}" srcOrd="1" destOrd="0" presId="urn:microsoft.com/office/officeart/2008/layout/HalfCircleOrganizationChart"/>
    <dgm:cxn modelId="{9034E893-8BB6-4466-8C0B-78B154B1305C}" type="presOf" srcId="{6C544CE6-B3EA-4F4B-B883-034577FB54B0}" destId="{5E851A0A-E60A-43F7-B445-1031618B1641}" srcOrd="1" destOrd="0" presId="urn:microsoft.com/office/officeart/2008/layout/HalfCircleOrganizationChart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122BEA10-48BF-4425-9B01-6C0E5B124BE8}" type="presOf" srcId="{ED013C63-182C-474C-B39A-2BCE57FDEF0E}" destId="{01B1D79E-91D4-4B0B-83F7-71B58E9FDFBD}" srcOrd="1" destOrd="0" presId="urn:microsoft.com/office/officeart/2008/layout/HalfCircleOrganizationChart"/>
    <dgm:cxn modelId="{957BE3C0-0F54-4B04-86C7-E7128EE20763}" type="presOf" srcId="{ED013C63-182C-474C-B39A-2BCE57FDEF0E}" destId="{62A572EA-8E8B-450F-9A37-3E3F6E2AB53D}" srcOrd="0" destOrd="0" presId="urn:microsoft.com/office/officeart/2008/layout/HalfCircleOrganizationChart"/>
    <dgm:cxn modelId="{E52A21D5-7AA0-4A1A-80F0-C00BA466D812}" type="presOf" srcId="{987BB1AA-A369-4D2A-8D69-7397AFD5617D}" destId="{4DE0C232-17C0-446D-B2F0-D10C2621B16D}" srcOrd="1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A412E156-010E-403F-BFCA-F9B58B46082D}" type="presOf" srcId="{40C3DC95-6E36-4DF7-9021-3538B6C01BFB}" destId="{F5043339-9F3E-4B89-8B40-6A6FA8AA18EE}" srcOrd="0" destOrd="0" presId="urn:microsoft.com/office/officeart/2008/layout/HalfCircleOrganizationChart"/>
    <dgm:cxn modelId="{BDD4D008-0B49-4D9A-8A96-DDABE1F5045B}" type="presOf" srcId="{B47694F9-F87D-4502-9516-C706D9D83F25}" destId="{99D8F3D1-0BA1-4AF3-A2E3-924F07A286C6}" srcOrd="1" destOrd="0" presId="urn:microsoft.com/office/officeart/2008/layout/HalfCircleOrganizationChart"/>
    <dgm:cxn modelId="{23339F78-A8C4-4781-829A-B2435EEFB2D9}" type="presOf" srcId="{244767F1-5EF6-41E9-A078-1A9C0562A037}" destId="{49825D3B-AAB1-4F6B-B72B-3456E2CBA7F0}" srcOrd="1" destOrd="0" presId="urn:microsoft.com/office/officeart/2008/layout/HalfCircleOrganizationChart"/>
    <dgm:cxn modelId="{70D5F755-1B38-421D-BA42-83F5EB5D5C05}" type="presOf" srcId="{D335B0CC-85C6-4594-9612-47758211A5DF}" destId="{8FE69D62-5468-4CA1-988A-B76161FB8CD5}" srcOrd="1" destOrd="0" presId="urn:microsoft.com/office/officeart/2008/layout/HalfCircleOrganizationChart"/>
    <dgm:cxn modelId="{3807647D-66B0-4AFF-BCC3-37DE754177DB}" type="presParOf" srcId="{28D36293-FDC2-4BD9-B58A-082D83983553}" destId="{34788E6B-6401-49A1-9448-C9A19339127F}" srcOrd="0" destOrd="0" presId="urn:microsoft.com/office/officeart/2008/layout/HalfCircleOrganizationChart"/>
    <dgm:cxn modelId="{AC24208E-4997-430C-992B-334DD167DCCC}" type="presParOf" srcId="{34788E6B-6401-49A1-9448-C9A19339127F}" destId="{F7FACE4D-5646-4B53-9FC5-9B46B9401798}" srcOrd="0" destOrd="0" presId="urn:microsoft.com/office/officeart/2008/layout/HalfCircleOrganizationChart"/>
    <dgm:cxn modelId="{1842868A-2CB0-4140-B426-C7A183B6765F}" type="presParOf" srcId="{F7FACE4D-5646-4B53-9FC5-9B46B9401798}" destId="{703550B2-B9DB-47E7-95A8-C29034BF8F9C}" srcOrd="0" destOrd="0" presId="urn:microsoft.com/office/officeart/2008/layout/HalfCircleOrganizationChart"/>
    <dgm:cxn modelId="{2B3D91C3-2D7B-44DC-8E8E-3BF6F1B4E6E4}" type="presParOf" srcId="{F7FACE4D-5646-4B53-9FC5-9B46B9401798}" destId="{0EB564D9-474B-46B0-A5FD-F1EDE6D83B45}" srcOrd="1" destOrd="0" presId="urn:microsoft.com/office/officeart/2008/layout/HalfCircleOrganizationChart"/>
    <dgm:cxn modelId="{7AD812B3-EF00-4B65-8D06-B98C845B6AF9}" type="presParOf" srcId="{F7FACE4D-5646-4B53-9FC5-9B46B9401798}" destId="{187038BE-4E4C-40C5-896F-8C7306B3CCC4}" srcOrd="2" destOrd="0" presId="urn:microsoft.com/office/officeart/2008/layout/HalfCircleOrganizationChart"/>
    <dgm:cxn modelId="{6483662D-3545-40DA-99D4-430C4AC1DA77}" type="presParOf" srcId="{F7FACE4D-5646-4B53-9FC5-9B46B9401798}" destId="{176D90AF-3A41-45E9-9EE3-76ED6A5C6876}" srcOrd="3" destOrd="0" presId="urn:microsoft.com/office/officeart/2008/layout/HalfCircleOrganizationChart"/>
    <dgm:cxn modelId="{F44E737A-A29C-45EC-B697-761C4E9EC2CA}" type="presParOf" srcId="{34788E6B-6401-49A1-9448-C9A19339127F}" destId="{BB03E9AB-AC32-44FB-860D-D15A32467BE2}" srcOrd="1" destOrd="0" presId="urn:microsoft.com/office/officeart/2008/layout/HalfCircleOrganizationChart"/>
    <dgm:cxn modelId="{6E506298-AB31-4E98-918E-DEB8D6261D55}" type="presParOf" srcId="{34788E6B-6401-49A1-9448-C9A19339127F}" destId="{357BFA24-558A-4ED1-9A0E-82614DB22300}" srcOrd="2" destOrd="0" presId="urn:microsoft.com/office/officeart/2008/layout/HalfCircleOrganizationChart"/>
    <dgm:cxn modelId="{E3571A93-EBF4-4773-BA7D-758AE4FB098E}" type="presParOf" srcId="{28D36293-FDC2-4BD9-B58A-082D83983553}" destId="{38B42BD7-263C-4293-83FD-C85EB54B206E}" srcOrd="1" destOrd="0" presId="urn:microsoft.com/office/officeart/2008/layout/HalfCircleOrganizationChart"/>
    <dgm:cxn modelId="{A0357948-DC37-4DD5-9EDB-1EAACDEAEBB0}" type="presParOf" srcId="{38B42BD7-263C-4293-83FD-C85EB54B206E}" destId="{D5AA1DD0-8A07-4BC5-AC1B-28928D9FB8FB}" srcOrd="0" destOrd="0" presId="urn:microsoft.com/office/officeart/2008/layout/HalfCircleOrganizationChart"/>
    <dgm:cxn modelId="{568F83BD-BBB0-453A-A43E-2152A2127BFA}" type="presParOf" srcId="{D5AA1DD0-8A07-4BC5-AC1B-28928D9FB8FB}" destId="{1BDA69D8-151F-404A-8B7E-B6ADED14EB68}" srcOrd="0" destOrd="0" presId="urn:microsoft.com/office/officeart/2008/layout/HalfCircleOrganizationChart"/>
    <dgm:cxn modelId="{467746F1-C55B-49C0-8741-FE203F980E29}" type="presParOf" srcId="{D5AA1DD0-8A07-4BC5-AC1B-28928D9FB8FB}" destId="{450EDF55-420C-4C57-BD5C-625EE4A7F751}" srcOrd="1" destOrd="0" presId="urn:microsoft.com/office/officeart/2008/layout/HalfCircleOrganizationChart"/>
    <dgm:cxn modelId="{22DBD2B1-A4B7-43B5-979C-48196A287233}" type="presParOf" srcId="{D5AA1DD0-8A07-4BC5-AC1B-28928D9FB8FB}" destId="{524EB279-F6E0-450F-9898-EF6E377E378B}" srcOrd="2" destOrd="0" presId="urn:microsoft.com/office/officeart/2008/layout/HalfCircleOrganizationChart"/>
    <dgm:cxn modelId="{AC7EEC03-55CD-4E0D-9D74-B60868202D33}" type="presParOf" srcId="{D5AA1DD0-8A07-4BC5-AC1B-28928D9FB8FB}" destId="{3A13683F-A9DD-4C90-9112-AB72FB3FA3DE}" srcOrd="3" destOrd="0" presId="urn:microsoft.com/office/officeart/2008/layout/HalfCircleOrganizationChart"/>
    <dgm:cxn modelId="{A7BE5006-2453-447C-B480-D5466F89563F}" type="presParOf" srcId="{38B42BD7-263C-4293-83FD-C85EB54B206E}" destId="{69E621A1-5E19-4BD5-A547-C940B76937C6}" srcOrd="1" destOrd="0" presId="urn:microsoft.com/office/officeart/2008/layout/HalfCircleOrganizationChart"/>
    <dgm:cxn modelId="{88D184ED-03E7-4CAD-964A-8FA0B74B8188}" type="presParOf" srcId="{38B42BD7-263C-4293-83FD-C85EB54B206E}" destId="{DF70BA89-E1BC-46F3-A330-24CE42B20B81}" srcOrd="2" destOrd="0" presId="urn:microsoft.com/office/officeart/2008/layout/HalfCircleOrganizationChart"/>
    <dgm:cxn modelId="{4BBD3F78-5660-4EFC-8F00-12CD25B9E266}" type="presParOf" srcId="{28D36293-FDC2-4BD9-B58A-082D83983553}" destId="{21852208-E458-4118-A432-3E02069D475C}" srcOrd="2" destOrd="0" presId="urn:microsoft.com/office/officeart/2008/layout/HalfCircleOrganizationChart"/>
    <dgm:cxn modelId="{01FCC140-7E77-4AD9-AE83-2F48AF442D33}" type="presParOf" srcId="{21852208-E458-4118-A432-3E02069D475C}" destId="{194FD353-C75D-4CAD-8772-36DA95D4FF70}" srcOrd="0" destOrd="0" presId="urn:microsoft.com/office/officeart/2008/layout/HalfCircleOrganizationChart"/>
    <dgm:cxn modelId="{EE7A3E5B-237F-4CAD-A8F7-7E491DE3DF7C}" type="presParOf" srcId="{194FD353-C75D-4CAD-8772-36DA95D4FF70}" destId="{8FF7B340-C839-4DA3-9C31-EDB17B69A9EC}" srcOrd="0" destOrd="0" presId="urn:microsoft.com/office/officeart/2008/layout/HalfCircleOrganizationChart"/>
    <dgm:cxn modelId="{E28C6BEE-E4B1-4D5B-A33F-06499AECA6B1}" type="presParOf" srcId="{194FD353-C75D-4CAD-8772-36DA95D4FF70}" destId="{A7119687-7B7E-43B7-9DDB-45FB2E1B33FB}" srcOrd="1" destOrd="0" presId="urn:microsoft.com/office/officeart/2008/layout/HalfCircleOrganizationChart"/>
    <dgm:cxn modelId="{F692924E-A1B2-4023-B6F1-313261D64E9D}" type="presParOf" srcId="{194FD353-C75D-4CAD-8772-36DA95D4FF70}" destId="{4C14ACB0-BF0F-44E3-80C2-D9FDF662A428}" srcOrd="2" destOrd="0" presId="urn:microsoft.com/office/officeart/2008/layout/HalfCircleOrganizationChart"/>
    <dgm:cxn modelId="{FCB8CCB5-FA49-4DC1-8126-66B1B4D69092}" type="presParOf" srcId="{194FD353-C75D-4CAD-8772-36DA95D4FF70}" destId="{73220F88-EAA1-4E0E-BE57-DBBEAED8A613}" srcOrd="3" destOrd="0" presId="urn:microsoft.com/office/officeart/2008/layout/HalfCircleOrganizationChart"/>
    <dgm:cxn modelId="{BBDBF1AD-C735-4F4C-BD57-0FA78A69B50B}" type="presParOf" srcId="{21852208-E458-4118-A432-3E02069D475C}" destId="{6E2BD106-2387-4E40-A33B-164C6907CFDB}" srcOrd="1" destOrd="0" presId="urn:microsoft.com/office/officeart/2008/layout/HalfCircleOrganizationChart"/>
    <dgm:cxn modelId="{723BAB0A-7147-4BAB-8718-FB8137ADEA1E}" type="presParOf" srcId="{21852208-E458-4118-A432-3E02069D475C}" destId="{7061C031-8B30-4B33-A83B-B106B1BA8D03}" srcOrd="2" destOrd="0" presId="urn:microsoft.com/office/officeart/2008/layout/HalfCircleOrganizationChart"/>
    <dgm:cxn modelId="{F9FB4590-B19C-4B4B-A015-22BF1201F010}" type="presParOf" srcId="{28D36293-FDC2-4BD9-B58A-082D83983553}" destId="{B206744F-F14D-41BB-94C8-09C1DCF9FB3A}" srcOrd="3" destOrd="0" presId="urn:microsoft.com/office/officeart/2008/layout/HalfCircleOrganizationChart"/>
    <dgm:cxn modelId="{57363A2C-96AC-4191-A524-38DA42E744FD}" type="presParOf" srcId="{B206744F-F14D-41BB-94C8-09C1DCF9FB3A}" destId="{87D27B09-7C19-4B8B-B1DF-EE5817D18ADB}" srcOrd="0" destOrd="0" presId="urn:microsoft.com/office/officeart/2008/layout/HalfCircleOrganizationChart"/>
    <dgm:cxn modelId="{3928C9EA-105B-454D-BF58-703D6EE80991}" type="presParOf" srcId="{87D27B09-7C19-4B8B-B1DF-EE5817D18ADB}" destId="{7081DF63-DFCE-4A31-BFED-C9B6A3BEB02E}" srcOrd="0" destOrd="0" presId="urn:microsoft.com/office/officeart/2008/layout/HalfCircleOrganizationChart"/>
    <dgm:cxn modelId="{511E2C26-9B3D-4814-9AEB-545EC09A5D35}" type="presParOf" srcId="{87D27B09-7C19-4B8B-B1DF-EE5817D18ADB}" destId="{DAD4458E-E274-4D74-B035-285393599D5A}" srcOrd="1" destOrd="0" presId="urn:microsoft.com/office/officeart/2008/layout/HalfCircleOrganizationChart"/>
    <dgm:cxn modelId="{34AD8B3D-16E7-4D2F-BFDA-F6AC41313BF0}" type="presParOf" srcId="{87D27B09-7C19-4B8B-B1DF-EE5817D18ADB}" destId="{C974CC31-DEAC-4515-80EB-4486A46292A4}" srcOrd="2" destOrd="0" presId="urn:microsoft.com/office/officeart/2008/layout/HalfCircleOrganizationChart"/>
    <dgm:cxn modelId="{52732863-7FAF-4B30-8C70-A8DA55FDFC40}" type="presParOf" srcId="{87D27B09-7C19-4B8B-B1DF-EE5817D18ADB}" destId="{2D880E23-D473-4BF5-81B4-FA3D11702169}" srcOrd="3" destOrd="0" presId="urn:microsoft.com/office/officeart/2008/layout/HalfCircleOrganizationChart"/>
    <dgm:cxn modelId="{85AFEC87-E1CE-4534-B293-AE909C0C1F5F}" type="presParOf" srcId="{B206744F-F14D-41BB-94C8-09C1DCF9FB3A}" destId="{A03C710D-D05D-4310-B4E9-1849BBAFDDC0}" srcOrd="1" destOrd="0" presId="urn:microsoft.com/office/officeart/2008/layout/HalfCircleOrganizationChart"/>
    <dgm:cxn modelId="{F083EBE4-13FD-49FE-A63D-9DA5F547D2F0}" type="presParOf" srcId="{B206744F-F14D-41BB-94C8-09C1DCF9FB3A}" destId="{B1A63ACA-6F31-4D4D-B333-87E6752ADAAA}" srcOrd="2" destOrd="0" presId="urn:microsoft.com/office/officeart/2008/layout/HalfCircleOrganizationChart"/>
    <dgm:cxn modelId="{9BE54A26-359A-4C50-9E05-B7190D2B00DE}" type="presParOf" srcId="{28D36293-FDC2-4BD9-B58A-082D83983553}" destId="{95C6C906-45E7-428F-B642-EDCA34049FD5}" srcOrd="4" destOrd="0" presId="urn:microsoft.com/office/officeart/2008/layout/HalfCircleOrganizationChart"/>
    <dgm:cxn modelId="{5CA151C3-9294-40CC-A9A7-1ACCB9AE7C76}" type="presParOf" srcId="{95C6C906-45E7-428F-B642-EDCA34049FD5}" destId="{485EA11B-20F0-4923-96FE-C1A0C539F2D6}" srcOrd="0" destOrd="0" presId="urn:microsoft.com/office/officeart/2008/layout/HalfCircleOrganizationChart"/>
    <dgm:cxn modelId="{E8A1A5B2-C8C7-4B27-9882-FAE83C9E58E8}" type="presParOf" srcId="{485EA11B-20F0-4923-96FE-C1A0C539F2D6}" destId="{452F1793-85C8-4CD9-A115-94C178ACFAF4}" srcOrd="0" destOrd="0" presId="urn:microsoft.com/office/officeart/2008/layout/HalfCircleOrganizationChart"/>
    <dgm:cxn modelId="{7ADE152B-F832-4211-A2B6-F3F0D3F16332}" type="presParOf" srcId="{485EA11B-20F0-4923-96FE-C1A0C539F2D6}" destId="{0FCF157D-3798-4772-9495-88526F0F45FB}" srcOrd="1" destOrd="0" presId="urn:microsoft.com/office/officeart/2008/layout/HalfCircleOrganizationChart"/>
    <dgm:cxn modelId="{9B843C19-7C2B-4702-B9DD-2D0BA12CF3D0}" type="presParOf" srcId="{485EA11B-20F0-4923-96FE-C1A0C539F2D6}" destId="{CA8005F1-AD64-48DD-B2F4-1911E3C7EC7C}" srcOrd="2" destOrd="0" presId="urn:microsoft.com/office/officeart/2008/layout/HalfCircleOrganizationChart"/>
    <dgm:cxn modelId="{6B4823D6-C355-4C31-A213-D8F749AC1BCF}" type="presParOf" srcId="{485EA11B-20F0-4923-96FE-C1A0C539F2D6}" destId="{B7DD9D01-0DE8-4309-8169-0B2C53D97865}" srcOrd="3" destOrd="0" presId="urn:microsoft.com/office/officeart/2008/layout/HalfCircleOrganizationChart"/>
    <dgm:cxn modelId="{1691568E-3594-40EF-B1B9-88668A312E20}" type="presParOf" srcId="{95C6C906-45E7-428F-B642-EDCA34049FD5}" destId="{DEC73927-6C51-49AB-BF15-46C9FCA96732}" srcOrd="1" destOrd="0" presId="urn:microsoft.com/office/officeart/2008/layout/HalfCircleOrganizationChart"/>
    <dgm:cxn modelId="{C0597653-14F9-45EB-A645-71CE6158C78F}" type="presParOf" srcId="{95C6C906-45E7-428F-B642-EDCA34049FD5}" destId="{20CF891E-E82C-48D1-821A-6A27DDCE71AE}" srcOrd="2" destOrd="0" presId="urn:microsoft.com/office/officeart/2008/layout/HalfCircleOrganizationChart"/>
    <dgm:cxn modelId="{118265CC-8224-4DA0-AEE0-F2887572DD5C}" type="presParOf" srcId="{28D36293-FDC2-4BD9-B58A-082D83983553}" destId="{F0F91988-EB38-42ED-BA63-F18DEB7C38D8}" srcOrd="5" destOrd="0" presId="urn:microsoft.com/office/officeart/2008/layout/HalfCircleOrganizationChart"/>
    <dgm:cxn modelId="{8F51DED6-E637-4CF2-BD34-1D1B7FCAFA95}" type="presParOf" srcId="{F0F91988-EB38-42ED-BA63-F18DEB7C38D8}" destId="{D1C4498C-7BE0-42AC-86ED-701ACC3BD0FA}" srcOrd="0" destOrd="0" presId="urn:microsoft.com/office/officeart/2008/layout/HalfCircleOrganizationChart"/>
    <dgm:cxn modelId="{662BE297-02FE-431A-B9F9-C1FDF3956B1F}" type="presParOf" srcId="{D1C4498C-7BE0-42AC-86ED-701ACC3BD0FA}" destId="{3E43926A-D65E-46AB-A705-737D3C9A3411}" srcOrd="0" destOrd="0" presId="urn:microsoft.com/office/officeart/2008/layout/HalfCircleOrganizationChart"/>
    <dgm:cxn modelId="{3289D90D-B87C-411A-9962-7ACEFB520C9A}" type="presParOf" srcId="{D1C4498C-7BE0-42AC-86ED-701ACC3BD0FA}" destId="{2651F129-6B15-474D-81FA-1DA2D58BFDEE}" srcOrd="1" destOrd="0" presId="urn:microsoft.com/office/officeart/2008/layout/HalfCircleOrganizationChart"/>
    <dgm:cxn modelId="{80FF3454-0D40-432C-A0CF-F907DD5C60EF}" type="presParOf" srcId="{D1C4498C-7BE0-42AC-86ED-701ACC3BD0FA}" destId="{3E18605D-7156-4C9B-B0B0-D931CB18D100}" srcOrd="2" destOrd="0" presId="urn:microsoft.com/office/officeart/2008/layout/HalfCircleOrganizationChart"/>
    <dgm:cxn modelId="{674EBC63-EBD9-465D-8D48-9AAF59B507E4}" type="presParOf" srcId="{D1C4498C-7BE0-42AC-86ED-701ACC3BD0FA}" destId="{AFAB9E92-5B5D-41AB-A61E-CB6F340064D3}" srcOrd="3" destOrd="0" presId="urn:microsoft.com/office/officeart/2008/layout/HalfCircleOrganizationChart"/>
    <dgm:cxn modelId="{0A81AD0A-3015-4D71-A3ED-DAAD0D71C696}" type="presParOf" srcId="{F0F91988-EB38-42ED-BA63-F18DEB7C38D8}" destId="{84B1DF91-AEAC-479A-BC11-623B7C2CEB9D}" srcOrd="1" destOrd="0" presId="urn:microsoft.com/office/officeart/2008/layout/HalfCircleOrganizationChart"/>
    <dgm:cxn modelId="{E0B8147D-4B45-4659-80FA-6B1CDAB30D1B}" type="presParOf" srcId="{F0F91988-EB38-42ED-BA63-F18DEB7C38D8}" destId="{06D69F7D-AA0C-4B60-BDA2-B50C118D09E9}" srcOrd="2" destOrd="0" presId="urn:microsoft.com/office/officeart/2008/layout/HalfCircleOrganizationChart"/>
    <dgm:cxn modelId="{17DD215E-B9B7-494D-9C58-0BE838E43FC9}" type="presParOf" srcId="{28D36293-FDC2-4BD9-B58A-082D83983553}" destId="{0F18CED6-E2F0-47EF-A073-E7DF5985040C}" srcOrd="6" destOrd="0" presId="urn:microsoft.com/office/officeart/2008/layout/HalfCircleOrganizationChart"/>
    <dgm:cxn modelId="{29EB7817-4F20-469C-A2B9-802D34E3AA73}" type="presParOf" srcId="{0F18CED6-E2F0-47EF-A073-E7DF5985040C}" destId="{244A3697-3819-43FA-9D6D-81BC1331EFDD}" srcOrd="0" destOrd="0" presId="urn:microsoft.com/office/officeart/2008/layout/HalfCircleOrganizationChart"/>
    <dgm:cxn modelId="{A4902D19-B072-428D-9445-390A8994E11C}" type="presParOf" srcId="{244A3697-3819-43FA-9D6D-81BC1331EFDD}" destId="{6188A94E-E3D5-4FDA-AE3A-1639BC6E503D}" srcOrd="0" destOrd="0" presId="urn:microsoft.com/office/officeart/2008/layout/HalfCircleOrganizationChart"/>
    <dgm:cxn modelId="{178409A5-6933-497F-AC25-5C4780A2D842}" type="presParOf" srcId="{244A3697-3819-43FA-9D6D-81BC1331EFDD}" destId="{754E393E-2B66-4CDC-B686-693D926C5DDC}" srcOrd="1" destOrd="0" presId="urn:microsoft.com/office/officeart/2008/layout/HalfCircleOrganizationChart"/>
    <dgm:cxn modelId="{27C2D714-09FC-4385-B866-3F1785FA8731}" type="presParOf" srcId="{244A3697-3819-43FA-9D6D-81BC1331EFDD}" destId="{0659E6B6-7790-4C3E-87E6-8EDD154C7016}" srcOrd="2" destOrd="0" presId="urn:microsoft.com/office/officeart/2008/layout/HalfCircleOrganizationChart"/>
    <dgm:cxn modelId="{4EBB8BFA-4A9E-40D7-94F8-E56745FB9AF0}" type="presParOf" srcId="{244A3697-3819-43FA-9D6D-81BC1331EFDD}" destId="{F8EEC769-9D05-44C5-9723-B2B2B828F05E}" srcOrd="3" destOrd="0" presId="urn:microsoft.com/office/officeart/2008/layout/HalfCircleOrganizationChart"/>
    <dgm:cxn modelId="{192F9AB6-2581-4F59-8AD8-459530E2E74E}" type="presParOf" srcId="{0F18CED6-E2F0-47EF-A073-E7DF5985040C}" destId="{135C0E7B-B7B5-4DA0-94F7-8C770B867870}" srcOrd="1" destOrd="0" presId="urn:microsoft.com/office/officeart/2008/layout/HalfCircleOrganizationChart"/>
    <dgm:cxn modelId="{75247B52-90F1-45A4-A2FC-D84DE62F9112}" type="presParOf" srcId="{0F18CED6-E2F0-47EF-A073-E7DF5985040C}" destId="{3AB6E602-E896-442B-BA26-9169632096C2}" srcOrd="2" destOrd="0" presId="urn:microsoft.com/office/officeart/2008/layout/HalfCircleOrganizationChart"/>
    <dgm:cxn modelId="{20B4C41C-3E5C-44F1-931D-25BC0E292E04}" type="presParOf" srcId="{28D36293-FDC2-4BD9-B58A-082D83983553}" destId="{88014CDF-EA5F-448D-8613-A5512722B6A1}" srcOrd="7" destOrd="0" presId="urn:microsoft.com/office/officeart/2008/layout/HalfCircleOrganizationChart"/>
    <dgm:cxn modelId="{5E3F71D7-3049-47AC-B797-377171C011EB}" type="presParOf" srcId="{88014CDF-EA5F-448D-8613-A5512722B6A1}" destId="{8E0CD820-F789-4D60-A0A5-BEB3DF10216E}" srcOrd="0" destOrd="0" presId="urn:microsoft.com/office/officeart/2008/layout/HalfCircleOrganizationChart"/>
    <dgm:cxn modelId="{A262872D-43EC-463B-89E9-08031F11579C}" type="presParOf" srcId="{8E0CD820-F789-4D60-A0A5-BEB3DF10216E}" destId="{0DC691D4-BDA7-411A-A070-24528494F5E5}" srcOrd="0" destOrd="0" presId="urn:microsoft.com/office/officeart/2008/layout/HalfCircleOrganizationChart"/>
    <dgm:cxn modelId="{7D1775F2-848A-4776-9C26-DC94FEFC570E}" type="presParOf" srcId="{8E0CD820-F789-4D60-A0A5-BEB3DF10216E}" destId="{558E2484-DE77-4FAD-B4EB-DD7B4A0D4D17}" srcOrd="1" destOrd="0" presId="urn:microsoft.com/office/officeart/2008/layout/HalfCircleOrganizationChart"/>
    <dgm:cxn modelId="{B8F13F8B-FA48-4F0C-8C94-3DD77A8681A0}" type="presParOf" srcId="{8E0CD820-F789-4D60-A0A5-BEB3DF10216E}" destId="{FD6AED4B-EDC3-459D-ACEF-EE61C3547CB4}" srcOrd="2" destOrd="0" presId="urn:microsoft.com/office/officeart/2008/layout/HalfCircleOrganizationChart"/>
    <dgm:cxn modelId="{E219875C-E8BC-4722-AC5A-69ABB5D04277}" type="presParOf" srcId="{8E0CD820-F789-4D60-A0A5-BEB3DF10216E}" destId="{572FC7F8-CC3C-47B8-B2D5-A6472E2035FD}" srcOrd="3" destOrd="0" presId="urn:microsoft.com/office/officeart/2008/layout/HalfCircleOrganizationChart"/>
    <dgm:cxn modelId="{5C066AFD-0600-41EA-9A2C-95CCEB73C668}" type="presParOf" srcId="{88014CDF-EA5F-448D-8613-A5512722B6A1}" destId="{85E6A3EF-482F-41E4-A722-F712CAC521AA}" srcOrd="1" destOrd="0" presId="urn:microsoft.com/office/officeart/2008/layout/HalfCircleOrganizationChart"/>
    <dgm:cxn modelId="{03F0CCC2-577A-4DD4-82B7-3D5FBE2F5665}" type="presParOf" srcId="{88014CDF-EA5F-448D-8613-A5512722B6A1}" destId="{8B6848BA-8854-45E7-8B82-D094ABF2C032}" srcOrd="2" destOrd="0" presId="urn:microsoft.com/office/officeart/2008/layout/HalfCircleOrganizationChart"/>
    <dgm:cxn modelId="{79B77ED8-3C8E-4DD7-B73E-09E5D3C52B5C}" type="presParOf" srcId="{28D36293-FDC2-4BD9-B58A-082D83983553}" destId="{9E136C59-A3F1-431A-A683-01C7618AC66E}" srcOrd="8" destOrd="0" presId="urn:microsoft.com/office/officeart/2008/layout/HalfCircleOrganizationChart"/>
    <dgm:cxn modelId="{40AA5820-42BE-4515-A949-E9DD116C6569}" type="presParOf" srcId="{9E136C59-A3F1-431A-A683-01C7618AC66E}" destId="{8D783A2D-2A40-442A-A733-600257CFDDB4}" srcOrd="0" destOrd="0" presId="urn:microsoft.com/office/officeart/2008/layout/HalfCircleOrganizationChart"/>
    <dgm:cxn modelId="{D93AEDDF-E73B-4BAC-8D0C-E24CC7DC2E65}" type="presParOf" srcId="{8D783A2D-2A40-442A-A733-600257CFDDB4}" destId="{F5043339-9F3E-4B89-8B40-6A6FA8AA18EE}" srcOrd="0" destOrd="0" presId="urn:microsoft.com/office/officeart/2008/layout/HalfCircleOrganizationChart"/>
    <dgm:cxn modelId="{4C82FF92-0FE5-454E-93AD-9DF2731DD9AD}" type="presParOf" srcId="{8D783A2D-2A40-442A-A733-600257CFDDB4}" destId="{8D72542B-8744-4A4E-BB14-6A24F2864A8F}" srcOrd="1" destOrd="0" presId="urn:microsoft.com/office/officeart/2008/layout/HalfCircleOrganizationChart"/>
    <dgm:cxn modelId="{A38FBA19-B101-418A-8C13-E9B3F676EC55}" type="presParOf" srcId="{8D783A2D-2A40-442A-A733-600257CFDDB4}" destId="{6BF78829-D71A-4F3A-894A-F4A448F9108E}" srcOrd="2" destOrd="0" presId="urn:microsoft.com/office/officeart/2008/layout/HalfCircleOrganizationChart"/>
    <dgm:cxn modelId="{AFA764FC-8DD1-447D-BCAE-49ED621D16D9}" type="presParOf" srcId="{8D783A2D-2A40-442A-A733-600257CFDDB4}" destId="{96BE739C-3BEB-4B11-9333-346AE0CE5FE9}" srcOrd="3" destOrd="0" presId="urn:microsoft.com/office/officeart/2008/layout/HalfCircleOrganizationChart"/>
    <dgm:cxn modelId="{6DECDB25-1628-415D-AE16-D03F586E5B66}" type="presParOf" srcId="{9E136C59-A3F1-431A-A683-01C7618AC66E}" destId="{EA18BE91-D861-474B-8C29-57DBD3C1C768}" srcOrd="1" destOrd="0" presId="urn:microsoft.com/office/officeart/2008/layout/HalfCircleOrganizationChart"/>
    <dgm:cxn modelId="{C576BC24-9D01-4618-8528-639CA553190C}" type="presParOf" srcId="{9E136C59-A3F1-431A-A683-01C7618AC66E}" destId="{8AA3915C-2613-40DD-9370-B9A5A1A7E7CC}" srcOrd="2" destOrd="0" presId="urn:microsoft.com/office/officeart/2008/layout/HalfCircleOrganizationChart"/>
    <dgm:cxn modelId="{EC31CB3A-AE7D-4CB1-8F28-200DF6D0C0C8}" type="presParOf" srcId="{28D36293-FDC2-4BD9-B58A-082D83983553}" destId="{2C32B6DE-FD9C-4EDC-8D58-53B714FD22B8}" srcOrd="9" destOrd="0" presId="urn:microsoft.com/office/officeart/2008/layout/HalfCircleOrganizationChart"/>
    <dgm:cxn modelId="{241EA11E-1F65-4C16-A324-E37132B97315}" type="presParOf" srcId="{2C32B6DE-FD9C-4EDC-8D58-53B714FD22B8}" destId="{E3A879A9-69CB-45A2-9D01-ED58E2A918E8}" srcOrd="0" destOrd="0" presId="urn:microsoft.com/office/officeart/2008/layout/HalfCircleOrganizationChart"/>
    <dgm:cxn modelId="{2866E5CF-1111-436F-B60C-FFE7E1851748}" type="presParOf" srcId="{E3A879A9-69CB-45A2-9D01-ED58E2A918E8}" destId="{4B44B472-593B-44AC-B37A-45B4A6523703}" srcOrd="0" destOrd="0" presId="urn:microsoft.com/office/officeart/2008/layout/HalfCircleOrganizationChart"/>
    <dgm:cxn modelId="{E1717C89-FFF9-4B83-8B94-3B8C41153B89}" type="presParOf" srcId="{E3A879A9-69CB-45A2-9D01-ED58E2A918E8}" destId="{2DC712DE-FF22-4466-95C8-F83B1333B607}" srcOrd="1" destOrd="0" presId="urn:microsoft.com/office/officeart/2008/layout/HalfCircleOrganizationChart"/>
    <dgm:cxn modelId="{F625EDE2-75D8-4E0F-816B-37B63715D375}" type="presParOf" srcId="{E3A879A9-69CB-45A2-9D01-ED58E2A918E8}" destId="{396CEE34-1609-4F45-A643-0C168B339099}" srcOrd="2" destOrd="0" presId="urn:microsoft.com/office/officeart/2008/layout/HalfCircleOrganizationChart"/>
    <dgm:cxn modelId="{D62D93A6-4862-4F40-93D3-CFD52C605C2A}" type="presParOf" srcId="{E3A879A9-69CB-45A2-9D01-ED58E2A918E8}" destId="{4DE0C232-17C0-446D-B2F0-D10C2621B16D}" srcOrd="3" destOrd="0" presId="urn:microsoft.com/office/officeart/2008/layout/HalfCircleOrganizationChart"/>
    <dgm:cxn modelId="{8C5CC89F-A4F0-4419-B26C-0ADBED5F2C8C}" type="presParOf" srcId="{2C32B6DE-FD9C-4EDC-8D58-53B714FD22B8}" destId="{4ADB4F92-2F93-47BC-A2BA-B7F9841423B6}" srcOrd="1" destOrd="0" presId="urn:microsoft.com/office/officeart/2008/layout/HalfCircleOrganizationChart"/>
    <dgm:cxn modelId="{EA7729A6-E5A4-4E3D-A9A7-23E0EAC0FD39}" type="presParOf" srcId="{2C32B6DE-FD9C-4EDC-8D58-53B714FD22B8}" destId="{13EEA2BB-FAF3-45ED-A9EA-6D9FB877FEE3}" srcOrd="2" destOrd="0" presId="urn:microsoft.com/office/officeart/2008/layout/HalfCircleOrganizationChart"/>
    <dgm:cxn modelId="{D78677B8-8EB4-4602-B4BB-48F039E9E6D8}" type="presParOf" srcId="{28D36293-FDC2-4BD9-B58A-082D83983553}" destId="{C84CA47F-76ED-4683-80A6-0252BF28E216}" srcOrd="10" destOrd="0" presId="urn:microsoft.com/office/officeart/2008/layout/HalfCircleOrganizationChart"/>
    <dgm:cxn modelId="{4F9916E9-8992-46CF-9994-180CC11DF275}" type="presParOf" srcId="{C84CA47F-76ED-4683-80A6-0252BF28E216}" destId="{01D0F99E-2048-4FCB-BF9D-DBB90FD1E4AE}" srcOrd="0" destOrd="0" presId="urn:microsoft.com/office/officeart/2008/layout/HalfCircleOrganizationChart"/>
    <dgm:cxn modelId="{B7F2F58B-FA9F-43A7-B47E-8B74F25FDDFE}" type="presParOf" srcId="{01D0F99E-2048-4FCB-BF9D-DBB90FD1E4AE}" destId="{D6AF319A-B234-4C56-A42C-146D64DCD2AB}" srcOrd="0" destOrd="0" presId="urn:microsoft.com/office/officeart/2008/layout/HalfCircleOrganizationChart"/>
    <dgm:cxn modelId="{553F8A1C-BD25-4AD7-852E-26F564B3721E}" type="presParOf" srcId="{01D0F99E-2048-4FCB-BF9D-DBB90FD1E4AE}" destId="{0301271D-E73F-430F-A361-22E577A6A92A}" srcOrd="1" destOrd="0" presId="urn:microsoft.com/office/officeart/2008/layout/HalfCircleOrganizationChart"/>
    <dgm:cxn modelId="{1609B767-275C-449E-8D15-E3442E2EAAAF}" type="presParOf" srcId="{01D0F99E-2048-4FCB-BF9D-DBB90FD1E4AE}" destId="{39EE094E-ADC3-4E99-99FF-869ED75BC3EF}" srcOrd="2" destOrd="0" presId="urn:microsoft.com/office/officeart/2008/layout/HalfCircleOrganizationChart"/>
    <dgm:cxn modelId="{E444A231-0FBB-4CFD-A1AD-D569EC9A2171}" type="presParOf" srcId="{01D0F99E-2048-4FCB-BF9D-DBB90FD1E4AE}" destId="{24A5E57C-E114-4AB3-892D-A04DA7E10A51}" srcOrd="3" destOrd="0" presId="urn:microsoft.com/office/officeart/2008/layout/HalfCircleOrganizationChart"/>
    <dgm:cxn modelId="{78B4FD73-1BE8-4985-95BC-58412D90842F}" type="presParOf" srcId="{C84CA47F-76ED-4683-80A6-0252BF28E216}" destId="{EF529DCF-14DE-4E50-AB80-92C0A31C663E}" srcOrd="1" destOrd="0" presId="urn:microsoft.com/office/officeart/2008/layout/HalfCircleOrganizationChart"/>
    <dgm:cxn modelId="{9BE311E3-D1AA-49D3-BB6E-E20E361E126F}" type="presParOf" srcId="{EF529DCF-14DE-4E50-AB80-92C0A31C663E}" destId="{16B74F97-E171-4E83-B1C0-DAD4636AC66D}" srcOrd="0" destOrd="0" presId="urn:microsoft.com/office/officeart/2008/layout/HalfCircleOrganizationChart"/>
    <dgm:cxn modelId="{A253E4A6-9228-475C-B203-70AF02611E11}" type="presParOf" srcId="{EF529DCF-14DE-4E50-AB80-92C0A31C663E}" destId="{2A3BA834-BE94-4B9C-B051-4FAD8114CAF3}" srcOrd="1" destOrd="0" presId="urn:microsoft.com/office/officeart/2008/layout/HalfCircleOrganizationChart"/>
    <dgm:cxn modelId="{BB232892-F9E9-434B-9EB4-DA8295E2D172}" type="presParOf" srcId="{2A3BA834-BE94-4B9C-B051-4FAD8114CAF3}" destId="{5189E6E5-E65E-4B3C-B4F5-958C7A16B3C8}" srcOrd="0" destOrd="0" presId="urn:microsoft.com/office/officeart/2008/layout/HalfCircleOrganizationChart"/>
    <dgm:cxn modelId="{C8680FFD-64DE-4933-BC8F-362AEFF9C147}" type="presParOf" srcId="{5189E6E5-E65E-4B3C-B4F5-958C7A16B3C8}" destId="{62A572EA-8E8B-450F-9A37-3E3F6E2AB53D}" srcOrd="0" destOrd="0" presId="urn:microsoft.com/office/officeart/2008/layout/HalfCircleOrganizationChart"/>
    <dgm:cxn modelId="{A7111C24-F0D8-4B75-878A-8CCEB3EFE84C}" type="presParOf" srcId="{5189E6E5-E65E-4B3C-B4F5-958C7A16B3C8}" destId="{966771A3-88F4-4C03-8DB8-2A5026B4DEB2}" srcOrd="1" destOrd="0" presId="urn:microsoft.com/office/officeart/2008/layout/HalfCircleOrganizationChart"/>
    <dgm:cxn modelId="{4A6A6B4E-E90B-4D1A-9FAA-BF44D4C06E0E}" type="presParOf" srcId="{5189E6E5-E65E-4B3C-B4F5-958C7A16B3C8}" destId="{F05E1EA1-0615-4E6F-9B44-4D3D4C56E395}" srcOrd="2" destOrd="0" presId="urn:microsoft.com/office/officeart/2008/layout/HalfCircleOrganizationChart"/>
    <dgm:cxn modelId="{C7668EDF-78D7-438F-AF3F-696E608D3426}" type="presParOf" srcId="{5189E6E5-E65E-4B3C-B4F5-958C7A16B3C8}" destId="{01B1D79E-91D4-4B0B-83F7-71B58E9FDFBD}" srcOrd="3" destOrd="0" presId="urn:microsoft.com/office/officeart/2008/layout/HalfCircleOrganizationChart"/>
    <dgm:cxn modelId="{834A5021-22EB-4632-A41D-E5DA61604A56}" type="presParOf" srcId="{2A3BA834-BE94-4B9C-B051-4FAD8114CAF3}" destId="{BBCAC48D-2205-4760-80D9-D8EB44817242}" srcOrd="1" destOrd="0" presId="urn:microsoft.com/office/officeart/2008/layout/HalfCircleOrganizationChart"/>
    <dgm:cxn modelId="{3FEE5312-8750-4ADE-AEAA-588D9A741ADB}" type="presParOf" srcId="{2A3BA834-BE94-4B9C-B051-4FAD8114CAF3}" destId="{4DCF8D81-BC33-42EC-8218-C519D23B90E3}" srcOrd="2" destOrd="0" presId="urn:microsoft.com/office/officeart/2008/layout/HalfCircleOrganizationChart"/>
    <dgm:cxn modelId="{877698F0-143D-453F-A32E-460BAC2B33D3}" type="presParOf" srcId="{EF529DCF-14DE-4E50-AB80-92C0A31C663E}" destId="{AE787D0B-A6D2-4D1A-A258-B7A4246D8862}" srcOrd="2" destOrd="0" presId="urn:microsoft.com/office/officeart/2008/layout/HalfCircleOrganizationChart"/>
    <dgm:cxn modelId="{2008B9D9-3CCF-498F-81CA-30CEAD626473}" type="presParOf" srcId="{EF529DCF-14DE-4E50-AB80-92C0A31C663E}" destId="{E2DC951C-2FB3-4407-91AD-22E9B32DA488}" srcOrd="3" destOrd="0" presId="urn:microsoft.com/office/officeart/2008/layout/HalfCircleOrganizationChart"/>
    <dgm:cxn modelId="{3AF0AD6C-F5DA-422D-B4F9-C493C02D3AA7}" type="presParOf" srcId="{E2DC951C-2FB3-4407-91AD-22E9B32DA488}" destId="{68302EDD-C755-4F57-B91B-68EC5B336565}" srcOrd="0" destOrd="0" presId="urn:microsoft.com/office/officeart/2008/layout/HalfCircleOrganizationChart"/>
    <dgm:cxn modelId="{BC7AD6F2-6A8C-420C-9CD5-D7A5C289ED20}" type="presParOf" srcId="{68302EDD-C755-4F57-B91B-68EC5B336565}" destId="{2EE9D940-BD81-4279-9F8E-B13F15012C28}" srcOrd="0" destOrd="0" presId="urn:microsoft.com/office/officeart/2008/layout/HalfCircleOrganizationChart"/>
    <dgm:cxn modelId="{9B4763B4-5E49-4ECF-B916-72AA59A5ED21}" type="presParOf" srcId="{68302EDD-C755-4F57-B91B-68EC5B336565}" destId="{815CDDBD-901B-4BB1-8DF1-FA615545120B}" srcOrd="1" destOrd="0" presId="urn:microsoft.com/office/officeart/2008/layout/HalfCircleOrganizationChart"/>
    <dgm:cxn modelId="{877DA891-406C-4D35-B031-AA0F6CE60A5C}" type="presParOf" srcId="{68302EDD-C755-4F57-B91B-68EC5B336565}" destId="{7CE25EB5-2079-4393-A357-613128EB8A87}" srcOrd="2" destOrd="0" presId="urn:microsoft.com/office/officeart/2008/layout/HalfCircleOrganizationChart"/>
    <dgm:cxn modelId="{7F0355D8-FB36-4E19-B3D5-9822F72A2AB2}" type="presParOf" srcId="{68302EDD-C755-4F57-B91B-68EC5B336565}" destId="{5F733053-6D87-4146-B8D4-2D1A185A0652}" srcOrd="3" destOrd="0" presId="urn:microsoft.com/office/officeart/2008/layout/HalfCircleOrganizationChart"/>
    <dgm:cxn modelId="{5EB45AEE-CD47-4BB6-9BDD-9F886D5DDC68}" type="presParOf" srcId="{E2DC951C-2FB3-4407-91AD-22E9B32DA488}" destId="{C4DC4A71-1362-4F0E-9CAF-2768D9BB3DFF}" srcOrd="1" destOrd="0" presId="urn:microsoft.com/office/officeart/2008/layout/HalfCircleOrganizationChart"/>
    <dgm:cxn modelId="{1FEA6B15-D277-43F0-B6E9-213F925991F2}" type="presParOf" srcId="{E2DC951C-2FB3-4407-91AD-22E9B32DA488}" destId="{5B64A749-F3D4-4C69-A2DC-5C79EE5E327D}" srcOrd="2" destOrd="0" presId="urn:microsoft.com/office/officeart/2008/layout/HalfCircleOrganizationChart"/>
    <dgm:cxn modelId="{14DD3A16-2E71-4E8F-8C65-D6CAA3D928A0}" type="presParOf" srcId="{C84CA47F-76ED-4683-80A6-0252BF28E216}" destId="{5268EFA8-CD0B-4B44-90BE-7641FD5E473E}" srcOrd="2" destOrd="0" presId="urn:microsoft.com/office/officeart/2008/layout/HalfCircleOrganizationChart"/>
    <dgm:cxn modelId="{3BA66F0C-05AC-403E-805C-59270D1F4FCF}" type="presParOf" srcId="{28D36293-FDC2-4BD9-B58A-082D83983553}" destId="{EAA48549-DD73-4675-AD72-B8816F777D97}" srcOrd="11" destOrd="0" presId="urn:microsoft.com/office/officeart/2008/layout/HalfCircleOrganizationChart"/>
    <dgm:cxn modelId="{0C16C2A6-6F64-4825-BBBE-658FEF607DAE}" type="presParOf" srcId="{EAA48549-DD73-4675-AD72-B8816F777D97}" destId="{B86B3E1D-35CA-4548-A9E3-4AC7F6091A0F}" srcOrd="0" destOrd="0" presId="urn:microsoft.com/office/officeart/2008/layout/HalfCircleOrganizationChart"/>
    <dgm:cxn modelId="{32EEBB26-B687-46C2-98B3-7F330FB99323}" type="presParOf" srcId="{B86B3E1D-35CA-4548-A9E3-4AC7F6091A0F}" destId="{35382B0A-C0AF-4774-A791-E5448A139063}" srcOrd="0" destOrd="0" presId="urn:microsoft.com/office/officeart/2008/layout/HalfCircleOrganizationChart"/>
    <dgm:cxn modelId="{1CDF104B-FA71-4AE3-B166-51C597B7917A}" type="presParOf" srcId="{B86B3E1D-35CA-4548-A9E3-4AC7F6091A0F}" destId="{64447B83-D837-438B-AF0D-AB58FF7FB349}" srcOrd="1" destOrd="0" presId="urn:microsoft.com/office/officeart/2008/layout/HalfCircleOrganizationChart"/>
    <dgm:cxn modelId="{ABC34E41-436E-4DFB-9006-4D0452F29C79}" type="presParOf" srcId="{B86B3E1D-35CA-4548-A9E3-4AC7F6091A0F}" destId="{94DF3D4C-36CF-404C-97C1-60C2F536DC57}" srcOrd="2" destOrd="0" presId="urn:microsoft.com/office/officeart/2008/layout/HalfCircleOrganizationChart"/>
    <dgm:cxn modelId="{C94933D3-7DE0-4EF4-87B1-9F0344CABA28}" type="presParOf" srcId="{B86B3E1D-35CA-4548-A9E3-4AC7F6091A0F}" destId="{99D8F3D1-0BA1-4AF3-A2E3-924F07A286C6}" srcOrd="3" destOrd="0" presId="urn:microsoft.com/office/officeart/2008/layout/HalfCircleOrganizationChart"/>
    <dgm:cxn modelId="{F479E87E-5A3D-4B15-BC2D-DACA2931FC03}" type="presParOf" srcId="{EAA48549-DD73-4675-AD72-B8816F777D97}" destId="{ABB81CD1-307A-496B-BFC0-ACE463BBD1AE}" srcOrd="1" destOrd="0" presId="urn:microsoft.com/office/officeart/2008/layout/HalfCircleOrganizationChart"/>
    <dgm:cxn modelId="{1403FAA1-71EC-4F36-AE86-94B0CBACB0EE}" type="presParOf" srcId="{ABB81CD1-307A-496B-BFC0-ACE463BBD1AE}" destId="{5968C68A-4ACA-466B-860B-0F209E15EBB0}" srcOrd="0" destOrd="0" presId="urn:microsoft.com/office/officeart/2008/layout/HalfCircleOrganizationChart"/>
    <dgm:cxn modelId="{ACCC88CA-D95B-4F88-908D-C1D44FD069ED}" type="presParOf" srcId="{ABB81CD1-307A-496B-BFC0-ACE463BBD1AE}" destId="{D339EB54-25D9-445B-99B0-94D49E7F4C8D}" srcOrd="1" destOrd="0" presId="urn:microsoft.com/office/officeart/2008/layout/HalfCircleOrganizationChart"/>
    <dgm:cxn modelId="{E49948B3-DFD7-4C57-9684-673D718B5F7D}" type="presParOf" srcId="{D339EB54-25D9-445B-99B0-94D49E7F4C8D}" destId="{0F1E1A68-DE5F-45BF-8DEF-1669C84221CC}" srcOrd="0" destOrd="0" presId="urn:microsoft.com/office/officeart/2008/layout/HalfCircleOrganizationChart"/>
    <dgm:cxn modelId="{1D980153-1D64-4F4A-854B-3DE1A6E46E01}" type="presParOf" srcId="{0F1E1A68-DE5F-45BF-8DEF-1669C84221CC}" destId="{FDAFC296-8112-4493-9092-7D8DD8BAE968}" srcOrd="0" destOrd="0" presId="urn:microsoft.com/office/officeart/2008/layout/HalfCircleOrganizationChart"/>
    <dgm:cxn modelId="{01295244-C255-4AA1-907A-51B364DD5F35}" type="presParOf" srcId="{0F1E1A68-DE5F-45BF-8DEF-1669C84221CC}" destId="{BB8FB8F8-900F-447F-AA18-3B8C011BDF27}" srcOrd="1" destOrd="0" presId="urn:microsoft.com/office/officeart/2008/layout/HalfCircleOrganizationChart"/>
    <dgm:cxn modelId="{4441B2BC-F039-4102-919F-D49F4975716A}" type="presParOf" srcId="{0F1E1A68-DE5F-45BF-8DEF-1669C84221CC}" destId="{F29845CE-2942-4D4A-BF57-C1089C28CA81}" srcOrd="2" destOrd="0" presId="urn:microsoft.com/office/officeart/2008/layout/HalfCircleOrganizationChart"/>
    <dgm:cxn modelId="{9F92CC9A-53DD-4365-991C-D4828B421AB1}" type="presParOf" srcId="{0F1E1A68-DE5F-45BF-8DEF-1669C84221CC}" destId="{FFD58877-28F7-4A1F-8399-D308A0D11E26}" srcOrd="3" destOrd="0" presId="urn:microsoft.com/office/officeart/2008/layout/HalfCircleOrganizationChart"/>
    <dgm:cxn modelId="{6B0E9880-0BCF-4BB0-BBB9-9681C8D6ADA1}" type="presParOf" srcId="{D339EB54-25D9-445B-99B0-94D49E7F4C8D}" destId="{072DCD24-1CF8-4E4A-B33C-9ACADF8D2086}" srcOrd="1" destOrd="0" presId="urn:microsoft.com/office/officeart/2008/layout/HalfCircleOrganizationChart"/>
    <dgm:cxn modelId="{9BF15E35-18CA-4338-A3A2-3DEF92C05EE7}" type="presParOf" srcId="{D339EB54-25D9-445B-99B0-94D49E7F4C8D}" destId="{3DEDCC1C-1E91-4F4D-A8AC-24F056701198}" srcOrd="2" destOrd="0" presId="urn:microsoft.com/office/officeart/2008/layout/HalfCircleOrganizationChart"/>
    <dgm:cxn modelId="{6363EB12-9376-4C72-9EA0-D6E18D4C9250}" type="presParOf" srcId="{ABB81CD1-307A-496B-BFC0-ACE463BBD1AE}" destId="{A1F8DB83-CA3C-4301-A13B-F313D1BCDA3A}" srcOrd="2" destOrd="0" presId="urn:microsoft.com/office/officeart/2008/layout/HalfCircleOrganizationChart"/>
    <dgm:cxn modelId="{2B30322A-D386-46D0-AA98-B5AB241ABFA6}" type="presParOf" srcId="{ABB81CD1-307A-496B-BFC0-ACE463BBD1AE}" destId="{A826DB67-DBF1-4B9C-BA88-28392CD1D6AD}" srcOrd="3" destOrd="0" presId="urn:microsoft.com/office/officeart/2008/layout/HalfCircleOrganizationChart"/>
    <dgm:cxn modelId="{DEAAB8D5-312D-4EA3-88A4-8CB013198196}" type="presParOf" srcId="{A826DB67-DBF1-4B9C-BA88-28392CD1D6AD}" destId="{D16B02DD-69CF-4803-8927-C7C23D7BBEA8}" srcOrd="0" destOrd="0" presId="urn:microsoft.com/office/officeart/2008/layout/HalfCircleOrganizationChart"/>
    <dgm:cxn modelId="{D66D96CF-B7F7-4ABC-BF0D-7AF173E948C0}" type="presParOf" srcId="{D16B02DD-69CF-4803-8927-C7C23D7BBEA8}" destId="{5ADD179B-7D76-4B6A-B4E9-3C19001DEA9A}" srcOrd="0" destOrd="0" presId="urn:microsoft.com/office/officeart/2008/layout/HalfCircleOrganizationChart"/>
    <dgm:cxn modelId="{9CC7FC60-3F71-4467-B15C-F0D6F9AC001E}" type="presParOf" srcId="{D16B02DD-69CF-4803-8927-C7C23D7BBEA8}" destId="{780B36E9-CF9C-45F9-865C-6D33F58C3C48}" srcOrd="1" destOrd="0" presId="urn:microsoft.com/office/officeart/2008/layout/HalfCircleOrganizationChart"/>
    <dgm:cxn modelId="{19AE612D-13F9-4F0F-886C-43D6A1F28935}" type="presParOf" srcId="{D16B02DD-69CF-4803-8927-C7C23D7BBEA8}" destId="{8630BF15-F6AF-4027-B3B9-0E1060A77065}" srcOrd="2" destOrd="0" presId="urn:microsoft.com/office/officeart/2008/layout/HalfCircleOrganizationChart"/>
    <dgm:cxn modelId="{C739F050-B999-4E93-B12A-6D6F98411910}" type="presParOf" srcId="{D16B02DD-69CF-4803-8927-C7C23D7BBEA8}" destId="{5E851A0A-E60A-43F7-B445-1031618B1641}" srcOrd="3" destOrd="0" presId="urn:microsoft.com/office/officeart/2008/layout/HalfCircleOrganizationChart"/>
    <dgm:cxn modelId="{B2136033-73A5-4DC9-A304-38C601A16359}" type="presParOf" srcId="{A826DB67-DBF1-4B9C-BA88-28392CD1D6AD}" destId="{45592777-EDA0-41A4-BA81-60B2B6DA2B07}" srcOrd="1" destOrd="0" presId="urn:microsoft.com/office/officeart/2008/layout/HalfCircleOrganizationChart"/>
    <dgm:cxn modelId="{15A7ACC4-6F4C-4717-BF1E-8ED0C42FB5B2}" type="presParOf" srcId="{A826DB67-DBF1-4B9C-BA88-28392CD1D6AD}" destId="{116C9F5C-BA41-4FF4-8FFE-3EFBBD878B88}" srcOrd="2" destOrd="0" presId="urn:microsoft.com/office/officeart/2008/layout/HalfCircleOrganizationChart"/>
    <dgm:cxn modelId="{C4CB159E-EC7C-45FD-95E6-55AA641B09CF}" type="presParOf" srcId="{EAA48549-DD73-4675-AD72-B8816F777D97}" destId="{0A6760B9-1C15-4D53-9C23-7C534D1F4CAC}" srcOrd="2" destOrd="0" presId="urn:microsoft.com/office/officeart/2008/layout/HalfCircleOrganizationChart"/>
    <dgm:cxn modelId="{794C97DD-5FCB-4EC4-8C2A-ECEEEC58C008}" type="presParOf" srcId="{28D36293-FDC2-4BD9-B58A-082D83983553}" destId="{EA882BC9-05C8-45C5-B32D-BF70A4F1D53A}" srcOrd="12" destOrd="0" presId="urn:microsoft.com/office/officeart/2008/layout/HalfCircleOrganizationChart"/>
    <dgm:cxn modelId="{AD214B96-99A8-4C7E-9141-0FD095FF536F}" type="presParOf" srcId="{EA882BC9-05C8-45C5-B32D-BF70A4F1D53A}" destId="{01F87A49-2F63-4123-8BB1-9013006EF126}" srcOrd="0" destOrd="0" presId="urn:microsoft.com/office/officeart/2008/layout/HalfCircleOrganizationChart"/>
    <dgm:cxn modelId="{8B7B398D-0225-498E-B74C-840918EAA8A6}" type="presParOf" srcId="{01F87A49-2F63-4123-8BB1-9013006EF126}" destId="{4459A9FB-12C1-4EF3-9CC1-0E1553134262}" srcOrd="0" destOrd="0" presId="urn:microsoft.com/office/officeart/2008/layout/HalfCircleOrganizationChart"/>
    <dgm:cxn modelId="{E4BDCADC-1C14-4F4B-8F2E-5E582B8513B9}" type="presParOf" srcId="{01F87A49-2F63-4123-8BB1-9013006EF126}" destId="{0EB1E553-C02E-4419-85D3-A073FC7BABAF}" srcOrd="1" destOrd="0" presId="urn:microsoft.com/office/officeart/2008/layout/HalfCircleOrganizationChart"/>
    <dgm:cxn modelId="{6D3775C8-2D01-4A4E-B219-80264A865768}" type="presParOf" srcId="{01F87A49-2F63-4123-8BB1-9013006EF126}" destId="{98B65B28-AF3F-438E-9099-54F65D5A9592}" srcOrd="2" destOrd="0" presId="urn:microsoft.com/office/officeart/2008/layout/HalfCircleOrganizationChart"/>
    <dgm:cxn modelId="{2161F605-6489-484E-B5BF-5A606BB1554C}" type="presParOf" srcId="{01F87A49-2F63-4123-8BB1-9013006EF126}" destId="{49825D3B-AAB1-4F6B-B72B-3456E2CBA7F0}" srcOrd="3" destOrd="0" presId="urn:microsoft.com/office/officeart/2008/layout/HalfCircleOrganizationChart"/>
    <dgm:cxn modelId="{B56529DC-F79C-4BB4-8B83-0BEC8691A1D2}" type="presParOf" srcId="{EA882BC9-05C8-45C5-B32D-BF70A4F1D53A}" destId="{F216E954-1C0B-4936-A49A-CF6123C5F51E}" srcOrd="1" destOrd="0" presId="urn:microsoft.com/office/officeart/2008/layout/HalfCircleOrganizationChart"/>
    <dgm:cxn modelId="{87ED67B7-B376-44CB-AB9D-7C1D4AE0BB9F}" type="presParOf" srcId="{F216E954-1C0B-4936-A49A-CF6123C5F51E}" destId="{96BDFA24-1683-40C7-9667-481C8ADFBF66}" srcOrd="0" destOrd="0" presId="urn:microsoft.com/office/officeart/2008/layout/HalfCircleOrganizationChart"/>
    <dgm:cxn modelId="{49751023-1F6C-4BD5-9603-D0845781788C}" type="presParOf" srcId="{F216E954-1C0B-4936-A49A-CF6123C5F51E}" destId="{4A9A361E-CE5F-473D-8612-9F3FBE7446FE}" srcOrd="1" destOrd="0" presId="urn:microsoft.com/office/officeart/2008/layout/HalfCircleOrganizationChart"/>
    <dgm:cxn modelId="{F8B133D4-6705-4780-9343-4C799719221A}" type="presParOf" srcId="{4A9A361E-CE5F-473D-8612-9F3FBE7446FE}" destId="{F0C4068F-A777-42E7-A26B-D58B793E2CC4}" srcOrd="0" destOrd="0" presId="urn:microsoft.com/office/officeart/2008/layout/HalfCircleOrganizationChart"/>
    <dgm:cxn modelId="{F219C8CE-62F4-427C-B648-BB9A91B4C643}" type="presParOf" srcId="{F0C4068F-A777-42E7-A26B-D58B793E2CC4}" destId="{E53FCB9A-16EE-4589-92CC-E2AB878085B9}" srcOrd="0" destOrd="0" presId="urn:microsoft.com/office/officeart/2008/layout/HalfCircleOrganizationChart"/>
    <dgm:cxn modelId="{C604CB2F-5973-436A-9350-39EA59E384C2}" type="presParOf" srcId="{F0C4068F-A777-42E7-A26B-D58B793E2CC4}" destId="{A79C1B4B-8BF4-42BF-A83F-505FF09B1348}" srcOrd="1" destOrd="0" presId="urn:microsoft.com/office/officeart/2008/layout/HalfCircleOrganizationChart"/>
    <dgm:cxn modelId="{8B12B147-2E1E-448E-8B0A-0C2D3EBD9A35}" type="presParOf" srcId="{F0C4068F-A777-42E7-A26B-D58B793E2CC4}" destId="{22656076-D342-472E-B474-3D77044B2C14}" srcOrd="2" destOrd="0" presId="urn:microsoft.com/office/officeart/2008/layout/HalfCircleOrganizationChart"/>
    <dgm:cxn modelId="{AF297F5B-17DD-47E0-BAE9-F02F8D258FD3}" type="presParOf" srcId="{F0C4068F-A777-42E7-A26B-D58B793E2CC4}" destId="{8FE69D62-5468-4CA1-988A-B76161FB8CD5}" srcOrd="3" destOrd="0" presId="urn:microsoft.com/office/officeart/2008/layout/HalfCircleOrganizationChart"/>
    <dgm:cxn modelId="{EA82BC5A-9D9C-4C66-B2DB-41BC5916D521}" type="presParOf" srcId="{4A9A361E-CE5F-473D-8612-9F3FBE7446FE}" destId="{9D7EE204-556F-4A2B-ABAC-3272BFD37680}" srcOrd="1" destOrd="0" presId="urn:microsoft.com/office/officeart/2008/layout/HalfCircleOrganizationChart"/>
    <dgm:cxn modelId="{F093804A-8548-47B7-856A-9203B4F86609}" type="presParOf" srcId="{4A9A361E-CE5F-473D-8612-9F3FBE7446FE}" destId="{68467E08-EADA-4C10-A191-85062C4B7EEB}" srcOrd="2" destOrd="0" presId="urn:microsoft.com/office/officeart/2008/layout/HalfCircleOrganizationChart"/>
    <dgm:cxn modelId="{104CFE83-116B-429C-A70C-379CFA62325F}" type="presParOf" srcId="{F216E954-1C0B-4936-A49A-CF6123C5F51E}" destId="{CA7E3320-78AA-428C-9074-665A50BA440A}" srcOrd="2" destOrd="0" presId="urn:microsoft.com/office/officeart/2008/layout/HalfCircleOrganizationChart"/>
    <dgm:cxn modelId="{AD7C8F0B-2697-44EE-8AB4-C78CB29145E9}" type="presParOf" srcId="{F216E954-1C0B-4936-A49A-CF6123C5F51E}" destId="{44221C32-0E6B-4A21-AB56-3FF121F11EDA}" srcOrd="3" destOrd="0" presId="urn:microsoft.com/office/officeart/2008/layout/HalfCircleOrganizationChart"/>
    <dgm:cxn modelId="{E5F244AF-0EE8-42F0-ABAC-882E2BC9EAD1}" type="presParOf" srcId="{44221C32-0E6B-4A21-AB56-3FF121F11EDA}" destId="{96EBDE40-713D-4AEE-BD6F-0DC02413A0A5}" srcOrd="0" destOrd="0" presId="urn:microsoft.com/office/officeart/2008/layout/HalfCircleOrganizationChart"/>
    <dgm:cxn modelId="{6A186207-F96E-4B0D-9DDD-8BAA50B458FF}" type="presParOf" srcId="{96EBDE40-713D-4AEE-BD6F-0DC02413A0A5}" destId="{375DB0B7-4ED9-43E7-8EB4-6E33B26AAB68}" srcOrd="0" destOrd="0" presId="urn:microsoft.com/office/officeart/2008/layout/HalfCircleOrganizationChart"/>
    <dgm:cxn modelId="{9035F8E3-0A42-4ACA-9918-BADE1F9C4E09}" type="presParOf" srcId="{96EBDE40-713D-4AEE-BD6F-0DC02413A0A5}" destId="{11EEA55A-620B-4C9B-BAE1-50049E20F4F6}" srcOrd="1" destOrd="0" presId="urn:microsoft.com/office/officeart/2008/layout/HalfCircleOrganizationChart"/>
    <dgm:cxn modelId="{D5ADECDC-FA2D-411A-AF0C-A58653849A1C}" type="presParOf" srcId="{96EBDE40-713D-4AEE-BD6F-0DC02413A0A5}" destId="{ABC58223-E59E-41DA-ADA9-8AFD87386E44}" srcOrd="2" destOrd="0" presId="urn:microsoft.com/office/officeart/2008/layout/HalfCircleOrganizationChart"/>
    <dgm:cxn modelId="{D8E80D9D-3017-4ED9-AD03-ADC43A1151AE}" type="presParOf" srcId="{96EBDE40-713D-4AEE-BD6F-0DC02413A0A5}" destId="{78EE9663-A08B-4650-B084-00181B8F5F56}" srcOrd="3" destOrd="0" presId="urn:microsoft.com/office/officeart/2008/layout/HalfCircleOrganizationChart"/>
    <dgm:cxn modelId="{50D78DB1-43F6-4A30-9C42-06901C3B4617}" type="presParOf" srcId="{44221C32-0E6B-4A21-AB56-3FF121F11EDA}" destId="{12B16BFE-F1B5-4ACD-B773-489EAC1FD02B}" srcOrd="1" destOrd="0" presId="urn:microsoft.com/office/officeart/2008/layout/HalfCircleOrganizationChart"/>
    <dgm:cxn modelId="{B35963A0-A508-494D-BE23-20A36E606DC4}" type="presParOf" srcId="{44221C32-0E6B-4A21-AB56-3FF121F11EDA}" destId="{FC30F923-31CA-45F9-9BA0-13414ECEC74C}" srcOrd="2" destOrd="0" presId="urn:microsoft.com/office/officeart/2008/layout/HalfCircleOrganizationChart"/>
    <dgm:cxn modelId="{B0224B45-C79F-4E73-8B3D-92DCD462E209}" type="presParOf" srcId="{EA882BC9-05C8-45C5-B32D-BF70A4F1D53A}" destId="{922FDC6F-8172-49CD-9463-233D27299B7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35EAAC8D-73D7-4646-A23B-32A89C50576A}">
      <dgm:prSet phldrT="[Text]" custT="1"/>
      <dgm:spPr/>
      <dgm:t>
        <a:bodyPr/>
        <a:lstStyle/>
        <a:p>
          <a:r>
            <a:rPr lang="fr-CH" sz="700" dirty="0" smtClean="0"/>
            <a:t>F</a:t>
          </a:r>
          <a:br>
            <a:rPr lang="fr-CH" sz="700" dirty="0" smtClean="0"/>
          </a:br>
          <a:r>
            <a:rPr lang="fr-CH" sz="700" dirty="0" smtClean="0"/>
            <a:t>3</a:t>
          </a:r>
          <a:endParaRPr lang="fr-CH" sz="700" dirty="0"/>
        </a:p>
      </dgm:t>
    </dgm:pt>
    <dgm:pt modelId="{E9329A22-FFBB-443F-9698-E2FBFEFEB652}" type="parTrans" cxnId="{B3432448-A5E0-4600-9187-DCC40AE63BDE}">
      <dgm:prSet/>
      <dgm:spPr/>
      <dgm:t>
        <a:bodyPr/>
        <a:lstStyle/>
        <a:p>
          <a:endParaRPr lang="fr-CH" sz="2400"/>
        </a:p>
      </dgm:t>
    </dgm:pt>
    <dgm:pt modelId="{4543E7FF-766C-4577-B6CF-6C25E82CD033}" type="sibTrans" cxnId="{B3432448-A5E0-4600-9187-DCC40AE63BDE}">
      <dgm:prSet/>
      <dgm:spPr/>
      <dgm:t>
        <a:bodyPr/>
        <a:lstStyle/>
        <a:p>
          <a:endParaRPr lang="fr-CH" sz="2400"/>
        </a:p>
      </dgm:t>
    </dgm:pt>
    <dgm:pt modelId="{A44A937F-6A72-4C33-AB7E-031FCC7D7D9F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CE0AFA7-7D41-4BDB-8664-13D156A97A75}" type="parTrans" cxnId="{48CB99ED-E995-43AD-ABDE-2F641FB4E9C1}">
      <dgm:prSet/>
      <dgm:spPr/>
      <dgm:t>
        <a:bodyPr/>
        <a:lstStyle/>
        <a:p>
          <a:endParaRPr lang="fr-CH" sz="2400"/>
        </a:p>
      </dgm:t>
    </dgm:pt>
    <dgm:pt modelId="{8A6FF53F-9153-4B37-BA73-2AC3A09F3A3B}" type="sibTrans" cxnId="{48CB99ED-E995-43AD-ABDE-2F641FB4E9C1}">
      <dgm:prSet/>
      <dgm:spPr/>
      <dgm:t>
        <a:bodyPr/>
        <a:lstStyle/>
        <a:p>
          <a:endParaRPr lang="fr-CH" sz="2400"/>
        </a:p>
      </dgm:t>
    </dgm:pt>
    <dgm:pt modelId="{7CAF7F5F-20B0-4ECD-8FB0-7EC7E8B6500B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8FA9AA40-1B78-442F-B9BD-9256CE3A58C9}" type="parTrans" cxnId="{E2DEAF6A-8394-4C9D-B7C9-6A30A9708CEA}">
      <dgm:prSet/>
      <dgm:spPr/>
      <dgm:t>
        <a:bodyPr/>
        <a:lstStyle/>
        <a:p>
          <a:endParaRPr lang="fr-CH" sz="2400"/>
        </a:p>
      </dgm:t>
    </dgm:pt>
    <dgm:pt modelId="{1D30AD3D-760E-44ED-B90A-F789EF4A2706}" type="sibTrans" cxnId="{E2DEAF6A-8394-4C9D-B7C9-6A30A9708CEA}">
      <dgm:prSet/>
      <dgm:spPr/>
      <dgm:t>
        <a:bodyPr/>
        <a:lstStyle/>
        <a:p>
          <a:endParaRPr lang="fr-CH" sz="2400"/>
        </a:p>
      </dgm:t>
    </dgm:pt>
    <dgm:pt modelId="{F998F8E7-925E-4F28-BCDB-CF162CE9B0B4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87F27B1-3213-4C58-82C2-3407D088C2B3}" type="parTrans" cxnId="{1F3C6EDB-E39D-4554-8BF6-04D121875913}">
      <dgm:prSet/>
      <dgm:spPr/>
      <dgm:t>
        <a:bodyPr/>
        <a:lstStyle/>
        <a:p>
          <a:endParaRPr lang="fr-CH" sz="2400"/>
        </a:p>
      </dgm:t>
    </dgm:pt>
    <dgm:pt modelId="{0072A379-7C24-4FA3-814A-69FC2CC32B6F}" type="sibTrans" cxnId="{1F3C6EDB-E39D-4554-8BF6-04D121875913}">
      <dgm:prSet/>
      <dgm:spPr/>
      <dgm:t>
        <a:bodyPr/>
        <a:lstStyle/>
        <a:p>
          <a:endParaRPr lang="fr-CH" sz="2400"/>
        </a:p>
      </dgm:t>
    </dgm:pt>
    <dgm:pt modelId="{06E25994-2F25-4132-A39F-A55A9E54AD3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4654628-67D5-4B38-A864-9C9ADC8BA24B}" type="parTrans" cxnId="{36A06FFA-682A-48AE-BE1A-B4AC62B31E2E}">
      <dgm:prSet/>
      <dgm:spPr/>
      <dgm:t>
        <a:bodyPr/>
        <a:lstStyle/>
        <a:p>
          <a:endParaRPr lang="fr-CH" sz="2400"/>
        </a:p>
      </dgm:t>
    </dgm:pt>
    <dgm:pt modelId="{C9047CE8-190C-4E4E-B401-AA7F30327A39}" type="sibTrans" cxnId="{36A06FFA-682A-48AE-BE1A-B4AC62B31E2E}">
      <dgm:prSet/>
      <dgm:spPr/>
      <dgm:t>
        <a:bodyPr/>
        <a:lstStyle/>
        <a:p>
          <a:endParaRPr lang="fr-CH" sz="2400"/>
        </a:p>
      </dgm:t>
    </dgm:pt>
    <dgm:pt modelId="{40C3DC95-6E36-4DF7-9021-3538B6C01BFB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913588A5-DE19-498F-A14C-8328BB879063}" type="parTrans" cxnId="{A0001D0D-FD34-435F-A8F4-D6EC7545EAC9}">
      <dgm:prSet/>
      <dgm:spPr/>
      <dgm:t>
        <a:bodyPr/>
        <a:lstStyle/>
        <a:p>
          <a:endParaRPr lang="fr-CH" sz="2400"/>
        </a:p>
      </dgm:t>
    </dgm:pt>
    <dgm:pt modelId="{B05F7207-A4DC-4B21-B182-A1908F9409FC}" type="sibTrans" cxnId="{A0001D0D-FD34-435F-A8F4-D6EC7545EAC9}">
      <dgm:prSet/>
      <dgm:spPr/>
      <dgm:t>
        <a:bodyPr/>
        <a:lstStyle/>
        <a:p>
          <a:endParaRPr lang="fr-CH" sz="2400"/>
        </a:p>
      </dgm:t>
    </dgm:pt>
    <dgm:pt modelId="{987BB1AA-A369-4D2A-8D69-7397AFD5617D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D60E3706-85A5-4CDA-BB36-E23FDED18DCA}" type="parTrans" cxnId="{2C67C2CA-6C2E-4EE0-A289-94855CCAEEFC}">
      <dgm:prSet/>
      <dgm:spPr/>
      <dgm:t>
        <a:bodyPr/>
        <a:lstStyle/>
        <a:p>
          <a:endParaRPr lang="fr-CH" sz="2400"/>
        </a:p>
      </dgm:t>
    </dgm:pt>
    <dgm:pt modelId="{79BDDED9-DAB1-4427-96DC-E92D4FF46F68}" type="sibTrans" cxnId="{2C67C2CA-6C2E-4EE0-A289-94855CCAEEFC}">
      <dgm:prSet/>
      <dgm:spPr/>
      <dgm:t>
        <a:bodyPr/>
        <a:lstStyle/>
        <a:p>
          <a:endParaRPr lang="fr-CH" sz="2400"/>
        </a:p>
      </dgm:t>
    </dgm:pt>
    <dgm:pt modelId="{5FBFB480-6708-4FC0-93E5-AFA78BE556C9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560275CE-BC6D-4583-B321-DBB629518457}" type="parTrans" cxnId="{2C030AF6-E313-4065-895A-C3E105EA5944}">
      <dgm:prSet/>
      <dgm:spPr/>
      <dgm:t>
        <a:bodyPr/>
        <a:lstStyle/>
        <a:p>
          <a:endParaRPr lang="fr-CH" sz="2400"/>
        </a:p>
      </dgm:t>
    </dgm:pt>
    <dgm:pt modelId="{490A541D-4F6C-4BDA-ACEF-FAFA0CA203E3}" type="sibTrans" cxnId="{2C030AF6-E313-4065-895A-C3E105EA5944}">
      <dgm:prSet/>
      <dgm:spPr/>
      <dgm:t>
        <a:bodyPr/>
        <a:lstStyle/>
        <a:p>
          <a:endParaRPr lang="fr-CH" sz="2400"/>
        </a:p>
      </dgm:t>
    </dgm:pt>
    <dgm:pt modelId="{ED013C63-182C-474C-B39A-2BCE57FDEF0E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03D3F1B-1BF8-4365-81D4-4DF92EDDCCFD}" type="parTrans" cxnId="{7B9E908B-3B3D-4FB0-88E7-5CF0DF0507C0}">
      <dgm:prSet/>
      <dgm:spPr/>
      <dgm:t>
        <a:bodyPr/>
        <a:lstStyle/>
        <a:p>
          <a:endParaRPr lang="fr-CH" sz="2400"/>
        </a:p>
      </dgm:t>
    </dgm:pt>
    <dgm:pt modelId="{ACB8FB73-23B8-4A2D-9969-FDBEAB45F8A0}" type="sibTrans" cxnId="{7B9E908B-3B3D-4FB0-88E7-5CF0DF0507C0}">
      <dgm:prSet/>
      <dgm:spPr/>
      <dgm:t>
        <a:bodyPr/>
        <a:lstStyle/>
        <a:p>
          <a:endParaRPr lang="fr-CH" sz="2400"/>
        </a:p>
      </dgm:t>
    </dgm:pt>
    <dgm:pt modelId="{289244B7-F02D-4789-B466-2CEC8A20D6C4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61EBFD31-639C-4D82-8706-24A0E5E7DB58}" type="parTrans" cxnId="{BBC6EED6-50C8-4F61-A96B-4A3C37504FE8}">
      <dgm:prSet/>
      <dgm:spPr/>
      <dgm:t>
        <a:bodyPr/>
        <a:lstStyle/>
        <a:p>
          <a:endParaRPr lang="fr-CH" sz="2400"/>
        </a:p>
      </dgm:t>
    </dgm:pt>
    <dgm:pt modelId="{E487BEAE-4343-4892-891D-C023A7CAA058}" type="sibTrans" cxnId="{BBC6EED6-50C8-4F61-A96B-4A3C37504FE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66595DED-6AFC-484F-B51C-2E37A62B1346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1DFE9C07-F45B-45F4-8F68-FB2FEFE6E5B5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6BD86388-492D-46EB-8293-DE1670C48E74}" type="pres">
      <dgm:prSet presAssocID="{3F3C2526-3E63-420D-8011-533980F2E012}" presName="rootComposite1" presStyleCnt="0"/>
      <dgm:spPr/>
    </dgm:pt>
    <dgm:pt modelId="{E14FF95C-395A-485F-8F08-3E73713CA8FF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1D88D30-DE05-4B7D-A329-1F809A9BED4B}" type="pres">
      <dgm:prSet presAssocID="{3F3C2526-3E63-420D-8011-533980F2E012}" presName="topArc1" presStyleLbl="parChTrans1D1" presStyleIdx="0" presStyleCnt="40"/>
      <dgm:spPr/>
    </dgm:pt>
    <dgm:pt modelId="{A342608E-5622-4066-8779-75F2419E82B7}" type="pres">
      <dgm:prSet presAssocID="{3F3C2526-3E63-420D-8011-533980F2E012}" presName="bottomArc1" presStyleLbl="parChTrans1D1" presStyleIdx="1" presStyleCnt="40"/>
      <dgm:spPr/>
    </dgm:pt>
    <dgm:pt modelId="{6B6BD8C1-6D98-43BE-B919-B88E8BDD6B06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1E372C41-DC5B-40F5-9BEB-B2C2967D27A4}" type="pres">
      <dgm:prSet presAssocID="{3F3C2526-3E63-420D-8011-533980F2E012}" presName="hierChild2" presStyleCnt="0"/>
      <dgm:spPr/>
    </dgm:pt>
    <dgm:pt modelId="{108A25E7-C4AE-49C9-8A8A-80D668817CF2}" type="pres">
      <dgm:prSet presAssocID="{3F3C2526-3E63-420D-8011-533980F2E012}" presName="hierChild3" presStyleCnt="0"/>
      <dgm:spPr/>
    </dgm:pt>
    <dgm:pt modelId="{762B823A-69DE-47B0-BA8C-3816D96D0AE4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5E88B8C9-DF58-407E-8FE2-808F8EBA5785}" type="pres">
      <dgm:prSet presAssocID="{33B34BA9-A957-4D09-83CA-7C2765478269}" presName="rootComposite1" presStyleCnt="0"/>
      <dgm:spPr/>
    </dgm:pt>
    <dgm:pt modelId="{573BA4BC-11DF-491F-B4AE-C88C5649CD00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34DEBC2-D4EE-419A-9BB0-8D2355C0A4C4}" type="pres">
      <dgm:prSet presAssocID="{33B34BA9-A957-4D09-83CA-7C2765478269}" presName="topArc1" presStyleLbl="parChTrans1D1" presStyleIdx="2" presStyleCnt="40"/>
      <dgm:spPr/>
    </dgm:pt>
    <dgm:pt modelId="{0885ECE0-8631-40B4-806A-30418DE6D60E}" type="pres">
      <dgm:prSet presAssocID="{33B34BA9-A957-4D09-83CA-7C2765478269}" presName="bottomArc1" presStyleLbl="parChTrans1D1" presStyleIdx="3" presStyleCnt="40"/>
      <dgm:spPr/>
    </dgm:pt>
    <dgm:pt modelId="{D97C3596-47B1-4CC9-A781-76D235280A9B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3399714C-C5B0-4CAC-84AC-3B07FC4C6AA1}" type="pres">
      <dgm:prSet presAssocID="{33B34BA9-A957-4D09-83CA-7C2765478269}" presName="hierChild2" presStyleCnt="0"/>
      <dgm:spPr/>
    </dgm:pt>
    <dgm:pt modelId="{FC178C94-6E12-41A6-8984-00269A3D6AC3}" type="pres">
      <dgm:prSet presAssocID="{33B34BA9-A957-4D09-83CA-7C2765478269}" presName="hierChild3" presStyleCnt="0"/>
      <dgm:spPr/>
    </dgm:pt>
    <dgm:pt modelId="{83054E4F-2CCA-4668-A2AF-98D713F3C1A8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0B4CD463-5264-4CF7-AC93-E0F38496F677}" type="pres">
      <dgm:prSet presAssocID="{4AAB9C7D-9A36-4B24-B934-F31B3BE0DEBF}" presName="rootComposite1" presStyleCnt="0"/>
      <dgm:spPr/>
    </dgm:pt>
    <dgm:pt modelId="{10E71BEE-8C8B-401E-94C3-F0F16514306E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00A91A1-1B65-4656-A301-85E9F4E73753}" type="pres">
      <dgm:prSet presAssocID="{4AAB9C7D-9A36-4B24-B934-F31B3BE0DEBF}" presName="topArc1" presStyleLbl="parChTrans1D1" presStyleIdx="4" presStyleCnt="40"/>
      <dgm:spPr/>
    </dgm:pt>
    <dgm:pt modelId="{78309FFE-3E56-4A84-8585-C0729F912432}" type="pres">
      <dgm:prSet presAssocID="{4AAB9C7D-9A36-4B24-B934-F31B3BE0DEBF}" presName="bottomArc1" presStyleLbl="parChTrans1D1" presStyleIdx="5" presStyleCnt="40"/>
      <dgm:spPr/>
    </dgm:pt>
    <dgm:pt modelId="{1C514195-9BE1-40AD-80A9-12B40F67534D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720E8C7D-A3B1-478B-9F76-AB8808A4DAE5}" type="pres">
      <dgm:prSet presAssocID="{4AAB9C7D-9A36-4B24-B934-F31B3BE0DEBF}" presName="hierChild2" presStyleCnt="0"/>
      <dgm:spPr/>
    </dgm:pt>
    <dgm:pt modelId="{EB8070B0-0308-40CB-BB8A-E1AF4EE881E4}" type="pres">
      <dgm:prSet presAssocID="{4AAB9C7D-9A36-4B24-B934-F31B3BE0DEBF}" presName="hierChild3" presStyleCnt="0"/>
      <dgm:spPr/>
    </dgm:pt>
    <dgm:pt modelId="{78FAB8F4-3672-461D-A2FB-1DEB84AF101A}" type="pres">
      <dgm:prSet presAssocID="{35EAAC8D-73D7-4646-A23B-32A89C50576A}" presName="hierRoot1" presStyleCnt="0">
        <dgm:presLayoutVars>
          <dgm:hierBranch val="init"/>
        </dgm:presLayoutVars>
      </dgm:prSet>
      <dgm:spPr/>
    </dgm:pt>
    <dgm:pt modelId="{FF4AEBF1-24B7-4F90-AF39-425A21E8E1D3}" type="pres">
      <dgm:prSet presAssocID="{35EAAC8D-73D7-4646-A23B-32A89C50576A}" presName="rootComposite1" presStyleCnt="0"/>
      <dgm:spPr/>
    </dgm:pt>
    <dgm:pt modelId="{78371BCA-C32F-426F-A41D-AFF840162DD5}" type="pres">
      <dgm:prSet presAssocID="{35EAAC8D-73D7-4646-A23B-32A89C50576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2AEADC3-56BC-4113-85DC-5873F8DFD0C4}" type="pres">
      <dgm:prSet presAssocID="{35EAAC8D-73D7-4646-A23B-32A89C50576A}" presName="topArc1" presStyleLbl="parChTrans1D1" presStyleIdx="6" presStyleCnt="40"/>
      <dgm:spPr/>
    </dgm:pt>
    <dgm:pt modelId="{8E60995F-5474-4333-A8A0-8339CFA7173E}" type="pres">
      <dgm:prSet presAssocID="{35EAAC8D-73D7-4646-A23B-32A89C50576A}" presName="bottomArc1" presStyleLbl="parChTrans1D1" presStyleIdx="7" presStyleCnt="40"/>
      <dgm:spPr/>
    </dgm:pt>
    <dgm:pt modelId="{BEAE2087-C541-4043-BB72-8E09F67C2FD2}" type="pres">
      <dgm:prSet presAssocID="{35EAAC8D-73D7-4646-A23B-32A89C50576A}" presName="topConnNode1" presStyleLbl="node1" presStyleIdx="0" presStyleCnt="0"/>
      <dgm:spPr/>
      <dgm:t>
        <a:bodyPr/>
        <a:lstStyle/>
        <a:p>
          <a:endParaRPr lang="fr-CH"/>
        </a:p>
      </dgm:t>
    </dgm:pt>
    <dgm:pt modelId="{A0532E55-9603-47BB-8687-8C6557A107AE}" type="pres">
      <dgm:prSet presAssocID="{35EAAC8D-73D7-4646-A23B-32A89C50576A}" presName="hierChild2" presStyleCnt="0"/>
      <dgm:spPr/>
    </dgm:pt>
    <dgm:pt modelId="{A4A8CBA3-914C-4FC6-992C-A68C1DF931F7}" type="pres">
      <dgm:prSet presAssocID="{35EAAC8D-73D7-4646-A23B-32A89C50576A}" presName="hierChild3" presStyleCnt="0"/>
      <dgm:spPr/>
    </dgm:pt>
    <dgm:pt modelId="{906F088B-25FA-4FFD-A4AF-1C24A420EA21}" type="pres">
      <dgm:prSet presAssocID="{A44A937F-6A72-4C33-AB7E-031FCC7D7D9F}" presName="hierRoot1" presStyleCnt="0">
        <dgm:presLayoutVars>
          <dgm:hierBranch val="init"/>
        </dgm:presLayoutVars>
      </dgm:prSet>
      <dgm:spPr/>
    </dgm:pt>
    <dgm:pt modelId="{BEBB71BB-2C72-46D3-9023-7E80C523EB3B}" type="pres">
      <dgm:prSet presAssocID="{A44A937F-6A72-4C33-AB7E-031FCC7D7D9F}" presName="rootComposite1" presStyleCnt="0"/>
      <dgm:spPr/>
    </dgm:pt>
    <dgm:pt modelId="{A58131D0-5B64-411F-A3F2-A42D6F4196B9}" type="pres">
      <dgm:prSet presAssocID="{A44A937F-6A72-4C33-AB7E-031FCC7D7D9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2B579E0-F859-4092-A0E7-49580FA3B426}" type="pres">
      <dgm:prSet presAssocID="{A44A937F-6A72-4C33-AB7E-031FCC7D7D9F}" presName="topArc1" presStyleLbl="parChTrans1D1" presStyleIdx="8" presStyleCnt="40"/>
      <dgm:spPr/>
    </dgm:pt>
    <dgm:pt modelId="{BFFCC2C6-C19C-4C67-8790-95E2A67BECB8}" type="pres">
      <dgm:prSet presAssocID="{A44A937F-6A72-4C33-AB7E-031FCC7D7D9F}" presName="bottomArc1" presStyleLbl="parChTrans1D1" presStyleIdx="9" presStyleCnt="40"/>
      <dgm:spPr/>
    </dgm:pt>
    <dgm:pt modelId="{8C263A59-19A6-4559-82F2-1BCD900B8829}" type="pres">
      <dgm:prSet presAssocID="{A44A937F-6A72-4C33-AB7E-031FCC7D7D9F}" presName="topConnNode1" presStyleLbl="node1" presStyleIdx="0" presStyleCnt="0"/>
      <dgm:spPr/>
      <dgm:t>
        <a:bodyPr/>
        <a:lstStyle/>
        <a:p>
          <a:endParaRPr lang="fr-CH"/>
        </a:p>
      </dgm:t>
    </dgm:pt>
    <dgm:pt modelId="{7081D82E-FC09-4FED-ACB1-6AF702FBCCE2}" type="pres">
      <dgm:prSet presAssocID="{A44A937F-6A72-4C33-AB7E-031FCC7D7D9F}" presName="hierChild2" presStyleCnt="0"/>
      <dgm:spPr/>
    </dgm:pt>
    <dgm:pt modelId="{F941C666-AC82-48ED-9BB7-38D85C420623}" type="pres">
      <dgm:prSet presAssocID="{A44A937F-6A72-4C33-AB7E-031FCC7D7D9F}" presName="hierChild3" presStyleCnt="0"/>
      <dgm:spPr/>
    </dgm:pt>
    <dgm:pt modelId="{601E5911-3267-4BF8-9F24-9AD20AD18E2D}" type="pres">
      <dgm:prSet presAssocID="{7CAF7F5F-20B0-4ECD-8FB0-7EC7E8B6500B}" presName="hierRoot1" presStyleCnt="0">
        <dgm:presLayoutVars>
          <dgm:hierBranch val="init"/>
        </dgm:presLayoutVars>
      </dgm:prSet>
      <dgm:spPr/>
    </dgm:pt>
    <dgm:pt modelId="{3639D696-2E40-40EB-863C-2A0685E336FD}" type="pres">
      <dgm:prSet presAssocID="{7CAF7F5F-20B0-4ECD-8FB0-7EC7E8B6500B}" presName="rootComposite1" presStyleCnt="0"/>
      <dgm:spPr/>
    </dgm:pt>
    <dgm:pt modelId="{3C125D89-8B71-4A0F-8832-D2B86DB04E8B}" type="pres">
      <dgm:prSet presAssocID="{7CAF7F5F-20B0-4ECD-8FB0-7EC7E8B6500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2730431-EC8B-41E5-889E-629649E9D528}" type="pres">
      <dgm:prSet presAssocID="{7CAF7F5F-20B0-4ECD-8FB0-7EC7E8B6500B}" presName="topArc1" presStyleLbl="parChTrans1D1" presStyleIdx="10" presStyleCnt="40"/>
      <dgm:spPr/>
    </dgm:pt>
    <dgm:pt modelId="{2B2DFC65-47F7-4DAD-B120-87F55BE3FC4F}" type="pres">
      <dgm:prSet presAssocID="{7CAF7F5F-20B0-4ECD-8FB0-7EC7E8B6500B}" presName="bottomArc1" presStyleLbl="parChTrans1D1" presStyleIdx="11" presStyleCnt="40"/>
      <dgm:spPr/>
    </dgm:pt>
    <dgm:pt modelId="{2780282E-D495-4E56-99FD-38C1C893C85E}" type="pres">
      <dgm:prSet presAssocID="{7CAF7F5F-20B0-4ECD-8FB0-7EC7E8B6500B}" presName="topConnNode1" presStyleLbl="node1" presStyleIdx="0" presStyleCnt="0"/>
      <dgm:spPr/>
      <dgm:t>
        <a:bodyPr/>
        <a:lstStyle/>
        <a:p>
          <a:endParaRPr lang="fr-CH"/>
        </a:p>
      </dgm:t>
    </dgm:pt>
    <dgm:pt modelId="{A7D4CFBB-6262-4343-81D3-8267E8C23148}" type="pres">
      <dgm:prSet presAssocID="{7CAF7F5F-20B0-4ECD-8FB0-7EC7E8B6500B}" presName="hierChild2" presStyleCnt="0"/>
      <dgm:spPr/>
    </dgm:pt>
    <dgm:pt modelId="{9845C49F-14EF-4DF6-8542-00620173B924}" type="pres">
      <dgm:prSet presAssocID="{7CAF7F5F-20B0-4ECD-8FB0-7EC7E8B6500B}" presName="hierChild3" presStyleCnt="0"/>
      <dgm:spPr/>
    </dgm:pt>
    <dgm:pt modelId="{4D4DF229-0044-447E-8D6F-A0B0D32CAB31}" type="pres">
      <dgm:prSet presAssocID="{F998F8E7-925E-4F28-BCDB-CF162CE9B0B4}" presName="hierRoot1" presStyleCnt="0">
        <dgm:presLayoutVars>
          <dgm:hierBranch val="init"/>
        </dgm:presLayoutVars>
      </dgm:prSet>
      <dgm:spPr/>
    </dgm:pt>
    <dgm:pt modelId="{5EE96E56-FF63-44A3-A6AA-F5F6EE17700C}" type="pres">
      <dgm:prSet presAssocID="{F998F8E7-925E-4F28-BCDB-CF162CE9B0B4}" presName="rootComposite1" presStyleCnt="0"/>
      <dgm:spPr/>
    </dgm:pt>
    <dgm:pt modelId="{99363B49-8C80-4227-964D-5C76C688E463}" type="pres">
      <dgm:prSet presAssocID="{F998F8E7-925E-4F28-BCDB-CF162CE9B0B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FD33492-F060-4EAD-A491-D81A846E60E1}" type="pres">
      <dgm:prSet presAssocID="{F998F8E7-925E-4F28-BCDB-CF162CE9B0B4}" presName="topArc1" presStyleLbl="parChTrans1D1" presStyleIdx="12" presStyleCnt="40"/>
      <dgm:spPr/>
    </dgm:pt>
    <dgm:pt modelId="{BAE8659D-A75B-436B-9DD0-B08B88D375BB}" type="pres">
      <dgm:prSet presAssocID="{F998F8E7-925E-4F28-BCDB-CF162CE9B0B4}" presName="bottomArc1" presStyleLbl="parChTrans1D1" presStyleIdx="13" presStyleCnt="40"/>
      <dgm:spPr/>
    </dgm:pt>
    <dgm:pt modelId="{97685C4F-B618-4F2B-9065-0EC3B50B776D}" type="pres">
      <dgm:prSet presAssocID="{F998F8E7-925E-4F28-BCDB-CF162CE9B0B4}" presName="topConnNode1" presStyleLbl="node1" presStyleIdx="0" presStyleCnt="0"/>
      <dgm:spPr/>
      <dgm:t>
        <a:bodyPr/>
        <a:lstStyle/>
        <a:p>
          <a:endParaRPr lang="fr-CH"/>
        </a:p>
      </dgm:t>
    </dgm:pt>
    <dgm:pt modelId="{0F4D0F7F-123D-4B01-8997-E6FA9C5307DD}" type="pres">
      <dgm:prSet presAssocID="{F998F8E7-925E-4F28-BCDB-CF162CE9B0B4}" presName="hierChild2" presStyleCnt="0"/>
      <dgm:spPr/>
    </dgm:pt>
    <dgm:pt modelId="{6C56647E-AFF3-4619-9A18-C72299253890}" type="pres">
      <dgm:prSet presAssocID="{F998F8E7-925E-4F28-BCDB-CF162CE9B0B4}" presName="hierChild3" presStyleCnt="0"/>
      <dgm:spPr/>
    </dgm:pt>
    <dgm:pt modelId="{B1D247AD-45F0-4818-BE12-56CC7EC429D2}" type="pres">
      <dgm:prSet presAssocID="{06E25994-2F25-4132-A39F-A55A9E54AD3E}" presName="hierRoot1" presStyleCnt="0">
        <dgm:presLayoutVars>
          <dgm:hierBranch val="init"/>
        </dgm:presLayoutVars>
      </dgm:prSet>
      <dgm:spPr/>
    </dgm:pt>
    <dgm:pt modelId="{17DEC08D-CF19-4B84-8E4F-C974E213187B}" type="pres">
      <dgm:prSet presAssocID="{06E25994-2F25-4132-A39F-A55A9E54AD3E}" presName="rootComposite1" presStyleCnt="0"/>
      <dgm:spPr/>
    </dgm:pt>
    <dgm:pt modelId="{0BD188B6-6247-47D5-BFFF-3A85150B22B6}" type="pres">
      <dgm:prSet presAssocID="{06E25994-2F25-4132-A39F-A55A9E54AD3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5BC0283-E4D7-4964-8B34-DEC666720FA0}" type="pres">
      <dgm:prSet presAssocID="{06E25994-2F25-4132-A39F-A55A9E54AD3E}" presName="topArc1" presStyleLbl="parChTrans1D1" presStyleIdx="14" presStyleCnt="40"/>
      <dgm:spPr/>
    </dgm:pt>
    <dgm:pt modelId="{4A394E30-E804-4B98-8E7E-7807A2202CE2}" type="pres">
      <dgm:prSet presAssocID="{06E25994-2F25-4132-A39F-A55A9E54AD3E}" presName="bottomArc1" presStyleLbl="parChTrans1D1" presStyleIdx="15" presStyleCnt="40"/>
      <dgm:spPr/>
    </dgm:pt>
    <dgm:pt modelId="{307F3472-47B3-47B1-B2A5-C432F5A06B3A}" type="pres">
      <dgm:prSet presAssocID="{06E25994-2F25-4132-A39F-A55A9E54AD3E}" presName="topConnNode1" presStyleLbl="node1" presStyleIdx="0" presStyleCnt="0"/>
      <dgm:spPr/>
      <dgm:t>
        <a:bodyPr/>
        <a:lstStyle/>
        <a:p>
          <a:endParaRPr lang="fr-CH"/>
        </a:p>
      </dgm:t>
    </dgm:pt>
    <dgm:pt modelId="{0A299DC9-CDCE-4A3C-96D5-DA085801A925}" type="pres">
      <dgm:prSet presAssocID="{06E25994-2F25-4132-A39F-A55A9E54AD3E}" presName="hierChild2" presStyleCnt="0"/>
      <dgm:spPr/>
    </dgm:pt>
    <dgm:pt modelId="{9CC4BF3A-F398-4BF6-974F-260027D1BF94}" type="pres">
      <dgm:prSet presAssocID="{06E25994-2F25-4132-A39F-A55A9E54AD3E}" presName="hierChild3" presStyleCnt="0"/>
      <dgm:spPr/>
    </dgm:pt>
    <dgm:pt modelId="{3867420D-03B5-467D-BDF7-E347C03B991B}" type="pres">
      <dgm:prSet presAssocID="{40C3DC95-6E36-4DF7-9021-3538B6C01BFB}" presName="hierRoot1" presStyleCnt="0">
        <dgm:presLayoutVars>
          <dgm:hierBranch val="init"/>
        </dgm:presLayoutVars>
      </dgm:prSet>
      <dgm:spPr/>
    </dgm:pt>
    <dgm:pt modelId="{0F2A1961-BF9B-4B9D-B93F-3D986B0C10FD}" type="pres">
      <dgm:prSet presAssocID="{40C3DC95-6E36-4DF7-9021-3538B6C01BFB}" presName="rootComposite1" presStyleCnt="0"/>
      <dgm:spPr/>
    </dgm:pt>
    <dgm:pt modelId="{21B2A788-9430-4EC7-BECA-BD8A346F95DC}" type="pres">
      <dgm:prSet presAssocID="{40C3DC95-6E36-4DF7-9021-3538B6C01B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AFF307B-FB22-45F7-8219-524C9E1661B9}" type="pres">
      <dgm:prSet presAssocID="{40C3DC95-6E36-4DF7-9021-3538B6C01BFB}" presName="topArc1" presStyleLbl="parChTrans1D1" presStyleIdx="16" presStyleCnt="40"/>
      <dgm:spPr/>
    </dgm:pt>
    <dgm:pt modelId="{3D043C69-6F60-4CF2-BCC1-4397DEDEE6B8}" type="pres">
      <dgm:prSet presAssocID="{40C3DC95-6E36-4DF7-9021-3538B6C01BFB}" presName="bottomArc1" presStyleLbl="parChTrans1D1" presStyleIdx="17" presStyleCnt="40"/>
      <dgm:spPr/>
    </dgm:pt>
    <dgm:pt modelId="{BB5F079B-B63C-4AFD-8343-BDD17AF9F6AA}" type="pres">
      <dgm:prSet presAssocID="{40C3DC95-6E36-4DF7-9021-3538B6C01BFB}" presName="topConnNode1" presStyleLbl="node1" presStyleIdx="0" presStyleCnt="0"/>
      <dgm:spPr/>
      <dgm:t>
        <a:bodyPr/>
        <a:lstStyle/>
        <a:p>
          <a:endParaRPr lang="fr-CH"/>
        </a:p>
      </dgm:t>
    </dgm:pt>
    <dgm:pt modelId="{7C99F9C6-7B09-4DFB-BB4C-EBBBC170E6F7}" type="pres">
      <dgm:prSet presAssocID="{40C3DC95-6E36-4DF7-9021-3538B6C01BFB}" presName="hierChild2" presStyleCnt="0"/>
      <dgm:spPr/>
    </dgm:pt>
    <dgm:pt modelId="{7D109D7F-96D9-48C3-B816-329C60C88269}" type="pres">
      <dgm:prSet presAssocID="{40C3DC95-6E36-4DF7-9021-3538B6C01BFB}" presName="hierChild3" presStyleCnt="0"/>
      <dgm:spPr/>
    </dgm:pt>
    <dgm:pt modelId="{8E67F7DE-D67B-4822-8101-E89C6DE6CEA5}" type="pres">
      <dgm:prSet presAssocID="{987BB1AA-A369-4D2A-8D69-7397AFD5617D}" presName="hierRoot1" presStyleCnt="0">
        <dgm:presLayoutVars>
          <dgm:hierBranch val="init"/>
        </dgm:presLayoutVars>
      </dgm:prSet>
      <dgm:spPr/>
    </dgm:pt>
    <dgm:pt modelId="{42A7592C-5DE8-4DC3-B183-A0507A08DF71}" type="pres">
      <dgm:prSet presAssocID="{987BB1AA-A369-4D2A-8D69-7397AFD5617D}" presName="rootComposite1" presStyleCnt="0"/>
      <dgm:spPr/>
    </dgm:pt>
    <dgm:pt modelId="{BBD17A5A-B230-41C6-B63A-4B0400198F47}" type="pres">
      <dgm:prSet presAssocID="{987BB1AA-A369-4D2A-8D69-7397AFD5617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282DFC7-A3F5-43D8-891D-FAEDFC257248}" type="pres">
      <dgm:prSet presAssocID="{987BB1AA-A369-4D2A-8D69-7397AFD5617D}" presName="topArc1" presStyleLbl="parChTrans1D1" presStyleIdx="18" presStyleCnt="40"/>
      <dgm:spPr/>
    </dgm:pt>
    <dgm:pt modelId="{99167384-6649-4FC2-AE30-77B03C0D46A9}" type="pres">
      <dgm:prSet presAssocID="{987BB1AA-A369-4D2A-8D69-7397AFD5617D}" presName="bottomArc1" presStyleLbl="parChTrans1D1" presStyleIdx="19" presStyleCnt="40"/>
      <dgm:spPr/>
    </dgm:pt>
    <dgm:pt modelId="{733F6688-D597-4431-AEE8-11A24DC8247E}" type="pres">
      <dgm:prSet presAssocID="{987BB1AA-A369-4D2A-8D69-7397AFD5617D}" presName="topConnNode1" presStyleLbl="node1" presStyleIdx="0" presStyleCnt="0"/>
      <dgm:spPr/>
      <dgm:t>
        <a:bodyPr/>
        <a:lstStyle/>
        <a:p>
          <a:endParaRPr lang="fr-CH"/>
        </a:p>
      </dgm:t>
    </dgm:pt>
    <dgm:pt modelId="{9B3C22FA-3362-49D9-BA10-F2E897221C1D}" type="pres">
      <dgm:prSet presAssocID="{987BB1AA-A369-4D2A-8D69-7397AFD5617D}" presName="hierChild2" presStyleCnt="0"/>
      <dgm:spPr/>
    </dgm:pt>
    <dgm:pt modelId="{C10F5427-5889-4995-BF97-3435B4BABE52}" type="pres">
      <dgm:prSet presAssocID="{987BB1AA-A369-4D2A-8D69-7397AFD5617D}" presName="hierChild3" presStyleCnt="0"/>
      <dgm:spPr/>
    </dgm:pt>
    <dgm:pt modelId="{9400B843-E8ED-480B-9700-51FF31778347}" type="pres">
      <dgm:prSet presAssocID="{5FBFB480-6708-4FC0-93E5-AFA78BE556C9}" presName="hierRoot1" presStyleCnt="0">
        <dgm:presLayoutVars>
          <dgm:hierBranch val="init"/>
        </dgm:presLayoutVars>
      </dgm:prSet>
      <dgm:spPr/>
    </dgm:pt>
    <dgm:pt modelId="{BC6D7669-81C4-4BAE-B1C2-3B6917B61C26}" type="pres">
      <dgm:prSet presAssocID="{5FBFB480-6708-4FC0-93E5-AFA78BE556C9}" presName="rootComposite1" presStyleCnt="0"/>
      <dgm:spPr/>
    </dgm:pt>
    <dgm:pt modelId="{142AF282-EBE3-4783-96CB-20EFBF028324}" type="pres">
      <dgm:prSet presAssocID="{5FBFB480-6708-4FC0-93E5-AFA78BE556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88D8A21-A3D1-41CF-AA04-DE94D0F4AF55}" type="pres">
      <dgm:prSet presAssocID="{5FBFB480-6708-4FC0-93E5-AFA78BE556C9}" presName="topArc1" presStyleLbl="parChTrans1D1" presStyleIdx="20" presStyleCnt="40"/>
      <dgm:spPr/>
    </dgm:pt>
    <dgm:pt modelId="{D4F61123-1330-41E6-927A-6F3E3DC6412B}" type="pres">
      <dgm:prSet presAssocID="{5FBFB480-6708-4FC0-93E5-AFA78BE556C9}" presName="bottomArc1" presStyleLbl="parChTrans1D1" presStyleIdx="21" presStyleCnt="40"/>
      <dgm:spPr/>
    </dgm:pt>
    <dgm:pt modelId="{3CF00ECD-7901-4857-B1E7-31ED3D3B8C9E}" type="pres">
      <dgm:prSet presAssocID="{5FBFB480-6708-4FC0-93E5-AFA78BE556C9}" presName="topConnNode1" presStyleLbl="node1" presStyleIdx="0" presStyleCnt="0"/>
      <dgm:spPr/>
      <dgm:t>
        <a:bodyPr/>
        <a:lstStyle/>
        <a:p>
          <a:endParaRPr lang="fr-CH"/>
        </a:p>
      </dgm:t>
    </dgm:pt>
    <dgm:pt modelId="{39B28BF4-BE86-4A1D-B2D4-B87062874FD1}" type="pres">
      <dgm:prSet presAssocID="{5FBFB480-6708-4FC0-93E5-AFA78BE556C9}" presName="hierChild2" presStyleCnt="0"/>
      <dgm:spPr/>
    </dgm:pt>
    <dgm:pt modelId="{75CB1488-AF97-4BEB-A8AD-4AD36CD842BA}" type="pres">
      <dgm:prSet presAssocID="{B03D3F1B-1BF8-4365-81D4-4DF92EDDCCFD}" presName="Name28" presStyleLbl="parChTrans1D2" presStyleIdx="0" presStyleCnt="4"/>
      <dgm:spPr/>
      <dgm:t>
        <a:bodyPr/>
        <a:lstStyle/>
        <a:p>
          <a:endParaRPr lang="fr-CH"/>
        </a:p>
      </dgm:t>
    </dgm:pt>
    <dgm:pt modelId="{50750298-663A-4496-80F0-1D071B3C761B}" type="pres">
      <dgm:prSet presAssocID="{ED013C63-182C-474C-B39A-2BCE57FDEF0E}" presName="hierRoot2" presStyleCnt="0">
        <dgm:presLayoutVars>
          <dgm:hierBranch val="init"/>
        </dgm:presLayoutVars>
      </dgm:prSet>
      <dgm:spPr/>
    </dgm:pt>
    <dgm:pt modelId="{E3833289-ABBF-420B-8F17-B7D63D8848E1}" type="pres">
      <dgm:prSet presAssocID="{ED013C63-182C-474C-B39A-2BCE57FDEF0E}" presName="rootComposite2" presStyleCnt="0"/>
      <dgm:spPr/>
    </dgm:pt>
    <dgm:pt modelId="{EDA9D267-5722-4A3C-90D1-32BAE4F8CC05}" type="pres">
      <dgm:prSet presAssocID="{ED013C63-182C-474C-B39A-2BCE57FDEF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0C0D649-FF13-44B9-8CCB-01099957F529}" type="pres">
      <dgm:prSet presAssocID="{ED013C63-182C-474C-B39A-2BCE57FDEF0E}" presName="topArc2" presStyleLbl="parChTrans1D1" presStyleIdx="22" presStyleCnt="40"/>
      <dgm:spPr/>
    </dgm:pt>
    <dgm:pt modelId="{B624506A-BE33-45F5-8F4A-6AD2F0039716}" type="pres">
      <dgm:prSet presAssocID="{ED013C63-182C-474C-B39A-2BCE57FDEF0E}" presName="bottomArc2" presStyleLbl="parChTrans1D1" presStyleIdx="23" presStyleCnt="40"/>
      <dgm:spPr/>
    </dgm:pt>
    <dgm:pt modelId="{8A2B8026-5F9C-4A3D-940D-C57390AE6FD8}" type="pres">
      <dgm:prSet presAssocID="{ED013C63-182C-474C-B39A-2BCE57FDEF0E}" presName="topConnNode2" presStyleLbl="node2" presStyleIdx="0" presStyleCnt="0"/>
      <dgm:spPr/>
      <dgm:t>
        <a:bodyPr/>
        <a:lstStyle/>
        <a:p>
          <a:endParaRPr lang="fr-CH"/>
        </a:p>
      </dgm:t>
    </dgm:pt>
    <dgm:pt modelId="{8ED46F4F-7700-4E47-9E41-669B34EE84ED}" type="pres">
      <dgm:prSet presAssocID="{ED013C63-182C-474C-B39A-2BCE57FDEF0E}" presName="hierChild4" presStyleCnt="0"/>
      <dgm:spPr/>
    </dgm:pt>
    <dgm:pt modelId="{343CA00E-88E5-471C-A756-B6F5535C58FC}" type="pres">
      <dgm:prSet presAssocID="{ED013C63-182C-474C-B39A-2BCE57FDEF0E}" presName="hierChild5" presStyleCnt="0"/>
      <dgm:spPr/>
    </dgm:pt>
    <dgm:pt modelId="{9122BEEE-FB9A-4C1D-85FE-B93939E92195}" type="pres">
      <dgm:prSet presAssocID="{61EBFD31-639C-4D82-8706-24A0E5E7DB58}" presName="Name28" presStyleLbl="parChTrans1D2" presStyleIdx="1" presStyleCnt="4"/>
      <dgm:spPr/>
      <dgm:t>
        <a:bodyPr/>
        <a:lstStyle/>
        <a:p>
          <a:endParaRPr lang="fr-CH"/>
        </a:p>
      </dgm:t>
    </dgm:pt>
    <dgm:pt modelId="{A1D78582-D5F0-44E7-871A-8A4CC88B9608}" type="pres">
      <dgm:prSet presAssocID="{289244B7-F02D-4789-B466-2CEC8A20D6C4}" presName="hierRoot2" presStyleCnt="0">
        <dgm:presLayoutVars>
          <dgm:hierBranch val="init"/>
        </dgm:presLayoutVars>
      </dgm:prSet>
      <dgm:spPr/>
    </dgm:pt>
    <dgm:pt modelId="{60DA8000-C944-4DBE-A8D2-DB6E5AE8F7B4}" type="pres">
      <dgm:prSet presAssocID="{289244B7-F02D-4789-B466-2CEC8A20D6C4}" presName="rootComposite2" presStyleCnt="0"/>
      <dgm:spPr/>
    </dgm:pt>
    <dgm:pt modelId="{ED548BA8-9468-41D3-AF29-67796E623C51}" type="pres">
      <dgm:prSet presAssocID="{289244B7-F02D-4789-B466-2CEC8A20D6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54867AA-8E39-4599-AB3D-3C65B07A3831}" type="pres">
      <dgm:prSet presAssocID="{289244B7-F02D-4789-B466-2CEC8A20D6C4}" presName="topArc2" presStyleLbl="parChTrans1D1" presStyleIdx="24" presStyleCnt="40"/>
      <dgm:spPr/>
    </dgm:pt>
    <dgm:pt modelId="{E5A0E734-BD02-4F9B-9FDB-C46D4E23E2E0}" type="pres">
      <dgm:prSet presAssocID="{289244B7-F02D-4789-B466-2CEC8A20D6C4}" presName="bottomArc2" presStyleLbl="parChTrans1D1" presStyleIdx="25" presStyleCnt="40"/>
      <dgm:spPr/>
    </dgm:pt>
    <dgm:pt modelId="{9823905C-C529-41A2-99B0-E0F4DC77ACC3}" type="pres">
      <dgm:prSet presAssocID="{289244B7-F02D-4789-B466-2CEC8A20D6C4}" presName="topConnNode2" presStyleLbl="node2" presStyleIdx="0" presStyleCnt="0"/>
      <dgm:spPr/>
      <dgm:t>
        <a:bodyPr/>
        <a:lstStyle/>
        <a:p>
          <a:endParaRPr lang="fr-CH"/>
        </a:p>
      </dgm:t>
    </dgm:pt>
    <dgm:pt modelId="{33AB42A4-9BE4-45D4-8CE9-3A1B7A2CD971}" type="pres">
      <dgm:prSet presAssocID="{289244B7-F02D-4789-B466-2CEC8A20D6C4}" presName="hierChild4" presStyleCnt="0"/>
      <dgm:spPr/>
    </dgm:pt>
    <dgm:pt modelId="{3A181DEC-282C-4E32-83BB-A60C477925E2}" type="pres">
      <dgm:prSet presAssocID="{289244B7-F02D-4789-B466-2CEC8A20D6C4}" presName="hierChild5" presStyleCnt="0"/>
      <dgm:spPr/>
    </dgm:pt>
    <dgm:pt modelId="{489A639A-CBD2-41B1-AC23-0DE249755B9B}" type="pres">
      <dgm:prSet presAssocID="{5FBFB480-6708-4FC0-93E5-AFA78BE556C9}" presName="hierChild3" presStyleCnt="0"/>
      <dgm:spPr/>
    </dgm:pt>
    <dgm:pt modelId="{DE3DEB15-F469-4DE3-ACC2-C2EFC721A6F3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F7D74C77-9C7A-4EBC-9EA2-100E8033CD9E}" type="pres">
      <dgm:prSet presAssocID="{18E1FA0D-4E29-4776-BA4C-D3E6799F267E}" presName="rootComposite1" presStyleCnt="0"/>
      <dgm:spPr/>
    </dgm:pt>
    <dgm:pt modelId="{E3489C8B-A261-4BEB-9A75-67A33C11CE8F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509C499-B7A4-484B-880F-8101CF68EFBB}" type="pres">
      <dgm:prSet presAssocID="{18E1FA0D-4E29-4776-BA4C-D3E6799F267E}" presName="topArc1" presStyleLbl="parChTrans1D1" presStyleIdx="26" presStyleCnt="40"/>
      <dgm:spPr/>
    </dgm:pt>
    <dgm:pt modelId="{4078D0D9-9DE9-4640-B18D-9E082B686AC4}" type="pres">
      <dgm:prSet presAssocID="{18E1FA0D-4E29-4776-BA4C-D3E6799F267E}" presName="bottomArc1" presStyleLbl="parChTrans1D1" presStyleIdx="27" presStyleCnt="40"/>
      <dgm:spPr/>
    </dgm:pt>
    <dgm:pt modelId="{3EBC25AE-815C-4204-ADA7-460855417DD2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BB8EFC51-624C-4A59-82A0-6D8EEC5D7D54}" type="pres">
      <dgm:prSet presAssocID="{18E1FA0D-4E29-4776-BA4C-D3E6799F267E}" presName="hierChild2" presStyleCnt="0"/>
      <dgm:spPr/>
    </dgm:pt>
    <dgm:pt modelId="{387E26E1-A2D1-4ADE-A7FD-DFA6044AF41C}" type="pres">
      <dgm:prSet presAssocID="{752E67A4-0087-4F4D-8C4C-2BE7E7544744}" presName="Name28" presStyleLbl="parChTrans1D2" presStyleIdx="2" presStyleCnt="4"/>
      <dgm:spPr/>
      <dgm:t>
        <a:bodyPr/>
        <a:lstStyle/>
        <a:p>
          <a:endParaRPr lang="fr-CH"/>
        </a:p>
      </dgm:t>
    </dgm:pt>
    <dgm:pt modelId="{5ECB0F83-5F11-4499-86E9-D2CC4880B9F0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DB1EE64B-8DB5-4833-8A73-3C98CE40138B}" type="pres">
      <dgm:prSet presAssocID="{B47694F9-F87D-4502-9516-C706D9D83F25}" presName="rootComposite2" presStyleCnt="0"/>
      <dgm:spPr/>
    </dgm:pt>
    <dgm:pt modelId="{E6C7658B-396D-4866-AC13-77F62EB7AD22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4DB3C61-7975-43EA-8F0B-71DD3B738677}" type="pres">
      <dgm:prSet presAssocID="{B47694F9-F87D-4502-9516-C706D9D83F25}" presName="topArc2" presStyleLbl="parChTrans1D1" presStyleIdx="28" presStyleCnt="40"/>
      <dgm:spPr/>
    </dgm:pt>
    <dgm:pt modelId="{151A8CE1-8ED5-45D8-A804-0504288C5DA2}" type="pres">
      <dgm:prSet presAssocID="{B47694F9-F87D-4502-9516-C706D9D83F25}" presName="bottomArc2" presStyleLbl="parChTrans1D1" presStyleIdx="29" presStyleCnt="40"/>
      <dgm:spPr/>
    </dgm:pt>
    <dgm:pt modelId="{8C84A4DD-2350-4D62-9C8A-CF563ECCF372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507B58FE-A373-427B-A193-9159EF17A3B2}" type="pres">
      <dgm:prSet presAssocID="{B47694F9-F87D-4502-9516-C706D9D83F25}" presName="hierChild4" presStyleCnt="0"/>
      <dgm:spPr/>
    </dgm:pt>
    <dgm:pt modelId="{C2726457-2BE1-48AC-9424-1E56FCB6047F}" type="pres">
      <dgm:prSet presAssocID="{B3D9AC15-00DF-41EE-8D65-A2F47D344CAE}" presName="Name28" presStyleLbl="parChTrans1D3" presStyleIdx="0" presStyleCnt="4"/>
      <dgm:spPr/>
      <dgm:t>
        <a:bodyPr/>
        <a:lstStyle/>
        <a:p>
          <a:endParaRPr lang="fr-CH"/>
        </a:p>
      </dgm:t>
    </dgm:pt>
    <dgm:pt modelId="{24642B72-543E-44A0-833A-E5F3DC5CFBFA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D157365C-633C-47EA-9354-F5553F404B3F}" type="pres">
      <dgm:prSet presAssocID="{E2E084DF-F39B-4878-AB4A-A8D119AC57A0}" presName="rootComposite2" presStyleCnt="0"/>
      <dgm:spPr/>
    </dgm:pt>
    <dgm:pt modelId="{6F6E1B5E-B7CE-4DFF-AE58-5F1B9D691C1F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9C30D99-D665-4130-9ADE-C55D023399E8}" type="pres">
      <dgm:prSet presAssocID="{E2E084DF-F39B-4878-AB4A-A8D119AC57A0}" presName="topArc2" presStyleLbl="parChTrans1D1" presStyleIdx="30" presStyleCnt="40"/>
      <dgm:spPr/>
    </dgm:pt>
    <dgm:pt modelId="{B243EC19-35B7-4DDB-A63A-A3544C210097}" type="pres">
      <dgm:prSet presAssocID="{E2E084DF-F39B-4878-AB4A-A8D119AC57A0}" presName="bottomArc2" presStyleLbl="parChTrans1D1" presStyleIdx="31" presStyleCnt="40"/>
      <dgm:spPr/>
    </dgm:pt>
    <dgm:pt modelId="{7FCD1B71-7FE3-40E9-B648-6DDC001E2A3A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39456827-2B27-43DA-B999-70EABD4FAE61}" type="pres">
      <dgm:prSet presAssocID="{E2E084DF-F39B-4878-AB4A-A8D119AC57A0}" presName="hierChild4" presStyleCnt="0"/>
      <dgm:spPr/>
    </dgm:pt>
    <dgm:pt modelId="{EF3C706D-9FFC-4A61-B4DE-5B02BC1C5033}" type="pres">
      <dgm:prSet presAssocID="{E2E084DF-F39B-4878-AB4A-A8D119AC57A0}" presName="hierChild5" presStyleCnt="0"/>
      <dgm:spPr/>
    </dgm:pt>
    <dgm:pt modelId="{6A47C0C7-E0B7-455D-9AF7-DEA17CE7EF8C}" type="pres">
      <dgm:prSet presAssocID="{F19DE134-47E8-496F-81BC-9F957D3D5945}" presName="Name28" presStyleLbl="parChTrans1D3" presStyleIdx="1" presStyleCnt="4"/>
      <dgm:spPr/>
      <dgm:t>
        <a:bodyPr/>
        <a:lstStyle/>
        <a:p>
          <a:endParaRPr lang="fr-CH"/>
        </a:p>
      </dgm:t>
    </dgm:pt>
    <dgm:pt modelId="{9291936E-DDF1-4DC0-818A-8E536A11BE27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C7F9FFDB-6284-4621-A5CF-B6905E5FC8DB}" type="pres">
      <dgm:prSet presAssocID="{6C544CE6-B3EA-4F4B-B883-034577FB54B0}" presName="rootComposite2" presStyleCnt="0"/>
      <dgm:spPr/>
    </dgm:pt>
    <dgm:pt modelId="{2304011A-13C7-4828-8EB4-3AB778EF311F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A66F5AB-4F17-41DA-9477-DEB094BEDA4A}" type="pres">
      <dgm:prSet presAssocID="{6C544CE6-B3EA-4F4B-B883-034577FB54B0}" presName="topArc2" presStyleLbl="parChTrans1D1" presStyleIdx="32" presStyleCnt="40"/>
      <dgm:spPr/>
    </dgm:pt>
    <dgm:pt modelId="{7AE043F6-5333-4EA2-B459-8C801C32BE76}" type="pres">
      <dgm:prSet presAssocID="{6C544CE6-B3EA-4F4B-B883-034577FB54B0}" presName="bottomArc2" presStyleLbl="parChTrans1D1" presStyleIdx="33" presStyleCnt="40"/>
      <dgm:spPr/>
    </dgm:pt>
    <dgm:pt modelId="{B59DFE0D-4B9D-416D-A345-87460651DF26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B7B0BB56-9B63-42F9-ACFB-E83EB51BEA23}" type="pres">
      <dgm:prSet presAssocID="{6C544CE6-B3EA-4F4B-B883-034577FB54B0}" presName="hierChild4" presStyleCnt="0"/>
      <dgm:spPr/>
    </dgm:pt>
    <dgm:pt modelId="{8DD84DA1-A122-4A3D-AAAA-184E84120C52}" type="pres">
      <dgm:prSet presAssocID="{6C544CE6-B3EA-4F4B-B883-034577FB54B0}" presName="hierChild5" presStyleCnt="0"/>
      <dgm:spPr/>
    </dgm:pt>
    <dgm:pt modelId="{53B832C3-19C3-41DA-94BD-2F6A29390405}" type="pres">
      <dgm:prSet presAssocID="{B47694F9-F87D-4502-9516-C706D9D83F25}" presName="hierChild5" presStyleCnt="0"/>
      <dgm:spPr/>
    </dgm:pt>
    <dgm:pt modelId="{2889B2A6-1EC8-444B-9330-24D96A3AC917}" type="pres">
      <dgm:prSet presAssocID="{6E820660-CF39-42C3-992F-3915E9C88F7D}" presName="Name28" presStyleLbl="parChTrans1D2" presStyleIdx="3" presStyleCnt="4"/>
      <dgm:spPr/>
      <dgm:t>
        <a:bodyPr/>
        <a:lstStyle/>
        <a:p>
          <a:endParaRPr lang="fr-CH"/>
        </a:p>
      </dgm:t>
    </dgm:pt>
    <dgm:pt modelId="{939DA42A-D1BF-4E35-B127-E70A541E77A5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C35736A5-2326-44F1-AD70-989AED5F3E28}" type="pres">
      <dgm:prSet presAssocID="{244767F1-5EF6-41E9-A078-1A9C0562A037}" presName="rootComposite2" presStyleCnt="0"/>
      <dgm:spPr/>
    </dgm:pt>
    <dgm:pt modelId="{941622A7-6989-46A4-B8DA-231C967B2EDA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384EA43-300F-4D7B-96F5-A9E63898699E}" type="pres">
      <dgm:prSet presAssocID="{244767F1-5EF6-41E9-A078-1A9C0562A037}" presName="topArc2" presStyleLbl="parChTrans1D1" presStyleIdx="34" presStyleCnt="40"/>
      <dgm:spPr/>
    </dgm:pt>
    <dgm:pt modelId="{CE527EF0-7FC8-4DAC-B475-4138EFC7C528}" type="pres">
      <dgm:prSet presAssocID="{244767F1-5EF6-41E9-A078-1A9C0562A037}" presName="bottomArc2" presStyleLbl="parChTrans1D1" presStyleIdx="35" presStyleCnt="40"/>
      <dgm:spPr/>
    </dgm:pt>
    <dgm:pt modelId="{B7E4B34C-7405-4846-AF2E-110B9E471B6C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398175E4-2D04-4579-8834-C08F92E3EDC2}" type="pres">
      <dgm:prSet presAssocID="{244767F1-5EF6-41E9-A078-1A9C0562A037}" presName="hierChild4" presStyleCnt="0"/>
      <dgm:spPr/>
    </dgm:pt>
    <dgm:pt modelId="{FBFF09D3-2B4E-4DB1-94C7-68078E0F47EB}" type="pres">
      <dgm:prSet presAssocID="{D760BA08-E59D-4789-9D8C-62A8E7E85DCA}" presName="Name28" presStyleLbl="parChTrans1D3" presStyleIdx="2" presStyleCnt="4"/>
      <dgm:spPr/>
      <dgm:t>
        <a:bodyPr/>
        <a:lstStyle/>
        <a:p>
          <a:endParaRPr lang="fr-CH"/>
        </a:p>
      </dgm:t>
    </dgm:pt>
    <dgm:pt modelId="{15F97F52-818B-49EA-8FD9-268DDE7C7BAD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8258D9D6-CD6F-4DE3-9793-228AF7DCD3E5}" type="pres">
      <dgm:prSet presAssocID="{D335B0CC-85C6-4594-9612-47758211A5DF}" presName="rootComposite2" presStyleCnt="0"/>
      <dgm:spPr/>
    </dgm:pt>
    <dgm:pt modelId="{E67341F2-9D32-4709-A330-01319E527D2F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1099A36-48BF-4A1E-9AC0-82D440AEAA6A}" type="pres">
      <dgm:prSet presAssocID="{D335B0CC-85C6-4594-9612-47758211A5DF}" presName="topArc2" presStyleLbl="parChTrans1D1" presStyleIdx="36" presStyleCnt="40"/>
      <dgm:spPr/>
    </dgm:pt>
    <dgm:pt modelId="{1220A8B6-0EEC-47C1-A9B9-B6DC71ABD7A7}" type="pres">
      <dgm:prSet presAssocID="{D335B0CC-85C6-4594-9612-47758211A5DF}" presName="bottomArc2" presStyleLbl="parChTrans1D1" presStyleIdx="37" presStyleCnt="40"/>
      <dgm:spPr/>
    </dgm:pt>
    <dgm:pt modelId="{E3EBB7CA-CE98-4632-9D59-CFD0C27D9717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B63C6350-6852-4DEE-9298-C02FA9E4789B}" type="pres">
      <dgm:prSet presAssocID="{D335B0CC-85C6-4594-9612-47758211A5DF}" presName="hierChild4" presStyleCnt="0"/>
      <dgm:spPr/>
    </dgm:pt>
    <dgm:pt modelId="{3F24EB39-626E-4611-B1C5-EFF313E10673}" type="pres">
      <dgm:prSet presAssocID="{D335B0CC-85C6-4594-9612-47758211A5DF}" presName="hierChild5" presStyleCnt="0"/>
      <dgm:spPr/>
    </dgm:pt>
    <dgm:pt modelId="{13B408B5-84F8-4D49-AAC7-998E253122DE}" type="pres">
      <dgm:prSet presAssocID="{9E360787-D136-4539-8287-E4F018249AA0}" presName="Name28" presStyleLbl="parChTrans1D3" presStyleIdx="3" presStyleCnt="4"/>
      <dgm:spPr/>
      <dgm:t>
        <a:bodyPr/>
        <a:lstStyle/>
        <a:p>
          <a:endParaRPr lang="fr-CH"/>
        </a:p>
      </dgm:t>
    </dgm:pt>
    <dgm:pt modelId="{EE3F723F-00BA-4F84-81DB-2F1F7FC51174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5CD6B594-AB73-4812-B75D-76EA678D13A6}" type="pres">
      <dgm:prSet presAssocID="{9D8B7065-F864-4700-967D-9B05CB1D6C3F}" presName="rootComposite2" presStyleCnt="0"/>
      <dgm:spPr/>
    </dgm:pt>
    <dgm:pt modelId="{D4D0E55C-DF35-4668-9AF2-9838DC010204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F5E7F6E-C560-4768-A7C9-770949D77C5C}" type="pres">
      <dgm:prSet presAssocID="{9D8B7065-F864-4700-967D-9B05CB1D6C3F}" presName="topArc2" presStyleLbl="parChTrans1D1" presStyleIdx="38" presStyleCnt="40"/>
      <dgm:spPr/>
    </dgm:pt>
    <dgm:pt modelId="{1DBE61F4-DBAE-43EE-9683-37932C241B9C}" type="pres">
      <dgm:prSet presAssocID="{9D8B7065-F864-4700-967D-9B05CB1D6C3F}" presName="bottomArc2" presStyleLbl="parChTrans1D1" presStyleIdx="39" presStyleCnt="40"/>
      <dgm:spPr/>
    </dgm:pt>
    <dgm:pt modelId="{609B5627-4CFC-4C2E-A0C6-ECE61BAE9083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29DC87B2-6D00-4426-A7DB-0C545DF87467}" type="pres">
      <dgm:prSet presAssocID="{9D8B7065-F864-4700-967D-9B05CB1D6C3F}" presName="hierChild4" presStyleCnt="0"/>
      <dgm:spPr/>
    </dgm:pt>
    <dgm:pt modelId="{5881C4B7-3229-4211-903D-7596370A1AE2}" type="pres">
      <dgm:prSet presAssocID="{9D8B7065-F864-4700-967D-9B05CB1D6C3F}" presName="hierChild5" presStyleCnt="0"/>
      <dgm:spPr/>
    </dgm:pt>
    <dgm:pt modelId="{332EEE0C-D5B9-4E7A-99FF-DCBB51C7419E}" type="pres">
      <dgm:prSet presAssocID="{244767F1-5EF6-41E9-A078-1A9C0562A037}" presName="hierChild5" presStyleCnt="0"/>
      <dgm:spPr/>
    </dgm:pt>
    <dgm:pt modelId="{678FF4E6-C82F-4168-BE2B-0727BC7CA3F9}" type="pres">
      <dgm:prSet presAssocID="{18E1FA0D-4E29-4776-BA4C-D3E6799F267E}" presName="hierChild3" presStyleCnt="0"/>
      <dgm:spPr/>
    </dgm:pt>
  </dgm:ptLst>
  <dgm:cxnLst>
    <dgm:cxn modelId="{36A06FFA-682A-48AE-BE1A-B4AC62B31E2E}" srcId="{07406146-8A23-48FC-BA88-13BA049FAC90}" destId="{06E25994-2F25-4132-A39F-A55A9E54AD3E}" srcOrd="7" destOrd="0" parTransId="{E4654628-67D5-4B38-A864-9C9ADC8BA24B}" sibTransId="{C9047CE8-190C-4E4E-B401-AA7F30327A39}"/>
    <dgm:cxn modelId="{0D0D9320-4602-4801-840C-7B59C833A685}" type="presOf" srcId="{6E820660-CF39-42C3-992F-3915E9C88F7D}" destId="{2889B2A6-1EC8-444B-9330-24D96A3AC917}" srcOrd="0" destOrd="0" presId="urn:microsoft.com/office/officeart/2008/layout/HalfCircleOrganizationChart"/>
    <dgm:cxn modelId="{5C068749-B557-4AD3-A487-ADE6172EBE35}" type="presOf" srcId="{289244B7-F02D-4789-B466-2CEC8A20D6C4}" destId="{9823905C-C529-41A2-99B0-E0F4DC77ACC3}" srcOrd="1" destOrd="0" presId="urn:microsoft.com/office/officeart/2008/layout/HalfCircleOrganizationChart"/>
    <dgm:cxn modelId="{E4E2CD35-4A98-4AC2-B06F-2DF262435865}" type="presOf" srcId="{40C3DC95-6E36-4DF7-9021-3538B6C01BFB}" destId="{21B2A788-9430-4EC7-BECA-BD8A346F95DC}" srcOrd="0" destOrd="0" presId="urn:microsoft.com/office/officeart/2008/layout/HalfCircleOrganizationChart"/>
    <dgm:cxn modelId="{3A997B92-B3AB-44E4-A0D8-467D1A4F052E}" type="presOf" srcId="{E2E084DF-F39B-4878-AB4A-A8D119AC57A0}" destId="{6F6E1B5E-B7CE-4DFF-AE58-5F1B9D691C1F}" srcOrd="0" destOrd="0" presId="urn:microsoft.com/office/officeart/2008/layout/HalfCircleOrganizationChart"/>
    <dgm:cxn modelId="{2C67C2CA-6C2E-4EE0-A289-94855CCAEEFC}" srcId="{07406146-8A23-48FC-BA88-13BA049FAC90}" destId="{987BB1AA-A369-4D2A-8D69-7397AFD5617D}" srcOrd="9" destOrd="0" parTransId="{D60E3706-85A5-4CDA-BB36-E23FDED18DCA}" sibTransId="{79BDDED9-DAB1-4427-96DC-E92D4FF46F68}"/>
    <dgm:cxn modelId="{ADE9C89C-75D5-4F61-877E-555A1D84B1E3}" type="presOf" srcId="{18E1FA0D-4E29-4776-BA4C-D3E6799F267E}" destId="{E3489C8B-A261-4BEB-9A75-67A33C11CE8F}" srcOrd="0" destOrd="0" presId="urn:microsoft.com/office/officeart/2008/layout/HalfCircleOrganizationChart"/>
    <dgm:cxn modelId="{1381A8ED-353A-436B-928E-5BFB6D32884B}" type="presOf" srcId="{ED013C63-182C-474C-B39A-2BCE57FDEF0E}" destId="{8A2B8026-5F9C-4A3D-940D-C57390AE6FD8}" srcOrd="1" destOrd="0" presId="urn:microsoft.com/office/officeart/2008/layout/HalfCircleOrganizationChart"/>
    <dgm:cxn modelId="{48CB99ED-E995-43AD-ABDE-2F641FB4E9C1}" srcId="{07406146-8A23-48FC-BA88-13BA049FAC90}" destId="{A44A937F-6A72-4C33-AB7E-031FCC7D7D9F}" srcOrd="4" destOrd="0" parTransId="{DCE0AFA7-7D41-4BDB-8664-13D156A97A75}" sibTransId="{8A6FF53F-9153-4B37-BA73-2AC3A09F3A3B}"/>
    <dgm:cxn modelId="{E2DEAF6A-8394-4C9D-B7C9-6A30A9708CEA}" srcId="{07406146-8A23-48FC-BA88-13BA049FAC90}" destId="{7CAF7F5F-20B0-4ECD-8FB0-7EC7E8B6500B}" srcOrd="5" destOrd="0" parTransId="{8FA9AA40-1B78-442F-B9BD-9256CE3A58C9}" sibTransId="{1D30AD3D-760E-44ED-B90A-F789EF4A2706}"/>
    <dgm:cxn modelId="{7B9B6982-5299-4679-B23D-38C89F994515}" type="presOf" srcId="{987BB1AA-A369-4D2A-8D69-7397AFD5617D}" destId="{733F6688-D597-4431-AEE8-11A24DC8247E}" srcOrd="1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043D5971-1DC9-41A2-9351-CE8DB1B3D566}" type="presOf" srcId="{B3D9AC15-00DF-41EE-8D65-A2F47D344CAE}" destId="{C2726457-2BE1-48AC-9424-1E56FCB6047F}" srcOrd="0" destOrd="0" presId="urn:microsoft.com/office/officeart/2008/layout/HalfCircleOrganizationChart"/>
    <dgm:cxn modelId="{B007B73E-6255-43A5-9DBB-CB2C527EB2AC}" type="presOf" srcId="{07406146-8A23-48FC-BA88-13BA049FAC90}" destId="{66595DED-6AFC-484F-B51C-2E37A62B1346}" srcOrd="0" destOrd="0" presId="urn:microsoft.com/office/officeart/2008/layout/HalfCircleOrganizationChart"/>
    <dgm:cxn modelId="{5D38B55E-1691-4650-B2BA-1C153D4C47E5}" type="presOf" srcId="{B47694F9-F87D-4502-9516-C706D9D83F25}" destId="{8C84A4DD-2350-4D62-9C8A-CF563ECCF372}" srcOrd="1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251EC642-C5C5-4E3F-BF16-75B07103DA44}" type="presOf" srcId="{9E360787-D136-4539-8287-E4F018249AA0}" destId="{13B408B5-84F8-4D49-AAC7-998E253122DE}" srcOrd="0" destOrd="0" presId="urn:microsoft.com/office/officeart/2008/layout/HalfCircleOrganizationChart"/>
    <dgm:cxn modelId="{967E93EB-3A32-4EFB-A96D-90C36422A901}" type="presOf" srcId="{F998F8E7-925E-4F28-BCDB-CF162CE9B0B4}" destId="{97685C4F-B618-4F2B-9065-0EC3B50B776D}" srcOrd="1" destOrd="0" presId="urn:microsoft.com/office/officeart/2008/layout/HalfCircleOrganizationChart"/>
    <dgm:cxn modelId="{DB427DF4-4971-472D-8226-45E8EEDCE924}" type="presOf" srcId="{06E25994-2F25-4132-A39F-A55A9E54AD3E}" destId="{307F3472-47B3-47B1-B2A5-C432F5A06B3A}" srcOrd="1" destOrd="0" presId="urn:microsoft.com/office/officeart/2008/layout/HalfCircleOrganizationChart"/>
    <dgm:cxn modelId="{B3DB6DC3-4407-47CD-A494-57C3A27E6CA0}" type="presOf" srcId="{ED013C63-182C-474C-B39A-2BCE57FDEF0E}" destId="{EDA9D267-5722-4A3C-90D1-32BAE4F8CC05}" srcOrd="0" destOrd="0" presId="urn:microsoft.com/office/officeart/2008/layout/HalfCircleOrganizationChart"/>
    <dgm:cxn modelId="{ED13FEFF-605E-464A-B339-1A44B0DEB154}" type="presOf" srcId="{289244B7-F02D-4789-B466-2CEC8A20D6C4}" destId="{ED548BA8-9468-41D3-AF29-67796E623C51}" srcOrd="0" destOrd="0" presId="urn:microsoft.com/office/officeart/2008/layout/HalfCircleOrganizationChart"/>
    <dgm:cxn modelId="{6E61F263-7B3E-4443-8292-6F4F98B7151F}" type="presOf" srcId="{B03D3F1B-1BF8-4365-81D4-4DF92EDDCCFD}" destId="{75CB1488-AF97-4BEB-A8AD-4AD36CD842BA}" srcOrd="0" destOrd="0" presId="urn:microsoft.com/office/officeart/2008/layout/HalfCircleOrganizationChart"/>
    <dgm:cxn modelId="{7EC0835C-0AE1-4D0B-9B4D-EA9E5751305E}" type="presOf" srcId="{244767F1-5EF6-41E9-A078-1A9C0562A037}" destId="{B7E4B34C-7405-4846-AF2E-110B9E471B6C}" srcOrd="1" destOrd="0" presId="urn:microsoft.com/office/officeart/2008/layout/HalfCircleOrganizationChart"/>
    <dgm:cxn modelId="{9BD57623-3244-4884-B7B6-DC5580DE794B}" type="presOf" srcId="{F19DE134-47E8-496F-81BC-9F957D3D5945}" destId="{6A47C0C7-E0B7-455D-9AF7-DEA17CE7EF8C}" srcOrd="0" destOrd="0" presId="urn:microsoft.com/office/officeart/2008/layout/HalfCircleOrganizationChart"/>
    <dgm:cxn modelId="{175B6051-23DA-416E-A31E-43B2BD751DF4}" type="presOf" srcId="{9D8B7065-F864-4700-967D-9B05CB1D6C3F}" destId="{609B5627-4CFC-4C2E-A0C6-ECE61BAE9083}" srcOrd="1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162473A5-F504-45BA-84FB-D02C5C83EA7E}" type="presOf" srcId="{35EAAC8D-73D7-4646-A23B-32A89C50576A}" destId="{78371BCA-C32F-426F-A41D-AFF840162DD5}" srcOrd="0" destOrd="0" presId="urn:microsoft.com/office/officeart/2008/layout/HalfCircleOrganizationChart"/>
    <dgm:cxn modelId="{0AA19D00-BBA5-4DD2-B05C-472DD41CDFEE}" type="presOf" srcId="{7CAF7F5F-20B0-4ECD-8FB0-7EC7E8B6500B}" destId="{3C125D89-8B71-4A0F-8832-D2B86DB04E8B}" srcOrd="0" destOrd="0" presId="urn:microsoft.com/office/officeart/2008/layout/HalfCircleOrganizationChart"/>
    <dgm:cxn modelId="{6756DC2B-D7DF-4E34-A7B5-BAA5C0632170}" type="presOf" srcId="{6C544CE6-B3EA-4F4B-B883-034577FB54B0}" destId="{B59DFE0D-4B9D-416D-A345-87460651DF26}" srcOrd="1" destOrd="0" presId="urn:microsoft.com/office/officeart/2008/layout/HalfCircleOrganizationChart"/>
    <dgm:cxn modelId="{FFE78D45-2742-4391-82AB-4D8F66B22732}" type="presOf" srcId="{244767F1-5EF6-41E9-A078-1A9C0562A037}" destId="{941622A7-6989-46A4-B8DA-231C967B2EDA}" srcOrd="0" destOrd="0" presId="urn:microsoft.com/office/officeart/2008/layout/HalfCircleOrganizationChart"/>
    <dgm:cxn modelId="{C85E6035-5928-4AAB-AC02-3156DBA8D100}" type="presOf" srcId="{A44A937F-6A72-4C33-AB7E-031FCC7D7D9F}" destId="{A58131D0-5B64-411F-A3F2-A42D6F4196B9}" srcOrd="0" destOrd="0" presId="urn:microsoft.com/office/officeart/2008/layout/HalfCircleOrganizationChart"/>
    <dgm:cxn modelId="{C19EBA0E-F828-4FBC-9593-CCCA2D7732BE}" type="presOf" srcId="{9D8B7065-F864-4700-967D-9B05CB1D6C3F}" destId="{D4D0E55C-DF35-4668-9AF2-9838DC010204}" srcOrd="0" destOrd="0" presId="urn:microsoft.com/office/officeart/2008/layout/HalfCircleOrganizationChart"/>
    <dgm:cxn modelId="{599A8EBE-B200-4006-9A5C-712ECF7D07EC}" type="presOf" srcId="{4AAB9C7D-9A36-4B24-B934-F31B3BE0DEBF}" destId="{10E71BEE-8C8B-401E-94C3-F0F16514306E}" srcOrd="0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CDDD6E62-7AA9-475A-94E4-D181F798C200}" type="presOf" srcId="{33B34BA9-A957-4D09-83CA-7C2765478269}" destId="{D97C3596-47B1-4CC9-A781-76D235280A9B}" srcOrd="1" destOrd="0" presId="urn:microsoft.com/office/officeart/2008/layout/HalfCircleOrganizationChart"/>
    <dgm:cxn modelId="{0C1DB40D-99C0-44E1-9B2A-C6F7D8608361}" type="presOf" srcId="{06E25994-2F25-4132-A39F-A55A9E54AD3E}" destId="{0BD188B6-6247-47D5-BFFF-3A85150B22B6}" srcOrd="0" destOrd="0" presId="urn:microsoft.com/office/officeart/2008/layout/HalfCircleOrganizationChart"/>
    <dgm:cxn modelId="{6D42C86F-CDD4-46B6-AE43-FFF7118CA37A}" type="presOf" srcId="{61EBFD31-639C-4D82-8706-24A0E5E7DB58}" destId="{9122BEEE-FB9A-4C1D-85FE-B93939E92195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F83E566C-67DD-438A-AFE1-7EFD363F839A}" type="presOf" srcId="{D335B0CC-85C6-4594-9612-47758211A5DF}" destId="{E3EBB7CA-CE98-4632-9D59-CFD0C27D9717}" srcOrd="1" destOrd="0" presId="urn:microsoft.com/office/officeart/2008/layout/HalfCircleOrganizationChart"/>
    <dgm:cxn modelId="{F6899DBD-2A6D-4C00-94A7-CF13F6F1B403}" type="presOf" srcId="{7CAF7F5F-20B0-4ECD-8FB0-7EC7E8B6500B}" destId="{2780282E-D495-4E56-99FD-38C1C893C85E}" srcOrd="1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955462D4-FD9B-4911-BA18-4C819F2E72D4}" type="presOf" srcId="{18E1FA0D-4E29-4776-BA4C-D3E6799F267E}" destId="{3EBC25AE-815C-4204-ADA7-460855417DD2}" srcOrd="1" destOrd="0" presId="urn:microsoft.com/office/officeart/2008/layout/HalfCircleOrganizationChart"/>
    <dgm:cxn modelId="{4C047CD0-33DC-49A7-98A2-05BA7534E622}" type="presOf" srcId="{6C544CE6-B3EA-4F4B-B883-034577FB54B0}" destId="{2304011A-13C7-4828-8EB4-3AB778EF311F}" srcOrd="0" destOrd="0" presId="urn:microsoft.com/office/officeart/2008/layout/HalfCircleOrganizationChart"/>
    <dgm:cxn modelId="{6384A36E-B865-4BE0-8AA9-B8FE7F85B356}" type="presOf" srcId="{752E67A4-0087-4F4D-8C4C-2BE7E7544744}" destId="{387E26E1-A2D1-4ADE-A7FD-DFA6044AF41C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2F3CE9A4-20DD-40B5-9F72-195C2E4188A8}" type="presOf" srcId="{35EAAC8D-73D7-4646-A23B-32A89C50576A}" destId="{BEAE2087-C541-4043-BB72-8E09F67C2FD2}" srcOrd="1" destOrd="0" presId="urn:microsoft.com/office/officeart/2008/layout/HalfCircleOrganizationChart"/>
    <dgm:cxn modelId="{59D3A678-2381-498F-A598-C96D0009D942}" type="presOf" srcId="{A44A937F-6A72-4C33-AB7E-031FCC7D7D9F}" destId="{8C263A59-19A6-4559-82F2-1BCD900B8829}" srcOrd="1" destOrd="0" presId="urn:microsoft.com/office/officeart/2008/layout/HalfCircleOrganizationChart"/>
    <dgm:cxn modelId="{B3432448-A5E0-4600-9187-DCC40AE63BDE}" srcId="{07406146-8A23-48FC-BA88-13BA049FAC90}" destId="{35EAAC8D-73D7-4646-A23B-32A89C50576A}" srcOrd="3" destOrd="0" parTransId="{E9329A22-FFBB-443F-9698-E2FBFEFEB652}" sibTransId="{4543E7FF-766C-4577-B6CF-6C25E82CD033}"/>
    <dgm:cxn modelId="{876B6DA5-8BD2-4F82-9F1C-AA5789430002}" type="presOf" srcId="{D335B0CC-85C6-4594-9612-47758211A5DF}" destId="{E67341F2-9D32-4709-A330-01319E527D2F}" srcOrd="0" destOrd="0" presId="urn:microsoft.com/office/officeart/2008/layout/HalfCircleOrganizationChart"/>
    <dgm:cxn modelId="{643945EB-01FC-4A82-A46E-7BC6F18B720E}" type="presOf" srcId="{B47694F9-F87D-4502-9516-C706D9D83F25}" destId="{E6C7658B-396D-4866-AC13-77F62EB7AD22}" srcOrd="0" destOrd="0" presId="urn:microsoft.com/office/officeart/2008/layout/HalfCircleOrganizationChart"/>
    <dgm:cxn modelId="{BBC6EED6-50C8-4F61-A96B-4A3C37504FE8}" srcId="{5FBFB480-6708-4FC0-93E5-AFA78BE556C9}" destId="{289244B7-F02D-4789-B466-2CEC8A20D6C4}" srcOrd="1" destOrd="0" parTransId="{61EBFD31-639C-4D82-8706-24A0E5E7DB58}" sibTransId="{E487BEAE-4343-4892-891D-C023A7CAA058}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8612B030-2C0B-4188-8CDE-745CE80833AF}" type="presOf" srcId="{33B34BA9-A957-4D09-83CA-7C2765478269}" destId="{573BA4BC-11DF-491F-B4AE-C88C5649CD00}" srcOrd="0" destOrd="0" presId="urn:microsoft.com/office/officeart/2008/layout/HalfCircleOrganizationChart"/>
    <dgm:cxn modelId="{EE3B76DC-DC9A-4EA7-AD33-F7C2546E5AD3}" type="presOf" srcId="{3F3C2526-3E63-420D-8011-533980F2E012}" destId="{E14FF95C-395A-485F-8F08-3E73713CA8FF}" srcOrd="0" destOrd="0" presId="urn:microsoft.com/office/officeart/2008/layout/HalfCircleOrganizationChart"/>
    <dgm:cxn modelId="{67D7AAE3-7DDB-4248-B0C1-C35130A6376D}" type="presOf" srcId="{40C3DC95-6E36-4DF7-9021-3538B6C01BFB}" destId="{BB5F079B-B63C-4AFD-8343-BDD17AF9F6AA}" srcOrd="1" destOrd="0" presId="urn:microsoft.com/office/officeart/2008/layout/HalfCircleOrganizationChart"/>
    <dgm:cxn modelId="{25F1B5F9-A389-460C-8951-0418A3B557AA}" type="presOf" srcId="{5FBFB480-6708-4FC0-93E5-AFA78BE556C9}" destId="{3CF00ECD-7901-4857-B1E7-31ED3D3B8C9E}" srcOrd="1" destOrd="0" presId="urn:microsoft.com/office/officeart/2008/layout/HalfCircleOrganizationChart"/>
    <dgm:cxn modelId="{3DFB36D1-0AF4-4E62-9667-0E232558B87C}" srcId="{07406146-8A23-48FC-BA88-13BA049FAC90}" destId="{18E1FA0D-4E29-4776-BA4C-D3E6799F267E}" srcOrd="11" destOrd="0" parTransId="{F2B16FB8-D5B5-47CD-ABF7-92DD5F077585}" sibTransId="{83ABEB35-7606-4332-ADE9-FDF29BE3601F}"/>
    <dgm:cxn modelId="{2C030AF6-E313-4065-895A-C3E105EA5944}" srcId="{07406146-8A23-48FC-BA88-13BA049FAC90}" destId="{5FBFB480-6708-4FC0-93E5-AFA78BE556C9}" srcOrd="10" destOrd="0" parTransId="{560275CE-BC6D-4583-B321-DBB629518457}" sibTransId="{490A541D-4F6C-4BDA-ACEF-FAFA0CA203E3}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7B9E908B-3B3D-4FB0-88E7-5CF0DF0507C0}" srcId="{5FBFB480-6708-4FC0-93E5-AFA78BE556C9}" destId="{ED013C63-182C-474C-B39A-2BCE57FDEF0E}" srcOrd="0" destOrd="0" parTransId="{B03D3F1B-1BF8-4365-81D4-4DF92EDDCCFD}" sibTransId="{ACB8FB73-23B8-4A2D-9969-FDBEAB45F8A0}"/>
    <dgm:cxn modelId="{203064BA-A48F-4E09-8EA5-7773CB812B62}" type="presOf" srcId="{D760BA08-E59D-4789-9D8C-62A8E7E85DCA}" destId="{FBFF09D3-2B4E-4DB1-94C7-68078E0F47EB}" srcOrd="0" destOrd="0" presId="urn:microsoft.com/office/officeart/2008/layout/HalfCircleOrganizationChart"/>
    <dgm:cxn modelId="{7D350F42-31F6-4379-8653-BD22C16235B8}" type="presOf" srcId="{3F3C2526-3E63-420D-8011-533980F2E012}" destId="{6B6BD8C1-6D98-43BE-B919-B88E8BDD6B06}" srcOrd="1" destOrd="0" presId="urn:microsoft.com/office/officeart/2008/layout/HalfCircleOrganizationChart"/>
    <dgm:cxn modelId="{A0001D0D-FD34-435F-A8F4-D6EC7545EAC9}" srcId="{07406146-8A23-48FC-BA88-13BA049FAC90}" destId="{40C3DC95-6E36-4DF7-9021-3538B6C01BFB}" srcOrd="8" destOrd="0" parTransId="{913588A5-DE19-498F-A14C-8328BB879063}" sibTransId="{B05F7207-A4DC-4B21-B182-A1908F9409FC}"/>
    <dgm:cxn modelId="{C562F7E3-7628-4D40-859F-E8493D9A3B2C}" type="presOf" srcId="{F998F8E7-925E-4F28-BCDB-CF162CE9B0B4}" destId="{99363B49-8C80-4227-964D-5C76C688E463}" srcOrd="0" destOrd="0" presId="urn:microsoft.com/office/officeart/2008/layout/HalfCircleOrganizationChart"/>
    <dgm:cxn modelId="{1F3C6EDB-E39D-4554-8BF6-04D121875913}" srcId="{07406146-8A23-48FC-BA88-13BA049FAC90}" destId="{F998F8E7-925E-4F28-BCDB-CF162CE9B0B4}" srcOrd="6" destOrd="0" parTransId="{487F27B1-3213-4C58-82C2-3407D088C2B3}" sibTransId="{0072A379-7C24-4FA3-814A-69FC2CC32B6F}"/>
    <dgm:cxn modelId="{5AA84D63-A7DE-43D7-9912-E2755C50A7B1}" type="presOf" srcId="{5FBFB480-6708-4FC0-93E5-AFA78BE556C9}" destId="{142AF282-EBE3-4783-96CB-20EFBF028324}" srcOrd="0" destOrd="0" presId="urn:microsoft.com/office/officeart/2008/layout/HalfCircleOrganizationChart"/>
    <dgm:cxn modelId="{CD51A233-6DC9-4CB2-8E06-BB24E524D49A}" type="presOf" srcId="{987BB1AA-A369-4D2A-8D69-7397AFD5617D}" destId="{BBD17A5A-B230-41C6-B63A-4B0400198F47}" srcOrd="0" destOrd="0" presId="urn:microsoft.com/office/officeart/2008/layout/HalfCircleOrganizationChart"/>
    <dgm:cxn modelId="{C0678285-0CA6-48CF-A8B3-CD0FB0B7585D}" type="presOf" srcId="{4AAB9C7D-9A36-4B24-B934-F31B3BE0DEBF}" destId="{1C514195-9BE1-40AD-80A9-12B40F67534D}" srcOrd="1" destOrd="0" presId="urn:microsoft.com/office/officeart/2008/layout/HalfCircleOrganizationChart"/>
    <dgm:cxn modelId="{5740F081-0B1B-4984-B9BF-7C78CB8AD36B}" type="presOf" srcId="{E2E084DF-F39B-4878-AB4A-A8D119AC57A0}" destId="{7FCD1B71-7FE3-40E9-B648-6DDC001E2A3A}" srcOrd="1" destOrd="0" presId="urn:microsoft.com/office/officeart/2008/layout/HalfCircleOrganizationChart"/>
    <dgm:cxn modelId="{EA8D9948-2A84-4851-898A-18200ABF9932}" type="presParOf" srcId="{66595DED-6AFC-484F-B51C-2E37A62B1346}" destId="{1DFE9C07-F45B-45F4-8F68-FB2FEFE6E5B5}" srcOrd="0" destOrd="0" presId="urn:microsoft.com/office/officeart/2008/layout/HalfCircleOrganizationChart"/>
    <dgm:cxn modelId="{7597BFF7-1EB7-46D8-B62F-1024F02F3FF2}" type="presParOf" srcId="{1DFE9C07-F45B-45F4-8F68-FB2FEFE6E5B5}" destId="{6BD86388-492D-46EB-8293-DE1670C48E74}" srcOrd="0" destOrd="0" presId="urn:microsoft.com/office/officeart/2008/layout/HalfCircleOrganizationChart"/>
    <dgm:cxn modelId="{9D25ABB0-18BF-46A6-8775-CE1D272F9472}" type="presParOf" srcId="{6BD86388-492D-46EB-8293-DE1670C48E74}" destId="{E14FF95C-395A-485F-8F08-3E73713CA8FF}" srcOrd="0" destOrd="0" presId="urn:microsoft.com/office/officeart/2008/layout/HalfCircleOrganizationChart"/>
    <dgm:cxn modelId="{30023C4A-91FB-4254-90DE-3D7F00CB3DF5}" type="presParOf" srcId="{6BD86388-492D-46EB-8293-DE1670C48E74}" destId="{21D88D30-DE05-4B7D-A329-1F809A9BED4B}" srcOrd="1" destOrd="0" presId="urn:microsoft.com/office/officeart/2008/layout/HalfCircleOrganizationChart"/>
    <dgm:cxn modelId="{C55E5D3B-9F45-4001-A109-EB1673B3904F}" type="presParOf" srcId="{6BD86388-492D-46EB-8293-DE1670C48E74}" destId="{A342608E-5622-4066-8779-75F2419E82B7}" srcOrd="2" destOrd="0" presId="urn:microsoft.com/office/officeart/2008/layout/HalfCircleOrganizationChart"/>
    <dgm:cxn modelId="{E6D78C3E-80C9-4476-9C35-03FA72AD4AFD}" type="presParOf" srcId="{6BD86388-492D-46EB-8293-DE1670C48E74}" destId="{6B6BD8C1-6D98-43BE-B919-B88E8BDD6B06}" srcOrd="3" destOrd="0" presId="urn:microsoft.com/office/officeart/2008/layout/HalfCircleOrganizationChart"/>
    <dgm:cxn modelId="{321097B1-6E24-4AD5-BE99-B620034321A1}" type="presParOf" srcId="{1DFE9C07-F45B-45F4-8F68-FB2FEFE6E5B5}" destId="{1E372C41-DC5B-40F5-9BEB-B2C2967D27A4}" srcOrd="1" destOrd="0" presId="urn:microsoft.com/office/officeart/2008/layout/HalfCircleOrganizationChart"/>
    <dgm:cxn modelId="{97FDC943-2417-459A-A829-C22D84CC7B3A}" type="presParOf" srcId="{1DFE9C07-F45B-45F4-8F68-FB2FEFE6E5B5}" destId="{108A25E7-C4AE-49C9-8A8A-80D668817CF2}" srcOrd="2" destOrd="0" presId="urn:microsoft.com/office/officeart/2008/layout/HalfCircleOrganizationChart"/>
    <dgm:cxn modelId="{3A2C4B68-2D57-4238-B252-BF087DC8991F}" type="presParOf" srcId="{66595DED-6AFC-484F-B51C-2E37A62B1346}" destId="{762B823A-69DE-47B0-BA8C-3816D96D0AE4}" srcOrd="1" destOrd="0" presId="urn:microsoft.com/office/officeart/2008/layout/HalfCircleOrganizationChart"/>
    <dgm:cxn modelId="{FC0EA5B9-35FE-4E15-A2F0-7F970AA79E88}" type="presParOf" srcId="{762B823A-69DE-47B0-BA8C-3816D96D0AE4}" destId="{5E88B8C9-DF58-407E-8FE2-808F8EBA5785}" srcOrd="0" destOrd="0" presId="urn:microsoft.com/office/officeart/2008/layout/HalfCircleOrganizationChart"/>
    <dgm:cxn modelId="{6A1CA95D-565B-4747-A60C-8A29D8960DB5}" type="presParOf" srcId="{5E88B8C9-DF58-407E-8FE2-808F8EBA5785}" destId="{573BA4BC-11DF-491F-B4AE-C88C5649CD00}" srcOrd="0" destOrd="0" presId="urn:microsoft.com/office/officeart/2008/layout/HalfCircleOrganizationChart"/>
    <dgm:cxn modelId="{D11B698A-1A05-486F-B87D-07589004F651}" type="presParOf" srcId="{5E88B8C9-DF58-407E-8FE2-808F8EBA5785}" destId="{634DEBC2-D4EE-419A-9BB0-8D2355C0A4C4}" srcOrd="1" destOrd="0" presId="urn:microsoft.com/office/officeart/2008/layout/HalfCircleOrganizationChart"/>
    <dgm:cxn modelId="{B1656A94-B023-43B8-8005-E9328EF78DA1}" type="presParOf" srcId="{5E88B8C9-DF58-407E-8FE2-808F8EBA5785}" destId="{0885ECE0-8631-40B4-806A-30418DE6D60E}" srcOrd="2" destOrd="0" presId="urn:microsoft.com/office/officeart/2008/layout/HalfCircleOrganizationChart"/>
    <dgm:cxn modelId="{62AD1C6A-CAEF-4FD0-BEF4-DEFC45DC95F0}" type="presParOf" srcId="{5E88B8C9-DF58-407E-8FE2-808F8EBA5785}" destId="{D97C3596-47B1-4CC9-A781-76D235280A9B}" srcOrd="3" destOrd="0" presId="urn:microsoft.com/office/officeart/2008/layout/HalfCircleOrganizationChart"/>
    <dgm:cxn modelId="{ACD79AE5-0F3C-46AB-ABA2-4535B48162F5}" type="presParOf" srcId="{762B823A-69DE-47B0-BA8C-3816D96D0AE4}" destId="{3399714C-C5B0-4CAC-84AC-3B07FC4C6AA1}" srcOrd="1" destOrd="0" presId="urn:microsoft.com/office/officeart/2008/layout/HalfCircleOrganizationChart"/>
    <dgm:cxn modelId="{E1F0827D-3BE8-494D-9BF6-2DC7A9F1AB8A}" type="presParOf" srcId="{762B823A-69DE-47B0-BA8C-3816D96D0AE4}" destId="{FC178C94-6E12-41A6-8984-00269A3D6AC3}" srcOrd="2" destOrd="0" presId="urn:microsoft.com/office/officeart/2008/layout/HalfCircleOrganizationChart"/>
    <dgm:cxn modelId="{634783B6-C764-4EC9-AB2C-DDE4951D1E0E}" type="presParOf" srcId="{66595DED-6AFC-484F-B51C-2E37A62B1346}" destId="{83054E4F-2CCA-4668-A2AF-98D713F3C1A8}" srcOrd="2" destOrd="0" presId="urn:microsoft.com/office/officeart/2008/layout/HalfCircleOrganizationChart"/>
    <dgm:cxn modelId="{4A28A93F-3369-4658-A92D-7D6EDD643BEC}" type="presParOf" srcId="{83054E4F-2CCA-4668-A2AF-98D713F3C1A8}" destId="{0B4CD463-5264-4CF7-AC93-E0F38496F677}" srcOrd="0" destOrd="0" presId="urn:microsoft.com/office/officeart/2008/layout/HalfCircleOrganizationChart"/>
    <dgm:cxn modelId="{B9562946-B843-47C8-8864-1B6EBA49C5D8}" type="presParOf" srcId="{0B4CD463-5264-4CF7-AC93-E0F38496F677}" destId="{10E71BEE-8C8B-401E-94C3-F0F16514306E}" srcOrd="0" destOrd="0" presId="urn:microsoft.com/office/officeart/2008/layout/HalfCircleOrganizationChart"/>
    <dgm:cxn modelId="{A571E7E8-0CF1-4B2C-BE04-965F451552DF}" type="presParOf" srcId="{0B4CD463-5264-4CF7-AC93-E0F38496F677}" destId="{800A91A1-1B65-4656-A301-85E9F4E73753}" srcOrd="1" destOrd="0" presId="urn:microsoft.com/office/officeart/2008/layout/HalfCircleOrganizationChart"/>
    <dgm:cxn modelId="{BEAE098E-EA60-49CD-94B9-9C94351B8B9C}" type="presParOf" srcId="{0B4CD463-5264-4CF7-AC93-E0F38496F677}" destId="{78309FFE-3E56-4A84-8585-C0729F912432}" srcOrd="2" destOrd="0" presId="urn:microsoft.com/office/officeart/2008/layout/HalfCircleOrganizationChart"/>
    <dgm:cxn modelId="{85427B23-EE22-41BD-8232-199BDDCEB175}" type="presParOf" srcId="{0B4CD463-5264-4CF7-AC93-E0F38496F677}" destId="{1C514195-9BE1-40AD-80A9-12B40F67534D}" srcOrd="3" destOrd="0" presId="urn:microsoft.com/office/officeart/2008/layout/HalfCircleOrganizationChart"/>
    <dgm:cxn modelId="{770E80CF-43D5-4DF4-950B-B0EF6BDA3B5B}" type="presParOf" srcId="{83054E4F-2CCA-4668-A2AF-98D713F3C1A8}" destId="{720E8C7D-A3B1-478B-9F76-AB8808A4DAE5}" srcOrd="1" destOrd="0" presId="urn:microsoft.com/office/officeart/2008/layout/HalfCircleOrganizationChart"/>
    <dgm:cxn modelId="{E64BEA12-9966-4DD3-BC0F-D03C4B178D29}" type="presParOf" srcId="{83054E4F-2CCA-4668-A2AF-98D713F3C1A8}" destId="{EB8070B0-0308-40CB-BB8A-E1AF4EE881E4}" srcOrd="2" destOrd="0" presId="urn:microsoft.com/office/officeart/2008/layout/HalfCircleOrganizationChart"/>
    <dgm:cxn modelId="{0B1C6E44-CA07-426F-8F7E-F999A03A3928}" type="presParOf" srcId="{66595DED-6AFC-484F-B51C-2E37A62B1346}" destId="{78FAB8F4-3672-461D-A2FB-1DEB84AF101A}" srcOrd="3" destOrd="0" presId="urn:microsoft.com/office/officeart/2008/layout/HalfCircleOrganizationChart"/>
    <dgm:cxn modelId="{5A1B0656-8B58-4973-86F8-EE7ADBE0A277}" type="presParOf" srcId="{78FAB8F4-3672-461D-A2FB-1DEB84AF101A}" destId="{FF4AEBF1-24B7-4F90-AF39-425A21E8E1D3}" srcOrd="0" destOrd="0" presId="urn:microsoft.com/office/officeart/2008/layout/HalfCircleOrganizationChart"/>
    <dgm:cxn modelId="{00A66AD7-4349-45C2-8FB8-81EC457FB938}" type="presParOf" srcId="{FF4AEBF1-24B7-4F90-AF39-425A21E8E1D3}" destId="{78371BCA-C32F-426F-A41D-AFF840162DD5}" srcOrd="0" destOrd="0" presId="urn:microsoft.com/office/officeart/2008/layout/HalfCircleOrganizationChart"/>
    <dgm:cxn modelId="{038C404E-016B-4017-A6C1-4BD49A8533D3}" type="presParOf" srcId="{FF4AEBF1-24B7-4F90-AF39-425A21E8E1D3}" destId="{72AEADC3-56BC-4113-85DC-5873F8DFD0C4}" srcOrd="1" destOrd="0" presId="urn:microsoft.com/office/officeart/2008/layout/HalfCircleOrganizationChart"/>
    <dgm:cxn modelId="{9655A84C-6F76-4DE5-A470-32EB6F687D59}" type="presParOf" srcId="{FF4AEBF1-24B7-4F90-AF39-425A21E8E1D3}" destId="{8E60995F-5474-4333-A8A0-8339CFA7173E}" srcOrd="2" destOrd="0" presId="urn:microsoft.com/office/officeart/2008/layout/HalfCircleOrganizationChart"/>
    <dgm:cxn modelId="{3A8C0C48-E655-4F71-B69A-5051F30A75BF}" type="presParOf" srcId="{FF4AEBF1-24B7-4F90-AF39-425A21E8E1D3}" destId="{BEAE2087-C541-4043-BB72-8E09F67C2FD2}" srcOrd="3" destOrd="0" presId="urn:microsoft.com/office/officeart/2008/layout/HalfCircleOrganizationChart"/>
    <dgm:cxn modelId="{D1BDDBC3-68A9-410B-8074-D8E7DFF62CC5}" type="presParOf" srcId="{78FAB8F4-3672-461D-A2FB-1DEB84AF101A}" destId="{A0532E55-9603-47BB-8687-8C6557A107AE}" srcOrd="1" destOrd="0" presId="urn:microsoft.com/office/officeart/2008/layout/HalfCircleOrganizationChart"/>
    <dgm:cxn modelId="{738EE22C-81FC-45BA-A31D-F2D6351BEF36}" type="presParOf" srcId="{78FAB8F4-3672-461D-A2FB-1DEB84AF101A}" destId="{A4A8CBA3-914C-4FC6-992C-A68C1DF931F7}" srcOrd="2" destOrd="0" presId="urn:microsoft.com/office/officeart/2008/layout/HalfCircleOrganizationChart"/>
    <dgm:cxn modelId="{CA95BB87-657E-4FA9-91E7-02FAED3385A4}" type="presParOf" srcId="{66595DED-6AFC-484F-B51C-2E37A62B1346}" destId="{906F088B-25FA-4FFD-A4AF-1C24A420EA21}" srcOrd="4" destOrd="0" presId="urn:microsoft.com/office/officeart/2008/layout/HalfCircleOrganizationChart"/>
    <dgm:cxn modelId="{F8B7CC78-6363-4C30-B585-CD4BBEF6DF6C}" type="presParOf" srcId="{906F088B-25FA-4FFD-A4AF-1C24A420EA21}" destId="{BEBB71BB-2C72-46D3-9023-7E80C523EB3B}" srcOrd="0" destOrd="0" presId="urn:microsoft.com/office/officeart/2008/layout/HalfCircleOrganizationChart"/>
    <dgm:cxn modelId="{CEA5130C-7D99-490B-B647-1B826B79E171}" type="presParOf" srcId="{BEBB71BB-2C72-46D3-9023-7E80C523EB3B}" destId="{A58131D0-5B64-411F-A3F2-A42D6F4196B9}" srcOrd="0" destOrd="0" presId="urn:microsoft.com/office/officeart/2008/layout/HalfCircleOrganizationChart"/>
    <dgm:cxn modelId="{C095EF19-B8AA-41B4-A815-5940F840FA9C}" type="presParOf" srcId="{BEBB71BB-2C72-46D3-9023-7E80C523EB3B}" destId="{72B579E0-F859-4092-A0E7-49580FA3B426}" srcOrd="1" destOrd="0" presId="urn:microsoft.com/office/officeart/2008/layout/HalfCircleOrganizationChart"/>
    <dgm:cxn modelId="{AA737711-25C7-40AF-A747-C4329B08DA7A}" type="presParOf" srcId="{BEBB71BB-2C72-46D3-9023-7E80C523EB3B}" destId="{BFFCC2C6-C19C-4C67-8790-95E2A67BECB8}" srcOrd="2" destOrd="0" presId="urn:microsoft.com/office/officeart/2008/layout/HalfCircleOrganizationChart"/>
    <dgm:cxn modelId="{FD049580-DB0D-4F67-AAB5-85C0F2F38330}" type="presParOf" srcId="{BEBB71BB-2C72-46D3-9023-7E80C523EB3B}" destId="{8C263A59-19A6-4559-82F2-1BCD900B8829}" srcOrd="3" destOrd="0" presId="urn:microsoft.com/office/officeart/2008/layout/HalfCircleOrganizationChart"/>
    <dgm:cxn modelId="{0FC8189A-DEAE-47BE-805A-3A3A93A68EBB}" type="presParOf" srcId="{906F088B-25FA-4FFD-A4AF-1C24A420EA21}" destId="{7081D82E-FC09-4FED-ACB1-6AF702FBCCE2}" srcOrd="1" destOrd="0" presId="urn:microsoft.com/office/officeart/2008/layout/HalfCircleOrganizationChart"/>
    <dgm:cxn modelId="{24041F99-5AD8-4CA3-B69C-0B17CE5C0374}" type="presParOf" srcId="{906F088B-25FA-4FFD-A4AF-1C24A420EA21}" destId="{F941C666-AC82-48ED-9BB7-38D85C420623}" srcOrd="2" destOrd="0" presId="urn:microsoft.com/office/officeart/2008/layout/HalfCircleOrganizationChart"/>
    <dgm:cxn modelId="{07D6E2C1-FC08-45D7-8909-9D6DE34E8064}" type="presParOf" srcId="{66595DED-6AFC-484F-B51C-2E37A62B1346}" destId="{601E5911-3267-4BF8-9F24-9AD20AD18E2D}" srcOrd="5" destOrd="0" presId="urn:microsoft.com/office/officeart/2008/layout/HalfCircleOrganizationChart"/>
    <dgm:cxn modelId="{678FC3B3-25EF-4F9C-BD08-CC841B2B7BC6}" type="presParOf" srcId="{601E5911-3267-4BF8-9F24-9AD20AD18E2D}" destId="{3639D696-2E40-40EB-863C-2A0685E336FD}" srcOrd="0" destOrd="0" presId="urn:microsoft.com/office/officeart/2008/layout/HalfCircleOrganizationChart"/>
    <dgm:cxn modelId="{15EFDE86-0885-4CC8-9D78-CE1F23C788BE}" type="presParOf" srcId="{3639D696-2E40-40EB-863C-2A0685E336FD}" destId="{3C125D89-8B71-4A0F-8832-D2B86DB04E8B}" srcOrd="0" destOrd="0" presId="urn:microsoft.com/office/officeart/2008/layout/HalfCircleOrganizationChart"/>
    <dgm:cxn modelId="{BDC761EE-50D8-44AC-9E9A-257C6AF76B64}" type="presParOf" srcId="{3639D696-2E40-40EB-863C-2A0685E336FD}" destId="{82730431-EC8B-41E5-889E-629649E9D528}" srcOrd="1" destOrd="0" presId="urn:microsoft.com/office/officeart/2008/layout/HalfCircleOrganizationChart"/>
    <dgm:cxn modelId="{3EFC0192-90EC-4F51-B948-409D8DE02603}" type="presParOf" srcId="{3639D696-2E40-40EB-863C-2A0685E336FD}" destId="{2B2DFC65-47F7-4DAD-B120-87F55BE3FC4F}" srcOrd="2" destOrd="0" presId="urn:microsoft.com/office/officeart/2008/layout/HalfCircleOrganizationChart"/>
    <dgm:cxn modelId="{E71BD6E2-1A92-4ABB-BAA1-CA47E8CEC068}" type="presParOf" srcId="{3639D696-2E40-40EB-863C-2A0685E336FD}" destId="{2780282E-D495-4E56-99FD-38C1C893C85E}" srcOrd="3" destOrd="0" presId="urn:microsoft.com/office/officeart/2008/layout/HalfCircleOrganizationChart"/>
    <dgm:cxn modelId="{9EC519ED-49F6-4D20-BA81-EF9E1F09C36F}" type="presParOf" srcId="{601E5911-3267-4BF8-9F24-9AD20AD18E2D}" destId="{A7D4CFBB-6262-4343-81D3-8267E8C23148}" srcOrd="1" destOrd="0" presId="urn:microsoft.com/office/officeart/2008/layout/HalfCircleOrganizationChart"/>
    <dgm:cxn modelId="{27BFA3A1-6705-4EBF-9F3A-2ECEC99CCCC6}" type="presParOf" srcId="{601E5911-3267-4BF8-9F24-9AD20AD18E2D}" destId="{9845C49F-14EF-4DF6-8542-00620173B924}" srcOrd="2" destOrd="0" presId="urn:microsoft.com/office/officeart/2008/layout/HalfCircleOrganizationChart"/>
    <dgm:cxn modelId="{774C87BE-50DF-4EEE-9FD8-5342D270477F}" type="presParOf" srcId="{66595DED-6AFC-484F-B51C-2E37A62B1346}" destId="{4D4DF229-0044-447E-8D6F-A0B0D32CAB31}" srcOrd="6" destOrd="0" presId="urn:microsoft.com/office/officeart/2008/layout/HalfCircleOrganizationChart"/>
    <dgm:cxn modelId="{1F47BBF4-5C0A-4D4E-BBB1-4585F70756BB}" type="presParOf" srcId="{4D4DF229-0044-447E-8D6F-A0B0D32CAB31}" destId="{5EE96E56-FF63-44A3-A6AA-F5F6EE17700C}" srcOrd="0" destOrd="0" presId="urn:microsoft.com/office/officeart/2008/layout/HalfCircleOrganizationChart"/>
    <dgm:cxn modelId="{29BE0607-5C10-448B-892E-3E98D093FC80}" type="presParOf" srcId="{5EE96E56-FF63-44A3-A6AA-F5F6EE17700C}" destId="{99363B49-8C80-4227-964D-5C76C688E463}" srcOrd="0" destOrd="0" presId="urn:microsoft.com/office/officeart/2008/layout/HalfCircleOrganizationChart"/>
    <dgm:cxn modelId="{AA3BAFC1-6B73-4C21-B7FE-EED8CAC5983D}" type="presParOf" srcId="{5EE96E56-FF63-44A3-A6AA-F5F6EE17700C}" destId="{4FD33492-F060-4EAD-A491-D81A846E60E1}" srcOrd="1" destOrd="0" presId="urn:microsoft.com/office/officeart/2008/layout/HalfCircleOrganizationChart"/>
    <dgm:cxn modelId="{D89B3509-7CF7-4AB2-95A2-931D01085E00}" type="presParOf" srcId="{5EE96E56-FF63-44A3-A6AA-F5F6EE17700C}" destId="{BAE8659D-A75B-436B-9DD0-B08B88D375BB}" srcOrd="2" destOrd="0" presId="urn:microsoft.com/office/officeart/2008/layout/HalfCircleOrganizationChart"/>
    <dgm:cxn modelId="{894DA426-CED5-4CEA-9E2B-BB44B738D156}" type="presParOf" srcId="{5EE96E56-FF63-44A3-A6AA-F5F6EE17700C}" destId="{97685C4F-B618-4F2B-9065-0EC3B50B776D}" srcOrd="3" destOrd="0" presId="urn:microsoft.com/office/officeart/2008/layout/HalfCircleOrganizationChart"/>
    <dgm:cxn modelId="{07A4FBC7-799D-49D6-8B84-66B1C3AC2739}" type="presParOf" srcId="{4D4DF229-0044-447E-8D6F-A0B0D32CAB31}" destId="{0F4D0F7F-123D-4B01-8997-E6FA9C5307DD}" srcOrd="1" destOrd="0" presId="urn:microsoft.com/office/officeart/2008/layout/HalfCircleOrganizationChart"/>
    <dgm:cxn modelId="{5E5CF4C5-1667-4AAB-B7C3-E2DC34D6AC65}" type="presParOf" srcId="{4D4DF229-0044-447E-8D6F-A0B0D32CAB31}" destId="{6C56647E-AFF3-4619-9A18-C72299253890}" srcOrd="2" destOrd="0" presId="urn:microsoft.com/office/officeart/2008/layout/HalfCircleOrganizationChart"/>
    <dgm:cxn modelId="{C6B49A0E-C2E8-408A-9699-2CB5DCF482DC}" type="presParOf" srcId="{66595DED-6AFC-484F-B51C-2E37A62B1346}" destId="{B1D247AD-45F0-4818-BE12-56CC7EC429D2}" srcOrd="7" destOrd="0" presId="urn:microsoft.com/office/officeart/2008/layout/HalfCircleOrganizationChart"/>
    <dgm:cxn modelId="{E12D3704-85EF-4A7B-BD33-6E10C9150432}" type="presParOf" srcId="{B1D247AD-45F0-4818-BE12-56CC7EC429D2}" destId="{17DEC08D-CF19-4B84-8E4F-C974E213187B}" srcOrd="0" destOrd="0" presId="urn:microsoft.com/office/officeart/2008/layout/HalfCircleOrganizationChart"/>
    <dgm:cxn modelId="{B77B3A3B-34EA-4755-9989-DE56345EB31F}" type="presParOf" srcId="{17DEC08D-CF19-4B84-8E4F-C974E213187B}" destId="{0BD188B6-6247-47D5-BFFF-3A85150B22B6}" srcOrd="0" destOrd="0" presId="urn:microsoft.com/office/officeart/2008/layout/HalfCircleOrganizationChart"/>
    <dgm:cxn modelId="{265E547F-C80F-4289-803F-6D9B43CD5646}" type="presParOf" srcId="{17DEC08D-CF19-4B84-8E4F-C974E213187B}" destId="{05BC0283-E4D7-4964-8B34-DEC666720FA0}" srcOrd="1" destOrd="0" presId="urn:microsoft.com/office/officeart/2008/layout/HalfCircleOrganizationChart"/>
    <dgm:cxn modelId="{EDD80469-C0AC-4412-BA29-EF736610C18C}" type="presParOf" srcId="{17DEC08D-CF19-4B84-8E4F-C974E213187B}" destId="{4A394E30-E804-4B98-8E7E-7807A2202CE2}" srcOrd="2" destOrd="0" presId="urn:microsoft.com/office/officeart/2008/layout/HalfCircleOrganizationChart"/>
    <dgm:cxn modelId="{1307252C-EFE6-45E3-93B6-53BF4307FE45}" type="presParOf" srcId="{17DEC08D-CF19-4B84-8E4F-C974E213187B}" destId="{307F3472-47B3-47B1-B2A5-C432F5A06B3A}" srcOrd="3" destOrd="0" presId="urn:microsoft.com/office/officeart/2008/layout/HalfCircleOrganizationChart"/>
    <dgm:cxn modelId="{B478BEF2-61A2-4107-B65C-44A1B13FDA1B}" type="presParOf" srcId="{B1D247AD-45F0-4818-BE12-56CC7EC429D2}" destId="{0A299DC9-CDCE-4A3C-96D5-DA085801A925}" srcOrd="1" destOrd="0" presId="urn:microsoft.com/office/officeart/2008/layout/HalfCircleOrganizationChart"/>
    <dgm:cxn modelId="{FCD0735B-A61D-4741-A63B-B0AEA45A4F7F}" type="presParOf" srcId="{B1D247AD-45F0-4818-BE12-56CC7EC429D2}" destId="{9CC4BF3A-F398-4BF6-974F-260027D1BF94}" srcOrd="2" destOrd="0" presId="urn:microsoft.com/office/officeart/2008/layout/HalfCircleOrganizationChart"/>
    <dgm:cxn modelId="{4F14A513-AFC9-4787-9109-C1D12D52D45D}" type="presParOf" srcId="{66595DED-6AFC-484F-B51C-2E37A62B1346}" destId="{3867420D-03B5-467D-BDF7-E347C03B991B}" srcOrd="8" destOrd="0" presId="urn:microsoft.com/office/officeart/2008/layout/HalfCircleOrganizationChart"/>
    <dgm:cxn modelId="{C5D65AEC-083E-450B-87D5-0C801AEDC125}" type="presParOf" srcId="{3867420D-03B5-467D-BDF7-E347C03B991B}" destId="{0F2A1961-BF9B-4B9D-B93F-3D986B0C10FD}" srcOrd="0" destOrd="0" presId="urn:microsoft.com/office/officeart/2008/layout/HalfCircleOrganizationChart"/>
    <dgm:cxn modelId="{CCA9CA71-3CAD-476D-A5F0-BC352453563F}" type="presParOf" srcId="{0F2A1961-BF9B-4B9D-B93F-3D986B0C10FD}" destId="{21B2A788-9430-4EC7-BECA-BD8A346F95DC}" srcOrd="0" destOrd="0" presId="urn:microsoft.com/office/officeart/2008/layout/HalfCircleOrganizationChart"/>
    <dgm:cxn modelId="{BD58AB4C-5BDB-4C91-BE5E-AD9C35962560}" type="presParOf" srcId="{0F2A1961-BF9B-4B9D-B93F-3D986B0C10FD}" destId="{6AFF307B-FB22-45F7-8219-524C9E1661B9}" srcOrd="1" destOrd="0" presId="urn:microsoft.com/office/officeart/2008/layout/HalfCircleOrganizationChart"/>
    <dgm:cxn modelId="{14E1B267-E0BF-465A-B3D9-553208201FAC}" type="presParOf" srcId="{0F2A1961-BF9B-4B9D-B93F-3D986B0C10FD}" destId="{3D043C69-6F60-4CF2-BCC1-4397DEDEE6B8}" srcOrd="2" destOrd="0" presId="urn:microsoft.com/office/officeart/2008/layout/HalfCircleOrganizationChart"/>
    <dgm:cxn modelId="{66EF45A1-4936-4246-833A-238EE9CD7054}" type="presParOf" srcId="{0F2A1961-BF9B-4B9D-B93F-3D986B0C10FD}" destId="{BB5F079B-B63C-4AFD-8343-BDD17AF9F6AA}" srcOrd="3" destOrd="0" presId="urn:microsoft.com/office/officeart/2008/layout/HalfCircleOrganizationChart"/>
    <dgm:cxn modelId="{6CCCF6B9-51F3-40F7-BB99-C4A8051FE5DB}" type="presParOf" srcId="{3867420D-03B5-467D-BDF7-E347C03B991B}" destId="{7C99F9C6-7B09-4DFB-BB4C-EBBBC170E6F7}" srcOrd="1" destOrd="0" presId="urn:microsoft.com/office/officeart/2008/layout/HalfCircleOrganizationChart"/>
    <dgm:cxn modelId="{0CCB1007-45F9-4D2E-BFAD-F7D616BD8F33}" type="presParOf" srcId="{3867420D-03B5-467D-BDF7-E347C03B991B}" destId="{7D109D7F-96D9-48C3-B816-329C60C88269}" srcOrd="2" destOrd="0" presId="urn:microsoft.com/office/officeart/2008/layout/HalfCircleOrganizationChart"/>
    <dgm:cxn modelId="{82A2C96E-BC70-4C80-A3C7-8E78CA16C172}" type="presParOf" srcId="{66595DED-6AFC-484F-B51C-2E37A62B1346}" destId="{8E67F7DE-D67B-4822-8101-E89C6DE6CEA5}" srcOrd="9" destOrd="0" presId="urn:microsoft.com/office/officeart/2008/layout/HalfCircleOrganizationChart"/>
    <dgm:cxn modelId="{CBD5BBE3-10E5-4DBE-8BEB-DDFF8B8DBA78}" type="presParOf" srcId="{8E67F7DE-D67B-4822-8101-E89C6DE6CEA5}" destId="{42A7592C-5DE8-4DC3-B183-A0507A08DF71}" srcOrd="0" destOrd="0" presId="urn:microsoft.com/office/officeart/2008/layout/HalfCircleOrganizationChart"/>
    <dgm:cxn modelId="{EFE0847F-D4B9-4215-93BA-70AD8A7894B5}" type="presParOf" srcId="{42A7592C-5DE8-4DC3-B183-A0507A08DF71}" destId="{BBD17A5A-B230-41C6-B63A-4B0400198F47}" srcOrd="0" destOrd="0" presId="urn:microsoft.com/office/officeart/2008/layout/HalfCircleOrganizationChart"/>
    <dgm:cxn modelId="{20390E8E-7440-4FCA-86D6-4F935158B469}" type="presParOf" srcId="{42A7592C-5DE8-4DC3-B183-A0507A08DF71}" destId="{3282DFC7-A3F5-43D8-891D-FAEDFC257248}" srcOrd="1" destOrd="0" presId="urn:microsoft.com/office/officeart/2008/layout/HalfCircleOrganizationChart"/>
    <dgm:cxn modelId="{263388F1-E7ED-46FE-869A-347AB160701B}" type="presParOf" srcId="{42A7592C-5DE8-4DC3-B183-A0507A08DF71}" destId="{99167384-6649-4FC2-AE30-77B03C0D46A9}" srcOrd="2" destOrd="0" presId="urn:microsoft.com/office/officeart/2008/layout/HalfCircleOrganizationChart"/>
    <dgm:cxn modelId="{6AD92129-ABB2-479D-A156-FCBC384D085D}" type="presParOf" srcId="{42A7592C-5DE8-4DC3-B183-A0507A08DF71}" destId="{733F6688-D597-4431-AEE8-11A24DC8247E}" srcOrd="3" destOrd="0" presId="urn:microsoft.com/office/officeart/2008/layout/HalfCircleOrganizationChart"/>
    <dgm:cxn modelId="{39E6E97D-40D6-4E38-BF6A-A622CE0EAD12}" type="presParOf" srcId="{8E67F7DE-D67B-4822-8101-E89C6DE6CEA5}" destId="{9B3C22FA-3362-49D9-BA10-F2E897221C1D}" srcOrd="1" destOrd="0" presId="urn:microsoft.com/office/officeart/2008/layout/HalfCircleOrganizationChart"/>
    <dgm:cxn modelId="{9F9D019B-B6B8-4736-89F3-589FB7ABFA62}" type="presParOf" srcId="{8E67F7DE-D67B-4822-8101-E89C6DE6CEA5}" destId="{C10F5427-5889-4995-BF97-3435B4BABE52}" srcOrd="2" destOrd="0" presId="urn:microsoft.com/office/officeart/2008/layout/HalfCircleOrganizationChart"/>
    <dgm:cxn modelId="{4009EE9E-0AB1-4459-A79D-D92655C825C0}" type="presParOf" srcId="{66595DED-6AFC-484F-B51C-2E37A62B1346}" destId="{9400B843-E8ED-480B-9700-51FF31778347}" srcOrd="10" destOrd="0" presId="urn:microsoft.com/office/officeart/2008/layout/HalfCircleOrganizationChart"/>
    <dgm:cxn modelId="{C5038351-E65A-48A0-85FF-77BDF0889FD4}" type="presParOf" srcId="{9400B843-E8ED-480B-9700-51FF31778347}" destId="{BC6D7669-81C4-4BAE-B1C2-3B6917B61C26}" srcOrd="0" destOrd="0" presId="urn:microsoft.com/office/officeart/2008/layout/HalfCircleOrganizationChart"/>
    <dgm:cxn modelId="{8F1DA0EC-DE0D-40B6-8658-1E3EC24F8A75}" type="presParOf" srcId="{BC6D7669-81C4-4BAE-B1C2-3B6917B61C26}" destId="{142AF282-EBE3-4783-96CB-20EFBF028324}" srcOrd="0" destOrd="0" presId="urn:microsoft.com/office/officeart/2008/layout/HalfCircleOrganizationChart"/>
    <dgm:cxn modelId="{612C5669-D469-4BD1-ACF0-D5D63A799450}" type="presParOf" srcId="{BC6D7669-81C4-4BAE-B1C2-3B6917B61C26}" destId="{E88D8A21-A3D1-41CF-AA04-DE94D0F4AF55}" srcOrd="1" destOrd="0" presId="urn:microsoft.com/office/officeart/2008/layout/HalfCircleOrganizationChart"/>
    <dgm:cxn modelId="{B985E0A8-CBE1-4D4F-8AFA-2A2495834C20}" type="presParOf" srcId="{BC6D7669-81C4-4BAE-B1C2-3B6917B61C26}" destId="{D4F61123-1330-41E6-927A-6F3E3DC6412B}" srcOrd="2" destOrd="0" presId="urn:microsoft.com/office/officeart/2008/layout/HalfCircleOrganizationChart"/>
    <dgm:cxn modelId="{B579D4CC-66B3-4602-9361-6BC44CD6079F}" type="presParOf" srcId="{BC6D7669-81C4-4BAE-B1C2-3B6917B61C26}" destId="{3CF00ECD-7901-4857-B1E7-31ED3D3B8C9E}" srcOrd="3" destOrd="0" presId="urn:microsoft.com/office/officeart/2008/layout/HalfCircleOrganizationChart"/>
    <dgm:cxn modelId="{CC10370C-C54B-44FE-A4C2-6EBD7B500BC1}" type="presParOf" srcId="{9400B843-E8ED-480B-9700-51FF31778347}" destId="{39B28BF4-BE86-4A1D-B2D4-B87062874FD1}" srcOrd="1" destOrd="0" presId="urn:microsoft.com/office/officeart/2008/layout/HalfCircleOrganizationChart"/>
    <dgm:cxn modelId="{53055E59-F22F-4273-87A4-5B5E6B365768}" type="presParOf" srcId="{39B28BF4-BE86-4A1D-B2D4-B87062874FD1}" destId="{75CB1488-AF97-4BEB-A8AD-4AD36CD842BA}" srcOrd="0" destOrd="0" presId="urn:microsoft.com/office/officeart/2008/layout/HalfCircleOrganizationChart"/>
    <dgm:cxn modelId="{6BE4C058-A6AA-4D39-BCE4-F2EAE3132D24}" type="presParOf" srcId="{39B28BF4-BE86-4A1D-B2D4-B87062874FD1}" destId="{50750298-663A-4496-80F0-1D071B3C761B}" srcOrd="1" destOrd="0" presId="urn:microsoft.com/office/officeart/2008/layout/HalfCircleOrganizationChart"/>
    <dgm:cxn modelId="{50D504CF-A8D4-4369-9162-F18604333A4F}" type="presParOf" srcId="{50750298-663A-4496-80F0-1D071B3C761B}" destId="{E3833289-ABBF-420B-8F17-B7D63D8848E1}" srcOrd="0" destOrd="0" presId="urn:microsoft.com/office/officeart/2008/layout/HalfCircleOrganizationChart"/>
    <dgm:cxn modelId="{ADBD7FCB-0F7B-4540-AA0A-6C51795DF2CC}" type="presParOf" srcId="{E3833289-ABBF-420B-8F17-B7D63D8848E1}" destId="{EDA9D267-5722-4A3C-90D1-32BAE4F8CC05}" srcOrd="0" destOrd="0" presId="urn:microsoft.com/office/officeart/2008/layout/HalfCircleOrganizationChart"/>
    <dgm:cxn modelId="{4170E976-7131-4931-BF9A-87EAB25C4677}" type="presParOf" srcId="{E3833289-ABBF-420B-8F17-B7D63D8848E1}" destId="{50C0D649-FF13-44B9-8CCB-01099957F529}" srcOrd="1" destOrd="0" presId="urn:microsoft.com/office/officeart/2008/layout/HalfCircleOrganizationChart"/>
    <dgm:cxn modelId="{9F50FC27-0498-42C5-93DF-05B900145AA7}" type="presParOf" srcId="{E3833289-ABBF-420B-8F17-B7D63D8848E1}" destId="{B624506A-BE33-45F5-8F4A-6AD2F0039716}" srcOrd="2" destOrd="0" presId="urn:microsoft.com/office/officeart/2008/layout/HalfCircleOrganizationChart"/>
    <dgm:cxn modelId="{8B335438-C9FC-4C46-A636-62D909AEE0E4}" type="presParOf" srcId="{E3833289-ABBF-420B-8F17-B7D63D8848E1}" destId="{8A2B8026-5F9C-4A3D-940D-C57390AE6FD8}" srcOrd="3" destOrd="0" presId="urn:microsoft.com/office/officeart/2008/layout/HalfCircleOrganizationChart"/>
    <dgm:cxn modelId="{7DCDD50A-1B3A-4210-8AF9-E6D83D57945E}" type="presParOf" srcId="{50750298-663A-4496-80F0-1D071B3C761B}" destId="{8ED46F4F-7700-4E47-9E41-669B34EE84ED}" srcOrd="1" destOrd="0" presId="urn:microsoft.com/office/officeart/2008/layout/HalfCircleOrganizationChart"/>
    <dgm:cxn modelId="{172657E5-8565-41AA-9684-F069D0D2396A}" type="presParOf" srcId="{50750298-663A-4496-80F0-1D071B3C761B}" destId="{343CA00E-88E5-471C-A756-B6F5535C58FC}" srcOrd="2" destOrd="0" presId="urn:microsoft.com/office/officeart/2008/layout/HalfCircleOrganizationChart"/>
    <dgm:cxn modelId="{4CD6CE22-CEBE-44B8-A9E2-249EE1260FF6}" type="presParOf" srcId="{39B28BF4-BE86-4A1D-B2D4-B87062874FD1}" destId="{9122BEEE-FB9A-4C1D-85FE-B93939E92195}" srcOrd="2" destOrd="0" presId="urn:microsoft.com/office/officeart/2008/layout/HalfCircleOrganizationChart"/>
    <dgm:cxn modelId="{3DB1ADB3-EFC7-48B1-9F2E-78CD2AA0D17A}" type="presParOf" srcId="{39B28BF4-BE86-4A1D-B2D4-B87062874FD1}" destId="{A1D78582-D5F0-44E7-871A-8A4CC88B9608}" srcOrd="3" destOrd="0" presId="urn:microsoft.com/office/officeart/2008/layout/HalfCircleOrganizationChart"/>
    <dgm:cxn modelId="{930B0DF7-FBF9-4F2A-B0E9-F08EE3E9510F}" type="presParOf" srcId="{A1D78582-D5F0-44E7-871A-8A4CC88B9608}" destId="{60DA8000-C944-4DBE-A8D2-DB6E5AE8F7B4}" srcOrd="0" destOrd="0" presId="urn:microsoft.com/office/officeart/2008/layout/HalfCircleOrganizationChart"/>
    <dgm:cxn modelId="{65308924-2A1D-4A0E-8BBB-76CE4A2C8C80}" type="presParOf" srcId="{60DA8000-C944-4DBE-A8D2-DB6E5AE8F7B4}" destId="{ED548BA8-9468-41D3-AF29-67796E623C51}" srcOrd="0" destOrd="0" presId="urn:microsoft.com/office/officeart/2008/layout/HalfCircleOrganizationChart"/>
    <dgm:cxn modelId="{D47DB14F-E682-4C69-A79D-D3CE74A8962F}" type="presParOf" srcId="{60DA8000-C944-4DBE-A8D2-DB6E5AE8F7B4}" destId="{A54867AA-8E39-4599-AB3D-3C65B07A3831}" srcOrd="1" destOrd="0" presId="urn:microsoft.com/office/officeart/2008/layout/HalfCircleOrganizationChart"/>
    <dgm:cxn modelId="{B1576550-405D-494B-B7D4-8A5FD627C845}" type="presParOf" srcId="{60DA8000-C944-4DBE-A8D2-DB6E5AE8F7B4}" destId="{E5A0E734-BD02-4F9B-9FDB-C46D4E23E2E0}" srcOrd="2" destOrd="0" presId="urn:microsoft.com/office/officeart/2008/layout/HalfCircleOrganizationChart"/>
    <dgm:cxn modelId="{654D6F99-17EA-47A9-AE78-637E22E993E5}" type="presParOf" srcId="{60DA8000-C944-4DBE-A8D2-DB6E5AE8F7B4}" destId="{9823905C-C529-41A2-99B0-E0F4DC77ACC3}" srcOrd="3" destOrd="0" presId="urn:microsoft.com/office/officeart/2008/layout/HalfCircleOrganizationChart"/>
    <dgm:cxn modelId="{0897E6A7-9919-4D2C-91F9-F103C7FC4287}" type="presParOf" srcId="{A1D78582-D5F0-44E7-871A-8A4CC88B9608}" destId="{33AB42A4-9BE4-45D4-8CE9-3A1B7A2CD971}" srcOrd="1" destOrd="0" presId="urn:microsoft.com/office/officeart/2008/layout/HalfCircleOrganizationChart"/>
    <dgm:cxn modelId="{9160F37A-6109-4370-8CBF-D384740F0C63}" type="presParOf" srcId="{A1D78582-D5F0-44E7-871A-8A4CC88B9608}" destId="{3A181DEC-282C-4E32-83BB-A60C477925E2}" srcOrd="2" destOrd="0" presId="urn:microsoft.com/office/officeart/2008/layout/HalfCircleOrganizationChart"/>
    <dgm:cxn modelId="{361DFC28-CD4A-4C50-9316-E7A7D6EF4A31}" type="presParOf" srcId="{9400B843-E8ED-480B-9700-51FF31778347}" destId="{489A639A-CBD2-41B1-AC23-0DE249755B9B}" srcOrd="2" destOrd="0" presId="urn:microsoft.com/office/officeart/2008/layout/HalfCircleOrganizationChart"/>
    <dgm:cxn modelId="{E78A5390-18CE-4FE6-AFBC-D2C83A86AB73}" type="presParOf" srcId="{66595DED-6AFC-484F-B51C-2E37A62B1346}" destId="{DE3DEB15-F469-4DE3-ACC2-C2EFC721A6F3}" srcOrd="11" destOrd="0" presId="urn:microsoft.com/office/officeart/2008/layout/HalfCircleOrganizationChart"/>
    <dgm:cxn modelId="{22A64ECB-10A2-4167-A121-85DC0C4E4524}" type="presParOf" srcId="{DE3DEB15-F469-4DE3-ACC2-C2EFC721A6F3}" destId="{F7D74C77-9C7A-4EBC-9EA2-100E8033CD9E}" srcOrd="0" destOrd="0" presId="urn:microsoft.com/office/officeart/2008/layout/HalfCircleOrganizationChart"/>
    <dgm:cxn modelId="{1EDB849A-71AF-4FD3-8034-D1AF9051C7CA}" type="presParOf" srcId="{F7D74C77-9C7A-4EBC-9EA2-100E8033CD9E}" destId="{E3489C8B-A261-4BEB-9A75-67A33C11CE8F}" srcOrd="0" destOrd="0" presId="urn:microsoft.com/office/officeart/2008/layout/HalfCircleOrganizationChart"/>
    <dgm:cxn modelId="{AA08C1C6-2854-4B12-8501-8A3F9D61E759}" type="presParOf" srcId="{F7D74C77-9C7A-4EBC-9EA2-100E8033CD9E}" destId="{6509C499-B7A4-484B-880F-8101CF68EFBB}" srcOrd="1" destOrd="0" presId="urn:microsoft.com/office/officeart/2008/layout/HalfCircleOrganizationChart"/>
    <dgm:cxn modelId="{20B0B3A3-CD57-46D8-967D-D47BF51B6BCA}" type="presParOf" srcId="{F7D74C77-9C7A-4EBC-9EA2-100E8033CD9E}" destId="{4078D0D9-9DE9-4640-B18D-9E082B686AC4}" srcOrd="2" destOrd="0" presId="urn:microsoft.com/office/officeart/2008/layout/HalfCircleOrganizationChart"/>
    <dgm:cxn modelId="{96D35494-4DF9-4A0C-BAF5-86FD5778C085}" type="presParOf" srcId="{F7D74C77-9C7A-4EBC-9EA2-100E8033CD9E}" destId="{3EBC25AE-815C-4204-ADA7-460855417DD2}" srcOrd="3" destOrd="0" presId="urn:microsoft.com/office/officeart/2008/layout/HalfCircleOrganizationChart"/>
    <dgm:cxn modelId="{AA58FD2F-6681-4A89-B19E-0D9A802E9F05}" type="presParOf" srcId="{DE3DEB15-F469-4DE3-ACC2-C2EFC721A6F3}" destId="{BB8EFC51-624C-4A59-82A0-6D8EEC5D7D54}" srcOrd="1" destOrd="0" presId="urn:microsoft.com/office/officeart/2008/layout/HalfCircleOrganizationChart"/>
    <dgm:cxn modelId="{461236E0-91C2-49FC-BF94-5604E27142E3}" type="presParOf" srcId="{BB8EFC51-624C-4A59-82A0-6D8EEC5D7D54}" destId="{387E26E1-A2D1-4ADE-A7FD-DFA6044AF41C}" srcOrd="0" destOrd="0" presId="urn:microsoft.com/office/officeart/2008/layout/HalfCircleOrganizationChart"/>
    <dgm:cxn modelId="{5E125968-9F03-44FF-893F-924B3DD8DF9F}" type="presParOf" srcId="{BB8EFC51-624C-4A59-82A0-6D8EEC5D7D54}" destId="{5ECB0F83-5F11-4499-86E9-D2CC4880B9F0}" srcOrd="1" destOrd="0" presId="urn:microsoft.com/office/officeart/2008/layout/HalfCircleOrganizationChart"/>
    <dgm:cxn modelId="{251AFE27-4613-4D7E-8850-D7F990B2FCFC}" type="presParOf" srcId="{5ECB0F83-5F11-4499-86E9-D2CC4880B9F0}" destId="{DB1EE64B-8DB5-4833-8A73-3C98CE40138B}" srcOrd="0" destOrd="0" presId="urn:microsoft.com/office/officeart/2008/layout/HalfCircleOrganizationChart"/>
    <dgm:cxn modelId="{7B36CEC9-1DAF-4450-BF8D-5B634FED4A9C}" type="presParOf" srcId="{DB1EE64B-8DB5-4833-8A73-3C98CE40138B}" destId="{E6C7658B-396D-4866-AC13-77F62EB7AD22}" srcOrd="0" destOrd="0" presId="urn:microsoft.com/office/officeart/2008/layout/HalfCircleOrganizationChart"/>
    <dgm:cxn modelId="{E1095685-5709-4746-9448-D73846B699D3}" type="presParOf" srcId="{DB1EE64B-8DB5-4833-8A73-3C98CE40138B}" destId="{C4DB3C61-7975-43EA-8F0B-71DD3B738677}" srcOrd="1" destOrd="0" presId="urn:microsoft.com/office/officeart/2008/layout/HalfCircleOrganizationChart"/>
    <dgm:cxn modelId="{4EDF06AB-DA01-4BB2-AD1F-4FDCB213BC0B}" type="presParOf" srcId="{DB1EE64B-8DB5-4833-8A73-3C98CE40138B}" destId="{151A8CE1-8ED5-45D8-A804-0504288C5DA2}" srcOrd="2" destOrd="0" presId="urn:microsoft.com/office/officeart/2008/layout/HalfCircleOrganizationChart"/>
    <dgm:cxn modelId="{C5C45D93-8C52-4472-9B6D-946C22F16B51}" type="presParOf" srcId="{DB1EE64B-8DB5-4833-8A73-3C98CE40138B}" destId="{8C84A4DD-2350-4D62-9C8A-CF563ECCF372}" srcOrd="3" destOrd="0" presId="urn:microsoft.com/office/officeart/2008/layout/HalfCircleOrganizationChart"/>
    <dgm:cxn modelId="{46AA54CB-A68F-42A4-A68B-4C65349A1298}" type="presParOf" srcId="{5ECB0F83-5F11-4499-86E9-D2CC4880B9F0}" destId="{507B58FE-A373-427B-A193-9159EF17A3B2}" srcOrd="1" destOrd="0" presId="urn:microsoft.com/office/officeart/2008/layout/HalfCircleOrganizationChart"/>
    <dgm:cxn modelId="{926EABDA-4694-4073-920B-32ACE823A2CD}" type="presParOf" srcId="{507B58FE-A373-427B-A193-9159EF17A3B2}" destId="{C2726457-2BE1-48AC-9424-1E56FCB6047F}" srcOrd="0" destOrd="0" presId="urn:microsoft.com/office/officeart/2008/layout/HalfCircleOrganizationChart"/>
    <dgm:cxn modelId="{8B0A0675-55AB-494C-A3FD-B6553260E69E}" type="presParOf" srcId="{507B58FE-A373-427B-A193-9159EF17A3B2}" destId="{24642B72-543E-44A0-833A-E5F3DC5CFBFA}" srcOrd="1" destOrd="0" presId="urn:microsoft.com/office/officeart/2008/layout/HalfCircleOrganizationChart"/>
    <dgm:cxn modelId="{4F6AF835-6FB2-4E53-8618-3DC2CBD9ED7A}" type="presParOf" srcId="{24642B72-543E-44A0-833A-E5F3DC5CFBFA}" destId="{D157365C-633C-47EA-9354-F5553F404B3F}" srcOrd="0" destOrd="0" presId="urn:microsoft.com/office/officeart/2008/layout/HalfCircleOrganizationChart"/>
    <dgm:cxn modelId="{7A770114-05D0-44FB-8193-45503424495C}" type="presParOf" srcId="{D157365C-633C-47EA-9354-F5553F404B3F}" destId="{6F6E1B5E-B7CE-4DFF-AE58-5F1B9D691C1F}" srcOrd="0" destOrd="0" presId="urn:microsoft.com/office/officeart/2008/layout/HalfCircleOrganizationChart"/>
    <dgm:cxn modelId="{E48A1335-6A00-45D4-872C-52577F2B40FD}" type="presParOf" srcId="{D157365C-633C-47EA-9354-F5553F404B3F}" destId="{09C30D99-D665-4130-9ADE-C55D023399E8}" srcOrd="1" destOrd="0" presId="urn:microsoft.com/office/officeart/2008/layout/HalfCircleOrganizationChart"/>
    <dgm:cxn modelId="{1A4C7CBB-5FE7-49A1-8CA1-97397FED285F}" type="presParOf" srcId="{D157365C-633C-47EA-9354-F5553F404B3F}" destId="{B243EC19-35B7-4DDB-A63A-A3544C210097}" srcOrd="2" destOrd="0" presId="urn:microsoft.com/office/officeart/2008/layout/HalfCircleOrganizationChart"/>
    <dgm:cxn modelId="{F889A8B5-AEDC-4D73-847B-1FCBB3092BA0}" type="presParOf" srcId="{D157365C-633C-47EA-9354-F5553F404B3F}" destId="{7FCD1B71-7FE3-40E9-B648-6DDC001E2A3A}" srcOrd="3" destOrd="0" presId="urn:microsoft.com/office/officeart/2008/layout/HalfCircleOrganizationChart"/>
    <dgm:cxn modelId="{E0AA8CCB-FCC5-4CBF-8623-BA89352669D8}" type="presParOf" srcId="{24642B72-543E-44A0-833A-E5F3DC5CFBFA}" destId="{39456827-2B27-43DA-B999-70EABD4FAE61}" srcOrd="1" destOrd="0" presId="urn:microsoft.com/office/officeart/2008/layout/HalfCircleOrganizationChart"/>
    <dgm:cxn modelId="{3BD3F384-1CA4-45FB-8E9D-E9C40F1BA1FF}" type="presParOf" srcId="{24642B72-543E-44A0-833A-E5F3DC5CFBFA}" destId="{EF3C706D-9FFC-4A61-B4DE-5B02BC1C5033}" srcOrd="2" destOrd="0" presId="urn:microsoft.com/office/officeart/2008/layout/HalfCircleOrganizationChart"/>
    <dgm:cxn modelId="{AE637EF7-B3BF-480C-9A95-0E35F90656CF}" type="presParOf" srcId="{507B58FE-A373-427B-A193-9159EF17A3B2}" destId="{6A47C0C7-E0B7-455D-9AF7-DEA17CE7EF8C}" srcOrd="2" destOrd="0" presId="urn:microsoft.com/office/officeart/2008/layout/HalfCircleOrganizationChart"/>
    <dgm:cxn modelId="{23521CB7-CD0E-44AA-AB2A-CD834AA5BD70}" type="presParOf" srcId="{507B58FE-A373-427B-A193-9159EF17A3B2}" destId="{9291936E-DDF1-4DC0-818A-8E536A11BE27}" srcOrd="3" destOrd="0" presId="urn:microsoft.com/office/officeart/2008/layout/HalfCircleOrganizationChart"/>
    <dgm:cxn modelId="{82D75EDD-E9BD-43E0-A1CF-F9647753C106}" type="presParOf" srcId="{9291936E-DDF1-4DC0-818A-8E536A11BE27}" destId="{C7F9FFDB-6284-4621-A5CF-B6905E5FC8DB}" srcOrd="0" destOrd="0" presId="urn:microsoft.com/office/officeart/2008/layout/HalfCircleOrganizationChart"/>
    <dgm:cxn modelId="{9614A59B-C766-48C9-BCFD-338D1985B953}" type="presParOf" srcId="{C7F9FFDB-6284-4621-A5CF-B6905E5FC8DB}" destId="{2304011A-13C7-4828-8EB4-3AB778EF311F}" srcOrd="0" destOrd="0" presId="urn:microsoft.com/office/officeart/2008/layout/HalfCircleOrganizationChart"/>
    <dgm:cxn modelId="{F7F86F75-140D-4E3B-AC5D-2AC8AD51292C}" type="presParOf" srcId="{C7F9FFDB-6284-4621-A5CF-B6905E5FC8DB}" destId="{7A66F5AB-4F17-41DA-9477-DEB094BEDA4A}" srcOrd="1" destOrd="0" presId="urn:microsoft.com/office/officeart/2008/layout/HalfCircleOrganizationChart"/>
    <dgm:cxn modelId="{5C6689C3-DB0F-493F-8646-7071038C847D}" type="presParOf" srcId="{C7F9FFDB-6284-4621-A5CF-B6905E5FC8DB}" destId="{7AE043F6-5333-4EA2-B459-8C801C32BE76}" srcOrd="2" destOrd="0" presId="urn:microsoft.com/office/officeart/2008/layout/HalfCircleOrganizationChart"/>
    <dgm:cxn modelId="{37C5E546-0379-4A5F-BE47-5C2E7D0017BA}" type="presParOf" srcId="{C7F9FFDB-6284-4621-A5CF-B6905E5FC8DB}" destId="{B59DFE0D-4B9D-416D-A345-87460651DF26}" srcOrd="3" destOrd="0" presId="urn:microsoft.com/office/officeart/2008/layout/HalfCircleOrganizationChart"/>
    <dgm:cxn modelId="{3E0BF76D-C225-4950-9E32-4A0CFDE1A55C}" type="presParOf" srcId="{9291936E-DDF1-4DC0-818A-8E536A11BE27}" destId="{B7B0BB56-9B63-42F9-ACFB-E83EB51BEA23}" srcOrd="1" destOrd="0" presId="urn:microsoft.com/office/officeart/2008/layout/HalfCircleOrganizationChart"/>
    <dgm:cxn modelId="{30D689B1-3463-4D89-A529-978D9F8B0511}" type="presParOf" srcId="{9291936E-DDF1-4DC0-818A-8E536A11BE27}" destId="{8DD84DA1-A122-4A3D-AAAA-184E84120C52}" srcOrd="2" destOrd="0" presId="urn:microsoft.com/office/officeart/2008/layout/HalfCircleOrganizationChart"/>
    <dgm:cxn modelId="{EEAB5FD6-B725-4B49-8368-FA206F74F7AD}" type="presParOf" srcId="{5ECB0F83-5F11-4499-86E9-D2CC4880B9F0}" destId="{53B832C3-19C3-41DA-94BD-2F6A29390405}" srcOrd="2" destOrd="0" presId="urn:microsoft.com/office/officeart/2008/layout/HalfCircleOrganizationChart"/>
    <dgm:cxn modelId="{A6E080BC-E17A-4179-8A08-2083D0D9CEAF}" type="presParOf" srcId="{BB8EFC51-624C-4A59-82A0-6D8EEC5D7D54}" destId="{2889B2A6-1EC8-444B-9330-24D96A3AC917}" srcOrd="2" destOrd="0" presId="urn:microsoft.com/office/officeart/2008/layout/HalfCircleOrganizationChart"/>
    <dgm:cxn modelId="{BD5B7FC5-75AC-4FCE-8F55-48C25E8D1ADE}" type="presParOf" srcId="{BB8EFC51-624C-4A59-82A0-6D8EEC5D7D54}" destId="{939DA42A-D1BF-4E35-B127-E70A541E77A5}" srcOrd="3" destOrd="0" presId="urn:microsoft.com/office/officeart/2008/layout/HalfCircleOrganizationChart"/>
    <dgm:cxn modelId="{DFA31E57-D78B-4319-A271-BD9F056A778C}" type="presParOf" srcId="{939DA42A-D1BF-4E35-B127-E70A541E77A5}" destId="{C35736A5-2326-44F1-AD70-989AED5F3E28}" srcOrd="0" destOrd="0" presId="urn:microsoft.com/office/officeart/2008/layout/HalfCircleOrganizationChart"/>
    <dgm:cxn modelId="{A703E704-F386-4C8C-AF20-7AB416BD6B34}" type="presParOf" srcId="{C35736A5-2326-44F1-AD70-989AED5F3E28}" destId="{941622A7-6989-46A4-B8DA-231C967B2EDA}" srcOrd="0" destOrd="0" presId="urn:microsoft.com/office/officeart/2008/layout/HalfCircleOrganizationChart"/>
    <dgm:cxn modelId="{7A6971F8-F42E-46BE-B2DF-A60FDE88224A}" type="presParOf" srcId="{C35736A5-2326-44F1-AD70-989AED5F3E28}" destId="{A384EA43-300F-4D7B-96F5-A9E63898699E}" srcOrd="1" destOrd="0" presId="urn:microsoft.com/office/officeart/2008/layout/HalfCircleOrganizationChart"/>
    <dgm:cxn modelId="{13401301-B8C2-47C1-A425-C2555553C7B5}" type="presParOf" srcId="{C35736A5-2326-44F1-AD70-989AED5F3E28}" destId="{CE527EF0-7FC8-4DAC-B475-4138EFC7C528}" srcOrd="2" destOrd="0" presId="urn:microsoft.com/office/officeart/2008/layout/HalfCircleOrganizationChart"/>
    <dgm:cxn modelId="{B855567F-2B19-4BB4-8BD1-E1AD92498C07}" type="presParOf" srcId="{C35736A5-2326-44F1-AD70-989AED5F3E28}" destId="{B7E4B34C-7405-4846-AF2E-110B9E471B6C}" srcOrd="3" destOrd="0" presId="urn:microsoft.com/office/officeart/2008/layout/HalfCircleOrganizationChart"/>
    <dgm:cxn modelId="{D2F848CF-0172-49DC-924D-5D616882459B}" type="presParOf" srcId="{939DA42A-D1BF-4E35-B127-E70A541E77A5}" destId="{398175E4-2D04-4579-8834-C08F92E3EDC2}" srcOrd="1" destOrd="0" presId="urn:microsoft.com/office/officeart/2008/layout/HalfCircleOrganizationChart"/>
    <dgm:cxn modelId="{27F13E8E-D761-4383-907F-E78D17CD3CDB}" type="presParOf" srcId="{398175E4-2D04-4579-8834-C08F92E3EDC2}" destId="{FBFF09D3-2B4E-4DB1-94C7-68078E0F47EB}" srcOrd="0" destOrd="0" presId="urn:microsoft.com/office/officeart/2008/layout/HalfCircleOrganizationChart"/>
    <dgm:cxn modelId="{2FCB4151-E503-48C7-A5BC-9146CF6C4D5F}" type="presParOf" srcId="{398175E4-2D04-4579-8834-C08F92E3EDC2}" destId="{15F97F52-818B-49EA-8FD9-268DDE7C7BAD}" srcOrd="1" destOrd="0" presId="urn:microsoft.com/office/officeart/2008/layout/HalfCircleOrganizationChart"/>
    <dgm:cxn modelId="{0824172D-3CF1-4BE4-999C-6FAAD6006897}" type="presParOf" srcId="{15F97F52-818B-49EA-8FD9-268DDE7C7BAD}" destId="{8258D9D6-CD6F-4DE3-9793-228AF7DCD3E5}" srcOrd="0" destOrd="0" presId="urn:microsoft.com/office/officeart/2008/layout/HalfCircleOrganizationChart"/>
    <dgm:cxn modelId="{69BAA82F-8B29-46D7-ACD3-E8F37F4F2273}" type="presParOf" srcId="{8258D9D6-CD6F-4DE3-9793-228AF7DCD3E5}" destId="{E67341F2-9D32-4709-A330-01319E527D2F}" srcOrd="0" destOrd="0" presId="urn:microsoft.com/office/officeart/2008/layout/HalfCircleOrganizationChart"/>
    <dgm:cxn modelId="{331E40BE-3145-4DEF-9183-C6AEB972799F}" type="presParOf" srcId="{8258D9D6-CD6F-4DE3-9793-228AF7DCD3E5}" destId="{91099A36-48BF-4A1E-9AC0-82D440AEAA6A}" srcOrd="1" destOrd="0" presId="urn:microsoft.com/office/officeart/2008/layout/HalfCircleOrganizationChart"/>
    <dgm:cxn modelId="{62440C9B-BD84-475E-933C-C80B434E3A49}" type="presParOf" srcId="{8258D9D6-CD6F-4DE3-9793-228AF7DCD3E5}" destId="{1220A8B6-0EEC-47C1-A9B9-B6DC71ABD7A7}" srcOrd="2" destOrd="0" presId="urn:microsoft.com/office/officeart/2008/layout/HalfCircleOrganizationChart"/>
    <dgm:cxn modelId="{699FC797-6E13-4970-9CBC-3E5200E58258}" type="presParOf" srcId="{8258D9D6-CD6F-4DE3-9793-228AF7DCD3E5}" destId="{E3EBB7CA-CE98-4632-9D59-CFD0C27D9717}" srcOrd="3" destOrd="0" presId="urn:microsoft.com/office/officeart/2008/layout/HalfCircleOrganizationChart"/>
    <dgm:cxn modelId="{A0CF6A8F-4FFE-486E-BA3C-C2D54CE0879C}" type="presParOf" srcId="{15F97F52-818B-49EA-8FD9-268DDE7C7BAD}" destId="{B63C6350-6852-4DEE-9298-C02FA9E4789B}" srcOrd="1" destOrd="0" presId="urn:microsoft.com/office/officeart/2008/layout/HalfCircleOrganizationChart"/>
    <dgm:cxn modelId="{BC18850D-BB22-40AC-9DA7-E6726ED43001}" type="presParOf" srcId="{15F97F52-818B-49EA-8FD9-268DDE7C7BAD}" destId="{3F24EB39-626E-4611-B1C5-EFF313E10673}" srcOrd="2" destOrd="0" presId="urn:microsoft.com/office/officeart/2008/layout/HalfCircleOrganizationChart"/>
    <dgm:cxn modelId="{7E00F3DE-2479-4826-BF6F-79C5E81AA5F8}" type="presParOf" srcId="{398175E4-2D04-4579-8834-C08F92E3EDC2}" destId="{13B408B5-84F8-4D49-AAC7-998E253122DE}" srcOrd="2" destOrd="0" presId="urn:microsoft.com/office/officeart/2008/layout/HalfCircleOrganizationChart"/>
    <dgm:cxn modelId="{B245A3F8-5E95-454B-B207-A81B1F4E804E}" type="presParOf" srcId="{398175E4-2D04-4579-8834-C08F92E3EDC2}" destId="{EE3F723F-00BA-4F84-81DB-2F1F7FC51174}" srcOrd="3" destOrd="0" presId="urn:microsoft.com/office/officeart/2008/layout/HalfCircleOrganizationChart"/>
    <dgm:cxn modelId="{D3411A69-1EEA-4932-8E5B-0E2E0414CA42}" type="presParOf" srcId="{EE3F723F-00BA-4F84-81DB-2F1F7FC51174}" destId="{5CD6B594-AB73-4812-B75D-76EA678D13A6}" srcOrd="0" destOrd="0" presId="urn:microsoft.com/office/officeart/2008/layout/HalfCircleOrganizationChart"/>
    <dgm:cxn modelId="{F5E7E60E-781B-44E7-B1C7-946B61066778}" type="presParOf" srcId="{5CD6B594-AB73-4812-B75D-76EA678D13A6}" destId="{D4D0E55C-DF35-4668-9AF2-9838DC010204}" srcOrd="0" destOrd="0" presId="urn:microsoft.com/office/officeart/2008/layout/HalfCircleOrganizationChart"/>
    <dgm:cxn modelId="{E822892D-7C8C-4C9F-ADA3-E90016FF469A}" type="presParOf" srcId="{5CD6B594-AB73-4812-B75D-76EA678D13A6}" destId="{1F5E7F6E-C560-4768-A7C9-770949D77C5C}" srcOrd="1" destOrd="0" presId="urn:microsoft.com/office/officeart/2008/layout/HalfCircleOrganizationChart"/>
    <dgm:cxn modelId="{7D59B829-4013-415C-B25E-C85EF3F585C3}" type="presParOf" srcId="{5CD6B594-AB73-4812-B75D-76EA678D13A6}" destId="{1DBE61F4-DBAE-43EE-9683-37932C241B9C}" srcOrd="2" destOrd="0" presId="urn:microsoft.com/office/officeart/2008/layout/HalfCircleOrganizationChart"/>
    <dgm:cxn modelId="{65B38B6A-B309-4C61-AED8-2B39E6E4FA88}" type="presParOf" srcId="{5CD6B594-AB73-4812-B75D-76EA678D13A6}" destId="{609B5627-4CFC-4C2E-A0C6-ECE61BAE9083}" srcOrd="3" destOrd="0" presId="urn:microsoft.com/office/officeart/2008/layout/HalfCircleOrganizationChart"/>
    <dgm:cxn modelId="{38F175AA-21C8-466F-A1FB-414C0CAB4D8F}" type="presParOf" srcId="{EE3F723F-00BA-4F84-81DB-2F1F7FC51174}" destId="{29DC87B2-6D00-4426-A7DB-0C545DF87467}" srcOrd="1" destOrd="0" presId="urn:microsoft.com/office/officeart/2008/layout/HalfCircleOrganizationChart"/>
    <dgm:cxn modelId="{1508E9AB-3CB0-4C49-9DD8-09CB02C9E278}" type="presParOf" srcId="{EE3F723F-00BA-4F84-81DB-2F1F7FC51174}" destId="{5881C4B7-3229-4211-903D-7596370A1AE2}" srcOrd="2" destOrd="0" presId="urn:microsoft.com/office/officeart/2008/layout/HalfCircleOrganizationChart"/>
    <dgm:cxn modelId="{174BD3B4-D166-4318-88D8-177EB1B38F0D}" type="presParOf" srcId="{939DA42A-D1BF-4E35-B127-E70A541E77A5}" destId="{332EEE0C-D5B9-4E7A-99FF-DCBB51C7419E}" srcOrd="2" destOrd="0" presId="urn:microsoft.com/office/officeart/2008/layout/HalfCircleOrganizationChart"/>
    <dgm:cxn modelId="{FAAC9DF7-6347-49D9-9BF0-AC323D5E9D0C}" type="presParOf" srcId="{DE3DEB15-F469-4DE3-ACC2-C2EFC721A6F3}" destId="{678FF4E6-C82F-4168-BE2B-0727BC7CA3F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0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0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0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0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0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0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0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0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0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0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0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0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0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0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0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0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0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0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0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0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0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0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0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000"/>
        </a:p>
      </dgm:t>
    </dgm:pt>
    <dgm:pt modelId="{543BB022-CFA1-47C4-8203-3F455082BAF0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984A462-3883-4C2A-8C89-C7C7047CDD46}" type="parTrans" cxnId="{911EC3CC-3BCF-4AC0-8629-7807D358C629}">
      <dgm:prSet/>
      <dgm:spPr/>
      <dgm:t>
        <a:bodyPr/>
        <a:lstStyle/>
        <a:p>
          <a:endParaRPr lang="fr-CH" sz="2000"/>
        </a:p>
      </dgm:t>
    </dgm:pt>
    <dgm:pt modelId="{3DBDA925-31CF-4C5B-A095-1DCEEFCBF267}" type="sibTrans" cxnId="{911EC3CC-3BCF-4AC0-8629-7807D358C629}">
      <dgm:prSet/>
      <dgm:spPr/>
      <dgm:t>
        <a:bodyPr/>
        <a:lstStyle/>
        <a:p>
          <a:endParaRPr lang="fr-CH" sz="2000"/>
        </a:p>
      </dgm:t>
    </dgm:pt>
    <dgm:pt modelId="{B206752D-0B48-4A98-9188-DC0B2A0B14B1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6AB18D3-3266-428A-9AB6-A7828AF403B0}" type="parTrans" cxnId="{4E08333C-E892-4C82-9264-08DFE115BF15}">
      <dgm:prSet/>
      <dgm:spPr/>
      <dgm:t>
        <a:bodyPr/>
        <a:lstStyle/>
        <a:p>
          <a:endParaRPr lang="fr-CH" sz="2000"/>
        </a:p>
      </dgm:t>
    </dgm:pt>
    <dgm:pt modelId="{A9BF37A3-D1C9-4592-A8CA-71B9C1688D28}" type="sibTrans" cxnId="{4E08333C-E892-4C82-9264-08DFE115BF15}">
      <dgm:prSet/>
      <dgm:spPr/>
      <dgm:t>
        <a:bodyPr/>
        <a:lstStyle/>
        <a:p>
          <a:endParaRPr lang="fr-CH" sz="2000"/>
        </a:p>
      </dgm:t>
    </dgm:pt>
    <dgm:pt modelId="{39617E56-06DE-4CD8-A616-D2D7E643337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8A72B0E-303D-4EEF-A99E-08E467CCAA01}" type="parTrans" cxnId="{B522B1CA-4D7C-4C02-A051-369914A4570A}">
      <dgm:prSet/>
      <dgm:spPr/>
      <dgm:t>
        <a:bodyPr/>
        <a:lstStyle/>
        <a:p>
          <a:endParaRPr lang="fr-CH" sz="2000"/>
        </a:p>
      </dgm:t>
    </dgm:pt>
    <dgm:pt modelId="{A2DAA74E-158C-4D62-ACE1-A656CE0A0DF0}" type="sibTrans" cxnId="{B522B1CA-4D7C-4C02-A051-369914A4570A}">
      <dgm:prSet/>
      <dgm:spPr/>
      <dgm:t>
        <a:bodyPr/>
        <a:lstStyle/>
        <a:p>
          <a:endParaRPr lang="fr-CH" sz="2000"/>
        </a:p>
      </dgm:t>
    </dgm:pt>
    <dgm:pt modelId="{4477114D-4ED1-4B10-B898-FC8A1CEDF017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A7E4CC50-27FC-48EC-B4AB-2D2BE40EF82C}" type="parTrans" cxnId="{56A144F0-4A62-4F64-A0B3-1AC9ABC006B4}">
      <dgm:prSet/>
      <dgm:spPr/>
      <dgm:t>
        <a:bodyPr/>
        <a:lstStyle/>
        <a:p>
          <a:endParaRPr lang="fr-CH" sz="2000"/>
        </a:p>
      </dgm:t>
    </dgm:pt>
    <dgm:pt modelId="{94721760-982B-4FD9-AB35-2AA316E82CA9}" type="sibTrans" cxnId="{56A144F0-4A62-4F64-A0B3-1AC9ABC006B4}">
      <dgm:prSet/>
      <dgm:spPr/>
      <dgm:t>
        <a:bodyPr/>
        <a:lstStyle/>
        <a:p>
          <a:endParaRPr lang="fr-CH" sz="2000"/>
        </a:p>
      </dgm:t>
    </dgm:pt>
    <dgm:pt modelId="{BC749F65-88F3-4781-A407-32AF8B901897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48E26D9-E7CB-468B-B62E-CB3F164201FB}" type="parTrans" cxnId="{848ACF9A-BD33-43F3-BE10-46D7A9481221}">
      <dgm:prSet/>
      <dgm:spPr/>
      <dgm:t>
        <a:bodyPr/>
        <a:lstStyle/>
        <a:p>
          <a:endParaRPr lang="fr-CH" sz="2000"/>
        </a:p>
      </dgm:t>
    </dgm:pt>
    <dgm:pt modelId="{8642957E-C8D6-430A-96D4-0BA849F22AF6}" type="sibTrans" cxnId="{848ACF9A-BD33-43F3-BE10-46D7A9481221}">
      <dgm:prSet/>
      <dgm:spPr/>
      <dgm:t>
        <a:bodyPr/>
        <a:lstStyle/>
        <a:p>
          <a:endParaRPr lang="fr-CH" sz="2000"/>
        </a:p>
      </dgm:t>
    </dgm:pt>
    <dgm:pt modelId="{5D4D2D42-AA91-441C-B43F-7081F5E2B14B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50800243-994D-491B-AB34-70EF3BD69387}" type="parTrans" cxnId="{31E0E276-477A-43C5-B24F-7A536BAFA753}">
      <dgm:prSet/>
      <dgm:spPr/>
      <dgm:t>
        <a:bodyPr/>
        <a:lstStyle/>
        <a:p>
          <a:endParaRPr lang="fr-CH" sz="2000"/>
        </a:p>
      </dgm:t>
    </dgm:pt>
    <dgm:pt modelId="{008B8D41-635F-4D76-8FF5-A234CE27CDBF}" type="sibTrans" cxnId="{31E0E276-477A-43C5-B24F-7A536BAFA753}">
      <dgm:prSet/>
      <dgm:spPr/>
      <dgm:t>
        <a:bodyPr/>
        <a:lstStyle/>
        <a:p>
          <a:endParaRPr lang="fr-CH" sz="2000"/>
        </a:p>
      </dgm:t>
    </dgm:pt>
    <dgm:pt modelId="{DDEFAB82-E697-4DF9-96B3-8EC6C1561E74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7B1F2D2C-4305-4DD7-AB40-9A5495E09248}" type="parTrans" cxnId="{8C569335-DE4A-495D-8F42-C66841F531BD}">
      <dgm:prSet/>
      <dgm:spPr/>
      <dgm:t>
        <a:bodyPr/>
        <a:lstStyle/>
        <a:p>
          <a:endParaRPr lang="fr-CH" sz="2000"/>
        </a:p>
      </dgm:t>
    </dgm:pt>
    <dgm:pt modelId="{51CA6199-BDE1-4C7B-8F68-86F5503C1CBD}" type="sibTrans" cxnId="{8C569335-DE4A-495D-8F42-C66841F531BD}">
      <dgm:prSet/>
      <dgm:spPr/>
      <dgm:t>
        <a:bodyPr/>
        <a:lstStyle/>
        <a:p>
          <a:endParaRPr lang="fr-CH" sz="2000"/>
        </a:p>
      </dgm:t>
    </dgm:pt>
    <dgm:pt modelId="{FD6A05E6-28BD-4A2F-9B7E-9F524FA199D8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5C5D509F-F9BF-4610-93EF-B97EE66F0C50}" type="parTrans" cxnId="{C4B5E315-19D9-4778-AB8F-4293EC38DAF3}">
      <dgm:prSet/>
      <dgm:spPr/>
      <dgm:t>
        <a:bodyPr/>
        <a:lstStyle/>
        <a:p>
          <a:endParaRPr lang="fr-CH" sz="2000"/>
        </a:p>
      </dgm:t>
    </dgm:pt>
    <dgm:pt modelId="{32594925-C35D-4236-A7E3-95DA83EEAD55}" type="sibTrans" cxnId="{C4B5E315-19D9-4778-AB8F-4293EC38DAF3}">
      <dgm:prSet/>
      <dgm:spPr/>
      <dgm:t>
        <a:bodyPr/>
        <a:lstStyle/>
        <a:p>
          <a:endParaRPr lang="fr-CH" sz="2000"/>
        </a:p>
      </dgm:t>
    </dgm:pt>
    <dgm:pt modelId="{41A9EFEC-C9CD-4E62-BE30-E03421438E33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99564539-7074-4DDD-97EA-FA75C350BE0A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16200661-F220-473F-8819-43DCB8EB35E8}" type="pres">
      <dgm:prSet presAssocID="{3F3C2526-3E63-420D-8011-533980F2E012}" presName="rootComposite1" presStyleCnt="0"/>
      <dgm:spPr/>
    </dgm:pt>
    <dgm:pt modelId="{15CA3C4F-061F-4A97-99D3-61CFEF875B47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82B2B9D-CD8D-42BE-96CD-3453B5BF776F}" type="pres">
      <dgm:prSet presAssocID="{3F3C2526-3E63-420D-8011-533980F2E012}" presName="topArc1" presStyleLbl="parChTrans1D1" presStyleIdx="0" presStyleCnt="40"/>
      <dgm:spPr/>
    </dgm:pt>
    <dgm:pt modelId="{7A8B9E2D-1A2B-4A97-BFE9-31B6C8589982}" type="pres">
      <dgm:prSet presAssocID="{3F3C2526-3E63-420D-8011-533980F2E012}" presName="bottomArc1" presStyleLbl="parChTrans1D1" presStyleIdx="1" presStyleCnt="40"/>
      <dgm:spPr/>
    </dgm:pt>
    <dgm:pt modelId="{78EBC9A4-7A34-440E-8684-A6B5C605A62B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DCE3341D-615F-4779-8725-DA1FFFC5D8C8}" type="pres">
      <dgm:prSet presAssocID="{3F3C2526-3E63-420D-8011-533980F2E012}" presName="hierChild2" presStyleCnt="0"/>
      <dgm:spPr/>
    </dgm:pt>
    <dgm:pt modelId="{961A1E4C-8CD4-4C51-A3D9-A69A009C0C7E}" type="pres">
      <dgm:prSet presAssocID="{3F3C2526-3E63-420D-8011-533980F2E012}" presName="hierChild3" presStyleCnt="0"/>
      <dgm:spPr/>
    </dgm:pt>
    <dgm:pt modelId="{D3DD2F02-AA98-4E01-8B04-2C74697BC04D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55DE9BAF-F93E-4A05-9DE1-95A4A075BEAE}" type="pres">
      <dgm:prSet presAssocID="{33B34BA9-A957-4D09-83CA-7C2765478269}" presName="rootComposite1" presStyleCnt="0"/>
      <dgm:spPr/>
    </dgm:pt>
    <dgm:pt modelId="{A6B12200-C3AA-4C77-8A37-FEFC011D1799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7C69A74-FBF9-491C-A868-71ADB5421E5E}" type="pres">
      <dgm:prSet presAssocID="{33B34BA9-A957-4D09-83CA-7C2765478269}" presName="topArc1" presStyleLbl="parChTrans1D1" presStyleIdx="2" presStyleCnt="40"/>
      <dgm:spPr/>
    </dgm:pt>
    <dgm:pt modelId="{0A558CED-EEA2-4AD3-8DB2-CC5A5235E62D}" type="pres">
      <dgm:prSet presAssocID="{33B34BA9-A957-4D09-83CA-7C2765478269}" presName="bottomArc1" presStyleLbl="parChTrans1D1" presStyleIdx="3" presStyleCnt="40"/>
      <dgm:spPr/>
    </dgm:pt>
    <dgm:pt modelId="{673541C2-800D-4625-B44B-1EE3E9729CDB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FEE201BE-D290-4932-B69B-16446C650634}" type="pres">
      <dgm:prSet presAssocID="{33B34BA9-A957-4D09-83CA-7C2765478269}" presName="hierChild2" presStyleCnt="0"/>
      <dgm:spPr/>
    </dgm:pt>
    <dgm:pt modelId="{8155598F-2039-4113-A95C-8B621EC8782A}" type="pres">
      <dgm:prSet presAssocID="{33B34BA9-A957-4D09-83CA-7C2765478269}" presName="hierChild3" presStyleCnt="0"/>
      <dgm:spPr/>
    </dgm:pt>
    <dgm:pt modelId="{B441E671-4A76-4D32-843D-EF96312E7C38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BFAAD7DD-6F19-4BC6-A1DD-1E966CD6B564}" type="pres">
      <dgm:prSet presAssocID="{4AAB9C7D-9A36-4B24-B934-F31B3BE0DEBF}" presName="rootComposite1" presStyleCnt="0"/>
      <dgm:spPr/>
    </dgm:pt>
    <dgm:pt modelId="{C1C61C37-284D-4BD9-8851-EB571183B373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BB4CB8A-DCD0-4CA6-BE83-D67F4172C695}" type="pres">
      <dgm:prSet presAssocID="{4AAB9C7D-9A36-4B24-B934-F31B3BE0DEBF}" presName="topArc1" presStyleLbl="parChTrans1D1" presStyleIdx="4" presStyleCnt="40"/>
      <dgm:spPr/>
    </dgm:pt>
    <dgm:pt modelId="{454F243A-31A7-4BEA-9431-A2CBBC82806D}" type="pres">
      <dgm:prSet presAssocID="{4AAB9C7D-9A36-4B24-B934-F31B3BE0DEBF}" presName="bottomArc1" presStyleLbl="parChTrans1D1" presStyleIdx="5" presStyleCnt="40"/>
      <dgm:spPr/>
    </dgm:pt>
    <dgm:pt modelId="{0CC8D35F-FCBD-40A9-958F-3130A77B9F6F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82AA6C53-753B-4E7A-84CC-1982B7BAFE0A}" type="pres">
      <dgm:prSet presAssocID="{4AAB9C7D-9A36-4B24-B934-F31B3BE0DEBF}" presName="hierChild2" presStyleCnt="0"/>
      <dgm:spPr/>
    </dgm:pt>
    <dgm:pt modelId="{00711422-C5EA-477E-B418-CF3E69CF77F5}" type="pres">
      <dgm:prSet presAssocID="{4AAB9C7D-9A36-4B24-B934-F31B3BE0DEBF}" presName="hierChild3" presStyleCnt="0"/>
      <dgm:spPr/>
    </dgm:pt>
    <dgm:pt modelId="{1B95EAD8-7F74-418A-B709-84621BD9ABC4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29E4C8AE-DD6A-41C7-A6A1-3B6557B5F077}" type="pres">
      <dgm:prSet presAssocID="{18E1FA0D-4E29-4776-BA4C-D3E6799F267E}" presName="rootComposite1" presStyleCnt="0"/>
      <dgm:spPr/>
    </dgm:pt>
    <dgm:pt modelId="{2C98C903-FE30-47D5-8B93-68AC3B5BFC3F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945DC23-7714-4945-BB3B-2050BCD1A27C}" type="pres">
      <dgm:prSet presAssocID="{18E1FA0D-4E29-4776-BA4C-D3E6799F267E}" presName="topArc1" presStyleLbl="parChTrans1D1" presStyleIdx="6" presStyleCnt="40"/>
      <dgm:spPr/>
    </dgm:pt>
    <dgm:pt modelId="{289921CB-E121-4DF6-89C3-BBD3A6A79D0A}" type="pres">
      <dgm:prSet presAssocID="{18E1FA0D-4E29-4776-BA4C-D3E6799F267E}" presName="bottomArc1" presStyleLbl="parChTrans1D1" presStyleIdx="7" presStyleCnt="40"/>
      <dgm:spPr/>
    </dgm:pt>
    <dgm:pt modelId="{23C20AF8-8916-4874-A629-6611B7C41512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DA403F1D-B1EF-4A13-BA19-488D3E937706}" type="pres">
      <dgm:prSet presAssocID="{18E1FA0D-4E29-4776-BA4C-D3E6799F267E}" presName="hierChild2" presStyleCnt="0"/>
      <dgm:spPr/>
    </dgm:pt>
    <dgm:pt modelId="{B5A2A1C9-86CD-4A1C-9E69-141F1754656E}" type="pres">
      <dgm:prSet presAssocID="{752E67A4-0087-4F4D-8C4C-2BE7E7544744}" presName="Name28" presStyleLbl="parChTrans1D2" presStyleIdx="0" presStyleCnt="4"/>
      <dgm:spPr/>
      <dgm:t>
        <a:bodyPr/>
        <a:lstStyle/>
        <a:p>
          <a:endParaRPr lang="fr-CH"/>
        </a:p>
      </dgm:t>
    </dgm:pt>
    <dgm:pt modelId="{B4FAE363-28F2-482B-A7C2-3D3F95561998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8579ABBB-6C28-4F2D-92F5-A6AD27A741C6}" type="pres">
      <dgm:prSet presAssocID="{B47694F9-F87D-4502-9516-C706D9D83F25}" presName="rootComposite2" presStyleCnt="0"/>
      <dgm:spPr/>
    </dgm:pt>
    <dgm:pt modelId="{7D7ECFDC-39BF-4344-83BF-6EDF312C120F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725AB77-BCB8-4A6B-80E6-DF0CF49D4BF9}" type="pres">
      <dgm:prSet presAssocID="{B47694F9-F87D-4502-9516-C706D9D83F25}" presName="topArc2" presStyleLbl="parChTrans1D1" presStyleIdx="8" presStyleCnt="40"/>
      <dgm:spPr/>
    </dgm:pt>
    <dgm:pt modelId="{3E5BB0FB-93C0-4531-AB3E-485A751FCCBF}" type="pres">
      <dgm:prSet presAssocID="{B47694F9-F87D-4502-9516-C706D9D83F25}" presName="bottomArc2" presStyleLbl="parChTrans1D1" presStyleIdx="9" presStyleCnt="40"/>
      <dgm:spPr/>
    </dgm:pt>
    <dgm:pt modelId="{06161555-5888-401C-877E-35C33FC79B9D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105F5946-9A7C-4C7F-BD21-9F90855F5D14}" type="pres">
      <dgm:prSet presAssocID="{B47694F9-F87D-4502-9516-C706D9D83F25}" presName="hierChild4" presStyleCnt="0"/>
      <dgm:spPr/>
    </dgm:pt>
    <dgm:pt modelId="{D46B34A3-C1C4-46EA-BC7A-2A83F6EB1AFB}" type="pres">
      <dgm:prSet presAssocID="{B3D9AC15-00DF-41EE-8D65-A2F47D344CAE}" presName="Name28" presStyleLbl="parChTrans1D3" presStyleIdx="0" presStyleCnt="4"/>
      <dgm:spPr/>
      <dgm:t>
        <a:bodyPr/>
        <a:lstStyle/>
        <a:p>
          <a:endParaRPr lang="fr-CH"/>
        </a:p>
      </dgm:t>
    </dgm:pt>
    <dgm:pt modelId="{46B038BE-29CB-46D6-A781-CF260BCA1592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27845E51-7FA9-4E44-BBB9-119CE8F608F7}" type="pres">
      <dgm:prSet presAssocID="{E2E084DF-F39B-4878-AB4A-A8D119AC57A0}" presName="rootComposite2" presStyleCnt="0"/>
      <dgm:spPr/>
    </dgm:pt>
    <dgm:pt modelId="{9293F97D-EEA0-4A3E-979B-839093E2C4A9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98DF67D-8755-4CFF-B0E7-415F01934DC0}" type="pres">
      <dgm:prSet presAssocID="{E2E084DF-F39B-4878-AB4A-A8D119AC57A0}" presName="topArc2" presStyleLbl="parChTrans1D1" presStyleIdx="10" presStyleCnt="40"/>
      <dgm:spPr/>
    </dgm:pt>
    <dgm:pt modelId="{F61C4600-55FF-47D3-A742-2B5AC369DA87}" type="pres">
      <dgm:prSet presAssocID="{E2E084DF-F39B-4878-AB4A-A8D119AC57A0}" presName="bottomArc2" presStyleLbl="parChTrans1D1" presStyleIdx="11" presStyleCnt="40"/>
      <dgm:spPr/>
    </dgm:pt>
    <dgm:pt modelId="{B1FD47DA-332B-4860-AF01-0A39AD08424B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2F49BCCC-B07C-4209-B211-FA5304372AA0}" type="pres">
      <dgm:prSet presAssocID="{E2E084DF-F39B-4878-AB4A-A8D119AC57A0}" presName="hierChild4" presStyleCnt="0"/>
      <dgm:spPr/>
    </dgm:pt>
    <dgm:pt modelId="{69EA7D93-0D3D-46E3-A24C-D7833439268F}" type="pres">
      <dgm:prSet presAssocID="{E2E084DF-F39B-4878-AB4A-A8D119AC57A0}" presName="hierChild5" presStyleCnt="0"/>
      <dgm:spPr/>
    </dgm:pt>
    <dgm:pt modelId="{33569443-B9DD-41E2-8EB7-2953161948B6}" type="pres">
      <dgm:prSet presAssocID="{F19DE134-47E8-496F-81BC-9F957D3D5945}" presName="Name28" presStyleLbl="parChTrans1D3" presStyleIdx="1" presStyleCnt="4"/>
      <dgm:spPr/>
      <dgm:t>
        <a:bodyPr/>
        <a:lstStyle/>
        <a:p>
          <a:endParaRPr lang="fr-CH"/>
        </a:p>
      </dgm:t>
    </dgm:pt>
    <dgm:pt modelId="{2584657D-6098-4C96-BA8C-9B2DCFB60485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921EC070-DB84-494B-9D46-FFC2C0F5D128}" type="pres">
      <dgm:prSet presAssocID="{6C544CE6-B3EA-4F4B-B883-034577FB54B0}" presName="rootComposite2" presStyleCnt="0"/>
      <dgm:spPr/>
    </dgm:pt>
    <dgm:pt modelId="{7151947D-6DD7-4358-B2FD-0D4D43CAA146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CBF3E99-8DB5-43D0-B4C7-EAAED59508B5}" type="pres">
      <dgm:prSet presAssocID="{6C544CE6-B3EA-4F4B-B883-034577FB54B0}" presName="topArc2" presStyleLbl="parChTrans1D1" presStyleIdx="12" presStyleCnt="40"/>
      <dgm:spPr/>
    </dgm:pt>
    <dgm:pt modelId="{0B88A0AC-0977-4D6F-822E-3C797DAD75C6}" type="pres">
      <dgm:prSet presAssocID="{6C544CE6-B3EA-4F4B-B883-034577FB54B0}" presName="bottomArc2" presStyleLbl="parChTrans1D1" presStyleIdx="13" presStyleCnt="40"/>
      <dgm:spPr/>
    </dgm:pt>
    <dgm:pt modelId="{E80ED070-E054-4C6F-8E99-9F39C70DE245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28B9FAEC-D338-44AD-9E1E-D61FBCD23AC0}" type="pres">
      <dgm:prSet presAssocID="{6C544CE6-B3EA-4F4B-B883-034577FB54B0}" presName="hierChild4" presStyleCnt="0"/>
      <dgm:spPr/>
    </dgm:pt>
    <dgm:pt modelId="{77EDDAAE-08D7-42EB-BBD2-728FAC58E378}" type="pres">
      <dgm:prSet presAssocID="{6C544CE6-B3EA-4F4B-B883-034577FB54B0}" presName="hierChild5" presStyleCnt="0"/>
      <dgm:spPr/>
    </dgm:pt>
    <dgm:pt modelId="{7DE4EA5F-74ED-4CAF-B67B-A69EC69D858D}" type="pres">
      <dgm:prSet presAssocID="{B47694F9-F87D-4502-9516-C706D9D83F25}" presName="hierChild5" presStyleCnt="0"/>
      <dgm:spPr/>
    </dgm:pt>
    <dgm:pt modelId="{171CE111-4A6F-45E0-92FC-535FA1915031}" type="pres">
      <dgm:prSet presAssocID="{6E820660-CF39-42C3-992F-3915E9C88F7D}" presName="Name28" presStyleLbl="parChTrans1D2" presStyleIdx="1" presStyleCnt="4"/>
      <dgm:spPr/>
      <dgm:t>
        <a:bodyPr/>
        <a:lstStyle/>
        <a:p>
          <a:endParaRPr lang="fr-CH"/>
        </a:p>
      </dgm:t>
    </dgm:pt>
    <dgm:pt modelId="{1F172543-C431-4A0B-8C70-C196EFC21016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6DDB9560-6C96-41BC-9327-CEB5250F93FF}" type="pres">
      <dgm:prSet presAssocID="{244767F1-5EF6-41E9-A078-1A9C0562A037}" presName="rootComposite2" presStyleCnt="0"/>
      <dgm:spPr/>
    </dgm:pt>
    <dgm:pt modelId="{304A8DCA-35BA-4A76-928D-72F15C940762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C337B7D-1719-468A-B322-5E0AA8B44058}" type="pres">
      <dgm:prSet presAssocID="{244767F1-5EF6-41E9-A078-1A9C0562A037}" presName="topArc2" presStyleLbl="parChTrans1D1" presStyleIdx="14" presStyleCnt="40"/>
      <dgm:spPr/>
    </dgm:pt>
    <dgm:pt modelId="{D1312FF8-93DF-4AA8-9580-D1E593520D49}" type="pres">
      <dgm:prSet presAssocID="{244767F1-5EF6-41E9-A078-1A9C0562A037}" presName="bottomArc2" presStyleLbl="parChTrans1D1" presStyleIdx="15" presStyleCnt="40"/>
      <dgm:spPr/>
    </dgm:pt>
    <dgm:pt modelId="{0D9BEA30-E28A-40F7-BA9D-7D32A716E679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FE5A5634-0893-4A72-8AAB-FB3F37C62C4E}" type="pres">
      <dgm:prSet presAssocID="{244767F1-5EF6-41E9-A078-1A9C0562A037}" presName="hierChild4" presStyleCnt="0"/>
      <dgm:spPr/>
    </dgm:pt>
    <dgm:pt modelId="{3153C90A-6F14-4089-8A9E-169B4298DC06}" type="pres">
      <dgm:prSet presAssocID="{D760BA08-E59D-4789-9D8C-62A8E7E85DCA}" presName="Name28" presStyleLbl="parChTrans1D3" presStyleIdx="2" presStyleCnt="4"/>
      <dgm:spPr/>
      <dgm:t>
        <a:bodyPr/>
        <a:lstStyle/>
        <a:p>
          <a:endParaRPr lang="fr-CH"/>
        </a:p>
      </dgm:t>
    </dgm:pt>
    <dgm:pt modelId="{184C0401-FE34-42F9-B34A-698E28194917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FC3B2837-AD2F-4AA0-B167-6ED574610942}" type="pres">
      <dgm:prSet presAssocID="{D335B0CC-85C6-4594-9612-47758211A5DF}" presName="rootComposite2" presStyleCnt="0"/>
      <dgm:spPr/>
    </dgm:pt>
    <dgm:pt modelId="{2BC095AA-F0CA-41E7-88AA-CEC7766DA86D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539D8B7-4BDB-400F-83A0-C0964756902E}" type="pres">
      <dgm:prSet presAssocID="{D335B0CC-85C6-4594-9612-47758211A5DF}" presName="topArc2" presStyleLbl="parChTrans1D1" presStyleIdx="16" presStyleCnt="40"/>
      <dgm:spPr/>
    </dgm:pt>
    <dgm:pt modelId="{EF48F880-58C9-44BB-9F67-142018DF188B}" type="pres">
      <dgm:prSet presAssocID="{D335B0CC-85C6-4594-9612-47758211A5DF}" presName="bottomArc2" presStyleLbl="parChTrans1D1" presStyleIdx="17" presStyleCnt="40"/>
      <dgm:spPr/>
    </dgm:pt>
    <dgm:pt modelId="{C2A10229-43CC-46E9-927A-9693435A4E86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57569E32-E929-4C2C-B8BF-3445F17ABF39}" type="pres">
      <dgm:prSet presAssocID="{D335B0CC-85C6-4594-9612-47758211A5DF}" presName="hierChild4" presStyleCnt="0"/>
      <dgm:spPr/>
    </dgm:pt>
    <dgm:pt modelId="{6EAAE532-F1C6-48C3-A116-A0E72A889503}" type="pres">
      <dgm:prSet presAssocID="{D335B0CC-85C6-4594-9612-47758211A5DF}" presName="hierChild5" presStyleCnt="0"/>
      <dgm:spPr/>
    </dgm:pt>
    <dgm:pt modelId="{8C984A86-0476-4485-B0C6-46B2D2408A62}" type="pres">
      <dgm:prSet presAssocID="{9E360787-D136-4539-8287-E4F018249AA0}" presName="Name28" presStyleLbl="parChTrans1D3" presStyleIdx="3" presStyleCnt="4"/>
      <dgm:spPr/>
      <dgm:t>
        <a:bodyPr/>
        <a:lstStyle/>
        <a:p>
          <a:endParaRPr lang="fr-CH"/>
        </a:p>
      </dgm:t>
    </dgm:pt>
    <dgm:pt modelId="{B9A46D28-9986-4242-A37B-CEB7E6B5D927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F4B6EAF4-B2CE-4B3B-A2FF-A968C9228D3D}" type="pres">
      <dgm:prSet presAssocID="{9D8B7065-F864-4700-967D-9B05CB1D6C3F}" presName="rootComposite2" presStyleCnt="0"/>
      <dgm:spPr/>
    </dgm:pt>
    <dgm:pt modelId="{7ACCC9DC-063A-4ACA-AF07-1CB770B17BA1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E3C9C50-4DB0-40FE-A32E-177A967A1CE9}" type="pres">
      <dgm:prSet presAssocID="{9D8B7065-F864-4700-967D-9B05CB1D6C3F}" presName="topArc2" presStyleLbl="parChTrans1D1" presStyleIdx="18" presStyleCnt="40"/>
      <dgm:spPr/>
    </dgm:pt>
    <dgm:pt modelId="{933F376A-1546-4450-925C-A0C8B358D74C}" type="pres">
      <dgm:prSet presAssocID="{9D8B7065-F864-4700-967D-9B05CB1D6C3F}" presName="bottomArc2" presStyleLbl="parChTrans1D1" presStyleIdx="19" presStyleCnt="40"/>
      <dgm:spPr/>
    </dgm:pt>
    <dgm:pt modelId="{880F4E0B-44DD-4FE0-9D67-431D128FB487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9BE0A127-1863-480C-868A-8C7B974C854D}" type="pres">
      <dgm:prSet presAssocID="{9D8B7065-F864-4700-967D-9B05CB1D6C3F}" presName="hierChild4" presStyleCnt="0"/>
      <dgm:spPr/>
    </dgm:pt>
    <dgm:pt modelId="{7370B0A5-E455-4304-B3C0-6677430705E6}" type="pres">
      <dgm:prSet presAssocID="{9D8B7065-F864-4700-967D-9B05CB1D6C3F}" presName="hierChild5" presStyleCnt="0"/>
      <dgm:spPr/>
    </dgm:pt>
    <dgm:pt modelId="{B7D7817C-A694-4739-B884-32463F7936EF}" type="pres">
      <dgm:prSet presAssocID="{244767F1-5EF6-41E9-A078-1A9C0562A037}" presName="hierChild5" presStyleCnt="0"/>
      <dgm:spPr/>
    </dgm:pt>
    <dgm:pt modelId="{A39FD0F6-8CBA-4EFC-9F4D-C2F85BE08BA6}" type="pres">
      <dgm:prSet presAssocID="{18E1FA0D-4E29-4776-BA4C-D3E6799F267E}" presName="hierChild3" presStyleCnt="0"/>
      <dgm:spPr/>
    </dgm:pt>
    <dgm:pt modelId="{B0E6A4D4-1AA5-4AA0-B39C-6D2D75D36640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066D11BB-876C-4A02-9C2D-2882C6E23EF5}" type="pres">
      <dgm:prSet presAssocID="{FA1BDB7B-6EFF-4638-8409-13A4084777AD}" presName="rootComposite1" presStyleCnt="0"/>
      <dgm:spPr/>
    </dgm:pt>
    <dgm:pt modelId="{EADB82C5-A464-4CEB-A7D5-3DEC5C862F6D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9DB15B0-B2BD-4997-976B-ABC5A7CE580F}" type="pres">
      <dgm:prSet presAssocID="{FA1BDB7B-6EFF-4638-8409-13A4084777AD}" presName="topArc1" presStyleLbl="parChTrans1D1" presStyleIdx="20" presStyleCnt="40"/>
      <dgm:spPr/>
    </dgm:pt>
    <dgm:pt modelId="{7D250885-B58F-4BCE-8B9E-738ED8C55A15}" type="pres">
      <dgm:prSet presAssocID="{FA1BDB7B-6EFF-4638-8409-13A4084777AD}" presName="bottomArc1" presStyleLbl="parChTrans1D1" presStyleIdx="21" presStyleCnt="40"/>
      <dgm:spPr/>
    </dgm:pt>
    <dgm:pt modelId="{249E7E61-D6C3-4ABA-AC07-0C5486DC87DF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FA8E8874-BE49-4296-8C33-B5FC69FD2A60}" type="pres">
      <dgm:prSet presAssocID="{FA1BDB7B-6EFF-4638-8409-13A4084777AD}" presName="hierChild2" presStyleCnt="0"/>
      <dgm:spPr/>
    </dgm:pt>
    <dgm:pt modelId="{84D4A7A1-726B-4CAF-AE7F-4E477E91715B}" type="pres">
      <dgm:prSet presAssocID="{FA1BDB7B-6EFF-4638-8409-13A4084777AD}" presName="hierChild3" presStyleCnt="0"/>
      <dgm:spPr/>
    </dgm:pt>
    <dgm:pt modelId="{BA9F8875-58A2-4F78-9B80-BD46EB310C17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E88979E0-9298-449D-A4F9-4E3C88C35C21}" type="pres">
      <dgm:prSet presAssocID="{92AC7F90-D278-44CB-9D1C-C628414FCE02}" presName="rootComposite1" presStyleCnt="0"/>
      <dgm:spPr/>
    </dgm:pt>
    <dgm:pt modelId="{BE8CAF5F-378A-464E-9991-B309E9BA90BD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BCDD4C3-2EB3-49EB-B188-38F0D7AB66B3}" type="pres">
      <dgm:prSet presAssocID="{92AC7F90-D278-44CB-9D1C-C628414FCE02}" presName="topArc1" presStyleLbl="parChTrans1D1" presStyleIdx="22" presStyleCnt="40"/>
      <dgm:spPr/>
    </dgm:pt>
    <dgm:pt modelId="{EEE6F436-EC1E-4E45-8E80-49DA472D36CE}" type="pres">
      <dgm:prSet presAssocID="{92AC7F90-D278-44CB-9D1C-C628414FCE02}" presName="bottomArc1" presStyleLbl="parChTrans1D1" presStyleIdx="23" presStyleCnt="40"/>
      <dgm:spPr/>
    </dgm:pt>
    <dgm:pt modelId="{1884F7D8-30C9-42E9-A0E1-F959DD755705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7559F2D0-C647-4548-A868-208988BB9B9D}" type="pres">
      <dgm:prSet presAssocID="{92AC7F90-D278-44CB-9D1C-C628414FCE02}" presName="hierChild2" presStyleCnt="0"/>
      <dgm:spPr/>
    </dgm:pt>
    <dgm:pt modelId="{0E6F2E29-E867-4C83-BF34-6B4BEC782840}" type="pres">
      <dgm:prSet presAssocID="{92AC7F90-D278-44CB-9D1C-C628414FCE02}" presName="hierChild3" presStyleCnt="0"/>
      <dgm:spPr/>
    </dgm:pt>
    <dgm:pt modelId="{27CA09E9-AFD3-4EBE-BB57-8581C076D31D}" type="pres">
      <dgm:prSet presAssocID="{543BB022-CFA1-47C4-8203-3F455082BAF0}" presName="hierRoot1" presStyleCnt="0">
        <dgm:presLayoutVars>
          <dgm:hierBranch val="init"/>
        </dgm:presLayoutVars>
      </dgm:prSet>
      <dgm:spPr/>
    </dgm:pt>
    <dgm:pt modelId="{F1E5CDA0-9324-4BE1-992C-F59AE6155895}" type="pres">
      <dgm:prSet presAssocID="{543BB022-CFA1-47C4-8203-3F455082BAF0}" presName="rootComposite1" presStyleCnt="0"/>
      <dgm:spPr/>
    </dgm:pt>
    <dgm:pt modelId="{96CE0D7D-2D6B-4930-B2A3-BB4584217D6A}" type="pres">
      <dgm:prSet presAssocID="{543BB022-CFA1-47C4-8203-3F455082BAF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B6A08C8-D51C-4836-A577-A7F842D678D4}" type="pres">
      <dgm:prSet presAssocID="{543BB022-CFA1-47C4-8203-3F455082BAF0}" presName="topArc1" presStyleLbl="parChTrans1D1" presStyleIdx="24" presStyleCnt="40"/>
      <dgm:spPr/>
    </dgm:pt>
    <dgm:pt modelId="{4AFF2E8B-CBF2-40A9-823E-7BD42374D8D7}" type="pres">
      <dgm:prSet presAssocID="{543BB022-CFA1-47C4-8203-3F455082BAF0}" presName="bottomArc1" presStyleLbl="parChTrans1D1" presStyleIdx="25" presStyleCnt="40"/>
      <dgm:spPr/>
    </dgm:pt>
    <dgm:pt modelId="{EE3754A3-16AC-4EAE-BCFA-B9D0DB95D84A}" type="pres">
      <dgm:prSet presAssocID="{543BB022-CFA1-47C4-8203-3F455082BAF0}" presName="topConnNode1" presStyleLbl="node1" presStyleIdx="0" presStyleCnt="0"/>
      <dgm:spPr/>
      <dgm:t>
        <a:bodyPr/>
        <a:lstStyle/>
        <a:p>
          <a:endParaRPr lang="fr-CH"/>
        </a:p>
      </dgm:t>
    </dgm:pt>
    <dgm:pt modelId="{9DED108B-63D0-44EA-8E28-D612C9CC4D09}" type="pres">
      <dgm:prSet presAssocID="{543BB022-CFA1-47C4-8203-3F455082BAF0}" presName="hierChild2" presStyleCnt="0"/>
      <dgm:spPr/>
    </dgm:pt>
    <dgm:pt modelId="{BE5D49DB-97B4-45A3-B19D-84BB43257D81}" type="pres">
      <dgm:prSet presAssocID="{543BB022-CFA1-47C4-8203-3F455082BAF0}" presName="hierChild3" presStyleCnt="0"/>
      <dgm:spPr/>
    </dgm:pt>
    <dgm:pt modelId="{26A2D0B2-7193-40A1-A45F-E32AFA3D9540}" type="pres">
      <dgm:prSet presAssocID="{B206752D-0B48-4A98-9188-DC0B2A0B14B1}" presName="hierRoot1" presStyleCnt="0">
        <dgm:presLayoutVars>
          <dgm:hierBranch val="init"/>
        </dgm:presLayoutVars>
      </dgm:prSet>
      <dgm:spPr/>
    </dgm:pt>
    <dgm:pt modelId="{BD31A0B6-A916-4AB2-AEF9-56DD7A8F2895}" type="pres">
      <dgm:prSet presAssocID="{B206752D-0B48-4A98-9188-DC0B2A0B14B1}" presName="rootComposite1" presStyleCnt="0"/>
      <dgm:spPr/>
    </dgm:pt>
    <dgm:pt modelId="{B51D2DFF-2310-4190-9B6C-0FA1A3416264}" type="pres">
      <dgm:prSet presAssocID="{B206752D-0B48-4A98-9188-DC0B2A0B14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AE7A94D-AE38-4CBC-A33F-C996E6AF655C}" type="pres">
      <dgm:prSet presAssocID="{B206752D-0B48-4A98-9188-DC0B2A0B14B1}" presName="topArc1" presStyleLbl="parChTrans1D1" presStyleIdx="26" presStyleCnt="40"/>
      <dgm:spPr/>
    </dgm:pt>
    <dgm:pt modelId="{041838A7-7410-4622-9DD6-DF24F4424118}" type="pres">
      <dgm:prSet presAssocID="{B206752D-0B48-4A98-9188-DC0B2A0B14B1}" presName="bottomArc1" presStyleLbl="parChTrans1D1" presStyleIdx="27" presStyleCnt="40"/>
      <dgm:spPr/>
    </dgm:pt>
    <dgm:pt modelId="{49E4F3DF-534C-4C0F-A215-60CD5425FDF6}" type="pres">
      <dgm:prSet presAssocID="{B206752D-0B48-4A98-9188-DC0B2A0B14B1}" presName="topConnNode1" presStyleLbl="node1" presStyleIdx="0" presStyleCnt="0"/>
      <dgm:spPr/>
      <dgm:t>
        <a:bodyPr/>
        <a:lstStyle/>
        <a:p>
          <a:endParaRPr lang="fr-CH"/>
        </a:p>
      </dgm:t>
    </dgm:pt>
    <dgm:pt modelId="{A659DD94-A242-4823-8417-8714FCA66FF1}" type="pres">
      <dgm:prSet presAssocID="{B206752D-0B48-4A98-9188-DC0B2A0B14B1}" presName="hierChild2" presStyleCnt="0"/>
      <dgm:spPr/>
    </dgm:pt>
    <dgm:pt modelId="{A4B0D57A-9340-4177-A2F7-8968CFB9AB5D}" type="pres">
      <dgm:prSet presAssocID="{B206752D-0B48-4A98-9188-DC0B2A0B14B1}" presName="hierChild3" presStyleCnt="0"/>
      <dgm:spPr/>
    </dgm:pt>
    <dgm:pt modelId="{4C00B84C-C5F3-476C-99BD-63DD0BEF40AB}" type="pres">
      <dgm:prSet presAssocID="{39617E56-06DE-4CD8-A616-D2D7E643337E}" presName="hierRoot1" presStyleCnt="0">
        <dgm:presLayoutVars>
          <dgm:hierBranch val="init"/>
        </dgm:presLayoutVars>
      </dgm:prSet>
      <dgm:spPr/>
    </dgm:pt>
    <dgm:pt modelId="{882BB00C-2A37-4DDC-93DA-97F744B2E29A}" type="pres">
      <dgm:prSet presAssocID="{39617E56-06DE-4CD8-A616-D2D7E643337E}" presName="rootComposite1" presStyleCnt="0"/>
      <dgm:spPr/>
    </dgm:pt>
    <dgm:pt modelId="{E9A34915-9F82-45EC-9A62-7CC3EDA79C10}" type="pres">
      <dgm:prSet presAssocID="{39617E56-06DE-4CD8-A616-D2D7E64333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2D4B656-9A6D-487F-9A1E-1595F8F5E9D5}" type="pres">
      <dgm:prSet presAssocID="{39617E56-06DE-4CD8-A616-D2D7E643337E}" presName="topArc1" presStyleLbl="parChTrans1D1" presStyleIdx="28" presStyleCnt="40"/>
      <dgm:spPr/>
    </dgm:pt>
    <dgm:pt modelId="{7DD100C7-602B-4D10-9055-E25AE9345965}" type="pres">
      <dgm:prSet presAssocID="{39617E56-06DE-4CD8-A616-D2D7E643337E}" presName="bottomArc1" presStyleLbl="parChTrans1D1" presStyleIdx="29" presStyleCnt="40"/>
      <dgm:spPr/>
    </dgm:pt>
    <dgm:pt modelId="{582AB280-E9FC-44A2-BF94-1A6CEC1E3F3F}" type="pres">
      <dgm:prSet presAssocID="{39617E56-06DE-4CD8-A616-D2D7E643337E}" presName="topConnNode1" presStyleLbl="node1" presStyleIdx="0" presStyleCnt="0"/>
      <dgm:spPr/>
      <dgm:t>
        <a:bodyPr/>
        <a:lstStyle/>
        <a:p>
          <a:endParaRPr lang="fr-CH"/>
        </a:p>
      </dgm:t>
    </dgm:pt>
    <dgm:pt modelId="{CE8787AD-5A6E-474B-B088-BD5D5A666D1A}" type="pres">
      <dgm:prSet presAssocID="{39617E56-06DE-4CD8-A616-D2D7E643337E}" presName="hierChild2" presStyleCnt="0"/>
      <dgm:spPr/>
    </dgm:pt>
    <dgm:pt modelId="{90239BBC-15A2-4806-9EB0-7151990107BF}" type="pres">
      <dgm:prSet presAssocID="{39617E56-06DE-4CD8-A616-D2D7E643337E}" presName="hierChild3" presStyleCnt="0"/>
      <dgm:spPr/>
    </dgm:pt>
    <dgm:pt modelId="{C2C90427-FE2D-4803-8328-4EE388338FBA}" type="pres">
      <dgm:prSet presAssocID="{4477114D-4ED1-4B10-B898-FC8A1CEDF017}" presName="hierRoot1" presStyleCnt="0">
        <dgm:presLayoutVars>
          <dgm:hierBranch val="init"/>
        </dgm:presLayoutVars>
      </dgm:prSet>
      <dgm:spPr/>
    </dgm:pt>
    <dgm:pt modelId="{C7CDB3C3-D8AE-46D2-AA91-A0836FB34D1B}" type="pres">
      <dgm:prSet presAssocID="{4477114D-4ED1-4B10-B898-FC8A1CEDF017}" presName="rootComposite1" presStyleCnt="0"/>
      <dgm:spPr/>
    </dgm:pt>
    <dgm:pt modelId="{EE6150AD-B9F7-48D6-BA85-2A5D5788E7F5}" type="pres">
      <dgm:prSet presAssocID="{4477114D-4ED1-4B10-B898-FC8A1CEDF01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1BC2A9AD-750E-4432-8860-AF4937697A38}" type="pres">
      <dgm:prSet presAssocID="{4477114D-4ED1-4B10-B898-FC8A1CEDF017}" presName="topArc1" presStyleLbl="parChTrans1D1" presStyleIdx="30" presStyleCnt="40"/>
      <dgm:spPr/>
    </dgm:pt>
    <dgm:pt modelId="{CF8D6D21-482C-43D0-94F2-4C85A10E4D5B}" type="pres">
      <dgm:prSet presAssocID="{4477114D-4ED1-4B10-B898-FC8A1CEDF017}" presName="bottomArc1" presStyleLbl="parChTrans1D1" presStyleIdx="31" presStyleCnt="40"/>
      <dgm:spPr/>
    </dgm:pt>
    <dgm:pt modelId="{184C2D5D-E232-42BA-8C9A-5A1A254C41E2}" type="pres">
      <dgm:prSet presAssocID="{4477114D-4ED1-4B10-B898-FC8A1CEDF017}" presName="topConnNode1" presStyleLbl="node1" presStyleIdx="0" presStyleCnt="0"/>
      <dgm:spPr/>
      <dgm:t>
        <a:bodyPr/>
        <a:lstStyle/>
        <a:p>
          <a:endParaRPr lang="fr-CH"/>
        </a:p>
      </dgm:t>
    </dgm:pt>
    <dgm:pt modelId="{774AEB1A-F029-4EC0-B873-D374ABE7DDFD}" type="pres">
      <dgm:prSet presAssocID="{4477114D-4ED1-4B10-B898-FC8A1CEDF017}" presName="hierChild2" presStyleCnt="0"/>
      <dgm:spPr/>
    </dgm:pt>
    <dgm:pt modelId="{C07CC89F-9CA9-4C04-98E3-09C060F1C6E0}" type="pres">
      <dgm:prSet presAssocID="{4477114D-4ED1-4B10-B898-FC8A1CEDF017}" presName="hierChild3" presStyleCnt="0"/>
      <dgm:spPr/>
    </dgm:pt>
    <dgm:pt modelId="{E1138EA8-E05C-4E96-B3CA-48DC2ADAE254}" type="pres">
      <dgm:prSet presAssocID="{BC749F65-88F3-4781-A407-32AF8B901897}" presName="hierRoot1" presStyleCnt="0">
        <dgm:presLayoutVars>
          <dgm:hierBranch val="init"/>
        </dgm:presLayoutVars>
      </dgm:prSet>
      <dgm:spPr/>
    </dgm:pt>
    <dgm:pt modelId="{A5535265-4DDD-4CAE-8CFD-B85B121CC45D}" type="pres">
      <dgm:prSet presAssocID="{BC749F65-88F3-4781-A407-32AF8B901897}" presName="rootComposite1" presStyleCnt="0"/>
      <dgm:spPr/>
    </dgm:pt>
    <dgm:pt modelId="{C6DF907C-3A50-48B6-A3EB-9941A494AA49}" type="pres">
      <dgm:prSet presAssocID="{BC749F65-88F3-4781-A407-32AF8B90189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64A20134-9B74-452D-B6F5-7577221CAB59}" type="pres">
      <dgm:prSet presAssocID="{BC749F65-88F3-4781-A407-32AF8B901897}" presName="topArc1" presStyleLbl="parChTrans1D1" presStyleIdx="32" presStyleCnt="40"/>
      <dgm:spPr/>
    </dgm:pt>
    <dgm:pt modelId="{AEFEB198-C6C9-46AD-9FAF-2B0E3B222180}" type="pres">
      <dgm:prSet presAssocID="{BC749F65-88F3-4781-A407-32AF8B901897}" presName="bottomArc1" presStyleLbl="parChTrans1D1" presStyleIdx="33" presStyleCnt="40"/>
      <dgm:spPr/>
    </dgm:pt>
    <dgm:pt modelId="{805C90DC-34EE-4D8B-A4FD-3AEFCD3170E6}" type="pres">
      <dgm:prSet presAssocID="{BC749F65-88F3-4781-A407-32AF8B901897}" presName="topConnNode1" presStyleLbl="node1" presStyleIdx="0" presStyleCnt="0"/>
      <dgm:spPr/>
      <dgm:t>
        <a:bodyPr/>
        <a:lstStyle/>
        <a:p>
          <a:endParaRPr lang="fr-CH"/>
        </a:p>
      </dgm:t>
    </dgm:pt>
    <dgm:pt modelId="{52ACF5C6-7C83-457B-8E90-58FA287A0EC1}" type="pres">
      <dgm:prSet presAssocID="{BC749F65-88F3-4781-A407-32AF8B901897}" presName="hierChild2" presStyleCnt="0"/>
      <dgm:spPr/>
    </dgm:pt>
    <dgm:pt modelId="{06BD4D8A-2F54-4270-A4CE-E493935FCFF1}" type="pres">
      <dgm:prSet presAssocID="{BC749F65-88F3-4781-A407-32AF8B901897}" presName="hierChild3" presStyleCnt="0"/>
      <dgm:spPr/>
    </dgm:pt>
    <dgm:pt modelId="{686737B1-A67D-4661-88BC-BD80CC441A43}" type="pres">
      <dgm:prSet presAssocID="{5D4D2D42-AA91-441C-B43F-7081F5E2B14B}" presName="hierRoot1" presStyleCnt="0">
        <dgm:presLayoutVars>
          <dgm:hierBranch val="init"/>
        </dgm:presLayoutVars>
      </dgm:prSet>
      <dgm:spPr/>
    </dgm:pt>
    <dgm:pt modelId="{79B0A920-7D32-4A54-B36D-DEC6C3086AAF}" type="pres">
      <dgm:prSet presAssocID="{5D4D2D42-AA91-441C-B43F-7081F5E2B14B}" presName="rootComposite1" presStyleCnt="0"/>
      <dgm:spPr/>
    </dgm:pt>
    <dgm:pt modelId="{A9DF4DA9-DF7C-4DD2-A739-AAFEA5E1E3DD}" type="pres">
      <dgm:prSet presAssocID="{5D4D2D42-AA91-441C-B43F-7081F5E2B14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ADBB7B6-0E85-4850-982A-4889727A3482}" type="pres">
      <dgm:prSet presAssocID="{5D4D2D42-AA91-441C-B43F-7081F5E2B14B}" presName="topArc1" presStyleLbl="parChTrans1D1" presStyleIdx="34" presStyleCnt="40"/>
      <dgm:spPr/>
    </dgm:pt>
    <dgm:pt modelId="{9BC5E5B5-9338-42A2-BE32-A9233CFD75EC}" type="pres">
      <dgm:prSet presAssocID="{5D4D2D42-AA91-441C-B43F-7081F5E2B14B}" presName="bottomArc1" presStyleLbl="parChTrans1D1" presStyleIdx="35" presStyleCnt="40"/>
      <dgm:spPr/>
    </dgm:pt>
    <dgm:pt modelId="{CB4310A4-03CC-4069-B001-B839FDEBFC25}" type="pres">
      <dgm:prSet presAssocID="{5D4D2D42-AA91-441C-B43F-7081F5E2B14B}" presName="topConnNode1" presStyleLbl="node1" presStyleIdx="0" presStyleCnt="0"/>
      <dgm:spPr/>
      <dgm:t>
        <a:bodyPr/>
        <a:lstStyle/>
        <a:p>
          <a:endParaRPr lang="fr-CH"/>
        </a:p>
      </dgm:t>
    </dgm:pt>
    <dgm:pt modelId="{C6DC2C1C-9096-407F-9689-F8CCC6455C95}" type="pres">
      <dgm:prSet presAssocID="{5D4D2D42-AA91-441C-B43F-7081F5E2B14B}" presName="hierChild2" presStyleCnt="0"/>
      <dgm:spPr/>
    </dgm:pt>
    <dgm:pt modelId="{C8EDB8DD-96CF-47DA-A3B6-AF5240F797F2}" type="pres">
      <dgm:prSet presAssocID="{7B1F2D2C-4305-4DD7-AB40-9A5495E09248}" presName="Name28" presStyleLbl="parChTrans1D2" presStyleIdx="2" presStyleCnt="4"/>
      <dgm:spPr/>
      <dgm:t>
        <a:bodyPr/>
        <a:lstStyle/>
        <a:p>
          <a:endParaRPr lang="fr-CH"/>
        </a:p>
      </dgm:t>
    </dgm:pt>
    <dgm:pt modelId="{7ABB59F1-CBA3-41E8-A02B-C388E645B38C}" type="pres">
      <dgm:prSet presAssocID="{DDEFAB82-E697-4DF9-96B3-8EC6C1561E74}" presName="hierRoot2" presStyleCnt="0">
        <dgm:presLayoutVars>
          <dgm:hierBranch val="init"/>
        </dgm:presLayoutVars>
      </dgm:prSet>
      <dgm:spPr/>
    </dgm:pt>
    <dgm:pt modelId="{E9DC6543-21AE-4001-A734-0F701DE2DCE1}" type="pres">
      <dgm:prSet presAssocID="{DDEFAB82-E697-4DF9-96B3-8EC6C1561E74}" presName="rootComposite2" presStyleCnt="0"/>
      <dgm:spPr/>
    </dgm:pt>
    <dgm:pt modelId="{43E06606-3C91-4662-9FD7-DB964F60044F}" type="pres">
      <dgm:prSet presAssocID="{DDEFAB82-E697-4DF9-96B3-8EC6C1561E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EA9BF0F-4FC1-411C-A816-BE0E81F6D9A2}" type="pres">
      <dgm:prSet presAssocID="{DDEFAB82-E697-4DF9-96B3-8EC6C1561E74}" presName="topArc2" presStyleLbl="parChTrans1D1" presStyleIdx="36" presStyleCnt="40"/>
      <dgm:spPr/>
    </dgm:pt>
    <dgm:pt modelId="{3040E69D-DC2F-4988-B57A-0172005CAC9E}" type="pres">
      <dgm:prSet presAssocID="{DDEFAB82-E697-4DF9-96B3-8EC6C1561E74}" presName="bottomArc2" presStyleLbl="parChTrans1D1" presStyleIdx="37" presStyleCnt="40"/>
      <dgm:spPr/>
    </dgm:pt>
    <dgm:pt modelId="{E6DEC164-62FD-4592-84F7-E01961A92554}" type="pres">
      <dgm:prSet presAssocID="{DDEFAB82-E697-4DF9-96B3-8EC6C1561E74}" presName="topConnNode2" presStyleLbl="node2" presStyleIdx="0" presStyleCnt="0"/>
      <dgm:spPr/>
      <dgm:t>
        <a:bodyPr/>
        <a:lstStyle/>
        <a:p>
          <a:endParaRPr lang="fr-CH"/>
        </a:p>
      </dgm:t>
    </dgm:pt>
    <dgm:pt modelId="{CD107165-C6D8-485D-BEAD-45221B1B1B86}" type="pres">
      <dgm:prSet presAssocID="{DDEFAB82-E697-4DF9-96B3-8EC6C1561E74}" presName="hierChild4" presStyleCnt="0"/>
      <dgm:spPr/>
    </dgm:pt>
    <dgm:pt modelId="{BAC0F7CD-A944-4906-BA03-8F8D4206307D}" type="pres">
      <dgm:prSet presAssocID="{DDEFAB82-E697-4DF9-96B3-8EC6C1561E74}" presName="hierChild5" presStyleCnt="0"/>
      <dgm:spPr/>
    </dgm:pt>
    <dgm:pt modelId="{1D6B108B-BFBA-41AF-9607-78E9ECDE6201}" type="pres">
      <dgm:prSet presAssocID="{5C5D509F-F9BF-4610-93EF-B97EE66F0C50}" presName="Name28" presStyleLbl="parChTrans1D2" presStyleIdx="3" presStyleCnt="4"/>
      <dgm:spPr/>
      <dgm:t>
        <a:bodyPr/>
        <a:lstStyle/>
        <a:p>
          <a:endParaRPr lang="fr-CH"/>
        </a:p>
      </dgm:t>
    </dgm:pt>
    <dgm:pt modelId="{3BAAF756-A7D3-4C02-967F-C9F0BFEDE65B}" type="pres">
      <dgm:prSet presAssocID="{FD6A05E6-28BD-4A2F-9B7E-9F524FA199D8}" presName="hierRoot2" presStyleCnt="0">
        <dgm:presLayoutVars>
          <dgm:hierBranch val="init"/>
        </dgm:presLayoutVars>
      </dgm:prSet>
      <dgm:spPr/>
    </dgm:pt>
    <dgm:pt modelId="{A28F79F2-4618-438E-BCAC-2D8A55C553DD}" type="pres">
      <dgm:prSet presAssocID="{FD6A05E6-28BD-4A2F-9B7E-9F524FA199D8}" presName="rootComposite2" presStyleCnt="0"/>
      <dgm:spPr/>
    </dgm:pt>
    <dgm:pt modelId="{82578883-AA1B-4A15-8EE0-3796007EC811}" type="pres">
      <dgm:prSet presAssocID="{FD6A05E6-28BD-4A2F-9B7E-9F524FA199D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E38DE3B-7AE4-43C3-8BFD-90A3CFD8DAF5}" type="pres">
      <dgm:prSet presAssocID="{FD6A05E6-28BD-4A2F-9B7E-9F524FA199D8}" presName="topArc2" presStyleLbl="parChTrans1D1" presStyleIdx="38" presStyleCnt="40"/>
      <dgm:spPr/>
    </dgm:pt>
    <dgm:pt modelId="{42E78DA1-D678-4081-91DD-5CBBBE06383E}" type="pres">
      <dgm:prSet presAssocID="{FD6A05E6-28BD-4A2F-9B7E-9F524FA199D8}" presName="bottomArc2" presStyleLbl="parChTrans1D1" presStyleIdx="39" presStyleCnt="40"/>
      <dgm:spPr/>
    </dgm:pt>
    <dgm:pt modelId="{1E679EFB-6F03-4141-81CD-861345C49D64}" type="pres">
      <dgm:prSet presAssocID="{FD6A05E6-28BD-4A2F-9B7E-9F524FA199D8}" presName="topConnNode2" presStyleLbl="node2" presStyleIdx="0" presStyleCnt="0"/>
      <dgm:spPr/>
      <dgm:t>
        <a:bodyPr/>
        <a:lstStyle/>
        <a:p>
          <a:endParaRPr lang="fr-CH"/>
        </a:p>
      </dgm:t>
    </dgm:pt>
    <dgm:pt modelId="{76493C5B-BC4E-49A7-AD6C-DC833C43EF38}" type="pres">
      <dgm:prSet presAssocID="{FD6A05E6-28BD-4A2F-9B7E-9F524FA199D8}" presName="hierChild4" presStyleCnt="0"/>
      <dgm:spPr/>
    </dgm:pt>
    <dgm:pt modelId="{B5C557F9-BF5B-4CE3-82E1-8F0CFF965DB2}" type="pres">
      <dgm:prSet presAssocID="{FD6A05E6-28BD-4A2F-9B7E-9F524FA199D8}" presName="hierChild5" presStyleCnt="0"/>
      <dgm:spPr/>
    </dgm:pt>
    <dgm:pt modelId="{AA2F4597-98A9-4462-AC61-2BD16B709A5F}" type="pres">
      <dgm:prSet presAssocID="{5D4D2D42-AA91-441C-B43F-7081F5E2B14B}" presName="hierChild3" presStyleCnt="0"/>
      <dgm:spPr/>
    </dgm:pt>
  </dgm:ptLst>
  <dgm:cxnLst>
    <dgm:cxn modelId="{B34739D1-F3A2-4CDA-9141-2A391B2FA1B8}" srcId="{07406146-8A23-48FC-BA88-13BA049FAC90}" destId="{92AC7F90-D278-44CB-9D1C-C628414FCE02}" srcOrd="5" destOrd="0" parTransId="{F3E4CAD4-E553-4A4C-B7E2-A728A099C938}" sibTransId="{9B4F1DFC-C78D-4A7E-AC17-4DF83B4CB99E}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7DDEBB44-8FFD-468F-8FC1-AE262844EE08}" type="presOf" srcId="{4477114D-4ED1-4B10-B898-FC8A1CEDF017}" destId="{EE6150AD-B9F7-48D6-BA85-2A5D5788E7F5}" srcOrd="0" destOrd="0" presId="urn:microsoft.com/office/officeart/2008/layout/HalfCircleOrganizationChart"/>
    <dgm:cxn modelId="{269AAD76-A3E4-4D28-BC70-815B5ADF1524}" type="presOf" srcId="{752E67A4-0087-4F4D-8C4C-2BE7E7544744}" destId="{B5A2A1C9-86CD-4A1C-9E69-141F1754656E}" srcOrd="0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8C569335-DE4A-495D-8F42-C66841F531BD}" srcId="{5D4D2D42-AA91-441C-B43F-7081F5E2B14B}" destId="{DDEFAB82-E697-4DF9-96B3-8EC6C1561E74}" srcOrd="0" destOrd="0" parTransId="{7B1F2D2C-4305-4DD7-AB40-9A5495E09248}" sibTransId="{51CA6199-BDE1-4C7B-8F68-86F5503C1CBD}"/>
    <dgm:cxn modelId="{6DD8DD6B-BF1C-461B-8E85-9A41C0B7534F}" type="presOf" srcId="{FD6A05E6-28BD-4A2F-9B7E-9F524FA199D8}" destId="{1E679EFB-6F03-4141-81CD-861345C49D64}" srcOrd="1" destOrd="0" presId="urn:microsoft.com/office/officeart/2008/layout/HalfCircleOrganizationChart"/>
    <dgm:cxn modelId="{BB69AF07-E9B7-4D87-8DF0-9D29B4DF2407}" type="presOf" srcId="{B3D9AC15-00DF-41EE-8D65-A2F47D344CAE}" destId="{D46B34A3-C1C4-46EA-BC7A-2A83F6EB1AFB}" srcOrd="0" destOrd="0" presId="urn:microsoft.com/office/officeart/2008/layout/HalfCircleOrganizationChart"/>
    <dgm:cxn modelId="{B18E42C6-CF74-42C9-829E-3FBD91D8909E}" type="presOf" srcId="{E2E084DF-F39B-4878-AB4A-A8D119AC57A0}" destId="{B1FD47DA-332B-4860-AF01-0A39AD08424B}" srcOrd="1" destOrd="0" presId="urn:microsoft.com/office/officeart/2008/layout/HalfCircleOrganizationChart"/>
    <dgm:cxn modelId="{1FD54263-C916-49C6-AB6B-E7259ABA9D74}" type="presOf" srcId="{3F3C2526-3E63-420D-8011-533980F2E012}" destId="{78EBC9A4-7A34-440E-8684-A6B5C605A62B}" srcOrd="1" destOrd="0" presId="urn:microsoft.com/office/officeart/2008/layout/HalfCircleOrganizationChart"/>
    <dgm:cxn modelId="{55BC5640-49B7-4E5E-B7B8-406ECABAA6F0}" type="presOf" srcId="{6C544CE6-B3EA-4F4B-B883-034577FB54B0}" destId="{7151947D-6DD7-4358-B2FD-0D4D43CAA146}" srcOrd="0" destOrd="0" presId="urn:microsoft.com/office/officeart/2008/layout/HalfCircleOrganizationChart"/>
    <dgm:cxn modelId="{6F1D8B7A-629C-4798-9680-9B34D34DEDA4}" type="presOf" srcId="{DDEFAB82-E697-4DF9-96B3-8EC6C1561E74}" destId="{43E06606-3C91-4662-9FD7-DB964F60044F}" srcOrd="0" destOrd="0" presId="urn:microsoft.com/office/officeart/2008/layout/HalfCircleOrganizationChart"/>
    <dgm:cxn modelId="{682E8AB9-B2DC-4322-9C04-72F2E661E278}" type="presOf" srcId="{9D8B7065-F864-4700-967D-9B05CB1D6C3F}" destId="{880F4E0B-44DD-4FE0-9D67-431D128FB487}" srcOrd="1" destOrd="0" presId="urn:microsoft.com/office/officeart/2008/layout/HalfCircleOrganizationChart"/>
    <dgm:cxn modelId="{9371ED40-B05E-4AEF-8FEA-68BCDA806440}" type="presOf" srcId="{FD6A05E6-28BD-4A2F-9B7E-9F524FA199D8}" destId="{82578883-AA1B-4A15-8EE0-3796007EC811}" srcOrd="0" destOrd="0" presId="urn:microsoft.com/office/officeart/2008/layout/HalfCircleOrganizationChart"/>
    <dgm:cxn modelId="{638B21FD-668C-4FE4-882D-C6D844969485}" type="presOf" srcId="{BC749F65-88F3-4781-A407-32AF8B901897}" destId="{805C90DC-34EE-4D8B-A4FD-3AEFCD3170E6}" srcOrd="1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1418F583-2CAD-416A-8ACF-F80ABF831515}" type="presOf" srcId="{B206752D-0B48-4A98-9188-DC0B2A0B14B1}" destId="{49E4F3DF-534C-4C0F-A215-60CD5425FDF6}" srcOrd="1" destOrd="0" presId="urn:microsoft.com/office/officeart/2008/layout/HalfCircleOrganizationChart"/>
    <dgm:cxn modelId="{8249111E-69EA-4015-BEDE-EF042C50B28D}" type="presOf" srcId="{4477114D-4ED1-4B10-B898-FC8A1CEDF017}" destId="{184C2D5D-E232-42BA-8C9A-5A1A254C41E2}" srcOrd="1" destOrd="0" presId="urn:microsoft.com/office/officeart/2008/layout/HalfCircleOrganizationChart"/>
    <dgm:cxn modelId="{31E0E276-477A-43C5-B24F-7A536BAFA753}" srcId="{07406146-8A23-48FC-BA88-13BA049FAC90}" destId="{5D4D2D42-AA91-441C-B43F-7081F5E2B14B}" srcOrd="11" destOrd="0" parTransId="{50800243-994D-491B-AB34-70EF3BD69387}" sibTransId="{008B8D41-635F-4D76-8FF5-A234CE27CDBF}"/>
    <dgm:cxn modelId="{E8529985-C036-48CB-8979-B88AAA056F5C}" type="presOf" srcId="{FA1BDB7B-6EFF-4638-8409-13A4084777AD}" destId="{249E7E61-D6C3-4ABA-AC07-0C5486DC87DF}" srcOrd="1" destOrd="0" presId="urn:microsoft.com/office/officeart/2008/layout/HalfCircleOrganizationChart"/>
    <dgm:cxn modelId="{11827E72-6A24-418D-8B2B-A96B91347872}" type="presOf" srcId="{6E820660-CF39-42C3-992F-3915E9C88F7D}" destId="{171CE111-4A6F-45E0-92FC-535FA1915031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C3EFCF09-4AFF-4C01-ADB1-A63C4AC0D88B}" type="presOf" srcId="{543BB022-CFA1-47C4-8203-3F455082BAF0}" destId="{EE3754A3-16AC-4EAE-BCFA-B9D0DB95D84A}" srcOrd="1" destOrd="0" presId="urn:microsoft.com/office/officeart/2008/layout/HalfCircleOrganizationChart"/>
    <dgm:cxn modelId="{B522B1CA-4D7C-4C02-A051-369914A4570A}" srcId="{07406146-8A23-48FC-BA88-13BA049FAC90}" destId="{39617E56-06DE-4CD8-A616-D2D7E643337E}" srcOrd="8" destOrd="0" parTransId="{E8A72B0E-303D-4EEF-A99E-08E467CCAA01}" sibTransId="{A2DAA74E-158C-4D62-ACE1-A656CE0A0DF0}"/>
    <dgm:cxn modelId="{EA56652A-8527-4891-8FAA-489F80CE10BC}" type="presOf" srcId="{5C5D509F-F9BF-4610-93EF-B97EE66F0C50}" destId="{1D6B108B-BFBA-41AF-9607-78E9ECDE6201}" srcOrd="0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6A6DE561-2DBE-4D12-9C92-00107693E9A0}" type="presOf" srcId="{07406146-8A23-48FC-BA88-13BA049FAC90}" destId="{41A9EFEC-C9CD-4E62-BE30-E03421438E33}" srcOrd="0" destOrd="0" presId="urn:microsoft.com/office/officeart/2008/layout/HalfCircleOrganizationChart"/>
    <dgm:cxn modelId="{826F20F6-E8C2-47C3-9928-05AF26873366}" type="presOf" srcId="{39617E56-06DE-4CD8-A616-D2D7E643337E}" destId="{582AB280-E9FC-44A2-BF94-1A6CEC1E3F3F}" srcOrd="1" destOrd="0" presId="urn:microsoft.com/office/officeart/2008/layout/HalfCircleOrganizationChart"/>
    <dgm:cxn modelId="{693EA26B-20DA-442D-909A-89C7E7AB79AB}" type="presOf" srcId="{18E1FA0D-4E29-4776-BA4C-D3E6799F267E}" destId="{23C20AF8-8916-4874-A629-6611B7C41512}" srcOrd="1" destOrd="0" presId="urn:microsoft.com/office/officeart/2008/layout/HalfCircleOrganizationChart"/>
    <dgm:cxn modelId="{614840C8-493A-4557-A6A1-39B8663E3A13}" type="presOf" srcId="{9D8B7065-F864-4700-967D-9B05CB1D6C3F}" destId="{7ACCC9DC-063A-4ACA-AF07-1CB770B17BA1}" srcOrd="0" destOrd="0" presId="urn:microsoft.com/office/officeart/2008/layout/HalfCircleOrganizationChart"/>
    <dgm:cxn modelId="{0B8A5918-C503-442C-92FB-A181B8B851F4}" type="presOf" srcId="{3F3C2526-3E63-420D-8011-533980F2E012}" destId="{15CA3C4F-061F-4A97-99D3-61CFEF875B47}" srcOrd="0" destOrd="0" presId="urn:microsoft.com/office/officeart/2008/layout/HalfCircleOrganizationChart"/>
    <dgm:cxn modelId="{44B837E6-2881-4F3C-9AB3-755C42EE20AB}" type="presOf" srcId="{B47694F9-F87D-4502-9516-C706D9D83F25}" destId="{7D7ECFDC-39BF-4344-83BF-6EDF312C120F}" srcOrd="0" destOrd="0" presId="urn:microsoft.com/office/officeart/2008/layout/HalfCircleOrganizationChart"/>
    <dgm:cxn modelId="{E6741593-4A69-4DAD-9336-54376E0D1B0F}" type="presOf" srcId="{244767F1-5EF6-41E9-A078-1A9C0562A037}" destId="{304A8DCA-35BA-4A76-928D-72F15C940762}" srcOrd="0" destOrd="0" presId="urn:microsoft.com/office/officeart/2008/layout/HalfCircleOrganizationChart"/>
    <dgm:cxn modelId="{DEEF4231-9AE4-40F0-B2AF-21AACE2EBD71}" type="presOf" srcId="{9E360787-D136-4539-8287-E4F018249AA0}" destId="{8C984A86-0476-4485-B0C6-46B2D2408A62}" srcOrd="0" destOrd="0" presId="urn:microsoft.com/office/officeart/2008/layout/HalfCircleOrganizationChart"/>
    <dgm:cxn modelId="{646B30F2-17EC-4249-B86B-2383DA39F8A1}" type="presOf" srcId="{39617E56-06DE-4CD8-A616-D2D7E643337E}" destId="{E9A34915-9F82-45EC-9A62-7CC3EDA79C10}" srcOrd="0" destOrd="0" presId="urn:microsoft.com/office/officeart/2008/layout/HalfCircleOrganizationChart"/>
    <dgm:cxn modelId="{C7C4E5A3-584D-43EE-8D66-2FFE559CC4CC}" type="presOf" srcId="{DDEFAB82-E697-4DF9-96B3-8EC6C1561E74}" destId="{E6DEC164-62FD-4592-84F7-E01961A92554}" srcOrd="1" destOrd="0" presId="urn:microsoft.com/office/officeart/2008/layout/HalfCircleOrganizationChart"/>
    <dgm:cxn modelId="{0838CE0E-9772-416B-B789-2CFBD18DC713}" type="presOf" srcId="{33B34BA9-A957-4D09-83CA-7C2765478269}" destId="{673541C2-800D-4625-B44B-1EE3E9729CDB}" srcOrd="1" destOrd="0" presId="urn:microsoft.com/office/officeart/2008/layout/HalfCircleOrganizationChart"/>
    <dgm:cxn modelId="{DBBE3FAF-36DB-4ACA-BCF1-DFE3A798C830}" type="presOf" srcId="{5D4D2D42-AA91-441C-B43F-7081F5E2B14B}" destId="{A9DF4DA9-DF7C-4DD2-A739-AAFEA5E1E3DD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7AD0E9F2-1EDD-4021-B83C-53E1B6F3DAC9}" type="presOf" srcId="{D760BA08-E59D-4789-9D8C-62A8E7E85DCA}" destId="{3153C90A-6F14-4089-8A9E-169B4298DC06}" srcOrd="0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C4B5E315-19D9-4778-AB8F-4293EC38DAF3}" srcId="{5D4D2D42-AA91-441C-B43F-7081F5E2B14B}" destId="{FD6A05E6-28BD-4A2F-9B7E-9F524FA199D8}" srcOrd="1" destOrd="0" parTransId="{5C5D509F-F9BF-4610-93EF-B97EE66F0C50}" sibTransId="{32594925-C35D-4236-A7E3-95DA83EEAD55}"/>
    <dgm:cxn modelId="{CD116313-26A1-4E9F-A5C4-5C4B80542F79}" type="presOf" srcId="{5D4D2D42-AA91-441C-B43F-7081F5E2B14B}" destId="{CB4310A4-03CC-4069-B001-B839FDEBFC25}" srcOrd="1" destOrd="0" presId="urn:microsoft.com/office/officeart/2008/layout/HalfCircleOrganizationChart"/>
    <dgm:cxn modelId="{C6F9DACA-623C-4AB3-906D-14D5CE8284AF}" type="presOf" srcId="{4AAB9C7D-9A36-4B24-B934-F31B3BE0DEBF}" destId="{C1C61C37-284D-4BD9-8851-EB571183B373}" srcOrd="0" destOrd="0" presId="urn:microsoft.com/office/officeart/2008/layout/HalfCircleOrganizationChart"/>
    <dgm:cxn modelId="{570AC7BF-70A2-4301-93A1-2AC52BA7F96F}" type="presOf" srcId="{D335B0CC-85C6-4594-9612-47758211A5DF}" destId="{C2A10229-43CC-46E9-927A-9693435A4E86}" srcOrd="1" destOrd="0" presId="urn:microsoft.com/office/officeart/2008/layout/HalfCircleOrganizationChart"/>
    <dgm:cxn modelId="{4E08333C-E892-4C82-9264-08DFE115BF15}" srcId="{07406146-8A23-48FC-BA88-13BA049FAC90}" destId="{B206752D-0B48-4A98-9188-DC0B2A0B14B1}" srcOrd="7" destOrd="0" parTransId="{46AB18D3-3266-428A-9AB6-A7828AF403B0}" sibTransId="{A9BF37A3-D1C9-4592-A8CA-71B9C1688D28}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A5B198FA-40E2-4595-BD38-EB7C2645E575}" type="presOf" srcId="{543BB022-CFA1-47C4-8203-3F455082BAF0}" destId="{96CE0D7D-2D6B-4930-B2A3-BB4584217D6A}" srcOrd="0" destOrd="0" presId="urn:microsoft.com/office/officeart/2008/layout/HalfCircleOrganizationChart"/>
    <dgm:cxn modelId="{20293150-AF1F-48BA-89DF-CEF10AEE5410}" type="presOf" srcId="{FA1BDB7B-6EFF-4638-8409-13A4084777AD}" destId="{EADB82C5-A464-4CEB-A7D5-3DEC5C862F6D}" srcOrd="0" destOrd="0" presId="urn:microsoft.com/office/officeart/2008/layout/HalfCircleOrganizationChart"/>
    <dgm:cxn modelId="{848ACF9A-BD33-43F3-BE10-46D7A9481221}" srcId="{07406146-8A23-48FC-BA88-13BA049FAC90}" destId="{BC749F65-88F3-4781-A407-32AF8B901897}" srcOrd="10" destOrd="0" parTransId="{F48E26D9-E7CB-468B-B62E-CB3F164201FB}" sibTransId="{8642957E-C8D6-430A-96D4-0BA849F22AF6}"/>
    <dgm:cxn modelId="{911EC3CC-3BCF-4AC0-8629-7807D358C629}" srcId="{07406146-8A23-48FC-BA88-13BA049FAC90}" destId="{543BB022-CFA1-47C4-8203-3F455082BAF0}" srcOrd="6" destOrd="0" parTransId="{6984A462-3883-4C2A-8C89-C7C7047CDD46}" sibTransId="{3DBDA925-31CF-4C5B-A095-1DCEEFCBF267}"/>
    <dgm:cxn modelId="{3ADE4914-D0F7-4AAB-AB4C-5CC10996F1C5}" type="presOf" srcId="{92AC7F90-D278-44CB-9D1C-C628414FCE02}" destId="{BE8CAF5F-378A-464E-9991-B309E9BA90BD}" srcOrd="0" destOrd="0" presId="urn:microsoft.com/office/officeart/2008/layout/HalfCircleOrganizationChart"/>
    <dgm:cxn modelId="{B7ED8C24-0B17-4EA3-98EA-2EA6D47C2515}" srcId="{07406146-8A23-48FC-BA88-13BA049FAC90}" destId="{FA1BDB7B-6EFF-4638-8409-13A4084777AD}" srcOrd="4" destOrd="0" parTransId="{F7D92BCE-9B28-4B36-A39B-4F5BC9F8C766}" sibTransId="{D2EF719A-375E-475A-8F79-0A07F533E865}"/>
    <dgm:cxn modelId="{9E726BAD-D774-4D6D-B9A0-8BBC1A0B4994}" type="presOf" srcId="{F19DE134-47E8-496F-81BC-9F957D3D5945}" destId="{33569443-B9DD-41E2-8EB7-2953161948B6}" srcOrd="0" destOrd="0" presId="urn:microsoft.com/office/officeart/2008/layout/HalfCircleOrganizationChart"/>
    <dgm:cxn modelId="{F0BB2238-D86F-41BD-98F2-4A4B13276C35}" type="presOf" srcId="{D335B0CC-85C6-4594-9612-47758211A5DF}" destId="{2BC095AA-F0CA-41E7-88AA-CEC7766DA86D}" srcOrd="0" destOrd="0" presId="urn:microsoft.com/office/officeart/2008/layout/HalfCircleOrganizationChart"/>
    <dgm:cxn modelId="{0E6AB298-A966-4C3A-A4D7-83E886BA0DD5}" type="presOf" srcId="{92AC7F90-D278-44CB-9D1C-C628414FCE02}" destId="{1884F7D8-30C9-42E9-A0E1-F959DD755705}" srcOrd="1" destOrd="0" presId="urn:microsoft.com/office/officeart/2008/layout/HalfCircleOrganizationChart"/>
    <dgm:cxn modelId="{60EF2A62-2450-425D-AF08-317CE2BE8C2D}" type="presOf" srcId="{4AAB9C7D-9A36-4B24-B934-F31B3BE0DEBF}" destId="{0CC8D35F-FCBD-40A9-958F-3130A77B9F6F}" srcOrd="1" destOrd="0" presId="urn:microsoft.com/office/officeart/2008/layout/HalfCircleOrganizationChart"/>
    <dgm:cxn modelId="{51AB2428-5335-4FA9-B70E-A2A15D085692}" type="presOf" srcId="{B206752D-0B48-4A98-9188-DC0B2A0B14B1}" destId="{B51D2DFF-2310-4190-9B6C-0FA1A3416264}" srcOrd="0" destOrd="0" presId="urn:microsoft.com/office/officeart/2008/layout/HalfCircleOrganizationChart"/>
    <dgm:cxn modelId="{DB71E71B-B54E-41A1-A452-1F2437B6D445}" type="presOf" srcId="{E2E084DF-F39B-4878-AB4A-A8D119AC57A0}" destId="{9293F97D-EEA0-4A3E-979B-839093E2C4A9}" srcOrd="0" destOrd="0" presId="urn:microsoft.com/office/officeart/2008/layout/HalfCircleOrganizationChart"/>
    <dgm:cxn modelId="{35E8490C-53E1-4BC3-AA44-1B630B9F73F0}" type="presOf" srcId="{6C544CE6-B3EA-4F4B-B883-034577FB54B0}" destId="{E80ED070-E054-4C6F-8E99-9F39C70DE245}" srcOrd="1" destOrd="0" presId="urn:microsoft.com/office/officeart/2008/layout/HalfCircleOrganizationChart"/>
    <dgm:cxn modelId="{ADED1F59-D276-4E8E-AB7A-FAE107C26E1D}" type="presOf" srcId="{7B1F2D2C-4305-4DD7-AB40-9A5495E09248}" destId="{C8EDB8DD-96CF-47DA-A3B6-AF5240F797F2}" srcOrd="0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C91B382D-F4D0-4B5E-91F5-7DAA04433704}" type="presOf" srcId="{18E1FA0D-4E29-4776-BA4C-D3E6799F267E}" destId="{2C98C903-FE30-47D5-8B93-68AC3B5BFC3F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DC93A1B7-721D-44D4-8357-3899BBE5F935}" type="presOf" srcId="{BC749F65-88F3-4781-A407-32AF8B901897}" destId="{C6DF907C-3A50-48B6-A3EB-9941A494AA49}" srcOrd="0" destOrd="0" presId="urn:microsoft.com/office/officeart/2008/layout/HalfCircleOrganizationChart"/>
    <dgm:cxn modelId="{E8B20FEA-1A93-4D64-9EA7-3D8F7FAC9E73}" type="presOf" srcId="{33B34BA9-A957-4D09-83CA-7C2765478269}" destId="{A6B12200-C3AA-4C77-8A37-FEFC011D1799}" srcOrd="0" destOrd="0" presId="urn:microsoft.com/office/officeart/2008/layout/HalfCircleOrganizationChart"/>
    <dgm:cxn modelId="{56A144F0-4A62-4F64-A0B3-1AC9ABC006B4}" srcId="{07406146-8A23-48FC-BA88-13BA049FAC90}" destId="{4477114D-4ED1-4B10-B898-FC8A1CEDF017}" srcOrd="9" destOrd="0" parTransId="{A7E4CC50-27FC-48EC-B4AB-2D2BE40EF82C}" sibTransId="{94721760-982B-4FD9-AB35-2AA316E82CA9}"/>
    <dgm:cxn modelId="{793B5141-E0D2-41A1-9E5A-8111668E6CC6}" type="presOf" srcId="{B47694F9-F87D-4502-9516-C706D9D83F25}" destId="{06161555-5888-401C-877E-35C33FC79B9D}" srcOrd="1" destOrd="0" presId="urn:microsoft.com/office/officeart/2008/layout/HalfCircleOrganizationChart"/>
    <dgm:cxn modelId="{6C8D5638-7332-438C-A7A3-18AA8C4EB6D5}" type="presOf" srcId="{244767F1-5EF6-41E9-A078-1A9C0562A037}" destId="{0D9BEA30-E28A-40F7-BA9D-7D32A716E679}" srcOrd="1" destOrd="0" presId="urn:microsoft.com/office/officeart/2008/layout/HalfCircleOrganizationChart"/>
    <dgm:cxn modelId="{9F1CD688-9A4F-4834-A06D-55521595CB8A}" type="presParOf" srcId="{41A9EFEC-C9CD-4E62-BE30-E03421438E33}" destId="{99564539-7074-4DDD-97EA-FA75C350BE0A}" srcOrd="0" destOrd="0" presId="urn:microsoft.com/office/officeart/2008/layout/HalfCircleOrganizationChart"/>
    <dgm:cxn modelId="{CF96AE27-7AB1-462B-B6D7-1CEA95F3EE18}" type="presParOf" srcId="{99564539-7074-4DDD-97EA-FA75C350BE0A}" destId="{16200661-F220-473F-8819-43DCB8EB35E8}" srcOrd="0" destOrd="0" presId="urn:microsoft.com/office/officeart/2008/layout/HalfCircleOrganizationChart"/>
    <dgm:cxn modelId="{AE56534D-644A-4067-8439-D27029401B1E}" type="presParOf" srcId="{16200661-F220-473F-8819-43DCB8EB35E8}" destId="{15CA3C4F-061F-4A97-99D3-61CFEF875B47}" srcOrd="0" destOrd="0" presId="urn:microsoft.com/office/officeart/2008/layout/HalfCircleOrganizationChart"/>
    <dgm:cxn modelId="{1E0E4FC6-7EA3-47DC-A7FD-AECF9FA9D18C}" type="presParOf" srcId="{16200661-F220-473F-8819-43DCB8EB35E8}" destId="{582B2B9D-CD8D-42BE-96CD-3453B5BF776F}" srcOrd="1" destOrd="0" presId="urn:microsoft.com/office/officeart/2008/layout/HalfCircleOrganizationChart"/>
    <dgm:cxn modelId="{775F22CD-58AA-4EF9-9CDE-B2B0C88ACD4C}" type="presParOf" srcId="{16200661-F220-473F-8819-43DCB8EB35E8}" destId="{7A8B9E2D-1A2B-4A97-BFE9-31B6C8589982}" srcOrd="2" destOrd="0" presId="urn:microsoft.com/office/officeart/2008/layout/HalfCircleOrganizationChart"/>
    <dgm:cxn modelId="{BF865451-E266-4411-A00A-3BF18FFCB891}" type="presParOf" srcId="{16200661-F220-473F-8819-43DCB8EB35E8}" destId="{78EBC9A4-7A34-440E-8684-A6B5C605A62B}" srcOrd="3" destOrd="0" presId="urn:microsoft.com/office/officeart/2008/layout/HalfCircleOrganizationChart"/>
    <dgm:cxn modelId="{688AB060-9FA6-457E-A804-B9F897B2A040}" type="presParOf" srcId="{99564539-7074-4DDD-97EA-FA75C350BE0A}" destId="{DCE3341D-615F-4779-8725-DA1FFFC5D8C8}" srcOrd="1" destOrd="0" presId="urn:microsoft.com/office/officeart/2008/layout/HalfCircleOrganizationChart"/>
    <dgm:cxn modelId="{92719F47-5566-4F77-BEA9-D46812BEB6EE}" type="presParOf" srcId="{99564539-7074-4DDD-97EA-FA75C350BE0A}" destId="{961A1E4C-8CD4-4C51-A3D9-A69A009C0C7E}" srcOrd="2" destOrd="0" presId="urn:microsoft.com/office/officeart/2008/layout/HalfCircleOrganizationChart"/>
    <dgm:cxn modelId="{C46F7293-A785-4222-A69C-367CE58E2418}" type="presParOf" srcId="{41A9EFEC-C9CD-4E62-BE30-E03421438E33}" destId="{D3DD2F02-AA98-4E01-8B04-2C74697BC04D}" srcOrd="1" destOrd="0" presId="urn:microsoft.com/office/officeart/2008/layout/HalfCircleOrganizationChart"/>
    <dgm:cxn modelId="{88A56471-A671-4034-B6C3-27DD123507FB}" type="presParOf" srcId="{D3DD2F02-AA98-4E01-8B04-2C74697BC04D}" destId="{55DE9BAF-F93E-4A05-9DE1-95A4A075BEAE}" srcOrd="0" destOrd="0" presId="urn:microsoft.com/office/officeart/2008/layout/HalfCircleOrganizationChart"/>
    <dgm:cxn modelId="{A3DC3FDC-129B-40B9-A185-47E371F773F2}" type="presParOf" srcId="{55DE9BAF-F93E-4A05-9DE1-95A4A075BEAE}" destId="{A6B12200-C3AA-4C77-8A37-FEFC011D1799}" srcOrd="0" destOrd="0" presId="urn:microsoft.com/office/officeart/2008/layout/HalfCircleOrganizationChart"/>
    <dgm:cxn modelId="{BEF7967B-8D9D-4C88-9C86-C5B64DCBCD43}" type="presParOf" srcId="{55DE9BAF-F93E-4A05-9DE1-95A4A075BEAE}" destId="{47C69A74-FBF9-491C-A868-71ADB5421E5E}" srcOrd="1" destOrd="0" presId="urn:microsoft.com/office/officeart/2008/layout/HalfCircleOrganizationChart"/>
    <dgm:cxn modelId="{A2A2895E-6412-4D80-9647-FF5D4F04BE42}" type="presParOf" srcId="{55DE9BAF-F93E-4A05-9DE1-95A4A075BEAE}" destId="{0A558CED-EEA2-4AD3-8DB2-CC5A5235E62D}" srcOrd="2" destOrd="0" presId="urn:microsoft.com/office/officeart/2008/layout/HalfCircleOrganizationChart"/>
    <dgm:cxn modelId="{1A75EC95-8FCC-4D61-8712-5DCC935A8A28}" type="presParOf" srcId="{55DE9BAF-F93E-4A05-9DE1-95A4A075BEAE}" destId="{673541C2-800D-4625-B44B-1EE3E9729CDB}" srcOrd="3" destOrd="0" presId="urn:microsoft.com/office/officeart/2008/layout/HalfCircleOrganizationChart"/>
    <dgm:cxn modelId="{A222A41A-5B5E-4D9A-A464-097D3225CDC6}" type="presParOf" srcId="{D3DD2F02-AA98-4E01-8B04-2C74697BC04D}" destId="{FEE201BE-D290-4932-B69B-16446C650634}" srcOrd="1" destOrd="0" presId="urn:microsoft.com/office/officeart/2008/layout/HalfCircleOrganizationChart"/>
    <dgm:cxn modelId="{2AB27DE9-147B-45E5-8171-416039729CE6}" type="presParOf" srcId="{D3DD2F02-AA98-4E01-8B04-2C74697BC04D}" destId="{8155598F-2039-4113-A95C-8B621EC8782A}" srcOrd="2" destOrd="0" presId="urn:microsoft.com/office/officeart/2008/layout/HalfCircleOrganizationChart"/>
    <dgm:cxn modelId="{DD77CD03-8042-4E57-9B26-9CA4DB4E5DB7}" type="presParOf" srcId="{41A9EFEC-C9CD-4E62-BE30-E03421438E33}" destId="{B441E671-4A76-4D32-843D-EF96312E7C38}" srcOrd="2" destOrd="0" presId="urn:microsoft.com/office/officeart/2008/layout/HalfCircleOrganizationChart"/>
    <dgm:cxn modelId="{5DD32240-8E1C-47C4-A307-A0AA7C15C205}" type="presParOf" srcId="{B441E671-4A76-4D32-843D-EF96312E7C38}" destId="{BFAAD7DD-6F19-4BC6-A1DD-1E966CD6B564}" srcOrd="0" destOrd="0" presId="urn:microsoft.com/office/officeart/2008/layout/HalfCircleOrganizationChart"/>
    <dgm:cxn modelId="{44C2575E-155C-4449-9797-CCA1434CB32A}" type="presParOf" srcId="{BFAAD7DD-6F19-4BC6-A1DD-1E966CD6B564}" destId="{C1C61C37-284D-4BD9-8851-EB571183B373}" srcOrd="0" destOrd="0" presId="urn:microsoft.com/office/officeart/2008/layout/HalfCircleOrganizationChart"/>
    <dgm:cxn modelId="{4206D5E2-B3F4-4B0E-A6E4-CCF960A8D702}" type="presParOf" srcId="{BFAAD7DD-6F19-4BC6-A1DD-1E966CD6B564}" destId="{4BB4CB8A-DCD0-4CA6-BE83-D67F4172C695}" srcOrd="1" destOrd="0" presId="urn:microsoft.com/office/officeart/2008/layout/HalfCircleOrganizationChart"/>
    <dgm:cxn modelId="{7C65A402-B5FA-42F4-83B5-87E9884DC195}" type="presParOf" srcId="{BFAAD7DD-6F19-4BC6-A1DD-1E966CD6B564}" destId="{454F243A-31A7-4BEA-9431-A2CBBC82806D}" srcOrd="2" destOrd="0" presId="urn:microsoft.com/office/officeart/2008/layout/HalfCircleOrganizationChart"/>
    <dgm:cxn modelId="{A4ED1A72-DA9C-4A5A-AA97-B5B37823CA70}" type="presParOf" srcId="{BFAAD7DD-6F19-4BC6-A1DD-1E966CD6B564}" destId="{0CC8D35F-FCBD-40A9-958F-3130A77B9F6F}" srcOrd="3" destOrd="0" presId="urn:microsoft.com/office/officeart/2008/layout/HalfCircleOrganizationChart"/>
    <dgm:cxn modelId="{1ED30A2F-1787-485D-B958-D09346E200A0}" type="presParOf" srcId="{B441E671-4A76-4D32-843D-EF96312E7C38}" destId="{82AA6C53-753B-4E7A-84CC-1982B7BAFE0A}" srcOrd="1" destOrd="0" presId="urn:microsoft.com/office/officeart/2008/layout/HalfCircleOrganizationChart"/>
    <dgm:cxn modelId="{1087857A-F78D-4DF0-92BC-71096113EBFA}" type="presParOf" srcId="{B441E671-4A76-4D32-843D-EF96312E7C38}" destId="{00711422-C5EA-477E-B418-CF3E69CF77F5}" srcOrd="2" destOrd="0" presId="urn:microsoft.com/office/officeart/2008/layout/HalfCircleOrganizationChart"/>
    <dgm:cxn modelId="{17BAEB64-7A0D-4119-9902-8D6E25A62A36}" type="presParOf" srcId="{41A9EFEC-C9CD-4E62-BE30-E03421438E33}" destId="{1B95EAD8-7F74-418A-B709-84621BD9ABC4}" srcOrd="3" destOrd="0" presId="urn:microsoft.com/office/officeart/2008/layout/HalfCircleOrganizationChart"/>
    <dgm:cxn modelId="{A494B3D5-71B5-40B4-B218-377D8234D7F8}" type="presParOf" srcId="{1B95EAD8-7F74-418A-B709-84621BD9ABC4}" destId="{29E4C8AE-DD6A-41C7-A6A1-3B6557B5F077}" srcOrd="0" destOrd="0" presId="urn:microsoft.com/office/officeart/2008/layout/HalfCircleOrganizationChart"/>
    <dgm:cxn modelId="{D042FFBB-5D72-49F9-8284-32C87E1C8C58}" type="presParOf" srcId="{29E4C8AE-DD6A-41C7-A6A1-3B6557B5F077}" destId="{2C98C903-FE30-47D5-8B93-68AC3B5BFC3F}" srcOrd="0" destOrd="0" presId="urn:microsoft.com/office/officeart/2008/layout/HalfCircleOrganizationChart"/>
    <dgm:cxn modelId="{5FD62E91-62F5-4C2C-9F5B-FEAD9F49C338}" type="presParOf" srcId="{29E4C8AE-DD6A-41C7-A6A1-3B6557B5F077}" destId="{7945DC23-7714-4945-BB3B-2050BCD1A27C}" srcOrd="1" destOrd="0" presId="urn:microsoft.com/office/officeart/2008/layout/HalfCircleOrganizationChart"/>
    <dgm:cxn modelId="{58FD8191-9C52-495D-B661-F76BBFB53B2B}" type="presParOf" srcId="{29E4C8AE-DD6A-41C7-A6A1-3B6557B5F077}" destId="{289921CB-E121-4DF6-89C3-BBD3A6A79D0A}" srcOrd="2" destOrd="0" presId="urn:microsoft.com/office/officeart/2008/layout/HalfCircleOrganizationChart"/>
    <dgm:cxn modelId="{F3E7DBF1-2147-46E9-8AAE-7C7FAB4D1A22}" type="presParOf" srcId="{29E4C8AE-DD6A-41C7-A6A1-3B6557B5F077}" destId="{23C20AF8-8916-4874-A629-6611B7C41512}" srcOrd="3" destOrd="0" presId="urn:microsoft.com/office/officeart/2008/layout/HalfCircleOrganizationChart"/>
    <dgm:cxn modelId="{9140006F-BAD2-41B7-99A1-12EFFD6242D3}" type="presParOf" srcId="{1B95EAD8-7F74-418A-B709-84621BD9ABC4}" destId="{DA403F1D-B1EF-4A13-BA19-488D3E937706}" srcOrd="1" destOrd="0" presId="urn:microsoft.com/office/officeart/2008/layout/HalfCircleOrganizationChart"/>
    <dgm:cxn modelId="{691C3737-CBE2-460D-BCA1-09AA7AF169F2}" type="presParOf" srcId="{DA403F1D-B1EF-4A13-BA19-488D3E937706}" destId="{B5A2A1C9-86CD-4A1C-9E69-141F1754656E}" srcOrd="0" destOrd="0" presId="urn:microsoft.com/office/officeart/2008/layout/HalfCircleOrganizationChart"/>
    <dgm:cxn modelId="{75C0DB3A-095E-4E05-8313-BBD13B95B61A}" type="presParOf" srcId="{DA403F1D-B1EF-4A13-BA19-488D3E937706}" destId="{B4FAE363-28F2-482B-A7C2-3D3F95561998}" srcOrd="1" destOrd="0" presId="urn:microsoft.com/office/officeart/2008/layout/HalfCircleOrganizationChart"/>
    <dgm:cxn modelId="{81A8B80B-AB30-4DFF-8712-750C95828843}" type="presParOf" srcId="{B4FAE363-28F2-482B-A7C2-3D3F95561998}" destId="{8579ABBB-6C28-4F2D-92F5-A6AD27A741C6}" srcOrd="0" destOrd="0" presId="urn:microsoft.com/office/officeart/2008/layout/HalfCircleOrganizationChart"/>
    <dgm:cxn modelId="{B6C9AE51-917B-4E95-8247-2C066A7A39AA}" type="presParOf" srcId="{8579ABBB-6C28-4F2D-92F5-A6AD27A741C6}" destId="{7D7ECFDC-39BF-4344-83BF-6EDF312C120F}" srcOrd="0" destOrd="0" presId="urn:microsoft.com/office/officeart/2008/layout/HalfCircleOrganizationChart"/>
    <dgm:cxn modelId="{65BFBF95-B109-4552-B465-F154CCFAD1D8}" type="presParOf" srcId="{8579ABBB-6C28-4F2D-92F5-A6AD27A741C6}" destId="{A725AB77-BCB8-4A6B-80E6-DF0CF49D4BF9}" srcOrd="1" destOrd="0" presId="urn:microsoft.com/office/officeart/2008/layout/HalfCircleOrganizationChart"/>
    <dgm:cxn modelId="{0A6E62FB-AD76-40B1-BE22-A5A0642C7069}" type="presParOf" srcId="{8579ABBB-6C28-4F2D-92F5-A6AD27A741C6}" destId="{3E5BB0FB-93C0-4531-AB3E-485A751FCCBF}" srcOrd="2" destOrd="0" presId="urn:microsoft.com/office/officeart/2008/layout/HalfCircleOrganizationChart"/>
    <dgm:cxn modelId="{F2E447A7-EE00-4E63-A839-22BEE9125240}" type="presParOf" srcId="{8579ABBB-6C28-4F2D-92F5-A6AD27A741C6}" destId="{06161555-5888-401C-877E-35C33FC79B9D}" srcOrd="3" destOrd="0" presId="urn:microsoft.com/office/officeart/2008/layout/HalfCircleOrganizationChart"/>
    <dgm:cxn modelId="{95B3CC42-D7CB-4817-BF13-89A1F57C554A}" type="presParOf" srcId="{B4FAE363-28F2-482B-A7C2-3D3F95561998}" destId="{105F5946-9A7C-4C7F-BD21-9F90855F5D14}" srcOrd="1" destOrd="0" presId="urn:microsoft.com/office/officeart/2008/layout/HalfCircleOrganizationChart"/>
    <dgm:cxn modelId="{BBCDD568-A704-4CAF-967C-9EA2240F6939}" type="presParOf" srcId="{105F5946-9A7C-4C7F-BD21-9F90855F5D14}" destId="{D46B34A3-C1C4-46EA-BC7A-2A83F6EB1AFB}" srcOrd="0" destOrd="0" presId="urn:microsoft.com/office/officeart/2008/layout/HalfCircleOrganizationChart"/>
    <dgm:cxn modelId="{EF512552-8C8B-4530-91AB-26A28C80DBFA}" type="presParOf" srcId="{105F5946-9A7C-4C7F-BD21-9F90855F5D14}" destId="{46B038BE-29CB-46D6-A781-CF260BCA1592}" srcOrd="1" destOrd="0" presId="urn:microsoft.com/office/officeart/2008/layout/HalfCircleOrganizationChart"/>
    <dgm:cxn modelId="{DD1E0842-23BF-4B05-A015-081DA7DBBDBC}" type="presParOf" srcId="{46B038BE-29CB-46D6-A781-CF260BCA1592}" destId="{27845E51-7FA9-4E44-BBB9-119CE8F608F7}" srcOrd="0" destOrd="0" presId="urn:microsoft.com/office/officeart/2008/layout/HalfCircleOrganizationChart"/>
    <dgm:cxn modelId="{ABF6C8F2-1F62-4899-ACD0-8D640EB9210C}" type="presParOf" srcId="{27845E51-7FA9-4E44-BBB9-119CE8F608F7}" destId="{9293F97D-EEA0-4A3E-979B-839093E2C4A9}" srcOrd="0" destOrd="0" presId="urn:microsoft.com/office/officeart/2008/layout/HalfCircleOrganizationChart"/>
    <dgm:cxn modelId="{86A7E569-70C6-43D2-AD0C-6BBC9C929EAF}" type="presParOf" srcId="{27845E51-7FA9-4E44-BBB9-119CE8F608F7}" destId="{798DF67D-8755-4CFF-B0E7-415F01934DC0}" srcOrd="1" destOrd="0" presId="urn:microsoft.com/office/officeart/2008/layout/HalfCircleOrganizationChart"/>
    <dgm:cxn modelId="{19501CF9-0B18-4505-BC07-DB14CAF7E324}" type="presParOf" srcId="{27845E51-7FA9-4E44-BBB9-119CE8F608F7}" destId="{F61C4600-55FF-47D3-A742-2B5AC369DA87}" srcOrd="2" destOrd="0" presId="urn:microsoft.com/office/officeart/2008/layout/HalfCircleOrganizationChart"/>
    <dgm:cxn modelId="{23179258-F295-4C3C-9EB2-A69F37CA69DB}" type="presParOf" srcId="{27845E51-7FA9-4E44-BBB9-119CE8F608F7}" destId="{B1FD47DA-332B-4860-AF01-0A39AD08424B}" srcOrd="3" destOrd="0" presId="urn:microsoft.com/office/officeart/2008/layout/HalfCircleOrganizationChart"/>
    <dgm:cxn modelId="{1FAB3C89-6B2C-4270-9FA3-DE9A250F95F5}" type="presParOf" srcId="{46B038BE-29CB-46D6-A781-CF260BCA1592}" destId="{2F49BCCC-B07C-4209-B211-FA5304372AA0}" srcOrd="1" destOrd="0" presId="urn:microsoft.com/office/officeart/2008/layout/HalfCircleOrganizationChart"/>
    <dgm:cxn modelId="{2EC174FF-8A92-4787-8D59-80DA69895689}" type="presParOf" srcId="{46B038BE-29CB-46D6-A781-CF260BCA1592}" destId="{69EA7D93-0D3D-46E3-A24C-D7833439268F}" srcOrd="2" destOrd="0" presId="urn:microsoft.com/office/officeart/2008/layout/HalfCircleOrganizationChart"/>
    <dgm:cxn modelId="{37F855A3-74BE-4850-BF61-E387EFDE4624}" type="presParOf" srcId="{105F5946-9A7C-4C7F-BD21-9F90855F5D14}" destId="{33569443-B9DD-41E2-8EB7-2953161948B6}" srcOrd="2" destOrd="0" presId="urn:microsoft.com/office/officeart/2008/layout/HalfCircleOrganizationChart"/>
    <dgm:cxn modelId="{DCB63FC0-4EE7-40CF-982D-F168C30E70A0}" type="presParOf" srcId="{105F5946-9A7C-4C7F-BD21-9F90855F5D14}" destId="{2584657D-6098-4C96-BA8C-9B2DCFB60485}" srcOrd="3" destOrd="0" presId="urn:microsoft.com/office/officeart/2008/layout/HalfCircleOrganizationChart"/>
    <dgm:cxn modelId="{26429DC1-4C5C-4BE7-9247-66CBAEADCD90}" type="presParOf" srcId="{2584657D-6098-4C96-BA8C-9B2DCFB60485}" destId="{921EC070-DB84-494B-9D46-FFC2C0F5D128}" srcOrd="0" destOrd="0" presId="urn:microsoft.com/office/officeart/2008/layout/HalfCircleOrganizationChart"/>
    <dgm:cxn modelId="{3B17C15B-4DA8-462F-A72B-AAD194F897F1}" type="presParOf" srcId="{921EC070-DB84-494B-9D46-FFC2C0F5D128}" destId="{7151947D-6DD7-4358-B2FD-0D4D43CAA146}" srcOrd="0" destOrd="0" presId="urn:microsoft.com/office/officeart/2008/layout/HalfCircleOrganizationChart"/>
    <dgm:cxn modelId="{A6CDD146-D2D4-4914-B786-3A19ABED8EA5}" type="presParOf" srcId="{921EC070-DB84-494B-9D46-FFC2C0F5D128}" destId="{5CBF3E99-8DB5-43D0-B4C7-EAAED59508B5}" srcOrd="1" destOrd="0" presId="urn:microsoft.com/office/officeart/2008/layout/HalfCircleOrganizationChart"/>
    <dgm:cxn modelId="{CB0B615B-673A-4892-B6C1-EA4E0D0C6F48}" type="presParOf" srcId="{921EC070-DB84-494B-9D46-FFC2C0F5D128}" destId="{0B88A0AC-0977-4D6F-822E-3C797DAD75C6}" srcOrd="2" destOrd="0" presId="urn:microsoft.com/office/officeart/2008/layout/HalfCircleOrganizationChart"/>
    <dgm:cxn modelId="{1E1A876D-5969-4631-9343-D77B514FBFEA}" type="presParOf" srcId="{921EC070-DB84-494B-9D46-FFC2C0F5D128}" destId="{E80ED070-E054-4C6F-8E99-9F39C70DE245}" srcOrd="3" destOrd="0" presId="urn:microsoft.com/office/officeart/2008/layout/HalfCircleOrganizationChart"/>
    <dgm:cxn modelId="{0060E291-4733-4527-9DB6-6E62DBD0B191}" type="presParOf" srcId="{2584657D-6098-4C96-BA8C-9B2DCFB60485}" destId="{28B9FAEC-D338-44AD-9E1E-D61FBCD23AC0}" srcOrd="1" destOrd="0" presId="urn:microsoft.com/office/officeart/2008/layout/HalfCircleOrganizationChart"/>
    <dgm:cxn modelId="{703E7726-7899-4409-9849-DD07D3FF9B68}" type="presParOf" srcId="{2584657D-6098-4C96-BA8C-9B2DCFB60485}" destId="{77EDDAAE-08D7-42EB-BBD2-728FAC58E378}" srcOrd="2" destOrd="0" presId="urn:microsoft.com/office/officeart/2008/layout/HalfCircleOrganizationChart"/>
    <dgm:cxn modelId="{89DC052B-6FDB-4932-9831-704ADF300D5E}" type="presParOf" srcId="{B4FAE363-28F2-482B-A7C2-3D3F95561998}" destId="{7DE4EA5F-74ED-4CAF-B67B-A69EC69D858D}" srcOrd="2" destOrd="0" presId="urn:microsoft.com/office/officeart/2008/layout/HalfCircleOrganizationChart"/>
    <dgm:cxn modelId="{97232268-09B9-451E-A947-EE132BD414C8}" type="presParOf" srcId="{DA403F1D-B1EF-4A13-BA19-488D3E937706}" destId="{171CE111-4A6F-45E0-92FC-535FA1915031}" srcOrd="2" destOrd="0" presId="urn:microsoft.com/office/officeart/2008/layout/HalfCircleOrganizationChart"/>
    <dgm:cxn modelId="{318964C1-5D45-4F06-9188-5512BEDB3E13}" type="presParOf" srcId="{DA403F1D-B1EF-4A13-BA19-488D3E937706}" destId="{1F172543-C431-4A0B-8C70-C196EFC21016}" srcOrd="3" destOrd="0" presId="urn:microsoft.com/office/officeart/2008/layout/HalfCircleOrganizationChart"/>
    <dgm:cxn modelId="{547F7482-14AF-4359-B4B0-C946860C1A6A}" type="presParOf" srcId="{1F172543-C431-4A0B-8C70-C196EFC21016}" destId="{6DDB9560-6C96-41BC-9327-CEB5250F93FF}" srcOrd="0" destOrd="0" presId="urn:microsoft.com/office/officeart/2008/layout/HalfCircleOrganizationChart"/>
    <dgm:cxn modelId="{EF23AD24-66EF-4192-9B5D-07EF587E26C9}" type="presParOf" srcId="{6DDB9560-6C96-41BC-9327-CEB5250F93FF}" destId="{304A8DCA-35BA-4A76-928D-72F15C940762}" srcOrd="0" destOrd="0" presId="urn:microsoft.com/office/officeart/2008/layout/HalfCircleOrganizationChart"/>
    <dgm:cxn modelId="{D95605F2-56CB-4F04-861A-CB2E4106433D}" type="presParOf" srcId="{6DDB9560-6C96-41BC-9327-CEB5250F93FF}" destId="{8C337B7D-1719-468A-B322-5E0AA8B44058}" srcOrd="1" destOrd="0" presId="urn:microsoft.com/office/officeart/2008/layout/HalfCircleOrganizationChart"/>
    <dgm:cxn modelId="{927F1300-31EB-4B27-B845-C6ADC6D9C2C1}" type="presParOf" srcId="{6DDB9560-6C96-41BC-9327-CEB5250F93FF}" destId="{D1312FF8-93DF-4AA8-9580-D1E593520D49}" srcOrd="2" destOrd="0" presId="urn:microsoft.com/office/officeart/2008/layout/HalfCircleOrganizationChart"/>
    <dgm:cxn modelId="{B08BE3F0-DB9E-4E4C-B5B8-5407E805B7A5}" type="presParOf" srcId="{6DDB9560-6C96-41BC-9327-CEB5250F93FF}" destId="{0D9BEA30-E28A-40F7-BA9D-7D32A716E679}" srcOrd="3" destOrd="0" presId="urn:microsoft.com/office/officeart/2008/layout/HalfCircleOrganizationChart"/>
    <dgm:cxn modelId="{1BFE766C-2C82-403C-9AD9-48438576D9EC}" type="presParOf" srcId="{1F172543-C431-4A0B-8C70-C196EFC21016}" destId="{FE5A5634-0893-4A72-8AAB-FB3F37C62C4E}" srcOrd="1" destOrd="0" presId="urn:microsoft.com/office/officeart/2008/layout/HalfCircleOrganizationChart"/>
    <dgm:cxn modelId="{F36AF473-C27B-4888-9193-015A4CE2C7D5}" type="presParOf" srcId="{FE5A5634-0893-4A72-8AAB-FB3F37C62C4E}" destId="{3153C90A-6F14-4089-8A9E-169B4298DC06}" srcOrd="0" destOrd="0" presId="urn:microsoft.com/office/officeart/2008/layout/HalfCircleOrganizationChart"/>
    <dgm:cxn modelId="{A78739CB-A64D-482C-8D36-19FD86E427FE}" type="presParOf" srcId="{FE5A5634-0893-4A72-8AAB-FB3F37C62C4E}" destId="{184C0401-FE34-42F9-B34A-698E28194917}" srcOrd="1" destOrd="0" presId="urn:microsoft.com/office/officeart/2008/layout/HalfCircleOrganizationChart"/>
    <dgm:cxn modelId="{2220B2AE-DA51-45A5-A376-8A88D3BD4376}" type="presParOf" srcId="{184C0401-FE34-42F9-B34A-698E28194917}" destId="{FC3B2837-AD2F-4AA0-B167-6ED574610942}" srcOrd="0" destOrd="0" presId="urn:microsoft.com/office/officeart/2008/layout/HalfCircleOrganizationChart"/>
    <dgm:cxn modelId="{431E8EDA-F7ED-4E6E-B4F9-749140CF8825}" type="presParOf" srcId="{FC3B2837-AD2F-4AA0-B167-6ED574610942}" destId="{2BC095AA-F0CA-41E7-88AA-CEC7766DA86D}" srcOrd="0" destOrd="0" presId="urn:microsoft.com/office/officeart/2008/layout/HalfCircleOrganizationChart"/>
    <dgm:cxn modelId="{5401DE04-2BB8-4565-A473-49DD206BE4F4}" type="presParOf" srcId="{FC3B2837-AD2F-4AA0-B167-6ED574610942}" destId="{F539D8B7-4BDB-400F-83A0-C0964756902E}" srcOrd="1" destOrd="0" presId="urn:microsoft.com/office/officeart/2008/layout/HalfCircleOrganizationChart"/>
    <dgm:cxn modelId="{8B75E709-D406-4BDD-AEBD-E38A2F8D0CC4}" type="presParOf" srcId="{FC3B2837-AD2F-4AA0-B167-6ED574610942}" destId="{EF48F880-58C9-44BB-9F67-142018DF188B}" srcOrd="2" destOrd="0" presId="urn:microsoft.com/office/officeart/2008/layout/HalfCircleOrganizationChart"/>
    <dgm:cxn modelId="{60F6E006-2631-4577-882E-BBDE7BCF4AB3}" type="presParOf" srcId="{FC3B2837-AD2F-4AA0-B167-6ED574610942}" destId="{C2A10229-43CC-46E9-927A-9693435A4E86}" srcOrd="3" destOrd="0" presId="urn:microsoft.com/office/officeart/2008/layout/HalfCircleOrganizationChart"/>
    <dgm:cxn modelId="{0246D676-0617-45FB-B0AF-631142DF4F59}" type="presParOf" srcId="{184C0401-FE34-42F9-B34A-698E28194917}" destId="{57569E32-E929-4C2C-B8BF-3445F17ABF39}" srcOrd="1" destOrd="0" presId="urn:microsoft.com/office/officeart/2008/layout/HalfCircleOrganizationChart"/>
    <dgm:cxn modelId="{D650C6B5-BB15-488E-AE36-C7DCEF145D01}" type="presParOf" srcId="{184C0401-FE34-42F9-B34A-698E28194917}" destId="{6EAAE532-F1C6-48C3-A116-A0E72A889503}" srcOrd="2" destOrd="0" presId="urn:microsoft.com/office/officeart/2008/layout/HalfCircleOrganizationChart"/>
    <dgm:cxn modelId="{61B3D3EB-9236-4872-8B96-E9966A21BDDC}" type="presParOf" srcId="{FE5A5634-0893-4A72-8AAB-FB3F37C62C4E}" destId="{8C984A86-0476-4485-B0C6-46B2D2408A62}" srcOrd="2" destOrd="0" presId="urn:microsoft.com/office/officeart/2008/layout/HalfCircleOrganizationChart"/>
    <dgm:cxn modelId="{1752C8F9-F6CA-4F9E-951F-5E831279C541}" type="presParOf" srcId="{FE5A5634-0893-4A72-8AAB-FB3F37C62C4E}" destId="{B9A46D28-9986-4242-A37B-CEB7E6B5D927}" srcOrd="3" destOrd="0" presId="urn:microsoft.com/office/officeart/2008/layout/HalfCircleOrganizationChart"/>
    <dgm:cxn modelId="{7B553363-693B-4EA5-B20E-B403C91355C0}" type="presParOf" srcId="{B9A46D28-9986-4242-A37B-CEB7E6B5D927}" destId="{F4B6EAF4-B2CE-4B3B-A2FF-A968C9228D3D}" srcOrd="0" destOrd="0" presId="urn:microsoft.com/office/officeart/2008/layout/HalfCircleOrganizationChart"/>
    <dgm:cxn modelId="{94A8EA17-F86D-47E7-AF33-6AB574698C34}" type="presParOf" srcId="{F4B6EAF4-B2CE-4B3B-A2FF-A968C9228D3D}" destId="{7ACCC9DC-063A-4ACA-AF07-1CB770B17BA1}" srcOrd="0" destOrd="0" presId="urn:microsoft.com/office/officeart/2008/layout/HalfCircleOrganizationChart"/>
    <dgm:cxn modelId="{B9448556-8BBB-4497-A2F2-85C33E56C3D8}" type="presParOf" srcId="{F4B6EAF4-B2CE-4B3B-A2FF-A968C9228D3D}" destId="{CE3C9C50-4DB0-40FE-A32E-177A967A1CE9}" srcOrd="1" destOrd="0" presId="urn:microsoft.com/office/officeart/2008/layout/HalfCircleOrganizationChart"/>
    <dgm:cxn modelId="{4F82D59E-EC35-48BF-8A59-1D927E2FD44D}" type="presParOf" srcId="{F4B6EAF4-B2CE-4B3B-A2FF-A968C9228D3D}" destId="{933F376A-1546-4450-925C-A0C8B358D74C}" srcOrd="2" destOrd="0" presId="urn:microsoft.com/office/officeart/2008/layout/HalfCircleOrganizationChart"/>
    <dgm:cxn modelId="{8DECE2FA-3365-4378-B0CE-7837E0CE5CA8}" type="presParOf" srcId="{F4B6EAF4-B2CE-4B3B-A2FF-A968C9228D3D}" destId="{880F4E0B-44DD-4FE0-9D67-431D128FB487}" srcOrd="3" destOrd="0" presId="urn:microsoft.com/office/officeart/2008/layout/HalfCircleOrganizationChart"/>
    <dgm:cxn modelId="{86DEB603-FE79-48EA-9965-14F26E511732}" type="presParOf" srcId="{B9A46D28-9986-4242-A37B-CEB7E6B5D927}" destId="{9BE0A127-1863-480C-868A-8C7B974C854D}" srcOrd="1" destOrd="0" presId="urn:microsoft.com/office/officeart/2008/layout/HalfCircleOrganizationChart"/>
    <dgm:cxn modelId="{5C1150FE-8B5F-43B6-A26A-968487BF0E17}" type="presParOf" srcId="{B9A46D28-9986-4242-A37B-CEB7E6B5D927}" destId="{7370B0A5-E455-4304-B3C0-6677430705E6}" srcOrd="2" destOrd="0" presId="urn:microsoft.com/office/officeart/2008/layout/HalfCircleOrganizationChart"/>
    <dgm:cxn modelId="{E3369B25-D2AD-40EA-BBC9-7E9DC93AC2CA}" type="presParOf" srcId="{1F172543-C431-4A0B-8C70-C196EFC21016}" destId="{B7D7817C-A694-4739-B884-32463F7936EF}" srcOrd="2" destOrd="0" presId="urn:microsoft.com/office/officeart/2008/layout/HalfCircleOrganizationChart"/>
    <dgm:cxn modelId="{40027806-18D7-486F-9B7A-EDB60EA357B4}" type="presParOf" srcId="{1B95EAD8-7F74-418A-B709-84621BD9ABC4}" destId="{A39FD0F6-8CBA-4EFC-9F4D-C2F85BE08BA6}" srcOrd="2" destOrd="0" presId="urn:microsoft.com/office/officeart/2008/layout/HalfCircleOrganizationChart"/>
    <dgm:cxn modelId="{84752F15-EC57-4280-9021-FAB43B358038}" type="presParOf" srcId="{41A9EFEC-C9CD-4E62-BE30-E03421438E33}" destId="{B0E6A4D4-1AA5-4AA0-B39C-6D2D75D36640}" srcOrd="4" destOrd="0" presId="urn:microsoft.com/office/officeart/2008/layout/HalfCircleOrganizationChart"/>
    <dgm:cxn modelId="{9003D6DF-0A60-420C-A352-F8A176CD97A9}" type="presParOf" srcId="{B0E6A4D4-1AA5-4AA0-B39C-6D2D75D36640}" destId="{066D11BB-876C-4A02-9C2D-2882C6E23EF5}" srcOrd="0" destOrd="0" presId="urn:microsoft.com/office/officeart/2008/layout/HalfCircleOrganizationChart"/>
    <dgm:cxn modelId="{1DE2FCAC-B983-43D9-B7D8-DBED84F0411E}" type="presParOf" srcId="{066D11BB-876C-4A02-9C2D-2882C6E23EF5}" destId="{EADB82C5-A464-4CEB-A7D5-3DEC5C862F6D}" srcOrd="0" destOrd="0" presId="urn:microsoft.com/office/officeart/2008/layout/HalfCircleOrganizationChart"/>
    <dgm:cxn modelId="{1FEE65A8-2F7B-4AFC-AC2A-539214D67C13}" type="presParOf" srcId="{066D11BB-876C-4A02-9C2D-2882C6E23EF5}" destId="{09DB15B0-B2BD-4997-976B-ABC5A7CE580F}" srcOrd="1" destOrd="0" presId="urn:microsoft.com/office/officeart/2008/layout/HalfCircleOrganizationChart"/>
    <dgm:cxn modelId="{BA49A550-E1A3-4E10-879B-ADA026465F58}" type="presParOf" srcId="{066D11BB-876C-4A02-9C2D-2882C6E23EF5}" destId="{7D250885-B58F-4BCE-8B9E-738ED8C55A15}" srcOrd="2" destOrd="0" presId="urn:microsoft.com/office/officeart/2008/layout/HalfCircleOrganizationChart"/>
    <dgm:cxn modelId="{4FCA67B7-E760-4302-B016-206DA4FDC40A}" type="presParOf" srcId="{066D11BB-876C-4A02-9C2D-2882C6E23EF5}" destId="{249E7E61-D6C3-4ABA-AC07-0C5486DC87DF}" srcOrd="3" destOrd="0" presId="urn:microsoft.com/office/officeart/2008/layout/HalfCircleOrganizationChart"/>
    <dgm:cxn modelId="{A628C74A-9E8F-4E11-BA08-FBCE322EE99A}" type="presParOf" srcId="{B0E6A4D4-1AA5-4AA0-B39C-6D2D75D36640}" destId="{FA8E8874-BE49-4296-8C33-B5FC69FD2A60}" srcOrd="1" destOrd="0" presId="urn:microsoft.com/office/officeart/2008/layout/HalfCircleOrganizationChart"/>
    <dgm:cxn modelId="{FC7B329A-C0D4-4D28-9E06-4FE25650AFA9}" type="presParOf" srcId="{B0E6A4D4-1AA5-4AA0-B39C-6D2D75D36640}" destId="{84D4A7A1-726B-4CAF-AE7F-4E477E91715B}" srcOrd="2" destOrd="0" presId="urn:microsoft.com/office/officeart/2008/layout/HalfCircleOrganizationChart"/>
    <dgm:cxn modelId="{48FE0AD8-B649-477E-AC69-D3577131187F}" type="presParOf" srcId="{41A9EFEC-C9CD-4E62-BE30-E03421438E33}" destId="{BA9F8875-58A2-4F78-9B80-BD46EB310C17}" srcOrd="5" destOrd="0" presId="urn:microsoft.com/office/officeart/2008/layout/HalfCircleOrganizationChart"/>
    <dgm:cxn modelId="{1D582FAE-F1AA-41C9-9CD6-B4FCE91759AF}" type="presParOf" srcId="{BA9F8875-58A2-4F78-9B80-BD46EB310C17}" destId="{E88979E0-9298-449D-A4F9-4E3C88C35C21}" srcOrd="0" destOrd="0" presId="urn:microsoft.com/office/officeart/2008/layout/HalfCircleOrganizationChart"/>
    <dgm:cxn modelId="{689DCC81-392C-4138-9BC6-23307DD87D8A}" type="presParOf" srcId="{E88979E0-9298-449D-A4F9-4E3C88C35C21}" destId="{BE8CAF5F-378A-464E-9991-B309E9BA90BD}" srcOrd="0" destOrd="0" presId="urn:microsoft.com/office/officeart/2008/layout/HalfCircleOrganizationChart"/>
    <dgm:cxn modelId="{10B0A494-39A8-4D07-820E-62A48489583F}" type="presParOf" srcId="{E88979E0-9298-449D-A4F9-4E3C88C35C21}" destId="{2BCDD4C3-2EB3-49EB-B188-38F0D7AB66B3}" srcOrd="1" destOrd="0" presId="urn:microsoft.com/office/officeart/2008/layout/HalfCircleOrganizationChart"/>
    <dgm:cxn modelId="{67847FF4-90B5-4A84-8BDF-15EFCE60FE35}" type="presParOf" srcId="{E88979E0-9298-449D-A4F9-4E3C88C35C21}" destId="{EEE6F436-EC1E-4E45-8E80-49DA472D36CE}" srcOrd="2" destOrd="0" presId="urn:microsoft.com/office/officeart/2008/layout/HalfCircleOrganizationChart"/>
    <dgm:cxn modelId="{4315AD5E-CAB9-46C5-8FA0-036D96C66415}" type="presParOf" srcId="{E88979E0-9298-449D-A4F9-4E3C88C35C21}" destId="{1884F7D8-30C9-42E9-A0E1-F959DD755705}" srcOrd="3" destOrd="0" presId="urn:microsoft.com/office/officeart/2008/layout/HalfCircleOrganizationChart"/>
    <dgm:cxn modelId="{8270F8D3-4357-4C63-B89D-A12BE3F4FCD8}" type="presParOf" srcId="{BA9F8875-58A2-4F78-9B80-BD46EB310C17}" destId="{7559F2D0-C647-4548-A868-208988BB9B9D}" srcOrd="1" destOrd="0" presId="urn:microsoft.com/office/officeart/2008/layout/HalfCircleOrganizationChart"/>
    <dgm:cxn modelId="{AB9030CC-332C-4CDD-B8E5-5FB053D14B0C}" type="presParOf" srcId="{BA9F8875-58A2-4F78-9B80-BD46EB310C17}" destId="{0E6F2E29-E867-4C83-BF34-6B4BEC782840}" srcOrd="2" destOrd="0" presId="urn:microsoft.com/office/officeart/2008/layout/HalfCircleOrganizationChart"/>
    <dgm:cxn modelId="{786A3BD3-D009-4827-BBA6-5802556AB964}" type="presParOf" srcId="{41A9EFEC-C9CD-4E62-BE30-E03421438E33}" destId="{27CA09E9-AFD3-4EBE-BB57-8581C076D31D}" srcOrd="6" destOrd="0" presId="urn:microsoft.com/office/officeart/2008/layout/HalfCircleOrganizationChart"/>
    <dgm:cxn modelId="{04CEE19A-0EBF-4E1A-82AD-A48151D96302}" type="presParOf" srcId="{27CA09E9-AFD3-4EBE-BB57-8581C076D31D}" destId="{F1E5CDA0-9324-4BE1-992C-F59AE6155895}" srcOrd="0" destOrd="0" presId="urn:microsoft.com/office/officeart/2008/layout/HalfCircleOrganizationChart"/>
    <dgm:cxn modelId="{E448E35C-6C17-4965-A2D6-B74560CCD694}" type="presParOf" srcId="{F1E5CDA0-9324-4BE1-992C-F59AE6155895}" destId="{96CE0D7D-2D6B-4930-B2A3-BB4584217D6A}" srcOrd="0" destOrd="0" presId="urn:microsoft.com/office/officeart/2008/layout/HalfCircleOrganizationChart"/>
    <dgm:cxn modelId="{BB86551C-DFA8-4BA0-8183-81CC81347039}" type="presParOf" srcId="{F1E5CDA0-9324-4BE1-992C-F59AE6155895}" destId="{8B6A08C8-D51C-4836-A577-A7F842D678D4}" srcOrd="1" destOrd="0" presId="urn:microsoft.com/office/officeart/2008/layout/HalfCircleOrganizationChart"/>
    <dgm:cxn modelId="{77446A99-36EA-4EB5-B87B-EC63BAB7536A}" type="presParOf" srcId="{F1E5CDA0-9324-4BE1-992C-F59AE6155895}" destId="{4AFF2E8B-CBF2-40A9-823E-7BD42374D8D7}" srcOrd="2" destOrd="0" presId="urn:microsoft.com/office/officeart/2008/layout/HalfCircleOrganizationChart"/>
    <dgm:cxn modelId="{DBA2F2C5-2E88-4442-9981-DF00A125896F}" type="presParOf" srcId="{F1E5CDA0-9324-4BE1-992C-F59AE6155895}" destId="{EE3754A3-16AC-4EAE-BCFA-B9D0DB95D84A}" srcOrd="3" destOrd="0" presId="urn:microsoft.com/office/officeart/2008/layout/HalfCircleOrganizationChart"/>
    <dgm:cxn modelId="{A9E9936E-FAF6-48DE-90B2-9ADF70E7454F}" type="presParOf" srcId="{27CA09E9-AFD3-4EBE-BB57-8581C076D31D}" destId="{9DED108B-63D0-44EA-8E28-D612C9CC4D09}" srcOrd="1" destOrd="0" presId="urn:microsoft.com/office/officeart/2008/layout/HalfCircleOrganizationChart"/>
    <dgm:cxn modelId="{A5C18650-694F-4CA0-BE58-206A216574A2}" type="presParOf" srcId="{27CA09E9-AFD3-4EBE-BB57-8581C076D31D}" destId="{BE5D49DB-97B4-45A3-B19D-84BB43257D81}" srcOrd="2" destOrd="0" presId="urn:microsoft.com/office/officeart/2008/layout/HalfCircleOrganizationChart"/>
    <dgm:cxn modelId="{D67731A7-2DD9-495C-89CE-C7B34ED4D303}" type="presParOf" srcId="{41A9EFEC-C9CD-4E62-BE30-E03421438E33}" destId="{26A2D0B2-7193-40A1-A45F-E32AFA3D9540}" srcOrd="7" destOrd="0" presId="urn:microsoft.com/office/officeart/2008/layout/HalfCircleOrganizationChart"/>
    <dgm:cxn modelId="{18FF94B1-7E1E-4CD0-96C6-34BBF540D03F}" type="presParOf" srcId="{26A2D0B2-7193-40A1-A45F-E32AFA3D9540}" destId="{BD31A0B6-A916-4AB2-AEF9-56DD7A8F2895}" srcOrd="0" destOrd="0" presId="urn:microsoft.com/office/officeart/2008/layout/HalfCircleOrganizationChart"/>
    <dgm:cxn modelId="{FAA81289-2CEC-4F7F-870E-B9BC54A9C67D}" type="presParOf" srcId="{BD31A0B6-A916-4AB2-AEF9-56DD7A8F2895}" destId="{B51D2DFF-2310-4190-9B6C-0FA1A3416264}" srcOrd="0" destOrd="0" presId="urn:microsoft.com/office/officeart/2008/layout/HalfCircleOrganizationChart"/>
    <dgm:cxn modelId="{084BB18B-4806-46B8-BE47-45923CE3ED2D}" type="presParOf" srcId="{BD31A0B6-A916-4AB2-AEF9-56DD7A8F2895}" destId="{9AE7A94D-AE38-4CBC-A33F-C996E6AF655C}" srcOrd="1" destOrd="0" presId="urn:microsoft.com/office/officeart/2008/layout/HalfCircleOrganizationChart"/>
    <dgm:cxn modelId="{0D43ACEC-F741-4748-96BE-0587316AF35A}" type="presParOf" srcId="{BD31A0B6-A916-4AB2-AEF9-56DD7A8F2895}" destId="{041838A7-7410-4622-9DD6-DF24F4424118}" srcOrd="2" destOrd="0" presId="urn:microsoft.com/office/officeart/2008/layout/HalfCircleOrganizationChart"/>
    <dgm:cxn modelId="{DF23734F-D5B4-40BF-A31C-8F82FE9B6B8C}" type="presParOf" srcId="{BD31A0B6-A916-4AB2-AEF9-56DD7A8F2895}" destId="{49E4F3DF-534C-4C0F-A215-60CD5425FDF6}" srcOrd="3" destOrd="0" presId="urn:microsoft.com/office/officeart/2008/layout/HalfCircleOrganizationChart"/>
    <dgm:cxn modelId="{7AB4FDE5-7D4A-4E07-8491-D3FA231B03B2}" type="presParOf" srcId="{26A2D0B2-7193-40A1-A45F-E32AFA3D9540}" destId="{A659DD94-A242-4823-8417-8714FCA66FF1}" srcOrd="1" destOrd="0" presId="urn:microsoft.com/office/officeart/2008/layout/HalfCircleOrganizationChart"/>
    <dgm:cxn modelId="{2ACF9FDB-9C09-4C23-8FB0-8863B5B0D96F}" type="presParOf" srcId="{26A2D0B2-7193-40A1-A45F-E32AFA3D9540}" destId="{A4B0D57A-9340-4177-A2F7-8968CFB9AB5D}" srcOrd="2" destOrd="0" presId="urn:microsoft.com/office/officeart/2008/layout/HalfCircleOrganizationChart"/>
    <dgm:cxn modelId="{1B2DB4DF-3F45-4F21-964B-73F94DE29C42}" type="presParOf" srcId="{41A9EFEC-C9CD-4E62-BE30-E03421438E33}" destId="{4C00B84C-C5F3-476C-99BD-63DD0BEF40AB}" srcOrd="8" destOrd="0" presId="urn:microsoft.com/office/officeart/2008/layout/HalfCircleOrganizationChart"/>
    <dgm:cxn modelId="{27A806BB-0FAD-4222-AA10-12064F6C29DE}" type="presParOf" srcId="{4C00B84C-C5F3-476C-99BD-63DD0BEF40AB}" destId="{882BB00C-2A37-4DDC-93DA-97F744B2E29A}" srcOrd="0" destOrd="0" presId="urn:microsoft.com/office/officeart/2008/layout/HalfCircleOrganizationChart"/>
    <dgm:cxn modelId="{4BE9890D-72C4-437A-AFBD-2002E5F0512D}" type="presParOf" srcId="{882BB00C-2A37-4DDC-93DA-97F744B2E29A}" destId="{E9A34915-9F82-45EC-9A62-7CC3EDA79C10}" srcOrd="0" destOrd="0" presId="urn:microsoft.com/office/officeart/2008/layout/HalfCircleOrganizationChart"/>
    <dgm:cxn modelId="{C68B7E48-270D-4276-BE32-710AE3F358DB}" type="presParOf" srcId="{882BB00C-2A37-4DDC-93DA-97F744B2E29A}" destId="{72D4B656-9A6D-487F-9A1E-1595F8F5E9D5}" srcOrd="1" destOrd="0" presId="urn:microsoft.com/office/officeart/2008/layout/HalfCircleOrganizationChart"/>
    <dgm:cxn modelId="{8D2FBF5A-13CF-485B-B4AE-478C5719D43B}" type="presParOf" srcId="{882BB00C-2A37-4DDC-93DA-97F744B2E29A}" destId="{7DD100C7-602B-4D10-9055-E25AE9345965}" srcOrd="2" destOrd="0" presId="urn:microsoft.com/office/officeart/2008/layout/HalfCircleOrganizationChart"/>
    <dgm:cxn modelId="{A793801C-D184-4597-9956-AAF9A0C4B5F5}" type="presParOf" srcId="{882BB00C-2A37-4DDC-93DA-97F744B2E29A}" destId="{582AB280-E9FC-44A2-BF94-1A6CEC1E3F3F}" srcOrd="3" destOrd="0" presId="urn:microsoft.com/office/officeart/2008/layout/HalfCircleOrganizationChart"/>
    <dgm:cxn modelId="{78F051CB-2EEF-40FE-8660-A638FBEB4731}" type="presParOf" srcId="{4C00B84C-C5F3-476C-99BD-63DD0BEF40AB}" destId="{CE8787AD-5A6E-474B-B088-BD5D5A666D1A}" srcOrd="1" destOrd="0" presId="urn:microsoft.com/office/officeart/2008/layout/HalfCircleOrganizationChart"/>
    <dgm:cxn modelId="{2B5AEAFC-D4C8-49A1-AC0F-B4F187DE7DBA}" type="presParOf" srcId="{4C00B84C-C5F3-476C-99BD-63DD0BEF40AB}" destId="{90239BBC-15A2-4806-9EB0-7151990107BF}" srcOrd="2" destOrd="0" presId="urn:microsoft.com/office/officeart/2008/layout/HalfCircleOrganizationChart"/>
    <dgm:cxn modelId="{FCAA94EA-D8DB-4304-9A77-C493CC9A6EC5}" type="presParOf" srcId="{41A9EFEC-C9CD-4E62-BE30-E03421438E33}" destId="{C2C90427-FE2D-4803-8328-4EE388338FBA}" srcOrd="9" destOrd="0" presId="urn:microsoft.com/office/officeart/2008/layout/HalfCircleOrganizationChart"/>
    <dgm:cxn modelId="{064F8C28-162E-4CAF-9119-54FC66F7FFFB}" type="presParOf" srcId="{C2C90427-FE2D-4803-8328-4EE388338FBA}" destId="{C7CDB3C3-D8AE-46D2-AA91-A0836FB34D1B}" srcOrd="0" destOrd="0" presId="urn:microsoft.com/office/officeart/2008/layout/HalfCircleOrganizationChart"/>
    <dgm:cxn modelId="{383C9C93-A63B-4F6B-AEFF-47C135B787CB}" type="presParOf" srcId="{C7CDB3C3-D8AE-46D2-AA91-A0836FB34D1B}" destId="{EE6150AD-B9F7-48D6-BA85-2A5D5788E7F5}" srcOrd="0" destOrd="0" presId="urn:microsoft.com/office/officeart/2008/layout/HalfCircleOrganizationChart"/>
    <dgm:cxn modelId="{BA63A9D2-60E8-4A26-B915-B22F4C3BDC27}" type="presParOf" srcId="{C7CDB3C3-D8AE-46D2-AA91-A0836FB34D1B}" destId="{1BC2A9AD-750E-4432-8860-AF4937697A38}" srcOrd="1" destOrd="0" presId="urn:microsoft.com/office/officeart/2008/layout/HalfCircleOrganizationChart"/>
    <dgm:cxn modelId="{DCCD48B1-79BA-4EB7-8967-72C176B64822}" type="presParOf" srcId="{C7CDB3C3-D8AE-46D2-AA91-A0836FB34D1B}" destId="{CF8D6D21-482C-43D0-94F2-4C85A10E4D5B}" srcOrd="2" destOrd="0" presId="urn:microsoft.com/office/officeart/2008/layout/HalfCircleOrganizationChart"/>
    <dgm:cxn modelId="{BE6B112E-BB4E-4474-AE41-B94DC9EF8CC3}" type="presParOf" srcId="{C7CDB3C3-D8AE-46D2-AA91-A0836FB34D1B}" destId="{184C2D5D-E232-42BA-8C9A-5A1A254C41E2}" srcOrd="3" destOrd="0" presId="urn:microsoft.com/office/officeart/2008/layout/HalfCircleOrganizationChart"/>
    <dgm:cxn modelId="{ED3DA532-9D08-4A1C-B1B8-D7FD3AD5CF4F}" type="presParOf" srcId="{C2C90427-FE2D-4803-8328-4EE388338FBA}" destId="{774AEB1A-F029-4EC0-B873-D374ABE7DDFD}" srcOrd="1" destOrd="0" presId="urn:microsoft.com/office/officeart/2008/layout/HalfCircleOrganizationChart"/>
    <dgm:cxn modelId="{1364B002-8F96-42A7-A8D4-9C32481B1629}" type="presParOf" srcId="{C2C90427-FE2D-4803-8328-4EE388338FBA}" destId="{C07CC89F-9CA9-4C04-98E3-09C060F1C6E0}" srcOrd="2" destOrd="0" presId="urn:microsoft.com/office/officeart/2008/layout/HalfCircleOrganizationChart"/>
    <dgm:cxn modelId="{919B09F7-30A2-4213-B71A-494EEC764F50}" type="presParOf" srcId="{41A9EFEC-C9CD-4E62-BE30-E03421438E33}" destId="{E1138EA8-E05C-4E96-B3CA-48DC2ADAE254}" srcOrd="10" destOrd="0" presId="urn:microsoft.com/office/officeart/2008/layout/HalfCircleOrganizationChart"/>
    <dgm:cxn modelId="{12774DE4-F38B-45E6-AA0B-197117AFDA58}" type="presParOf" srcId="{E1138EA8-E05C-4E96-B3CA-48DC2ADAE254}" destId="{A5535265-4DDD-4CAE-8CFD-B85B121CC45D}" srcOrd="0" destOrd="0" presId="urn:microsoft.com/office/officeart/2008/layout/HalfCircleOrganizationChart"/>
    <dgm:cxn modelId="{43E1BD72-40B0-4CCA-A516-1E6287C5DD30}" type="presParOf" srcId="{A5535265-4DDD-4CAE-8CFD-B85B121CC45D}" destId="{C6DF907C-3A50-48B6-A3EB-9941A494AA49}" srcOrd="0" destOrd="0" presId="urn:microsoft.com/office/officeart/2008/layout/HalfCircleOrganizationChart"/>
    <dgm:cxn modelId="{03AC19B7-5E30-41D0-BFE4-5EEB79C36446}" type="presParOf" srcId="{A5535265-4DDD-4CAE-8CFD-B85B121CC45D}" destId="{64A20134-9B74-452D-B6F5-7577221CAB59}" srcOrd="1" destOrd="0" presId="urn:microsoft.com/office/officeart/2008/layout/HalfCircleOrganizationChart"/>
    <dgm:cxn modelId="{4743141E-1025-4DD6-A327-A417A66E9FE9}" type="presParOf" srcId="{A5535265-4DDD-4CAE-8CFD-B85B121CC45D}" destId="{AEFEB198-C6C9-46AD-9FAF-2B0E3B222180}" srcOrd="2" destOrd="0" presId="urn:microsoft.com/office/officeart/2008/layout/HalfCircleOrganizationChart"/>
    <dgm:cxn modelId="{184F68AF-A9EA-498A-8C1D-8279A3A3D3C6}" type="presParOf" srcId="{A5535265-4DDD-4CAE-8CFD-B85B121CC45D}" destId="{805C90DC-34EE-4D8B-A4FD-3AEFCD3170E6}" srcOrd="3" destOrd="0" presId="urn:microsoft.com/office/officeart/2008/layout/HalfCircleOrganizationChart"/>
    <dgm:cxn modelId="{4469C887-B796-45E6-8A21-3F025A03AFB1}" type="presParOf" srcId="{E1138EA8-E05C-4E96-B3CA-48DC2ADAE254}" destId="{52ACF5C6-7C83-457B-8E90-58FA287A0EC1}" srcOrd="1" destOrd="0" presId="urn:microsoft.com/office/officeart/2008/layout/HalfCircleOrganizationChart"/>
    <dgm:cxn modelId="{05452130-F153-4BE3-8093-B4A9A1171644}" type="presParOf" srcId="{E1138EA8-E05C-4E96-B3CA-48DC2ADAE254}" destId="{06BD4D8A-2F54-4270-A4CE-E493935FCFF1}" srcOrd="2" destOrd="0" presId="urn:microsoft.com/office/officeart/2008/layout/HalfCircleOrganizationChart"/>
    <dgm:cxn modelId="{3195D648-AF5E-4727-BBE3-CA0A84D4D87A}" type="presParOf" srcId="{41A9EFEC-C9CD-4E62-BE30-E03421438E33}" destId="{686737B1-A67D-4661-88BC-BD80CC441A43}" srcOrd="11" destOrd="0" presId="urn:microsoft.com/office/officeart/2008/layout/HalfCircleOrganizationChart"/>
    <dgm:cxn modelId="{ED23B2D8-CBB3-45FA-BB3C-8AE743E235E3}" type="presParOf" srcId="{686737B1-A67D-4661-88BC-BD80CC441A43}" destId="{79B0A920-7D32-4A54-B36D-DEC6C3086AAF}" srcOrd="0" destOrd="0" presId="urn:microsoft.com/office/officeart/2008/layout/HalfCircleOrganizationChart"/>
    <dgm:cxn modelId="{9351DFAE-8D45-4620-8969-8C5B508C45AA}" type="presParOf" srcId="{79B0A920-7D32-4A54-B36D-DEC6C3086AAF}" destId="{A9DF4DA9-DF7C-4DD2-A739-AAFEA5E1E3DD}" srcOrd="0" destOrd="0" presId="urn:microsoft.com/office/officeart/2008/layout/HalfCircleOrganizationChart"/>
    <dgm:cxn modelId="{DE0F4A1F-0704-442D-B273-57EA8210C1FE}" type="presParOf" srcId="{79B0A920-7D32-4A54-B36D-DEC6C3086AAF}" destId="{5ADBB7B6-0E85-4850-982A-4889727A3482}" srcOrd="1" destOrd="0" presId="urn:microsoft.com/office/officeart/2008/layout/HalfCircleOrganizationChart"/>
    <dgm:cxn modelId="{37D538EB-9DE0-479D-8049-1D77A9A58330}" type="presParOf" srcId="{79B0A920-7D32-4A54-B36D-DEC6C3086AAF}" destId="{9BC5E5B5-9338-42A2-BE32-A9233CFD75EC}" srcOrd="2" destOrd="0" presId="urn:microsoft.com/office/officeart/2008/layout/HalfCircleOrganizationChart"/>
    <dgm:cxn modelId="{7296014D-F256-45DF-9276-E787D9D222DC}" type="presParOf" srcId="{79B0A920-7D32-4A54-B36D-DEC6C3086AAF}" destId="{CB4310A4-03CC-4069-B001-B839FDEBFC25}" srcOrd="3" destOrd="0" presId="urn:microsoft.com/office/officeart/2008/layout/HalfCircleOrganizationChart"/>
    <dgm:cxn modelId="{26F9A0F1-2987-4E67-81AD-5DF94635B83D}" type="presParOf" srcId="{686737B1-A67D-4661-88BC-BD80CC441A43}" destId="{C6DC2C1C-9096-407F-9689-F8CCC6455C95}" srcOrd="1" destOrd="0" presId="urn:microsoft.com/office/officeart/2008/layout/HalfCircleOrganizationChart"/>
    <dgm:cxn modelId="{FD1B6C96-0022-4A75-B988-895E227DAA35}" type="presParOf" srcId="{C6DC2C1C-9096-407F-9689-F8CCC6455C95}" destId="{C8EDB8DD-96CF-47DA-A3B6-AF5240F797F2}" srcOrd="0" destOrd="0" presId="urn:microsoft.com/office/officeart/2008/layout/HalfCircleOrganizationChart"/>
    <dgm:cxn modelId="{121DD961-1DA9-46AA-A8C9-FA1515F637AC}" type="presParOf" srcId="{C6DC2C1C-9096-407F-9689-F8CCC6455C95}" destId="{7ABB59F1-CBA3-41E8-A02B-C388E645B38C}" srcOrd="1" destOrd="0" presId="urn:microsoft.com/office/officeart/2008/layout/HalfCircleOrganizationChart"/>
    <dgm:cxn modelId="{3CAD8F95-24BC-4DB4-8804-8E77740F5938}" type="presParOf" srcId="{7ABB59F1-CBA3-41E8-A02B-C388E645B38C}" destId="{E9DC6543-21AE-4001-A734-0F701DE2DCE1}" srcOrd="0" destOrd="0" presId="urn:microsoft.com/office/officeart/2008/layout/HalfCircleOrganizationChart"/>
    <dgm:cxn modelId="{1D1F7DD9-CE4E-4C7E-B5B8-F99E4F4F5743}" type="presParOf" srcId="{E9DC6543-21AE-4001-A734-0F701DE2DCE1}" destId="{43E06606-3C91-4662-9FD7-DB964F60044F}" srcOrd="0" destOrd="0" presId="urn:microsoft.com/office/officeart/2008/layout/HalfCircleOrganizationChart"/>
    <dgm:cxn modelId="{95E8AC6B-D6B0-411B-A909-D5C0948C9EE9}" type="presParOf" srcId="{E9DC6543-21AE-4001-A734-0F701DE2DCE1}" destId="{BEA9BF0F-4FC1-411C-A816-BE0E81F6D9A2}" srcOrd="1" destOrd="0" presId="urn:microsoft.com/office/officeart/2008/layout/HalfCircleOrganizationChart"/>
    <dgm:cxn modelId="{897EE7F7-E3DB-4C87-9DC1-3B65CB90FC18}" type="presParOf" srcId="{E9DC6543-21AE-4001-A734-0F701DE2DCE1}" destId="{3040E69D-DC2F-4988-B57A-0172005CAC9E}" srcOrd="2" destOrd="0" presId="urn:microsoft.com/office/officeart/2008/layout/HalfCircleOrganizationChart"/>
    <dgm:cxn modelId="{5B864630-AF97-46B1-9E51-9998C0F4F48D}" type="presParOf" srcId="{E9DC6543-21AE-4001-A734-0F701DE2DCE1}" destId="{E6DEC164-62FD-4592-84F7-E01961A92554}" srcOrd="3" destOrd="0" presId="urn:microsoft.com/office/officeart/2008/layout/HalfCircleOrganizationChart"/>
    <dgm:cxn modelId="{5864529E-2CFE-458F-A419-CCB111786D39}" type="presParOf" srcId="{7ABB59F1-CBA3-41E8-A02B-C388E645B38C}" destId="{CD107165-C6D8-485D-BEAD-45221B1B1B86}" srcOrd="1" destOrd="0" presId="urn:microsoft.com/office/officeart/2008/layout/HalfCircleOrganizationChart"/>
    <dgm:cxn modelId="{10512D82-8DD0-4175-B5C0-2CC0B8FE04A3}" type="presParOf" srcId="{7ABB59F1-CBA3-41E8-A02B-C388E645B38C}" destId="{BAC0F7CD-A944-4906-BA03-8F8D4206307D}" srcOrd="2" destOrd="0" presId="urn:microsoft.com/office/officeart/2008/layout/HalfCircleOrganizationChart"/>
    <dgm:cxn modelId="{EFB44AE1-EDE2-499A-9613-BBA2D9CA6B1B}" type="presParOf" srcId="{C6DC2C1C-9096-407F-9689-F8CCC6455C95}" destId="{1D6B108B-BFBA-41AF-9607-78E9ECDE6201}" srcOrd="2" destOrd="0" presId="urn:microsoft.com/office/officeart/2008/layout/HalfCircleOrganizationChart"/>
    <dgm:cxn modelId="{9B366AE6-7CE1-412F-9BB2-425BB64D29F6}" type="presParOf" srcId="{C6DC2C1C-9096-407F-9689-F8CCC6455C95}" destId="{3BAAF756-A7D3-4C02-967F-C9F0BFEDE65B}" srcOrd="3" destOrd="0" presId="urn:microsoft.com/office/officeart/2008/layout/HalfCircleOrganizationChart"/>
    <dgm:cxn modelId="{5415E39C-A483-4AAE-BDC5-608678C49C7F}" type="presParOf" srcId="{3BAAF756-A7D3-4C02-967F-C9F0BFEDE65B}" destId="{A28F79F2-4618-438E-BCAC-2D8A55C553DD}" srcOrd="0" destOrd="0" presId="urn:microsoft.com/office/officeart/2008/layout/HalfCircleOrganizationChart"/>
    <dgm:cxn modelId="{F907412E-187E-435F-A853-DC8A55B5A282}" type="presParOf" srcId="{A28F79F2-4618-438E-BCAC-2D8A55C553DD}" destId="{82578883-AA1B-4A15-8EE0-3796007EC811}" srcOrd="0" destOrd="0" presId="urn:microsoft.com/office/officeart/2008/layout/HalfCircleOrganizationChart"/>
    <dgm:cxn modelId="{BF3761F2-671D-44C0-AED3-E1B75D015CA2}" type="presParOf" srcId="{A28F79F2-4618-438E-BCAC-2D8A55C553DD}" destId="{EE38DE3B-7AE4-43C3-8BFD-90A3CFD8DAF5}" srcOrd="1" destOrd="0" presId="urn:microsoft.com/office/officeart/2008/layout/HalfCircleOrganizationChart"/>
    <dgm:cxn modelId="{AEE664AD-CCDC-4EC4-9361-A90F5EB65462}" type="presParOf" srcId="{A28F79F2-4618-438E-BCAC-2D8A55C553DD}" destId="{42E78DA1-D678-4081-91DD-5CBBBE06383E}" srcOrd="2" destOrd="0" presId="urn:microsoft.com/office/officeart/2008/layout/HalfCircleOrganizationChart"/>
    <dgm:cxn modelId="{D2B541A4-1642-4501-A73D-767DD2D26304}" type="presParOf" srcId="{A28F79F2-4618-438E-BCAC-2D8A55C553DD}" destId="{1E679EFB-6F03-4141-81CD-861345C49D64}" srcOrd="3" destOrd="0" presId="urn:microsoft.com/office/officeart/2008/layout/HalfCircleOrganizationChart"/>
    <dgm:cxn modelId="{F9735142-E6F4-44C2-912E-46378DE8ED0B}" type="presParOf" srcId="{3BAAF756-A7D3-4C02-967F-C9F0BFEDE65B}" destId="{76493C5B-BC4E-49A7-AD6C-DC833C43EF38}" srcOrd="1" destOrd="0" presId="urn:microsoft.com/office/officeart/2008/layout/HalfCircleOrganizationChart"/>
    <dgm:cxn modelId="{1F2C73FF-0AB9-415C-B004-6291E93B54E0}" type="presParOf" srcId="{3BAAF756-A7D3-4C02-967F-C9F0BFEDE65B}" destId="{B5C557F9-BF5B-4CE3-82E1-8F0CFF965DB2}" srcOrd="2" destOrd="0" presId="urn:microsoft.com/office/officeart/2008/layout/HalfCircleOrganizationChart"/>
    <dgm:cxn modelId="{55F7D092-FC16-45D2-AC57-B9623F247DA3}" type="presParOf" srcId="{686737B1-A67D-4661-88BC-BD80CC441A43}" destId="{AA2F4597-98A9-4462-AC61-2BD16B709A5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406146-8A23-48FC-BA88-13BA049FAC9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3F3C2526-3E63-420D-8011-533980F2E012}">
      <dgm:prSet phldrT="[Text]" custT="1"/>
      <dgm:spPr/>
      <dgm:t>
        <a:bodyPr/>
        <a:lstStyle/>
        <a:p>
          <a:r>
            <a:rPr lang="fr-CH" sz="700" dirty="0" err="1" smtClean="0"/>
            <a:t>space</a:t>
          </a:r>
          <a:r>
            <a:rPr lang="fr-CH" sz="700" dirty="0" smtClean="0"/>
            <a:t/>
          </a:r>
          <a:br>
            <a:rPr lang="fr-CH" sz="700" dirty="0" smtClean="0"/>
          </a:br>
          <a:r>
            <a:rPr lang="fr-CH" sz="700" dirty="0" smtClean="0"/>
            <a:t>7</a:t>
          </a:r>
          <a:endParaRPr lang="fr-CH" sz="700" dirty="0"/>
        </a:p>
      </dgm:t>
    </dgm:pt>
    <dgm:pt modelId="{4B482416-4D46-4A28-8FA5-189737C056A7}" type="parTrans" cxnId="{25EDE0A5-4CCD-45B8-9075-32B17E592F0F}">
      <dgm:prSet/>
      <dgm:spPr/>
      <dgm:t>
        <a:bodyPr/>
        <a:lstStyle/>
        <a:p>
          <a:endParaRPr lang="fr-CH" sz="2400"/>
        </a:p>
      </dgm:t>
    </dgm:pt>
    <dgm:pt modelId="{41E6012B-6221-4460-B49C-CBE19DB59224}" type="sibTrans" cxnId="{25EDE0A5-4CCD-45B8-9075-32B17E592F0F}">
      <dgm:prSet/>
      <dgm:spPr/>
      <dgm:t>
        <a:bodyPr/>
        <a:lstStyle/>
        <a:p>
          <a:endParaRPr lang="fr-CH" sz="2400"/>
        </a:p>
      </dgm:t>
    </dgm:pt>
    <dgm:pt modelId="{33B34BA9-A957-4D09-83CA-7C2765478269}">
      <dgm:prSet phldrT="[Text]" custT="1"/>
      <dgm:spPr/>
      <dgm:t>
        <a:bodyPr/>
        <a:lstStyle/>
        <a:p>
          <a:r>
            <a:rPr lang="fr-CH" sz="700" dirty="0" smtClean="0"/>
            <a:t>A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49D12ED9-EA80-428A-AEDA-CAF10763F735}" type="parTrans" cxnId="{FF2512B4-6F66-42AC-A988-95A4CB8BFF17}">
      <dgm:prSet/>
      <dgm:spPr/>
      <dgm:t>
        <a:bodyPr/>
        <a:lstStyle/>
        <a:p>
          <a:endParaRPr lang="fr-CH" sz="2400"/>
        </a:p>
      </dgm:t>
    </dgm:pt>
    <dgm:pt modelId="{E121D510-C05C-4D44-A5F9-417C5CC7090B}" type="sibTrans" cxnId="{FF2512B4-6F66-42AC-A988-95A4CB8BFF17}">
      <dgm:prSet/>
      <dgm:spPr/>
      <dgm:t>
        <a:bodyPr/>
        <a:lstStyle/>
        <a:p>
          <a:endParaRPr lang="fr-CH" sz="2400"/>
        </a:p>
      </dgm:t>
    </dgm:pt>
    <dgm:pt modelId="{4AAB9C7D-9A36-4B24-B934-F31B3BE0DEBF}">
      <dgm:prSet phldrT="[Text]" custT="1"/>
      <dgm:spPr/>
      <dgm:t>
        <a:bodyPr/>
        <a:lstStyle/>
        <a:p>
          <a:r>
            <a:rPr lang="fr-CH" sz="700" dirty="0" smtClean="0"/>
            <a:t>E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CBAF2448-A6AE-4D94-A215-0F5284BE0A8D}" type="parTrans" cxnId="{2DA580B3-0AE0-4AF0-BB72-86B6164A9D68}">
      <dgm:prSet/>
      <dgm:spPr/>
      <dgm:t>
        <a:bodyPr/>
        <a:lstStyle/>
        <a:p>
          <a:endParaRPr lang="fr-CH" sz="2400"/>
        </a:p>
      </dgm:t>
    </dgm:pt>
    <dgm:pt modelId="{2FF188FD-0919-43CB-9B34-58F2A934CCEE}" type="sibTrans" cxnId="{2DA580B3-0AE0-4AF0-BB72-86B6164A9D68}">
      <dgm:prSet/>
      <dgm:spPr/>
      <dgm:t>
        <a:bodyPr/>
        <a:lstStyle/>
        <a:p>
          <a:endParaRPr lang="fr-CH" sz="2400"/>
        </a:p>
      </dgm:t>
    </dgm:pt>
    <dgm:pt modelId="{D335B0CC-85C6-4594-9612-47758211A5DF}">
      <dgm:prSet phldrT="[Text]" custT="1"/>
      <dgm:spPr/>
      <dgm:t>
        <a:bodyPr/>
        <a:lstStyle/>
        <a:p>
          <a:r>
            <a:rPr lang="fr-CH" sz="700" dirty="0" smtClean="0"/>
            <a:t>X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D760BA08-E59D-4789-9D8C-62A8E7E85DCA}" type="parTrans" cxnId="{D7902CF5-E396-4548-99A6-62D4F9ECC975}">
      <dgm:prSet/>
      <dgm:spPr/>
      <dgm:t>
        <a:bodyPr/>
        <a:lstStyle/>
        <a:p>
          <a:endParaRPr lang="fr-CH" sz="2400"/>
        </a:p>
      </dgm:t>
    </dgm:pt>
    <dgm:pt modelId="{5F7438D4-C28D-4C17-8206-09836180B26B}" type="sibTrans" cxnId="{D7902CF5-E396-4548-99A6-62D4F9ECC975}">
      <dgm:prSet/>
      <dgm:spPr/>
      <dgm:t>
        <a:bodyPr/>
        <a:lstStyle/>
        <a:p>
          <a:endParaRPr lang="fr-CH" sz="2400"/>
        </a:p>
      </dgm:t>
    </dgm:pt>
    <dgm:pt modelId="{9D8B7065-F864-4700-967D-9B05CB1D6C3F}">
      <dgm:prSet phldrT="[Text]" custT="1"/>
      <dgm:spPr/>
      <dgm:t>
        <a:bodyPr/>
        <a:lstStyle/>
        <a:p>
          <a:r>
            <a:rPr lang="fr-CH" sz="700" dirty="0" smtClean="0"/>
            <a:t>P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9E360787-D136-4539-8287-E4F018249AA0}" type="parTrans" cxnId="{57176331-02B5-4F2E-8607-8CAC597A9E42}">
      <dgm:prSet/>
      <dgm:spPr/>
      <dgm:t>
        <a:bodyPr/>
        <a:lstStyle/>
        <a:p>
          <a:endParaRPr lang="fr-CH" sz="2400"/>
        </a:p>
      </dgm:t>
    </dgm:pt>
    <dgm:pt modelId="{A58E5CE6-E918-4EAB-AE48-465FC908ADC8}" type="sibTrans" cxnId="{57176331-02B5-4F2E-8607-8CAC597A9E42}">
      <dgm:prSet/>
      <dgm:spPr/>
      <dgm:t>
        <a:bodyPr/>
        <a:lstStyle/>
        <a:p>
          <a:endParaRPr lang="fr-CH" sz="2400"/>
        </a:p>
      </dgm:t>
    </dgm:pt>
    <dgm:pt modelId="{B47694F9-F87D-4502-9516-C706D9D83F25}">
      <dgm:prSet phldrT="[Text]" custT="1"/>
      <dgm:spPr/>
      <dgm:t>
        <a:bodyPr/>
        <a:lstStyle/>
        <a:p>
          <a:r>
            <a:rPr lang="fr-CH" sz="700" dirty="0" smtClean="0"/>
            <a:t>L,0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752E67A4-0087-4F4D-8C4C-2BE7E7544744}" type="parTrans" cxnId="{E9524130-FE90-4376-895E-2DA2DA6D80D9}">
      <dgm:prSet/>
      <dgm:spPr/>
      <dgm:t>
        <a:bodyPr/>
        <a:lstStyle/>
        <a:p>
          <a:endParaRPr lang="fr-CH" sz="2400"/>
        </a:p>
      </dgm:t>
    </dgm:pt>
    <dgm:pt modelId="{71C26E49-DCCB-462D-BB40-DB5585A7F91C}" type="sibTrans" cxnId="{E9524130-FE90-4376-895E-2DA2DA6D80D9}">
      <dgm:prSet/>
      <dgm:spPr/>
      <dgm:t>
        <a:bodyPr/>
        <a:lstStyle/>
        <a:p>
          <a:endParaRPr lang="fr-CH" sz="2400"/>
        </a:p>
      </dgm:t>
    </dgm:pt>
    <dgm:pt modelId="{E2E084DF-F39B-4878-AB4A-A8D119AC57A0}">
      <dgm:prSet phldrT="[Text]" custT="1"/>
      <dgm:spPr/>
      <dgm:t>
        <a:bodyPr/>
        <a:lstStyle/>
        <a:p>
          <a:r>
            <a:rPr lang="fr-CH" sz="700" dirty="0" smtClean="0"/>
            <a:t>L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B3D9AC15-00DF-41EE-8D65-A2F47D344CAE}" type="parTrans" cxnId="{1C42418B-93EA-4A0B-A684-EBEA340B4457}">
      <dgm:prSet/>
      <dgm:spPr/>
      <dgm:t>
        <a:bodyPr/>
        <a:lstStyle/>
        <a:p>
          <a:endParaRPr lang="fr-CH" sz="2400"/>
        </a:p>
      </dgm:t>
    </dgm:pt>
    <dgm:pt modelId="{3E70A30B-1320-4E9F-9E6B-23AB49DBA3BF}" type="sibTrans" cxnId="{1C42418B-93EA-4A0B-A684-EBEA340B4457}">
      <dgm:prSet/>
      <dgm:spPr/>
      <dgm:t>
        <a:bodyPr/>
        <a:lstStyle/>
        <a:p>
          <a:endParaRPr lang="fr-CH" sz="2400"/>
        </a:p>
      </dgm:t>
    </dgm:pt>
    <dgm:pt modelId="{6C544CE6-B3EA-4F4B-B883-034577FB54B0}">
      <dgm:prSet phldrT="[Text]" custT="1"/>
      <dgm:spPr/>
      <dgm:t>
        <a:bodyPr/>
        <a:lstStyle/>
        <a:p>
          <a:r>
            <a:rPr lang="fr-CH" sz="700" dirty="0" smtClean="0"/>
            <a:t>O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F19DE134-47E8-496F-81BC-9F957D3D5945}" type="parTrans" cxnId="{7C32E24B-C2D0-404C-9FA2-27E2FD2A53B2}">
      <dgm:prSet/>
      <dgm:spPr/>
      <dgm:t>
        <a:bodyPr/>
        <a:lstStyle/>
        <a:p>
          <a:endParaRPr lang="fr-CH" sz="2400"/>
        </a:p>
      </dgm:t>
    </dgm:pt>
    <dgm:pt modelId="{A09370D9-CE9D-4314-97A4-302EEDA9D612}" type="sibTrans" cxnId="{7C32E24B-C2D0-404C-9FA2-27E2FD2A53B2}">
      <dgm:prSet/>
      <dgm:spPr/>
      <dgm:t>
        <a:bodyPr/>
        <a:lstStyle/>
        <a:p>
          <a:endParaRPr lang="fr-CH" sz="2400"/>
        </a:p>
      </dgm:t>
    </dgm:pt>
    <dgm:pt modelId="{244767F1-5EF6-41E9-A078-1A9C0562A037}">
      <dgm:prSet phldrT="[Text]" custT="1"/>
      <dgm:spPr/>
      <dgm:t>
        <a:bodyPr/>
        <a:lstStyle/>
        <a:p>
          <a:r>
            <a:rPr lang="fr-CH" sz="700" dirty="0" smtClean="0"/>
            <a:t>X,P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E820660-CF39-42C3-992F-3915E9C88F7D}" type="parTrans" cxnId="{0EAB1633-D62D-47D7-89CC-487DBF8CBC5B}">
      <dgm:prSet/>
      <dgm:spPr/>
      <dgm:t>
        <a:bodyPr/>
        <a:lstStyle/>
        <a:p>
          <a:endParaRPr lang="fr-CH" sz="2400"/>
        </a:p>
      </dgm:t>
    </dgm:pt>
    <dgm:pt modelId="{2E7DCDC5-9159-4BED-B9D0-092012EACF39}" type="sibTrans" cxnId="{0EAB1633-D62D-47D7-89CC-487DBF8CBC5B}">
      <dgm:prSet/>
      <dgm:spPr/>
      <dgm:t>
        <a:bodyPr/>
        <a:lstStyle/>
        <a:p>
          <a:endParaRPr lang="fr-CH" sz="2400"/>
        </a:p>
      </dgm:t>
    </dgm:pt>
    <dgm:pt modelId="{18E1FA0D-4E29-4776-BA4C-D3E6799F267E}">
      <dgm:prSet phldrT="[Text]" custT="1"/>
      <dgm:spPr/>
      <dgm:t>
        <a:bodyPr/>
        <a:lstStyle/>
        <a:p>
          <a:r>
            <a:rPr lang="fr-CH" sz="700" dirty="0" smtClean="0"/>
            <a:t>L,O,X,P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F2B16FB8-D5B5-47CD-ABF7-92DD5F077585}" type="parTrans" cxnId="{3DFB36D1-0AF4-4E62-9667-0E232558B87C}">
      <dgm:prSet/>
      <dgm:spPr/>
      <dgm:t>
        <a:bodyPr/>
        <a:lstStyle/>
        <a:p>
          <a:endParaRPr lang="fr-CH" sz="2400"/>
        </a:p>
      </dgm:t>
    </dgm:pt>
    <dgm:pt modelId="{83ABEB35-7606-4332-ADE9-FDF29BE3601F}" type="sibTrans" cxnId="{3DFB36D1-0AF4-4E62-9667-0E232558B87C}">
      <dgm:prSet/>
      <dgm:spPr/>
      <dgm:t>
        <a:bodyPr/>
        <a:lstStyle/>
        <a:p>
          <a:endParaRPr lang="fr-CH" sz="2400"/>
        </a:p>
      </dgm:t>
    </dgm:pt>
    <dgm:pt modelId="{FA1BDB7B-6EFF-4638-8409-13A4084777AD}">
      <dgm:prSet phldrT="[Text]" custT="1"/>
      <dgm:spPr/>
      <dgm:t>
        <a:bodyPr/>
        <a:lstStyle/>
        <a:p>
          <a:r>
            <a:rPr lang="fr-CH" sz="700" smtClean="0"/>
            <a:t>F</a:t>
          </a:r>
          <a:br>
            <a:rPr lang="fr-CH" sz="700" smtClean="0"/>
          </a:br>
          <a:r>
            <a:rPr lang="fr-CH" sz="700" smtClean="0"/>
            <a:t>3</a:t>
          </a:r>
          <a:endParaRPr lang="fr-CH" sz="700" dirty="0"/>
        </a:p>
      </dgm:t>
    </dgm:pt>
    <dgm:pt modelId="{F7D92BCE-9B28-4B36-A39B-4F5BC9F8C766}" type="parTrans" cxnId="{B7ED8C24-0B17-4EA3-98EA-2EA6D47C2515}">
      <dgm:prSet/>
      <dgm:spPr/>
      <dgm:t>
        <a:bodyPr/>
        <a:lstStyle/>
        <a:p>
          <a:endParaRPr lang="fr-CH" sz="2400"/>
        </a:p>
      </dgm:t>
    </dgm:pt>
    <dgm:pt modelId="{D2EF719A-375E-475A-8F79-0A07F533E865}" type="sibTrans" cxnId="{B7ED8C24-0B17-4EA3-98EA-2EA6D47C2515}">
      <dgm:prSet/>
      <dgm:spPr/>
      <dgm:t>
        <a:bodyPr/>
        <a:lstStyle/>
        <a:p>
          <a:endParaRPr lang="fr-CH" sz="2400"/>
        </a:p>
      </dgm:t>
    </dgm:pt>
    <dgm:pt modelId="{92AC7F90-D278-44CB-9D1C-C628414FCE02}">
      <dgm:prSet phldrT="[Text]" custT="1"/>
      <dgm:spPr/>
      <dgm:t>
        <a:bodyPr/>
        <a:lstStyle/>
        <a:p>
          <a:r>
            <a:rPr lang="fr-CH" sz="700" dirty="0" smtClean="0"/>
            <a:t>T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3E4CAD4-E553-4A4C-B7E2-A728A099C938}" type="parTrans" cxnId="{B34739D1-F3A2-4CDA-9141-2A391B2FA1B8}">
      <dgm:prSet/>
      <dgm:spPr/>
      <dgm:t>
        <a:bodyPr/>
        <a:lstStyle/>
        <a:p>
          <a:endParaRPr lang="fr-CH" sz="2400"/>
        </a:p>
      </dgm:t>
    </dgm:pt>
    <dgm:pt modelId="{9B4F1DFC-C78D-4A7E-AC17-4DF83B4CB99E}" type="sibTrans" cxnId="{B34739D1-F3A2-4CDA-9141-2A391B2FA1B8}">
      <dgm:prSet/>
      <dgm:spPr/>
      <dgm:t>
        <a:bodyPr/>
        <a:lstStyle/>
        <a:p>
          <a:endParaRPr lang="fr-CH" sz="2400"/>
        </a:p>
      </dgm:t>
    </dgm:pt>
    <dgm:pt modelId="{543BB022-CFA1-47C4-8203-3F455082BAF0}">
      <dgm:prSet phldrT="[Text]" custT="1"/>
      <dgm:spPr/>
      <dgm:t>
        <a:bodyPr/>
        <a:lstStyle/>
        <a:p>
          <a:r>
            <a:rPr lang="fr-CH" sz="700" dirty="0" smtClean="0"/>
            <a:t>H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6984A462-3883-4C2A-8C89-C7C7047CDD46}" type="parTrans" cxnId="{911EC3CC-3BCF-4AC0-8629-7807D358C629}">
      <dgm:prSet/>
      <dgm:spPr/>
      <dgm:t>
        <a:bodyPr/>
        <a:lstStyle/>
        <a:p>
          <a:endParaRPr lang="fr-CH" sz="2400"/>
        </a:p>
      </dgm:t>
    </dgm:pt>
    <dgm:pt modelId="{3DBDA925-31CF-4C5B-A095-1DCEEFCBF267}" type="sibTrans" cxnId="{911EC3CC-3BCF-4AC0-8629-7807D358C629}">
      <dgm:prSet/>
      <dgm:spPr/>
      <dgm:t>
        <a:bodyPr/>
        <a:lstStyle/>
        <a:p>
          <a:endParaRPr lang="fr-CH" sz="2400"/>
        </a:p>
      </dgm:t>
    </dgm:pt>
    <dgm:pt modelId="{B206752D-0B48-4A98-9188-DC0B2A0B14B1}">
      <dgm:prSet phldrT="[Text]" custT="1"/>
      <dgm:spPr/>
      <dgm:t>
        <a:bodyPr/>
        <a:lstStyle/>
        <a:p>
          <a:r>
            <a:rPr lang="fr-CH" sz="700" dirty="0" smtClean="0"/>
            <a:t>I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46AB18D3-3266-428A-9AB6-A7828AF403B0}" type="parTrans" cxnId="{4E08333C-E892-4C82-9264-08DFE115BF15}">
      <dgm:prSet/>
      <dgm:spPr/>
      <dgm:t>
        <a:bodyPr/>
        <a:lstStyle/>
        <a:p>
          <a:endParaRPr lang="fr-CH" sz="2400"/>
        </a:p>
      </dgm:t>
    </dgm:pt>
    <dgm:pt modelId="{A9BF37A3-D1C9-4592-A8CA-71B9C1688D28}" type="sibTrans" cxnId="{4E08333C-E892-4C82-9264-08DFE115BF15}">
      <dgm:prSet/>
      <dgm:spPr/>
      <dgm:t>
        <a:bodyPr/>
        <a:lstStyle/>
        <a:p>
          <a:endParaRPr lang="fr-CH" sz="2400"/>
        </a:p>
      </dgm:t>
    </dgm:pt>
    <dgm:pt modelId="{39617E56-06DE-4CD8-A616-D2D7E643337E}">
      <dgm:prSet phldrT="[Text]" custT="1"/>
      <dgm:spPr/>
      <dgm:t>
        <a:bodyPr/>
        <a:lstStyle/>
        <a:p>
          <a:r>
            <a:rPr lang="fr-CH" sz="700" dirty="0" smtClean="0"/>
            <a:t>S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E8A72B0E-303D-4EEF-A99E-08E467CCAA01}" type="parTrans" cxnId="{B522B1CA-4D7C-4C02-A051-369914A4570A}">
      <dgm:prSet/>
      <dgm:spPr/>
      <dgm:t>
        <a:bodyPr/>
        <a:lstStyle/>
        <a:p>
          <a:endParaRPr lang="fr-CH" sz="2400"/>
        </a:p>
      </dgm:t>
    </dgm:pt>
    <dgm:pt modelId="{A2DAA74E-158C-4D62-ACE1-A656CE0A0DF0}" type="sibTrans" cxnId="{B522B1CA-4D7C-4C02-A051-369914A4570A}">
      <dgm:prSet/>
      <dgm:spPr/>
      <dgm:t>
        <a:bodyPr/>
        <a:lstStyle/>
        <a:p>
          <a:endParaRPr lang="fr-CH" sz="2400"/>
        </a:p>
      </dgm:t>
    </dgm:pt>
    <dgm:pt modelId="{4477114D-4ED1-4B10-B898-FC8A1CEDF017}">
      <dgm:prSet phldrT="[Text]" custT="1"/>
      <dgm:spPr/>
      <dgm:t>
        <a:bodyPr/>
        <a:lstStyle/>
        <a:p>
          <a:r>
            <a:rPr lang="fr-CH" sz="700" dirty="0" smtClean="0"/>
            <a:t>N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A7E4CC50-27FC-48EC-B4AB-2D2BE40EF82C}" type="parTrans" cxnId="{56A144F0-4A62-4F64-A0B3-1AC9ABC006B4}">
      <dgm:prSet/>
      <dgm:spPr/>
      <dgm:t>
        <a:bodyPr/>
        <a:lstStyle/>
        <a:p>
          <a:endParaRPr lang="fr-CH" sz="2400"/>
        </a:p>
      </dgm:t>
    </dgm:pt>
    <dgm:pt modelId="{94721760-982B-4FD9-AB35-2AA316E82CA9}" type="sibTrans" cxnId="{56A144F0-4A62-4F64-A0B3-1AC9ABC006B4}">
      <dgm:prSet/>
      <dgm:spPr/>
      <dgm:t>
        <a:bodyPr/>
        <a:lstStyle/>
        <a:p>
          <a:endParaRPr lang="fr-CH" sz="2400"/>
        </a:p>
      </dgm:t>
    </dgm:pt>
    <dgm:pt modelId="{BC749F65-88F3-4781-A407-32AF8B901897}">
      <dgm:prSet phldrT="[Text]" custT="1"/>
      <dgm:spPr/>
      <dgm:t>
        <a:bodyPr/>
        <a:lstStyle/>
        <a:p>
          <a:r>
            <a:rPr lang="fr-CH" sz="700" dirty="0" smtClean="0"/>
            <a:t>M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F48E26D9-E7CB-468B-B62E-CB3F164201FB}" type="parTrans" cxnId="{848ACF9A-BD33-43F3-BE10-46D7A9481221}">
      <dgm:prSet/>
      <dgm:spPr/>
      <dgm:t>
        <a:bodyPr/>
        <a:lstStyle/>
        <a:p>
          <a:endParaRPr lang="fr-CH" sz="2400"/>
        </a:p>
      </dgm:t>
    </dgm:pt>
    <dgm:pt modelId="{8642957E-C8D6-430A-96D4-0BA849F22AF6}" type="sibTrans" cxnId="{848ACF9A-BD33-43F3-BE10-46D7A9481221}">
      <dgm:prSet/>
      <dgm:spPr/>
      <dgm:t>
        <a:bodyPr/>
        <a:lstStyle/>
        <a:p>
          <a:endParaRPr lang="fr-CH" sz="2400"/>
        </a:p>
      </dgm:t>
    </dgm:pt>
    <dgm:pt modelId="{5D4D2D42-AA91-441C-B43F-7081F5E2B14B}">
      <dgm:prSet phldrT="[Text]" custT="1"/>
      <dgm:spPr/>
      <dgm:t>
        <a:bodyPr/>
        <a:lstStyle/>
        <a:p>
          <a:r>
            <a:rPr lang="fr-CH" sz="700" dirty="0" smtClean="0"/>
            <a:t>U,R</a:t>
          </a:r>
          <a:br>
            <a:rPr lang="fr-CH" sz="700" dirty="0" smtClean="0"/>
          </a:br>
          <a:r>
            <a:rPr lang="fr-CH" sz="700" dirty="0" smtClean="0"/>
            <a:t>2</a:t>
          </a:r>
          <a:endParaRPr lang="fr-CH" sz="700" dirty="0"/>
        </a:p>
      </dgm:t>
    </dgm:pt>
    <dgm:pt modelId="{50800243-994D-491B-AB34-70EF3BD69387}" type="parTrans" cxnId="{31E0E276-477A-43C5-B24F-7A536BAFA753}">
      <dgm:prSet/>
      <dgm:spPr/>
      <dgm:t>
        <a:bodyPr/>
        <a:lstStyle/>
        <a:p>
          <a:endParaRPr lang="fr-CH" sz="2400"/>
        </a:p>
      </dgm:t>
    </dgm:pt>
    <dgm:pt modelId="{008B8D41-635F-4D76-8FF5-A234CE27CDBF}" type="sibTrans" cxnId="{31E0E276-477A-43C5-B24F-7A536BAFA753}">
      <dgm:prSet/>
      <dgm:spPr/>
      <dgm:t>
        <a:bodyPr/>
        <a:lstStyle/>
        <a:p>
          <a:endParaRPr lang="fr-CH" sz="2400"/>
        </a:p>
      </dgm:t>
    </dgm:pt>
    <dgm:pt modelId="{DDEFAB82-E697-4DF9-96B3-8EC6C1561E74}">
      <dgm:prSet phldrT="[Text]" custT="1"/>
      <dgm:spPr/>
      <dgm:t>
        <a:bodyPr/>
        <a:lstStyle/>
        <a:p>
          <a:r>
            <a:rPr lang="fr-CH" sz="700" dirty="0" smtClean="0"/>
            <a:t>U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7B1F2D2C-4305-4DD7-AB40-9A5495E09248}" type="parTrans" cxnId="{8C569335-DE4A-495D-8F42-C66841F531BD}">
      <dgm:prSet/>
      <dgm:spPr/>
      <dgm:t>
        <a:bodyPr/>
        <a:lstStyle/>
        <a:p>
          <a:endParaRPr lang="fr-CH" sz="2400"/>
        </a:p>
      </dgm:t>
    </dgm:pt>
    <dgm:pt modelId="{51CA6199-BDE1-4C7B-8F68-86F5503C1CBD}" type="sibTrans" cxnId="{8C569335-DE4A-495D-8F42-C66841F531BD}">
      <dgm:prSet/>
      <dgm:spPr/>
      <dgm:t>
        <a:bodyPr/>
        <a:lstStyle/>
        <a:p>
          <a:endParaRPr lang="fr-CH" sz="2400"/>
        </a:p>
      </dgm:t>
    </dgm:pt>
    <dgm:pt modelId="{FD6A05E6-28BD-4A2F-9B7E-9F524FA199D8}">
      <dgm:prSet phldrT="[Text]" custT="1"/>
      <dgm:spPr/>
      <dgm:t>
        <a:bodyPr/>
        <a:lstStyle/>
        <a:p>
          <a:r>
            <a:rPr lang="fr-CH" sz="700" dirty="0" smtClean="0"/>
            <a:t>R</a:t>
          </a:r>
          <a:br>
            <a:rPr lang="fr-CH" sz="700" dirty="0" smtClean="0"/>
          </a:br>
          <a:r>
            <a:rPr lang="fr-CH" sz="700" dirty="0" smtClean="0"/>
            <a:t>1</a:t>
          </a:r>
          <a:endParaRPr lang="fr-CH" sz="700" dirty="0"/>
        </a:p>
      </dgm:t>
    </dgm:pt>
    <dgm:pt modelId="{5C5D509F-F9BF-4610-93EF-B97EE66F0C50}" type="parTrans" cxnId="{C4B5E315-19D9-4778-AB8F-4293EC38DAF3}">
      <dgm:prSet/>
      <dgm:spPr/>
      <dgm:t>
        <a:bodyPr/>
        <a:lstStyle/>
        <a:p>
          <a:endParaRPr lang="fr-CH" sz="2400"/>
        </a:p>
      </dgm:t>
    </dgm:pt>
    <dgm:pt modelId="{32594925-C35D-4236-A7E3-95DA83EEAD55}" type="sibTrans" cxnId="{C4B5E315-19D9-4778-AB8F-4293EC38DAF3}">
      <dgm:prSet/>
      <dgm:spPr/>
      <dgm:t>
        <a:bodyPr/>
        <a:lstStyle/>
        <a:p>
          <a:endParaRPr lang="fr-CH" sz="2400"/>
        </a:p>
      </dgm:t>
    </dgm:pt>
    <dgm:pt modelId="{31EAF47A-EA51-4E8F-9252-AFB2B559AAAB}">
      <dgm:prSet phldrT="[Text]" custT="1"/>
      <dgm:spPr/>
      <dgm:t>
        <a:bodyPr/>
        <a:lstStyle/>
        <a:p>
          <a:r>
            <a:rPr lang="fr-CH" sz="700" dirty="0" smtClean="0"/>
            <a:t>M,U,R</a:t>
          </a:r>
          <a:br>
            <a:rPr lang="fr-CH" sz="700" dirty="0" smtClean="0"/>
          </a:br>
          <a:r>
            <a:rPr lang="fr-CH" sz="700" dirty="0" smtClean="0"/>
            <a:t>4</a:t>
          </a:r>
          <a:endParaRPr lang="fr-CH" sz="700" dirty="0"/>
        </a:p>
      </dgm:t>
    </dgm:pt>
    <dgm:pt modelId="{385FA970-ACE0-4160-93E9-C0D421F3E73A}" type="parTrans" cxnId="{74A0EB17-66A9-45F1-9C4E-565AFF190A64}">
      <dgm:prSet/>
      <dgm:spPr/>
      <dgm:t>
        <a:bodyPr/>
        <a:lstStyle/>
        <a:p>
          <a:endParaRPr lang="fr-CH" sz="2400"/>
        </a:p>
      </dgm:t>
    </dgm:pt>
    <dgm:pt modelId="{915743F3-2DC8-4ADE-833E-03EB88A2B775}" type="sibTrans" cxnId="{74A0EB17-66A9-45F1-9C4E-565AFF190A64}">
      <dgm:prSet/>
      <dgm:spPr/>
      <dgm:t>
        <a:bodyPr/>
        <a:lstStyle/>
        <a:p>
          <a:endParaRPr lang="fr-CH" sz="2400"/>
        </a:p>
      </dgm:t>
    </dgm:pt>
    <dgm:pt modelId="{6D04FE96-7C1E-4B6F-91E3-07DC4FD979F8}" type="pres">
      <dgm:prSet presAssocID="{07406146-8A23-48FC-BA88-13BA049FAC9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C0AAAEAE-B9DD-45CE-8A44-D67E4514F84A}" type="pres">
      <dgm:prSet presAssocID="{3F3C2526-3E63-420D-8011-533980F2E012}" presName="hierRoot1" presStyleCnt="0">
        <dgm:presLayoutVars>
          <dgm:hierBranch val="init"/>
        </dgm:presLayoutVars>
      </dgm:prSet>
      <dgm:spPr/>
    </dgm:pt>
    <dgm:pt modelId="{6D4A5926-678F-4DD3-AED0-5F104EDC12B6}" type="pres">
      <dgm:prSet presAssocID="{3F3C2526-3E63-420D-8011-533980F2E012}" presName="rootComposite1" presStyleCnt="0"/>
      <dgm:spPr/>
    </dgm:pt>
    <dgm:pt modelId="{86C91302-3F67-46EC-8790-A17C5CDA7BEB}" type="pres">
      <dgm:prSet presAssocID="{3F3C2526-3E63-420D-8011-533980F2E0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DEE9C00E-050B-44FF-AC09-F708E4FA1954}" type="pres">
      <dgm:prSet presAssocID="{3F3C2526-3E63-420D-8011-533980F2E012}" presName="topArc1" presStyleLbl="parChTrans1D1" presStyleIdx="0" presStyleCnt="42"/>
      <dgm:spPr/>
    </dgm:pt>
    <dgm:pt modelId="{FE4319D3-01C6-4429-97BA-51BBDF603985}" type="pres">
      <dgm:prSet presAssocID="{3F3C2526-3E63-420D-8011-533980F2E012}" presName="bottomArc1" presStyleLbl="parChTrans1D1" presStyleIdx="1" presStyleCnt="42"/>
      <dgm:spPr/>
    </dgm:pt>
    <dgm:pt modelId="{D3FC9CE8-E0CB-466B-B4FB-68193A2EBA64}" type="pres">
      <dgm:prSet presAssocID="{3F3C2526-3E63-420D-8011-533980F2E012}" presName="topConnNode1" presStyleLbl="node1" presStyleIdx="0" presStyleCnt="0"/>
      <dgm:spPr/>
      <dgm:t>
        <a:bodyPr/>
        <a:lstStyle/>
        <a:p>
          <a:endParaRPr lang="fr-CH"/>
        </a:p>
      </dgm:t>
    </dgm:pt>
    <dgm:pt modelId="{5D3802F4-E5AD-4220-AE46-51633C2E51C2}" type="pres">
      <dgm:prSet presAssocID="{3F3C2526-3E63-420D-8011-533980F2E012}" presName="hierChild2" presStyleCnt="0"/>
      <dgm:spPr/>
    </dgm:pt>
    <dgm:pt modelId="{E6153E46-D863-4F77-8FED-1B90B3A67A4F}" type="pres">
      <dgm:prSet presAssocID="{3F3C2526-3E63-420D-8011-533980F2E012}" presName="hierChild3" presStyleCnt="0"/>
      <dgm:spPr/>
    </dgm:pt>
    <dgm:pt modelId="{0FADE8EA-CFF4-4533-9144-E421509A8643}" type="pres">
      <dgm:prSet presAssocID="{33B34BA9-A957-4D09-83CA-7C2765478269}" presName="hierRoot1" presStyleCnt="0">
        <dgm:presLayoutVars>
          <dgm:hierBranch val="init"/>
        </dgm:presLayoutVars>
      </dgm:prSet>
      <dgm:spPr/>
    </dgm:pt>
    <dgm:pt modelId="{89D83ADE-25A0-4A88-8A29-AA0CA6D10DA6}" type="pres">
      <dgm:prSet presAssocID="{33B34BA9-A957-4D09-83CA-7C2765478269}" presName="rootComposite1" presStyleCnt="0"/>
      <dgm:spPr/>
    </dgm:pt>
    <dgm:pt modelId="{700F7717-C1A2-4473-B6DD-FC07C3378418}" type="pres">
      <dgm:prSet presAssocID="{33B34BA9-A957-4D09-83CA-7C276547826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6D20301-831C-4B20-85CC-38F3244696E8}" type="pres">
      <dgm:prSet presAssocID="{33B34BA9-A957-4D09-83CA-7C2765478269}" presName="topArc1" presStyleLbl="parChTrans1D1" presStyleIdx="2" presStyleCnt="42"/>
      <dgm:spPr/>
    </dgm:pt>
    <dgm:pt modelId="{82CF819C-C189-4A34-BCDC-CA13D78108FA}" type="pres">
      <dgm:prSet presAssocID="{33B34BA9-A957-4D09-83CA-7C2765478269}" presName="bottomArc1" presStyleLbl="parChTrans1D1" presStyleIdx="3" presStyleCnt="42"/>
      <dgm:spPr/>
    </dgm:pt>
    <dgm:pt modelId="{34419369-826F-4A92-B943-E1646120275A}" type="pres">
      <dgm:prSet presAssocID="{33B34BA9-A957-4D09-83CA-7C2765478269}" presName="topConnNode1" presStyleLbl="node1" presStyleIdx="0" presStyleCnt="0"/>
      <dgm:spPr/>
      <dgm:t>
        <a:bodyPr/>
        <a:lstStyle/>
        <a:p>
          <a:endParaRPr lang="fr-CH"/>
        </a:p>
      </dgm:t>
    </dgm:pt>
    <dgm:pt modelId="{44EE9563-0472-411C-8172-0753227D04DB}" type="pres">
      <dgm:prSet presAssocID="{33B34BA9-A957-4D09-83CA-7C2765478269}" presName="hierChild2" presStyleCnt="0"/>
      <dgm:spPr/>
    </dgm:pt>
    <dgm:pt modelId="{55892CF4-1736-436C-9B5B-4D572A955B14}" type="pres">
      <dgm:prSet presAssocID="{33B34BA9-A957-4D09-83CA-7C2765478269}" presName="hierChild3" presStyleCnt="0"/>
      <dgm:spPr/>
    </dgm:pt>
    <dgm:pt modelId="{2B71C5B4-8C78-4DF4-9F96-23DB6109413C}" type="pres">
      <dgm:prSet presAssocID="{4AAB9C7D-9A36-4B24-B934-F31B3BE0DEBF}" presName="hierRoot1" presStyleCnt="0">
        <dgm:presLayoutVars>
          <dgm:hierBranch val="init"/>
        </dgm:presLayoutVars>
      </dgm:prSet>
      <dgm:spPr/>
    </dgm:pt>
    <dgm:pt modelId="{B9161B33-C858-4822-8FD9-36BBB553094F}" type="pres">
      <dgm:prSet presAssocID="{4AAB9C7D-9A36-4B24-B934-F31B3BE0DEBF}" presName="rootComposite1" presStyleCnt="0"/>
      <dgm:spPr/>
    </dgm:pt>
    <dgm:pt modelId="{94F0B86D-8397-42A1-B412-63064CA69519}" type="pres">
      <dgm:prSet presAssocID="{4AAB9C7D-9A36-4B24-B934-F31B3BE0DEB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8D80A30-B797-4F20-8D91-5C9C4B3DCA04}" type="pres">
      <dgm:prSet presAssocID="{4AAB9C7D-9A36-4B24-B934-F31B3BE0DEBF}" presName="topArc1" presStyleLbl="parChTrans1D1" presStyleIdx="4" presStyleCnt="42"/>
      <dgm:spPr/>
    </dgm:pt>
    <dgm:pt modelId="{684FB153-FFE9-4644-986D-9412BE10048F}" type="pres">
      <dgm:prSet presAssocID="{4AAB9C7D-9A36-4B24-B934-F31B3BE0DEBF}" presName="bottomArc1" presStyleLbl="parChTrans1D1" presStyleIdx="5" presStyleCnt="42"/>
      <dgm:spPr/>
    </dgm:pt>
    <dgm:pt modelId="{380D75E8-498E-4E42-9D48-4B8619A3D0DD}" type="pres">
      <dgm:prSet presAssocID="{4AAB9C7D-9A36-4B24-B934-F31B3BE0DEBF}" presName="topConnNode1" presStyleLbl="node1" presStyleIdx="0" presStyleCnt="0"/>
      <dgm:spPr/>
      <dgm:t>
        <a:bodyPr/>
        <a:lstStyle/>
        <a:p>
          <a:endParaRPr lang="fr-CH"/>
        </a:p>
      </dgm:t>
    </dgm:pt>
    <dgm:pt modelId="{A52CD77F-63ED-4923-9E09-3CB5C3797449}" type="pres">
      <dgm:prSet presAssocID="{4AAB9C7D-9A36-4B24-B934-F31B3BE0DEBF}" presName="hierChild2" presStyleCnt="0"/>
      <dgm:spPr/>
    </dgm:pt>
    <dgm:pt modelId="{644C7315-33E3-4B0E-9E02-E5C4EA52E608}" type="pres">
      <dgm:prSet presAssocID="{4AAB9C7D-9A36-4B24-B934-F31B3BE0DEBF}" presName="hierChild3" presStyleCnt="0"/>
      <dgm:spPr/>
    </dgm:pt>
    <dgm:pt modelId="{F4D8FCFA-DACD-4164-9E9E-3FD61D854D09}" type="pres">
      <dgm:prSet presAssocID="{18E1FA0D-4E29-4776-BA4C-D3E6799F267E}" presName="hierRoot1" presStyleCnt="0">
        <dgm:presLayoutVars>
          <dgm:hierBranch val="init"/>
        </dgm:presLayoutVars>
      </dgm:prSet>
      <dgm:spPr/>
    </dgm:pt>
    <dgm:pt modelId="{FF4839D9-A17D-4A48-AF26-C1C0182367D0}" type="pres">
      <dgm:prSet presAssocID="{18E1FA0D-4E29-4776-BA4C-D3E6799F267E}" presName="rootComposite1" presStyleCnt="0"/>
      <dgm:spPr/>
    </dgm:pt>
    <dgm:pt modelId="{A0DD7F5E-6CA8-407D-9511-0EE79545F804}" type="pres">
      <dgm:prSet presAssocID="{18E1FA0D-4E29-4776-BA4C-D3E6799F26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BB432F6-3E88-453D-A8C4-00A10F397229}" type="pres">
      <dgm:prSet presAssocID="{18E1FA0D-4E29-4776-BA4C-D3E6799F267E}" presName="topArc1" presStyleLbl="parChTrans1D1" presStyleIdx="6" presStyleCnt="42"/>
      <dgm:spPr/>
    </dgm:pt>
    <dgm:pt modelId="{EE4C425B-F9CF-4D0B-9A5B-A3883C98AC9F}" type="pres">
      <dgm:prSet presAssocID="{18E1FA0D-4E29-4776-BA4C-D3E6799F267E}" presName="bottomArc1" presStyleLbl="parChTrans1D1" presStyleIdx="7" presStyleCnt="42"/>
      <dgm:spPr/>
    </dgm:pt>
    <dgm:pt modelId="{189C9EE6-1A91-455C-BE7D-79A4493FBF79}" type="pres">
      <dgm:prSet presAssocID="{18E1FA0D-4E29-4776-BA4C-D3E6799F267E}" presName="topConnNode1" presStyleLbl="node1" presStyleIdx="0" presStyleCnt="0"/>
      <dgm:spPr/>
      <dgm:t>
        <a:bodyPr/>
        <a:lstStyle/>
        <a:p>
          <a:endParaRPr lang="fr-CH"/>
        </a:p>
      </dgm:t>
    </dgm:pt>
    <dgm:pt modelId="{CC93ED90-A2AD-4346-A914-B51FADD8FF0F}" type="pres">
      <dgm:prSet presAssocID="{18E1FA0D-4E29-4776-BA4C-D3E6799F267E}" presName="hierChild2" presStyleCnt="0"/>
      <dgm:spPr/>
    </dgm:pt>
    <dgm:pt modelId="{235F9123-B11D-484B-9ABA-F8F086AEDC5E}" type="pres">
      <dgm:prSet presAssocID="{752E67A4-0087-4F4D-8C4C-2BE7E7544744}" presName="Name28" presStyleLbl="parChTrans1D2" presStyleIdx="0" presStyleCnt="4"/>
      <dgm:spPr/>
      <dgm:t>
        <a:bodyPr/>
        <a:lstStyle/>
        <a:p>
          <a:endParaRPr lang="fr-CH"/>
        </a:p>
      </dgm:t>
    </dgm:pt>
    <dgm:pt modelId="{BD182A96-2E28-4A6B-B1EA-9634E6C48F9D}" type="pres">
      <dgm:prSet presAssocID="{B47694F9-F87D-4502-9516-C706D9D83F25}" presName="hierRoot2" presStyleCnt="0">
        <dgm:presLayoutVars>
          <dgm:hierBranch val="init"/>
        </dgm:presLayoutVars>
      </dgm:prSet>
      <dgm:spPr/>
    </dgm:pt>
    <dgm:pt modelId="{0AE0B130-F3A5-4CE7-A2EA-4FB83A8B4706}" type="pres">
      <dgm:prSet presAssocID="{B47694F9-F87D-4502-9516-C706D9D83F25}" presName="rootComposite2" presStyleCnt="0"/>
      <dgm:spPr/>
    </dgm:pt>
    <dgm:pt modelId="{D72FE447-FF70-4512-8401-F976EA32F016}" type="pres">
      <dgm:prSet presAssocID="{B47694F9-F87D-4502-9516-C706D9D83F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8A4CFFC-5E05-4D1A-903E-44AF0A6E9111}" type="pres">
      <dgm:prSet presAssocID="{B47694F9-F87D-4502-9516-C706D9D83F25}" presName="topArc2" presStyleLbl="parChTrans1D1" presStyleIdx="8" presStyleCnt="42"/>
      <dgm:spPr/>
    </dgm:pt>
    <dgm:pt modelId="{C6AC1E8D-6091-4451-9A5D-1C9270268C6C}" type="pres">
      <dgm:prSet presAssocID="{B47694F9-F87D-4502-9516-C706D9D83F25}" presName="bottomArc2" presStyleLbl="parChTrans1D1" presStyleIdx="9" presStyleCnt="42"/>
      <dgm:spPr/>
    </dgm:pt>
    <dgm:pt modelId="{05B2C6DD-B883-49EB-876D-308E129EC2C5}" type="pres">
      <dgm:prSet presAssocID="{B47694F9-F87D-4502-9516-C706D9D83F25}" presName="topConnNode2" presStyleLbl="node2" presStyleIdx="0" presStyleCnt="0"/>
      <dgm:spPr/>
      <dgm:t>
        <a:bodyPr/>
        <a:lstStyle/>
        <a:p>
          <a:endParaRPr lang="fr-CH"/>
        </a:p>
      </dgm:t>
    </dgm:pt>
    <dgm:pt modelId="{63625AAD-2952-4CBD-A851-4BD2BE348FCF}" type="pres">
      <dgm:prSet presAssocID="{B47694F9-F87D-4502-9516-C706D9D83F25}" presName="hierChild4" presStyleCnt="0"/>
      <dgm:spPr/>
    </dgm:pt>
    <dgm:pt modelId="{FA614BCC-6A1B-49B3-BC76-6FF0B87A3BDF}" type="pres">
      <dgm:prSet presAssocID="{B3D9AC15-00DF-41EE-8D65-A2F47D344CAE}" presName="Name28" presStyleLbl="parChTrans1D3" presStyleIdx="0" presStyleCnt="6"/>
      <dgm:spPr/>
      <dgm:t>
        <a:bodyPr/>
        <a:lstStyle/>
        <a:p>
          <a:endParaRPr lang="fr-CH"/>
        </a:p>
      </dgm:t>
    </dgm:pt>
    <dgm:pt modelId="{EB6850FC-132B-430A-9D53-4AFBE45C433C}" type="pres">
      <dgm:prSet presAssocID="{E2E084DF-F39B-4878-AB4A-A8D119AC57A0}" presName="hierRoot2" presStyleCnt="0">
        <dgm:presLayoutVars>
          <dgm:hierBranch val="init"/>
        </dgm:presLayoutVars>
      </dgm:prSet>
      <dgm:spPr/>
    </dgm:pt>
    <dgm:pt modelId="{6F94D3E9-3556-4C70-AC02-944DEF9A269E}" type="pres">
      <dgm:prSet presAssocID="{E2E084DF-F39B-4878-AB4A-A8D119AC57A0}" presName="rootComposite2" presStyleCnt="0"/>
      <dgm:spPr/>
    </dgm:pt>
    <dgm:pt modelId="{9ECE3079-6B32-4150-AC4F-FDA09E311422}" type="pres">
      <dgm:prSet presAssocID="{E2E084DF-F39B-4878-AB4A-A8D119AC57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3E2B95A5-0087-4785-A9B6-122146139E7B}" type="pres">
      <dgm:prSet presAssocID="{E2E084DF-F39B-4878-AB4A-A8D119AC57A0}" presName="topArc2" presStyleLbl="parChTrans1D1" presStyleIdx="10" presStyleCnt="42"/>
      <dgm:spPr/>
    </dgm:pt>
    <dgm:pt modelId="{763E8A2B-9280-4740-AC6D-7790733A82B7}" type="pres">
      <dgm:prSet presAssocID="{E2E084DF-F39B-4878-AB4A-A8D119AC57A0}" presName="bottomArc2" presStyleLbl="parChTrans1D1" presStyleIdx="11" presStyleCnt="42"/>
      <dgm:spPr/>
    </dgm:pt>
    <dgm:pt modelId="{9EE5414B-034C-44D0-8AC2-FDAB9D5F0702}" type="pres">
      <dgm:prSet presAssocID="{E2E084DF-F39B-4878-AB4A-A8D119AC57A0}" presName="topConnNode2" presStyleLbl="node3" presStyleIdx="0" presStyleCnt="0"/>
      <dgm:spPr/>
      <dgm:t>
        <a:bodyPr/>
        <a:lstStyle/>
        <a:p>
          <a:endParaRPr lang="fr-CH"/>
        </a:p>
      </dgm:t>
    </dgm:pt>
    <dgm:pt modelId="{FEF728F8-81F5-434D-9514-70736B5581A1}" type="pres">
      <dgm:prSet presAssocID="{E2E084DF-F39B-4878-AB4A-A8D119AC57A0}" presName="hierChild4" presStyleCnt="0"/>
      <dgm:spPr/>
    </dgm:pt>
    <dgm:pt modelId="{6C99B203-9661-48D3-8A3F-F9DD6C6B8768}" type="pres">
      <dgm:prSet presAssocID="{E2E084DF-F39B-4878-AB4A-A8D119AC57A0}" presName="hierChild5" presStyleCnt="0"/>
      <dgm:spPr/>
    </dgm:pt>
    <dgm:pt modelId="{A19E34F6-3982-4745-B723-6961B20E731B}" type="pres">
      <dgm:prSet presAssocID="{F19DE134-47E8-496F-81BC-9F957D3D5945}" presName="Name28" presStyleLbl="parChTrans1D3" presStyleIdx="1" presStyleCnt="6"/>
      <dgm:spPr/>
      <dgm:t>
        <a:bodyPr/>
        <a:lstStyle/>
        <a:p>
          <a:endParaRPr lang="fr-CH"/>
        </a:p>
      </dgm:t>
    </dgm:pt>
    <dgm:pt modelId="{C5070660-CC7A-4F2C-8DAB-18C46959311A}" type="pres">
      <dgm:prSet presAssocID="{6C544CE6-B3EA-4F4B-B883-034577FB54B0}" presName="hierRoot2" presStyleCnt="0">
        <dgm:presLayoutVars>
          <dgm:hierBranch val="init"/>
        </dgm:presLayoutVars>
      </dgm:prSet>
      <dgm:spPr/>
    </dgm:pt>
    <dgm:pt modelId="{AFCA43B0-9114-4A15-AF63-D3B704E3F716}" type="pres">
      <dgm:prSet presAssocID="{6C544CE6-B3EA-4F4B-B883-034577FB54B0}" presName="rootComposite2" presStyleCnt="0"/>
      <dgm:spPr/>
    </dgm:pt>
    <dgm:pt modelId="{2B6F703E-0016-4726-B3D6-0AB63B7C4651}" type="pres">
      <dgm:prSet presAssocID="{6C544CE6-B3EA-4F4B-B883-034577FB54B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D2494B1-26B9-40AB-B981-49C740241DC9}" type="pres">
      <dgm:prSet presAssocID="{6C544CE6-B3EA-4F4B-B883-034577FB54B0}" presName="topArc2" presStyleLbl="parChTrans1D1" presStyleIdx="12" presStyleCnt="42"/>
      <dgm:spPr/>
    </dgm:pt>
    <dgm:pt modelId="{EA96ACF9-13E1-4312-8B57-7B8F53841437}" type="pres">
      <dgm:prSet presAssocID="{6C544CE6-B3EA-4F4B-B883-034577FB54B0}" presName="bottomArc2" presStyleLbl="parChTrans1D1" presStyleIdx="13" presStyleCnt="42"/>
      <dgm:spPr/>
    </dgm:pt>
    <dgm:pt modelId="{B9C85DDD-A79B-4B52-A67C-3C7A42181196}" type="pres">
      <dgm:prSet presAssocID="{6C544CE6-B3EA-4F4B-B883-034577FB54B0}" presName="topConnNode2" presStyleLbl="node3" presStyleIdx="0" presStyleCnt="0"/>
      <dgm:spPr/>
      <dgm:t>
        <a:bodyPr/>
        <a:lstStyle/>
        <a:p>
          <a:endParaRPr lang="fr-CH"/>
        </a:p>
      </dgm:t>
    </dgm:pt>
    <dgm:pt modelId="{E9B83616-DD7C-499C-A2A6-986357721CA0}" type="pres">
      <dgm:prSet presAssocID="{6C544CE6-B3EA-4F4B-B883-034577FB54B0}" presName="hierChild4" presStyleCnt="0"/>
      <dgm:spPr/>
    </dgm:pt>
    <dgm:pt modelId="{5A8C0B42-C79B-4AE9-A0C7-CAA31A82B6CD}" type="pres">
      <dgm:prSet presAssocID="{6C544CE6-B3EA-4F4B-B883-034577FB54B0}" presName="hierChild5" presStyleCnt="0"/>
      <dgm:spPr/>
    </dgm:pt>
    <dgm:pt modelId="{B198577F-3955-4835-863F-FCC60BBDC983}" type="pres">
      <dgm:prSet presAssocID="{B47694F9-F87D-4502-9516-C706D9D83F25}" presName="hierChild5" presStyleCnt="0"/>
      <dgm:spPr/>
    </dgm:pt>
    <dgm:pt modelId="{233F4198-CB7C-4ADB-B342-3C2F055C9B0E}" type="pres">
      <dgm:prSet presAssocID="{6E820660-CF39-42C3-992F-3915E9C88F7D}" presName="Name28" presStyleLbl="parChTrans1D2" presStyleIdx="1" presStyleCnt="4"/>
      <dgm:spPr/>
      <dgm:t>
        <a:bodyPr/>
        <a:lstStyle/>
        <a:p>
          <a:endParaRPr lang="fr-CH"/>
        </a:p>
      </dgm:t>
    </dgm:pt>
    <dgm:pt modelId="{8275223E-A1D9-484B-8733-9E75668EDAC6}" type="pres">
      <dgm:prSet presAssocID="{244767F1-5EF6-41E9-A078-1A9C0562A037}" presName="hierRoot2" presStyleCnt="0">
        <dgm:presLayoutVars>
          <dgm:hierBranch val="init"/>
        </dgm:presLayoutVars>
      </dgm:prSet>
      <dgm:spPr/>
    </dgm:pt>
    <dgm:pt modelId="{242C508E-14B7-472D-8868-9848A4DD3771}" type="pres">
      <dgm:prSet presAssocID="{244767F1-5EF6-41E9-A078-1A9C0562A037}" presName="rootComposite2" presStyleCnt="0"/>
      <dgm:spPr/>
    </dgm:pt>
    <dgm:pt modelId="{EA345B40-C661-486A-87E4-406C52972ABD}" type="pres">
      <dgm:prSet presAssocID="{244767F1-5EF6-41E9-A078-1A9C0562A03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012E400-85C4-4691-97A6-703A31733422}" type="pres">
      <dgm:prSet presAssocID="{244767F1-5EF6-41E9-A078-1A9C0562A037}" presName="topArc2" presStyleLbl="parChTrans1D1" presStyleIdx="14" presStyleCnt="42"/>
      <dgm:spPr/>
    </dgm:pt>
    <dgm:pt modelId="{54831647-1FC5-4D00-B56C-02C09EA046EB}" type="pres">
      <dgm:prSet presAssocID="{244767F1-5EF6-41E9-A078-1A9C0562A037}" presName="bottomArc2" presStyleLbl="parChTrans1D1" presStyleIdx="15" presStyleCnt="42"/>
      <dgm:spPr/>
    </dgm:pt>
    <dgm:pt modelId="{69DA6EAE-ABE6-4188-BA30-B15DF2107A7D}" type="pres">
      <dgm:prSet presAssocID="{244767F1-5EF6-41E9-A078-1A9C0562A037}" presName="topConnNode2" presStyleLbl="node2" presStyleIdx="0" presStyleCnt="0"/>
      <dgm:spPr/>
      <dgm:t>
        <a:bodyPr/>
        <a:lstStyle/>
        <a:p>
          <a:endParaRPr lang="fr-CH"/>
        </a:p>
      </dgm:t>
    </dgm:pt>
    <dgm:pt modelId="{4F79515A-18CF-4734-BF37-327B1C76FD6E}" type="pres">
      <dgm:prSet presAssocID="{244767F1-5EF6-41E9-A078-1A9C0562A037}" presName="hierChild4" presStyleCnt="0"/>
      <dgm:spPr/>
    </dgm:pt>
    <dgm:pt modelId="{3794872E-92A9-4DAC-8BFF-7987E6C225BA}" type="pres">
      <dgm:prSet presAssocID="{D760BA08-E59D-4789-9D8C-62A8E7E85DCA}" presName="Name28" presStyleLbl="parChTrans1D3" presStyleIdx="2" presStyleCnt="6"/>
      <dgm:spPr/>
      <dgm:t>
        <a:bodyPr/>
        <a:lstStyle/>
        <a:p>
          <a:endParaRPr lang="fr-CH"/>
        </a:p>
      </dgm:t>
    </dgm:pt>
    <dgm:pt modelId="{5B202873-9F17-478C-B374-FF3AA4EF2462}" type="pres">
      <dgm:prSet presAssocID="{D335B0CC-85C6-4594-9612-47758211A5DF}" presName="hierRoot2" presStyleCnt="0">
        <dgm:presLayoutVars>
          <dgm:hierBranch val="init"/>
        </dgm:presLayoutVars>
      </dgm:prSet>
      <dgm:spPr/>
    </dgm:pt>
    <dgm:pt modelId="{7EBBD962-B317-40AB-BF1B-9C58F238FE81}" type="pres">
      <dgm:prSet presAssocID="{D335B0CC-85C6-4594-9612-47758211A5DF}" presName="rootComposite2" presStyleCnt="0"/>
      <dgm:spPr/>
    </dgm:pt>
    <dgm:pt modelId="{60ED86BA-98A4-474E-8E98-E0D4F4F434BA}" type="pres">
      <dgm:prSet presAssocID="{D335B0CC-85C6-4594-9612-47758211A5D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B6AFEDA-05DF-4A18-B74D-DA30699E4A18}" type="pres">
      <dgm:prSet presAssocID="{D335B0CC-85C6-4594-9612-47758211A5DF}" presName="topArc2" presStyleLbl="parChTrans1D1" presStyleIdx="16" presStyleCnt="42"/>
      <dgm:spPr/>
    </dgm:pt>
    <dgm:pt modelId="{C9A9EA31-5572-4E99-9C41-01C5B3CDA6D6}" type="pres">
      <dgm:prSet presAssocID="{D335B0CC-85C6-4594-9612-47758211A5DF}" presName="bottomArc2" presStyleLbl="parChTrans1D1" presStyleIdx="17" presStyleCnt="42"/>
      <dgm:spPr/>
    </dgm:pt>
    <dgm:pt modelId="{6BFCA460-ADD7-45F9-9C26-E8FEADE1E60C}" type="pres">
      <dgm:prSet presAssocID="{D335B0CC-85C6-4594-9612-47758211A5DF}" presName="topConnNode2" presStyleLbl="node3" presStyleIdx="0" presStyleCnt="0"/>
      <dgm:spPr/>
      <dgm:t>
        <a:bodyPr/>
        <a:lstStyle/>
        <a:p>
          <a:endParaRPr lang="fr-CH"/>
        </a:p>
      </dgm:t>
    </dgm:pt>
    <dgm:pt modelId="{0E1FB916-13E4-44FC-BE78-2F4AB8E2D084}" type="pres">
      <dgm:prSet presAssocID="{D335B0CC-85C6-4594-9612-47758211A5DF}" presName="hierChild4" presStyleCnt="0"/>
      <dgm:spPr/>
    </dgm:pt>
    <dgm:pt modelId="{64DCB20B-18B3-43A9-8F58-464E1D8C0EE4}" type="pres">
      <dgm:prSet presAssocID="{D335B0CC-85C6-4594-9612-47758211A5DF}" presName="hierChild5" presStyleCnt="0"/>
      <dgm:spPr/>
    </dgm:pt>
    <dgm:pt modelId="{63BD9016-AB0C-4DF5-92D6-5DCE77051B7B}" type="pres">
      <dgm:prSet presAssocID="{9E360787-D136-4539-8287-E4F018249AA0}" presName="Name28" presStyleLbl="parChTrans1D3" presStyleIdx="3" presStyleCnt="6"/>
      <dgm:spPr/>
      <dgm:t>
        <a:bodyPr/>
        <a:lstStyle/>
        <a:p>
          <a:endParaRPr lang="fr-CH"/>
        </a:p>
      </dgm:t>
    </dgm:pt>
    <dgm:pt modelId="{A5F4F260-F5CE-4054-A1A8-AAD3A062C891}" type="pres">
      <dgm:prSet presAssocID="{9D8B7065-F864-4700-967D-9B05CB1D6C3F}" presName="hierRoot2" presStyleCnt="0">
        <dgm:presLayoutVars>
          <dgm:hierBranch val="init"/>
        </dgm:presLayoutVars>
      </dgm:prSet>
      <dgm:spPr/>
    </dgm:pt>
    <dgm:pt modelId="{543545CC-103F-4FAF-AD2B-4607D0FCF3BC}" type="pres">
      <dgm:prSet presAssocID="{9D8B7065-F864-4700-967D-9B05CB1D6C3F}" presName="rootComposite2" presStyleCnt="0"/>
      <dgm:spPr/>
    </dgm:pt>
    <dgm:pt modelId="{A3880190-2DAA-4D93-8296-2ECCB74346AB}" type="pres">
      <dgm:prSet presAssocID="{9D8B7065-F864-4700-967D-9B05CB1D6C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499AE3D-A4A7-4034-9626-B6A1E35BAF32}" type="pres">
      <dgm:prSet presAssocID="{9D8B7065-F864-4700-967D-9B05CB1D6C3F}" presName="topArc2" presStyleLbl="parChTrans1D1" presStyleIdx="18" presStyleCnt="42"/>
      <dgm:spPr/>
    </dgm:pt>
    <dgm:pt modelId="{771E3137-7C6C-4AF4-B8A1-CBAE82A9C557}" type="pres">
      <dgm:prSet presAssocID="{9D8B7065-F864-4700-967D-9B05CB1D6C3F}" presName="bottomArc2" presStyleLbl="parChTrans1D1" presStyleIdx="19" presStyleCnt="42"/>
      <dgm:spPr/>
    </dgm:pt>
    <dgm:pt modelId="{47F4DFC2-84B2-4CAE-84B3-7AA12F04A3CE}" type="pres">
      <dgm:prSet presAssocID="{9D8B7065-F864-4700-967D-9B05CB1D6C3F}" presName="topConnNode2" presStyleLbl="node3" presStyleIdx="0" presStyleCnt="0"/>
      <dgm:spPr/>
      <dgm:t>
        <a:bodyPr/>
        <a:lstStyle/>
        <a:p>
          <a:endParaRPr lang="fr-CH"/>
        </a:p>
      </dgm:t>
    </dgm:pt>
    <dgm:pt modelId="{7339D5C4-FBAB-439F-A2B2-887867C8653D}" type="pres">
      <dgm:prSet presAssocID="{9D8B7065-F864-4700-967D-9B05CB1D6C3F}" presName="hierChild4" presStyleCnt="0"/>
      <dgm:spPr/>
    </dgm:pt>
    <dgm:pt modelId="{23B85035-A97D-49B9-81AF-0EE41D0DA0D0}" type="pres">
      <dgm:prSet presAssocID="{9D8B7065-F864-4700-967D-9B05CB1D6C3F}" presName="hierChild5" presStyleCnt="0"/>
      <dgm:spPr/>
    </dgm:pt>
    <dgm:pt modelId="{C982F509-B227-4CAB-9FCF-402BAD74887C}" type="pres">
      <dgm:prSet presAssocID="{244767F1-5EF6-41E9-A078-1A9C0562A037}" presName="hierChild5" presStyleCnt="0"/>
      <dgm:spPr/>
    </dgm:pt>
    <dgm:pt modelId="{11113BB2-8378-4171-AF2D-BCA9388A6B9D}" type="pres">
      <dgm:prSet presAssocID="{18E1FA0D-4E29-4776-BA4C-D3E6799F267E}" presName="hierChild3" presStyleCnt="0"/>
      <dgm:spPr/>
    </dgm:pt>
    <dgm:pt modelId="{34406ED1-FD49-4CDB-95C6-C6A8BB3F01ED}" type="pres">
      <dgm:prSet presAssocID="{FA1BDB7B-6EFF-4638-8409-13A4084777AD}" presName="hierRoot1" presStyleCnt="0">
        <dgm:presLayoutVars>
          <dgm:hierBranch val="init"/>
        </dgm:presLayoutVars>
      </dgm:prSet>
      <dgm:spPr/>
    </dgm:pt>
    <dgm:pt modelId="{AD1CC366-CB1B-4848-B071-B920420E4975}" type="pres">
      <dgm:prSet presAssocID="{FA1BDB7B-6EFF-4638-8409-13A4084777AD}" presName="rootComposite1" presStyleCnt="0"/>
      <dgm:spPr/>
    </dgm:pt>
    <dgm:pt modelId="{6CA67F1B-DEE0-4300-869C-E10176A78DF3}" type="pres">
      <dgm:prSet presAssocID="{FA1BDB7B-6EFF-4638-8409-13A4084777A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423D8BD-6695-4AF3-AF26-CAF1949438F6}" type="pres">
      <dgm:prSet presAssocID="{FA1BDB7B-6EFF-4638-8409-13A4084777AD}" presName="topArc1" presStyleLbl="parChTrans1D1" presStyleIdx="20" presStyleCnt="42"/>
      <dgm:spPr/>
    </dgm:pt>
    <dgm:pt modelId="{5E566489-D6DF-4016-B80D-3C5AF5856223}" type="pres">
      <dgm:prSet presAssocID="{FA1BDB7B-6EFF-4638-8409-13A4084777AD}" presName="bottomArc1" presStyleLbl="parChTrans1D1" presStyleIdx="21" presStyleCnt="42"/>
      <dgm:spPr/>
    </dgm:pt>
    <dgm:pt modelId="{62C55286-4743-402B-A32F-6408275EFE2D}" type="pres">
      <dgm:prSet presAssocID="{FA1BDB7B-6EFF-4638-8409-13A4084777AD}" presName="topConnNode1" presStyleLbl="node1" presStyleIdx="0" presStyleCnt="0"/>
      <dgm:spPr/>
      <dgm:t>
        <a:bodyPr/>
        <a:lstStyle/>
        <a:p>
          <a:endParaRPr lang="fr-CH"/>
        </a:p>
      </dgm:t>
    </dgm:pt>
    <dgm:pt modelId="{F4499E74-52DD-4997-8FCD-B4418503B7B2}" type="pres">
      <dgm:prSet presAssocID="{FA1BDB7B-6EFF-4638-8409-13A4084777AD}" presName="hierChild2" presStyleCnt="0"/>
      <dgm:spPr/>
    </dgm:pt>
    <dgm:pt modelId="{27359F92-A6A2-4E67-9227-0789FC4D40DC}" type="pres">
      <dgm:prSet presAssocID="{FA1BDB7B-6EFF-4638-8409-13A4084777AD}" presName="hierChild3" presStyleCnt="0"/>
      <dgm:spPr/>
    </dgm:pt>
    <dgm:pt modelId="{C4AB3803-4FA9-4F64-9FBD-3EB9A414302F}" type="pres">
      <dgm:prSet presAssocID="{92AC7F90-D278-44CB-9D1C-C628414FCE02}" presName="hierRoot1" presStyleCnt="0">
        <dgm:presLayoutVars>
          <dgm:hierBranch val="init"/>
        </dgm:presLayoutVars>
      </dgm:prSet>
      <dgm:spPr/>
    </dgm:pt>
    <dgm:pt modelId="{EEE9811E-20AE-40AA-BB26-A583C2BF62F9}" type="pres">
      <dgm:prSet presAssocID="{92AC7F90-D278-44CB-9D1C-C628414FCE02}" presName="rootComposite1" presStyleCnt="0"/>
      <dgm:spPr/>
    </dgm:pt>
    <dgm:pt modelId="{ACD548A1-DCC5-46FD-9E59-69B9F1E2A99D}" type="pres">
      <dgm:prSet presAssocID="{92AC7F90-D278-44CB-9D1C-C628414FCE0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4EC48E17-2BBC-460D-B432-A0C16847C0B2}" type="pres">
      <dgm:prSet presAssocID="{92AC7F90-D278-44CB-9D1C-C628414FCE02}" presName="topArc1" presStyleLbl="parChTrans1D1" presStyleIdx="22" presStyleCnt="42"/>
      <dgm:spPr/>
    </dgm:pt>
    <dgm:pt modelId="{BE741800-79EE-4424-B9E5-E218DCAD8382}" type="pres">
      <dgm:prSet presAssocID="{92AC7F90-D278-44CB-9D1C-C628414FCE02}" presName="bottomArc1" presStyleLbl="parChTrans1D1" presStyleIdx="23" presStyleCnt="42"/>
      <dgm:spPr/>
    </dgm:pt>
    <dgm:pt modelId="{8A6A8E1C-FF85-473E-BE63-804902423CD2}" type="pres">
      <dgm:prSet presAssocID="{92AC7F90-D278-44CB-9D1C-C628414FCE02}" presName="topConnNode1" presStyleLbl="node1" presStyleIdx="0" presStyleCnt="0"/>
      <dgm:spPr/>
      <dgm:t>
        <a:bodyPr/>
        <a:lstStyle/>
        <a:p>
          <a:endParaRPr lang="fr-CH"/>
        </a:p>
      </dgm:t>
    </dgm:pt>
    <dgm:pt modelId="{03C39906-79C0-488B-865E-5A0E390B554E}" type="pres">
      <dgm:prSet presAssocID="{92AC7F90-D278-44CB-9D1C-C628414FCE02}" presName="hierChild2" presStyleCnt="0"/>
      <dgm:spPr/>
    </dgm:pt>
    <dgm:pt modelId="{E9929394-9933-42C0-BB02-A4121E7838B4}" type="pres">
      <dgm:prSet presAssocID="{92AC7F90-D278-44CB-9D1C-C628414FCE02}" presName="hierChild3" presStyleCnt="0"/>
      <dgm:spPr/>
    </dgm:pt>
    <dgm:pt modelId="{D70B7945-CD17-4EF5-BA41-C82EDB68C789}" type="pres">
      <dgm:prSet presAssocID="{543BB022-CFA1-47C4-8203-3F455082BAF0}" presName="hierRoot1" presStyleCnt="0">
        <dgm:presLayoutVars>
          <dgm:hierBranch val="init"/>
        </dgm:presLayoutVars>
      </dgm:prSet>
      <dgm:spPr/>
    </dgm:pt>
    <dgm:pt modelId="{1833A6D4-8175-4522-92C9-35D70779BCA4}" type="pres">
      <dgm:prSet presAssocID="{543BB022-CFA1-47C4-8203-3F455082BAF0}" presName="rootComposite1" presStyleCnt="0"/>
      <dgm:spPr/>
    </dgm:pt>
    <dgm:pt modelId="{B61E9D2F-5F02-45CA-91E2-1AEC5EFFCADB}" type="pres">
      <dgm:prSet presAssocID="{543BB022-CFA1-47C4-8203-3F455082BAF0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EC4A0A11-D597-482F-9D5C-1C2C5605EAAC}" type="pres">
      <dgm:prSet presAssocID="{543BB022-CFA1-47C4-8203-3F455082BAF0}" presName="topArc1" presStyleLbl="parChTrans1D1" presStyleIdx="24" presStyleCnt="42"/>
      <dgm:spPr/>
    </dgm:pt>
    <dgm:pt modelId="{BC4DA61F-F2A4-425A-94C1-505C38955949}" type="pres">
      <dgm:prSet presAssocID="{543BB022-CFA1-47C4-8203-3F455082BAF0}" presName="bottomArc1" presStyleLbl="parChTrans1D1" presStyleIdx="25" presStyleCnt="42"/>
      <dgm:spPr/>
    </dgm:pt>
    <dgm:pt modelId="{97CA9619-8236-469A-909E-BEB0BAABE69D}" type="pres">
      <dgm:prSet presAssocID="{543BB022-CFA1-47C4-8203-3F455082BAF0}" presName="topConnNode1" presStyleLbl="node1" presStyleIdx="0" presStyleCnt="0"/>
      <dgm:spPr/>
      <dgm:t>
        <a:bodyPr/>
        <a:lstStyle/>
        <a:p>
          <a:endParaRPr lang="fr-CH"/>
        </a:p>
      </dgm:t>
    </dgm:pt>
    <dgm:pt modelId="{483F095C-8A48-46A4-BD5A-FD8B37879506}" type="pres">
      <dgm:prSet presAssocID="{543BB022-CFA1-47C4-8203-3F455082BAF0}" presName="hierChild2" presStyleCnt="0"/>
      <dgm:spPr/>
    </dgm:pt>
    <dgm:pt modelId="{164BC2B1-5D97-4003-A350-69C40BF58FD0}" type="pres">
      <dgm:prSet presAssocID="{543BB022-CFA1-47C4-8203-3F455082BAF0}" presName="hierChild3" presStyleCnt="0"/>
      <dgm:spPr/>
    </dgm:pt>
    <dgm:pt modelId="{D23CA81C-7AEF-4A11-8FC3-7B0E4E9FBBB9}" type="pres">
      <dgm:prSet presAssocID="{B206752D-0B48-4A98-9188-DC0B2A0B14B1}" presName="hierRoot1" presStyleCnt="0">
        <dgm:presLayoutVars>
          <dgm:hierBranch val="init"/>
        </dgm:presLayoutVars>
      </dgm:prSet>
      <dgm:spPr/>
    </dgm:pt>
    <dgm:pt modelId="{34782F02-B9F5-4069-A2B3-B496ACDB4213}" type="pres">
      <dgm:prSet presAssocID="{B206752D-0B48-4A98-9188-DC0B2A0B14B1}" presName="rootComposite1" presStyleCnt="0"/>
      <dgm:spPr/>
    </dgm:pt>
    <dgm:pt modelId="{E1B798CB-16E6-47A8-9FD0-B023D4DF0E24}" type="pres">
      <dgm:prSet presAssocID="{B206752D-0B48-4A98-9188-DC0B2A0B14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2A48CF67-AF05-4B57-8261-F100B41288A4}" type="pres">
      <dgm:prSet presAssocID="{B206752D-0B48-4A98-9188-DC0B2A0B14B1}" presName="topArc1" presStyleLbl="parChTrans1D1" presStyleIdx="26" presStyleCnt="42"/>
      <dgm:spPr/>
    </dgm:pt>
    <dgm:pt modelId="{981F34CB-F62B-4AB2-B59A-AA6DC56B94B1}" type="pres">
      <dgm:prSet presAssocID="{B206752D-0B48-4A98-9188-DC0B2A0B14B1}" presName="bottomArc1" presStyleLbl="parChTrans1D1" presStyleIdx="27" presStyleCnt="42"/>
      <dgm:spPr/>
    </dgm:pt>
    <dgm:pt modelId="{902B1ED6-3BED-485E-91FF-95AED960FDD2}" type="pres">
      <dgm:prSet presAssocID="{B206752D-0B48-4A98-9188-DC0B2A0B14B1}" presName="topConnNode1" presStyleLbl="node1" presStyleIdx="0" presStyleCnt="0"/>
      <dgm:spPr/>
      <dgm:t>
        <a:bodyPr/>
        <a:lstStyle/>
        <a:p>
          <a:endParaRPr lang="fr-CH"/>
        </a:p>
      </dgm:t>
    </dgm:pt>
    <dgm:pt modelId="{B6C8457E-82F5-4C41-9D84-2A165B006B69}" type="pres">
      <dgm:prSet presAssocID="{B206752D-0B48-4A98-9188-DC0B2A0B14B1}" presName="hierChild2" presStyleCnt="0"/>
      <dgm:spPr/>
    </dgm:pt>
    <dgm:pt modelId="{0F2D3D8B-8771-4C97-83CF-1DE87526821D}" type="pres">
      <dgm:prSet presAssocID="{B206752D-0B48-4A98-9188-DC0B2A0B14B1}" presName="hierChild3" presStyleCnt="0"/>
      <dgm:spPr/>
    </dgm:pt>
    <dgm:pt modelId="{062F2A9F-443B-41FE-A844-DCB47B55D71D}" type="pres">
      <dgm:prSet presAssocID="{39617E56-06DE-4CD8-A616-D2D7E643337E}" presName="hierRoot1" presStyleCnt="0">
        <dgm:presLayoutVars>
          <dgm:hierBranch val="init"/>
        </dgm:presLayoutVars>
      </dgm:prSet>
      <dgm:spPr/>
    </dgm:pt>
    <dgm:pt modelId="{8E985494-818B-44FA-8B62-53A36E17EF36}" type="pres">
      <dgm:prSet presAssocID="{39617E56-06DE-4CD8-A616-D2D7E643337E}" presName="rootComposite1" presStyleCnt="0"/>
      <dgm:spPr/>
    </dgm:pt>
    <dgm:pt modelId="{9D2BD9AA-5CFB-4DC9-92FA-28B60ACE7E61}" type="pres">
      <dgm:prSet presAssocID="{39617E56-06DE-4CD8-A616-D2D7E643337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CF19959-A034-4F4D-8F1B-B5F0E8633B52}" type="pres">
      <dgm:prSet presAssocID="{39617E56-06DE-4CD8-A616-D2D7E643337E}" presName="topArc1" presStyleLbl="parChTrans1D1" presStyleIdx="28" presStyleCnt="42"/>
      <dgm:spPr/>
    </dgm:pt>
    <dgm:pt modelId="{74E2EA7A-E36A-47E6-A6A1-B741A671F2D9}" type="pres">
      <dgm:prSet presAssocID="{39617E56-06DE-4CD8-A616-D2D7E643337E}" presName="bottomArc1" presStyleLbl="parChTrans1D1" presStyleIdx="29" presStyleCnt="42"/>
      <dgm:spPr/>
    </dgm:pt>
    <dgm:pt modelId="{D19C028E-361B-4193-8000-3BB921A76D73}" type="pres">
      <dgm:prSet presAssocID="{39617E56-06DE-4CD8-A616-D2D7E643337E}" presName="topConnNode1" presStyleLbl="node1" presStyleIdx="0" presStyleCnt="0"/>
      <dgm:spPr/>
      <dgm:t>
        <a:bodyPr/>
        <a:lstStyle/>
        <a:p>
          <a:endParaRPr lang="fr-CH"/>
        </a:p>
      </dgm:t>
    </dgm:pt>
    <dgm:pt modelId="{E4F890BC-5778-4082-B5E1-20B494107424}" type="pres">
      <dgm:prSet presAssocID="{39617E56-06DE-4CD8-A616-D2D7E643337E}" presName="hierChild2" presStyleCnt="0"/>
      <dgm:spPr/>
    </dgm:pt>
    <dgm:pt modelId="{751110D7-E5BD-4BF8-835F-7F601C8C30CD}" type="pres">
      <dgm:prSet presAssocID="{39617E56-06DE-4CD8-A616-D2D7E643337E}" presName="hierChild3" presStyleCnt="0"/>
      <dgm:spPr/>
    </dgm:pt>
    <dgm:pt modelId="{493636A2-4D52-4948-B896-3E2B452B7098}" type="pres">
      <dgm:prSet presAssocID="{4477114D-4ED1-4B10-B898-FC8A1CEDF017}" presName="hierRoot1" presStyleCnt="0">
        <dgm:presLayoutVars>
          <dgm:hierBranch val="init"/>
        </dgm:presLayoutVars>
      </dgm:prSet>
      <dgm:spPr/>
    </dgm:pt>
    <dgm:pt modelId="{2EE48261-F3C5-4221-ACE2-0B3CF1302A0C}" type="pres">
      <dgm:prSet presAssocID="{4477114D-4ED1-4B10-B898-FC8A1CEDF017}" presName="rootComposite1" presStyleCnt="0"/>
      <dgm:spPr/>
    </dgm:pt>
    <dgm:pt modelId="{982BE7B7-080D-49D6-AF00-90DCDF4E6D9D}" type="pres">
      <dgm:prSet presAssocID="{4477114D-4ED1-4B10-B898-FC8A1CEDF01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B0BB7EBB-6C68-4F6D-B1D5-7D68262EDE81}" type="pres">
      <dgm:prSet presAssocID="{4477114D-4ED1-4B10-B898-FC8A1CEDF017}" presName="topArc1" presStyleLbl="parChTrans1D1" presStyleIdx="30" presStyleCnt="42"/>
      <dgm:spPr/>
    </dgm:pt>
    <dgm:pt modelId="{4A34489D-4B78-4F58-A02E-D179AA028D24}" type="pres">
      <dgm:prSet presAssocID="{4477114D-4ED1-4B10-B898-FC8A1CEDF017}" presName="bottomArc1" presStyleLbl="parChTrans1D1" presStyleIdx="31" presStyleCnt="42"/>
      <dgm:spPr/>
    </dgm:pt>
    <dgm:pt modelId="{19FC9642-24EB-40B8-83F2-18748DCF08CD}" type="pres">
      <dgm:prSet presAssocID="{4477114D-4ED1-4B10-B898-FC8A1CEDF017}" presName="topConnNode1" presStyleLbl="node1" presStyleIdx="0" presStyleCnt="0"/>
      <dgm:spPr/>
      <dgm:t>
        <a:bodyPr/>
        <a:lstStyle/>
        <a:p>
          <a:endParaRPr lang="fr-CH"/>
        </a:p>
      </dgm:t>
    </dgm:pt>
    <dgm:pt modelId="{6101FF33-7EEE-4DE9-ADDE-460A10B58EEF}" type="pres">
      <dgm:prSet presAssocID="{4477114D-4ED1-4B10-B898-FC8A1CEDF017}" presName="hierChild2" presStyleCnt="0"/>
      <dgm:spPr/>
    </dgm:pt>
    <dgm:pt modelId="{FC265170-F93D-4126-A04F-6813D61B9442}" type="pres">
      <dgm:prSet presAssocID="{4477114D-4ED1-4B10-B898-FC8A1CEDF017}" presName="hierChild3" presStyleCnt="0"/>
      <dgm:spPr/>
    </dgm:pt>
    <dgm:pt modelId="{DDB998FE-415C-4C88-B9D8-EA660414ADF7}" type="pres">
      <dgm:prSet presAssocID="{31EAF47A-EA51-4E8F-9252-AFB2B559AAAB}" presName="hierRoot1" presStyleCnt="0">
        <dgm:presLayoutVars>
          <dgm:hierBranch val="init"/>
        </dgm:presLayoutVars>
      </dgm:prSet>
      <dgm:spPr/>
    </dgm:pt>
    <dgm:pt modelId="{FDD42C76-0914-4C93-8E5B-1DA96912638A}" type="pres">
      <dgm:prSet presAssocID="{31EAF47A-EA51-4E8F-9252-AFB2B559AAAB}" presName="rootComposite1" presStyleCnt="0"/>
      <dgm:spPr/>
    </dgm:pt>
    <dgm:pt modelId="{00990AAB-E6FB-40B3-86B1-5FF2B5A7442F}" type="pres">
      <dgm:prSet presAssocID="{31EAF47A-EA51-4E8F-9252-AFB2B559AAA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AC9A3FBA-4C82-499E-8DEB-6BB73EDF2F26}" type="pres">
      <dgm:prSet presAssocID="{31EAF47A-EA51-4E8F-9252-AFB2B559AAAB}" presName="topArc1" presStyleLbl="parChTrans1D1" presStyleIdx="32" presStyleCnt="42"/>
      <dgm:spPr/>
    </dgm:pt>
    <dgm:pt modelId="{95F17C00-9506-4FE2-94B3-662AF1ADE339}" type="pres">
      <dgm:prSet presAssocID="{31EAF47A-EA51-4E8F-9252-AFB2B559AAAB}" presName="bottomArc1" presStyleLbl="parChTrans1D1" presStyleIdx="33" presStyleCnt="42"/>
      <dgm:spPr/>
    </dgm:pt>
    <dgm:pt modelId="{45571FFB-83CA-496D-A561-F176B26A198F}" type="pres">
      <dgm:prSet presAssocID="{31EAF47A-EA51-4E8F-9252-AFB2B559AAAB}" presName="topConnNode1" presStyleLbl="node1" presStyleIdx="0" presStyleCnt="0"/>
      <dgm:spPr/>
      <dgm:t>
        <a:bodyPr/>
        <a:lstStyle/>
        <a:p>
          <a:endParaRPr lang="fr-CH"/>
        </a:p>
      </dgm:t>
    </dgm:pt>
    <dgm:pt modelId="{C892EAAD-7BE1-4B1B-AEEA-14C84D0578F2}" type="pres">
      <dgm:prSet presAssocID="{31EAF47A-EA51-4E8F-9252-AFB2B559AAAB}" presName="hierChild2" presStyleCnt="0"/>
      <dgm:spPr/>
    </dgm:pt>
    <dgm:pt modelId="{26CE6F85-AD97-4984-939A-71A3730A0469}" type="pres">
      <dgm:prSet presAssocID="{F48E26D9-E7CB-468B-B62E-CB3F164201FB}" presName="Name28" presStyleLbl="parChTrans1D2" presStyleIdx="2" presStyleCnt="4"/>
      <dgm:spPr/>
      <dgm:t>
        <a:bodyPr/>
        <a:lstStyle/>
        <a:p>
          <a:endParaRPr lang="fr-CH"/>
        </a:p>
      </dgm:t>
    </dgm:pt>
    <dgm:pt modelId="{6D92D95A-A9FE-4BD4-9EA9-083C6E34541F}" type="pres">
      <dgm:prSet presAssocID="{BC749F65-88F3-4781-A407-32AF8B901897}" presName="hierRoot2" presStyleCnt="0">
        <dgm:presLayoutVars>
          <dgm:hierBranch val="init"/>
        </dgm:presLayoutVars>
      </dgm:prSet>
      <dgm:spPr/>
    </dgm:pt>
    <dgm:pt modelId="{A4C09267-8636-42F9-9048-2F63D0EC66A6}" type="pres">
      <dgm:prSet presAssocID="{BC749F65-88F3-4781-A407-32AF8B901897}" presName="rootComposite2" presStyleCnt="0"/>
      <dgm:spPr/>
    </dgm:pt>
    <dgm:pt modelId="{EC0E0E53-3050-4827-B69E-96657C7F82AE}" type="pres">
      <dgm:prSet presAssocID="{BC749F65-88F3-4781-A407-32AF8B90189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B88F54C-557A-46CE-ADF4-C0B489ABED0D}" type="pres">
      <dgm:prSet presAssocID="{BC749F65-88F3-4781-A407-32AF8B901897}" presName="topArc2" presStyleLbl="parChTrans1D1" presStyleIdx="34" presStyleCnt="42"/>
      <dgm:spPr/>
    </dgm:pt>
    <dgm:pt modelId="{3D3F196F-0B6B-4C5F-8422-A5F28E8C1C79}" type="pres">
      <dgm:prSet presAssocID="{BC749F65-88F3-4781-A407-32AF8B901897}" presName="bottomArc2" presStyleLbl="parChTrans1D1" presStyleIdx="35" presStyleCnt="42"/>
      <dgm:spPr/>
    </dgm:pt>
    <dgm:pt modelId="{82B565F5-2361-4046-A252-05F731D34599}" type="pres">
      <dgm:prSet presAssocID="{BC749F65-88F3-4781-A407-32AF8B901897}" presName="topConnNode2" presStyleLbl="node2" presStyleIdx="0" presStyleCnt="0"/>
      <dgm:spPr/>
      <dgm:t>
        <a:bodyPr/>
        <a:lstStyle/>
        <a:p>
          <a:endParaRPr lang="fr-CH"/>
        </a:p>
      </dgm:t>
    </dgm:pt>
    <dgm:pt modelId="{B9063402-63ED-4AAD-B2D2-EAC4F8BB0F68}" type="pres">
      <dgm:prSet presAssocID="{BC749F65-88F3-4781-A407-32AF8B901897}" presName="hierChild4" presStyleCnt="0"/>
      <dgm:spPr/>
    </dgm:pt>
    <dgm:pt modelId="{2FB37C81-F297-4779-B41A-D3C2E5CC17FE}" type="pres">
      <dgm:prSet presAssocID="{BC749F65-88F3-4781-A407-32AF8B901897}" presName="hierChild5" presStyleCnt="0"/>
      <dgm:spPr/>
    </dgm:pt>
    <dgm:pt modelId="{E75D6D0E-DCCD-41D8-9F7D-34013B735ED9}" type="pres">
      <dgm:prSet presAssocID="{50800243-994D-491B-AB34-70EF3BD69387}" presName="Name28" presStyleLbl="parChTrans1D2" presStyleIdx="3" presStyleCnt="4"/>
      <dgm:spPr/>
      <dgm:t>
        <a:bodyPr/>
        <a:lstStyle/>
        <a:p>
          <a:endParaRPr lang="fr-CH"/>
        </a:p>
      </dgm:t>
    </dgm:pt>
    <dgm:pt modelId="{91528EA3-61DB-45C0-B2F4-8D56BD8C98A6}" type="pres">
      <dgm:prSet presAssocID="{5D4D2D42-AA91-441C-B43F-7081F5E2B14B}" presName="hierRoot2" presStyleCnt="0">
        <dgm:presLayoutVars>
          <dgm:hierBranch val="init"/>
        </dgm:presLayoutVars>
      </dgm:prSet>
      <dgm:spPr/>
    </dgm:pt>
    <dgm:pt modelId="{B4EE47C3-CABA-48E2-B10C-E212180C55FB}" type="pres">
      <dgm:prSet presAssocID="{5D4D2D42-AA91-441C-B43F-7081F5E2B14B}" presName="rootComposite2" presStyleCnt="0"/>
      <dgm:spPr/>
    </dgm:pt>
    <dgm:pt modelId="{BE0FC18A-4AFA-41B1-87E1-6B362A7A63E4}" type="pres">
      <dgm:prSet presAssocID="{5D4D2D42-AA91-441C-B43F-7081F5E2B14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6251A95-D501-4E7A-84D1-BF85DAE96660}" type="pres">
      <dgm:prSet presAssocID="{5D4D2D42-AA91-441C-B43F-7081F5E2B14B}" presName="topArc2" presStyleLbl="parChTrans1D1" presStyleIdx="36" presStyleCnt="42"/>
      <dgm:spPr/>
    </dgm:pt>
    <dgm:pt modelId="{0138B02B-2A3A-4671-966C-4C06F5DB2BF1}" type="pres">
      <dgm:prSet presAssocID="{5D4D2D42-AA91-441C-B43F-7081F5E2B14B}" presName="bottomArc2" presStyleLbl="parChTrans1D1" presStyleIdx="37" presStyleCnt="42"/>
      <dgm:spPr/>
    </dgm:pt>
    <dgm:pt modelId="{38806C20-4EC8-4EB0-8846-D2115A1AC250}" type="pres">
      <dgm:prSet presAssocID="{5D4D2D42-AA91-441C-B43F-7081F5E2B14B}" presName="topConnNode2" presStyleLbl="node2" presStyleIdx="0" presStyleCnt="0"/>
      <dgm:spPr/>
      <dgm:t>
        <a:bodyPr/>
        <a:lstStyle/>
        <a:p>
          <a:endParaRPr lang="fr-CH"/>
        </a:p>
      </dgm:t>
    </dgm:pt>
    <dgm:pt modelId="{860D5537-D9B9-40E8-A994-0040EC0F3DD3}" type="pres">
      <dgm:prSet presAssocID="{5D4D2D42-AA91-441C-B43F-7081F5E2B14B}" presName="hierChild4" presStyleCnt="0"/>
      <dgm:spPr/>
    </dgm:pt>
    <dgm:pt modelId="{39453220-6727-40F1-9110-EF93F7E74434}" type="pres">
      <dgm:prSet presAssocID="{7B1F2D2C-4305-4DD7-AB40-9A5495E09248}" presName="Name28" presStyleLbl="parChTrans1D3" presStyleIdx="4" presStyleCnt="6"/>
      <dgm:spPr/>
      <dgm:t>
        <a:bodyPr/>
        <a:lstStyle/>
        <a:p>
          <a:endParaRPr lang="fr-CH"/>
        </a:p>
      </dgm:t>
    </dgm:pt>
    <dgm:pt modelId="{02B4FD64-6613-45CF-97AE-45BA56CB0B4E}" type="pres">
      <dgm:prSet presAssocID="{DDEFAB82-E697-4DF9-96B3-8EC6C1561E74}" presName="hierRoot2" presStyleCnt="0">
        <dgm:presLayoutVars>
          <dgm:hierBranch val="init"/>
        </dgm:presLayoutVars>
      </dgm:prSet>
      <dgm:spPr/>
    </dgm:pt>
    <dgm:pt modelId="{B2E1B5D3-21EC-4BAC-A4B7-5CE32EA8F5B4}" type="pres">
      <dgm:prSet presAssocID="{DDEFAB82-E697-4DF9-96B3-8EC6C1561E74}" presName="rootComposite2" presStyleCnt="0"/>
      <dgm:spPr/>
    </dgm:pt>
    <dgm:pt modelId="{8F8089FC-48E9-4EFD-9BB6-1424C6164465}" type="pres">
      <dgm:prSet presAssocID="{DDEFAB82-E697-4DF9-96B3-8EC6C1561E7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66DCF37-6629-4833-BB44-6A91C093A90E}" type="pres">
      <dgm:prSet presAssocID="{DDEFAB82-E697-4DF9-96B3-8EC6C1561E74}" presName="topArc2" presStyleLbl="parChTrans1D1" presStyleIdx="38" presStyleCnt="42"/>
      <dgm:spPr/>
    </dgm:pt>
    <dgm:pt modelId="{81CCC8FE-26FF-40A5-BE2E-19BC24BF48F0}" type="pres">
      <dgm:prSet presAssocID="{DDEFAB82-E697-4DF9-96B3-8EC6C1561E74}" presName="bottomArc2" presStyleLbl="parChTrans1D1" presStyleIdx="39" presStyleCnt="42"/>
      <dgm:spPr/>
    </dgm:pt>
    <dgm:pt modelId="{6D4BB17E-652B-46E4-AE57-52B7083EEFA4}" type="pres">
      <dgm:prSet presAssocID="{DDEFAB82-E697-4DF9-96B3-8EC6C1561E74}" presName="topConnNode2" presStyleLbl="node3" presStyleIdx="0" presStyleCnt="0"/>
      <dgm:spPr/>
      <dgm:t>
        <a:bodyPr/>
        <a:lstStyle/>
        <a:p>
          <a:endParaRPr lang="fr-CH"/>
        </a:p>
      </dgm:t>
    </dgm:pt>
    <dgm:pt modelId="{10013ED8-DF76-48A7-B838-1BF0AA7F3C71}" type="pres">
      <dgm:prSet presAssocID="{DDEFAB82-E697-4DF9-96B3-8EC6C1561E74}" presName="hierChild4" presStyleCnt="0"/>
      <dgm:spPr/>
    </dgm:pt>
    <dgm:pt modelId="{84A6B2B0-B811-4F15-AE01-D3840919E72C}" type="pres">
      <dgm:prSet presAssocID="{DDEFAB82-E697-4DF9-96B3-8EC6C1561E74}" presName="hierChild5" presStyleCnt="0"/>
      <dgm:spPr/>
    </dgm:pt>
    <dgm:pt modelId="{172F0E35-8463-4F4E-98F1-BF43189FCEDB}" type="pres">
      <dgm:prSet presAssocID="{5C5D509F-F9BF-4610-93EF-B97EE66F0C50}" presName="Name28" presStyleLbl="parChTrans1D3" presStyleIdx="5" presStyleCnt="6"/>
      <dgm:spPr/>
      <dgm:t>
        <a:bodyPr/>
        <a:lstStyle/>
        <a:p>
          <a:endParaRPr lang="fr-CH"/>
        </a:p>
      </dgm:t>
    </dgm:pt>
    <dgm:pt modelId="{8BF835C9-50C9-4946-9BE3-F2EBFD60C098}" type="pres">
      <dgm:prSet presAssocID="{FD6A05E6-28BD-4A2F-9B7E-9F524FA199D8}" presName="hierRoot2" presStyleCnt="0">
        <dgm:presLayoutVars>
          <dgm:hierBranch val="init"/>
        </dgm:presLayoutVars>
      </dgm:prSet>
      <dgm:spPr/>
    </dgm:pt>
    <dgm:pt modelId="{F4DB7455-AD83-42AC-931B-B9F3BD0EFF50}" type="pres">
      <dgm:prSet presAssocID="{FD6A05E6-28BD-4A2F-9B7E-9F524FA199D8}" presName="rootComposite2" presStyleCnt="0"/>
      <dgm:spPr/>
    </dgm:pt>
    <dgm:pt modelId="{523BED33-46E5-4426-A0B3-096F2501B3DD}" type="pres">
      <dgm:prSet presAssocID="{FD6A05E6-28BD-4A2F-9B7E-9F524FA199D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FA048C5F-5082-4E37-A488-B5F69B9BC066}" type="pres">
      <dgm:prSet presAssocID="{FD6A05E6-28BD-4A2F-9B7E-9F524FA199D8}" presName="topArc2" presStyleLbl="parChTrans1D1" presStyleIdx="40" presStyleCnt="42"/>
      <dgm:spPr/>
    </dgm:pt>
    <dgm:pt modelId="{304B2046-0D21-4FF0-ADAF-717AEA32D4E1}" type="pres">
      <dgm:prSet presAssocID="{FD6A05E6-28BD-4A2F-9B7E-9F524FA199D8}" presName="bottomArc2" presStyleLbl="parChTrans1D1" presStyleIdx="41" presStyleCnt="42"/>
      <dgm:spPr/>
    </dgm:pt>
    <dgm:pt modelId="{0B956CD6-7179-4916-8500-4A597EAA2A74}" type="pres">
      <dgm:prSet presAssocID="{FD6A05E6-28BD-4A2F-9B7E-9F524FA199D8}" presName="topConnNode2" presStyleLbl="node3" presStyleIdx="0" presStyleCnt="0"/>
      <dgm:spPr/>
      <dgm:t>
        <a:bodyPr/>
        <a:lstStyle/>
        <a:p>
          <a:endParaRPr lang="fr-CH"/>
        </a:p>
      </dgm:t>
    </dgm:pt>
    <dgm:pt modelId="{98565742-CD72-4886-AE68-817F94C03BEE}" type="pres">
      <dgm:prSet presAssocID="{FD6A05E6-28BD-4A2F-9B7E-9F524FA199D8}" presName="hierChild4" presStyleCnt="0"/>
      <dgm:spPr/>
    </dgm:pt>
    <dgm:pt modelId="{75E9944D-0580-4032-92F9-9F7270A48FF2}" type="pres">
      <dgm:prSet presAssocID="{FD6A05E6-28BD-4A2F-9B7E-9F524FA199D8}" presName="hierChild5" presStyleCnt="0"/>
      <dgm:spPr/>
    </dgm:pt>
    <dgm:pt modelId="{42909DD8-5BA9-4971-994F-727CF46FD4DB}" type="pres">
      <dgm:prSet presAssocID="{5D4D2D42-AA91-441C-B43F-7081F5E2B14B}" presName="hierChild5" presStyleCnt="0"/>
      <dgm:spPr/>
    </dgm:pt>
    <dgm:pt modelId="{36DAC671-7556-4391-9965-643A3B438F65}" type="pres">
      <dgm:prSet presAssocID="{31EAF47A-EA51-4E8F-9252-AFB2B559AAAB}" presName="hierChild3" presStyleCnt="0"/>
      <dgm:spPr/>
    </dgm:pt>
  </dgm:ptLst>
  <dgm:cxnLst>
    <dgm:cxn modelId="{B34739D1-F3A2-4CDA-9141-2A391B2FA1B8}" srcId="{07406146-8A23-48FC-BA88-13BA049FAC90}" destId="{92AC7F90-D278-44CB-9D1C-C628414FCE02}" srcOrd="5" destOrd="0" parTransId="{F3E4CAD4-E553-4A4C-B7E2-A728A099C938}" sibTransId="{9B4F1DFC-C78D-4A7E-AC17-4DF83B4CB99E}"/>
    <dgm:cxn modelId="{0A521602-8270-48AB-9015-0706BF6EED3D}" type="presOf" srcId="{31EAF47A-EA51-4E8F-9252-AFB2B559AAAB}" destId="{45571FFB-83CA-496D-A561-F176B26A198F}" srcOrd="1" destOrd="0" presId="urn:microsoft.com/office/officeart/2008/layout/HalfCircleOrganizationChart"/>
    <dgm:cxn modelId="{4E08333C-E892-4C82-9264-08DFE115BF15}" srcId="{07406146-8A23-48FC-BA88-13BA049FAC90}" destId="{B206752D-0B48-4A98-9188-DC0B2A0B14B1}" srcOrd="7" destOrd="0" parTransId="{46AB18D3-3266-428A-9AB6-A7828AF403B0}" sibTransId="{A9BF37A3-D1C9-4592-A8CA-71B9C1688D28}"/>
    <dgm:cxn modelId="{D4D18CEE-0921-476E-9078-56F73840DB0C}" type="presOf" srcId="{FD6A05E6-28BD-4A2F-9B7E-9F524FA199D8}" destId="{0B956CD6-7179-4916-8500-4A597EAA2A74}" srcOrd="1" destOrd="0" presId="urn:microsoft.com/office/officeart/2008/layout/HalfCircleOrganizationChart"/>
    <dgm:cxn modelId="{56A144F0-4A62-4F64-A0B3-1AC9ABC006B4}" srcId="{07406146-8A23-48FC-BA88-13BA049FAC90}" destId="{4477114D-4ED1-4B10-B898-FC8A1CEDF017}" srcOrd="9" destOrd="0" parTransId="{A7E4CC50-27FC-48EC-B4AB-2D2BE40EF82C}" sibTransId="{94721760-982B-4FD9-AB35-2AA316E82CA9}"/>
    <dgm:cxn modelId="{B6933135-346A-424A-934D-9C6004055F00}" type="presOf" srcId="{39617E56-06DE-4CD8-A616-D2D7E643337E}" destId="{D19C028E-361B-4193-8000-3BB921A76D73}" srcOrd="1" destOrd="0" presId="urn:microsoft.com/office/officeart/2008/layout/HalfCircleOrganizationChart"/>
    <dgm:cxn modelId="{F835B748-C4BD-4BEB-9097-E9029024C95E}" type="presOf" srcId="{D335B0CC-85C6-4594-9612-47758211A5DF}" destId="{6BFCA460-ADD7-45F9-9C26-E8FEADE1E60C}" srcOrd="1" destOrd="0" presId="urn:microsoft.com/office/officeart/2008/layout/HalfCircleOrganizationChart"/>
    <dgm:cxn modelId="{5ED233B6-9C37-45A6-8B51-EB629FEFD72C}" type="presOf" srcId="{BC749F65-88F3-4781-A407-32AF8B901897}" destId="{82B565F5-2361-4046-A252-05F731D34599}" srcOrd="1" destOrd="0" presId="urn:microsoft.com/office/officeart/2008/layout/HalfCircleOrganizationChart"/>
    <dgm:cxn modelId="{EE480FC5-16A8-46A6-BA87-DD3EEE3D4FE3}" type="presOf" srcId="{244767F1-5EF6-41E9-A078-1A9C0562A037}" destId="{69DA6EAE-ABE6-4188-BA30-B15DF2107A7D}" srcOrd="1" destOrd="0" presId="urn:microsoft.com/office/officeart/2008/layout/HalfCircleOrganizationChart"/>
    <dgm:cxn modelId="{7C32E24B-C2D0-404C-9FA2-27E2FD2A53B2}" srcId="{B47694F9-F87D-4502-9516-C706D9D83F25}" destId="{6C544CE6-B3EA-4F4B-B883-034577FB54B0}" srcOrd="1" destOrd="0" parTransId="{F19DE134-47E8-496F-81BC-9F957D3D5945}" sibTransId="{A09370D9-CE9D-4314-97A4-302EEDA9D612}"/>
    <dgm:cxn modelId="{911EC3CC-3BCF-4AC0-8629-7807D358C629}" srcId="{07406146-8A23-48FC-BA88-13BA049FAC90}" destId="{543BB022-CFA1-47C4-8203-3F455082BAF0}" srcOrd="6" destOrd="0" parTransId="{6984A462-3883-4C2A-8C89-C7C7047CDD46}" sibTransId="{3DBDA925-31CF-4C5B-A095-1DCEEFCBF267}"/>
    <dgm:cxn modelId="{A83557B0-856F-4A50-B77A-8AA80F438AA3}" type="presOf" srcId="{D760BA08-E59D-4789-9D8C-62A8E7E85DCA}" destId="{3794872E-92A9-4DAC-8BFF-7987E6C225BA}" srcOrd="0" destOrd="0" presId="urn:microsoft.com/office/officeart/2008/layout/HalfCircleOrganizationChart"/>
    <dgm:cxn modelId="{43D505FF-5932-40BB-B10A-1D96D080B844}" type="presOf" srcId="{4AAB9C7D-9A36-4B24-B934-F31B3BE0DEBF}" destId="{94F0B86D-8397-42A1-B412-63064CA69519}" srcOrd="0" destOrd="0" presId="urn:microsoft.com/office/officeart/2008/layout/HalfCircleOrganizationChart"/>
    <dgm:cxn modelId="{FF2512B4-6F66-42AC-A988-95A4CB8BFF17}" srcId="{07406146-8A23-48FC-BA88-13BA049FAC90}" destId="{33B34BA9-A957-4D09-83CA-7C2765478269}" srcOrd="1" destOrd="0" parTransId="{49D12ED9-EA80-428A-AEDA-CAF10763F735}" sibTransId="{E121D510-C05C-4D44-A5F9-417C5CC7090B}"/>
    <dgm:cxn modelId="{6A4683E6-C8C9-47E0-B465-715B753FFD50}" type="presOf" srcId="{31EAF47A-EA51-4E8F-9252-AFB2B559AAAB}" destId="{00990AAB-E6FB-40B3-86B1-5FF2B5A7442F}" srcOrd="0" destOrd="0" presId="urn:microsoft.com/office/officeart/2008/layout/HalfCircleOrganizationChart"/>
    <dgm:cxn modelId="{47798BC7-9EDF-46BD-8803-FFCF95494F8A}" type="presOf" srcId="{F48E26D9-E7CB-468B-B62E-CB3F164201FB}" destId="{26CE6F85-AD97-4984-939A-71A3730A0469}" srcOrd="0" destOrd="0" presId="urn:microsoft.com/office/officeart/2008/layout/HalfCircleOrganizationChart"/>
    <dgm:cxn modelId="{0C51B1FE-91AC-4783-AE67-C8D0629B5E12}" type="presOf" srcId="{5D4D2D42-AA91-441C-B43F-7081F5E2B14B}" destId="{BE0FC18A-4AFA-41B1-87E1-6B362A7A63E4}" srcOrd="0" destOrd="0" presId="urn:microsoft.com/office/officeart/2008/layout/HalfCircleOrganizationChart"/>
    <dgm:cxn modelId="{82BC8D55-D170-4F1B-BD5D-BF8F86BF4D59}" type="presOf" srcId="{5C5D509F-F9BF-4610-93EF-B97EE66F0C50}" destId="{172F0E35-8463-4F4E-98F1-BF43189FCEDB}" srcOrd="0" destOrd="0" presId="urn:microsoft.com/office/officeart/2008/layout/HalfCircleOrganizationChart"/>
    <dgm:cxn modelId="{E9893D90-3B49-4A55-80B9-98769FB38F14}" type="presOf" srcId="{5D4D2D42-AA91-441C-B43F-7081F5E2B14B}" destId="{38806C20-4EC8-4EB0-8846-D2115A1AC250}" srcOrd="1" destOrd="0" presId="urn:microsoft.com/office/officeart/2008/layout/HalfCircleOrganizationChart"/>
    <dgm:cxn modelId="{DE85B53C-183A-4F5B-94DF-0E804D41EA56}" type="presOf" srcId="{18E1FA0D-4E29-4776-BA4C-D3E6799F267E}" destId="{A0DD7F5E-6CA8-407D-9511-0EE79545F804}" srcOrd="0" destOrd="0" presId="urn:microsoft.com/office/officeart/2008/layout/HalfCircleOrganizationChart"/>
    <dgm:cxn modelId="{2A5737FD-1128-4DC6-8E85-68C1A267795B}" type="presOf" srcId="{244767F1-5EF6-41E9-A078-1A9C0562A037}" destId="{EA345B40-C661-486A-87E4-406C52972ABD}" srcOrd="0" destOrd="0" presId="urn:microsoft.com/office/officeart/2008/layout/HalfCircleOrganizationChart"/>
    <dgm:cxn modelId="{6E5B9614-BF57-4234-9107-6013FE184D5F}" type="presOf" srcId="{7B1F2D2C-4305-4DD7-AB40-9A5495E09248}" destId="{39453220-6727-40F1-9110-EF93F7E74434}" srcOrd="0" destOrd="0" presId="urn:microsoft.com/office/officeart/2008/layout/HalfCircleOrganizationChart"/>
    <dgm:cxn modelId="{9286385D-1F1B-401F-BB0C-93E3A663073A}" type="presOf" srcId="{4477114D-4ED1-4B10-B898-FC8A1CEDF017}" destId="{19FC9642-24EB-40B8-83F2-18748DCF08CD}" srcOrd="1" destOrd="0" presId="urn:microsoft.com/office/officeart/2008/layout/HalfCircleOrganizationChart"/>
    <dgm:cxn modelId="{F84D1331-B729-4EE0-BD1F-E779A7A9CC96}" type="presOf" srcId="{07406146-8A23-48FC-BA88-13BA049FAC90}" destId="{6D04FE96-7C1E-4B6F-91E3-07DC4FD979F8}" srcOrd="0" destOrd="0" presId="urn:microsoft.com/office/officeart/2008/layout/HalfCircleOrganizationChart"/>
    <dgm:cxn modelId="{566926AE-BB59-441D-9169-C1341CE99118}" type="presOf" srcId="{6C544CE6-B3EA-4F4B-B883-034577FB54B0}" destId="{2B6F703E-0016-4726-B3D6-0AB63B7C4651}" srcOrd="0" destOrd="0" presId="urn:microsoft.com/office/officeart/2008/layout/HalfCircleOrganizationChart"/>
    <dgm:cxn modelId="{25EDE0A5-4CCD-45B8-9075-32B17E592F0F}" srcId="{07406146-8A23-48FC-BA88-13BA049FAC90}" destId="{3F3C2526-3E63-420D-8011-533980F2E012}" srcOrd="0" destOrd="0" parTransId="{4B482416-4D46-4A28-8FA5-189737C056A7}" sibTransId="{41E6012B-6221-4460-B49C-CBE19DB59224}"/>
    <dgm:cxn modelId="{81DD3024-242F-4221-9CB2-32D99256408F}" type="presOf" srcId="{FD6A05E6-28BD-4A2F-9B7E-9F524FA199D8}" destId="{523BED33-46E5-4426-A0B3-096F2501B3DD}" srcOrd="0" destOrd="0" presId="urn:microsoft.com/office/officeart/2008/layout/HalfCircleOrganizationChart"/>
    <dgm:cxn modelId="{C54EE456-C954-4827-B0A3-48AD844800F0}" type="presOf" srcId="{3F3C2526-3E63-420D-8011-533980F2E012}" destId="{86C91302-3F67-46EC-8790-A17C5CDA7BEB}" srcOrd="0" destOrd="0" presId="urn:microsoft.com/office/officeart/2008/layout/HalfCircleOrganizationChart"/>
    <dgm:cxn modelId="{8C569335-DE4A-495D-8F42-C66841F531BD}" srcId="{5D4D2D42-AA91-441C-B43F-7081F5E2B14B}" destId="{DDEFAB82-E697-4DF9-96B3-8EC6C1561E74}" srcOrd="0" destOrd="0" parTransId="{7B1F2D2C-4305-4DD7-AB40-9A5495E09248}" sibTransId="{51CA6199-BDE1-4C7B-8F68-86F5503C1CBD}"/>
    <dgm:cxn modelId="{C4B5E315-19D9-4778-AB8F-4293EC38DAF3}" srcId="{5D4D2D42-AA91-441C-B43F-7081F5E2B14B}" destId="{FD6A05E6-28BD-4A2F-9B7E-9F524FA199D8}" srcOrd="1" destOrd="0" parTransId="{5C5D509F-F9BF-4610-93EF-B97EE66F0C50}" sibTransId="{32594925-C35D-4236-A7E3-95DA83EEAD55}"/>
    <dgm:cxn modelId="{E45C7469-64F0-47A4-9EFC-C43478A0A6A4}" type="presOf" srcId="{543BB022-CFA1-47C4-8203-3F455082BAF0}" destId="{B61E9D2F-5F02-45CA-91E2-1AEC5EFFCADB}" srcOrd="0" destOrd="0" presId="urn:microsoft.com/office/officeart/2008/layout/HalfCircleOrganizationChart"/>
    <dgm:cxn modelId="{2DA580B3-0AE0-4AF0-BB72-86B6164A9D68}" srcId="{07406146-8A23-48FC-BA88-13BA049FAC90}" destId="{4AAB9C7D-9A36-4B24-B934-F31B3BE0DEBF}" srcOrd="2" destOrd="0" parTransId="{CBAF2448-A6AE-4D94-A215-0F5284BE0A8D}" sibTransId="{2FF188FD-0919-43CB-9B34-58F2A934CCEE}"/>
    <dgm:cxn modelId="{F591A668-6646-42DC-B372-1C161E1118C3}" type="presOf" srcId="{B206752D-0B48-4A98-9188-DC0B2A0B14B1}" destId="{902B1ED6-3BED-485E-91FF-95AED960FDD2}" srcOrd="1" destOrd="0" presId="urn:microsoft.com/office/officeart/2008/layout/HalfCircleOrganizationChart"/>
    <dgm:cxn modelId="{71733C6B-B547-4A76-99EE-9317E5ACCB2E}" type="presOf" srcId="{E2E084DF-F39B-4878-AB4A-A8D119AC57A0}" destId="{9EE5414B-034C-44D0-8AC2-FDAB9D5F0702}" srcOrd="1" destOrd="0" presId="urn:microsoft.com/office/officeart/2008/layout/HalfCircleOrganizationChart"/>
    <dgm:cxn modelId="{77CEAAA0-121F-4BAE-8E82-9D84C973BE37}" type="presOf" srcId="{50800243-994D-491B-AB34-70EF3BD69387}" destId="{E75D6D0E-DCCD-41D8-9F7D-34013B735ED9}" srcOrd="0" destOrd="0" presId="urn:microsoft.com/office/officeart/2008/layout/HalfCircleOrganizationChart"/>
    <dgm:cxn modelId="{D7902CF5-E396-4548-99A6-62D4F9ECC975}" srcId="{244767F1-5EF6-41E9-A078-1A9C0562A037}" destId="{D335B0CC-85C6-4594-9612-47758211A5DF}" srcOrd="0" destOrd="0" parTransId="{D760BA08-E59D-4789-9D8C-62A8E7E85DCA}" sibTransId="{5F7438D4-C28D-4C17-8206-09836180B26B}"/>
    <dgm:cxn modelId="{8A2ED455-4D06-46CD-BA67-4957C15EF026}" type="presOf" srcId="{33B34BA9-A957-4D09-83CA-7C2765478269}" destId="{34419369-826F-4A92-B943-E1646120275A}" srcOrd="1" destOrd="0" presId="urn:microsoft.com/office/officeart/2008/layout/HalfCircleOrganizationChart"/>
    <dgm:cxn modelId="{802F0803-B8BE-4EBF-8B86-B29B8FB67932}" type="presOf" srcId="{6E820660-CF39-42C3-992F-3915E9C88F7D}" destId="{233F4198-CB7C-4ADB-B342-3C2F055C9B0E}" srcOrd="0" destOrd="0" presId="urn:microsoft.com/office/officeart/2008/layout/HalfCircleOrganizationChart"/>
    <dgm:cxn modelId="{3E1A2F2F-C505-437B-9983-0B7E5D4E1EA2}" type="presOf" srcId="{B47694F9-F87D-4502-9516-C706D9D83F25}" destId="{05B2C6DD-B883-49EB-876D-308E129EC2C5}" srcOrd="1" destOrd="0" presId="urn:microsoft.com/office/officeart/2008/layout/HalfCircleOrganizationChart"/>
    <dgm:cxn modelId="{B522B1CA-4D7C-4C02-A051-369914A4570A}" srcId="{07406146-8A23-48FC-BA88-13BA049FAC90}" destId="{39617E56-06DE-4CD8-A616-D2D7E643337E}" srcOrd="8" destOrd="0" parTransId="{E8A72B0E-303D-4EEF-A99E-08E467CCAA01}" sibTransId="{A2DAA74E-158C-4D62-ACE1-A656CE0A0DF0}"/>
    <dgm:cxn modelId="{B934F472-40AF-4FBD-AA82-C9DA180F658C}" type="presOf" srcId="{BC749F65-88F3-4781-A407-32AF8B901897}" destId="{EC0E0E53-3050-4827-B69E-96657C7F82AE}" srcOrd="0" destOrd="0" presId="urn:microsoft.com/office/officeart/2008/layout/HalfCircleOrganizationChart"/>
    <dgm:cxn modelId="{E9524130-FE90-4376-895E-2DA2DA6D80D9}" srcId="{18E1FA0D-4E29-4776-BA4C-D3E6799F267E}" destId="{B47694F9-F87D-4502-9516-C706D9D83F25}" srcOrd="0" destOrd="0" parTransId="{752E67A4-0087-4F4D-8C4C-2BE7E7544744}" sibTransId="{71C26E49-DCCB-462D-BB40-DB5585A7F91C}"/>
    <dgm:cxn modelId="{892FFEC8-3F35-415A-BA34-ECCB49AE6753}" type="presOf" srcId="{39617E56-06DE-4CD8-A616-D2D7E643337E}" destId="{9D2BD9AA-5CFB-4DC9-92FA-28B60ACE7E61}" srcOrd="0" destOrd="0" presId="urn:microsoft.com/office/officeart/2008/layout/HalfCircleOrganizationChart"/>
    <dgm:cxn modelId="{1898C276-608A-429D-B636-01F254348D70}" type="presOf" srcId="{B47694F9-F87D-4502-9516-C706D9D83F25}" destId="{D72FE447-FF70-4512-8401-F976EA32F016}" srcOrd="0" destOrd="0" presId="urn:microsoft.com/office/officeart/2008/layout/HalfCircleOrganizationChart"/>
    <dgm:cxn modelId="{9CF23474-7C5E-4D60-AAF7-78CB5DFC793B}" type="presOf" srcId="{9D8B7065-F864-4700-967D-9B05CB1D6C3F}" destId="{47F4DFC2-84B2-4CAE-84B3-7AA12F04A3CE}" srcOrd="1" destOrd="0" presId="urn:microsoft.com/office/officeart/2008/layout/HalfCircleOrganizationChart"/>
    <dgm:cxn modelId="{56DA7BFA-8F58-4B8E-A819-3F6C2FA7044A}" type="presOf" srcId="{9D8B7065-F864-4700-967D-9B05CB1D6C3F}" destId="{A3880190-2DAA-4D93-8296-2ECCB74346AB}" srcOrd="0" destOrd="0" presId="urn:microsoft.com/office/officeart/2008/layout/HalfCircleOrganizationChart"/>
    <dgm:cxn modelId="{85B51741-D091-4B23-8949-3F3B1B4015B5}" type="presOf" srcId="{B3D9AC15-00DF-41EE-8D65-A2F47D344CAE}" destId="{FA614BCC-6A1B-49B3-BC76-6FF0B87A3BDF}" srcOrd="0" destOrd="0" presId="urn:microsoft.com/office/officeart/2008/layout/HalfCircleOrganizationChart"/>
    <dgm:cxn modelId="{57176331-02B5-4F2E-8607-8CAC597A9E42}" srcId="{244767F1-5EF6-41E9-A078-1A9C0562A037}" destId="{9D8B7065-F864-4700-967D-9B05CB1D6C3F}" srcOrd="1" destOrd="0" parTransId="{9E360787-D136-4539-8287-E4F018249AA0}" sibTransId="{A58E5CE6-E918-4EAB-AE48-465FC908ADC8}"/>
    <dgm:cxn modelId="{D9F0840B-F60F-493C-AD28-E0BF599C6306}" type="presOf" srcId="{18E1FA0D-4E29-4776-BA4C-D3E6799F267E}" destId="{189C9EE6-1A91-455C-BE7D-79A4493FBF79}" srcOrd="1" destOrd="0" presId="urn:microsoft.com/office/officeart/2008/layout/HalfCircleOrganizationChart"/>
    <dgm:cxn modelId="{B4CA3116-68B9-4FF3-A888-4FB9A4B2A1C0}" type="presOf" srcId="{543BB022-CFA1-47C4-8203-3F455082BAF0}" destId="{97CA9619-8236-469A-909E-BEB0BAABE69D}" srcOrd="1" destOrd="0" presId="urn:microsoft.com/office/officeart/2008/layout/HalfCircleOrganizationChart"/>
    <dgm:cxn modelId="{AAA76355-0B9B-45D4-97BF-8435EFB806DA}" type="presOf" srcId="{D335B0CC-85C6-4594-9612-47758211A5DF}" destId="{60ED86BA-98A4-474E-8E98-E0D4F4F434BA}" srcOrd="0" destOrd="0" presId="urn:microsoft.com/office/officeart/2008/layout/HalfCircleOrganizationChart"/>
    <dgm:cxn modelId="{74A0EB17-66A9-45F1-9C4E-565AFF190A64}" srcId="{07406146-8A23-48FC-BA88-13BA049FAC90}" destId="{31EAF47A-EA51-4E8F-9252-AFB2B559AAAB}" srcOrd="10" destOrd="0" parTransId="{385FA970-ACE0-4160-93E9-C0D421F3E73A}" sibTransId="{915743F3-2DC8-4ADE-833E-03EB88A2B775}"/>
    <dgm:cxn modelId="{A46BCA44-45EE-4926-9294-9DABE86ED081}" type="presOf" srcId="{33B34BA9-A957-4D09-83CA-7C2765478269}" destId="{700F7717-C1A2-4473-B6DD-FC07C3378418}" srcOrd="0" destOrd="0" presId="urn:microsoft.com/office/officeart/2008/layout/HalfCircleOrganizationChart"/>
    <dgm:cxn modelId="{07C055AB-147A-4A94-81C4-F5632726C3A8}" type="presOf" srcId="{752E67A4-0087-4F4D-8C4C-2BE7E7544744}" destId="{235F9123-B11D-484B-9ABA-F8F086AEDC5E}" srcOrd="0" destOrd="0" presId="urn:microsoft.com/office/officeart/2008/layout/HalfCircleOrganizationChart"/>
    <dgm:cxn modelId="{56585341-0C03-480A-8068-75142C671F02}" type="presOf" srcId="{92AC7F90-D278-44CB-9D1C-C628414FCE02}" destId="{8A6A8E1C-FF85-473E-BE63-804902423CD2}" srcOrd="1" destOrd="0" presId="urn:microsoft.com/office/officeart/2008/layout/HalfCircleOrganizationChart"/>
    <dgm:cxn modelId="{0EAB1633-D62D-47D7-89CC-487DBF8CBC5B}" srcId="{18E1FA0D-4E29-4776-BA4C-D3E6799F267E}" destId="{244767F1-5EF6-41E9-A078-1A9C0562A037}" srcOrd="1" destOrd="0" parTransId="{6E820660-CF39-42C3-992F-3915E9C88F7D}" sibTransId="{2E7DCDC5-9159-4BED-B9D0-092012EACF39}"/>
    <dgm:cxn modelId="{848ACF9A-BD33-43F3-BE10-46D7A9481221}" srcId="{31EAF47A-EA51-4E8F-9252-AFB2B559AAAB}" destId="{BC749F65-88F3-4781-A407-32AF8B901897}" srcOrd="0" destOrd="0" parTransId="{F48E26D9-E7CB-468B-B62E-CB3F164201FB}" sibTransId="{8642957E-C8D6-430A-96D4-0BA849F22AF6}"/>
    <dgm:cxn modelId="{3DF06D69-5C1B-424B-9A94-529A405F2751}" type="presOf" srcId="{F19DE134-47E8-496F-81BC-9F957D3D5945}" destId="{A19E34F6-3982-4745-B723-6961B20E731B}" srcOrd="0" destOrd="0" presId="urn:microsoft.com/office/officeart/2008/layout/HalfCircleOrganizationChart"/>
    <dgm:cxn modelId="{DD1F5AA3-F8F3-4FB3-BD0F-B5CA05807AFC}" type="presOf" srcId="{3F3C2526-3E63-420D-8011-533980F2E012}" destId="{D3FC9CE8-E0CB-466B-B4FB-68193A2EBA64}" srcOrd="1" destOrd="0" presId="urn:microsoft.com/office/officeart/2008/layout/HalfCircleOrganizationChart"/>
    <dgm:cxn modelId="{4C1AE746-BE6F-4742-B2D3-F5414DEDEA03}" type="presOf" srcId="{92AC7F90-D278-44CB-9D1C-C628414FCE02}" destId="{ACD548A1-DCC5-46FD-9E59-69B9F1E2A99D}" srcOrd="0" destOrd="0" presId="urn:microsoft.com/office/officeart/2008/layout/HalfCircleOrganizationChart"/>
    <dgm:cxn modelId="{3DFB36D1-0AF4-4E62-9667-0E232558B87C}" srcId="{07406146-8A23-48FC-BA88-13BA049FAC90}" destId="{18E1FA0D-4E29-4776-BA4C-D3E6799F267E}" srcOrd="3" destOrd="0" parTransId="{F2B16FB8-D5B5-47CD-ABF7-92DD5F077585}" sibTransId="{83ABEB35-7606-4332-ADE9-FDF29BE3601F}"/>
    <dgm:cxn modelId="{1403EB7D-186E-4EE2-9639-DB7245D91D92}" type="presOf" srcId="{FA1BDB7B-6EFF-4638-8409-13A4084777AD}" destId="{62C55286-4743-402B-A32F-6408275EFE2D}" srcOrd="1" destOrd="0" presId="urn:microsoft.com/office/officeart/2008/layout/HalfCircleOrganizationChart"/>
    <dgm:cxn modelId="{158E4FFE-28F7-482B-9E56-341FDF70464B}" type="presOf" srcId="{E2E084DF-F39B-4878-AB4A-A8D119AC57A0}" destId="{9ECE3079-6B32-4150-AC4F-FDA09E311422}" srcOrd="0" destOrd="0" presId="urn:microsoft.com/office/officeart/2008/layout/HalfCircleOrganizationChart"/>
    <dgm:cxn modelId="{356EFF44-3FF4-4D6B-AE5A-94CC56B1772E}" type="presOf" srcId="{FA1BDB7B-6EFF-4638-8409-13A4084777AD}" destId="{6CA67F1B-DEE0-4300-869C-E10176A78DF3}" srcOrd="0" destOrd="0" presId="urn:microsoft.com/office/officeart/2008/layout/HalfCircleOrganizationChart"/>
    <dgm:cxn modelId="{31E0E276-477A-43C5-B24F-7A536BAFA753}" srcId="{31EAF47A-EA51-4E8F-9252-AFB2B559AAAB}" destId="{5D4D2D42-AA91-441C-B43F-7081F5E2B14B}" srcOrd="1" destOrd="0" parTransId="{50800243-994D-491B-AB34-70EF3BD69387}" sibTransId="{008B8D41-635F-4D76-8FF5-A234CE27CDBF}"/>
    <dgm:cxn modelId="{2213C857-E2D1-4902-8A1B-607652C9CA48}" type="presOf" srcId="{DDEFAB82-E697-4DF9-96B3-8EC6C1561E74}" destId="{8F8089FC-48E9-4EFD-9BB6-1424C6164465}" srcOrd="0" destOrd="0" presId="urn:microsoft.com/office/officeart/2008/layout/HalfCircleOrganizationChart"/>
    <dgm:cxn modelId="{1C42418B-93EA-4A0B-A684-EBEA340B4457}" srcId="{B47694F9-F87D-4502-9516-C706D9D83F25}" destId="{E2E084DF-F39B-4878-AB4A-A8D119AC57A0}" srcOrd="0" destOrd="0" parTransId="{B3D9AC15-00DF-41EE-8D65-A2F47D344CAE}" sibTransId="{3E70A30B-1320-4E9F-9E6B-23AB49DBA3BF}"/>
    <dgm:cxn modelId="{42F39509-B4A9-44E5-9D10-D2B1D85AFBDD}" type="presOf" srcId="{4AAB9C7D-9A36-4B24-B934-F31B3BE0DEBF}" destId="{380D75E8-498E-4E42-9D48-4B8619A3D0DD}" srcOrd="1" destOrd="0" presId="urn:microsoft.com/office/officeart/2008/layout/HalfCircleOrganizationChart"/>
    <dgm:cxn modelId="{311340B1-CDCE-468D-AA94-F59B0FDEF20C}" type="presOf" srcId="{9E360787-D136-4539-8287-E4F018249AA0}" destId="{63BD9016-AB0C-4DF5-92D6-5DCE77051B7B}" srcOrd="0" destOrd="0" presId="urn:microsoft.com/office/officeart/2008/layout/HalfCircleOrganizationChart"/>
    <dgm:cxn modelId="{656945A7-C47C-43CC-BCBE-9259CCEB0DE3}" type="presOf" srcId="{B206752D-0B48-4A98-9188-DC0B2A0B14B1}" destId="{E1B798CB-16E6-47A8-9FD0-B023D4DF0E24}" srcOrd="0" destOrd="0" presId="urn:microsoft.com/office/officeart/2008/layout/HalfCircleOrganizationChart"/>
    <dgm:cxn modelId="{DEAEC225-0E69-4AF9-AE69-827448D8CC82}" type="presOf" srcId="{6C544CE6-B3EA-4F4B-B883-034577FB54B0}" destId="{B9C85DDD-A79B-4B52-A67C-3C7A42181196}" srcOrd="1" destOrd="0" presId="urn:microsoft.com/office/officeart/2008/layout/HalfCircleOrganizationChart"/>
    <dgm:cxn modelId="{B7ED8C24-0B17-4EA3-98EA-2EA6D47C2515}" srcId="{07406146-8A23-48FC-BA88-13BA049FAC90}" destId="{FA1BDB7B-6EFF-4638-8409-13A4084777AD}" srcOrd="4" destOrd="0" parTransId="{F7D92BCE-9B28-4B36-A39B-4F5BC9F8C766}" sibTransId="{D2EF719A-375E-475A-8F79-0A07F533E865}"/>
    <dgm:cxn modelId="{88029503-9BD1-4DD1-8DA4-1EC8EE6FBB7D}" type="presOf" srcId="{DDEFAB82-E697-4DF9-96B3-8EC6C1561E74}" destId="{6D4BB17E-652B-46E4-AE57-52B7083EEFA4}" srcOrd="1" destOrd="0" presId="urn:microsoft.com/office/officeart/2008/layout/HalfCircleOrganizationChart"/>
    <dgm:cxn modelId="{B5A14E54-3314-402E-B145-2AB03EBE0369}" type="presOf" srcId="{4477114D-4ED1-4B10-B898-FC8A1CEDF017}" destId="{982BE7B7-080D-49D6-AF00-90DCDF4E6D9D}" srcOrd="0" destOrd="0" presId="urn:microsoft.com/office/officeart/2008/layout/HalfCircleOrganizationChart"/>
    <dgm:cxn modelId="{0CB3BE75-ED5C-409B-9EA4-9B159BB9D4DF}" type="presParOf" srcId="{6D04FE96-7C1E-4B6F-91E3-07DC4FD979F8}" destId="{C0AAAEAE-B9DD-45CE-8A44-D67E4514F84A}" srcOrd="0" destOrd="0" presId="urn:microsoft.com/office/officeart/2008/layout/HalfCircleOrganizationChart"/>
    <dgm:cxn modelId="{C4D67B0D-FE6B-449D-B4B3-47619C9F7138}" type="presParOf" srcId="{C0AAAEAE-B9DD-45CE-8A44-D67E4514F84A}" destId="{6D4A5926-678F-4DD3-AED0-5F104EDC12B6}" srcOrd="0" destOrd="0" presId="urn:microsoft.com/office/officeart/2008/layout/HalfCircleOrganizationChart"/>
    <dgm:cxn modelId="{640921D5-E796-4A41-B083-0FAD197164B7}" type="presParOf" srcId="{6D4A5926-678F-4DD3-AED0-5F104EDC12B6}" destId="{86C91302-3F67-46EC-8790-A17C5CDA7BEB}" srcOrd="0" destOrd="0" presId="urn:microsoft.com/office/officeart/2008/layout/HalfCircleOrganizationChart"/>
    <dgm:cxn modelId="{45416EDA-CE46-4BCA-BBE2-BE281BA54FBD}" type="presParOf" srcId="{6D4A5926-678F-4DD3-AED0-5F104EDC12B6}" destId="{DEE9C00E-050B-44FF-AC09-F708E4FA1954}" srcOrd="1" destOrd="0" presId="urn:microsoft.com/office/officeart/2008/layout/HalfCircleOrganizationChart"/>
    <dgm:cxn modelId="{8EF5CACF-5707-4CA1-9BA1-A33104BD167C}" type="presParOf" srcId="{6D4A5926-678F-4DD3-AED0-5F104EDC12B6}" destId="{FE4319D3-01C6-4429-97BA-51BBDF603985}" srcOrd="2" destOrd="0" presId="urn:microsoft.com/office/officeart/2008/layout/HalfCircleOrganizationChart"/>
    <dgm:cxn modelId="{A808DDEF-D05D-4B98-8092-0DBBE7EDCFEF}" type="presParOf" srcId="{6D4A5926-678F-4DD3-AED0-5F104EDC12B6}" destId="{D3FC9CE8-E0CB-466B-B4FB-68193A2EBA64}" srcOrd="3" destOrd="0" presId="urn:microsoft.com/office/officeart/2008/layout/HalfCircleOrganizationChart"/>
    <dgm:cxn modelId="{A2D7BB66-5449-4AA1-8016-C13B4BC6D815}" type="presParOf" srcId="{C0AAAEAE-B9DD-45CE-8A44-D67E4514F84A}" destId="{5D3802F4-E5AD-4220-AE46-51633C2E51C2}" srcOrd="1" destOrd="0" presId="urn:microsoft.com/office/officeart/2008/layout/HalfCircleOrganizationChart"/>
    <dgm:cxn modelId="{8ED73007-7FCE-4386-BF74-69822498D001}" type="presParOf" srcId="{C0AAAEAE-B9DD-45CE-8A44-D67E4514F84A}" destId="{E6153E46-D863-4F77-8FED-1B90B3A67A4F}" srcOrd="2" destOrd="0" presId="urn:microsoft.com/office/officeart/2008/layout/HalfCircleOrganizationChart"/>
    <dgm:cxn modelId="{4D7D08D8-898A-4E04-9DBC-3AF53962B0D4}" type="presParOf" srcId="{6D04FE96-7C1E-4B6F-91E3-07DC4FD979F8}" destId="{0FADE8EA-CFF4-4533-9144-E421509A8643}" srcOrd="1" destOrd="0" presId="urn:microsoft.com/office/officeart/2008/layout/HalfCircleOrganizationChart"/>
    <dgm:cxn modelId="{B5D31CC0-343D-47F4-B6C9-19901B7F54AE}" type="presParOf" srcId="{0FADE8EA-CFF4-4533-9144-E421509A8643}" destId="{89D83ADE-25A0-4A88-8A29-AA0CA6D10DA6}" srcOrd="0" destOrd="0" presId="urn:microsoft.com/office/officeart/2008/layout/HalfCircleOrganizationChart"/>
    <dgm:cxn modelId="{49D74F21-92AD-4DB9-95A9-389BBA025858}" type="presParOf" srcId="{89D83ADE-25A0-4A88-8A29-AA0CA6D10DA6}" destId="{700F7717-C1A2-4473-B6DD-FC07C3378418}" srcOrd="0" destOrd="0" presId="urn:microsoft.com/office/officeart/2008/layout/HalfCircleOrganizationChart"/>
    <dgm:cxn modelId="{0478B6B7-4DEF-4B53-A20B-AC9D2B1756DE}" type="presParOf" srcId="{89D83ADE-25A0-4A88-8A29-AA0CA6D10DA6}" destId="{B6D20301-831C-4B20-85CC-38F3244696E8}" srcOrd="1" destOrd="0" presId="urn:microsoft.com/office/officeart/2008/layout/HalfCircleOrganizationChart"/>
    <dgm:cxn modelId="{9D584F48-B03F-421A-9A9B-B1FDA20CADBF}" type="presParOf" srcId="{89D83ADE-25A0-4A88-8A29-AA0CA6D10DA6}" destId="{82CF819C-C189-4A34-BCDC-CA13D78108FA}" srcOrd="2" destOrd="0" presId="urn:microsoft.com/office/officeart/2008/layout/HalfCircleOrganizationChart"/>
    <dgm:cxn modelId="{D507039A-F566-4B2C-BA8C-048D92BD2074}" type="presParOf" srcId="{89D83ADE-25A0-4A88-8A29-AA0CA6D10DA6}" destId="{34419369-826F-4A92-B943-E1646120275A}" srcOrd="3" destOrd="0" presId="urn:microsoft.com/office/officeart/2008/layout/HalfCircleOrganizationChart"/>
    <dgm:cxn modelId="{FEEF0FDB-44C7-4D5F-B9FC-908AF296C633}" type="presParOf" srcId="{0FADE8EA-CFF4-4533-9144-E421509A8643}" destId="{44EE9563-0472-411C-8172-0753227D04DB}" srcOrd="1" destOrd="0" presId="urn:microsoft.com/office/officeart/2008/layout/HalfCircleOrganizationChart"/>
    <dgm:cxn modelId="{03D424D5-9356-42F4-A779-4F1B16EBC959}" type="presParOf" srcId="{0FADE8EA-CFF4-4533-9144-E421509A8643}" destId="{55892CF4-1736-436C-9B5B-4D572A955B14}" srcOrd="2" destOrd="0" presId="urn:microsoft.com/office/officeart/2008/layout/HalfCircleOrganizationChart"/>
    <dgm:cxn modelId="{AF35B71E-2A1F-4347-B875-7413C0D10D86}" type="presParOf" srcId="{6D04FE96-7C1E-4B6F-91E3-07DC4FD979F8}" destId="{2B71C5B4-8C78-4DF4-9F96-23DB6109413C}" srcOrd="2" destOrd="0" presId="urn:microsoft.com/office/officeart/2008/layout/HalfCircleOrganizationChart"/>
    <dgm:cxn modelId="{97DFBE7F-C56E-4654-8651-F5857E58233C}" type="presParOf" srcId="{2B71C5B4-8C78-4DF4-9F96-23DB6109413C}" destId="{B9161B33-C858-4822-8FD9-36BBB553094F}" srcOrd="0" destOrd="0" presId="urn:microsoft.com/office/officeart/2008/layout/HalfCircleOrganizationChart"/>
    <dgm:cxn modelId="{24552BE2-D35C-4A87-8BFD-22FB9A36BF84}" type="presParOf" srcId="{B9161B33-C858-4822-8FD9-36BBB553094F}" destId="{94F0B86D-8397-42A1-B412-63064CA69519}" srcOrd="0" destOrd="0" presId="urn:microsoft.com/office/officeart/2008/layout/HalfCircleOrganizationChart"/>
    <dgm:cxn modelId="{562D6831-DAE8-48A8-BED8-D82BF675A2BB}" type="presParOf" srcId="{B9161B33-C858-4822-8FD9-36BBB553094F}" destId="{A8D80A30-B797-4F20-8D91-5C9C4B3DCA04}" srcOrd="1" destOrd="0" presId="urn:microsoft.com/office/officeart/2008/layout/HalfCircleOrganizationChart"/>
    <dgm:cxn modelId="{F889CFCC-9377-41BC-ADC0-2DBD68E7E63C}" type="presParOf" srcId="{B9161B33-C858-4822-8FD9-36BBB553094F}" destId="{684FB153-FFE9-4644-986D-9412BE10048F}" srcOrd="2" destOrd="0" presId="urn:microsoft.com/office/officeart/2008/layout/HalfCircleOrganizationChart"/>
    <dgm:cxn modelId="{45FC0046-0C33-4739-BDB8-6104B1019422}" type="presParOf" srcId="{B9161B33-C858-4822-8FD9-36BBB553094F}" destId="{380D75E8-498E-4E42-9D48-4B8619A3D0DD}" srcOrd="3" destOrd="0" presId="urn:microsoft.com/office/officeart/2008/layout/HalfCircleOrganizationChart"/>
    <dgm:cxn modelId="{E3E46E75-8714-4328-B0E9-0441C737714F}" type="presParOf" srcId="{2B71C5B4-8C78-4DF4-9F96-23DB6109413C}" destId="{A52CD77F-63ED-4923-9E09-3CB5C3797449}" srcOrd="1" destOrd="0" presId="urn:microsoft.com/office/officeart/2008/layout/HalfCircleOrganizationChart"/>
    <dgm:cxn modelId="{E3C9B865-2115-452B-9858-96CE797F8677}" type="presParOf" srcId="{2B71C5B4-8C78-4DF4-9F96-23DB6109413C}" destId="{644C7315-33E3-4B0E-9E02-E5C4EA52E608}" srcOrd="2" destOrd="0" presId="urn:microsoft.com/office/officeart/2008/layout/HalfCircleOrganizationChart"/>
    <dgm:cxn modelId="{D72E62D7-72B1-4345-BA72-3344B8451AFB}" type="presParOf" srcId="{6D04FE96-7C1E-4B6F-91E3-07DC4FD979F8}" destId="{F4D8FCFA-DACD-4164-9E9E-3FD61D854D09}" srcOrd="3" destOrd="0" presId="urn:microsoft.com/office/officeart/2008/layout/HalfCircleOrganizationChart"/>
    <dgm:cxn modelId="{44EF6F8F-88CB-450E-B668-2F96D134461D}" type="presParOf" srcId="{F4D8FCFA-DACD-4164-9E9E-3FD61D854D09}" destId="{FF4839D9-A17D-4A48-AF26-C1C0182367D0}" srcOrd="0" destOrd="0" presId="urn:microsoft.com/office/officeart/2008/layout/HalfCircleOrganizationChart"/>
    <dgm:cxn modelId="{420B7D3A-8D7E-4D0D-8FEF-86CEA2B10A67}" type="presParOf" srcId="{FF4839D9-A17D-4A48-AF26-C1C0182367D0}" destId="{A0DD7F5E-6CA8-407D-9511-0EE79545F804}" srcOrd="0" destOrd="0" presId="urn:microsoft.com/office/officeart/2008/layout/HalfCircleOrganizationChart"/>
    <dgm:cxn modelId="{E2BBF15C-6FD7-4565-AE3E-FF14348ADDC4}" type="presParOf" srcId="{FF4839D9-A17D-4A48-AF26-C1C0182367D0}" destId="{3BB432F6-3E88-453D-A8C4-00A10F397229}" srcOrd="1" destOrd="0" presId="urn:microsoft.com/office/officeart/2008/layout/HalfCircleOrganizationChart"/>
    <dgm:cxn modelId="{CB773989-AA58-4BD3-A3CC-E5CE15466514}" type="presParOf" srcId="{FF4839D9-A17D-4A48-AF26-C1C0182367D0}" destId="{EE4C425B-F9CF-4D0B-9A5B-A3883C98AC9F}" srcOrd="2" destOrd="0" presId="urn:microsoft.com/office/officeart/2008/layout/HalfCircleOrganizationChart"/>
    <dgm:cxn modelId="{DE454D73-DA58-4AD5-BDB1-2D629A38670B}" type="presParOf" srcId="{FF4839D9-A17D-4A48-AF26-C1C0182367D0}" destId="{189C9EE6-1A91-455C-BE7D-79A4493FBF79}" srcOrd="3" destOrd="0" presId="urn:microsoft.com/office/officeart/2008/layout/HalfCircleOrganizationChart"/>
    <dgm:cxn modelId="{BFAE8F05-546E-4504-893A-51F0B9D638B6}" type="presParOf" srcId="{F4D8FCFA-DACD-4164-9E9E-3FD61D854D09}" destId="{CC93ED90-A2AD-4346-A914-B51FADD8FF0F}" srcOrd="1" destOrd="0" presId="urn:microsoft.com/office/officeart/2008/layout/HalfCircleOrganizationChart"/>
    <dgm:cxn modelId="{BD2900F2-4447-4399-84E8-79ED94823CB2}" type="presParOf" srcId="{CC93ED90-A2AD-4346-A914-B51FADD8FF0F}" destId="{235F9123-B11D-484B-9ABA-F8F086AEDC5E}" srcOrd="0" destOrd="0" presId="urn:microsoft.com/office/officeart/2008/layout/HalfCircleOrganizationChart"/>
    <dgm:cxn modelId="{B43A0B17-2E4B-4686-AB9A-7BA40F97EB23}" type="presParOf" srcId="{CC93ED90-A2AD-4346-A914-B51FADD8FF0F}" destId="{BD182A96-2E28-4A6B-B1EA-9634E6C48F9D}" srcOrd="1" destOrd="0" presId="urn:microsoft.com/office/officeart/2008/layout/HalfCircleOrganizationChart"/>
    <dgm:cxn modelId="{FAA3E7F6-51B4-497D-A703-183AD51EAF46}" type="presParOf" srcId="{BD182A96-2E28-4A6B-B1EA-9634E6C48F9D}" destId="{0AE0B130-F3A5-4CE7-A2EA-4FB83A8B4706}" srcOrd="0" destOrd="0" presId="urn:microsoft.com/office/officeart/2008/layout/HalfCircleOrganizationChart"/>
    <dgm:cxn modelId="{28404CE2-69BA-4C27-BC2F-6608DC6A27D2}" type="presParOf" srcId="{0AE0B130-F3A5-4CE7-A2EA-4FB83A8B4706}" destId="{D72FE447-FF70-4512-8401-F976EA32F016}" srcOrd="0" destOrd="0" presId="urn:microsoft.com/office/officeart/2008/layout/HalfCircleOrganizationChart"/>
    <dgm:cxn modelId="{0F436209-B1E9-4170-B894-6F3724052F01}" type="presParOf" srcId="{0AE0B130-F3A5-4CE7-A2EA-4FB83A8B4706}" destId="{A8A4CFFC-5E05-4D1A-903E-44AF0A6E9111}" srcOrd="1" destOrd="0" presId="urn:microsoft.com/office/officeart/2008/layout/HalfCircleOrganizationChart"/>
    <dgm:cxn modelId="{7D273EED-D7A9-4C6E-AACC-790A5D079CCA}" type="presParOf" srcId="{0AE0B130-F3A5-4CE7-A2EA-4FB83A8B4706}" destId="{C6AC1E8D-6091-4451-9A5D-1C9270268C6C}" srcOrd="2" destOrd="0" presId="urn:microsoft.com/office/officeart/2008/layout/HalfCircleOrganizationChart"/>
    <dgm:cxn modelId="{CCCA84A1-5323-45DA-AC1A-7A6ECC1DCDBD}" type="presParOf" srcId="{0AE0B130-F3A5-4CE7-A2EA-4FB83A8B4706}" destId="{05B2C6DD-B883-49EB-876D-308E129EC2C5}" srcOrd="3" destOrd="0" presId="urn:microsoft.com/office/officeart/2008/layout/HalfCircleOrganizationChart"/>
    <dgm:cxn modelId="{AD40716D-95FA-458E-81DD-0A749FBC8D7E}" type="presParOf" srcId="{BD182A96-2E28-4A6B-B1EA-9634E6C48F9D}" destId="{63625AAD-2952-4CBD-A851-4BD2BE348FCF}" srcOrd="1" destOrd="0" presId="urn:microsoft.com/office/officeart/2008/layout/HalfCircleOrganizationChart"/>
    <dgm:cxn modelId="{369D6195-BD65-47CC-974D-A0384AF26A32}" type="presParOf" srcId="{63625AAD-2952-4CBD-A851-4BD2BE348FCF}" destId="{FA614BCC-6A1B-49B3-BC76-6FF0B87A3BDF}" srcOrd="0" destOrd="0" presId="urn:microsoft.com/office/officeart/2008/layout/HalfCircleOrganizationChart"/>
    <dgm:cxn modelId="{EC2A2CB4-9965-4041-B880-15FFF20E6A62}" type="presParOf" srcId="{63625AAD-2952-4CBD-A851-4BD2BE348FCF}" destId="{EB6850FC-132B-430A-9D53-4AFBE45C433C}" srcOrd="1" destOrd="0" presId="urn:microsoft.com/office/officeart/2008/layout/HalfCircleOrganizationChart"/>
    <dgm:cxn modelId="{6A68341A-AF57-4A23-8F8E-B2545A1EBC49}" type="presParOf" srcId="{EB6850FC-132B-430A-9D53-4AFBE45C433C}" destId="{6F94D3E9-3556-4C70-AC02-944DEF9A269E}" srcOrd="0" destOrd="0" presId="urn:microsoft.com/office/officeart/2008/layout/HalfCircleOrganizationChart"/>
    <dgm:cxn modelId="{65F1CA67-F1C0-43BD-8433-9B703C56B00A}" type="presParOf" srcId="{6F94D3E9-3556-4C70-AC02-944DEF9A269E}" destId="{9ECE3079-6B32-4150-AC4F-FDA09E311422}" srcOrd="0" destOrd="0" presId="urn:microsoft.com/office/officeart/2008/layout/HalfCircleOrganizationChart"/>
    <dgm:cxn modelId="{70E10655-4B66-4536-8F73-11B147F39BEE}" type="presParOf" srcId="{6F94D3E9-3556-4C70-AC02-944DEF9A269E}" destId="{3E2B95A5-0087-4785-A9B6-122146139E7B}" srcOrd="1" destOrd="0" presId="urn:microsoft.com/office/officeart/2008/layout/HalfCircleOrganizationChart"/>
    <dgm:cxn modelId="{B725BA2A-16B5-4002-B8ED-523F97013957}" type="presParOf" srcId="{6F94D3E9-3556-4C70-AC02-944DEF9A269E}" destId="{763E8A2B-9280-4740-AC6D-7790733A82B7}" srcOrd="2" destOrd="0" presId="urn:microsoft.com/office/officeart/2008/layout/HalfCircleOrganizationChart"/>
    <dgm:cxn modelId="{28D0C49F-E0A5-47EA-933A-1EC7B071FA29}" type="presParOf" srcId="{6F94D3E9-3556-4C70-AC02-944DEF9A269E}" destId="{9EE5414B-034C-44D0-8AC2-FDAB9D5F0702}" srcOrd="3" destOrd="0" presId="urn:microsoft.com/office/officeart/2008/layout/HalfCircleOrganizationChart"/>
    <dgm:cxn modelId="{7DEE5432-704D-433C-8B4A-BE9B7C6E9236}" type="presParOf" srcId="{EB6850FC-132B-430A-9D53-4AFBE45C433C}" destId="{FEF728F8-81F5-434D-9514-70736B5581A1}" srcOrd="1" destOrd="0" presId="urn:microsoft.com/office/officeart/2008/layout/HalfCircleOrganizationChart"/>
    <dgm:cxn modelId="{1B527AA1-EA31-4271-A654-E754A7840B47}" type="presParOf" srcId="{EB6850FC-132B-430A-9D53-4AFBE45C433C}" destId="{6C99B203-9661-48D3-8A3F-F9DD6C6B8768}" srcOrd="2" destOrd="0" presId="urn:microsoft.com/office/officeart/2008/layout/HalfCircleOrganizationChart"/>
    <dgm:cxn modelId="{0B2F5EF4-56C9-4FF0-BAF6-F47E4F6CC466}" type="presParOf" srcId="{63625AAD-2952-4CBD-A851-4BD2BE348FCF}" destId="{A19E34F6-3982-4745-B723-6961B20E731B}" srcOrd="2" destOrd="0" presId="urn:microsoft.com/office/officeart/2008/layout/HalfCircleOrganizationChart"/>
    <dgm:cxn modelId="{7A6630DE-E1AF-4EA3-810C-72A3B38B1915}" type="presParOf" srcId="{63625AAD-2952-4CBD-A851-4BD2BE348FCF}" destId="{C5070660-CC7A-4F2C-8DAB-18C46959311A}" srcOrd="3" destOrd="0" presId="urn:microsoft.com/office/officeart/2008/layout/HalfCircleOrganizationChart"/>
    <dgm:cxn modelId="{3E086746-1C15-466E-9C5E-3E58531AC4C6}" type="presParOf" srcId="{C5070660-CC7A-4F2C-8DAB-18C46959311A}" destId="{AFCA43B0-9114-4A15-AF63-D3B704E3F716}" srcOrd="0" destOrd="0" presId="urn:microsoft.com/office/officeart/2008/layout/HalfCircleOrganizationChart"/>
    <dgm:cxn modelId="{4DC4D379-33FB-4965-84CD-981E4B671D64}" type="presParOf" srcId="{AFCA43B0-9114-4A15-AF63-D3B704E3F716}" destId="{2B6F703E-0016-4726-B3D6-0AB63B7C4651}" srcOrd="0" destOrd="0" presId="urn:microsoft.com/office/officeart/2008/layout/HalfCircleOrganizationChart"/>
    <dgm:cxn modelId="{04CB34EA-CC16-4664-94D1-D176117E2B50}" type="presParOf" srcId="{AFCA43B0-9114-4A15-AF63-D3B704E3F716}" destId="{FD2494B1-26B9-40AB-B981-49C740241DC9}" srcOrd="1" destOrd="0" presId="urn:microsoft.com/office/officeart/2008/layout/HalfCircleOrganizationChart"/>
    <dgm:cxn modelId="{19A4C1E8-018B-4404-B6A5-C383E22943A5}" type="presParOf" srcId="{AFCA43B0-9114-4A15-AF63-D3B704E3F716}" destId="{EA96ACF9-13E1-4312-8B57-7B8F53841437}" srcOrd="2" destOrd="0" presId="urn:microsoft.com/office/officeart/2008/layout/HalfCircleOrganizationChart"/>
    <dgm:cxn modelId="{A60297CA-D789-42F0-BA1A-A815B28B8BBE}" type="presParOf" srcId="{AFCA43B0-9114-4A15-AF63-D3B704E3F716}" destId="{B9C85DDD-A79B-4B52-A67C-3C7A42181196}" srcOrd="3" destOrd="0" presId="urn:microsoft.com/office/officeart/2008/layout/HalfCircleOrganizationChart"/>
    <dgm:cxn modelId="{F5D5AA0C-A1C9-42D3-92EA-15942A80CD0D}" type="presParOf" srcId="{C5070660-CC7A-4F2C-8DAB-18C46959311A}" destId="{E9B83616-DD7C-499C-A2A6-986357721CA0}" srcOrd="1" destOrd="0" presId="urn:microsoft.com/office/officeart/2008/layout/HalfCircleOrganizationChart"/>
    <dgm:cxn modelId="{5AFD177D-46A6-4640-87AD-FF8288CB3C68}" type="presParOf" srcId="{C5070660-CC7A-4F2C-8DAB-18C46959311A}" destId="{5A8C0B42-C79B-4AE9-A0C7-CAA31A82B6CD}" srcOrd="2" destOrd="0" presId="urn:microsoft.com/office/officeart/2008/layout/HalfCircleOrganizationChart"/>
    <dgm:cxn modelId="{EC7DC4A7-F1DD-4047-B302-710B21F24DE3}" type="presParOf" srcId="{BD182A96-2E28-4A6B-B1EA-9634E6C48F9D}" destId="{B198577F-3955-4835-863F-FCC60BBDC983}" srcOrd="2" destOrd="0" presId="urn:microsoft.com/office/officeart/2008/layout/HalfCircleOrganizationChart"/>
    <dgm:cxn modelId="{849E0B51-70A7-4A92-8CB4-BD329C73DB4A}" type="presParOf" srcId="{CC93ED90-A2AD-4346-A914-B51FADD8FF0F}" destId="{233F4198-CB7C-4ADB-B342-3C2F055C9B0E}" srcOrd="2" destOrd="0" presId="urn:microsoft.com/office/officeart/2008/layout/HalfCircleOrganizationChart"/>
    <dgm:cxn modelId="{0449859E-E1EF-4E87-9B04-3CE4ACD98DC3}" type="presParOf" srcId="{CC93ED90-A2AD-4346-A914-B51FADD8FF0F}" destId="{8275223E-A1D9-484B-8733-9E75668EDAC6}" srcOrd="3" destOrd="0" presId="urn:microsoft.com/office/officeart/2008/layout/HalfCircleOrganizationChart"/>
    <dgm:cxn modelId="{8BB8E2A4-D62D-4B50-A8E7-D4C63B320C1C}" type="presParOf" srcId="{8275223E-A1D9-484B-8733-9E75668EDAC6}" destId="{242C508E-14B7-472D-8868-9848A4DD3771}" srcOrd="0" destOrd="0" presId="urn:microsoft.com/office/officeart/2008/layout/HalfCircleOrganizationChart"/>
    <dgm:cxn modelId="{D9BA5BF8-1B58-40E2-9910-0B888FAF7D6D}" type="presParOf" srcId="{242C508E-14B7-472D-8868-9848A4DD3771}" destId="{EA345B40-C661-486A-87E4-406C52972ABD}" srcOrd="0" destOrd="0" presId="urn:microsoft.com/office/officeart/2008/layout/HalfCircleOrganizationChart"/>
    <dgm:cxn modelId="{7DE7E22E-7DC2-4F05-A391-7B083F6821D5}" type="presParOf" srcId="{242C508E-14B7-472D-8868-9848A4DD3771}" destId="{4012E400-85C4-4691-97A6-703A31733422}" srcOrd="1" destOrd="0" presId="urn:microsoft.com/office/officeart/2008/layout/HalfCircleOrganizationChart"/>
    <dgm:cxn modelId="{A8416A2D-A3F7-46C6-92A2-C8D9F107EE7F}" type="presParOf" srcId="{242C508E-14B7-472D-8868-9848A4DD3771}" destId="{54831647-1FC5-4D00-B56C-02C09EA046EB}" srcOrd="2" destOrd="0" presId="urn:microsoft.com/office/officeart/2008/layout/HalfCircleOrganizationChart"/>
    <dgm:cxn modelId="{21F3F6D4-DFD9-4853-8CD2-16591E6B0656}" type="presParOf" srcId="{242C508E-14B7-472D-8868-9848A4DD3771}" destId="{69DA6EAE-ABE6-4188-BA30-B15DF2107A7D}" srcOrd="3" destOrd="0" presId="urn:microsoft.com/office/officeart/2008/layout/HalfCircleOrganizationChart"/>
    <dgm:cxn modelId="{EEF0D0E4-6173-4443-B14C-7EAFE7B60757}" type="presParOf" srcId="{8275223E-A1D9-484B-8733-9E75668EDAC6}" destId="{4F79515A-18CF-4734-BF37-327B1C76FD6E}" srcOrd="1" destOrd="0" presId="urn:microsoft.com/office/officeart/2008/layout/HalfCircleOrganizationChart"/>
    <dgm:cxn modelId="{A9D2B6C1-97D7-470E-A41B-2F511B9A193B}" type="presParOf" srcId="{4F79515A-18CF-4734-BF37-327B1C76FD6E}" destId="{3794872E-92A9-4DAC-8BFF-7987E6C225BA}" srcOrd="0" destOrd="0" presId="urn:microsoft.com/office/officeart/2008/layout/HalfCircleOrganizationChart"/>
    <dgm:cxn modelId="{30CEFF81-50B4-4A22-B85F-7B49120E9230}" type="presParOf" srcId="{4F79515A-18CF-4734-BF37-327B1C76FD6E}" destId="{5B202873-9F17-478C-B374-FF3AA4EF2462}" srcOrd="1" destOrd="0" presId="urn:microsoft.com/office/officeart/2008/layout/HalfCircleOrganizationChart"/>
    <dgm:cxn modelId="{489B2AE8-FDAF-4F6F-A09C-76E4C4DDBA8B}" type="presParOf" srcId="{5B202873-9F17-478C-B374-FF3AA4EF2462}" destId="{7EBBD962-B317-40AB-BF1B-9C58F238FE81}" srcOrd="0" destOrd="0" presId="urn:microsoft.com/office/officeart/2008/layout/HalfCircleOrganizationChart"/>
    <dgm:cxn modelId="{8011FF1A-E424-46D1-B335-961151F6F3F2}" type="presParOf" srcId="{7EBBD962-B317-40AB-BF1B-9C58F238FE81}" destId="{60ED86BA-98A4-474E-8E98-E0D4F4F434BA}" srcOrd="0" destOrd="0" presId="urn:microsoft.com/office/officeart/2008/layout/HalfCircleOrganizationChart"/>
    <dgm:cxn modelId="{069544AC-474F-429B-9FA4-6E3276BA3AF2}" type="presParOf" srcId="{7EBBD962-B317-40AB-BF1B-9C58F238FE81}" destId="{7B6AFEDA-05DF-4A18-B74D-DA30699E4A18}" srcOrd="1" destOrd="0" presId="urn:microsoft.com/office/officeart/2008/layout/HalfCircleOrganizationChart"/>
    <dgm:cxn modelId="{48EC3E9A-1138-457A-999C-1B57C3455F4C}" type="presParOf" srcId="{7EBBD962-B317-40AB-BF1B-9C58F238FE81}" destId="{C9A9EA31-5572-4E99-9C41-01C5B3CDA6D6}" srcOrd="2" destOrd="0" presId="urn:microsoft.com/office/officeart/2008/layout/HalfCircleOrganizationChart"/>
    <dgm:cxn modelId="{3B24E4A3-8C65-4349-8491-EA72E31C9FC2}" type="presParOf" srcId="{7EBBD962-B317-40AB-BF1B-9C58F238FE81}" destId="{6BFCA460-ADD7-45F9-9C26-E8FEADE1E60C}" srcOrd="3" destOrd="0" presId="urn:microsoft.com/office/officeart/2008/layout/HalfCircleOrganizationChart"/>
    <dgm:cxn modelId="{D77BB1C6-6BD4-431D-8FA0-C5591A95B4E8}" type="presParOf" srcId="{5B202873-9F17-478C-B374-FF3AA4EF2462}" destId="{0E1FB916-13E4-44FC-BE78-2F4AB8E2D084}" srcOrd="1" destOrd="0" presId="urn:microsoft.com/office/officeart/2008/layout/HalfCircleOrganizationChart"/>
    <dgm:cxn modelId="{0D4AC165-DDA0-4AA9-9355-8327ED4D7491}" type="presParOf" srcId="{5B202873-9F17-478C-B374-FF3AA4EF2462}" destId="{64DCB20B-18B3-43A9-8F58-464E1D8C0EE4}" srcOrd="2" destOrd="0" presId="urn:microsoft.com/office/officeart/2008/layout/HalfCircleOrganizationChart"/>
    <dgm:cxn modelId="{B4344EA5-7733-4FE1-A6FD-0C4EC136DBA1}" type="presParOf" srcId="{4F79515A-18CF-4734-BF37-327B1C76FD6E}" destId="{63BD9016-AB0C-4DF5-92D6-5DCE77051B7B}" srcOrd="2" destOrd="0" presId="urn:microsoft.com/office/officeart/2008/layout/HalfCircleOrganizationChart"/>
    <dgm:cxn modelId="{979AD6C4-D3CA-45B7-A434-7025F32EC43D}" type="presParOf" srcId="{4F79515A-18CF-4734-BF37-327B1C76FD6E}" destId="{A5F4F260-F5CE-4054-A1A8-AAD3A062C891}" srcOrd="3" destOrd="0" presId="urn:microsoft.com/office/officeart/2008/layout/HalfCircleOrganizationChart"/>
    <dgm:cxn modelId="{F1F7BCD6-D6DD-4DD5-AD8F-76F2FED9AB96}" type="presParOf" srcId="{A5F4F260-F5CE-4054-A1A8-AAD3A062C891}" destId="{543545CC-103F-4FAF-AD2B-4607D0FCF3BC}" srcOrd="0" destOrd="0" presId="urn:microsoft.com/office/officeart/2008/layout/HalfCircleOrganizationChart"/>
    <dgm:cxn modelId="{D32C945E-12A4-4AA0-81B3-5B7447A8A09E}" type="presParOf" srcId="{543545CC-103F-4FAF-AD2B-4607D0FCF3BC}" destId="{A3880190-2DAA-4D93-8296-2ECCB74346AB}" srcOrd="0" destOrd="0" presId="urn:microsoft.com/office/officeart/2008/layout/HalfCircleOrganizationChart"/>
    <dgm:cxn modelId="{796F13CC-7613-441C-8031-EBEDC5DF0AA3}" type="presParOf" srcId="{543545CC-103F-4FAF-AD2B-4607D0FCF3BC}" destId="{2499AE3D-A4A7-4034-9626-B6A1E35BAF32}" srcOrd="1" destOrd="0" presId="urn:microsoft.com/office/officeart/2008/layout/HalfCircleOrganizationChart"/>
    <dgm:cxn modelId="{2341A44A-F348-4E35-829B-A98ECBCDB810}" type="presParOf" srcId="{543545CC-103F-4FAF-AD2B-4607D0FCF3BC}" destId="{771E3137-7C6C-4AF4-B8A1-CBAE82A9C557}" srcOrd="2" destOrd="0" presId="urn:microsoft.com/office/officeart/2008/layout/HalfCircleOrganizationChart"/>
    <dgm:cxn modelId="{882FF88D-6C4D-44AB-8EA0-3EB805DD041F}" type="presParOf" srcId="{543545CC-103F-4FAF-AD2B-4607D0FCF3BC}" destId="{47F4DFC2-84B2-4CAE-84B3-7AA12F04A3CE}" srcOrd="3" destOrd="0" presId="urn:microsoft.com/office/officeart/2008/layout/HalfCircleOrganizationChart"/>
    <dgm:cxn modelId="{1F5E6496-078C-4914-B409-6599D8FAF0EF}" type="presParOf" srcId="{A5F4F260-F5CE-4054-A1A8-AAD3A062C891}" destId="{7339D5C4-FBAB-439F-A2B2-887867C8653D}" srcOrd="1" destOrd="0" presId="urn:microsoft.com/office/officeart/2008/layout/HalfCircleOrganizationChart"/>
    <dgm:cxn modelId="{CB8F8986-93B0-47E6-8AE0-E23630E23A36}" type="presParOf" srcId="{A5F4F260-F5CE-4054-A1A8-AAD3A062C891}" destId="{23B85035-A97D-49B9-81AF-0EE41D0DA0D0}" srcOrd="2" destOrd="0" presId="urn:microsoft.com/office/officeart/2008/layout/HalfCircleOrganizationChart"/>
    <dgm:cxn modelId="{25925D0B-C994-4CB1-B12B-AEB1075FA76A}" type="presParOf" srcId="{8275223E-A1D9-484B-8733-9E75668EDAC6}" destId="{C982F509-B227-4CAB-9FCF-402BAD74887C}" srcOrd="2" destOrd="0" presId="urn:microsoft.com/office/officeart/2008/layout/HalfCircleOrganizationChart"/>
    <dgm:cxn modelId="{AC8965B7-E88D-4E64-A011-1D6337380442}" type="presParOf" srcId="{F4D8FCFA-DACD-4164-9E9E-3FD61D854D09}" destId="{11113BB2-8378-4171-AF2D-BCA9388A6B9D}" srcOrd="2" destOrd="0" presId="urn:microsoft.com/office/officeart/2008/layout/HalfCircleOrganizationChart"/>
    <dgm:cxn modelId="{353B3677-FCEC-42B6-BF69-86B0E35C1E89}" type="presParOf" srcId="{6D04FE96-7C1E-4B6F-91E3-07DC4FD979F8}" destId="{34406ED1-FD49-4CDB-95C6-C6A8BB3F01ED}" srcOrd="4" destOrd="0" presId="urn:microsoft.com/office/officeart/2008/layout/HalfCircleOrganizationChart"/>
    <dgm:cxn modelId="{80E2C02B-EEC5-4651-9FF0-960B69694EF8}" type="presParOf" srcId="{34406ED1-FD49-4CDB-95C6-C6A8BB3F01ED}" destId="{AD1CC366-CB1B-4848-B071-B920420E4975}" srcOrd="0" destOrd="0" presId="urn:microsoft.com/office/officeart/2008/layout/HalfCircleOrganizationChart"/>
    <dgm:cxn modelId="{9DEDA071-4E7D-4436-B0C0-31AC93EEC2B5}" type="presParOf" srcId="{AD1CC366-CB1B-4848-B071-B920420E4975}" destId="{6CA67F1B-DEE0-4300-869C-E10176A78DF3}" srcOrd="0" destOrd="0" presId="urn:microsoft.com/office/officeart/2008/layout/HalfCircleOrganizationChart"/>
    <dgm:cxn modelId="{45858CC0-144A-45C2-8F47-AC8BB8F56610}" type="presParOf" srcId="{AD1CC366-CB1B-4848-B071-B920420E4975}" destId="{8423D8BD-6695-4AF3-AF26-CAF1949438F6}" srcOrd="1" destOrd="0" presId="urn:microsoft.com/office/officeart/2008/layout/HalfCircleOrganizationChart"/>
    <dgm:cxn modelId="{9A9D1394-B601-47EA-975A-FBEC7D74FF88}" type="presParOf" srcId="{AD1CC366-CB1B-4848-B071-B920420E4975}" destId="{5E566489-D6DF-4016-B80D-3C5AF5856223}" srcOrd="2" destOrd="0" presId="urn:microsoft.com/office/officeart/2008/layout/HalfCircleOrganizationChart"/>
    <dgm:cxn modelId="{CE6FDD31-68A3-4BC4-A998-91EF7EEB2D3B}" type="presParOf" srcId="{AD1CC366-CB1B-4848-B071-B920420E4975}" destId="{62C55286-4743-402B-A32F-6408275EFE2D}" srcOrd="3" destOrd="0" presId="urn:microsoft.com/office/officeart/2008/layout/HalfCircleOrganizationChart"/>
    <dgm:cxn modelId="{16FD522F-F9FA-4930-A43A-348E6C295710}" type="presParOf" srcId="{34406ED1-FD49-4CDB-95C6-C6A8BB3F01ED}" destId="{F4499E74-52DD-4997-8FCD-B4418503B7B2}" srcOrd="1" destOrd="0" presId="urn:microsoft.com/office/officeart/2008/layout/HalfCircleOrganizationChart"/>
    <dgm:cxn modelId="{A7D5D738-1AE8-4F50-AB24-8FD22343FCF8}" type="presParOf" srcId="{34406ED1-FD49-4CDB-95C6-C6A8BB3F01ED}" destId="{27359F92-A6A2-4E67-9227-0789FC4D40DC}" srcOrd="2" destOrd="0" presId="urn:microsoft.com/office/officeart/2008/layout/HalfCircleOrganizationChart"/>
    <dgm:cxn modelId="{83A0940E-3853-4742-AD8B-822D79C8A203}" type="presParOf" srcId="{6D04FE96-7C1E-4B6F-91E3-07DC4FD979F8}" destId="{C4AB3803-4FA9-4F64-9FBD-3EB9A414302F}" srcOrd="5" destOrd="0" presId="urn:microsoft.com/office/officeart/2008/layout/HalfCircleOrganizationChart"/>
    <dgm:cxn modelId="{1DF78850-ABD4-4196-96EC-FFEEF40C1E9A}" type="presParOf" srcId="{C4AB3803-4FA9-4F64-9FBD-3EB9A414302F}" destId="{EEE9811E-20AE-40AA-BB26-A583C2BF62F9}" srcOrd="0" destOrd="0" presId="urn:microsoft.com/office/officeart/2008/layout/HalfCircleOrganizationChart"/>
    <dgm:cxn modelId="{6FB5EC21-EBFA-4761-9F58-ADF2C7FC5B24}" type="presParOf" srcId="{EEE9811E-20AE-40AA-BB26-A583C2BF62F9}" destId="{ACD548A1-DCC5-46FD-9E59-69B9F1E2A99D}" srcOrd="0" destOrd="0" presId="urn:microsoft.com/office/officeart/2008/layout/HalfCircleOrganizationChart"/>
    <dgm:cxn modelId="{D5A747D6-BC0F-4B2B-AD52-8F4568111CB3}" type="presParOf" srcId="{EEE9811E-20AE-40AA-BB26-A583C2BF62F9}" destId="{4EC48E17-2BBC-460D-B432-A0C16847C0B2}" srcOrd="1" destOrd="0" presId="urn:microsoft.com/office/officeart/2008/layout/HalfCircleOrganizationChart"/>
    <dgm:cxn modelId="{637DB2FF-25E7-4536-9E06-3FF434697AF6}" type="presParOf" srcId="{EEE9811E-20AE-40AA-BB26-A583C2BF62F9}" destId="{BE741800-79EE-4424-B9E5-E218DCAD8382}" srcOrd="2" destOrd="0" presId="urn:microsoft.com/office/officeart/2008/layout/HalfCircleOrganizationChart"/>
    <dgm:cxn modelId="{281B66FA-00EE-49F8-B151-55033673848C}" type="presParOf" srcId="{EEE9811E-20AE-40AA-BB26-A583C2BF62F9}" destId="{8A6A8E1C-FF85-473E-BE63-804902423CD2}" srcOrd="3" destOrd="0" presId="urn:microsoft.com/office/officeart/2008/layout/HalfCircleOrganizationChart"/>
    <dgm:cxn modelId="{BE731356-2CDD-4B05-A367-7147FE269B0B}" type="presParOf" srcId="{C4AB3803-4FA9-4F64-9FBD-3EB9A414302F}" destId="{03C39906-79C0-488B-865E-5A0E390B554E}" srcOrd="1" destOrd="0" presId="urn:microsoft.com/office/officeart/2008/layout/HalfCircleOrganizationChart"/>
    <dgm:cxn modelId="{7142D45C-BE91-4EB0-91CF-A7FD12ED9927}" type="presParOf" srcId="{C4AB3803-4FA9-4F64-9FBD-3EB9A414302F}" destId="{E9929394-9933-42C0-BB02-A4121E7838B4}" srcOrd="2" destOrd="0" presId="urn:microsoft.com/office/officeart/2008/layout/HalfCircleOrganizationChart"/>
    <dgm:cxn modelId="{10177790-8B21-46A1-AD27-774084DE861C}" type="presParOf" srcId="{6D04FE96-7C1E-4B6F-91E3-07DC4FD979F8}" destId="{D70B7945-CD17-4EF5-BA41-C82EDB68C789}" srcOrd="6" destOrd="0" presId="urn:microsoft.com/office/officeart/2008/layout/HalfCircleOrganizationChart"/>
    <dgm:cxn modelId="{EDB923D8-5692-4EDD-97E2-1C58495F215B}" type="presParOf" srcId="{D70B7945-CD17-4EF5-BA41-C82EDB68C789}" destId="{1833A6D4-8175-4522-92C9-35D70779BCA4}" srcOrd="0" destOrd="0" presId="urn:microsoft.com/office/officeart/2008/layout/HalfCircleOrganizationChart"/>
    <dgm:cxn modelId="{28A39A4B-802F-4889-AAA8-20399DB9AB10}" type="presParOf" srcId="{1833A6D4-8175-4522-92C9-35D70779BCA4}" destId="{B61E9D2F-5F02-45CA-91E2-1AEC5EFFCADB}" srcOrd="0" destOrd="0" presId="urn:microsoft.com/office/officeart/2008/layout/HalfCircleOrganizationChart"/>
    <dgm:cxn modelId="{03BB5E51-B3A9-4B0B-AC80-5AA1D5368584}" type="presParOf" srcId="{1833A6D4-8175-4522-92C9-35D70779BCA4}" destId="{EC4A0A11-D597-482F-9D5C-1C2C5605EAAC}" srcOrd="1" destOrd="0" presId="urn:microsoft.com/office/officeart/2008/layout/HalfCircleOrganizationChart"/>
    <dgm:cxn modelId="{53C13806-88BF-49D1-94A5-8314D7969F8C}" type="presParOf" srcId="{1833A6D4-8175-4522-92C9-35D70779BCA4}" destId="{BC4DA61F-F2A4-425A-94C1-505C38955949}" srcOrd="2" destOrd="0" presId="urn:microsoft.com/office/officeart/2008/layout/HalfCircleOrganizationChart"/>
    <dgm:cxn modelId="{4455C363-0C55-4BEA-957F-DBBBC29E40AC}" type="presParOf" srcId="{1833A6D4-8175-4522-92C9-35D70779BCA4}" destId="{97CA9619-8236-469A-909E-BEB0BAABE69D}" srcOrd="3" destOrd="0" presId="urn:microsoft.com/office/officeart/2008/layout/HalfCircleOrganizationChart"/>
    <dgm:cxn modelId="{899135B7-A87C-4923-9024-1E712D182EDD}" type="presParOf" srcId="{D70B7945-CD17-4EF5-BA41-C82EDB68C789}" destId="{483F095C-8A48-46A4-BD5A-FD8B37879506}" srcOrd="1" destOrd="0" presId="urn:microsoft.com/office/officeart/2008/layout/HalfCircleOrganizationChart"/>
    <dgm:cxn modelId="{D8249104-4D45-4C70-BD01-27DBD0E1652B}" type="presParOf" srcId="{D70B7945-CD17-4EF5-BA41-C82EDB68C789}" destId="{164BC2B1-5D97-4003-A350-69C40BF58FD0}" srcOrd="2" destOrd="0" presId="urn:microsoft.com/office/officeart/2008/layout/HalfCircleOrganizationChart"/>
    <dgm:cxn modelId="{169AD7EE-F676-447F-ADDC-2ABB5A94EAD6}" type="presParOf" srcId="{6D04FE96-7C1E-4B6F-91E3-07DC4FD979F8}" destId="{D23CA81C-7AEF-4A11-8FC3-7B0E4E9FBBB9}" srcOrd="7" destOrd="0" presId="urn:microsoft.com/office/officeart/2008/layout/HalfCircleOrganizationChart"/>
    <dgm:cxn modelId="{A61DE072-3187-4E45-B0F5-7990E00A270F}" type="presParOf" srcId="{D23CA81C-7AEF-4A11-8FC3-7B0E4E9FBBB9}" destId="{34782F02-B9F5-4069-A2B3-B496ACDB4213}" srcOrd="0" destOrd="0" presId="urn:microsoft.com/office/officeart/2008/layout/HalfCircleOrganizationChart"/>
    <dgm:cxn modelId="{E3461ABC-17DC-4CE6-A84F-23955588930F}" type="presParOf" srcId="{34782F02-B9F5-4069-A2B3-B496ACDB4213}" destId="{E1B798CB-16E6-47A8-9FD0-B023D4DF0E24}" srcOrd="0" destOrd="0" presId="urn:microsoft.com/office/officeart/2008/layout/HalfCircleOrganizationChart"/>
    <dgm:cxn modelId="{20E9E72A-F83C-4820-B1F0-9186CA672F5E}" type="presParOf" srcId="{34782F02-B9F5-4069-A2B3-B496ACDB4213}" destId="{2A48CF67-AF05-4B57-8261-F100B41288A4}" srcOrd="1" destOrd="0" presId="urn:microsoft.com/office/officeart/2008/layout/HalfCircleOrganizationChart"/>
    <dgm:cxn modelId="{43671CD8-634F-4A73-A0AC-C823D7E9D90D}" type="presParOf" srcId="{34782F02-B9F5-4069-A2B3-B496ACDB4213}" destId="{981F34CB-F62B-4AB2-B59A-AA6DC56B94B1}" srcOrd="2" destOrd="0" presId="urn:microsoft.com/office/officeart/2008/layout/HalfCircleOrganizationChart"/>
    <dgm:cxn modelId="{7EA3D9C5-D4C6-4B7D-9F4A-EBB026017D3C}" type="presParOf" srcId="{34782F02-B9F5-4069-A2B3-B496ACDB4213}" destId="{902B1ED6-3BED-485E-91FF-95AED960FDD2}" srcOrd="3" destOrd="0" presId="urn:microsoft.com/office/officeart/2008/layout/HalfCircleOrganizationChart"/>
    <dgm:cxn modelId="{BD4AB484-4034-4B75-9AD0-4654D7D8D656}" type="presParOf" srcId="{D23CA81C-7AEF-4A11-8FC3-7B0E4E9FBBB9}" destId="{B6C8457E-82F5-4C41-9D84-2A165B006B69}" srcOrd="1" destOrd="0" presId="urn:microsoft.com/office/officeart/2008/layout/HalfCircleOrganizationChart"/>
    <dgm:cxn modelId="{05CFCF87-1830-4DCA-BBA7-8267E9D3736E}" type="presParOf" srcId="{D23CA81C-7AEF-4A11-8FC3-7B0E4E9FBBB9}" destId="{0F2D3D8B-8771-4C97-83CF-1DE87526821D}" srcOrd="2" destOrd="0" presId="urn:microsoft.com/office/officeart/2008/layout/HalfCircleOrganizationChart"/>
    <dgm:cxn modelId="{066D41D5-3A52-4F2F-8E46-B57F9B50619B}" type="presParOf" srcId="{6D04FE96-7C1E-4B6F-91E3-07DC4FD979F8}" destId="{062F2A9F-443B-41FE-A844-DCB47B55D71D}" srcOrd="8" destOrd="0" presId="urn:microsoft.com/office/officeart/2008/layout/HalfCircleOrganizationChart"/>
    <dgm:cxn modelId="{BA715A90-E79B-47C1-A6ED-3B2865C1EE3A}" type="presParOf" srcId="{062F2A9F-443B-41FE-A844-DCB47B55D71D}" destId="{8E985494-818B-44FA-8B62-53A36E17EF36}" srcOrd="0" destOrd="0" presId="urn:microsoft.com/office/officeart/2008/layout/HalfCircleOrganizationChart"/>
    <dgm:cxn modelId="{A4BCAE40-2292-4A6B-8B2C-39AC1256DDFF}" type="presParOf" srcId="{8E985494-818B-44FA-8B62-53A36E17EF36}" destId="{9D2BD9AA-5CFB-4DC9-92FA-28B60ACE7E61}" srcOrd="0" destOrd="0" presId="urn:microsoft.com/office/officeart/2008/layout/HalfCircleOrganizationChart"/>
    <dgm:cxn modelId="{E96F0E20-5416-46B1-99A7-593C10256553}" type="presParOf" srcId="{8E985494-818B-44FA-8B62-53A36E17EF36}" destId="{ACF19959-A034-4F4D-8F1B-B5F0E8633B52}" srcOrd="1" destOrd="0" presId="urn:microsoft.com/office/officeart/2008/layout/HalfCircleOrganizationChart"/>
    <dgm:cxn modelId="{1584F9F4-4125-4942-A4FF-887A119D665D}" type="presParOf" srcId="{8E985494-818B-44FA-8B62-53A36E17EF36}" destId="{74E2EA7A-E36A-47E6-A6A1-B741A671F2D9}" srcOrd="2" destOrd="0" presId="urn:microsoft.com/office/officeart/2008/layout/HalfCircleOrganizationChart"/>
    <dgm:cxn modelId="{C8D999F7-6B10-4015-A62B-39A71E74DB90}" type="presParOf" srcId="{8E985494-818B-44FA-8B62-53A36E17EF36}" destId="{D19C028E-361B-4193-8000-3BB921A76D73}" srcOrd="3" destOrd="0" presId="urn:microsoft.com/office/officeart/2008/layout/HalfCircleOrganizationChart"/>
    <dgm:cxn modelId="{7044468D-D4D8-4E36-8411-C104C686F8CA}" type="presParOf" srcId="{062F2A9F-443B-41FE-A844-DCB47B55D71D}" destId="{E4F890BC-5778-4082-B5E1-20B494107424}" srcOrd="1" destOrd="0" presId="urn:microsoft.com/office/officeart/2008/layout/HalfCircleOrganizationChart"/>
    <dgm:cxn modelId="{4ACCD89F-C33D-4521-ABDE-5FA9A4E2388C}" type="presParOf" srcId="{062F2A9F-443B-41FE-A844-DCB47B55D71D}" destId="{751110D7-E5BD-4BF8-835F-7F601C8C30CD}" srcOrd="2" destOrd="0" presId="urn:microsoft.com/office/officeart/2008/layout/HalfCircleOrganizationChart"/>
    <dgm:cxn modelId="{F989842B-08E5-4C59-A858-47C4F824555E}" type="presParOf" srcId="{6D04FE96-7C1E-4B6F-91E3-07DC4FD979F8}" destId="{493636A2-4D52-4948-B896-3E2B452B7098}" srcOrd="9" destOrd="0" presId="urn:microsoft.com/office/officeart/2008/layout/HalfCircleOrganizationChart"/>
    <dgm:cxn modelId="{E678C59F-35D5-4138-B58B-D3630D87AD5C}" type="presParOf" srcId="{493636A2-4D52-4948-B896-3E2B452B7098}" destId="{2EE48261-F3C5-4221-ACE2-0B3CF1302A0C}" srcOrd="0" destOrd="0" presId="urn:microsoft.com/office/officeart/2008/layout/HalfCircleOrganizationChart"/>
    <dgm:cxn modelId="{4B6958AC-77F5-4681-9F68-014D7C1ACD71}" type="presParOf" srcId="{2EE48261-F3C5-4221-ACE2-0B3CF1302A0C}" destId="{982BE7B7-080D-49D6-AF00-90DCDF4E6D9D}" srcOrd="0" destOrd="0" presId="urn:microsoft.com/office/officeart/2008/layout/HalfCircleOrganizationChart"/>
    <dgm:cxn modelId="{3E1E8D8A-44BF-4B3E-8342-FFA0B838F73E}" type="presParOf" srcId="{2EE48261-F3C5-4221-ACE2-0B3CF1302A0C}" destId="{B0BB7EBB-6C68-4F6D-B1D5-7D68262EDE81}" srcOrd="1" destOrd="0" presId="urn:microsoft.com/office/officeart/2008/layout/HalfCircleOrganizationChart"/>
    <dgm:cxn modelId="{858DB737-77B6-45B3-96C6-82D82234ABF6}" type="presParOf" srcId="{2EE48261-F3C5-4221-ACE2-0B3CF1302A0C}" destId="{4A34489D-4B78-4F58-A02E-D179AA028D24}" srcOrd="2" destOrd="0" presId="urn:microsoft.com/office/officeart/2008/layout/HalfCircleOrganizationChart"/>
    <dgm:cxn modelId="{4F728B0D-5051-4148-9372-EA73393CF107}" type="presParOf" srcId="{2EE48261-F3C5-4221-ACE2-0B3CF1302A0C}" destId="{19FC9642-24EB-40B8-83F2-18748DCF08CD}" srcOrd="3" destOrd="0" presId="urn:microsoft.com/office/officeart/2008/layout/HalfCircleOrganizationChart"/>
    <dgm:cxn modelId="{5206BA22-2A49-4A62-8408-1BD2F6E3F492}" type="presParOf" srcId="{493636A2-4D52-4948-B896-3E2B452B7098}" destId="{6101FF33-7EEE-4DE9-ADDE-460A10B58EEF}" srcOrd="1" destOrd="0" presId="urn:microsoft.com/office/officeart/2008/layout/HalfCircleOrganizationChart"/>
    <dgm:cxn modelId="{A9437D50-71CA-456C-A061-8E7349F78547}" type="presParOf" srcId="{493636A2-4D52-4948-B896-3E2B452B7098}" destId="{FC265170-F93D-4126-A04F-6813D61B9442}" srcOrd="2" destOrd="0" presId="urn:microsoft.com/office/officeart/2008/layout/HalfCircleOrganizationChart"/>
    <dgm:cxn modelId="{88761F17-0FFE-4D69-9B24-6FF4CF5CD66F}" type="presParOf" srcId="{6D04FE96-7C1E-4B6F-91E3-07DC4FD979F8}" destId="{DDB998FE-415C-4C88-B9D8-EA660414ADF7}" srcOrd="10" destOrd="0" presId="urn:microsoft.com/office/officeart/2008/layout/HalfCircleOrganizationChart"/>
    <dgm:cxn modelId="{F4A2CE10-3504-4416-A104-6DC186CDBBFB}" type="presParOf" srcId="{DDB998FE-415C-4C88-B9D8-EA660414ADF7}" destId="{FDD42C76-0914-4C93-8E5B-1DA96912638A}" srcOrd="0" destOrd="0" presId="urn:microsoft.com/office/officeart/2008/layout/HalfCircleOrganizationChart"/>
    <dgm:cxn modelId="{C6806469-FEBF-4E02-B04F-1985644E4109}" type="presParOf" srcId="{FDD42C76-0914-4C93-8E5B-1DA96912638A}" destId="{00990AAB-E6FB-40B3-86B1-5FF2B5A7442F}" srcOrd="0" destOrd="0" presId="urn:microsoft.com/office/officeart/2008/layout/HalfCircleOrganizationChart"/>
    <dgm:cxn modelId="{970A0507-BCC2-499B-A0E4-A5509B787C18}" type="presParOf" srcId="{FDD42C76-0914-4C93-8E5B-1DA96912638A}" destId="{AC9A3FBA-4C82-499E-8DEB-6BB73EDF2F26}" srcOrd="1" destOrd="0" presId="urn:microsoft.com/office/officeart/2008/layout/HalfCircleOrganizationChart"/>
    <dgm:cxn modelId="{428E27F2-04A8-4F48-8A7E-0421E8921FA5}" type="presParOf" srcId="{FDD42C76-0914-4C93-8E5B-1DA96912638A}" destId="{95F17C00-9506-4FE2-94B3-662AF1ADE339}" srcOrd="2" destOrd="0" presId="urn:microsoft.com/office/officeart/2008/layout/HalfCircleOrganizationChart"/>
    <dgm:cxn modelId="{E11F519A-D042-45AE-91E9-B1786E4B8B1A}" type="presParOf" srcId="{FDD42C76-0914-4C93-8E5B-1DA96912638A}" destId="{45571FFB-83CA-496D-A561-F176B26A198F}" srcOrd="3" destOrd="0" presId="urn:microsoft.com/office/officeart/2008/layout/HalfCircleOrganizationChart"/>
    <dgm:cxn modelId="{1CA319DF-68E7-416C-9294-E4E0509C874A}" type="presParOf" srcId="{DDB998FE-415C-4C88-B9D8-EA660414ADF7}" destId="{C892EAAD-7BE1-4B1B-AEEA-14C84D0578F2}" srcOrd="1" destOrd="0" presId="urn:microsoft.com/office/officeart/2008/layout/HalfCircleOrganizationChart"/>
    <dgm:cxn modelId="{8229AA31-C858-44A1-AFF6-F20C04255B05}" type="presParOf" srcId="{C892EAAD-7BE1-4B1B-AEEA-14C84D0578F2}" destId="{26CE6F85-AD97-4984-939A-71A3730A0469}" srcOrd="0" destOrd="0" presId="urn:microsoft.com/office/officeart/2008/layout/HalfCircleOrganizationChart"/>
    <dgm:cxn modelId="{0B9C8488-A4D4-4130-9C4D-07C689ADA54E}" type="presParOf" srcId="{C892EAAD-7BE1-4B1B-AEEA-14C84D0578F2}" destId="{6D92D95A-A9FE-4BD4-9EA9-083C6E34541F}" srcOrd="1" destOrd="0" presId="urn:microsoft.com/office/officeart/2008/layout/HalfCircleOrganizationChart"/>
    <dgm:cxn modelId="{552B81C3-85E9-4A7B-B6C7-08E8C0BE3CB0}" type="presParOf" srcId="{6D92D95A-A9FE-4BD4-9EA9-083C6E34541F}" destId="{A4C09267-8636-42F9-9048-2F63D0EC66A6}" srcOrd="0" destOrd="0" presId="urn:microsoft.com/office/officeart/2008/layout/HalfCircleOrganizationChart"/>
    <dgm:cxn modelId="{36576351-2D4F-4771-B29F-3D151AE6CDD8}" type="presParOf" srcId="{A4C09267-8636-42F9-9048-2F63D0EC66A6}" destId="{EC0E0E53-3050-4827-B69E-96657C7F82AE}" srcOrd="0" destOrd="0" presId="urn:microsoft.com/office/officeart/2008/layout/HalfCircleOrganizationChart"/>
    <dgm:cxn modelId="{44FB0057-8776-4B75-86BB-FAB9609D9970}" type="presParOf" srcId="{A4C09267-8636-42F9-9048-2F63D0EC66A6}" destId="{9B88F54C-557A-46CE-ADF4-C0B489ABED0D}" srcOrd="1" destOrd="0" presId="urn:microsoft.com/office/officeart/2008/layout/HalfCircleOrganizationChart"/>
    <dgm:cxn modelId="{198EFDF0-B5C1-4EA7-9F7B-62814E5E458E}" type="presParOf" srcId="{A4C09267-8636-42F9-9048-2F63D0EC66A6}" destId="{3D3F196F-0B6B-4C5F-8422-A5F28E8C1C79}" srcOrd="2" destOrd="0" presId="urn:microsoft.com/office/officeart/2008/layout/HalfCircleOrganizationChart"/>
    <dgm:cxn modelId="{A1FBD0DE-CE51-44EF-AEBA-5080F5B7E273}" type="presParOf" srcId="{A4C09267-8636-42F9-9048-2F63D0EC66A6}" destId="{82B565F5-2361-4046-A252-05F731D34599}" srcOrd="3" destOrd="0" presId="urn:microsoft.com/office/officeart/2008/layout/HalfCircleOrganizationChart"/>
    <dgm:cxn modelId="{A01907FD-079E-4F1A-9EE8-B27CE8BA5ECA}" type="presParOf" srcId="{6D92D95A-A9FE-4BD4-9EA9-083C6E34541F}" destId="{B9063402-63ED-4AAD-B2D2-EAC4F8BB0F68}" srcOrd="1" destOrd="0" presId="urn:microsoft.com/office/officeart/2008/layout/HalfCircleOrganizationChart"/>
    <dgm:cxn modelId="{FCE74BF2-7B6E-4C47-9A5D-9442688520EC}" type="presParOf" srcId="{6D92D95A-A9FE-4BD4-9EA9-083C6E34541F}" destId="{2FB37C81-F297-4779-B41A-D3C2E5CC17FE}" srcOrd="2" destOrd="0" presId="urn:microsoft.com/office/officeart/2008/layout/HalfCircleOrganizationChart"/>
    <dgm:cxn modelId="{85DAA8CD-DC6E-4BD6-AEB9-2975771AC6CD}" type="presParOf" srcId="{C892EAAD-7BE1-4B1B-AEEA-14C84D0578F2}" destId="{E75D6D0E-DCCD-41D8-9F7D-34013B735ED9}" srcOrd="2" destOrd="0" presId="urn:microsoft.com/office/officeart/2008/layout/HalfCircleOrganizationChart"/>
    <dgm:cxn modelId="{6207DB6C-D0E0-4273-9F1B-F17064FDCBE8}" type="presParOf" srcId="{C892EAAD-7BE1-4B1B-AEEA-14C84D0578F2}" destId="{91528EA3-61DB-45C0-B2F4-8D56BD8C98A6}" srcOrd="3" destOrd="0" presId="urn:microsoft.com/office/officeart/2008/layout/HalfCircleOrganizationChart"/>
    <dgm:cxn modelId="{3D8FFADC-699A-47DF-9504-C32D7AE8B413}" type="presParOf" srcId="{91528EA3-61DB-45C0-B2F4-8D56BD8C98A6}" destId="{B4EE47C3-CABA-48E2-B10C-E212180C55FB}" srcOrd="0" destOrd="0" presId="urn:microsoft.com/office/officeart/2008/layout/HalfCircleOrganizationChart"/>
    <dgm:cxn modelId="{971884A5-0D22-422D-A11A-577AAE0FC0C6}" type="presParOf" srcId="{B4EE47C3-CABA-48E2-B10C-E212180C55FB}" destId="{BE0FC18A-4AFA-41B1-87E1-6B362A7A63E4}" srcOrd="0" destOrd="0" presId="urn:microsoft.com/office/officeart/2008/layout/HalfCircleOrganizationChart"/>
    <dgm:cxn modelId="{6287A151-B93A-4854-9693-5D0E680E73DF}" type="presParOf" srcId="{B4EE47C3-CABA-48E2-B10C-E212180C55FB}" destId="{86251A95-D501-4E7A-84D1-BF85DAE96660}" srcOrd="1" destOrd="0" presId="urn:microsoft.com/office/officeart/2008/layout/HalfCircleOrganizationChart"/>
    <dgm:cxn modelId="{895632ED-BEA7-4E45-9486-EB93F714A93C}" type="presParOf" srcId="{B4EE47C3-CABA-48E2-B10C-E212180C55FB}" destId="{0138B02B-2A3A-4671-966C-4C06F5DB2BF1}" srcOrd="2" destOrd="0" presId="urn:microsoft.com/office/officeart/2008/layout/HalfCircleOrganizationChart"/>
    <dgm:cxn modelId="{7AD41C1D-F572-4A0B-B6AA-7CC0545824F9}" type="presParOf" srcId="{B4EE47C3-CABA-48E2-B10C-E212180C55FB}" destId="{38806C20-4EC8-4EB0-8846-D2115A1AC250}" srcOrd="3" destOrd="0" presId="urn:microsoft.com/office/officeart/2008/layout/HalfCircleOrganizationChart"/>
    <dgm:cxn modelId="{385C5ED5-0BAB-479A-8953-6314006638AF}" type="presParOf" srcId="{91528EA3-61DB-45C0-B2F4-8D56BD8C98A6}" destId="{860D5537-D9B9-40E8-A994-0040EC0F3DD3}" srcOrd="1" destOrd="0" presId="urn:microsoft.com/office/officeart/2008/layout/HalfCircleOrganizationChart"/>
    <dgm:cxn modelId="{F2C03372-54E3-420A-A33B-CDAE22F663E3}" type="presParOf" srcId="{860D5537-D9B9-40E8-A994-0040EC0F3DD3}" destId="{39453220-6727-40F1-9110-EF93F7E74434}" srcOrd="0" destOrd="0" presId="urn:microsoft.com/office/officeart/2008/layout/HalfCircleOrganizationChart"/>
    <dgm:cxn modelId="{732B98B5-AEEB-4663-873C-943FBBE13EC0}" type="presParOf" srcId="{860D5537-D9B9-40E8-A994-0040EC0F3DD3}" destId="{02B4FD64-6613-45CF-97AE-45BA56CB0B4E}" srcOrd="1" destOrd="0" presId="urn:microsoft.com/office/officeart/2008/layout/HalfCircleOrganizationChart"/>
    <dgm:cxn modelId="{CF2B5348-7512-481F-8839-00D00305AA22}" type="presParOf" srcId="{02B4FD64-6613-45CF-97AE-45BA56CB0B4E}" destId="{B2E1B5D3-21EC-4BAC-A4B7-5CE32EA8F5B4}" srcOrd="0" destOrd="0" presId="urn:microsoft.com/office/officeart/2008/layout/HalfCircleOrganizationChart"/>
    <dgm:cxn modelId="{6DE32C87-8A87-46AD-A880-64F9E9F51647}" type="presParOf" srcId="{B2E1B5D3-21EC-4BAC-A4B7-5CE32EA8F5B4}" destId="{8F8089FC-48E9-4EFD-9BB6-1424C6164465}" srcOrd="0" destOrd="0" presId="urn:microsoft.com/office/officeart/2008/layout/HalfCircleOrganizationChart"/>
    <dgm:cxn modelId="{15D229EF-DD04-42F5-AC5A-5F4536FDF1AB}" type="presParOf" srcId="{B2E1B5D3-21EC-4BAC-A4B7-5CE32EA8F5B4}" destId="{966DCF37-6629-4833-BB44-6A91C093A90E}" srcOrd="1" destOrd="0" presId="urn:microsoft.com/office/officeart/2008/layout/HalfCircleOrganizationChart"/>
    <dgm:cxn modelId="{84D46CDA-99C3-48CB-B791-DE7F88349A01}" type="presParOf" srcId="{B2E1B5D3-21EC-4BAC-A4B7-5CE32EA8F5B4}" destId="{81CCC8FE-26FF-40A5-BE2E-19BC24BF48F0}" srcOrd="2" destOrd="0" presId="urn:microsoft.com/office/officeart/2008/layout/HalfCircleOrganizationChart"/>
    <dgm:cxn modelId="{80239096-E847-4B0F-958A-4DD2E792D076}" type="presParOf" srcId="{B2E1B5D3-21EC-4BAC-A4B7-5CE32EA8F5B4}" destId="{6D4BB17E-652B-46E4-AE57-52B7083EEFA4}" srcOrd="3" destOrd="0" presId="urn:microsoft.com/office/officeart/2008/layout/HalfCircleOrganizationChart"/>
    <dgm:cxn modelId="{050D2117-6A2A-4FB7-8A84-158C0087AD62}" type="presParOf" srcId="{02B4FD64-6613-45CF-97AE-45BA56CB0B4E}" destId="{10013ED8-DF76-48A7-B838-1BF0AA7F3C71}" srcOrd="1" destOrd="0" presId="urn:microsoft.com/office/officeart/2008/layout/HalfCircleOrganizationChart"/>
    <dgm:cxn modelId="{83DF470D-BB97-4002-9991-F63DAABE023E}" type="presParOf" srcId="{02B4FD64-6613-45CF-97AE-45BA56CB0B4E}" destId="{84A6B2B0-B811-4F15-AE01-D3840919E72C}" srcOrd="2" destOrd="0" presId="urn:microsoft.com/office/officeart/2008/layout/HalfCircleOrganizationChart"/>
    <dgm:cxn modelId="{9AC856FB-D620-4AAD-B258-3AE7E927331D}" type="presParOf" srcId="{860D5537-D9B9-40E8-A994-0040EC0F3DD3}" destId="{172F0E35-8463-4F4E-98F1-BF43189FCEDB}" srcOrd="2" destOrd="0" presId="urn:microsoft.com/office/officeart/2008/layout/HalfCircleOrganizationChart"/>
    <dgm:cxn modelId="{A783325E-DAFC-4C86-BB72-93E9217DCD0D}" type="presParOf" srcId="{860D5537-D9B9-40E8-A994-0040EC0F3DD3}" destId="{8BF835C9-50C9-4946-9BE3-F2EBFD60C098}" srcOrd="3" destOrd="0" presId="urn:microsoft.com/office/officeart/2008/layout/HalfCircleOrganizationChart"/>
    <dgm:cxn modelId="{B228E603-3473-4C44-A971-9E2D303EA972}" type="presParOf" srcId="{8BF835C9-50C9-4946-9BE3-F2EBFD60C098}" destId="{F4DB7455-AD83-42AC-931B-B9F3BD0EFF50}" srcOrd="0" destOrd="0" presId="urn:microsoft.com/office/officeart/2008/layout/HalfCircleOrganizationChart"/>
    <dgm:cxn modelId="{4F2D34BF-8DA0-4877-AF3D-0D38B09D65A1}" type="presParOf" srcId="{F4DB7455-AD83-42AC-931B-B9F3BD0EFF50}" destId="{523BED33-46E5-4426-A0B3-096F2501B3DD}" srcOrd="0" destOrd="0" presId="urn:microsoft.com/office/officeart/2008/layout/HalfCircleOrganizationChart"/>
    <dgm:cxn modelId="{E18CEA8C-7C3B-4B2D-BBE8-0E0DA3AFA040}" type="presParOf" srcId="{F4DB7455-AD83-42AC-931B-B9F3BD0EFF50}" destId="{FA048C5F-5082-4E37-A488-B5F69B9BC066}" srcOrd="1" destOrd="0" presId="urn:microsoft.com/office/officeart/2008/layout/HalfCircleOrganizationChart"/>
    <dgm:cxn modelId="{C39B7CE3-A59D-4C1E-B030-592D2BE8ECF8}" type="presParOf" srcId="{F4DB7455-AD83-42AC-931B-B9F3BD0EFF50}" destId="{304B2046-0D21-4FF0-ADAF-717AEA32D4E1}" srcOrd="2" destOrd="0" presId="urn:microsoft.com/office/officeart/2008/layout/HalfCircleOrganizationChart"/>
    <dgm:cxn modelId="{6972DE9F-95B5-49FD-B294-F709C6C12DCD}" type="presParOf" srcId="{F4DB7455-AD83-42AC-931B-B9F3BD0EFF50}" destId="{0B956CD6-7179-4916-8500-4A597EAA2A74}" srcOrd="3" destOrd="0" presId="urn:microsoft.com/office/officeart/2008/layout/HalfCircleOrganizationChart"/>
    <dgm:cxn modelId="{381187A5-6B83-42B5-9F6E-0CC2D61275A7}" type="presParOf" srcId="{8BF835C9-50C9-4946-9BE3-F2EBFD60C098}" destId="{98565742-CD72-4886-AE68-817F94C03BEE}" srcOrd="1" destOrd="0" presId="urn:microsoft.com/office/officeart/2008/layout/HalfCircleOrganizationChart"/>
    <dgm:cxn modelId="{3DAC8F0C-B5FF-4D84-A91B-C6F9BC1DE441}" type="presParOf" srcId="{8BF835C9-50C9-4946-9BE3-F2EBFD60C098}" destId="{75E9944D-0580-4032-92F9-9F7270A48FF2}" srcOrd="2" destOrd="0" presId="urn:microsoft.com/office/officeart/2008/layout/HalfCircleOrganizationChart"/>
    <dgm:cxn modelId="{648B068E-5FBB-4F9E-874A-D946460ED213}" type="presParOf" srcId="{91528EA3-61DB-45C0-B2F4-8D56BD8C98A6}" destId="{42909DD8-5BA9-4971-994F-727CF46FD4DB}" srcOrd="2" destOrd="0" presId="urn:microsoft.com/office/officeart/2008/layout/HalfCircleOrganizationChart"/>
    <dgm:cxn modelId="{25A4F338-C56D-4DE9-95B6-157AB7C1E0A3}" type="presParOf" srcId="{DDB998FE-415C-4C88-B9D8-EA660414ADF7}" destId="{36DAC671-7556-4391-9965-643A3B438F6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73D34-7BE5-44D0-A804-9502731C3991}">
      <dsp:nvSpPr>
        <dsp:cNvPr id="0" name=""/>
        <dsp:cNvSpPr/>
      </dsp:nvSpPr>
      <dsp:spPr>
        <a:xfrm>
          <a:off x="121183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92634-1C8B-49A2-A74F-348FECD91DD1}">
      <dsp:nvSpPr>
        <dsp:cNvPr id="0" name=""/>
        <dsp:cNvSpPr/>
      </dsp:nvSpPr>
      <dsp:spPr>
        <a:xfrm>
          <a:off x="121183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5AE9D-34A4-4405-B2BA-AF8A6F00536D}">
      <dsp:nvSpPr>
        <dsp:cNvPr id="0" name=""/>
        <dsp:cNvSpPr/>
      </dsp:nvSpPr>
      <dsp:spPr>
        <a:xfrm>
          <a:off x="2972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err="1" smtClean="0"/>
            <a:t>space</a:t>
          </a:r>
          <a:r>
            <a:rPr lang="fr-CH" sz="700" kern="1200" dirty="0" smtClean="0"/>
            <a:t/>
          </a:r>
          <a:br>
            <a:rPr lang="fr-CH" sz="700" kern="1200" dirty="0" smtClean="0"/>
          </a:br>
          <a:r>
            <a:rPr lang="fr-CH" sz="700" kern="1200" dirty="0" smtClean="0"/>
            <a:t>7</a:t>
          </a:r>
          <a:endParaRPr lang="fr-CH" sz="700" kern="1200" dirty="0"/>
        </a:p>
      </dsp:txBody>
      <dsp:txXfrm>
        <a:off x="2972" y="456128"/>
        <a:ext cx="472842" cy="151309"/>
      </dsp:txXfrm>
    </dsp:sp>
    <dsp:sp modelId="{5F961CC7-4F74-426D-917B-94EEBBA77273}">
      <dsp:nvSpPr>
        <dsp:cNvPr id="0" name=""/>
        <dsp:cNvSpPr/>
      </dsp:nvSpPr>
      <dsp:spPr>
        <a:xfrm>
          <a:off x="693322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00249-458A-4F9E-A3DE-E3CC6FCDEC14}">
      <dsp:nvSpPr>
        <dsp:cNvPr id="0" name=""/>
        <dsp:cNvSpPr/>
      </dsp:nvSpPr>
      <dsp:spPr>
        <a:xfrm>
          <a:off x="693322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97AF-9139-4807-A721-66EC942BC6C4}">
      <dsp:nvSpPr>
        <dsp:cNvPr id="0" name=""/>
        <dsp:cNvSpPr/>
      </dsp:nvSpPr>
      <dsp:spPr>
        <a:xfrm>
          <a:off x="575111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A</a:t>
          </a:r>
          <a:br>
            <a:rPr lang="fr-CH" sz="700" kern="1200" dirty="0" smtClean="0"/>
          </a:br>
          <a:r>
            <a:rPr lang="fr-CH" sz="700" kern="1200" dirty="0" smtClean="0"/>
            <a:t>4</a:t>
          </a:r>
          <a:endParaRPr lang="fr-CH" sz="700" kern="1200" dirty="0"/>
        </a:p>
      </dsp:txBody>
      <dsp:txXfrm>
        <a:off x="575111" y="456128"/>
        <a:ext cx="472842" cy="151309"/>
      </dsp:txXfrm>
    </dsp:sp>
    <dsp:sp modelId="{463A5062-7A80-494C-9E06-02A05985E034}">
      <dsp:nvSpPr>
        <dsp:cNvPr id="0" name=""/>
        <dsp:cNvSpPr/>
      </dsp:nvSpPr>
      <dsp:spPr>
        <a:xfrm>
          <a:off x="1265461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49B4-5170-480E-9112-106F83C8C860}">
      <dsp:nvSpPr>
        <dsp:cNvPr id="0" name=""/>
        <dsp:cNvSpPr/>
      </dsp:nvSpPr>
      <dsp:spPr>
        <a:xfrm>
          <a:off x="1265461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60187-8EE8-418A-A652-449AC375469A}">
      <dsp:nvSpPr>
        <dsp:cNvPr id="0" name=""/>
        <dsp:cNvSpPr/>
      </dsp:nvSpPr>
      <dsp:spPr>
        <a:xfrm>
          <a:off x="1147250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E</a:t>
          </a:r>
          <a:br>
            <a:rPr lang="fr-CH" sz="700" kern="1200" dirty="0" smtClean="0"/>
          </a:br>
          <a:r>
            <a:rPr lang="fr-CH" sz="700" kern="1200" dirty="0" smtClean="0"/>
            <a:t>4</a:t>
          </a:r>
          <a:endParaRPr lang="fr-CH" sz="700" kern="1200" dirty="0"/>
        </a:p>
      </dsp:txBody>
      <dsp:txXfrm>
        <a:off x="1147250" y="456128"/>
        <a:ext cx="472842" cy="151309"/>
      </dsp:txXfrm>
    </dsp:sp>
    <dsp:sp modelId="{96BFE672-4735-4813-9236-268CF0CF6C54}">
      <dsp:nvSpPr>
        <dsp:cNvPr id="0" name=""/>
        <dsp:cNvSpPr/>
      </dsp:nvSpPr>
      <dsp:spPr>
        <a:xfrm>
          <a:off x="1837600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B88E-50C3-45FD-8E6A-D35D19343FDB}">
      <dsp:nvSpPr>
        <dsp:cNvPr id="0" name=""/>
        <dsp:cNvSpPr/>
      </dsp:nvSpPr>
      <dsp:spPr>
        <a:xfrm>
          <a:off x="1837600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40498-DF3D-4AEE-8A4A-928C7497BC5C}">
      <dsp:nvSpPr>
        <dsp:cNvPr id="0" name=""/>
        <dsp:cNvSpPr/>
      </dsp:nvSpPr>
      <dsp:spPr>
        <a:xfrm>
          <a:off x="1719389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F</a:t>
          </a:r>
          <a:br>
            <a:rPr lang="fr-CH" sz="700" kern="1200" dirty="0" smtClean="0"/>
          </a:br>
          <a:r>
            <a:rPr lang="fr-CH" sz="700" kern="1200" dirty="0" smtClean="0"/>
            <a:t>3</a:t>
          </a:r>
          <a:endParaRPr lang="fr-CH" sz="700" kern="1200" dirty="0"/>
        </a:p>
      </dsp:txBody>
      <dsp:txXfrm>
        <a:off x="1719389" y="456128"/>
        <a:ext cx="472842" cy="151309"/>
      </dsp:txXfrm>
    </dsp:sp>
    <dsp:sp modelId="{546FD809-CD75-47BF-B903-573885BE9CED}">
      <dsp:nvSpPr>
        <dsp:cNvPr id="0" name=""/>
        <dsp:cNvSpPr/>
      </dsp:nvSpPr>
      <dsp:spPr>
        <a:xfrm>
          <a:off x="2409739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2FE69-9000-4868-A747-702CC261F79B}">
      <dsp:nvSpPr>
        <dsp:cNvPr id="0" name=""/>
        <dsp:cNvSpPr/>
      </dsp:nvSpPr>
      <dsp:spPr>
        <a:xfrm>
          <a:off x="2409739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9D30C-68C3-4899-835C-5B9B2D7D06D4}">
      <dsp:nvSpPr>
        <dsp:cNvPr id="0" name=""/>
        <dsp:cNvSpPr/>
      </dsp:nvSpPr>
      <dsp:spPr>
        <a:xfrm>
          <a:off x="2291528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T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2291528" y="456128"/>
        <a:ext cx="472842" cy="151309"/>
      </dsp:txXfrm>
    </dsp:sp>
    <dsp:sp modelId="{BF346505-7142-4D3B-9A30-E4565132B342}">
      <dsp:nvSpPr>
        <dsp:cNvPr id="0" name=""/>
        <dsp:cNvSpPr/>
      </dsp:nvSpPr>
      <dsp:spPr>
        <a:xfrm>
          <a:off x="2981878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3CE47-3940-47E8-9F75-355517A946FA}">
      <dsp:nvSpPr>
        <dsp:cNvPr id="0" name=""/>
        <dsp:cNvSpPr/>
      </dsp:nvSpPr>
      <dsp:spPr>
        <a:xfrm>
          <a:off x="2981878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826D0-F2BD-4530-967B-C116F6A1B764}">
      <dsp:nvSpPr>
        <dsp:cNvPr id="0" name=""/>
        <dsp:cNvSpPr/>
      </dsp:nvSpPr>
      <dsp:spPr>
        <a:xfrm>
          <a:off x="2863667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H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2863667" y="456128"/>
        <a:ext cx="472842" cy="151309"/>
      </dsp:txXfrm>
    </dsp:sp>
    <dsp:sp modelId="{46A11E07-BEBB-435A-9FC7-9CBE4C7CD3E8}">
      <dsp:nvSpPr>
        <dsp:cNvPr id="0" name=""/>
        <dsp:cNvSpPr/>
      </dsp:nvSpPr>
      <dsp:spPr>
        <a:xfrm>
          <a:off x="3554016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B0C89-070E-49FD-A186-E302FB799931}">
      <dsp:nvSpPr>
        <dsp:cNvPr id="0" name=""/>
        <dsp:cNvSpPr/>
      </dsp:nvSpPr>
      <dsp:spPr>
        <a:xfrm>
          <a:off x="3554016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243D-FFB0-4AE2-915D-66476ED45579}">
      <dsp:nvSpPr>
        <dsp:cNvPr id="0" name=""/>
        <dsp:cNvSpPr/>
      </dsp:nvSpPr>
      <dsp:spPr>
        <a:xfrm>
          <a:off x="3435806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I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3435806" y="456128"/>
        <a:ext cx="472842" cy="151309"/>
      </dsp:txXfrm>
    </dsp:sp>
    <dsp:sp modelId="{EC411796-A234-4FD5-8CEB-3A099B628895}">
      <dsp:nvSpPr>
        <dsp:cNvPr id="0" name=""/>
        <dsp:cNvSpPr/>
      </dsp:nvSpPr>
      <dsp:spPr>
        <a:xfrm>
          <a:off x="4126155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678B2-0B0F-4080-93D1-50D10653D2CD}">
      <dsp:nvSpPr>
        <dsp:cNvPr id="0" name=""/>
        <dsp:cNvSpPr/>
      </dsp:nvSpPr>
      <dsp:spPr>
        <a:xfrm>
          <a:off x="4126155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1E8A5-1A2F-4601-91B2-C4721F969AEE}">
      <dsp:nvSpPr>
        <dsp:cNvPr id="0" name=""/>
        <dsp:cNvSpPr/>
      </dsp:nvSpPr>
      <dsp:spPr>
        <a:xfrm>
          <a:off x="4007945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S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4007945" y="456128"/>
        <a:ext cx="472842" cy="151309"/>
      </dsp:txXfrm>
    </dsp:sp>
    <dsp:sp modelId="{58910572-45BD-4B29-A27A-E71B5F048001}">
      <dsp:nvSpPr>
        <dsp:cNvPr id="0" name=""/>
        <dsp:cNvSpPr/>
      </dsp:nvSpPr>
      <dsp:spPr>
        <a:xfrm>
          <a:off x="4698294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F1078-97CB-4E69-AC4E-3B5984681A56}">
      <dsp:nvSpPr>
        <dsp:cNvPr id="0" name=""/>
        <dsp:cNvSpPr/>
      </dsp:nvSpPr>
      <dsp:spPr>
        <a:xfrm>
          <a:off x="4698294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86E50-41C1-4170-B0D8-23A1F5F8992A}">
      <dsp:nvSpPr>
        <dsp:cNvPr id="0" name=""/>
        <dsp:cNvSpPr/>
      </dsp:nvSpPr>
      <dsp:spPr>
        <a:xfrm>
          <a:off x="4580084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N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4580084" y="456128"/>
        <a:ext cx="472842" cy="151309"/>
      </dsp:txXfrm>
    </dsp:sp>
    <dsp:sp modelId="{7F27655E-C42D-4BA4-B938-B2847B7585ED}">
      <dsp:nvSpPr>
        <dsp:cNvPr id="0" name=""/>
        <dsp:cNvSpPr/>
      </dsp:nvSpPr>
      <dsp:spPr>
        <a:xfrm>
          <a:off x="5270433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AB5AA-0CEA-4805-BB1C-76F2DA7EC269}">
      <dsp:nvSpPr>
        <dsp:cNvPr id="0" name=""/>
        <dsp:cNvSpPr/>
      </dsp:nvSpPr>
      <dsp:spPr>
        <a:xfrm>
          <a:off x="5270433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02718-5DCC-42B4-8FBE-8525AA3B041F}">
      <dsp:nvSpPr>
        <dsp:cNvPr id="0" name=""/>
        <dsp:cNvSpPr/>
      </dsp:nvSpPr>
      <dsp:spPr>
        <a:xfrm>
          <a:off x="5152223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M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5152223" y="456128"/>
        <a:ext cx="472842" cy="151309"/>
      </dsp:txXfrm>
    </dsp:sp>
    <dsp:sp modelId="{A2C69D2A-0BB3-4F33-AAC1-8B7DFC21FED0}">
      <dsp:nvSpPr>
        <dsp:cNvPr id="0" name=""/>
        <dsp:cNvSpPr/>
      </dsp:nvSpPr>
      <dsp:spPr>
        <a:xfrm>
          <a:off x="5842572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E6450-1B94-4257-8DAC-CBED0743EFA2}">
      <dsp:nvSpPr>
        <dsp:cNvPr id="0" name=""/>
        <dsp:cNvSpPr/>
      </dsp:nvSpPr>
      <dsp:spPr>
        <a:xfrm>
          <a:off x="5842572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5373D-98BA-4F90-B796-0C7422080875}">
      <dsp:nvSpPr>
        <dsp:cNvPr id="0" name=""/>
        <dsp:cNvSpPr/>
      </dsp:nvSpPr>
      <dsp:spPr>
        <a:xfrm>
          <a:off x="5724362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X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5724362" y="456128"/>
        <a:ext cx="472842" cy="151309"/>
      </dsp:txXfrm>
    </dsp:sp>
    <dsp:sp modelId="{E98D9CEF-B50A-48FC-8471-BB63F377A0B1}">
      <dsp:nvSpPr>
        <dsp:cNvPr id="0" name=""/>
        <dsp:cNvSpPr/>
      </dsp:nvSpPr>
      <dsp:spPr>
        <a:xfrm>
          <a:off x="6414711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85C52-3901-4095-B810-C33EF5BC0E4A}">
      <dsp:nvSpPr>
        <dsp:cNvPr id="0" name=""/>
        <dsp:cNvSpPr/>
      </dsp:nvSpPr>
      <dsp:spPr>
        <a:xfrm>
          <a:off x="6414711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A3C89-6AF7-4C3D-95E9-93B112F15116}">
      <dsp:nvSpPr>
        <dsp:cNvPr id="0" name=""/>
        <dsp:cNvSpPr/>
      </dsp:nvSpPr>
      <dsp:spPr>
        <a:xfrm>
          <a:off x="6296501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P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6296501" y="456128"/>
        <a:ext cx="472842" cy="151309"/>
      </dsp:txXfrm>
    </dsp:sp>
    <dsp:sp modelId="{4AED9A4B-7B42-4920-8755-A45196A32D30}">
      <dsp:nvSpPr>
        <dsp:cNvPr id="0" name=""/>
        <dsp:cNvSpPr/>
      </dsp:nvSpPr>
      <dsp:spPr>
        <a:xfrm>
          <a:off x="6986850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9EADB-ABEF-4D92-860A-C8E37DFFCD12}">
      <dsp:nvSpPr>
        <dsp:cNvPr id="0" name=""/>
        <dsp:cNvSpPr/>
      </dsp:nvSpPr>
      <dsp:spPr>
        <a:xfrm>
          <a:off x="6986850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EE45-1D73-4A64-BCAD-BFCAF7D9B717}">
      <dsp:nvSpPr>
        <dsp:cNvPr id="0" name=""/>
        <dsp:cNvSpPr/>
      </dsp:nvSpPr>
      <dsp:spPr>
        <a:xfrm>
          <a:off x="6868640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L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6868640" y="456128"/>
        <a:ext cx="472842" cy="151309"/>
      </dsp:txXfrm>
    </dsp:sp>
    <dsp:sp modelId="{B585B720-E90F-4148-B70F-AB6A33BB9C19}">
      <dsp:nvSpPr>
        <dsp:cNvPr id="0" name=""/>
        <dsp:cNvSpPr/>
      </dsp:nvSpPr>
      <dsp:spPr>
        <a:xfrm>
          <a:off x="7558989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0C6AE-5837-4E58-830B-D3C6FD0CBFFD}">
      <dsp:nvSpPr>
        <dsp:cNvPr id="0" name=""/>
        <dsp:cNvSpPr/>
      </dsp:nvSpPr>
      <dsp:spPr>
        <a:xfrm>
          <a:off x="7558989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0BB26-7599-4DE7-9D3E-E81B67AF5F1F}">
      <dsp:nvSpPr>
        <dsp:cNvPr id="0" name=""/>
        <dsp:cNvSpPr/>
      </dsp:nvSpPr>
      <dsp:spPr>
        <a:xfrm>
          <a:off x="7440779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O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7440779" y="456128"/>
        <a:ext cx="472842" cy="151309"/>
      </dsp:txXfrm>
    </dsp:sp>
    <dsp:sp modelId="{7BC307DE-5D2D-45B5-9712-3A80D48E19DF}">
      <dsp:nvSpPr>
        <dsp:cNvPr id="0" name=""/>
        <dsp:cNvSpPr/>
      </dsp:nvSpPr>
      <dsp:spPr>
        <a:xfrm>
          <a:off x="8131128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4A725-503A-4FD4-9564-C85FE94FA8F4}">
      <dsp:nvSpPr>
        <dsp:cNvPr id="0" name=""/>
        <dsp:cNvSpPr/>
      </dsp:nvSpPr>
      <dsp:spPr>
        <a:xfrm>
          <a:off x="8131128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9185-4F12-4616-838E-C1BB233DD2EA}">
      <dsp:nvSpPr>
        <dsp:cNvPr id="0" name=""/>
        <dsp:cNvSpPr/>
      </dsp:nvSpPr>
      <dsp:spPr>
        <a:xfrm>
          <a:off x="8012918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U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8012918" y="456128"/>
        <a:ext cx="472842" cy="151309"/>
      </dsp:txXfrm>
    </dsp:sp>
    <dsp:sp modelId="{689FB52F-D85D-4FA8-B8B2-839884F27B45}">
      <dsp:nvSpPr>
        <dsp:cNvPr id="0" name=""/>
        <dsp:cNvSpPr/>
      </dsp:nvSpPr>
      <dsp:spPr>
        <a:xfrm>
          <a:off x="8703267" y="413572"/>
          <a:ext cx="236421" cy="236421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06FB-F5EE-4054-A9F8-1A4C49B07CD6}">
      <dsp:nvSpPr>
        <dsp:cNvPr id="0" name=""/>
        <dsp:cNvSpPr/>
      </dsp:nvSpPr>
      <dsp:spPr>
        <a:xfrm>
          <a:off x="8703267" y="413572"/>
          <a:ext cx="236421" cy="236421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81FC3-C849-4315-9702-5FD4A248D42E}">
      <dsp:nvSpPr>
        <dsp:cNvPr id="0" name=""/>
        <dsp:cNvSpPr/>
      </dsp:nvSpPr>
      <dsp:spPr>
        <a:xfrm>
          <a:off x="8585057" y="456128"/>
          <a:ext cx="472842" cy="15130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R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8585057" y="456128"/>
        <a:ext cx="472842" cy="1513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C7102-98CE-422E-A542-381BC9CE480B}">
      <dsp:nvSpPr>
        <dsp:cNvPr id="0" name=""/>
        <dsp:cNvSpPr/>
      </dsp:nvSpPr>
      <dsp:spPr>
        <a:xfrm>
          <a:off x="8516588" y="480538"/>
          <a:ext cx="295270" cy="10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45"/>
              </a:lnTo>
              <a:lnTo>
                <a:pt x="295270" y="51245"/>
              </a:lnTo>
              <a:lnTo>
                <a:pt x="295270" y="102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31F5D-B34D-4A0C-9861-B39C2B3A0D34}">
      <dsp:nvSpPr>
        <dsp:cNvPr id="0" name=""/>
        <dsp:cNvSpPr/>
      </dsp:nvSpPr>
      <dsp:spPr>
        <a:xfrm>
          <a:off x="8221317" y="480538"/>
          <a:ext cx="295270" cy="102490"/>
        </a:xfrm>
        <a:custGeom>
          <a:avLst/>
          <a:gdLst/>
          <a:ahLst/>
          <a:cxnLst/>
          <a:rect l="0" t="0" r="0" b="0"/>
          <a:pathLst>
            <a:path>
              <a:moveTo>
                <a:pt x="295270" y="0"/>
              </a:moveTo>
              <a:lnTo>
                <a:pt x="295270" y="51245"/>
              </a:lnTo>
              <a:lnTo>
                <a:pt x="0" y="51245"/>
              </a:lnTo>
              <a:lnTo>
                <a:pt x="0" y="102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30989-40F6-4459-B811-A1986F766198}">
      <dsp:nvSpPr>
        <dsp:cNvPr id="0" name=""/>
        <dsp:cNvSpPr/>
      </dsp:nvSpPr>
      <dsp:spPr>
        <a:xfrm>
          <a:off x="127000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28A0F-3A27-4805-A035-1B85D1D4BDFF}">
      <dsp:nvSpPr>
        <dsp:cNvPr id="0" name=""/>
        <dsp:cNvSpPr/>
      </dsp:nvSpPr>
      <dsp:spPr>
        <a:xfrm>
          <a:off x="127000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AE249-5EB0-4F0A-9274-4BB6B64CC9C1}">
      <dsp:nvSpPr>
        <dsp:cNvPr id="0" name=""/>
        <dsp:cNvSpPr/>
      </dsp:nvSpPr>
      <dsp:spPr>
        <a:xfrm>
          <a:off x="4987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err="1" smtClean="0"/>
            <a:t>space</a:t>
          </a:r>
          <a:r>
            <a:rPr lang="fr-CH" sz="700" kern="1200" dirty="0" smtClean="0"/>
            <a:t/>
          </a:r>
          <a:br>
            <a:rPr lang="fr-CH" sz="700" kern="1200" dirty="0" smtClean="0"/>
          </a:br>
          <a:r>
            <a:rPr lang="fr-CH" sz="700" kern="1200" dirty="0" smtClean="0"/>
            <a:t>7</a:t>
          </a:r>
          <a:endParaRPr lang="fr-CH" sz="700" kern="1200" dirty="0"/>
        </a:p>
      </dsp:txBody>
      <dsp:txXfrm>
        <a:off x="4987" y="280437"/>
        <a:ext cx="488050" cy="156176"/>
      </dsp:txXfrm>
    </dsp:sp>
    <dsp:sp modelId="{9A57F500-C0D5-4A5C-9418-22EF707BE91F}">
      <dsp:nvSpPr>
        <dsp:cNvPr id="0" name=""/>
        <dsp:cNvSpPr/>
      </dsp:nvSpPr>
      <dsp:spPr>
        <a:xfrm>
          <a:off x="717541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6647F-6B1E-49D1-B307-8F64E5614C6A}">
      <dsp:nvSpPr>
        <dsp:cNvPr id="0" name=""/>
        <dsp:cNvSpPr/>
      </dsp:nvSpPr>
      <dsp:spPr>
        <a:xfrm>
          <a:off x="717541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4283D-0C71-4A9E-9CED-540D3AB66E56}">
      <dsp:nvSpPr>
        <dsp:cNvPr id="0" name=""/>
        <dsp:cNvSpPr/>
      </dsp:nvSpPr>
      <dsp:spPr>
        <a:xfrm>
          <a:off x="595528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A</a:t>
          </a:r>
          <a:br>
            <a:rPr lang="fr-CH" sz="700" kern="1200" dirty="0" smtClean="0"/>
          </a:br>
          <a:r>
            <a:rPr lang="fr-CH" sz="700" kern="1200" dirty="0" smtClean="0"/>
            <a:t>4</a:t>
          </a:r>
          <a:endParaRPr lang="fr-CH" sz="700" kern="1200" dirty="0"/>
        </a:p>
      </dsp:txBody>
      <dsp:txXfrm>
        <a:off x="595528" y="280437"/>
        <a:ext cx="488050" cy="156176"/>
      </dsp:txXfrm>
    </dsp:sp>
    <dsp:sp modelId="{EAF465B2-A221-4FD2-A64E-66E6F770C654}">
      <dsp:nvSpPr>
        <dsp:cNvPr id="0" name=""/>
        <dsp:cNvSpPr/>
      </dsp:nvSpPr>
      <dsp:spPr>
        <a:xfrm>
          <a:off x="1308082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C80D3-712B-49EB-9CC1-1CBCF33BC75F}">
      <dsp:nvSpPr>
        <dsp:cNvPr id="0" name=""/>
        <dsp:cNvSpPr/>
      </dsp:nvSpPr>
      <dsp:spPr>
        <a:xfrm>
          <a:off x="1308082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7E69E-F69A-4BA7-9716-D22010170BB9}">
      <dsp:nvSpPr>
        <dsp:cNvPr id="0" name=""/>
        <dsp:cNvSpPr/>
      </dsp:nvSpPr>
      <dsp:spPr>
        <a:xfrm>
          <a:off x="1186069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E</a:t>
          </a:r>
          <a:br>
            <a:rPr lang="fr-CH" sz="700" kern="1200" dirty="0" smtClean="0"/>
          </a:br>
          <a:r>
            <a:rPr lang="fr-CH" sz="700" kern="1200" dirty="0" smtClean="0"/>
            <a:t>4</a:t>
          </a:r>
          <a:endParaRPr lang="fr-CH" sz="700" kern="1200" dirty="0"/>
        </a:p>
      </dsp:txBody>
      <dsp:txXfrm>
        <a:off x="1186069" y="280437"/>
        <a:ext cx="488050" cy="156176"/>
      </dsp:txXfrm>
    </dsp:sp>
    <dsp:sp modelId="{D9655573-1923-4C92-9EEB-2C376ACAF33B}">
      <dsp:nvSpPr>
        <dsp:cNvPr id="0" name=""/>
        <dsp:cNvSpPr/>
      </dsp:nvSpPr>
      <dsp:spPr>
        <a:xfrm>
          <a:off x="1898623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04589-96FB-40A1-AD57-01EC59925221}">
      <dsp:nvSpPr>
        <dsp:cNvPr id="0" name=""/>
        <dsp:cNvSpPr/>
      </dsp:nvSpPr>
      <dsp:spPr>
        <a:xfrm>
          <a:off x="1898623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4F576-1759-4DE3-8004-4C82D3B1D62C}">
      <dsp:nvSpPr>
        <dsp:cNvPr id="0" name=""/>
        <dsp:cNvSpPr/>
      </dsp:nvSpPr>
      <dsp:spPr>
        <a:xfrm>
          <a:off x="1776611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F</a:t>
          </a:r>
          <a:br>
            <a:rPr lang="fr-CH" sz="700" kern="1200" dirty="0" smtClean="0"/>
          </a:br>
          <a:r>
            <a:rPr lang="fr-CH" sz="700" kern="1200" dirty="0" smtClean="0"/>
            <a:t>3</a:t>
          </a:r>
          <a:endParaRPr lang="fr-CH" sz="700" kern="1200" dirty="0"/>
        </a:p>
      </dsp:txBody>
      <dsp:txXfrm>
        <a:off x="1776611" y="280437"/>
        <a:ext cx="488050" cy="156176"/>
      </dsp:txXfrm>
    </dsp:sp>
    <dsp:sp modelId="{50B01BB8-B69B-42E1-AF82-50E76E4E563A}">
      <dsp:nvSpPr>
        <dsp:cNvPr id="0" name=""/>
        <dsp:cNvSpPr/>
      </dsp:nvSpPr>
      <dsp:spPr>
        <a:xfrm>
          <a:off x="2489164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926FD-20EB-431F-BB4E-028FA264469B}">
      <dsp:nvSpPr>
        <dsp:cNvPr id="0" name=""/>
        <dsp:cNvSpPr/>
      </dsp:nvSpPr>
      <dsp:spPr>
        <a:xfrm>
          <a:off x="2489164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DAAD2-72AA-44D9-AADC-647C18E55E1F}">
      <dsp:nvSpPr>
        <dsp:cNvPr id="0" name=""/>
        <dsp:cNvSpPr/>
      </dsp:nvSpPr>
      <dsp:spPr>
        <a:xfrm>
          <a:off x="2367152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T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2367152" y="280437"/>
        <a:ext cx="488050" cy="156176"/>
      </dsp:txXfrm>
    </dsp:sp>
    <dsp:sp modelId="{8456BD3E-9784-4DE2-BC6D-DFF38798BCEA}">
      <dsp:nvSpPr>
        <dsp:cNvPr id="0" name=""/>
        <dsp:cNvSpPr/>
      </dsp:nvSpPr>
      <dsp:spPr>
        <a:xfrm>
          <a:off x="3079705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0DAE7-154A-4E0A-9032-8124C2C005B0}">
      <dsp:nvSpPr>
        <dsp:cNvPr id="0" name=""/>
        <dsp:cNvSpPr/>
      </dsp:nvSpPr>
      <dsp:spPr>
        <a:xfrm>
          <a:off x="3079705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12346-26F5-46AF-8CE9-2D60D378DADF}">
      <dsp:nvSpPr>
        <dsp:cNvPr id="0" name=""/>
        <dsp:cNvSpPr/>
      </dsp:nvSpPr>
      <dsp:spPr>
        <a:xfrm>
          <a:off x="2957693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H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2957693" y="280437"/>
        <a:ext cx="488050" cy="156176"/>
      </dsp:txXfrm>
    </dsp:sp>
    <dsp:sp modelId="{4F881C69-E02F-44E4-B63C-0805212B95C6}">
      <dsp:nvSpPr>
        <dsp:cNvPr id="0" name=""/>
        <dsp:cNvSpPr/>
      </dsp:nvSpPr>
      <dsp:spPr>
        <a:xfrm>
          <a:off x="3670246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4F2CB-062D-4A2C-A1FA-393BCF956593}">
      <dsp:nvSpPr>
        <dsp:cNvPr id="0" name=""/>
        <dsp:cNvSpPr/>
      </dsp:nvSpPr>
      <dsp:spPr>
        <a:xfrm>
          <a:off x="3670246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B3EB-88D9-48D6-B1D5-7936DAA939E0}">
      <dsp:nvSpPr>
        <dsp:cNvPr id="0" name=""/>
        <dsp:cNvSpPr/>
      </dsp:nvSpPr>
      <dsp:spPr>
        <a:xfrm>
          <a:off x="3548234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I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3548234" y="280437"/>
        <a:ext cx="488050" cy="156176"/>
      </dsp:txXfrm>
    </dsp:sp>
    <dsp:sp modelId="{4CCD088B-56F5-4F16-BF69-AD999B9A47C5}">
      <dsp:nvSpPr>
        <dsp:cNvPr id="0" name=""/>
        <dsp:cNvSpPr/>
      </dsp:nvSpPr>
      <dsp:spPr>
        <a:xfrm>
          <a:off x="4260788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32A8B-DF83-4AA7-B534-257021D64420}">
      <dsp:nvSpPr>
        <dsp:cNvPr id="0" name=""/>
        <dsp:cNvSpPr/>
      </dsp:nvSpPr>
      <dsp:spPr>
        <a:xfrm>
          <a:off x="4260788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77D03-978D-4F4C-87BB-19311CDE751B}">
      <dsp:nvSpPr>
        <dsp:cNvPr id="0" name=""/>
        <dsp:cNvSpPr/>
      </dsp:nvSpPr>
      <dsp:spPr>
        <a:xfrm>
          <a:off x="4138775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S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4138775" y="280437"/>
        <a:ext cx="488050" cy="156176"/>
      </dsp:txXfrm>
    </dsp:sp>
    <dsp:sp modelId="{5AB04DD1-A06D-41D1-B1E8-AB17800D5284}">
      <dsp:nvSpPr>
        <dsp:cNvPr id="0" name=""/>
        <dsp:cNvSpPr/>
      </dsp:nvSpPr>
      <dsp:spPr>
        <a:xfrm>
          <a:off x="4851329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9A2A9-A6DC-41E5-B967-8182EFCF6BE5}">
      <dsp:nvSpPr>
        <dsp:cNvPr id="0" name=""/>
        <dsp:cNvSpPr/>
      </dsp:nvSpPr>
      <dsp:spPr>
        <a:xfrm>
          <a:off x="4851329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B1A3-8C1E-4F16-A118-31622E89651E}">
      <dsp:nvSpPr>
        <dsp:cNvPr id="0" name=""/>
        <dsp:cNvSpPr/>
      </dsp:nvSpPr>
      <dsp:spPr>
        <a:xfrm>
          <a:off x="4729316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N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4729316" y="280437"/>
        <a:ext cx="488050" cy="156176"/>
      </dsp:txXfrm>
    </dsp:sp>
    <dsp:sp modelId="{2C52847D-E060-4C60-AA7E-6A908D9D9F25}">
      <dsp:nvSpPr>
        <dsp:cNvPr id="0" name=""/>
        <dsp:cNvSpPr/>
      </dsp:nvSpPr>
      <dsp:spPr>
        <a:xfrm>
          <a:off x="5441870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1478C-EF0E-4470-A6DD-0000D7810B81}">
      <dsp:nvSpPr>
        <dsp:cNvPr id="0" name=""/>
        <dsp:cNvSpPr/>
      </dsp:nvSpPr>
      <dsp:spPr>
        <a:xfrm>
          <a:off x="5441870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2DE59-3480-4375-8225-C43751E35FDC}">
      <dsp:nvSpPr>
        <dsp:cNvPr id="0" name=""/>
        <dsp:cNvSpPr/>
      </dsp:nvSpPr>
      <dsp:spPr>
        <a:xfrm>
          <a:off x="5319857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M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5319857" y="280437"/>
        <a:ext cx="488050" cy="156176"/>
      </dsp:txXfrm>
    </dsp:sp>
    <dsp:sp modelId="{8755629D-F81D-4AE4-A03D-E702A15A2485}">
      <dsp:nvSpPr>
        <dsp:cNvPr id="0" name=""/>
        <dsp:cNvSpPr/>
      </dsp:nvSpPr>
      <dsp:spPr>
        <a:xfrm>
          <a:off x="6032411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9932C-D684-4EC9-92E7-1372F2D67955}">
      <dsp:nvSpPr>
        <dsp:cNvPr id="0" name=""/>
        <dsp:cNvSpPr/>
      </dsp:nvSpPr>
      <dsp:spPr>
        <a:xfrm>
          <a:off x="6032411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A38FB-4BBF-4E0C-8534-840E7AC73F21}">
      <dsp:nvSpPr>
        <dsp:cNvPr id="0" name=""/>
        <dsp:cNvSpPr/>
      </dsp:nvSpPr>
      <dsp:spPr>
        <a:xfrm>
          <a:off x="5910398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X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5910398" y="280437"/>
        <a:ext cx="488050" cy="156176"/>
      </dsp:txXfrm>
    </dsp:sp>
    <dsp:sp modelId="{672C5024-9197-494C-A3A5-BECC541077EF}">
      <dsp:nvSpPr>
        <dsp:cNvPr id="0" name=""/>
        <dsp:cNvSpPr/>
      </dsp:nvSpPr>
      <dsp:spPr>
        <a:xfrm>
          <a:off x="6622952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869AA-76B6-4F4B-88F5-EDF71B39AA55}">
      <dsp:nvSpPr>
        <dsp:cNvPr id="0" name=""/>
        <dsp:cNvSpPr/>
      </dsp:nvSpPr>
      <dsp:spPr>
        <a:xfrm>
          <a:off x="6622952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BE423-C9DF-4528-9BFE-7C435B1E6D59}">
      <dsp:nvSpPr>
        <dsp:cNvPr id="0" name=""/>
        <dsp:cNvSpPr/>
      </dsp:nvSpPr>
      <dsp:spPr>
        <a:xfrm>
          <a:off x="6500939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P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6500939" y="280437"/>
        <a:ext cx="488050" cy="156176"/>
      </dsp:txXfrm>
    </dsp:sp>
    <dsp:sp modelId="{28147BD5-DF34-409A-932E-5C55CB089082}">
      <dsp:nvSpPr>
        <dsp:cNvPr id="0" name=""/>
        <dsp:cNvSpPr/>
      </dsp:nvSpPr>
      <dsp:spPr>
        <a:xfrm>
          <a:off x="7213493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267-C075-4634-B893-65858217C91F}">
      <dsp:nvSpPr>
        <dsp:cNvPr id="0" name=""/>
        <dsp:cNvSpPr/>
      </dsp:nvSpPr>
      <dsp:spPr>
        <a:xfrm>
          <a:off x="7213493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C0B6-06C0-4B92-99F1-B29A53CD48A3}">
      <dsp:nvSpPr>
        <dsp:cNvPr id="0" name=""/>
        <dsp:cNvSpPr/>
      </dsp:nvSpPr>
      <dsp:spPr>
        <a:xfrm>
          <a:off x="7091481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L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7091481" y="280437"/>
        <a:ext cx="488050" cy="156176"/>
      </dsp:txXfrm>
    </dsp:sp>
    <dsp:sp modelId="{13268D92-6B2C-455E-B3B1-8E3CE5383D8B}">
      <dsp:nvSpPr>
        <dsp:cNvPr id="0" name=""/>
        <dsp:cNvSpPr/>
      </dsp:nvSpPr>
      <dsp:spPr>
        <a:xfrm>
          <a:off x="7804034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E14C6-2D1E-46AE-971C-993A918AA99B}">
      <dsp:nvSpPr>
        <dsp:cNvPr id="0" name=""/>
        <dsp:cNvSpPr/>
      </dsp:nvSpPr>
      <dsp:spPr>
        <a:xfrm>
          <a:off x="7804034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A0927-2475-4E6D-9A75-27F7EBCA92FA}">
      <dsp:nvSpPr>
        <dsp:cNvPr id="0" name=""/>
        <dsp:cNvSpPr/>
      </dsp:nvSpPr>
      <dsp:spPr>
        <a:xfrm>
          <a:off x="7682022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O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7682022" y="280437"/>
        <a:ext cx="488050" cy="156176"/>
      </dsp:txXfrm>
    </dsp:sp>
    <dsp:sp modelId="{E7A882AF-2140-41AE-A4BB-836F6F962E64}">
      <dsp:nvSpPr>
        <dsp:cNvPr id="0" name=""/>
        <dsp:cNvSpPr/>
      </dsp:nvSpPr>
      <dsp:spPr>
        <a:xfrm>
          <a:off x="8394575" y="236512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08855-5FC7-46D6-BB01-3C51563D26CC}">
      <dsp:nvSpPr>
        <dsp:cNvPr id="0" name=""/>
        <dsp:cNvSpPr/>
      </dsp:nvSpPr>
      <dsp:spPr>
        <a:xfrm>
          <a:off x="8394575" y="236512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EC79-710D-4D4A-8C54-D12EBC68746C}">
      <dsp:nvSpPr>
        <dsp:cNvPr id="0" name=""/>
        <dsp:cNvSpPr/>
      </dsp:nvSpPr>
      <dsp:spPr>
        <a:xfrm>
          <a:off x="8272563" y="280437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U,R</a:t>
          </a:r>
          <a:br>
            <a:rPr lang="fr-CH" sz="700" kern="1200" dirty="0" smtClean="0"/>
          </a:br>
          <a:r>
            <a:rPr lang="fr-CH" sz="700" kern="1200" dirty="0" smtClean="0"/>
            <a:t>2</a:t>
          </a:r>
          <a:endParaRPr lang="fr-CH" sz="700" kern="1200" dirty="0"/>
        </a:p>
      </dsp:txBody>
      <dsp:txXfrm>
        <a:off x="8272563" y="280437"/>
        <a:ext cx="488050" cy="156176"/>
      </dsp:txXfrm>
    </dsp:sp>
    <dsp:sp modelId="{A00163C9-4D78-48FC-BF3D-C10440D1D457}">
      <dsp:nvSpPr>
        <dsp:cNvPr id="0" name=""/>
        <dsp:cNvSpPr/>
      </dsp:nvSpPr>
      <dsp:spPr>
        <a:xfrm>
          <a:off x="8099305" y="583028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DFCD-86E0-48E4-BA27-96AE1B5F0F8F}">
      <dsp:nvSpPr>
        <dsp:cNvPr id="0" name=""/>
        <dsp:cNvSpPr/>
      </dsp:nvSpPr>
      <dsp:spPr>
        <a:xfrm>
          <a:off x="8099305" y="583028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CEB0-9A09-4F32-B16A-F6A90DAA9238}">
      <dsp:nvSpPr>
        <dsp:cNvPr id="0" name=""/>
        <dsp:cNvSpPr/>
      </dsp:nvSpPr>
      <dsp:spPr>
        <a:xfrm>
          <a:off x="7977292" y="626953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U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7977292" y="626953"/>
        <a:ext cx="488050" cy="156176"/>
      </dsp:txXfrm>
    </dsp:sp>
    <dsp:sp modelId="{E957F856-40B0-420B-AA4F-C4FD5AB4676D}">
      <dsp:nvSpPr>
        <dsp:cNvPr id="0" name=""/>
        <dsp:cNvSpPr/>
      </dsp:nvSpPr>
      <dsp:spPr>
        <a:xfrm>
          <a:off x="8689846" y="583028"/>
          <a:ext cx="244025" cy="24402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D86B1-38DC-4348-9B1D-E7391EF42CBE}">
      <dsp:nvSpPr>
        <dsp:cNvPr id="0" name=""/>
        <dsp:cNvSpPr/>
      </dsp:nvSpPr>
      <dsp:spPr>
        <a:xfrm>
          <a:off x="8689846" y="583028"/>
          <a:ext cx="244025" cy="24402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75B9B-F82B-4B4A-9E1A-1AD90CF99EA7}">
      <dsp:nvSpPr>
        <dsp:cNvPr id="0" name=""/>
        <dsp:cNvSpPr/>
      </dsp:nvSpPr>
      <dsp:spPr>
        <a:xfrm>
          <a:off x="8567833" y="626953"/>
          <a:ext cx="488050" cy="15617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700" kern="1200" dirty="0" smtClean="0"/>
            <a:t>R</a:t>
          </a:r>
          <a:br>
            <a:rPr lang="fr-CH" sz="700" kern="1200" dirty="0" smtClean="0"/>
          </a:br>
          <a:r>
            <a:rPr lang="fr-CH" sz="700" kern="1200" dirty="0" smtClean="0"/>
            <a:t>1</a:t>
          </a:r>
          <a:endParaRPr lang="fr-CH" sz="700" kern="1200" dirty="0"/>
        </a:p>
      </dsp:txBody>
      <dsp:txXfrm>
        <a:off x="8567833" y="626953"/>
        <a:ext cx="488050" cy="1561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DDE1A-6242-4D44-AFF8-476DDFEAEF3F}">
      <dsp:nvSpPr>
        <dsp:cNvPr id="0" name=""/>
        <dsp:cNvSpPr/>
      </dsp:nvSpPr>
      <dsp:spPr>
        <a:xfrm>
          <a:off x="6362284" y="478796"/>
          <a:ext cx="305308" cy="105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87"/>
              </a:lnTo>
              <a:lnTo>
                <a:pt x="305308" y="52987"/>
              </a:lnTo>
              <a:lnTo>
                <a:pt x="305308" y="105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B522-DF97-4E13-B99A-2E491FC92028}">
      <dsp:nvSpPr>
        <dsp:cNvPr id="0" name=""/>
        <dsp:cNvSpPr/>
      </dsp:nvSpPr>
      <dsp:spPr>
        <a:xfrm>
          <a:off x="6056976" y="478796"/>
          <a:ext cx="305308" cy="105974"/>
        </a:xfrm>
        <a:custGeom>
          <a:avLst/>
          <a:gdLst/>
          <a:ahLst/>
          <a:cxnLst/>
          <a:rect l="0" t="0" r="0" b="0"/>
          <a:pathLst>
            <a:path>
              <a:moveTo>
                <a:pt x="305308" y="0"/>
              </a:moveTo>
              <a:lnTo>
                <a:pt x="305308" y="52987"/>
              </a:lnTo>
              <a:lnTo>
                <a:pt x="0" y="52987"/>
              </a:lnTo>
              <a:lnTo>
                <a:pt x="0" y="105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04E3D-B61E-47E5-96C4-8B914C486B95}">
      <dsp:nvSpPr>
        <dsp:cNvPr id="0" name=""/>
        <dsp:cNvSpPr/>
      </dsp:nvSpPr>
      <dsp:spPr>
        <a:xfrm>
          <a:off x="129962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5FDDC-3C37-4351-9C5F-F9DB51A8395B}">
      <dsp:nvSpPr>
        <dsp:cNvPr id="0" name=""/>
        <dsp:cNvSpPr/>
      </dsp:nvSpPr>
      <dsp:spPr>
        <a:xfrm>
          <a:off x="129962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D8615-4662-4ADD-9665-D5158E1C8DA1}">
      <dsp:nvSpPr>
        <dsp:cNvPr id="0" name=""/>
        <dsp:cNvSpPr/>
      </dsp:nvSpPr>
      <dsp:spPr>
        <a:xfrm>
          <a:off x="3802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err="1" smtClean="0"/>
            <a:t>space</a:t>
          </a:r>
          <a:r>
            <a:rPr lang="fr-CH" sz="800" kern="1200" dirty="0" smtClean="0"/>
            <a:t/>
          </a:r>
          <a:br>
            <a:rPr lang="fr-CH" sz="800" kern="1200" dirty="0" smtClean="0"/>
          </a:br>
          <a:r>
            <a:rPr lang="fr-CH" sz="800" kern="1200" dirty="0" smtClean="0"/>
            <a:t>7</a:t>
          </a:r>
          <a:endParaRPr lang="fr-CH" sz="800" kern="1200" dirty="0"/>
        </a:p>
      </dsp:txBody>
      <dsp:txXfrm>
        <a:off x="3802" y="271893"/>
        <a:ext cx="504641" cy="161485"/>
      </dsp:txXfrm>
    </dsp:sp>
    <dsp:sp modelId="{219F3BE5-DA71-4CD6-BA33-75A617DD3C87}">
      <dsp:nvSpPr>
        <dsp:cNvPr id="0" name=""/>
        <dsp:cNvSpPr/>
      </dsp:nvSpPr>
      <dsp:spPr>
        <a:xfrm>
          <a:off x="740578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B3C38-007C-47F5-965F-6119DD52A65D}">
      <dsp:nvSpPr>
        <dsp:cNvPr id="0" name=""/>
        <dsp:cNvSpPr/>
      </dsp:nvSpPr>
      <dsp:spPr>
        <a:xfrm>
          <a:off x="740578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51C4-B006-4DB9-9AF6-C51449450744}">
      <dsp:nvSpPr>
        <dsp:cNvPr id="0" name=""/>
        <dsp:cNvSpPr/>
      </dsp:nvSpPr>
      <dsp:spPr>
        <a:xfrm>
          <a:off x="614418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A</a:t>
          </a:r>
          <a:br>
            <a:rPr lang="fr-CH" sz="800" kern="1200" dirty="0" smtClean="0"/>
          </a:br>
          <a:r>
            <a:rPr lang="fr-CH" sz="800" kern="1200" dirty="0" smtClean="0"/>
            <a:t>4</a:t>
          </a:r>
          <a:endParaRPr lang="fr-CH" sz="800" kern="1200" dirty="0"/>
        </a:p>
      </dsp:txBody>
      <dsp:txXfrm>
        <a:off x="614418" y="271893"/>
        <a:ext cx="504641" cy="161485"/>
      </dsp:txXfrm>
    </dsp:sp>
    <dsp:sp modelId="{B6F4F290-D593-40DB-AEED-DD85984E1C74}">
      <dsp:nvSpPr>
        <dsp:cNvPr id="0" name=""/>
        <dsp:cNvSpPr/>
      </dsp:nvSpPr>
      <dsp:spPr>
        <a:xfrm>
          <a:off x="1351194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A128C-52C6-43D9-AD4D-32BC5E8BBE4E}">
      <dsp:nvSpPr>
        <dsp:cNvPr id="0" name=""/>
        <dsp:cNvSpPr/>
      </dsp:nvSpPr>
      <dsp:spPr>
        <a:xfrm>
          <a:off x="1351194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46005-E770-4F26-AA27-961E0127CA8E}">
      <dsp:nvSpPr>
        <dsp:cNvPr id="0" name=""/>
        <dsp:cNvSpPr/>
      </dsp:nvSpPr>
      <dsp:spPr>
        <a:xfrm>
          <a:off x="1225034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E</a:t>
          </a:r>
          <a:br>
            <a:rPr lang="fr-CH" sz="800" kern="1200" dirty="0" smtClean="0"/>
          </a:br>
          <a:r>
            <a:rPr lang="fr-CH" sz="800" kern="1200" dirty="0" smtClean="0"/>
            <a:t>4</a:t>
          </a:r>
          <a:endParaRPr lang="fr-CH" sz="800" kern="1200" dirty="0"/>
        </a:p>
      </dsp:txBody>
      <dsp:txXfrm>
        <a:off x="1225034" y="271893"/>
        <a:ext cx="504641" cy="161485"/>
      </dsp:txXfrm>
    </dsp:sp>
    <dsp:sp modelId="{AF3D6C2C-6F25-4AD2-8C06-53280443B066}">
      <dsp:nvSpPr>
        <dsp:cNvPr id="0" name=""/>
        <dsp:cNvSpPr/>
      </dsp:nvSpPr>
      <dsp:spPr>
        <a:xfrm>
          <a:off x="1961810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60405-334A-4059-8B63-46ECA1377B12}">
      <dsp:nvSpPr>
        <dsp:cNvPr id="0" name=""/>
        <dsp:cNvSpPr/>
      </dsp:nvSpPr>
      <dsp:spPr>
        <a:xfrm>
          <a:off x="1961810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42369-0952-4F5C-BA95-D390C05D254C}">
      <dsp:nvSpPr>
        <dsp:cNvPr id="0" name=""/>
        <dsp:cNvSpPr/>
      </dsp:nvSpPr>
      <dsp:spPr>
        <a:xfrm>
          <a:off x="1835650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F</a:t>
          </a:r>
          <a:br>
            <a:rPr lang="fr-CH" sz="800" kern="1200" dirty="0" smtClean="0"/>
          </a:br>
          <a:r>
            <a:rPr lang="fr-CH" sz="800" kern="1200" dirty="0" smtClean="0"/>
            <a:t>3</a:t>
          </a:r>
          <a:endParaRPr lang="fr-CH" sz="800" kern="1200" dirty="0"/>
        </a:p>
      </dsp:txBody>
      <dsp:txXfrm>
        <a:off x="1835650" y="271893"/>
        <a:ext cx="504641" cy="161485"/>
      </dsp:txXfrm>
    </dsp:sp>
    <dsp:sp modelId="{91439F6B-EBCF-4FB9-AE54-ADA610409625}">
      <dsp:nvSpPr>
        <dsp:cNvPr id="0" name=""/>
        <dsp:cNvSpPr/>
      </dsp:nvSpPr>
      <dsp:spPr>
        <a:xfrm>
          <a:off x="2572427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A4646-CB6D-4386-80D6-BC7DB82091B6}">
      <dsp:nvSpPr>
        <dsp:cNvPr id="0" name=""/>
        <dsp:cNvSpPr/>
      </dsp:nvSpPr>
      <dsp:spPr>
        <a:xfrm>
          <a:off x="2572427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FA238-CC0F-4F12-8244-D7A9F99A6B68}">
      <dsp:nvSpPr>
        <dsp:cNvPr id="0" name=""/>
        <dsp:cNvSpPr/>
      </dsp:nvSpPr>
      <dsp:spPr>
        <a:xfrm>
          <a:off x="2446266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T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2446266" y="271893"/>
        <a:ext cx="504641" cy="161485"/>
      </dsp:txXfrm>
    </dsp:sp>
    <dsp:sp modelId="{C5EA8A5A-0A1D-495D-8EF8-1BF0BCF6D52F}">
      <dsp:nvSpPr>
        <dsp:cNvPr id="0" name=""/>
        <dsp:cNvSpPr/>
      </dsp:nvSpPr>
      <dsp:spPr>
        <a:xfrm>
          <a:off x="3183043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DB12A-2219-4622-A144-6D025BCF2A9A}">
      <dsp:nvSpPr>
        <dsp:cNvPr id="0" name=""/>
        <dsp:cNvSpPr/>
      </dsp:nvSpPr>
      <dsp:spPr>
        <a:xfrm>
          <a:off x="3183043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59379-B4FA-440F-BBA3-6B6D240FFA66}">
      <dsp:nvSpPr>
        <dsp:cNvPr id="0" name=""/>
        <dsp:cNvSpPr/>
      </dsp:nvSpPr>
      <dsp:spPr>
        <a:xfrm>
          <a:off x="3056882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H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3056882" y="271893"/>
        <a:ext cx="504641" cy="161485"/>
      </dsp:txXfrm>
    </dsp:sp>
    <dsp:sp modelId="{AB1C0972-F266-46FD-BE22-EBAF979074C4}">
      <dsp:nvSpPr>
        <dsp:cNvPr id="0" name=""/>
        <dsp:cNvSpPr/>
      </dsp:nvSpPr>
      <dsp:spPr>
        <a:xfrm>
          <a:off x="3793659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E5A18-74D0-4471-A6C7-DF3FE2953630}">
      <dsp:nvSpPr>
        <dsp:cNvPr id="0" name=""/>
        <dsp:cNvSpPr/>
      </dsp:nvSpPr>
      <dsp:spPr>
        <a:xfrm>
          <a:off x="3793659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6F50-D50F-47D5-80E9-A95A93189211}">
      <dsp:nvSpPr>
        <dsp:cNvPr id="0" name=""/>
        <dsp:cNvSpPr/>
      </dsp:nvSpPr>
      <dsp:spPr>
        <a:xfrm>
          <a:off x="3667499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I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3667499" y="271893"/>
        <a:ext cx="504641" cy="161485"/>
      </dsp:txXfrm>
    </dsp:sp>
    <dsp:sp modelId="{5C03FCFF-DAFE-4AB6-80DF-E9453FC4E697}">
      <dsp:nvSpPr>
        <dsp:cNvPr id="0" name=""/>
        <dsp:cNvSpPr/>
      </dsp:nvSpPr>
      <dsp:spPr>
        <a:xfrm>
          <a:off x="4404275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24672-1FD7-48D6-B76B-A50901332348}">
      <dsp:nvSpPr>
        <dsp:cNvPr id="0" name=""/>
        <dsp:cNvSpPr/>
      </dsp:nvSpPr>
      <dsp:spPr>
        <a:xfrm>
          <a:off x="4404275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ACE72-05AB-40F9-9FDA-B4DC6712CFAC}">
      <dsp:nvSpPr>
        <dsp:cNvPr id="0" name=""/>
        <dsp:cNvSpPr/>
      </dsp:nvSpPr>
      <dsp:spPr>
        <a:xfrm>
          <a:off x="4278115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S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4278115" y="271893"/>
        <a:ext cx="504641" cy="161485"/>
      </dsp:txXfrm>
    </dsp:sp>
    <dsp:sp modelId="{173B24C5-97D5-4040-A77E-4C6386AD1CBD}">
      <dsp:nvSpPr>
        <dsp:cNvPr id="0" name=""/>
        <dsp:cNvSpPr/>
      </dsp:nvSpPr>
      <dsp:spPr>
        <a:xfrm>
          <a:off x="5014891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7E1C9-A3D9-412F-8014-B52FCFF8F101}">
      <dsp:nvSpPr>
        <dsp:cNvPr id="0" name=""/>
        <dsp:cNvSpPr/>
      </dsp:nvSpPr>
      <dsp:spPr>
        <a:xfrm>
          <a:off x="5014891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69686-2F7F-4D37-B933-FB9F4E36A087}">
      <dsp:nvSpPr>
        <dsp:cNvPr id="0" name=""/>
        <dsp:cNvSpPr/>
      </dsp:nvSpPr>
      <dsp:spPr>
        <a:xfrm>
          <a:off x="4888731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N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4888731" y="271893"/>
        <a:ext cx="504641" cy="161485"/>
      </dsp:txXfrm>
    </dsp:sp>
    <dsp:sp modelId="{BA6FA6EE-7032-487A-A3BD-AADFD1E700CC}">
      <dsp:nvSpPr>
        <dsp:cNvPr id="0" name=""/>
        <dsp:cNvSpPr/>
      </dsp:nvSpPr>
      <dsp:spPr>
        <a:xfrm>
          <a:off x="5625507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4FA77-F62B-40F4-AD55-10760A7C806E}">
      <dsp:nvSpPr>
        <dsp:cNvPr id="0" name=""/>
        <dsp:cNvSpPr/>
      </dsp:nvSpPr>
      <dsp:spPr>
        <a:xfrm>
          <a:off x="5625507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D2244-DF08-46AB-B14C-0794CA6F7363}">
      <dsp:nvSpPr>
        <dsp:cNvPr id="0" name=""/>
        <dsp:cNvSpPr/>
      </dsp:nvSpPr>
      <dsp:spPr>
        <a:xfrm>
          <a:off x="5499347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M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5499347" y="271893"/>
        <a:ext cx="504641" cy="161485"/>
      </dsp:txXfrm>
    </dsp:sp>
    <dsp:sp modelId="{393E4F3D-76FA-4232-8C00-6C01A758ED71}">
      <dsp:nvSpPr>
        <dsp:cNvPr id="0" name=""/>
        <dsp:cNvSpPr/>
      </dsp:nvSpPr>
      <dsp:spPr>
        <a:xfrm>
          <a:off x="6236124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4198A-DC8C-4123-93EA-166CC1F41A2E}">
      <dsp:nvSpPr>
        <dsp:cNvPr id="0" name=""/>
        <dsp:cNvSpPr/>
      </dsp:nvSpPr>
      <dsp:spPr>
        <a:xfrm>
          <a:off x="6236124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18405-B305-44B3-8713-ACFABDC7F192}">
      <dsp:nvSpPr>
        <dsp:cNvPr id="0" name=""/>
        <dsp:cNvSpPr/>
      </dsp:nvSpPr>
      <dsp:spPr>
        <a:xfrm>
          <a:off x="6109963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U,R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6109963" y="271893"/>
        <a:ext cx="504641" cy="161485"/>
      </dsp:txXfrm>
    </dsp:sp>
    <dsp:sp modelId="{1F960AF7-8669-461F-A9CC-AC2EF7A101BE}">
      <dsp:nvSpPr>
        <dsp:cNvPr id="0" name=""/>
        <dsp:cNvSpPr/>
      </dsp:nvSpPr>
      <dsp:spPr>
        <a:xfrm>
          <a:off x="5930816" y="584770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FBA5A-AEEA-44C9-93C9-E6C863E329F5}">
      <dsp:nvSpPr>
        <dsp:cNvPr id="0" name=""/>
        <dsp:cNvSpPr/>
      </dsp:nvSpPr>
      <dsp:spPr>
        <a:xfrm>
          <a:off x="5930816" y="584770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CDF3-57CA-477F-A7A3-B9390BAAFCFE}">
      <dsp:nvSpPr>
        <dsp:cNvPr id="0" name=""/>
        <dsp:cNvSpPr/>
      </dsp:nvSpPr>
      <dsp:spPr>
        <a:xfrm>
          <a:off x="5804655" y="630188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U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5804655" y="630188"/>
        <a:ext cx="504641" cy="161485"/>
      </dsp:txXfrm>
    </dsp:sp>
    <dsp:sp modelId="{7A1D1111-F3A0-4884-950B-CA0FBEB27985}">
      <dsp:nvSpPr>
        <dsp:cNvPr id="0" name=""/>
        <dsp:cNvSpPr/>
      </dsp:nvSpPr>
      <dsp:spPr>
        <a:xfrm>
          <a:off x="6541432" y="584770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FEDF0-2BDB-4526-AAF6-9B05A182FBC7}">
      <dsp:nvSpPr>
        <dsp:cNvPr id="0" name=""/>
        <dsp:cNvSpPr/>
      </dsp:nvSpPr>
      <dsp:spPr>
        <a:xfrm>
          <a:off x="6541432" y="584770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7D2AA-2AF8-4EA0-9417-1AC6CCBA4B6C}">
      <dsp:nvSpPr>
        <dsp:cNvPr id="0" name=""/>
        <dsp:cNvSpPr/>
      </dsp:nvSpPr>
      <dsp:spPr>
        <a:xfrm>
          <a:off x="6415271" y="630188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R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6415271" y="630188"/>
        <a:ext cx="504641" cy="161485"/>
      </dsp:txXfrm>
    </dsp:sp>
    <dsp:sp modelId="{00607200-CB04-46E8-A9D4-ED2801D59DA5}">
      <dsp:nvSpPr>
        <dsp:cNvPr id="0" name=""/>
        <dsp:cNvSpPr/>
      </dsp:nvSpPr>
      <dsp:spPr>
        <a:xfrm>
          <a:off x="6846740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09FEE-EC41-4D77-9193-EB0A15B97DF9}">
      <dsp:nvSpPr>
        <dsp:cNvPr id="0" name=""/>
        <dsp:cNvSpPr/>
      </dsp:nvSpPr>
      <dsp:spPr>
        <a:xfrm>
          <a:off x="6846740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696A7-D40F-465E-B9AB-A0FCA318A83D}">
      <dsp:nvSpPr>
        <dsp:cNvPr id="0" name=""/>
        <dsp:cNvSpPr/>
      </dsp:nvSpPr>
      <dsp:spPr>
        <a:xfrm>
          <a:off x="6720579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X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6720579" y="271893"/>
        <a:ext cx="504641" cy="161485"/>
      </dsp:txXfrm>
    </dsp:sp>
    <dsp:sp modelId="{266A3130-C945-47F2-8451-DBA64119C477}">
      <dsp:nvSpPr>
        <dsp:cNvPr id="0" name=""/>
        <dsp:cNvSpPr/>
      </dsp:nvSpPr>
      <dsp:spPr>
        <a:xfrm>
          <a:off x="7457356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2B996-E634-4D40-B313-55EAA7CB23E2}">
      <dsp:nvSpPr>
        <dsp:cNvPr id="0" name=""/>
        <dsp:cNvSpPr/>
      </dsp:nvSpPr>
      <dsp:spPr>
        <a:xfrm>
          <a:off x="7457356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AD287-526D-4F17-A10C-B616EAB5E329}">
      <dsp:nvSpPr>
        <dsp:cNvPr id="0" name=""/>
        <dsp:cNvSpPr/>
      </dsp:nvSpPr>
      <dsp:spPr>
        <a:xfrm>
          <a:off x="7331196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P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7331196" y="271893"/>
        <a:ext cx="504641" cy="161485"/>
      </dsp:txXfrm>
    </dsp:sp>
    <dsp:sp modelId="{EA0D8145-A08E-4AD4-9BDA-88A4FBF60E59}">
      <dsp:nvSpPr>
        <dsp:cNvPr id="0" name=""/>
        <dsp:cNvSpPr/>
      </dsp:nvSpPr>
      <dsp:spPr>
        <a:xfrm>
          <a:off x="8067972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B3641-B74E-4AAA-B50F-68EFF534011C}">
      <dsp:nvSpPr>
        <dsp:cNvPr id="0" name=""/>
        <dsp:cNvSpPr/>
      </dsp:nvSpPr>
      <dsp:spPr>
        <a:xfrm>
          <a:off x="8067972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16371-0D4E-4824-8FD4-FC5C3073782A}">
      <dsp:nvSpPr>
        <dsp:cNvPr id="0" name=""/>
        <dsp:cNvSpPr/>
      </dsp:nvSpPr>
      <dsp:spPr>
        <a:xfrm>
          <a:off x="7941812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L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7941812" y="271893"/>
        <a:ext cx="504641" cy="161485"/>
      </dsp:txXfrm>
    </dsp:sp>
    <dsp:sp modelId="{F9126055-2523-4163-8C97-6E76F3B52201}">
      <dsp:nvSpPr>
        <dsp:cNvPr id="0" name=""/>
        <dsp:cNvSpPr/>
      </dsp:nvSpPr>
      <dsp:spPr>
        <a:xfrm>
          <a:off x="8678588" y="226475"/>
          <a:ext cx="252320" cy="2523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F7090-A41C-4FD9-85A8-26E3ACDA4D9C}">
      <dsp:nvSpPr>
        <dsp:cNvPr id="0" name=""/>
        <dsp:cNvSpPr/>
      </dsp:nvSpPr>
      <dsp:spPr>
        <a:xfrm>
          <a:off x="8678588" y="226475"/>
          <a:ext cx="252320" cy="2523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9A5D9-3B37-4CA9-8BFF-98233CF84F0D}">
      <dsp:nvSpPr>
        <dsp:cNvPr id="0" name=""/>
        <dsp:cNvSpPr/>
      </dsp:nvSpPr>
      <dsp:spPr>
        <a:xfrm>
          <a:off x="8552428" y="271893"/>
          <a:ext cx="504641" cy="16148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O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8552428" y="271893"/>
        <a:ext cx="504641" cy="16148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31C26-E40B-479B-9D8F-46854645749D}">
      <dsp:nvSpPr>
        <dsp:cNvPr id="0" name=""/>
        <dsp:cNvSpPr/>
      </dsp:nvSpPr>
      <dsp:spPr>
        <a:xfrm>
          <a:off x="8482711" y="476908"/>
          <a:ext cx="316182" cy="10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4"/>
              </a:lnTo>
              <a:lnTo>
                <a:pt x="316182" y="54874"/>
              </a:lnTo>
              <a:lnTo>
                <a:pt x="316182" y="109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0CBB9-C993-4DB7-A8A6-74621052BE9A}">
      <dsp:nvSpPr>
        <dsp:cNvPr id="0" name=""/>
        <dsp:cNvSpPr/>
      </dsp:nvSpPr>
      <dsp:spPr>
        <a:xfrm>
          <a:off x="8166529" y="476908"/>
          <a:ext cx="316182" cy="109749"/>
        </a:xfrm>
        <a:custGeom>
          <a:avLst/>
          <a:gdLst/>
          <a:ahLst/>
          <a:cxnLst/>
          <a:rect l="0" t="0" r="0" b="0"/>
          <a:pathLst>
            <a:path>
              <a:moveTo>
                <a:pt x="316182" y="0"/>
              </a:moveTo>
              <a:lnTo>
                <a:pt x="316182" y="54874"/>
              </a:lnTo>
              <a:lnTo>
                <a:pt x="0" y="54874"/>
              </a:lnTo>
              <a:lnTo>
                <a:pt x="0" y="109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302D-3E01-42DB-9F95-7B6E41804E7B}">
      <dsp:nvSpPr>
        <dsp:cNvPr id="0" name=""/>
        <dsp:cNvSpPr/>
      </dsp:nvSpPr>
      <dsp:spPr>
        <a:xfrm>
          <a:off x="6585619" y="476908"/>
          <a:ext cx="316182" cy="109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74"/>
              </a:lnTo>
              <a:lnTo>
                <a:pt x="316182" y="54874"/>
              </a:lnTo>
              <a:lnTo>
                <a:pt x="316182" y="109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DB27A-AE10-41FD-8218-3BE5036ABFAA}">
      <dsp:nvSpPr>
        <dsp:cNvPr id="0" name=""/>
        <dsp:cNvSpPr/>
      </dsp:nvSpPr>
      <dsp:spPr>
        <a:xfrm>
          <a:off x="6269437" y="476908"/>
          <a:ext cx="316182" cy="109749"/>
        </a:xfrm>
        <a:custGeom>
          <a:avLst/>
          <a:gdLst/>
          <a:ahLst/>
          <a:cxnLst/>
          <a:rect l="0" t="0" r="0" b="0"/>
          <a:pathLst>
            <a:path>
              <a:moveTo>
                <a:pt x="316182" y="0"/>
              </a:moveTo>
              <a:lnTo>
                <a:pt x="316182" y="54874"/>
              </a:lnTo>
              <a:lnTo>
                <a:pt x="0" y="54874"/>
              </a:lnTo>
              <a:lnTo>
                <a:pt x="0" y="109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7BD62-E239-45FF-B7EF-1A6002981B4E}">
      <dsp:nvSpPr>
        <dsp:cNvPr id="0" name=""/>
        <dsp:cNvSpPr/>
      </dsp:nvSpPr>
      <dsp:spPr>
        <a:xfrm>
          <a:off x="131324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F7C92-C550-4133-913C-8EE5A742DC59}">
      <dsp:nvSpPr>
        <dsp:cNvPr id="0" name=""/>
        <dsp:cNvSpPr/>
      </dsp:nvSpPr>
      <dsp:spPr>
        <a:xfrm>
          <a:off x="131324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8DB75-475F-4643-B9DC-C2D0D81BEA14}">
      <dsp:nvSpPr>
        <dsp:cNvPr id="0" name=""/>
        <dsp:cNvSpPr/>
      </dsp:nvSpPr>
      <dsp:spPr>
        <a:xfrm>
          <a:off x="670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err="1" smtClean="0"/>
            <a:t>space</a:t>
          </a:r>
          <a:r>
            <a:rPr lang="fr-CH" sz="800" kern="1200" dirty="0" smtClean="0"/>
            <a:t/>
          </a:r>
          <a:br>
            <a:rPr lang="fr-CH" sz="800" kern="1200" dirty="0" smtClean="0"/>
          </a:br>
          <a:r>
            <a:rPr lang="fr-CH" sz="800" kern="1200" dirty="0" smtClean="0"/>
            <a:t>7</a:t>
          </a:r>
          <a:endParaRPr lang="fr-CH" sz="800" kern="1200" dirty="0"/>
        </a:p>
      </dsp:txBody>
      <dsp:txXfrm>
        <a:off x="670" y="262636"/>
        <a:ext cx="522614" cy="167236"/>
      </dsp:txXfrm>
    </dsp:sp>
    <dsp:sp modelId="{2310DEC8-A2C1-4E4E-97CD-9F59C9B1555E}">
      <dsp:nvSpPr>
        <dsp:cNvPr id="0" name=""/>
        <dsp:cNvSpPr/>
      </dsp:nvSpPr>
      <dsp:spPr>
        <a:xfrm>
          <a:off x="763688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31014-EC29-4193-9CA9-3459ACDCCDA9}">
      <dsp:nvSpPr>
        <dsp:cNvPr id="0" name=""/>
        <dsp:cNvSpPr/>
      </dsp:nvSpPr>
      <dsp:spPr>
        <a:xfrm>
          <a:off x="763688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0029-B52F-42D8-B24B-4843003FA79B}">
      <dsp:nvSpPr>
        <dsp:cNvPr id="0" name=""/>
        <dsp:cNvSpPr/>
      </dsp:nvSpPr>
      <dsp:spPr>
        <a:xfrm>
          <a:off x="633034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A</a:t>
          </a:r>
          <a:br>
            <a:rPr lang="fr-CH" sz="800" kern="1200" dirty="0" smtClean="0"/>
          </a:br>
          <a:r>
            <a:rPr lang="fr-CH" sz="800" kern="1200" dirty="0" smtClean="0"/>
            <a:t>4</a:t>
          </a:r>
          <a:endParaRPr lang="fr-CH" sz="800" kern="1200" dirty="0"/>
        </a:p>
      </dsp:txBody>
      <dsp:txXfrm>
        <a:off x="633034" y="262636"/>
        <a:ext cx="522614" cy="167236"/>
      </dsp:txXfrm>
    </dsp:sp>
    <dsp:sp modelId="{605B5C3E-209A-47C6-B092-783FB9AA05A8}">
      <dsp:nvSpPr>
        <dsp:cNvPr id="0" name=""/>
        <dsp:cNvSpPr/>
      </dsp:nvSpPr>
      <dsp:spPr>
        <a:xfrm>
          <a:off x="1396052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39317-2775-434E-8364-564316355222}">
      <dsp:nvSpPr>
        <dsp:cNvPr id="0" name=""/>
        <dsp:cNvSpPr/>
      </dsp:nvSpPr>
      <dsp:spPr>
        <a:xfrm>
          <a:off x="1396052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41E58-8FBF-4EBE-BBA3-DA0A823619E5}">
      <dsp:nvSpPr>
        <dsp:cNvPr id="0" name=""/>
        <dsp:cNvSpPr/>
      </dsp:nvSpPr>
      <dsp:spPr>
        <a:xfrm>
          <a:off x="1265398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E</a:t>
          </a:r>
          <a:br>
            <a:rPr lang="fr-CH" sz="800" kern="1200" dirty="0" smtClean="0"/>
          </a:br>
          <a:r>
            <a:rPr lang="fr-CH" sz="800" kern="1200" dirty="0" smtClean="0"/>
            <a:t>4</a:t>
          </a:r>
          <a:endParaRPr lang="fr-CH" sz="800" kern="1200" dirty="0"/>
        </a:p>
      </dsp:txBody>
      <dsp:txXfrm>
        <a:off x="1265398" y="262636"/>
        <a:ext cx="522614" cy="167236"/>
      </dsp:txXfrm>
    </dsp:sp>
    <dsp:sp modelId="{56AE8D83-7005-4C05-B56C-C202E9B9994F}">
      <dsp:nvSpPr>
        <dsp:cNvPr id="0" name=""/>
        <dsp:cNvSpPr/>
      </dsp:nvSpPr>
      <dsp:spPr>
        <a:xfrm>
          <a:off x="2028416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2198F-A083-44A9-BD52-5425E23AA6E8}">
      <dsp:nvSpPr>
        <dsp:cNvPr id="0" name=""/>
        <dsp:cNvSpPr/>
      </dsp:nvSpPr>
      <dsp:spPr>
        <a:xfrm>
          <a:off x="2028416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D26AF-7EAF-479E-881E-BB5252041ADA}">
      <dsp:nvSpPr>
        <dsp:cNvPr id="0" name=""/>
        <dsp:cNvSpPr/>
      </dsp:nvSpPr>
      <dsp:spPr>
        <a:xfrm>
          <a:off x="1897762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F</a:t>
          </a:r>
          <a:br>
            <a:rPr lang="fr-CH" sz="800" kern="1200" dirty="0" smtClean="0"/>
          </a:br>
          <a:r>
            <a:rPr lang="fr-CH" sz="800" kern="1200" dirty="0" smtClean="0"/>
            <a:t>3</a:t>
          </a:r>
          <a:endParaRPr lang="fr-CH" sz="800" kern="1200" dirty="0"/>
        </a:p>
      </dsp:txBody>
      <dsp:txXfrm>
        <a:off x="1897762" y="262636"/>
        <a:ext cx="522614" cy="167236"/>
      </dsp:txXfrm>
    </dsp:sp>
    <dsp:sp modelId="{043D716C-D75C-4565-A70E-3A8D2FC0B786}">
      <dsp:nvSpPr>
        <dsp:cNvPr id="0" name=""/>
        <dsp:cNvSpPr/>
      </dsp:nvSpPr>
      <dsp:spPr>
        <a:xfrm>
          <a:off x="2660780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8F627-3A9C-4020-8EF1-5D8615998773}">
      <dsp:nvSpPr>
        <dsp:cNvPr id="0" name=""/>
        <dsp:cNvSpPr/>
      </dsp:nvSpPr>
      <dsp:spPr>
        <a:xfrm>
          <a:off x="2660780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0F757-E9F2-40C9-B7E4-F36249BF668B}">
      <dsp:nvSpPr>
        <dsp:cNvPr id="0" name=""/>
        <dsp:cNvSpPr/>
      </dsp:nvSpPr>
      <dsp:spPr>
        <a:xfrm>
          <a:off x="2530127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T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2530127" y="262636"/>
        <a:ext cx="522614" cy="167236"/>
      </dsp:txXfrm>
    </dsp:sp>
    <dsp:sp modelId="{7C95DD04-78FB-46D3-AE1A-43BAA950667F}">
      <dsp:nvSpPr>
        <dsp:cNvPr id="0" name=""/>
        <dsp:cNvSpPr/>
      </dsp:nvSpPr>
      <dsp:spPr>
        <a:xfrm>
          <a:off x="3293145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C522A-DF80-480C-85A9-EB386444468A}">
      <dsp:nvSpPr>
        <dsp:cNvPr id="0" name=""/>
        <dsp:cNvSpPr/>
      </dsp:nvSpPr>
      <dsp:spPr>
        <a:xfrm>
          <a:off x="3293145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B0B6-A2EC-4EAD-9EC7-73F3A7D9D6B7}">
      <dsp:nvSpPr>
        <dsp:cNvPr id="0" name=""/>
        <dsp:cNvSpPr/>
      </dsp:nvSpPr>
      <dsp:spPr>
        <a:xfrm>
          <a:off x="3162491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H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3162491" y="262636"/>
        <a:ext cx="522614" cy="167236"/>
      </dsp:txXfrm>
    </dsp:sp>
    <dsp:sp modelId="{0DD21633-750D-4CF6-8668-323D42F129E9}">
      <dsp:nvSpPr>
        <dsp:cNvPr id="0" name=""/>
        <dsp:cNvSpPr/>
      </dsp:nvSpPr>
      <dsp:spPr>
        <a:xfrm>
          <a:off x="3925509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5A21E-D653-4CFA-832C-6CB4A1EF2322}">
      <dsp:nvSpPr>
        <dsp:cNvPr id="0" name=""/>
        <dsp:cNvSpPr/>
      </dsp:nvSpPr>
      <dsp:spPr>
        <a:xfrm>
          <a:off x="3925509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F7E4C-8B85-4582-AC2F-1C5A93487BA4}">
      <dsp:nvSpPr>
        <dsp:cNvPr id="0" name=""/>
        <dsp:cNvSpPr/>
      </dsp:nvSpPr>
      <dsp:spPr>
        <a:xfrm>
          <a:off x="3794855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I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3794855" y="262636"/>
        <a:ext cx="522614" cy="167236"/>
      </dsp:txXfrm>
    </dsp:sp>
    <dsp:sp modelId="{341C89A5-75AF-48AA-903D-EA7C37F2DB56}">
      <dsp:nvSpPr>
        <dsp:cNvPr id="0" name=""/>
        <dsp:cNvSpPr/>
      </dsp:nvSpPr>
      <dsp:spPr>
        <a:xfrm>
          <a:off x="4557873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716EE-BF8F-423B-8040-1D9C1FDC8B26}">
      <dsp:nvSpPr>
        <dsp:cNvPr id="0" name=""/>
        <dsp:cNvSpPr/>
      </dsp:nvSpPr>
      <dsp:spPr>
        <a:xfrm>
          <a:off x="4557873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7C8CC-7969-4A92-870A-F4F154345BE9}">
      <dsp:nvSpPr>
        <dsp:cNvPr id="0" name=""/>
        <dsp:cNvSpPr/>
      </dsp:nvSpPr>
      <dsp:spPr>
        <a:xfrm>
          <a:off x="4427219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S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4427219" y="262636"/>
        <a:ext cx="522614" cy="167236"/>
      </dsp:txXfrm>
    </dsp:sp>
    <dsp:sp modelId="{2BDB42E8-D819-4AEE-A8AF-348E55B44A65}">
      <dsp:nvSpPr>
        <dsp:cNvPr id="0" name=""/>
        <dsp:cNvSpPr/>
      </dsp:nvSpPr>
      <dsp:spPr>
        <a:xfrm>
          <a:off x="5190237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22323-D39D-4598-BC97-8A4AD2DBAB1F}">
      <dsp:nvSpPr>
        <dsp:cNvPr id="0" name=""/>
        <dsp:cNvSpPr/>
      </dsp:nvSpPr>
      <dsp:spPr>
        <a:xfrm>
          <a:off x="5190237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731D4-E4DB-4AB4-AD60-01EA378C17F1}">
      <dsp:nvSpPr>
        <dsp:cNvPr id="0" name=""/>
        <dsp:cNvSpPr/>
      </dsp:nvSpPr>
      <dsp:spPr>
        <a:xfrm>
          <a:off x="5059583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N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5059583" y="262636"/>
        <a:ext cx="522614" cy="167236"/>
      </dsp:txXfrm>
    </dsp:sp>
    <dsp:sp modelId="{DEDCE0A5-1481-4B5A-A29C-F034B9D40675}">
      <dsp:nvSpPr>
        <dsp:cNvPr id="0" name=""/>
        <dsp:cNvSpPr/>
      </dsp:nvSpPr>
      <dsp:spPr>
        <a:xfrm>
          <a:off x="5822601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52601-9C67-420A-BE71-3781FF39DDD3}">
      <dsp:nvSpPr>
        <dsp:cNvPr id="0" name=""/>
        <dsp:cNvSpPr/>
      </dsp:nvSpPr>
      <dsp:spPr>
        <a:xfrm>
          <a:off x="5822601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6DC2E-197B-4964-A572-561B1454E2C8}">
      <dsp:nvSpPr>
        <dsp:cNvPr id="0" name=""/>
        <dsp:cNvSpPr/>
      </dsp:nvSpPr>
      <dsp:spPr>
        <a:xfrm>
          <a:off x="5691947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M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5691947" y="262636"/>
        <a:ext cx="522614" cy="167236"/>
      </dsp:txXfrm>
    </dsp:sp>
    <dsp:sp modelId="{06D2E8A4-B4F2-4B8D-92AA-33E37FFE5674}">
      <dsp:nvSpPr>
        <dsp:cNvPr id="0" name=""/>
        <dsp:cNvSpPr/>
      </dsp:nvSpPr>
      <dsp:spPr>
        <a:xfrm>
          <a:off x="6454965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46267-B598-447F-83D0-D09248263543}">
      <dsp:nvSpPr>
        <dsp:cNvPr id="0" name=""/>
        <dsp:cNvSpPr/>
      </dsp:nvSpPr>
      <dsp:spPr>
        <a:xfrm>
          <a:off x="6454965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FA636-99CF-4E72-9E03-BF3B0A51A1D3}">
      <dsp:nvSpPr>
        <dsp:cNvPr id="0" name=""/>
        <dsp:cNvSpPr/>
      </dsp:nvSpPr>
      <dsp:spPr>
        <a:xfrm>
          <a:off x="6324311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U,R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6324311" y="262636"/>
        <a:ext cx="522614" cy="167236"/>
      </dsp:txXfrm>
    </dsp:sp>
    <dsp:sp modelId="{7C5BA3FE-FF61-43C2-B494-4E6F56E20F78}">
      <dsp:nvSpPr>
        <dsp:cNvPr id="0" name=""/>
        <dsp:cNvSpPr/>
      </dsp:nvSpPr>
      <dsp:spPr>
        <a:xfrm>
          <a:off x="6138783" y="586658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06DF3-49C5-4510-8A61-63B596D203F1}">
      <dsp:nvSpPr>
        <dsp:cNvPr id="0" name=""/>
        <dsp:cNvSpPr/>
      </dsp:nvSpPr>
      <dsp:spPr>
        <a:xfrm>
          <a:off x="6138783" y="586658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E76F3-8B1B-4A38-BF4D-C4E874D961A1}">
      <dsp:nvSpPr>
        <dsp:cNvPr id="0" name=""/>
        <dsp:cNvSpPr/>
      </dsp:nvSpPr>
      <dsp:spPr>
        <a:xfrm>
          <a:off x="6008129" y="633693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U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6008129" y="633693"/>
        <a:ext cx="522614" cy="167236"/>
      </dsp:txXfrm>
    </dsp:sp>
    <dsp:sp modelId="{2138137B-C46B-49C7-A339-972F438F7EAF}">
      <dsp:nvSpPr>
        <dsp:cNvPr id="0" name=""/>
        <dsp:cNvSpPr/>
      </dsp:nvSpPr>
      <dsp:spPr>
        <a:xfrm>
          <a:off x="6771147" y="586658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84F83-A9AE-4260-85CF-0B6ED0BD8592}">
      <dsp:nvSpPr>
        <dsp:cNvPr id="0" name=""/>
        <dsp:cNvSpPr/>
      </dsp:nvSpPr>
      <dsp:spPr>
        <a:xfrm>
          <a:off x="6771147" y="586658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2C5EC-DA31-4877-8B88-357FDE7BDAC8}">
      <dsp:nvSpPr>
        <dsp:cNvPr id="0" name=""/>
        <dsp:cNvSpPr/>
      </dsp:nvSpPr>
      <dsp:spPr>
        <a:xfrm>
          <a:off x="6640494" y="633693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R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6640494" y="633693"/>
        <a:ext cx="522614" cy="167236"/>
      </dsp:txXfrm>
    </dsp:sp>
    <dsp:sp modelId="{483F801E-7272-4813-932A-44014729BD9C}">
      <dsp:nvSpPr>
        <dsp:cNvPr id="0" name=""/>
        <dsp:cNvSpPr/>
      </dsp:nvSpPr>
      <dsp:spPr>
        <a:xfrm>
          <a:off x="7087329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5F042-52AB-4F1E-8F26-6B0192B3E59D}">
      <dsp:nvSpPr>
        <dsp:cNvPr id="0" name=""/>
        <dsp:cNvSpPr/>
      </dsp:nvSpPr>
      <dsp:spPr>
        <a:xfrm>
          <a:off x="7087329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C21BC-06BB-4EA7-94E8-A429024C7197}">
      <dsp:nvSpPr>
        <dsp:cNvPr id="0" name=""/>
        <dsp:cNvSpPr/>
      </dsp:nvSpPr>
      <dsp:spPr>
        <a:xfrm>
          <a:off x="6956676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X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6956676" y="262636"/>
        <a:ext cx="522614" cy="167236"/>
      </dsp:txXfrm>
    </dsp:sp>
    <dsp:sp modelId="{80C22F49-5858-489F-8F76-B139B530FAC2}">
      <dsp:nvSpPr>
        <dsp:cNvPr id="0" name=""/>
        <dsp:cNvSpPr/>
      </dsp:nvSpPr>
      <dsp:spPr>
        <a:xfrm>
          <a:off x="7719693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DC890-4163-4A52-9EA0-950ED1E0224D}">
      <dsp:nvSpPr>
        <dsp:cNvPr id="0" name=""/>
        <dsp:cNvSpPr/>
      </dsp:nvSpPr>
      <dsp:spPr>
        <a:xfrm>
          <a:off x="7719693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8F7A6-2AE1-4BFA-8375-A49D44FFD7A1}">
      <dsp:nvSpPr>
        <dsp:cNvPr id="0" name=""/>
        <dsp:cNvSpPr/>
      </dsp:nvSpPr>
      <dsp:spPr>
        <a:xfrm>
          <a:off x="7589040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P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7589040" y="262636"/>
        <a:ext cx="522614" cy="167236"/>
      </dsp:txXfrm>
    </dsp:sp>
    <dsp:sp modelId="{ADE41565-EA28-4A6B-A45F-096A4BECAD47}">
      <dsp:nvSpPr>
        <dsp:cNvPr id="0" name=""/>
        <dsp:cNvSpPr/>
      </dsp:nvSpPr>
      <dsp:spPr>
        <a:xfrm>
          <a:off x="8352058" y="215601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62186-22A3-4CC1-90BB-BDA34F3A8DAD}">
      <dsp:nvSpPr>
        <dsp:cNvPr id="0" name=""/>
        <dsp:cNvSpPr/>
      </dsp:nvSpPr>
      <dsp:spPr>
        <a:xfrm>
          <a:off x="8352058" y="215601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7E1B5-6F77-42DF-8514-3DE853A42851}">
      <dsp:nvSpPr>
        <dsp:cNvPr id="0" name=""/>
        <dsp:cNvSpPr/>
      </dsp:nvSpPr>
      <dsp:spPr>
        <a:xfrm>
          <a:off x="8221404" y="262636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L,0</a:t>
          </a:r>
          <a:br>
            <a:rPr lang="fr-CH" sz="800" kern="1200" dirty="0" smtClean="0"/>
          </a:br>
          <a:r>
            <a:rPr lang="fr-CH" sz="800" kern="1200" dirty="0" smtClean="0"/>
            <a:t>2</a:t>
          </a:r>
          <a:endParaRPr lang="fr-CH" sz="800" kern="1200" dirty="0"/>
        </a:p>
      </dsp:txBody>
      <dsp:txXfrm>
        <a:off x="8221404" y="262636"/>
        <a:ext cx="522614" cy="167236"/>
      </dsp:txXfrm>
    </dsp:sp>
    <dsp:sp modelId="{81B07784-81AD-4B9E-BEBF-765F9DC64A5B}">
      <dsp:nvSpPr>
        <dsp:cNvPr id="0" name=""/>
        <dsp:cNvSpPr/>
      </dsp:nvSpPr>
      <dsp:spPr>
        <a:xfrm>
          <a:off x="8035876" y="586658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7C3EE-BAF6-4485-B67D-8809960F83E2}">
      <dsp:nvSpPr>
        <dsp:cNvPr id="0" name=""/>
        <dsp:cNvSpPr/>
      </dsp:nvSpPr>
      <dsp:spPr>
        <a:xfrm>
          <a:off x="8035876" y="586658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BF55-0726-4D8C-B38F-A58542050710}">
      <dsp:nvSpPr>
        <dsp:cNvPr id="0" name=""/>
        <dsp:cNvSpPr/>
      </dsp:nvSpPr>
      <dsp:spPr>
        <a:xfrm>
          <a:off x="7905222" y="633693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L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7905222" y="633693"/>
        <a:ext cx="522614" cy="167236"/>
      </dsp:txXfrm>
    </dsp:sp>
    <dsp:sp modelId="{2616F6B9-673E-4725-869F-EABC0E966497}">
      <dsp:nvSpPr>
        <dsp:cNvPr id="0" name=""/>
        <dsp:cNvSpPr/>
      </dsp:nvSpPr>
      <dsp:spPr>
        <a:xfrm>
          <a:off x="8668240" y="586658"/>
          <a:ext cx="261307" cy="26130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827BF-1F58-4FE8-94FE-530BFCEA793D}">
      <dsp:nvSpPr>
        <dsp:cNvPr id="0" name=""/>
        <dsp:cNvSpPr/>
      </dsp:nvSpPr>
      <dsp:spPr>
        <a:xfrm>
          <a:off x="8668240" y="586658"/>
          <a:ext cx="261307" cy="26130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8CE5-870B-45EC-87EE-0753E858B03A}">
      <dsp:nvSpPr>
        <dsp:cNvPr id="0" name=""/>
        <dsp:cNvSpPr/>
      </dsp:nvSpPr>
      <dsp:spPr>
        <a:xfrm>
          <a:off x="8537586" y="633693"/>
          <a:ext cx="522614" cy="16723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800" kern="1200" dirty="0" smtClean="0"/>
            <a:t>O</a:t>
          </a:r>
          <a:br>
            <a:rPr lang="fr-CH" sz="800" kern="1200" dirty="0" smtClean="0"/>
          </a:br>
          <a:r>
            <a:rPr lang="fr-CH" sz="800" kern="1200" dirty="0" smtClean="0"/>
            <a:t>1</a:t>
          </a:r>
          <a:endParaRPr lang="fr-CH" sz="800" kern="1200" dirty="0"/>
        </a:p>
      </dsp:txBody>
      <dsp:txXfrm>
        <a:off x="8537586" y="633693"/>
        <a:ext cx="522614" cy="167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5682-2574-46AD-BB49-22B5F4E0C993}" type="datetimeFigureOut">
              <a:rPr lang="fr-CH" smtClean="0"/>
              <a:t>12.09.2014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4AEC-905A-477B-9ADD-14A064BA166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182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A4AEC-905A-477B-9ADD-14A064BA166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300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F61A-9FCA-244A-8616-A8C1C3E8BE6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Polymorphisme</a:t>
            </a:r>
            <a:endParaRPr lang="fr-CH" dirty="0"/>
          </a:p>
        </p:txBody>
      </p:sp>
      <p:grpSp>
        <p:nvGrpSpPr>
          <p:cNvPr id="8" name="Group 7"/>
          <p:cNvGrpSpPr/>
          <p:nvPr/>
        </p:nvGrpSpPr>
        <p:grpSpPr>
          <a:xfrm>
            <a:off x="2370909" y="1417638"/>
            <a:ext cx="4402182" cy="1785258"/>
            <a:chOff x="3361509" y="1532708"/>
            <a:chExt cx="2499360" cy="1785258"/>
          </a:xfrm>
        </p:grpSpPr>
        <p:sp>
          <p:nvSpPr>
            <p:cNvPr id="4" name="Rectangle 3"/>
            <p:cNvSpPr/>
            <p:nvPr/>
          </p:nvSpPr>
          <p:spPr>
            <a:xfrm>
              <a:off x="3361509" y="1532709"/>
              <a:ext cx="2499360" cy="17852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virtual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bool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contient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(char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caracter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) </a:t>
              </a:r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= 0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;</a:t>
              </a:r>
            </a:p>
            <a:p>
              <a:r>
                <a:rPr lang="en-US" sz="140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virtual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long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getFrequence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()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const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= 0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;</a:t>
              </a: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virtual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std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::vector&lt;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bool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&gt;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compresse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(char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caractere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) </a:t>
              </a:r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= 0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;</a:t>
              </a:r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virtual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char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decompresse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std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::vector&lt;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bool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&gt;* bits) </a:t>
              </a:r>
              <a:r>
                <a:rPr lang="en-US" sz="1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= 0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;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61509" y="1532708"/>
              <a:ext cx="2499360" cy="287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b="1" i="1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ArbreHuffman</a:t>
              </a:r>
              <a:endParaRPr lang="fr-CH" b="1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61509" y="1820091"/>
              <a:ext cx="2499360" cy="3135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Symbol" panose="05050102010706020507" pitchFamily="18" charset="2"/>
                </a:rPr>
                <a:t>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052" y="3895229"/>
            <a:ext cx="3581400" cy="2000476"/>
            <a:chOff x="3361509" y="1532708"/>
            <a:chExt cx="2499360" cy="2000476"/>
          </a:xfrm>
        </p:grpSpPr>
        <p:sp>
          <p:nvSpPr>
            <p:cNvPr id="10" name="Rectangle 9"/>
            <p:cNvSpPr/>
            <p:nvPr/>
          </p:nvSpPr>
          <p:spPr>
            <a:xfrm>
              <a:off x="3361509" y="1532709"/>
              <a:ext cx="2499360" cy="2000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bool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contient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(char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caracter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) 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{</a:t>
              </a:r>
            </a:p>
            <a:p>
              <a:r>
                <a:rPr lang="en-US" sz="14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/* </a:t>
              </a:r>
              <a:r>
                <a:rPr lang="en-US" sz="1400" dirty="0" err="1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implémentation</a:t>
              </a:r>
              <a:r>
                <a:rPr lang="en-US" sz="14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spécifique</a:t>
              </a:r>
              <a:r>
                <a:rPr lang="en-US" sz="14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branches */</a:t>
              </a:r>
              <a:endParaRPr lang="en-US" sz="14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}</a:t>
              </a: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61509" y="1532708"/>
              <a:ext cx="2499360" cy="287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b="1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ArbreHuffmanBranche</a:t>
              </a:r>
              <a:endParaRPr lang="fr-CH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61509" y="1820091"/>
              <a:ext cx="2499360" cy="4416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</a:t>
              </a:r>
              <a:r>
                <a:rPr lang="fr-CH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ArbreHuffman</a:t>
              </a:r>
              <a:r>
                <a:rPr lang="fr-CH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 </a:t>
              </a:r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gauche</a:t>
              </a:r>
            </a:p>
            <a:p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</a:t>
              </a:r>
              <a:r>
                <a:rPr lang="fr-CH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ArbreHuffman</a:t>
              </a:r>
              <a:r>
                <a:rPr lang="fr-CH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 </a:t>
              </a:r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droite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74475" y="3895230"/>
            <a:ext cx="3581400" cy="2000476"/>
            <a:chOff x="3361509" y="1532708"/>
            <a:chExt cx="2499360" cy="2000476"/>
          </a:xfrm>
        </p:grpSpPr>
        <p:sp>
          <p:nvSpPr>
            <p:cNvPr id="16" name="Rectangle 15"/>
            <p:cNvSpPr/>
            <p:nvPr/>
          </p:nvSpPr>
          <p:spPr>
            <a:xfrm>
              <a:off x="3361509" y="1532709"/>
              <a:ext cx="2499360" cy="2000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bool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contient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(char </a:t>
              </a:r>
              <a:r>
                <a:rPr lang="en-US" sz="14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caracter</a:t>
              </a:r>
              <a:r>
                <a:rPr lang="en-U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) </a:t>
              </a:r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{</a:t>
              </a:r>
            </a:p>
            <a:p>
              <a:r>
                <a:rPr lang="en-US" sz="1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/* </a:t>
              </a:r>
              <a:r>
                <a:rPr lang="en-US" sz="1400" dirty="0" err="1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implémentation</a:t>
              </a:r>
              <a:r>
                <a:rPr lang="en-US" sz="1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spécifique</a:t>
              </a:r>
              <a:r>
                <a:rPr lang="en-US" sz="14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1400" dirty="0" err="1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feuilles</a:t>
              </a:r>
              <a:r>
                <a:rPr lang="en-US" sz="14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*/</a:t>
              </a:r>
              <a:endPara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}</a:t>
              </a:r>
            </a:p>
            <a:p>
              <a:r>
                <a:rPr lang="en-US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…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1509" y="1532708"/>
              <a:ext cx="2499360" cy="2873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b="1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ArbreHuffmanFeuille</a:t>
              </a:r>
              <a:endParaRPr lang="fr-CH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1509" y="1820091"/>
              <a:ext cx="2499360" cy="4416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-char </a:t>
              </a:r>
              <a:r>
                <a:rPr lang="fr-CH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caracter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fr-CH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-long </a:t>
              </a:r>
              <a:r>
                <a:rPr lang="fr-CH" sz="1400" dirty="0" err="1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frequence</a:t>
              </a:r>
              <a:endParaRPr lang="fr-CH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2528752" y="3309257"/>
            <a:ext cx="632459" cy="52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872843" y="3287804"/>
            <a:ext cx="692332" cy="522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417638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86318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6233160" y="1838285"/>
            <a:ext cx="2851167" cy="10363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02880" y="3040379"/>
            <a:ext cx="0" cy="1287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93601118"/>
              </p:ext>
            </p:extLst>
          </p:nvPr>
        </p:nvGraphicFramePr>
        <p:xfrm>
          <a:off x="83128" y="1838285"/>
          <a:ext cx="9060872" cy="2004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54048517"/>
              </p:ext>
            </p:extLst>
          </p:nvPr>
        </p:nvGraphicFramePr>
        <p:xfrm>
          <a:off x="83128" y="4328160"/>
          <a:ext cx="9060872" cy="224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30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048306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64220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617969" y="3779519"/>
            <a:ext cx="545474" cy="396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2624264"/>
              </p:ext>
            </p:extLst>
          </p:nvPr>
        </p:nvGraphicFramePr>
        <p:xfrm>
          <a:off x="230246" y="1539241"/>
          <a:ext cx="9060872" cy="208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48576103"/>
              </p:ext>
            </p:extLst>
          </p:nvPr>
        </p:nvGraphicFramePr>
        <p:xfrm>
          <a:off x="83128" y="4084320"/>
          <a:ext cx="9060872" cy="269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8" name="Rectangle 37"/>
          <p:cNvSpPr/>
          <p:nvPr/>
        </p:nvSpPr>
        <p:spPr>
          <a:xfrm>
            <a:off x="5242560" y="1417638"/>
            <a:ext cx="3841767" cy="236188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00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04862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80222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3975717"/>
              </p:ext>
            </p:extLst>
          </p:nvPr>
        </p:nvGraphicFramePr>
        <p:xfrm>
          <a:off x="0" y="1505357"/>
          <a:ext cx="9060872" cy="2357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7117079" y="1421129"/>
            <a:ext cx="1287781" cy="5295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71163" y="1950720"/>
            <a:ext cx="433697" cy="2143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047213954"/>
              </p:ext>
            </p:extLst>
          </p:nvPr>
        </p:nvGraphicFramePr>
        <p:xfrm>
          <a:off x="176694" y="4094490"/>
          <a:ext cx="9060872" cy="261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8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048306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86318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5" name="Rectangle 14"/>
          <p:cNvSpPr/>
          <p:nvPr/>
        </p:nvSpPr>
        <p:spPr>
          <a:xfrm>
            <a:off x="7063740" y="1280160"/>
            <a:ext cx="1790700" cy="1036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17180" y="2316480"/>
            <a:ext cx="195212" cy="1916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26975701"/>
              </p:ext>
            </p:extLst>
          </p:nvPr>
        </p:nvGraphicFramePr>
        <p:xfrm>
          <a:off x="41564" y="1351083"/>
          <a:ext cx="9060872" cy="2460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93116928"/>
              </p:ext>
            </p:extLst>
          </p:nvPr>
        </p:nvGraphicFramePr>
        <p:xfrm>
          <a:off x="83452" y="4232513"/>
          <a:ext cx="9018984" cy="252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0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954921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479330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</a:t>
            </a:r>
            <a:r>
              <a:rPr lang="fr-CH" dirty="0" err="1" smtClean="0"/>
              <a:t>fréqu</a:t>
            </a:r>
            <a:r>
              <a:rPr lang="fr-CH" dirty="0" smtClean="0"/>
              <a:t>.</a:t>
            </a:r>
            <a:endParaRPr lang="fr-CH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56120" y="3939540"/>
            <a:ext cx="35814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36266293"/>
              </p:ext>
            </p:extLst>
          </p:nvPr>
        </p:nvGraphicFramePr>
        <p:xfrm>
          <a:off x="0" y="1277130"/>
          <a:ext cx="9060872" cy="266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886629767"/>
              </p:ext>
            </p:extLst>
          </p:nvPr>
        </p:nvGraphicFramePr>
        <p:xfrm>
          <a:off x="-223378" y="3997173"/>
          <a:ext cx="9060872" cy="281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7" name="Rectangle 26"/>
          <p:cNvSpPr/>
          <p:nvPr/>
        </p:nvSpPr>
        <p:spPr>
          <a:xfrm>
            <a:off x="4285576" y="1222527"/>
            <a:ext cx="4681729" cy="27170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66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048306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786982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cxnSp>
        <p:nvCxnSpPr>
          <p:cNvPr id="17" name="Straight Arrow Connector 16"/>
          <p:cNvCxnSpPr>
            <a:stCxn id="18" idx="2"/>
          </p:cNvCxnSpPr>
          <p:nvPr/>
        </p:nvCxnSpPr>
        <p:spPr>
          <a:xfrm>
            <a:off x="6195777" y="3025140"/>
            <a:ext cx="235503" cy="1036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822688443"/>
              </p:ext>
            </p:extLst>
          </p:nvPr>
        </p:nvGraphicFramePr>
        <p:xfrm>
          <a:off x="-93566" y="1287781"/>
          <a:ext cx="9060872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603914" y="1207690"/>
            <a:ext cx="3183726" cy="18174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99999880"/>
              </p:ext>
            </p:extLst>
          </p:nvPr>
        </p:nvGraphicFramePr>
        <p:xfrm>
          <a:off x="176694" y="4130040"/>
          <a:ext cx="9060872" cy="264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709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397000"/>
            <a:ext cx="775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 et on </a:t>
            </a:r>
            <a:r>
              <a:rPr lang="fr-CH" dirty="0"/>
              <a:t>regroupe les </a:t>
            </a:r>
            <a:r>
              <a:rPr lang="fr-CH" dirty="0" smtClean="0"/>
              <a:t>deux moins fréquents</a:t>
            </a:r>
            <a:br>
              <a:rPr lang="fr-CH" dirty="0" smtClean="0"/>
            </a:br>
            <a:r>
              <a:rPr lang="fr-CH" dirty="0" smtClean="0"/>
              <a:t>Tous les </a:t>
            </a:r>
            <a:r>
              <a:rPr lang="fr-CH" dirty="0" err="1" smtClean="0"/>
              <a:t>sous-arbres</a:t>
            </a:r>
            <a:r>
              <a:rPr lang="fr-CH" dirty="0" smtClean="0"/>
              <a:t> ont été regroupés, nous avons donc notre arbre de </a:t>
            </a:r>
            <a:r>
              <a:rPr lang="fr-CH" dirty="0" err="1" smtClean="0"/>
              <a:t>Huffman</a:t>
            </a:r>
            <a:endParaRPr lang="fr-CH" dirty="0"/>
          </a:p>
          <a:p>
            <a:endParaRPr lang="fr-CH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634025628"/>
              </p:ext>
            </p:extLst>
          </p:nvPr>
        </p:nvGraphicFramePr>
        <p:xfrm>
          <a:off x="0" y="2179320"/>
          <a:ext cx="9060872" cy="4373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86440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39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397000"/>
            <a:ext cx="7982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Pour obtenir le code d’un symbole, on suite le chemin de la racine jusqu’à la feuille.</a:t>
            </a:r>
            <a:br>
              <a:rPr lang="fr-CH" dirty="0" smtClean="0"/>
            </a:br>
            <a:r>
              <a:rPr lang="fr-CH" dirty="0" smtClean="0"/>
              <a:t>Le chemin emprunté correspond au codage:</a:t>
            </a:r>
          </a:p>
          <a:p>
            <a:pPr marL="285750" indent="-285750">
              <a:buFontTx/>
              <a:buChar char="-"/>
            </a:pPr>
            <a:r>
              <a:rPr lang="fr-CH" dirty="0" smtClean="0"/>
              <a:t>1 </a:t>
            </a:r>
            <a:r>
              <a:rPr lang="fr-CH" dirty="0" err="1" smtClean="0"/>
              <a:t>sous-arbre</a:t>
            </a:r>
            <a:r>
              <a:rPr lang="fr-CH" dirty="0" smtClean="0"/>
              <a:t> gauche;</a:t>
            </a:r>
          </a:p>
          <a:p>
            <a:pPr marL="285750" indent="-285750">
              <a:buFontTx/>
              <a:buChar char="-"/>
            </a:pPr>
            <a:r>
              <a:rPr lang="fr-CH" dirty="0" smtClean="0"/>
              <a:t>0 </a:t>
            </a:r>
            <a:r>
              <a:rPr lang="fr-CH" dirty="0" err="1" smtClean="0"/>
              <a:t>sous-arbre</a:t>
            </a:r>
            <a:r>
              <a:rPr lang="fr-CH" dirty="0" smtClean="0"/>
              <a:t> droite.</a:t>
            </a:r>
            <a:endParaRPr lang="fr-CH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16189709"/>
              </p:ext>
            </p:extLst>
          </p:nvPr>
        </p:nvGraphicFramePr>
        <p:xfrm>
          <a:off x="0" y="2179320"/>
          <a:ext cx="9060872" cy="4373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618577" y="5194693"/>
            <a:ext cx="530264" cy="61936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/>
          <p:cNvSpPr/>
          <p:nvPr/>
        </p:nvSpPr>
        <p:spPr>
          <a:xfrm>
            <a:off x="8398943" y="4051693"/>
            <a:ext cx="530264" cy="619368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3087239" y="26706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7278" y="26706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3698" y="32345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30289" y="39879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25297" y="440945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46918" y="3808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41277" y="5131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49538" y="5131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8096" y="43984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9798" y="38018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6600" y="45562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02954" y="45623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7837" y="38121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2099" y="5131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5508" y="45623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02954" y="32417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69852" y="32417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379" y="38043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5862" y="509475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6273" y="5131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85545" y="5131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56019" y="56832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52872" y="43984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51340" y="3808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2317" y="32417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48431" y="38018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26125" y="45425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82099" y="56832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44837" y="44117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47758" y="56832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002060"/>
                </a:solidFill>
              </a:rPr>
              <a:t>1</a:t>
            </a:r>
            <a:endParaRPr lang="fr-CH" sz="1100" dirty="0">
              <a:solidFill>
                <a:srgbClr val="00206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44359" y="583548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92D050"/>
                </a:solidFill>
              </a:rPr>
              <a:t>1101</a:t>
            </a:r>
            <a:endParaRPr lang="fr-CH" sz="1100" dirty="0">
              <a:solidFill>
                <a:srgbClr val="92D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3539" y="380132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chemeClr val="accent6"/>
                </a:solidFill>
              </a:rPr>
              <a:t>000</a:t>
            </a:r>
            <a:endParaRPr lang="fr-CH" sz="1100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32144" y="637616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" dirty="0" smtClean="0">
                <a:solidFill>
                  <a:srgbClr val="FF0000"/>
                </a:solidFill>
              </a:rPr>
              <a:t>01111</a:t>
            </a:r>
            <a:endParaRPr lang="fr-CH" sz="11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39683" y="5756798"/>
            <a:ext cx="530264" cy="619368"/>
          </a:xfrm>
          <a:prstGeom prst="rect">
            <a:avLst/>
          </a:prstGeom>
          <a:solidFill>
            <a:srgbClr val="FF9F9F">
              <a:alpha val="20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3087239" y="2639693"/>
            <a:ext cx="256802" cy="261610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Oval 58"/>
          <p:cNvSpPr/>
          <p:nvPr/>
        </p:nvSpPr>
        <p:spPr>
          <a:xfrm>
            <a:off x="1168713" y="3234561"/>
            <a:ext cx="256802" cy="261610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Oval 59"/>
          <p:cNvSpPr/>
          <p:nvPr/>
        </p:nvSpPr>
        <p:spPr>
          <a:xfrm>
            <a:off x="1068275" y="3804362"/>
            <a:ext cx="256802" cy="261610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Oval 60"/>
          <p:cNvSpPr/>
          <p:nvPr/>
        </p:nvSpPr>
        <p:spPr>
          <a:xfrm>
            <a:off x="1345862" y="5095276"/>
            <a:ext cx="256802" cy="261610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2" name="Oval 61"/>
          <p:cNvSpPr/>
          <p:nvPr/>
        </p:nvSpPr>
        <p:spPr>
          <a:xfrm>
            <a:off x="5741277" y="2641699"/>
            <a:ext cx="256802" cy="261610"/>
          </a:xfrm>
          <a:prstGeom prst="ellipse">
            <a:avLst/>
          </a:prstGeom>
          <a:solidFill>
            <a:srgbClr val="F79646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Oval 62"/>
          <p:cNvSpPr/>
          <p:nvPr/>
        </p:nvSpPr>
        <p:spPr>
          <a:xfrm>
            <a:off x="7536770" y="3228757"/>
            <a:ext cx="256802" cy="261610"/>
          </a:xfrm>
          <a:prstGeom prst="ellipse">
            <a:avLst/>
          </a:prstGeom>
          <a:solidFill>
            <a:srgbClr val="F79646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4" name="Oval 63"/>
          <p:cNvSpPr/>
          <p:nvPr/>
        </p:nvSpPr>
        <p:spPr>
          <a:xfrm>
            <a:off x="8118231" y="3982176"/>
            <a:ext cx="256802" cy="261610"/>
          </a:xfrm>
          <a:prstGeom prst="ellipse">
            <a:avLst/>
          </a:prstGeom>
          <a:solidFill>
            <a:srgbClr val="F79646">
              <a:alpha val="2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5" name="Oval 64"/>
          <p:cNvSpPr/>
          <p:nvPr/>
        </p:nvSpPr>
        <p:spPr>
          <a:xfrm>
            <a:off x="5644202" y="2640839"/>
            <a:ext cx="256802" cy="26161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6" name="Oval 65"/>
          <p:cNvSpPr/>
          <p:nvPr/>
        </p:nvSpPr>
        <p:spPr>
          <a:xfrm>
            <a:off x="6420596" y="3228757"/>
            <a:ext cx="256802" cy="26161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7" name="Oval 66"/>
          <p:cNvSpPr/>
          <p:nvPr/>
        </p:nvSpPr>
        <p:spPr>
          <a:xfrm>
            <a:off x="5630217" y="3800990"/>
            <a:ext cx="256802" cy="26161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8" name="Oval 67"/>
          <p:cNvSpPr/>
          <p:nvPr/>
        </p:nvSpPr>
        <p:spPr>
          <a:xfrm>
            <a:off x="4837279" y="4392618"/>
            <a:ext cx="256802" cy="26161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Oval 68"/>
          <p:cNvSpPr/>
          <p:nvPr/>
        </p:nvSpPr>
        <p:spPr>
          <a:xfrm>
            <a:off x="4748480" y="5683256"/>
            <a:ext cx="256802" cy="26161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37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du </a:t>
            </a:r>
            <a:r>
              <a:rPr lang="fr-FR" dirty="0" err="1" smtClean="0"/>
              <a:t>Huffman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Un algorithme de compression de données; publié en 1952 par David Albert </a:t>
            </a:r>
            <a:r>
              <a:rPr lang="fr-FR" dirty="0" err="1" smtClean="0"/>
              <a:t>Huffman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(un doctorant au MIT)</a:t>
            </a:r>
          </a:p>
          <a:p>
            <a:pPr lvl="1"/>
            <a:r>
              <a:rPr lang="fr-FR" dirty="0" smtClean="0"/>
              <a:t>codage sans perte</a:t>
            </a:r>
          </a:p>
          <a:p>
            <a:pPr lvl="1"/>
            <a:r>
              <a:rPr lang="fr-FR" dirty="0" smtClean="0"/>
              <a:t>code de taille variable</a:t>
            </a:r>
          </a:p>
          <a:p>
            <a:pPr lvl="1"/>
            <a:r>
              <a:rPr lang="fr-FR" dirty="0" smtClean="0"/>
              <a:t>code court donnée aux symboles fréquents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aucun code n’est le préfix d’un autre</a:t>
            </a:r>
          </a:p>
          <a:p>
            <a:r>
              <a:rPr lang="fr-FR" dirty="0" smtClean="0"/>
              <a:t>Principe de codage</a:t>
            </a:r>
          </a:p>
          <a:p>
            <a:pPr lvl="1"/>
            <a:r>
              <a:rPr lang="fr-FR" dirty="0" smtClean="0"/>
              <a:t>Un arbre composé de nœuds</a:t>
            </a:r>
          </a:p>
          <a:p>
            <a:pPr lvl="1"/>
            <a:r>
              <a:rPr lang="fr-FR" dirty="0" smtClean="0"/>
              <a:t>Les feuilles contiennent les symboles à coder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"</a:t>
            </a:r>
            <a:r>
              <a:rPr lang="fr-FR" dirty="0" smtClean="0"/>
              <a:t>THIS IS AN EXAMPLE OF A HUFFMAN TREE"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Comptage du nombre d’occurrences de chaque symboles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643312"/>
              </p:ext>
            </p:extLst>
          </p:nvPr>
        </p:nvGraphicFramePr>
        <p:xfrm>
          <a:off x="35542" y="4200357"/>
          <a:ext cx="9054986" cy="80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Document" r:id="rId3" imgW="6261100" imgH="558800" progId="Word.Document.12">
                  <p:embed/>
                </p:oleObj>
              </mc:Choice>
              <mc:Fallback>
                <p:oleObj name="Document" r:id="rId3" imgW="62611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42" y="4200357"/>
                        <a:ext cx="9054986" cy="80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99564"/>
              </p:ext>
            </p:extLst>
          </p:nvPr>
        </p:nvGraphicFramePr>
        <p:xfrm>
          <a:off x="4678" y="5309938"/>
          <a:ext cx="9145443" cy="81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Document" r:id="rId5" imgW="6261100" imgH="558800" progId="Word.Document.12">
                  <p:embed/>
                </p:oleObj>
              </mc:Choice>
              <mc:Fallback>
                <p:oleObj name="Document" r:id="rId5" imgW="62611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8" y="5309938"/>
                        <a:ext cx="9145443" cy="81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8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2712854"/>
              </p:ext>
            </p:extLst>
          </p:nvPr>
        </p:nvGraphicFramePr>
        <p:xfrm>
          <a:off x="83128" y="1630560"/>
          <a:ext cx="9060872" cy="10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8129847" y="1878676"/>
            <a:ext cx="939338" cy="5070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53997616"/>
              </p:ext>
            </p:extLst>
          </p:nvPr>
        </p:nvGraphicFramePr>
        <p:xfrm>
          <a:off x="83128" y="2881253"/>
          <a:ext cx="9060872" cy="10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8599516" y="2385753"/>
            <a:ext cx="29096" cy="61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694" y="2558534"/>
            <a:ext cx="675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 (</a:t>
            </a:r>
            <a:r>
              <a:rPr lang="fr-CH" i="1" dirty="0" err="1" smtClean="0"/>
              <a:t>ArbreHuffmanBranche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14" name="TextBox 13"/>
          <p:cNvSpPr txBox="1"/>
          <p:nvPr/>
        </p:nvSpPr>
        <p:spPr>
          <a:xfrm>
            <a:off x="176694" y="1405569"/>
            <a:ext cx="550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Chaque symbole devient un arbre (</a:t>
            </a:r>
            <a:r>
              <a:rPr lang="fr-CH" i="1" dirty="0" err="1" smtClean="0"/>
              <a:t>ArbreHuffmanFeuille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15" name="TextBox 14"/>
          <p:cNvSpPr txBox="1"/>
          <p:nvPr/>
        </p:nvSpPr>
        <p:spPr>
          <a:xfrm>
            <a:off x="176694" y="3702750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524254006"/>
              </p:ext>
            </p:extLst>
          </p:nvPr>
        </p:nvGraphicFramePr>
        <p:xfrm>
          <a:off x="87655" y="4072082"/>
          <a:ext cx="9060872" cy="10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694" y="5042423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980253604"/>
              </p:ext>
            </p:extLst>
          </p:nvPr>
        </p:nvGraphicFramePr>
        <p:xfrm>
          <a:off x="79664" y="5523634"/>
          <a:ext cx="9060872" cy="10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9" name="Rectangle 18"/>
          <p:cNvSpPr/>
          <p:nvPr/>
        </p:nvSpPr>
        <p:spPr>
          <a:xfrm>
            <a:off x="8055033" y="4209011"/>
            <a:ext cx="1043247" cy="5070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576656" y="4721799"/>
            <a:ext cx="4850" cy="87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76694" y="281415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9" name="Rectangle 18"/>
          <p:cNvSpPr/>
          <p:nvPr/>
        </p:nvSpPr>
        <p:spPr>
          <a:xfrm>
            <a:off x="8059882" y="1936573"/>
            <a:ext cx="1043247" cy="5070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10599" y="2443650"/>
            <a:ext cx="0" cy="87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081880216"/>
              </p:ext>
            </p:extLst>
          </p:nvPr>
        </p:nvGraphicFramePr>
        <p:xfrm>
          <a:off x="83128" y="1814312"/>
          <a:ext cx="9060872" cy="10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03169935"/>
              </p:ext>
            </p:extLst>
          </p:nvPr>
        </p:nvGraphicFramePr>
        <p:xfrm>
          <a:off x="86592" y="3221339"/>
          <a:ext cx="9060872" cy="10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6694" y="1417638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159319" y="4188230"/>
            <a:ext cx="382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 (pas de changement)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159319" y="4740124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775513613"/>
              </p:ext>
            </p:extLst>
          </p:nvPr>
        </p:nvGraphicFramePr>
        <p:xfrm>
          <a:off x="83128" y="5090391"/>
          <a:ext cx="9060872" cy="1762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7" name="Straight Arrow Connector 26"/>
          <p:cNvCxnSpPr>
            <a:stCxn id="28" idx="2"/>
          </p:cNvCxnSpPr>
          <p:nvPr/>
        </p:nvCxnSpPr>
        <p:spPr>
          <a:xfrm>
            <a:off x="8025015" y="4102805"/>
            <a:ext cx="128385" cy="107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6900" y="3375660"/>
            <a:ext cx="2156229" cy="7271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95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41553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136017579"/>
              </p:ext>
            </p:extLst>
          </p:nvPr>
        </p:nvGraphicFramePr>
        <p:xfrm>
          <a:off x="44018" y="1600200"/>
          <a:ext cx="9060872" cy="2065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694" y="3953014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7424651" y="1579792"/>
            <a:ext cx="1554480" cy="13541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632531068"/>
              </p:ext>
            </p:extLst>
          </p:nvPr>
        </p:nvGraphicFramePr>
        <p:xfrm>
          <a:off x="41564" y="3953014"/>
          <a:ext cx="9060872" cy="2842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9" name="Straight Arrow Connector 28"/>
          <p:cNvCxnSpPr>
            <a:stCxn id="17" idx="2"/>
          </p:cNvCxnSpPr>
          <p:nvPr/>
        </p:nvCxnSpPr>
        <p:spPr>
          <a:xfrm flipH="1">
            <a:off x="8008620" y="2933900"/>
            <a:ext cx="193271" cy="144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417638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86318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7733014" y="1909208"/>
            <a:ext cx="1331026" cy="4761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990131196"/>
              </p:ext>
            </p:extLst>
          </p:nvPr>
        </p:nvGraphicFramePr>
        <p:xfrm>
          <a:off x="83128" y="1775619"/>
          <a:ext cx="9060872" cy="20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8398527" y="2385378"/>
            <a:ext cx="47007" cy="2179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07278456"/>
              </p:ext>
            </p:extLst>
          </p:nvPr>
        </p:nvGraphicFramePr>
        <p:xfrm>
          <a:off x="83128" y="4351020"/>
          <a:ext cx="9060872" cy="234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508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230868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77936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7703821" y="1719164"/>
            <a:ext cx="1331026" cy="4761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369334" y="2195334"/>
            <a:ext cx="24148" cy="2308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20476832"/>
              </p:ext>
            </p:extLst>
          </p:nvPr>
        </p:nvGraphicFramePr>
        <p:xfrm>
          <a:off x="41564" y="1544429"/>
          <a:ext cx="9060872" cy="213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94108580"/>
              </p:ext>
            </p:extLst>
          </p:nvPr>
        </p:nvGraphicFramePr>
        <p:xfrm>
          <a:off x="41564" y="4232513"/>
          <a:ext cx="9060872" cy="248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654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4" y="141553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trie les arbres</a:t>
            </a:r>
            <a:endParaRPr lang="fr-CH" dirty="0"/>
          </a:p>
        </p:txBody>
      </p:sp>
      <p:sp>
        <p:nvSpPr>
          <p:cNvPr id="16" name="TextBox 15"/>
          <p:cNvSpPr txBox="1"/>
          <p:nvPr/>
        </p:nvSpPr>
        <p:spPr>
          <a:xfrm>
            <a:off x="176694" y="3863181"/>
            <a:ext cx="43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On regroupe les 2 arbres les moins fréquents</a:t>
            </a:r>
            <a:endParaRPr lang="fr-CH" dirty="0"/>
          </a:p>
        </p:txBody>
      </p:sp>
      <p:sp>
        <p:nvSpPr>
          <p:cNvPr id="17" name="Rectangle 16"/>
          <p:cNvSpPr/>
          <p:nvPr/>
        </p:nvSpPr>
        <p:spPr>
          <a:xfrm>
            <a:off x="7651520" y="1831441"/>
            <a:ext cx="1331026" cy="4761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59140" y="2307611"/>
            <a:ext cx="0" cy="2142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39277979"/>
              </p:ext>
            </p:extLst>
          </p:nvPr>
        </p:nvGraphicFramePr>
        <p:xfrm>
          <a:off x="0" y="1600200"/>
          <a:ext cx="9060872" cy="226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48586054"/>
              </p:ext>
            </p:extLst>
          </p:nvPr>
        </p:nvGraphicFramePr>
        <p:xfrm>
          <a:off x="0" y="3810000"/>
          <a:ext cx="906087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18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1068</Words>
  <Application>Microsoft Office PowerPoint</Application>
  <PresentationFormat>On-screen Show (4:3)</PresentationFormat>
  <Paragraphs>813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Office Theme</vt:lpstr>
      <vt:lpstr>Document</vt:lpstr>
      <vt:lpstr>Polymorphisme</vt:lpstr>
      <vt:lpstr>Codage du Huffman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ASD2: Labo1 (arbre binaire de recherche)</dc:title>
  <dc:creator>Fatemeh BORRAN</dc:creator>
  <cp:lastModifiedBy>Dutoit Fabien</cp:lastModifiedBy>
  <cp:revision>133</cp:revision>
  <dcterms:created xsi:type="dcterms:W3CDTF">2012-09-06T15:48:42Z</dcterms:created>
  <dcterms:modified xsi:type="dcterms:W3CDTF">2014-09-12T10:46:48Z</dcterms:modified>
</cp:coreProperties>
</file>