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F61A-9FCA-244A-8616-A8C1C3E8BE6F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ASD2 : Labo 2</a:t>
            </a:r>
            <a:br>
              <a:rPr lang="fr-FR" sz="3600" dirty="0" smtClean="0"/>
            </a:br>
            <a:r>
              <a:rPr lang="fr-FR" sz="2400" dirty="0" smtClean="0"/>
              <a:t>Graphes</a:t>
            </a:r>
            <a:endParaRPr lang="fr-F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128"/>
              </a:spcBef>
            </a:pPr>
            <a:endParaRPr lang="fr-FR" dirty="0" smtClean="0"/>
          </a:p>
          <a:p>
            <a:pPr>
              <a:spcBef>
                <a:spcPts val="1128"/>
              </a:spcBef>
            </a:pPr>
            <a:r>
              <a:rPr lang="fr-FR" dirty="0" smtClean="0"/>
              <a:t>3 Exercices indépendants sous la forme de 3 projets </a:t>
            </a:r>
            <a:r>
              <a:rPr lang="fr-FR" i="1" dirty="0" err="1" smtClean="0"/>
              <a:t>NetBeans</a:t>
            </a:r>
            <a:r>
              <a:rPr lang="fr-FR" dirty="0" smtClean="0"/>
              <a:t>:</a:t>
            </a:r>
          </a:p>
          <a:p>
            <a:pPr lvl="1">
              <a:spcBef>
                <a:spcPts val="1128"/>
              </a:spcBef>
            </a:pPr>
            <a:r>
              <a:rPr lang="fr-FR" dirty="0" smtClean="0"/>
              <a:t>Exercice 1		Graphe par matrice d’adjacence</a:t>
            </a:r>
          </a:p>
          <a:p>
            <a:pPr lvl="1">
              <a:spcBef>
                <a:spcPts val="1128"/>
              </a:spcBef>
            </a:pPr>
            <a:r>
              <a:rPr lang="fr-FR" dirty="0" smtClean="0"/>
              <a:t>Exercice 2		Graphe à partir d’une image</a:t>
            </a:r>
          </a:p>
          <a:p>
            <a:pPr lvl="1">
              <a:spcBef>
                <a:spcPts val="1128"/>
              </a:spcBef>
            </a:pPr>
            <a:r>
              <a:rPr lang="fr-FR" dirty="0" smtClean="0"/>
              <a:t>Exercice 3		Graphe à symboles</a:t>
            </a:r>
            <a:br>
              <a:rPr lang="fr-FR" dirty="0" smtClean="0"/>
            </a:br>
            <a:r>
              <a:rPr lang="fr-FR" dirty="0" smtClean="0"/>
              <a:t>					</a:t>
            </a:r>
            <a:r>
              <a:rPr lang="fr-CH" i="1" dirty="0"/>
              <a:t>Six </a:t>
            </a:r>
            <a:r>
              <a:rPr lang="fr-CH" i="1" dirty="0" err="1"/>
              <a:t>Degrees</a:t>
            </a:r>
            <a:r>
              <a:rPr lang="fr-CH" i="1" dirty="0"/>
              <a:t> of Kevin Bacon</a:t>
            </a:r>
            <a:endParaRPr lang="fr-FR" dirty="0" smtClean="0"/>
          </a:p>
          <a:p>
            <a:pPr>
              <a:spcBef>
                <a:spcPts val="1128"/>
              </a:spcBef>
            </a:pPr>
            <a:endParaRPr lang="fr-FR" i="1" dirty="0" smtClean="0"/>
          </a:p>
        </p:txBody>
      </p:sp>
    </p:spTree>
    <p:extLst>
      <p:ext uri="{BB962C8B-B14F-4D97-AF65-F5344CB8AC3E}">
        <p14:creationId xmlns:p14="http://schemas.microsoft.com/office/powerpoint/2010/main" val="30506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ASD2 : Labo </a:t>
            </a:r>
            <a:r>
              <a:rPr lang="fr-FR" dirty="0" smtClean="0"/>
              <a:t>2</a:t>
            </a:r>
            <a:br>
              <a:rPr lang="fr-FR" dirty="0" smtClean="0"/>
            </a:br>
            <a:r>
              <a:rPr lang="fr-FR" sz="3200" dirty="0" smtClean="0"/>
              <a:t>Exercice 1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Lecture d’un graphe à partir d’un fichier</a:t>
            </a:r>
            <a:br>
              <a:rPr lang="fr-CH" dirty="0" smtClean="0"/>
            </a:br>
            <a:r>
              <a:rPr lang="fr-CH" i="1" dirty="0" smtClean="0"/>
              <a:t>tinyG.txt</a:t>
            </a:r>
            <a:r>
              <a:rPr lang="fr-CH" dirty="0" smtClean="0"/>
              <a:t> ou </a:t>
            </a:r>
            <a:r>
              <a:rPr lang="fr-CH" i="1" dirty="0" smtClean="0"/>
              <a:t>mediumG.txt</a:t>
            </a:r>
            <a:endParaRPr lang="fr-CH" dirty="0" smtClean="0"/>
          </a:p>
          <a:p>
            <a:r>
              <a:rPr lang="fr-CH" dirty="0" smtClean="0"/>
              <a:t>Utilisation de 3 types de graphes:</a:t>
            </a:r>
            <a:endParaRPr lang="fr-CH" dirty="0"/>
          </a:p>
          <a:p>
            <a:pPr lvl="1"/>
            <a:r>
              <a:rPr lang="fr-CH" dirty="0" smtClean="0"/>
              <a:t>Liste d’arêtes</a:t>
            </a:r>
          </a:p>
          <a:p>
            <a:pPr lvl="1"/>
            <a:r>
              <a:rPr lang="fr-CH" dirty="0" smtClean="0"/>
              <a:t>Liste d’adjacence</a:t>
            </a:r>
          </a:p>
          <a:p>
            <a:pPr lvl="1"/>
            <a:r>
              <a:rPr lang="fr-CH" dirty="0" smtClean="0"/>
              <a:t>Matrice d’adjacence </a:t>
            </a:r>
            <a:r>
              <a:rPr lang="fr-CH" dirty="0" smtClean="0">
                <a:solidFill>
                  <a:srgbClr val="FF0000"/>
                </a:solidFill>
              </a:rPr>
              <a:t>(à implémenter)</a:t>
            </a:r>
          </a:p>
          <a:p>
            <a:r>
              <a:rPr lang="fr-CH" dirty="0" smtClean="0"/>
              <a:t>Calcul de la distance maximum à un sommet dans une composante connexe </a:t>
            </a:r>
            <a:r>
              <a:rPr lang="fr-CH" dirty="0">
                <a:solidFill>
                  <a:srgbClr val="FF0000"/>
                </a:solidFill>
              </a:rPr>
              <a:t>(à implémenter)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4263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ASD2 : Labo 2</a:t>
            </a:r>
            <a:br>
              <a:rPr lang="fr-FR" dirty="0"/>
            </a:br>
            <a:r>
              <a:rPr lang="fr-FR" sz="3200" dirty="0"/>
              <a:t>Exercice </a:t>
            </a:r>
            <a:r>
              <a:rPr lang="fr-FR" sz="3200" dirty="0" smtClean="0"/>
              <a:t>1 - Exécution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0023"/>
            <a:ext cx="8229600" cy="340908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CH" dirty="0" err="1"/>
              <a:t>GraphUsingAdjacencyLists</a:t>
            </a:r>
            <a:r>
              <a:rPr lang="fr-CH" dirty="0"/>
              <a:t> a 250 sommets, 1273 </a:t>
            </a:r>
            <a:r>
              <a:rPr lang="fr-CH" dirty="0" err="1"/>
              <a:t>aretes</a:t>
            </a:r>
            <a:r>
              <a:rPr lang="fr-CH" dirty="0"/>
              <a:t> et 1 composantes connexes </a:t>
            </a:r>
          </a:p>
          <a:p>
            <a:pPr marL="0" indent="0">
              <a:buNone/>
            </a:pPr>
            <a:r>
              <a:rPr lang="fr-CH" dirty="0"/>
              <a:t>le sommet 0 fait partie de la CC 0. La distance maximale a ce sommet dans cette CC est de 13</a:t>
            </a:r>
          </a:p>
          <a:p>
            <a:pPr marL="0" indent="0">
              <a:buNone/>
            </a:pPr>
            <a:r>
              <a:rPr lang="fr-CH" dirty="0"/>
              <a:t>le sommet 249 fait partie de la CC 0. La distance maximale a ce sommet dans cette CC est de 10</a:t>
            </a:r>
          </a:p>
          <a:p>
            <a:pPr marL="0" indent="0">
              <a:buNone/>
            </a:pPr>
            <a:r>
              <a:rPr lang="fr-CH" dirty="0"/>
              <a:t>temps de calcul de CC: 164 micro secondes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/>
              <a:t>GraphUsingListOfEdges</a:t>
            </a:r>
            <a:r>
              <a:rPr lang="fr-CH" dirty="0"/>
              <a:t> a 250 sommets, 1273 </a:t>
            </a:r>
            <a:r>
              <a:rPr lang="fr-CH" dirty="0" err="1"/>
              <a:t>aretes</a:t>
            </a:r>
            <a:r>
              <a:rPr lang="fr-CH" dirty="0"/>
              <a:t> et 1 composantes connexes </a:t>
            </a:r>
          </a:p>
          <a:p>
            <a:pPr marL="0" indent="0">
              <a:buNone/>
            </a:pPr>
            <a:r>
              <a:rPr lang="fr-CH" dirty="0"/>
              <a:t>le sommet 0 fait partie de la CC 0. La distance maximale a ce sommet dans cette CC est de 13</a:t>
            </a:r>
          </a:p>
          <a:p>
            <a:pPr marL="0" indent="0">
              <a:buNone/>
            </a:pPr>
            <a:r>
              <a:rPr lang="fr-CH" dirty="0"/>
              <a:t>le sommet 249 fait partie de la CC 0. La distance maximale a ce sommet dans cette CC est de 10</a:t>
            </a:r>
          </a:p>
          <a:p>
            <a:pPr marL="0" indent="0">
              <a:buNone/>
            </a:pPr>
            <a:r>
              <a:rPr lang="fr-CH" dirty="0"/>
              <a:t>temps de calcul de CC: 6133 micro secondes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err="1"/>
              <a:t>GraphUsingAdjacencyMatrix</a:t>
            </a:r>
            <a:r>
              <a:rPr lang="fr-CH" dirty="0"/>
              <a:t> a 250 sommets, 1273 </a:t>
            </a:r>
            <a:r>
              <a:rPr lang="fr-CH" dirty="0" err="1"/>
              <a:t>aretes</a:t>
            </a:r>
            <a:r>
              <a:rPr lang="fr-CH" dirty="0"/>
              <a:t> et 1 composantes connexes </a:t>
            </a:r>
          </a:p>
          <a:p>
            <a:pPr marL="0" indent="0">
              <a:buNone/>
            </a:pPr>
            <a:r>
              <a:rPr lang="fr-CH" dirty="0"/>
              <a:t>le sommet 0 fait partie de la CC 0. La distance maximale a ce sommet dans cette CC est de 13</a:t>
            </a:r>
          </a:p>
          <a:p>
            <a:pPr marL="0" indent="0">
              <a:buNone/>
            </a:pPr>
            <a:r>
              <a:rPr lang="fr-CH" dirty="0"/>
              <a:t>le sommet 249 fait partie de la CC 0. La distance maximale a ce sommet dans cette CC est de 10</a:t>
            </a:r>
          </a:p>
          <a:p>
            <a:pPr marL="0" indent="0">
              <a:buNone/>
            </a:pPr>
            <a:r>
              <a:rPr lang="fr-CH" dirty="0"/>
              <a:t>temps de calcul de CC: 3865 micro secondes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03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ASD2 : Labo 2</a:t>
            </a:r>
            <a:br>
              <a:rPr lang="fr-FR" dirty="0"/>
            </a:br>
            <a:r>
              <a:rPr lang="fr-FR" sz="3200" dirty="0"/>
              <a:t>Exercice </a:t>
            </a:r>
            <a:r>
              <a:rPr lang="fr-FR" sz="3200" dirty="0" smtClean="0"/>
              <a:t>2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Graphe à partir d’une image:</a:t>
            </a:r>
          </a:p>
          <a:p>
            <a:pPr lvl="1"/>
            <a:r>
              <a:rPr lang="fr-CH" dirty="0" smtClean="0"/>
              <a:t>Chaque pixel est un sommet;</a:t>
            </a:r>
          </a:p>
          <a:p>
            <a:pPr lvl="1"/>
            <a:r>
              <a:rPr lang="fr-CH" dirty="0" smtClean="0"/>
              <a:t>Les sommets adjacents à un sommet sont les pixels immédiatement au dessus/dessous/à gauche/droite et de la </a:t>
            </a:r>
            <a:r>
              <a:rPr lang="fr-CH" b="1" dirty="0" smtClean="0"/>
              <a:t>même couleur</a:t>
            </a:r>
            <a:r>
              <a:rPr lang="fr-CH" dirty="0" smtClean="0"/>
              <a:t>.</a:t>
            </a:r>
            <a:br>
              <a:rPr lang="fr-CH" dirty="0" smtClean="0"/>
            </a:br>
            <a:r>
              <a:rPr lang="fr-CH" dirty="0" smtClean="0"/>
              <a:t>Attention aux bords !</a:t>
            </a:r>
          </a:p>
          <a:p>
            <a:r>
              <a:rPr lang="fr-CH" dirty="0" smtClean="0"/>
              <a:t>Utilisation d’une librairie de lecture de </a:t>
            </a:r>
            <a:r>
              <a:rPr lang="fr-CH" i="1" dirty="0" err="1" smtClean="0"/>
              <a:t>bmp</a:t>
            </a:r>
            <a:r>
              <a:rPr lang="fr-CH" i="1"/>
              <a:t/>
            </a:r>
            <a:br>
              <a:rPr lang="fr-CH" i="1"/>
            </a:br>
            <a:r>
              <a:rPr lang="fr-CH" i="1" smtClean="0"/>
              <a:t>bitmap_image.hpp</a:t>
            </a:r>
            <a:endParaRPr lang="fr-CH" dirty="0" smtClean="0"/>
          </a:p>
          <a:p>
            <a:r>
              <a:rPr lang="fr-CH" dirty="0" smtClean="0">
                <a:solidFill>
                  <a:srgbClr val="FF0000"/>
                </a:solidFill>
              </a:rPr>
              <a:t>Implémentation</a:t>
            </a:r>
            <a:r>
              <a:rPr lang="fr-CH" dirty="0" smtClean="0"/>
              <a:t> de </a:t>
            </a:r>
            <a:r>
              <a:rPr lang="fr-CH" dirty="0"/>
              <a:t>la classe </a:t>
            </a:r>
            <a:r>
              <a:rPr lang="fr-CH" i="1" dirty="0" err="1"/>
              <a:t>GraphFromImage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24044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ASD2 : Labo 2</a:t>
            </a:r>
            <a:br>
              <a:rPr lang="fr-FR" dirty="0"/>
            </a:br>
            <a:r>
              <a:rPr lang="fr-FR" sz="3200" dirty="0"/>
              <a:t>Exercice </a:t>
            </a:r>
            <a:r>
              <a:rPr lang="fr-FR" sz="3200" dirty="0" smtClean="0"/>
              <a:t>2 - Exécution</a:t>
            </a:r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9" y="2128058"/>
            <a:ext cx="3120785" cy="3682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03" y="2127706"/>
            <a:ext cx="3121083" cy="3682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894334" y="589372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input.bmp</a:t>
            </a:r>
            <a:endParaRPr lang="fr-CH" dirty="0"/>
          </a:p>
        </p:txBody>
      </p:sp>
      <p:sp>
        <p:nvSpPr>
          <p:cNvPr id="7" name="TextBox 6"/>
          <p:cNvSpPr txBox="1"/>
          <p:nvPr/>
        </p:nvSpPr>
        <p:spPr>
          <a:xfrm>
            <a:off x="6191188" y="589372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goal.bmp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330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ASD2 : Labo 2</a:t>
            </a:r>
            <a:br>
              <a:rPr lang="fr-FR" dirty="0"/>
            </a:br>
            <a:r>
              <a:rPr lang="fr-FR" sz="3200" dirty="0"/>
              <a:t>Exercice 3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rgbClr val="FF0000"/>
                </a:solidFill>
              </a:rPr>
              <a:t>Implémentation</a:t>
            </a:r>
            <a:r>
              <a:rPr lang="fr-CH" dirty="0" smtClean="0"/>
              <a:t> d’un graphe à symboles</a:t>
            </a:r>
          </a:p>
          <a:p>
            <a:r>
              <a:rPr lang="fr-CH" dirty="0" smtClean="0"/>
              <a:t>Remplissage du graphe à partir du fichier </a:t>
            </a:r>
            <a:r>
              <a:rPr lang="fr-CH" i="1" dirty="0" smtClean="0"/>
              <a:t>movies.txt</a:t>
            </a:r>
            <a:r>
              <a:rPr lang="fr-CH" dirty="0" smtClean="0"/>
              <a:t>, la lecture/</a:t>
            </a:r>
            <a:r>
              <a:rPr lang="fr-CH" dirty="0" err="1" smtClean="0"/>
              <a:t>parsing</a:t>
            </a:r>
            <a:r>
              <a:rPr lang="fr-CH" dirty="0" smtClean="0"/>
              <a:t> du fichier vous est donné.</a:t>
            </a:r>
          </a:p>
          <a:p>
            <a:r>
              <a:rPr lang="fr-CH" dirty="0" smtClean="0"/>
              <a:t>Jeu </a:t>
            </a:r>
            <a:r>
              <a:rPr lang="fr-CH" i="1" dirty="0"/>
              <a:t>Six </a:t>
            </a:r>
            <a:r>
              <a:rPr lang="fr-CH" i="1" dirty="0" err="1"/>
              <a:t>Degrees</a:t>
            </a:r>
            <a:r>
              <a:rPr lang="fr-CH" i="1" dirty="0"/>
              <a:t> of Kevin </a:t>
            </a:r>
            <a:r>
              <a:rPr lang="fr-CH" i="1" dirty="0" smtClean="0"/>
              <a:t>Bacon</a:t>
            </a:r>
            <a:r>
              <a:rPr lang="fr-CH" i="1" dirty="0"/>
              <a:t/>
            </a:r>
            <a:br>
              <a:rPr lang="fr-CH" i="1" dirty="0"/>
            </a:br>
            <a:r>
              <a:rPr lang="fr-CH" dirty="0" smtClean="0"/>
              <a:t>Le </a:t>
            </a:r>
            <a:r>
              <a:rPr lang="fr-CH" dirty="0"/>
              <a:t>but est de relier un acteur quelconque à Kevin Bacon par six partenaires de cinéma au maximum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9208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ASD2 : Labo 2</a:t>
            </a:r>
            <a:br>
              <a:rPr lang="fr-FR" dirty="0"/>
            </a:br>
            <a:r>
              <a:rPr lang="fr-FR" sz="3200" dirty="0"/>
              <a:t>Exercice </a:t>
            </a:r>
            <a:r>
              <a:rPr lang="fr-FR" sz="3200" dirty="0" smtClean="0"/>
              <a:t>3 – Graphe bicolore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0" y="1417638"/>
            <a:ext cx="6433700" cy="5277645"/>
          </a:xfrm>
        </p:spPr>
      </p:pic>
    </p:spTree>
    <p:extLst>
      <p:ext uri="{BB962C8B-B14F-4D97-AF65-F5344CB8AC3E}">
        <p14:creationId xmlns:p14="http://schemas.microsoft.com/office/powerpoint/2010/main" val="283881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ASD2 : Labo 2</a:t>
            </a:r>
            <a:br>
              <a:rPr lang="fr-FR" dirty="0"/>
            </a:br>
            <a:r>
              <a:rPr lang="fr-FR" sz="3200" dirty="0"/>
              <a:t>Exercice </a:t>
            </a:r>
            <a:r>
              <a:rPr lang="fr-FR" sz="3200" dirty="0" smtClean="0"/>
              <a:t>3 - Exécution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84" y="1962912"/>
            <a:ext cx="7748016" cy="4163251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Debbouze, </a:t>
            </a:r>
            <a:r>
              <a:rPr lang="fr-CH" dirty="0" err="1"/>
              <a:t>Jamel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Astérix &amp; Obélix: Mission Cléopâtre (2002)</a:t>
            </a:r>
          </a:p>
          <a:p>
            <a:pPr marL="0" indent="0">
              <a:buNone/>
            </a:pPr>
            <a:r>
              <a:rPr lang="fr-CH" dirty="0"/>
              <a:t>Depardieu, Gérard</a:t>
            </a:r>
          </a:p>
          <a:p>
            <a:pPr marL="0" indent="0">
              <a:buNone/>
            </a:pPr>
            <a:r>
              <a:rPr lang="fr-CH" dirty="0" err="1"/>
              <a:t>Novecento</a:t>
            </a:r>
            <a:r>
              <a:rPr lang="fr-CH" dirty="0"/>
              <a:t> (1976)</a:t>
            </a:r>
          </a:p>
          <a:p>
            <a:pPr marL="0" indent="0">
              <a:buNone/>
            </a:pPr>
            <a:r>
              <a:rPr lang="fr-CH" dirty="0"/>
              <a:t>Sutherland, Donald (I)</a:t>
            </a:r>
          </a:p>
          <a:p>
            <a:pPr marL="0" indent="0">
              <a:buNone/>
            </a:pPr>
            <a:r>
              <a:rPr lang="fr-CH" dirty="0"/>
              <a:t>Animal House (1978)</a:t>
            </a:r>
          </a:p>
          <a:p>
            <a:pPr marL="0" indent="0">
              <a:buNone/>
            </a:pPr>
            <a:r>
              <a:rPr lang="fr-CH" dirty="0"/>
              <a:t>Bacon, Kevin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8804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ASD2 : Labo 2 Graphes</vt:lpstr>
      <vt:lpstr>ASD2 : Labo 2 Exercice 1</vt:lpstr>
      <vt:lpstr>ASD2 : Labo 2 Exercice 1 - Exécution</vt:lpstr>
      <vt:lpstr>ASD2 : Labo 2 Exercice 2</vt:lpstr>
      <vt:lpstr>ASD2 : Labo 2 Exercice 2 - Exécution</vt:lpstr>
      <vt:lpstr>ASD2 : Labo 2 Exercice 3</vt:lpstr>
      <vt:lpstr>ASD2 : Labo 2 Exercice 3 – Graphe bicolore</vt:lpstr>
      <vt:lpstr>ASD2 : Labo 2 Exercice 3 - Exécution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ASD2: Labo1 (arbre binaire de recherche)</dc:title>
  <dc:creator>Fatemeh BORRAN</dc:creator>
  <cp:lastModifiedBy>Dutoit Fabien</cp:lastModifiedBy>
  <cp:revision>56</cp:revision>
  <dcterms:created xsi:type="dcterms:W3CDTF">2012-09-06T15:48:42Z</dcterms:created>
  <dcterms:modified xsi:type="dcterms:W3CDTF">2014-10-08T08:46:59Z</dcterms:modified>
</cp:coreProperties>
</file>