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7" autoAdjust="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F61A-9FCA-244A-8616-A8C1C3E8BE6F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ASD2 : Labo 3</a:t>
            </a:r>
            <a:br>
              <a:rPr lang="fr-FR" sz="3600" dirty="0" smtClean="0"/>
            </a:br>
            <a:r>
              <a:rPr lang="fr-FR" sz="2400" dirty="0" smtClean="0"/>
              <a:t>Graphes orientés</a:t>
            </a:r>
            <a:endParaRPr lang="fr-F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3657283"/>
          </a:xfrm>
        </p:spPr>
        <p:txBody>
          <a:bodyPr>
            <a:normAutofit/>
          </a:bodyPr>
          <a:lstStyle/>
          <a:p>
            <a:pPr>
              <a:spcBef>
                <a:spcPts val="1128"/>
              </a:spcBef>
            </a:pPr>
            <a:r>
              <a:rPr lang="fr-FR" dirty="0" smtClean="0"/>
              <a:t>Graphe à symboles				</a:t>
            </a:r>
            <a:r>
              <a:rPr lang="fr-FR" dirty="0" smtClean="0">
                <a:solidFill>
                  <a:srgbClr val="FFC000"/>
                </a:solidFill>
              </a:rPr>
              <a:t>à adapter</a:t>
            </a:r>
          </a:p>
          <a:p>
            <a:pPr>
              <a:spcBef>
                <a:spcPts val="1128"/>
              </a:spcBef>
            </a:pPr>
            <a:r>
              <a:rPr lang="fr-FR" dirty="0" smtClean="0"/>
              <a:t>Graphe orienté					</a:t>
            </a:r>
            <a:r>
              <a:rPr lang="fr-FR" dirty="0" smtClean="0">
                <a:solidFill>
                  <a:srgbClr val="00B050"/>
                </a:solidFill>
              </a:rPr>
              <a:t>fourni</a:t>
            </a:r>
          </a:p>
          <a:p>
            <a:pPr>
              <a:spcBef>
                <a:spcPts val="1128"/>
              </a:spcBef>
            </a:pPr>
            <a:r>
              <a:rPr lang="fr-FR" dirty="0" smtClean="0"/>
              <a:t>Détection de cycle				</a:t>
            </a:r>
            <a:r>
              <a:rPr lang="fr-FR" dirty="0" smtClean="0">
                <a:solidFill>
                  <a:srgbClr val="FF0000"/>
                </a:solidFill>
              </a:rPr>
              <a:t>à implémenter</a:t>
            </a:r>
          </a:p>
          <a:p>
            <a:pPr>
              <a:spcBef>
                <a:spcPts val="1128"/>
              </a:spcBef>
            </a:pPr>
            <a:r>
              <a:rPr lang="fr-FR" dirty="0" smtClean="0"/>
              <a:t>Tri topologique					</a:t>
            </a:r>
            <a:r>
              <a:rPr lang="fr-FR" dirty="0" smtClean="0">
                <a:solidFill>
                  <a:srgbClr val="FF0000"/>
                </a:solidFill>
              </a:rPr>
              <a:t>à implémenter</a:t>
            </a:r>
          </a:p>
          <a:p>
            <a:pPr>
              <a:spcBef>
                <a:spcPts val="1128"/>
              </a:spcBef>
            </a:pPr>
            <a:endParaRPr lang="fr-FR" dirty="0" smtClean="0"/>
          </a:p>
          <a:p>
            <a:pPr>
              <a:spcBef>
                <a:spcPts val="1128"/>
              </a:spcBef>
            </a:pP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30506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ASD2 : Labo 3</a:t>
            </a:r>
            <a:br>
              <a:rPr lang="fr-FR" sz="3600" dirty="0" smtClean="0"/>
            </a:br>
            <a:r>
              <a:rPr lang="fr-FR" sz="2400" dirty="0" smtClean="0"/>
              <a:t>Graphes orientés</a:t>
            </a:r>
            <a:endParaRPr lang="fr-FR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Fichier </a:t>
            </a:r>
            <a:r>
              <a:rPr lang="fr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prerequis.txt</a:t>
            </a:r>
          </a:p>
          <a:p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384" y="3497625"/>
            <a:ext cx="22693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smtClean="0"/>
              <a:t>ASD1,INF2</a:t>
            </a:r>
          </a:p>
          <a:p>
            <a:r>
              <a:rPr lang="fr-CH" dirty="0" smtClean="0"/>
              <a:t>ASD2,ASD1,INF2</a:t>
            </a:r>
          </a:p>
          <a:p>
            <a:r>
              <a:rPr lang="fr-CH" dirty="0"/>
              <a:t>BDR,POO1</a:t>
            </a:r>
            <a:endParaRPr lang="fr-CH" dirty="0" smtClean="0"/>
          </a:p>
          <a:p>
            <a:r>
              <a:rPr lang="fr-CH" dirty="0" smtClean="0"/>
              <a:t>INF2,INF1</a:t>
            </a:r>
          </a:p>
          <a:p>
            <a:r>
              <a:rPr lang="fr-CH" dirty="0" smtClean="0"/>
              <a:t>MAC,ASD2,BDR,POO1</a:t>
            </a:r>
          </a:p>
          <a:p>
            <a:r>
              <a:rPr lang="fr-CH" dirty="0" smtClean="0"/>
              <a:t>POO1,ASD1,INF2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5508605" y="3195048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ASD1</a:t>
            </a:r>
            <a:endParaRPr lang="fr-CH" b="1" dirty="0"/>
          </a:p>
        </p:txBody>
      </p:sp>
      <p:sp>
        <p:nvSpPr>
          <p:cNvPr id="13" name="Oval 12"/>
          <p:cNvSpPr/>
          <p:nvPr/>
        </p:nvSpPr>
        <p:spPr>
          <a:xfrm>
            <a:off x="6536217" y="3195048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INF2</a:t>
            </a:r>
            <a:endParaRPr lang="fr-CH" b="1" dirty="0"/>
          </a:p>
        </p:txBody>
      </p:sp>
      <p:sp>
        <p:nvSpPr>
          <p:cNvPr id="14" name="Oval 13"/>
          <p:cNvSpPr/>
          <p:nvPr/>
        </p:nvSpPr>
        <p:spPr>
          <a:xfrm>
            <a:off x="5508605" y="3704498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ASD2</a:t>
            </a:r>
            <a:endParaRPr lang="fr-CH" b="1" dirty="0"/>
          </a:p>
        </p:txBody>
      </p:sp>
      <p:sp>
        <p:nvSpPr>
          <p:cNvPr id="15" name="Oval 14"/>
          <p:cNvSpPr/>
          <p:nvPr/>
        </p:nvSpPr>
        <p:spPr>
          <a:xfrm>
            <a:off x="5508605" y="4237900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BDR</a:t>
            </a:r>
            <a:endParaRPr lang="fr-CH" b="1" dirty="0"/>
          </a:p>
        </p:txBody>
      </p:sp>
      <p:sp>
        <p:nvSpPr>
          <p:cNvPr id="16" name="Oval 15"/>
          <p:cNvSpPr/>
          <p:nvPr/>
        </p:nvSpPr>
        <p:spPr>
          <a:xfrm>
            <a:off x="6454303" y="4107595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POO</a:t>
            </a:r>
            <a:endParaRPr lang="fr-CH" b="1" dirty="0"/>
          </a:p>
        </p:txBody>
      </p:sp>
      <p:sp>
        <p:nvSpPr>
          <p:cNvPr id="17" name="Oval 16"/>
          <p:cNvSpPr/>
          <p:nvPr/>
        </p:nvSpPr>
        <p:spPr>
          <a:xfrm>
            <a:off x="6536216" y="4781867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INF1</a:t>
            </a:r>
            <a:endParaRPr lang="fr-CH" b="1" dirty="0"/>
          </a:p>
        </p:txBody>
      </p:sp>
      <p:sp>
        <p:nvSpPr>
          <p:cNvPr id="18" name="Oval 17"/>
          <p:cNvSpPr/>
          <p:nvPr/>
        </p:nvSpPr>
        <p:spPr>
          <a:xfrm>
            <a:off x="5508605" y="5257575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MAC</a:t>
            </a:r>
            <a:endParaRPr lang="fr-CH" b="1" dirty="0"/>
          </a:p>
        </p:txBody>
      </p:sp>
      <p:cxnSp>
        <p:nvCxnSpPr>
          <p:cNvPr id="20" name="Curved Connector 19"/>
          <p:cNvCxnSpPr>
            <a:stCxn id="12" idx="6"/>
            <a:endCxn id="13" idx="2"/>
          </p:cNvCxnSpPr>
          <p:nvPr/>
        </p:nvCxnSpPr>
        <p:spPr>
          <a:xfrm>
            <a:off x="6214000" y="3373573"/>
            <a:ext cx="322217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2" idx="4"/>
          </p:cNvCxnSpPr>
          <p:nvPr/>
        </p:nvCxnSpPr>
        <p:spPr>
          <a:xfrm rot="5400000" flipH="1" flipV="1">
            <a:off x="5785103" y="3628298"/>
            <a:ext cx="152400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6"/>
            <a:endCxn id="13" idx="4"/>
          </p:cNvCxnSpPr>
          <p:nvPr/>
        </p:nvCxnSpPr>
        <p:spPr>
          <a:xfrm flipV="1">
            <a:off x="6214000" y="3552098"/>
            <a:ext cx="674915" cy="33092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6"/>
            <a:endCxn id="16" idx="2"/>
          </p:cNvCxnSpPr>
          <p:nvPr/>
        </p:nvCxnSpPr>
        <p:spPr>
          <a:xfrm flipV="1">
            <a:off x="6214000" y="4286120"/>
            <a:ext cx="240303" cy="13030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3" idx="6"/>
            <a:endCxn id="17" idx="6"/>
          </p:cNvCxnSpPr>
          <p:nvPr/>
        </p:nvCxnSpPr>
        <p:spPr>
          <a:xfrm flipH="1">
            <a:off x="7241611" y="3373573"/>
            <a:ext cx="1" cy="158681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2"/>
            <a:endCxn id="14" idx="2"/>
          </p:cNvCxnSpPr>
          <p:nvPr/>
        </p:nvCxnSpPr>
        <p:spPr>
          <a:xfrm rot="10800000">
            <a:off x="5508605" y="3883024"/>
            <a:ext cx="12700" cy="155307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8" idx="0"/>
            <a:endCxn id="15" idx="4"/>
          </p:cNvCxnSpPr>
          <p:nvPr/>
        </p:nvCxnSpPr>
        <p:spPr>
          <a:xfrm rot="5400000" flipH="1" flipV="1">
            <a:off x="5529991" y="4926263"/>
            <a:ext cx="662625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8" idx="7"/>
            <a:endCxn id="16" idx="3"/>
          </p:cNvCxnSpPr>
          <p:nvPr/>
        </p:nvCxnSpPr>
        <p:spPr>
          <a:xfrm rot="5400000" flipH="1" flipV="1">
            <a:off x="5885397" y="4637656"/>
            <a:ext cx="897508" cy="44690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6" idx="0"/>
            <a:endCxn id="12" idx="5"/>
          </p:cNvCxnSpPr>
          <p:nvPr/>
        </p:nvCxnSpPr>
        <p:spPr>
          <a:xfrm rot="16200000" flipV="1">
            <a:off x="6154956" y="3455550"/>
            <a:ext cx="607786" cy="6963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6" idx="7"/>
            <a:endCxn id="13" idx="5"/>
          </p:cNvCxnSpPr>
          <p:nvPr/>
        </p:nvCxnSpPr>
        <p:spPr>
          <a:xfrm rot="5400000" flipH="1" flipV="1">
            <a:off x="6767315" y="3788890"/>
            <a:ext cx="660075" cy="8191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14651" y="4412356"/>
            <a:ext cx="923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ASD2 : Labo 3</a:t>
            </a:r>
            <a:br>
              <a:rPr lang="fr-FR" sz="3600" dirty="0" smtClean="0"/>
            </a:br>
            <a:r>
              <a:rPr lang="fr-FR" sz="2400" dirty="0" smtClean="0"/>
              <a:t>Graphes orientés</a:t>
            </a:r>
            <a:endParaRPr lang="fr-FR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98160" y="2911089"/>
            <a:ext cx="1733007" cy="2419577"/>
            <a:chOff x="1398160" y="2911089"/>
            <a:chExt cx="1733007" cy="2419577"/>
          </a:xfrm>
        </p:grpSpPr>
        <p:sp>
          <p:nvSpPr>
            <p:cNvPr id="12" name="Oval 11"/>
            <p:cNvSpPr/>
            <p:nvPr/>
          </p:nvSpPr>
          <p:spPr>
            <a:xfrm>
              <a:off x="1398160" y="2911089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ASD1</a:t>
              </a:r>
              <a:endParaRPr lang="fr-CH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425772" y="2911089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INF2</a:t>
              </a:r>
              <a:endParaRPr lang="fr-CH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398160" y="3420539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ASD2</a:t>
              </a:r>
              <a:endParaRPr lang="fr-CH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398160" y="3953941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BDR</a:t>
              </a:r>
              <a:endParaRPr lang="fr-CH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343858" y="3823636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POO</a:t>
              </a:r>
              <a:endParaRPr lang="fr-CH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425771" y="4497908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INF1</a:t>
              </a:r>
              <a:endParaRPr lang="fr-CH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98160" y="4973616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MAC</a:t>
              </a:r>
              <a:endParaRPr lang="fr-CH" b="1" dirty="0"/>
            </a:p>
          </p:txBody>
        </p:sp>
        <p:cxnSp>
          <p:nvCxnSpPr>
            <p:cNvPr id="20" name="Curved Connector 19"/>
            <p:cNvCxnSpPr>
              <a:stCxn id="12" idx="6"/>
              <a:endCxn id="13" idx="2"/>
            </p:cNvCxnSpPr>
            <p:nvPr/>
          </p:nvCxnSpPr>
          <p:spPr>
            <a:xfrm>
              <a:off x="2103555" y="3089614"/>
              <a:ext cx="32221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4" idx="0"/>
              <a:endCxn id="12" idx="4"/>
            </p:cNvCxnSpPr>
            <p:nvPr/>
          </p:nvCxnSpPr>
          <p:spPr>
            <a:xfrm rot="5400000" flipH="1" flipV="1">
              <a:off x="1674658" y="3344339"/>
              <a:ext cx="152400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6"/>
              <a:endCxn id="13" idx="4"/>
            </p:cNvCxnSpPr>
            <p:nvPr/>
          </p:nvCxnSpPr>
          <p:spPr>
            <a:xfrm flipV="1">
              <a:off x="2103555" y="3268139"/>
              <a:ext cx="674915" cy="33092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5" idx="6"/>
              <a:endCxn id="16" idx="2"/>
            </p:cNvCxnSpPr>
            <p:nvPr/>
          </p:nvCxnSpPr>
          <p:spPr>
            <a:xfrm flipV="1">
              <a:off x="2103555" y="4002161"/>
              <a:ext cx="240303" cy="13030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13" idx="6"/>
              <a:endCxn id="17" idx="6"/>
            </p:cNvCxnSpPr>
            <p:nvPr/>
          </p:nvCxnSpPr>
          <p:spPr>
            <a:xfrm flipH="1">
              <a:off x="3131166" y="3089614"/>
              <a:ext cx="1" cy="1586819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18" idx="2"/>
              <a:endCxn id="14" idx="2"/>
            </p:cNvCxnSpPr>
            <p:nvPr/>
          </p:nvCxnSpPr>
          <p:spPr>
            <a:xfrm rot="10800000">
              <a:off x="1398160" y="3599065"/>
              <a:ext cx="12700" cy="1553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8" idx="0"/>
              <a:endCxn id="15" idx="4"/>
            </p:cNvCxnSpPr>
            <p:nvPr/>
          </p:nvCxnSpPr>
          <p:spPr>
            <a:xfrm rot="5400000" flipH="1" flipV="1">
              <a:off x="1419546" y="4642304"/>
              <a:ext cx="66262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18" idx="7"/>
              <a:endCxn id="16" idx="3"/>
            </p:cNvCxnSpPr>
            <p:nvPr/>
          </p:nvCxnSpPr>
          <p:spPr>
            <a:xfrm rot="5400000" flipH="1" flipV="1">
              <a:off x="1774952" y="4353697"/>
              <a:ext cx="897508" cy="446909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16" idx="0"/>
              <a:endCxn id="12" idx="5"/>
            </p:cNvCxnSpPr>
            <p:nvPr/>
          </p:nvCxnSpPr>
          <p:spPr>
            <a:xfrm rot="16200000" flipV="1">
              <a:off x="2044511" y="3171591"/>
              <a:ext cx="607786" cy="69630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6" idx="7"/>
              <a:endCxn id="13" idx="5"/>
            </p:cNvCxnSpPr>
            <p:nvPr/>
          </p:nvCxnSpPr>
          <p:spPr>
            <a:xfrm rot="5400000" flipH="1" flipV="1">
              <a:off x="2656870" y="3504931"/>
              <a:ext cx="660075" cy="8191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4075081" y="3958074"/>
            <a:ext cx="923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813116" y="3349936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ASD1</a:t>
            </a:r>
            <a:endParaRPr lang="fr-CH" b="1" dirty="0"/>
          </a:p>
        </p:txBody>
      </p:sp>
      <p:sp>
        <p:nvSpPr>
          <p:cNvPr id="68" name="Oval 67"/>
          <p:cNvSpPr/>
          <p:nvPr/>
        </p:nvSpPr>
        <p:spPr>
          <a:xfrm>
            <a:off x="7518511" y="2740308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INF2</a:t>
            </a:r>
            <a:endParaRPr lang="fr-CH" b="1" dirty="0"/>
          </a:p>
        </p:txBody>
      </p:sp>
      <p:sp>
        <p:nvSpPr>
          <p:cNvPr id="69" name="Oval 68"/>
          <p:cNvSpPr/>
          <p:nvPr/>
        </p:nvSpPr>
        <p:spPr>
          <a:xfrm>
            <a:off x="6107721" y="4006014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ASD2</a:t>
            </a:r>
            <a:endParaRPr lang="fr-CH" b="1" dirty="0"/>
          </a:p>
        </p:txBody>
      </p:sp>
      <p:sp>
        <p:nvSpPr>
          <p:cNvPr id="70" name="Oval 69"/>
          <p:cNvSpPr/>
          <p:nvPr/>
        </p:nvSpPr>
        <p:spPr>
          <a:xfrm>
            <a:off x="4696931" y="5268737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BDR</a:t>
            </a:r>
            <a:endParaRPr lang="fr-CH" b="1" dirty="0"/>
          </a:p>
        </p:txBody>
      </p:sp>
      <p:sp>
        <p:nvSpPr>
          <p:cNvPr id="71" name="Oval 70"/>
          <p:cNvSpPr/>
          <p:nvPr/>
        </p:nvSpPr>
        <p:spPr>
          <a:xfrm>
            <a:off x="5402326" y="4615535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POO</a:t>
            </a:r>
            <a:endParaRPr lang="fr-CH" b="1" dirty="0"/>
          </a:p>
        </p:txBody>
      </p:sp>
      <p:sp>
        <p:nvSpPr>
          <p:cNvPr id="72" name="Oval 71"/>
          <p:cNvSpPr/>
          <p:nvPr/>
        </p:nvSpPr>
        <p:spPr>
          <a:xfrm>
            <a:off x="8255479" y="2138595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INF1</a:t>
            </a:r>
            <a:endParaRPr lang="fr-CH" b="1" dirty="0"/>
          </a:p>
        </p:txBody>
      </p:sp>
      <p:sp>
        <p:nvSpPr>
          <p:cNvPr id="73" name="Oval 72"/>
          <p:cNvSpPr/>
          <p:nvPr/>
        </p:nvSpPr>
        <p:spPr>
          <a:xfrm>
            <a:off x="3890171" y="5976527"/>
            <a:ext cx="705395" cy="357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100" b="1" dirty="0" smtClean="0"/>
              <a:t>MAC</a:t>
            </a:r>
            <a:endParaRPr lang="fr-CH" b="1" dirty="0"/>
          </a:p>
        </p:txBody>
      </p:sp>
      <p:cxnSp>
        <p:nvCxnSpPr>
          <p:cNvPr id="74" name="Curved Connector 73"/>
          <p:cNvCxnSpPr>
            <a:stCxn id="67" idx="1"/>
            <a:endCxn id="68" idx="2"/>
          </p:cNvCxnSpPr>
          <p:nvPr/>
        </p:nvCxnSpPr>
        <p:spPr>
          <a:xfrm rot="5400000" flipH="1" flipV="1">
            <a:off x="6975769" y="2859483"/>
            <a:ext cx="483392" cy="6020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0"/>
            <a:endCxn id="67" idx="2"/>
          </p:cNvCxnSpPr>
          <p:nvPr/>
        </p:nvCxnSpPr>
        <p:spPr>
          <a:xfrm rot="5400000" flipH="1" flipV="1">
            <a:off x="6397991" y="3590890"/>
            <a:ext cx="477553" cy="3526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9" idx="6"/>
            <a:endCxn id="68" idx="4"/>
          </p:cNvCxnSpPr>
          <p:nvPr/>
        </p:nvCxnSpPr>
        <p:spPr>
          <a:xfrm flipV="1">
            <a:off x="6813116" y="3097358"/>
            <a:ext cx="1058093" cy="108718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0"/>
            <a:endCxn id="71" idx="2"/>
          </p:cNvCxnSpPr>
          <p:nvPr/>
        </p:nvCxnSpPr>
        <p:spPr>
          <a:xfrm rot="5400000" flipH="1" flipV="1">
            <a:off x="4988639" y="4855051"/>
            <a:ext cx="474677" cy="3526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68" idx="7"/>
            <a:endCxn id="72" idx="3"/>
          </p:cNvCxnSpPr>
          <p:nvPr/>
        </p:nvCxnSpPr>
        <p:spPr>
          <a:xfrm rot="5400000" flipH="1" flipV="1">
            <a:off x="8065072" y="2498888"/>
            <a:ext cx="349241" cy="238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3" idx="0"/>
            <a:endCxn id="69" idx="2"/>
          </p:cNvCxnSpPr>
          <p:nvPr/>
        </p:nvCxnSpPr>
        <p:spPr>
          <a:xfrm rot="5400000" flipH="1" flipV="1">
            <a:off x="4279301" y="4148107"/>
            <a:ext cx="1791988" cy="186485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3" idx="7"/>
            <a:endCxn id="70" idx="4"/>
          </p:cNvCxnSpPr>
          <p:nvPr/>
        </p:nvCxnSpPr>
        <p:spPr>
          <a:xfrm rot="5400000" flipH="1" flipV="1">
            <a:off x="4569432" y="5548619"/>
            <a:ext cx="403029" cy="5573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3" idx="6"/>
            <a:endCxn id="71" idx="4"/>
          </p:cNvCxnSpPr>
          <p:nvPr/>
        </p:nvCxnSpPr>
        <p:spPr>
          <a:xfrm flipV="1">
            <a:off x="4595566" y="4972585"/>
            <a:ext cx="1159458" cy="11824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1" idx="6"/>
            <a:endCxn id="67" idx="5"/>
          </p:cNvCxnSpPr>
          <p:nvPr/>
        </p:nvCxnSpPr>
        <p:spPr>
          <a:xfrm flipV="1">
            <a:off x="6107721" y="3654697"/>
            <a:ext cx="1307487" cy="113936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1" idx="6"/>
            <a:endCxn id="68" idx="5"/>
          </p:cNvCxnSpPr>
          <p:nvPr/>
        </p:nvCxnSpPr>
        <p:spPr>
          <a:xfrm flipV="1">
            <a:off x="6107721" y="3045069"/>
            <a:ext cx="2012882" cy="17489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ASD2 : Labo 3</a:t>
            </a:r>
            <a:br>
              <a:rPr lang="fr-FR" sz="3600" dirty="0" smtClean="0"/>
            </a:br>
            <a:r>
              <a:rPr lang="fr-FR" sz="2400" dirty="0" smtClean="0"/>
              <a:t>Graphes orientés</a:t>
            </a:r>
            <a:endParaRPr lang="fr-FR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76009" y="6119046"/>
            <a:ext cx="226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La liste est à l’envers…</a:t>
            </a:r>
            <a:endParaRPr lang="fr-CH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36648" y="1670851"/>
            <a:ext cx="5070703" cy="4194982"/>
            <a:chOff x="1776485" y="1417638"/>
            <a:chExt cx="5070703" cy="4194982"/>
          </a:xfrm>
        </p:grpSpPr>
        <p:sp>
          <p:nvSpPr>
            <p:cNvPr id="67" name="Oval 66"/>
            <p:cNvSpPr/>
            <p:nvPr/>
          </p:nvSpPr>
          <p:spPr>
            <a:xfrm>
              <a:off x="4699430" y="2628979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ASD1</a:t>
              </a:r>
              <a:endParaRPr lang="fr-CH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404825" y="2019351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INF2</a:t>
              </a:r>
              <a:endParaRPr lang="fr-CH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994035" y="3285057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ASD2</a:t>
              </a:r>
              <a:endParaRPr lang="fr-CH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583245" y="4547780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BDR</a:t>
              </a:r>
              <a:endParaRPr lang="fr-CH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288640" y="3894578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POO</a:t>
              </a:r>
              <a:endParaRPr lang="fr-CH" b="1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141793" y="1417638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INF1</a:t>
              </a:r>
              <a:endParaRPr lang="fr-CH" b="1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776485" y="5255570"/>
              <a:ext cx="705395" cy="3570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100" b="1" dirty="0" smtClean="0"/>
                <a:t>MAC</a:t>
              </a:r>
              <a:endParaRPr lang="fr-CH" b="1" dirty="0"/>
            </a:p>
          </p:txBody>
        </p:sp>
        <p:cxnSp>
          <p:nvCxnSpPr>
            <p:cNvPr id="74" name="Curved Connector 73"/>
            <p:cNvCxnSpPr>
              <a:stCxn id="67" idx="1"/>
              <a:endCxn id="68" idx="2"/>
            </p:cNvCxnSpPr>
            <p:nvPr/>
          </p:nvCxnSpPr>
          <p:spPr>
            <a:xfrm rot="5400000" flipH="1" flipV="1">
              <a:off x="4862083" y="2138526"/>
              <a:ext cx="483392" cy="60209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69" idx="0"/>
              <a:endCxn id="67" idx="2"/>
            </p:cNvCxnSpPr>
            <p:nvPr/>
          </p:nvCxnSpPr>
          <p:spPr>
            <a:xfrm rot="5400000" flipH="1" flipV="1">
              <a:off x="4284305" y="2869933"/>
              <a:ext cx="477553" cy="35269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69" idx="6"/>
              <a:endCxn id="68" idx="4"/>
            </p:cNvCxnSpPr>
            <p:nvPr/>
          </p:nvCxnSpPr>
          <p:spPr>
            <a:xfrm flipV="1">
              <a:off x="4699430" y="2376401"/>
              <a:ext cx="1058093" cy="108718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>
              <a:stCxn id="70" idx="0"/>
              <a:endCxn id="71" idx="2"/>
            </p:cNvCxnSpPr>
            <p:nvPr/>
          </p:nvCxnSpPr>
          <p:spPr>
            <a:xfrm rot="5400000" flipH="1" flipV="1">
              <a:off x="2874953" y="4134094"/>
              <a:ext cx="474677" cy="35269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68" idx="7"/>
              <a:endCxn id="72" idx="3"/>
            </p:cNvCxnSpPr>
            <p:nvPr/>
          </p:nvCxnSpPr>
          <p:spPr>
            <a:xfrm rot="5400000" flipH="1" flipV="1">
              <a:off x="5951386" y="1777931"/>
              <a:ext cx="349241" cy="23817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73" idx="0"/>
              <a:endCxn id="69" idx="2"/>
            </p:cNvCxnSpPr>
            <p:nvPr/>
          </p:nvCxnSpPr>
          <p:spPr>
            <a:xfrm rot="5400000" flipH="1" flipV="1">
              <a:off x="2165615" y="3427150"/>
              <a:ext cx="1791988" cy="186485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73" idx="7"/>
              <a:endCxn id="70" idx="4"/>
            </p:cNvCxnSpPr>
            <p:nvPr/>
          </p:nvCxnSpPr>
          <p:spPr>
            <a:xfrm rot="5400000" flipH="1" flipV="1">
              <a:off x="2455746" y="4827662"/>
              <a:ext cx="403029" cy="55736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>
              <a:stCxn id="73" idx="6"/>
              <a:endCxn id="71" idx="4"/>
            </p:cNvCxnSpPr>
            <p:nvPr/>
          </p:nvCxnSpPr>
          <p:spPr>
            <a:xfrm flipV="1">
              <a:off x="2481880" y="4251628"/>
              <a:ext cx="1159458" cy="118246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71" idx="6"/>
              <a:endCxn id="67" idx="5"/>
            </p:cNvCxnSpPr>
            <p:nvPr/>
          </p:nvCxnSpPr>
          <p:spPr>
            <a:xfrm flipV="1">
              <a:off x="3994035" y="2933740"/>
              <a:ext cx="1307487" cy="113936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71" idx="6"/>
              <a:endCxn id="68" idx="5"/>
            </p:cNvCxnSpPr>
            <p:nvPr/>
          </p:nvCxnSpPr>
          <p:spPr>
            <a:xfrm flipV="1">
              <a:off x="3994035" y="2324112"/>
              <a:ext cx="2012882" cy="174899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/>
          <p:nvPr/>
        </p:nvCxnSpPr>
        <p:spPr>
          <a:xfrm flipH="1">
            <a:off x="3476009" y="2621805"/>
            <a:ext cx="4097547" cy="3414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3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ASD2 : Labo 3 Graphes orientés</vt:lpstr>
      <vt:lpstr>ASD2 : Labo 3 Graphes orientés</vt:lpstr>
      <vt:lpstr>ASD2 : Labo 3 Graphes orientés</vt:lpstr>
      <vt:lpstr>ASD2 : Labo 3 Graphes orientés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ASD2: Labo1 (arbre binaire de recherche)</dc:title>
  <dc:creator>Fatemeh BORRAN</dc:creator>
  <cp:lastModifiedBy>Dutoit Fabien</cp:lastModifiedBy>
  <cp:revision>65</cp:revision>
  <dcterms:created xsi:type="dcterms:W3CDTF">2012-09-06T15:48:42Z</dcterms:created>
  <dcterms:modified xsi:type="dcterms:W3CDTF">2014-11-07T11:26:08Z</dcterms:modified>
</cp:coreProperties>
</file>