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0AF22-4187-419F-86C9-4DFCE240E626}" type="datetimeFigureOut">
              <a:rPr lang="fr-CH" smtClean="0"/>
              <a:t>28.11.2014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29636-161D-4FBC-8153-B5537A98070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77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F61A-9FCA-244A-8616-A8C1C3E8BE6F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F047-AD89-E144-808E-BC01F1419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ASD 2: Labo 4</a:t>
            </a:r>
            <a:br>
              <a:rPr lang="fr-FR" sz="4000" dirty="0"/>
            </a:br>
            <a:r>
              <a:rPr lang="fr-FR" sz="3200" dirty="0"/>
              <a:t>Réseau routier</a:t>
            </a:r>
            <a:endParaRPr lang="fr-FR" sz="4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73" y="1501496"/>
            <a:ext cx="4999453" cy="49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 2: Labo 4</a:t>
            </a:r>
            <a:br>
              <a:rPr lang="fr-FR" dirty="0"/>
            </a:br>
            <a:r>
              <a:rPr lang="fr-FR" sz="3600" dirty="0"/>
              <a:t>Réseau routier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643"/>
            <a:ext cx="8229600" cy="4948328"/>
          </a:xfrm>
        </p:spPr>
        <p:txBody>
          <a:bodyPr>
            <a:normAutofit fontScale="92500" lnSpcReduction="20000"/>
          </a:bodyPr>
          <a:lstStyle/>
          <a:p>
            <a:r>
              <a:rPr lang="fr-CH" dirty="0" smtClean="0"/>
              <a:t>Réseau routier principal de Suisse occidentale</a:t>
            </a:r>
          </a:p>
          <a:p>
            <a:pPr lvl="1"/>
            <a:r>
              <a:rPr lang="fr-CH" dirty="0" smtClean="0"/>
              <a:t>Les villes sont reliées par des routes et des autoroutes (ou un mélange des deux: fraction d’autoroute)</a:t>
            </a:r>
          </a:p>
          <a:p>
            <a:r>
              <a:rPr lang="fr-CH" dirty="0" smtClean="0"/>
              <a:t>Application d’algorithmes de type: </a:t>
            </a:r>
          </a:p>
          <a:p>
            <a:pPr lvl="1"/>
            <a:r>
              <a:rPr lang="fr-CH" dirty="0" smtClean="0"/>
              <a:t>Arbre couvrant minimum</a:t>
            </a:r>
          </a:p>
          <a:p>
            <a:pPr lvl="1"/>
            <a:r>
              <a:rPr lang="fr-CH" dirty="0" smtClean="0"/>
              <a:t>Plus court chemin (</a:t>
            </a:r>
            <a:r>
              <a:rPr lang="fr-CH" dirty="0" err="1" smtClean="0"/>
              <a:t>Dijkstra</a:t>
            </a:r>
            <a:r>
              <a:rPr lang="fr-CH" dirty="0" smtClean="0"/>
              <a:t> à implémenter)</a:t>
            </a:r>
          </a:p>
          <a:p>
            <a:r>
              <a:rPr lang="fr-CH" dirty="0" smtClean="0"/>
              <a:t>Pour répondre à des questions du type:</a:t>
            </a:r>
          </a:p>
          <a:p>
            <a:pPr lvl="1"/>
            <a:r>
              <a:rPr lang="fr-CH" dirty="0" smtClean="0"/>
              <a:t>Quel </a:t>
            </a:r>
            <a:r>
              <a:rPr lang="fr-CH" dirty="0"/>
              <a:t>est le chemin le plus rapide entre Genève et Emmen en passant par Yverdon ? </a:t>
            </a:r>
            <a:endParaRPr lang="fr-CH" dirty="0" smtClean="0"/>
          </a:p>
          <a:p>
            <a:pPr lvl="1"/>
            <a:r>
              <a:rPr lang="fr-CH" dirty="0" smtClean="0"/>
              <a:t>Minimiser le coût de réfection des routes avec la condition que chaque ville sera accessible par une route rénovée. Prix différent selon le type de route.</a:t>
            </a:r>
          </a:p>
        </p:txBody>
      </p:sp>
    </p:spTree>
    <p:extLst>
      <p:ext uri="{BB962C8B-B14F-4D97-AF65-F5344CB8AC3E}">
        <p14:creationId xmlns:p14="http://schemas.microsoft.com/office/powerpoint/2010/main" val="18781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 2: Labo 4</a:t>
            </a:r>
            <a:br>
              <a:rPr lang="fr-FR" dirty="0"/>
            </a:br>
            <a:r>
              <a:rPr lang="fr-FR" sz="3600" dirty="0"/>
              <a:t>Réseau routier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3" y="1626643"/>
            <a:ext cx="8520544" cy="4948328"/>
          </a:xfrm>
        </p:spPr>
        <p:txBody>
          <a:bodyPr>
            <a:normAutofit fontScale="92500" lnSpcReduction="10000"/>
          </a:bodyPr>
          <a:lstStyle/>
          <a:p>
            <a:endParaRPr lang="fr-CH" dirty="0" smtClean="0"/>
          </a:p>
          <a:p>
            <a:r>
              <a:rPr lang="fr-CH" dirty="0" smtClean="0"/>
              <a:t>Vous devrez implémenter </a:t>
            </a:r>
            <a:r>
              <a:rPr lang="fr-CH" i="1" dirty="0" err="1" smtClean="0"/>
              <a:t>Dijsktra</a:t>
            </a:r>
            <a:r>
              <a:rPr lang="fr-CH" dirty="0" smtClean="0"/>
              <a:t>:</a:t>
            </a:r>
            <a:br>
              <a:rPr lang="fr-CH" dirty="0" smtClean="0"/>
            </a:br>
            <a:r>
              <a:rPr lang="fr-CH" dirty="0" smtClean="0"/>
              <a:t>Nous vous fournissons </a:t>
            </a:r>
            <a:r>
              <a:rPr lang="fr-CH" dirty="0"/>
              <a:t>la méthode </a:t>
            </a:r>
            <a:r>
              <a:rPr lang="fr-CH" i="1" dirty="0" err="1" smtClean="0"/>
              <a:t>testShortestPath</a:t>
            </a:r>
            <a:r>
              <a:rPr lang="fr-CH" i="1" dirty="0" smtClean="0"/>
              <a:t>() </a:t>
            </a:r>
            <a:r>
              <a:rPr lang="fr-CH" dirty="0" smtClean="0"/>
              <a:t>qui compare vos résultats avec ceux de notre implémentation de </a:t>
            </a:r>
            <a:r>
              <a:rPr lang="fr-CH" i="1" dirty="0" err="1" smtClean="0"/>
              <a:t>BellmanFord</a:t>
            </a:r>
            <a:r>
              <a:rPr lang="fr-CH" i="1" dirty="0" smtClean="0"/>
              <a:t>.</a:t>
            </a:r>
            <a:br>
              <a:rPr lang="fr-CH" i="1" dirty="0" smtClean="0"/>
            </a:br>
            <a:r>
              <a:rPr lang="fr-CH" dirty="0" smtClean="0"/>
              <a:t>Utilisation des fichiers de différentes tailles fournis.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Les temps d’exécution (algorithmes uniquement) doivent rester court:</a:t>
            </a:r>
            <a:br>
              <a:rPr lang="fr-CH" dirty="0" smtClean="0"/>
            </a:br>
            <a:r>
              <a:rPr lang="fr-CH" dirty="0" smtClean="0"/>
              <a:t>(&lt; 15-20 secondes </a:t>
            </a:r>
            <a:r>
              <a:rPr lang="fr-CH" dirty="0"/>
              <a:t>pour </a:t>
            </a:r>
            <a:r>
              <a:rPr lang="fr-CH" i="1" dirty="0" smtClean="0"/>
              <a:t>largeEWD.txt</a:t>
            </a:r>
            <a:r>
              <a:rPr lang="fr-CH" dirty="0" smtClean="0"/>
              <a:t>)</a:t>
            </a:r>
            <a:br>
              <a:rPr lang="fr-CH" dirty="0" smtClean="0"/>
            </a:b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2622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ASD 2: Labo 4</a:t>
            </a:r>
            <a:br>
              <a:rPr lang="fr-FR" dirty="0"/>
            </a:br>
            <a:r>
              <a:rPr lang="fr-FR" sz="3600" dirty="0"/>
              <a:t>Réseau routier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0952"/>
            <a:ext cx="8229600" cy="4948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CH" dirty="0" smtClean="0"/>
              <a:t>Utilisation de </a:t>
            </a:r>
            <a:r>
              <a:rPr lang="fr-CH" i="1" dirty="0" err="1" smtClean="0"/>
              <a:t>Wrappers</a:t>
            </a:r>
            <a:r>
              <a:rPr lang="fr-CH" dirty="0" smtClean="0"/>
              <a:t>: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endParaRPr lang="fr-CH" dirty="0"/>
          </a:p>
          <a:p>
            <a:r>
              <a:rPr lang="fr-CH" dirty="0" smtClean="0"/>
              <a:t>Ne stocker que des références !</a:t>
            </a:r>
          </a:p>
          <a:p>
            <a:r>
              <a:rPr lang="fr-CH" dirty="0" smtClean="0"/>
              <a:t>La fonction de coût peut être «</a:t>
            </a:r>
            <a:r>
              <a:rPr lang="fr-CH" dirty="0" err="1" smtClean="0"/>
              <a:t>hardcodée</a:t>
            </a:r>
            <a:r>
              <a:rPr lang="fr-CH" dirty="0" smtClean="0"/>
              <a:t>» mais une solution plus élégante est la bienvenue.</a:t>
            </a:r>
          </a:p>
          <a:p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/>
            </a:r>
            <a:br>
              <a:rPr lang="fr-CH" dirty="0" smtClean="0"/>
            </a:br>
            <a:endParaRPr lang="fr-CH" dirty="0" smtClean="0"/>
          </a:p>
        </p:txBody>
      </p:sp>
      <p:sp>
        <p:nvSpPr>
          <p:cNvPr id="4" name="Text Box 2"/>
          <p:cNvSpPr txBox="1"/>
          <p:nvPr/>
        </p:nvSpPr>
        <p:spPr>
          <a:xfrm>
            <a:off x="801189" y="2594994"/>
            <a:ext cx="7541622" cy="206012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RoadNetwork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("reseau.txt</a:t>
            </a: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RoadGraphWrapper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rgw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mst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ASD2::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MinimumSpanningTree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RoadGraphWrapper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Kruskal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rgw</a:t>
            </a: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CH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RoadDiGraphWrapper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rdgw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ASD2::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DijkstraSP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RoadDiGraphWrapper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rdgw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v);</a:t>
            </a:r>
            <a:endParaRPr lang="fr-CH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ASD 2: Labo 4</a:t>
            </a:r>
            <a:br>
              <a:rPr lang="fr-FR" smtClean="0"/>
            </a:br>
            <a:r>
              <a:rPr lang="fr-FR" sz="3600" smtClean="0"/>
              <a:t>Réseau routier</a:t>
            </a:r>
            <a:endParaRPr lang="fr-C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324919"/>
              </p:ext>
            </p:extLst>
          </p:nvPr>
        </p:nvGraphicFramePr>
        <p:xfrm>
          <a:off x="457201" y="303711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304"/>
                <a:gridCol w="926592"/>
                <a:gridCol w="2036064"/>
                <a:gridCol w="283464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Algorithme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V()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forEachEdge</a:t>
                      </a:r>
                      <a:r>
                        <a:rPr lang="fr-CH" dirty="0" smtClean="0"/>
                        <a:t>(*)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forEachAdjacentEdge</a:t>
                      </a:r>
                      <a:r>
                        <a:rPr lang="fr-CH" dirty="0" smtClean="0"/>
                        <a:t>(*)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Kruskal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LazyPrim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EagerPrim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BellmanFordSP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BellmanFordQueueSP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DijkstraSP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FFC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>
                          <a:solidFill>
                            <a:srgbClr val="FFC000"/>
                          </a:solidFill>
                        </a:rPr>
                        <a:t>?</a:t>
                      </a:r>
                      <a:endParaRPr lang="fr-CH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b="1" dirty="0" smtClean="0">
                          <a:solidFill>
                            <a:srgbClr val="FFC000"/>
                          </a:solidFill>
                        </a:rPr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1" y="23687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</a:t>
            </a:r>
            <a:r>
              <a:rPr lang="fr-CH" dirty="0" err="1" smtClean="0"/>
              <a:t>Wrappers</a:t>
            </a:r>
            <a:r>
              <a:rPr lang="fr-CH" dirty="0" smtClean="0"/>
              <a:t> doivent définir un type </a:t>
            </a:r>
            <a:r>
              <a:rPr lang="fr-CH" dirty="0" err="1" smtClean="0"/>
              <a:t>Edge</a:t>
            </a:r>
            <a:r>
              <a:rPr lang="fr-CH" dirty="0" smtClean="0"/>
              <a:t> et implémenter les méthodes suivantes: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52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196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Office Theme</vt:lpstr>
      <vt:lpstr>ASD 2: Labo 4 Réseau routier</vt:lpstr>
      <vt:lpstr>ASD 2: Labo 4 Réseau routier</vt:lpstr>
      <vt:lpstr>ASD 2: Labo 4 Réseau routier</vt:lpstr>
      <vt:lpstr>ASD 2: Labo 4 Réseau routier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ASD2: Labo1 (arbre binaire de recherche)</dc:title>
  <dc:creator>Fatemeh BORRAN</dc:creator>
  <cp:lastModifiedBy>Dutoit Fabien</cp:lastModifiedBy>
  <cp:revision>86</cp:revision>
  <dcterms:created xsi:type="dcterms:W3CDTF">2012-09-06T15:48:42Z</dcterms:created>
  <dcterms:modified xsi:type="dcterms:W3CDTF">2014-11-28T12:05:50Z</dcterms:modified>
</cp:coreProperties>
</file>