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4" r:id="rId17"/>
    <p:sldId id="272" r:id="rId18"/>
    <p:sldId id="273" r:id="rId19"/>
    <p:sldId id="277" r:id="rId20"/>
    <p:sldId id="275" r:id="rId21"/>
    <p:sldId id="270" r:id="rId22"/>
    <p:sldId id="271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6297B-FFD9-478F-AC6F-403D60674EE0}" v="127" dt="2022-07-31T10:42:35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oulat" userId="4c2b63b516f0c656" providerId="LiveId" clId="{5A66297B-FFD9-478F-AC6F-403D60674EE0}"/>
    <pc:docChg chg="undo custSel addSld delSld modSld">
      <pc:chgData name="Alexandre Boulat" userId="4c2b63b516f0c656" providerId="LiveId" clId="{5A66297B-FFD9-478F-AC6F-403D60674EE0}" dt="2022-07-31T10:42:57.690" v="8463" actId="1076"/>
      <pc:docMkLst>
        <pc:docMk/>
      </pc:docMkLst>
      <pc:sldChg chg="modSp mod">
        <pc:chgData name="Alexandre Boulat" userId="4c2b63b516f0c656" providerId="LiveId" clId="{5A66297B-FFD9-478F-AC6F-403D60674EE0}" dt="2022-07-30T12:25:07.203" v="2156" actId="20577"/>
        <pc:sldMkLst>
          <pc:docMk/>
          <pc:sldMk cId="837045466" sldId="258"/>
        </pc:sldMkLst>
        <pc:spChg chg="mod">
          <ac:chgData name="Alexandre Boulat" userId="4c2b63b516f0c656" providerId="LiveId" clId="{5A66297B-FFD9-478F-AC6F-403D60674EE0}" dt="2022-07-30T12:25:07.203" v="2156" actId="20577"/>
          <ac:spMkLst>
            <pc:docMk/>
            <pc:sldMk cId="837045466" sldId="258"/>
            <ac:spMk id="6" creationId="{BA714CAB-59CD-2666-BFEE-DAE34A3EF40C}"/>
          </ac:spMkLst>
        </pc:spChg>
      </pc:sldChg>
      <pc:sldChg chg="addSp delSp modSp new mod">
        <pc:chgData name="Alexandre Boulat" userId="4c2b63b516f0c656" providerId="LiveId" clId="{5A66297B-FFD9-478F-AC6F-403D60674EE0}" dt="2022-07-30T11:34:28.189" v="416" actId="1076"/>
        <pc:sldMkLst>
          <pc:docMk/>
          <pc:sldMk cId="906903632" sldId="259"/>
        </pc:sldMkLst>
        <pc:spChg chg="del">
          <ac:chgData name="Alexandre Boulat" userId="4c2b63b516f0c656" providerId="LiveId" clId="{5A66297B-FFD9-478F-AC6F-403D60674EE0}" dt="2022-07-30T11:24:19.418" v="2" actId="478"/>
          <ac:spMkLst>
            <pc:docMk/>
            <pc:sldMk cId="906903632" sldId="259"/>
            <ac:spMk id="2" creationId="{277126FE-D3CF-E8DB-166C-9C1C295FB736}"/>
          </ac:spMkLst>
        </pc:spChg>
        <pc:spChg chg="del">
          <ac:chgData name="Alexandre Boulat" userId="4c2b63b516f0c656" providerId="LiveId" clId="{5A66297B-FFD9-478F-AC6F-403D60674EE0}" dt="2022-07-30T11:24:17.931" v="1" actId="478"/>
          <ac:spMkLst>
            <pc:docMk/>
            <pc:sldMk cId="906903632" sldId="259"/>
            <ac:spMk id="3" creationId="{C7DC2611-3A8F-296F-5CA9-2262CAE33BCC}"/>
          </ac:spMkLst>
        </pc:spChg>
        <pc:spChg chg="add mod">
          <ac:chgData name="Alexandre Boulat" userId="4c2b63b516f0c656" providerId="LiveId" clId="{5A66297B-FFD9-478F-AC6F-403D60674EE0}" dt="2022-07-30T11:24:22.887" v="3"/>
          <ac:spMkLst>
            <pc:docMk/>
            <pc:sldMk cId="906903632" sldId="259"/>
            <ac:spMk id="4" creationId="{09C7F40F-7287-8DDB-95EF-9E0393018735}"/>
          </ac:spMkLst>
        </pc:spChg>
        <pc:spChg chg="add mod">
          <ac:chgData name="Alexandre Boulat" userId="4c2b63b516f0c656" providerId="LiveId" clId="{5A66297B-FFD9-478F-AC6F-403D60674EE0}" dt="2022-07-30T11:33:50.458" v="406" actId="1076"/>
          <ac:spMkLst>
            <pc:docMk/>
            <pc:sldMk cId="906903632" sldId="259"/>
            <ac:spMk id="6" creationId="{833ECB7E-75D8-2ED4-D2F3-BDA9625DD65A}"/>
          </ac:spMkLst>
        </pc:spChg>
        <pc:spChg chg="add mod">
          <ac:chgData name="Alexandre Boulat" userId="4c2b63b516f0c656" providerId="LiveId" clId="{5A66297B-FFD9-478F-AC6F-403D60674EE0}" dt="2022-07-30T11:33:54.372" v="407" actId="1076"/>
          <ac:spMkLst>
            <pc:docMk/>
            <pc:sldMk cId="906903632" sldId="259"/>
            <ac:spMk id="7" creationId="{F374ECC7-E56D-8359-DB45-CB75907F9788}"/>
          </ac:spMkLst>
        </pc:spChg>
        <pc:spChg chg="add mod">
          <ac:chgData name="Alexandre Boulat" userId="4c2b63b516f0c656" providerId="LiveId" clId="{5A66297B-FFD9-478F-AC6F-403D60674EE0}" dt="2022-07-30T11:26:09.926" v="19"/>
          <ac:spMkLst>
            <pc:docMk/>
            <pc:sldMk cId="906903632" sldId="259"/>
            <ac:spMk id="8" creationId="{42D123CC-8F11-7E0D-8BFD-3879B2465B55}"/>
          </ac:spMkLst>
        </pc:spChg>
        <pc:spChg chg="add mod">
          <ac:chgData name="Alexandre Boulat" userId="4c2b63b516f0c656" providerId="LiveId" clId="{5A66297B-FFD9-478F-AC6F-403D60674EE0}" dt="2022-07-30T11:33:55.942" v="408" actId="1076"/>
          <ac:spMkLst>
            <pc:docMk/>
            <pc:sldMk cId="906903632" sldId="259"/>
            <ac:spMk id="11" creationId="{FCA9914A-402F-73BC-CD23-58E580DD73A5}"/>
          </ac:spMkLst>
        </pc:spChg>
        <pc:spChg chg="add mod">
          <ac:chgData name="Alexandre Boulat" userId="4c2b63b516f0c656" providerId="LiveId" clId="{5A66297B-FFD9-478F-AC6F-403D60674EE0}" dt="2022-07-30T11:34:00.408" v="409" actId="1076"/>
          <ac:spMkLst>
            <pc:docMk/>
            <pc:sldMk cId="906903632" sldId="259"/>
            <ac:spMk id="12" creationId="{3D09ABD7-4DC9-4612-E4D2-E0405066A9A3}"/>
          </ac:spMkLst>
        </pc:spChg>
        <pc:spChg chg="add mod">
          <ac:chgData name="Alexandre Boulat" userId="4c2b63b516f0c656" providerId="LiveId" clId="{5A66297B-FFD9-478F-AC6F-403D60674EE0}" dt="2022-07-30T11:34:02.964" v="410" actId="1076"/>
          <ac:spMkLst>
            <pc:docMk/>
            <pc:sldMk cId="906903632" sldId="259"/>
            <ac:spMk id="13" creationId="{6922455E-96F0-4F38-B11B-DB7DC913E8AB}"/>
          </ac:spMkLst>
        </pc:spChg>
        <pc:spChg chg="add mod">
          <ac:chgData name="Alexandre Boulat" userId="4c2b63b516f0c656" providerId="LiveId" clId="{5A66297B-FFD9-478F-AC6F-403D60674EE0}" dt="2022-07-30T11:34:05.864" v="411" actId="1076"/>
          <ac:spMkLst>
            <pc:docMk/>
            <pc:sldMk cId="906903632" sldId="259"/>
            <ac:spMk id="14" creationId="{FE4B1649-43C7-BC73-4E3E-776EAE20C4C8}"/>
          </ac:spMkLst>
        </pc:spChg>
        <pc:spChg chg="add mod">
          <ac:chgData name="Alexandre Boulat" userId="4c2b63b516f0c656" providerId="LiveId" clId="{5A66297B-FFD9-478F-AC6F-403D60674EE0}" dt="2022-07-30T11:33:16.059" v="405" actId="1076"/>
          <ac:spMkLst>
            <pc:docMk/>
            <pc:sldMk cId="906903632" sldId="259"/>
            <ac:spMk id="15" creationId="{E56286F4-5E72-D804-9DA6-33525CAB2934}"/>
          </ac:spMkLst>
        </pc:spChg>
        <pc:spChg chg="add del">
          <ac:chgData name="Alexandre Boulat" userId="4c2b63b516f0c656" providerId="LiveId" clId="{5A66297B-FFD9-478F-AC6F-403D60674EE0}" dt="2022-07-30T11:31:39.933" v="257" actId="22"/>
          <ac:spMkLst>
            <pc:docMk/>
            <pc:sldMk cId="906903632" sldId="259"/>
            <ac:spMk id="17" creationId="{90EC23C0-1CD8-2225-06B6-D7E104781244}"/>
          </ac:spMkLst>
        </pc:spChg>
        <pc:spChg chg="add mod">
          <ac:chgData name="Alexandre Boulat" userId="4c2b63b516f0c656" providerId="LiveId" clId="{5A66297B-FFD9-478F-AC6F-403D60674EE0}" dt="2022-07-30T11:34:07.990" v="412" actId="1076"/>
          <ac:spMkLst>
            <pc:docMk/>
            <pc:sldMk cId="906903632" sldId="259"/>
            <ac:spMk id="18" creationId="{550F74D4-E10F-9068-3706-309F351FC32A}"/>
          </ac:spMkLst>
        </pc:spChg>
        <pc:spChg chg="add mod">
          <ac:chgData name="Alexandre Boulat" userId="4c2b63b516f0c656" providerId="LiveId" clId="{5A66297B-FFD9-478F-AC6F-403D60674EE0}" dt="2022-07-30T11:34:13.289" v="413" actId="1076"/>
          <ac:spMkLst>
            <pc:docMk/>
            <pc:sldMk cId="906903632" sldId="259"/>
            <ac:spMk id="19" creationId="{93B92BB9-B275-AB81-8AC3-CE3619092054}"/>
          </ac:spMkLst>
        </pc:spChg>
        <pc:picChg chg="add mod">
          <ac:chgData name="Alexandre Boulat" userId="4c2b63b516f0c656" providerId="LiveId" clId="{5A66297B-FFD9-478F-AC6F-403D60674EE0}" dt="2022-07-30T11:24:28.878" v="4"/>
          <ac:picMkLst>
            <pc:docMk/>
            <pc:sldMk cId="906903632" sldId="259"/>
            <ac:picMk id="5" creationId="{24F65696-F6B6-196D-613C-07A7C4AF36E2}"/>
          </ac:picMkLst>
        </pc:picChg>
        <pc:picChg chg="add mod">
          <ac:chgData name="Alexandre Boulat" userId="4c2b63b516f0c656" providerId="LiveId" clId="{5A66297B-FFD9-478F-AC6F-403D60674EE0}" dt="2022-07-30T11:26:36.507" v="23" actId="1076"/>
          <ac:picMkLst>
            <pc:docMk/>
            <pc:sldMk cId="906903632" sldId="259"/>
            <ac:picMk id="10" creationId="{5FF47721-4377-BCA1-B31E-5A94A60C5D4A}"/>
          </ac:picMkLst>
        </pc:picChg>
        <pc:picChg chg="add mod">
          <ac:chgData name="Alexandre Boulat" userId="4c2b63b516f0c656" providerId="LiveId" clId="{5A66297B-FFD9-478F-AC6F-403D60674EE0}" dt="2022-07-30T11:34:28.189" v="416" actId="1076"/>
          <ac:picMkLst>
            <pc:docMk/>
            <pc:sldMk cId="906903632" sldId="259"/>
            <ac:picMk id="21" creationId="{99D6F87A-85F9-2CAC-19FD-93037CD65558}"/>
          </ac:picMkLst>
        </pc:picChg>
      </pc:sldChg>
      <pc:sldChg chg="addSp delSp modSp new mod">
        <pc:chgData name="Alexandre Boulat" userId="4c2b63b516f0c656" providerId="LiveId" clId="{5A66297B-FFD9-478F-AC6F-403D60674EE0}" dt="2022-07-30T11:43:39.738" v="775" actId="14100"/>
        <pc:sldMkLst>
          <pc:docMk/>
          <pc:sldMk cId="2465592216" sldId="260"/>
        </pc:sldMkLst>
        <pc:spChg chg="del">
          <ac:chgData name="Alexandre Boulat" userId="4c2b63b516f0c656" providerId="LiveId" clId="{5A66297B-FFD9-478F-AC6F-403D60674EE0}" dt="2022-07-30T11:34:41.274" v="418" actId="478"/>
          <ac:spMkLst>
            <pc:docMk/>
            <pc:sldMk cId="2465592216" sldId="260"/>
            <ac:spMk id="2" creationId="{A64FC6F9-E709-A54F-A820-1599F13E475A}"/>
          </ac:spMkLst>
        </pc:spChg>
        <pc:spChg chg="del">
          <ac:chgData name="Alexandre Boulat" userId="4c2b63b516f0c656" providerId="LiveId" clId="{5A66297B-FFD9-478F-AC6F-403D60674EE0}" dt="2022-07-30T11:34:42.434" v="419" actId="478"/>
          <ac:spMkLst>
            <pc:docMk/>
            <pc:sldMk cId="2465592216" sldId="260"/>
            <ac:spMk id="3" creationId="{F8C55BD5-ECBF-2469-0022-0D3DD32391D9}"/>
          </ac:spMkLst>
        </pc:spChg>
        <pc:spChg chg="add mod">
          <ac:chgData name="Alexandre Boulat" userId="4c2b63b516f0c656" providerId="LiveId" clId="{5A66297B-FFD9-478F-AC6F-403D60674EE0}" dt="2022-07-30T11:35:06.622" v="421"/>
          <ac:spMkLst>
            <pc:docMk/>
            <pc:sldMk cId="2465592216" sldId="260"/>
            <ac:spMk id="5" creationId="{F05A36C1-B9F9-9AB5-500F-FFE3958990B5}"/>
          </ac:spMkLst>
        </pc:spChg>
        <pc:spChg chg="add mod">
          <ac:chgData name="Alexandre Boulat" userId="4c2b63b516f0c656" providerId="LiveId" clId="{5A66297B-FFD9-478F-AC6F-403D60674EE0}" dt="2022-07-30T11:35:54.463" v="424" actId="1076"/>
          <ac:spMkLst>
            <pc:docMk/>
            <pc:sldMk cId="2465592216" sldId="260"/>
            <ac:spMk id="6" creationId="{99783059-4E73-FF02-ADEE-13C24F103DA4}"/>
          </ac:spMkLst>
        </pc:spChg>
        <pc:spChg chg="add mod">
          <ac:chgData name="Alexandre Boulat" userId="4c2b63b516f0c656" providerId="LiveId" clId="{5A66297B-FFD9-478F-AC6F-403D60674EE0}" dt="2022-07-30T11:36:18.880" v="451" actId="14100"/>
          <ac:spMkLst>
            <pc:docMk/>
            <pc:sldMk cId="2465592216" sldId="260"/>
            <ac:spMk id="7" creationId="{1E05DA08-B2B5-B5FE-AB29-3D1EA2739BFB}"/>
          </ac:spMkLst>
        </pc:spChg>
        <pc:spChg chg="add mod">
          <ac:chgData name="Alexandre Boulat" userId="4c2b63b516f0c656" providerId="LiveId" clId="{5A66297B-FFD9-478F-AC6F-403D60674EE0}" dt="2022-07-30T11:38:01.588" v="522" actId="14100"/>
          <ac:spMkLst>
            <pc:docMk/>
            <pc:sldMk cId="2465592216" sldId="260"/>
            <ac:spMk id="10" creationId="{BBFD4419-A903-C5BA-9E8E-AABE6C5B264E}"/>
          </ac:spMkLst>
        </pc:spChg>
        <pc:spChg chg="add mod">
          <ac:chgData name="Alexandre Boulat" userId="4c2b63b516f0c656" providerId="LiveId" clId="{5A66297B-FFD9-478F-AC6F-403D60674EE0}" dt="2022-07-30T11:38:18.526" v="525" actId="1076"/>
          <ac:spMkLst>
            <pc:docMk/>
            <pc:sldMk cId="2465592216" sldId="260"/>
            <ac:spMk id="11" creationId="{DC79F39D-6962-1E27-713A-527C646040D1}"/>
          </ac:spMkLst>
        </pc:spChg>
        <pc:spChg chg="add mod">
          <ac:chgData name="Alexandre Boulat" userId="4c2b63b516f0c656" providerId="LiveId" clId="{5A66297B-FFD9-478F-AC6F-403D60674EE0}" dt="2022-07-30T11:39:27.322" v="633" actId="20577"/>
          <ac:spMkLst>
            <pc:docMk/>
            <pc:sldMk cId="2465592216" sldId="260"/>
            <ac:spMk id="12" creationId="{4AED912A-D164-5BE2-8EEE-A23BAF23A5C4}"/>
          </ac:spMkLst>
        </pc:spChg>
        <pc:spChg chg="add mod">
          <ac:chgData name="Alexandre Boulat" userId="4c2b63b516f0c656" providerId="LiveId" clId="{5A66297B-FFD9-478F-AC6F-403D60674EE0}" dt="2022-07-30T11:39:52.305" v="635" actId="1076"/>
          <ac:spMkLst>
            <pc:docMk/>
            <pc:sldMk cId="2465592216" sldId="260"/>
            <ac:spMk id="13" creationId="{3C8D7F76-1591-E54D-074E-FA8B7C098C5C}"/>
          </ac:spMkLst>
        </pc:spChg>
        <pc:spChg chg="add mod">
          <ac:chgData name="Alexandre Boulat" userId="4c2b63b516f0c656" providerId="LiveId" clId="{5A66297B-FFD9-478F-AC6F-403D60674EE0}" dt="2022-07-30T11:40:58.424" v="719" actId="14100"/>
          <ac:spMkLst>
            <pc:docMk/>
            <pc:sldMk cId="2465592216" sldId="260"/>
            <ac:spMk id="14" creationId="{2C9385A3-AE71-A83D-6D6B-0246708A11E0}"/>
          </ac:spMkLst>
        </pc:spChg>
        <pc:spChg chg="add mod">
          <ac:chgData name="Alexandre Boulat" userId="4c2b63b516f0c656" providerId="LiveId" clId="{5A66297B-FFD9-478F-AC6F-403D60674EE0}" dt="2022-07-30T11:42:46.343" v="729" actId="1076"/>
          <ac:spMkLst>
            <pc:docMk/>
            <pc:sldMk cId="2465592216" sldId="260"/>
            <ac:spMk id="19" creationId="{A0897206-5C41-E4B4-DC03-151970C4F974}"/>
          </ac:spMkLst>
        </pc:spChg>
        <pc:spChg chg="add mod">
          <ac:chgData name="Alexandre Boulat" userId="4c2b63b516f0c656" providerId="LiveId" clId="{5A66297B-FFD9-478F-AC6F-403D60674EE0}" dt="2022-07-30T11:43:04.746" v="771" actId="20577"/>
          <ac:spMkLst>
            <pc:docMk/>
            <pc:sldMk cId="2465592216" sldId="260"/>
            <ac:spMk id="20" creationId="{36C86DBD-21C7-F149-2B00-39BD71CFAE48}"/>
          </ac:spMkLst>
        </pc:spChg>
        <pc:picChg chg="add mod">
          <ac:chgData name="Alexandre Boulat" userId="4c2b63b516f0c656" providerId="LiveId" clId="{5A66297B-FFD9-478F-AC6F-403D60674EE0}" dt="2022-07-30T11:34:49.551" v="420"/>
          <ac:picMkLst>
            <pc:docMk/>
            <pc:sldMk cId="2465592216" sldId="260"/>
            <ac:picMk id="4" creationId="{59A86970-A75D-B8FC-FC8B-3258B73959C7}"/>
          </ac:picMkLst>
        </pc:picChg>
        <pc:picChg chg="add mod">
          <ac:chgData name="Alexandre Boulat" userId="4c2b63b516f0c656" providerId="LiveId" clId="{5A66297B-FFD9-478F-AC6F-403D60674EE0}" dt="2022-07-30T11:38:05.617" v="523" actId="1076"/>
          <ac:picMkLst>
            <pc:docMk/>
            <pc:sldMk cId="2465592216" sldId="260"/>
            <ac:picMk id="9" creationId="{FBFA4130-A728-2358-6827-7FEDC3EA26C6}"/>
          </ac:picMkLst>
        </pc:picChg>
        <pc:picChg chg="add mod">
          <ac:chgData name="Alexandre Boulat" userId="4c2b63b516f0c656" providerId="LiveId" clId="{5A66297B-FFD9-478F-AC6F-403D60674EE0}" dt="2022-07-30T11:41:08.169" v="725" actId="14100"/>
          <ac:picMkLst>
            <pc:docMk/>
            <pc:sldMk cId="2465592216" sldId="260"/>
            <ac:picMk id="16" creationId="{D49D1407-1640-BBCF-2120-27D8D7060807}"/>
          </ac:picMkLst>
        </pc:picChg>
        <pc:picChg chg="add del">
          <ac:chgData name="Alexandre Boulat" userId="4c2b63b516f0c656" providerId="LiveId" clId="{5A66297B-FFD9-478F-AC6F-403D60674EE0}" dt="2022-07-30T11:42:40.483" v="727" actId="22"/>
          <ac:picMkLst>
            <pc:docMk/>
            <pc:sldMk cId="2465592216" sldId="260"/>
            <ac:picMk id="18" creationId="{6AFF85C4-38FF-40F1-D635-556E191219F3}"/>
          </ac:picMkLst>
        </pc:picChg>
        <pc:picChg chg="add mod">
          <ac:chgData name="Alexandre Boulat" userId="4c2b63b516f0c656" providerId="LiveId" clId="{5A66297B-FFD9-478F-AC6F-403D60674EE0}" dt="2022-07-30T11:43:39.738" v="775" actId="14100"/>
          <ac:picMkLst>
            <pc:docMk/>
            <pc:sldMk cId="2465592216" sldId="260"/>
            <ac:picMk id="22" creationId="{58B01052-8E91-D11C-F632-CE9E3BB0C9F2}"/>
          </ac:picMkLst>
        </pc:picChg>
      </pc:sldChg>
      <pc:sldChg chg="addSp delSp modSp new mod">
        <pc:chgData name="Alexandre Boulat" userId="4c2b63b516f0c656" providerId="LiveId" clId="{5A66297B-FFD9-478F-AC6F-403D60674EE0}" dt="2022-07-30T12:12:32.080" v="1880" actId="1076"/>
        <pc:sldMkLst>
          <pc:docMk/>
          <pc:sldMk cId="4134106904" sldId="261"/>
        </pc:sldMkLst>
        <pc:spChg chg="del">
          <ac:chgData name="Alexandre Boulat" userId="4c2b63b516f0c656" providerId="LiveId" clId="{5A66297B-FFD9-478F-AC6F-403D60674EE0}" dt="2022-07-30T11:43:48.562" v="777" actId="478"/>
          <ac:spMkLst>
            <pc:docMk/>
            <pc:sldMk cId="4134106904" sldId="261"/>
            <ac:spMk id="2" creationId="{6CB1B935-34BC-FF17-B8F6-9A746894FAEB}"/>
          </ac:spMkLst>
        </pc:spChg>
        <pc:spChg chg="del">
          <ac:chgData name="Alexandre Boulat" userId="4c2b63b516f0c656" providerId="LiveId" clId="{5A66297B-FFD9-478F-AC6F-403D60674EE0}" dt="2022-07-30T11:43:49.562" v="778" actId="478"/>
          <ac:spMkLst>
            <pc:docMk/>
            <pc:sldMk cId="4134106904" sldId="261"/>
            <ac:spMk id="3" creationId="{AE3037A5-F624-14A5-CF04-CDAED9E30D5A}"/>
          </ac:spMkLst>
        </pc:spChg>
        <pc:spChg chg="add mod">
          <ac:chgData name="Alexandre Boulat" userId="4c2b63b516f0c656" providerId="LiveId" clId="{5A66297B-FFD9-478F-AC6F-403D60674EE0}" dt="2022-07-30T11:43:57.622" v="780"/>
          <ac:spMkLst>
            <pc:docMk/>
            <pc:sldMk cId="4134106904" sldId="261"/>
            <ac:spMk id="5" creationId="{8CB70680-B443-E8DF-510A-8A7E61B8D5F8}"/>
          </ac:spMkLst>
        </pc:spChg>
        <pc:spChg chg="add mod">
          <ac:chgData name="Alexandre Boulat" userId="4c2b63b516f0c656" providerId="LiveId" clId="{5A66297B-FFD9-478F-AC6F-403D60674EE0}" dt="2022-07-30T11:44:02.295" v="781"/>
          <ac:spMkLst>
            <pc:docMk/>
            <pc:sldMk cId="4134106904" sldId="261"/>
            <ac:spMk id="6" creationId="{40F5E512-68B9-997C-CB22-63F639E6934A}"/>
          </ac:spMkLst>
        </pc:spChg>
        <pc:spChg chg="add mod">
          <ac:chgData name="Alexandre Boulat" userId="4c2b63b516f0c656" providerId="LiveId" clId="{5A66297B-FFD9-478F-AC6F-403D60674EE0}" dt="2022-07-30T11:44:37.165" v="805" actId="313"/>
          <ac:spMkLst>
            <pc:docMk/>
            <pc:sldMk cId="4134106904" sldId="261"/>
            <ac:spMk id="7" creationId="{698FD427-2C94-05DF-F345-0393D991731D}"/>
          </ac:spMkLst>
        </pc:spChg>
        <pc:spChg chg="add del">
          <ac:chgData name="Alexandre Boulat" userId="4c2b63b516f0c656" providerId="LiveId" clId="{5A66297B-FFD9-478F-AC6F-403D60674EE0}" dt="2022-07-30T11:48:35.886" v="835" actId="22"/>
          <ac:spMkLst>
            <pc:docMk/>
            <pc:sldMk cId="4134106904" sldId="261"/>
            <ac:spMk id="11" creationId="{56662506-A08C-E3AE-3369-920AE2F59B5B}"/>
          </ac:spMkLst>
        </pc:spChg>
        <pc:spChg chg="add mod">
          <ac:chgData name="Alexandre Boulat" userId="4c2b63b516f0c656" providerId="LiveId" clId="{5A66297B-FFD9-478F-AC6F-403D60674EE0}" dt="2022-07-30T11:48:41.359" v="837" actId="1076"/>
          <ac:spMkLst>
            <pc:docMk/>
            <pc:sldMk cId="4134106904" sldId="261"/>
            <ac:spMk id="12" creationId="{E066A31C-1E17-3A5B-7D05-8406BFFD719B}"/>
          </ac:spMkLst>
        </pc:spChg>
        <pc:spChg chg="add mod">
          <ac:chgData name="Alexandre Boulat" userId="4c2b63b516f0c656" providerId="LiveId" clId="{5A66297B-FFD9-478F-AC6F-403D60674EE0}" dt="2022-07-30T11:53:02.995" v="1079" actId="20577"/>
          <ac:spMkLst>
            <pc:docMk/>
            <pc:sldMk cId="4134106904" sldId="261"/>
            <ac:spMk id="13" creationId="{490A39D5-8C05-0366-E1F9-F6C59C08B17C}"/>
          </ac:spMkLst>
        </pc:spChg>
        <pc:spChg chg="add del mod">
          <ac:chgData name="Alexandre Boulat" userId="4c2b63b516f0c656" providerId="LiveId" clId="{5A66297B-FFD9-478F-AC6F-403D60674EE0}" dt="2022-07-30T11:57:33.849" v="1082"/>
          <ac:spMkLst>
            <pc:docMk/>
            <pc:sldMk cId="4134106904" sldId="261"/>
            <ac:spMk id="14" creationId="{2D305A72-7A82-ED29-C0E5-A33D70A0EBC4}"/>
          </ac:spMkLst>
        </pc:spChg>
        <pc:spChg chg="add mod">
          <ac:chgData name="Alexandre Boulat" userId="4c2b63b516f0c656" providerId="LiveId" clId="{5A66297B-FFD9-478F-AC6F-403D60674EE0}" dt="2022-07-30T12:01:09.839" v="1426" actId="1076"/>
          <ac:spMkLst>
            <pc:docMk/>
            <pc:sldMk cId="4134106904" sldId="261"/>
            <ac:spMk id="15" creationId="{7B4E9962-2FCA-3226-FCBD-E5FA9CA64B2F}"/>
          </ac:spMkLst>
        </pc:spChg>
        <pc:spChg chg="add mod">
          <ac:chgData name="Alexandre Boulat" userId="4c2b63b516f0c656" providerId="LiveId" clId="{5A66297B-FFD9-478F-AC6F-403D60674EE0}" dt="2022-07-30T12:03:20.963" v="1481" actId="1076"/>
          <ac:spMkLst>
            <pc:docMk/>
            <pc:sldMk cId="4134106904" sldId="261"/>
            <ac:spMk id="21" creationId="{991E5E2D-C881-2957-81C5-63F7DFB48FD8}"/>
          </ac:spMkLst>
        </pc:spChg>
        <pc:spChg chg="add del">
          <ac:chgData name="Alexandre Boulat" userId="4c2b63b516f0c656" providerId="LiveId" clId="{5A66297B-FFD9-478F-AC6F-403D60674EE0}" dt="2022-07-30T12:03:32.563" v="1483" actId="478"/>
          <ac:spMkLst>
            <pc:docMk/>
            <pc:sldMk cId="4134106904" sldId="261"/>
            <ac:spMk id="22" creationId="{C76C2720-E23C-FF3C-14BC-B32767B771C1}"/>
          </ac:spMkLst>
        </pc:spChg>
        <pc:spChg chg="add del mod">
          <ac:chgData name="Alexandre Boulat" userId="4c2b63b516f0c656" providerId="LiveId" clId="{5A66297B-FFD9-478F-AC6F-403D60674EE0}" dt="2022-07-30T12:03:59.971" v="1486" actId="478"/>
          <ac:spMkLst>
            <pc:docMk/>
            <pc:sldMk cId="4134106904" sldId="261"/>
            <ac:spMk id="23" creationId="{99415523-A807-FA17-B6AE-E217CDABE190}"/>
          </ac:spMkLst>
        </pc:spChg>
        <pc:picChg chg="add mod">
          <ac:chgData name="Alexandre Boulat" userId="4c2b63b516f0c656" providerId="LiveId" clId="{5A66297B-FFD9-478F-AC6F-403D60674EE0}" dt="2022-07-30T11:43:52.927" v="779"/>
          <ac:picMkLst>
            <pc:docMk/>
            <pc:sldMk cId="4134106904" sldId="261"/>
            <ac:picMk id="4" creationId="{58559A64-488D-1300-DEA7-0E5A0C55684E}"/>
          </ac:picMkLst>
        </pc:picChg>
        <pc:picChg chg="add mod">
          <ac:chgData name="Alexandre Boulat" userId="4c2b63b516f0c656" providerId="LiveId" clId="{5A66297B-FFD9-478F-AC6F-403D60674EE0}" dt="2022-07-30T11:44:53.808" v="807" actId="1076"/>
          <ac:picMkLst>
            <pc:docMk/>
            <pc:sldMk cId="4134106904" sldId="261"/>
            <ac:picMk id="9" creationId="{4350F0A2-08DA-ECB9-3D48-65FB7DE5D8E6}"/>
          </ac:picMkLst>
        </pc:picChg>
        <pc:picChg chg="add mod">
          <ac:chgData name="Alexandre Boulat" userId="4c2b63b516f0c656" providerId="LiveId" clId="{5A66297B-FFD9-478F-AC6F-403D60674EE0}" dt="2022-07-30T12:01:04.335" v="1425" actId="14100"/>
          <ac:picMkLst>
            <pc:docMk/>
            <pc:sldMk cId="4134106904" sldId="261"/>
            <ac:picMk id="17" creationId="{F4D6EAE7-AFDE-950A-D5EA-D234CDD2F5C0}"/>
          </ac:picMkLst>
        </pc:picChg>
        <pc:picChg chg="add mod">
          <ac:chgData name="Alexandre Boulat" userId="4c2b63b516f0c656" providerId="LiveId" clId="{5A66297B-FFD9-478F-AC6F-403D60674EE0}" dt="2022-07-30T12:12:32.080" v="1880" actId="1076"/>
          <ac:picMkLst>
            <pc:docMk/>
            <pc:sldMk cId="4134106904" sldId="261"/>
            <ac:picMk id="25" creationId="{0BDED83E-D630-B359-A4A7-C3ABE0EF9C71}"/>
          </ac:picMkLst>
        </pc:picChg>
        <pc:cxnChg chg="add mod">
          <ac:chgData name="Alexandre Boulat" userId="4c2b63b516f0c656" providerId="LiveId" clId="{5A66297B-FFD9-478F-AC6F-403D60674EE0}" dt="2022-07-30T12:02:31.567" v="1434" actId="14100"/>
          <ac:cxnSpMkLst>
            <pc:docMk/>
            <pc:sldMk cId="4134106904" sldId="261"/>
            <ac:cxnSpMk id="19" creationId="{992FE3A2-7BED-A87C-C481-FBB4B912AA8A}"/>
          </ac:cxnSpMkLst>
        </pc:cxnChg>
      </pc:sldChg>
      <pc:sldChg chg="addSp delSp modSp new mod">
        <pc:chgData name="Alexandre Boulat" userId="4c2b63b516f0c656" providerId="LiveId" clId="{5A66297B-FFD9-478F-AC6F-403D60674EE0}" dt="2022-07-30T12:13:07.151" v="1882" actId="1076"/>
        <pc:sldMkLst>
          <pc:docMk/>
          <pc:sldMk cId="3492436150" sldId="262"/>
        </pc:sldMkLst>
        <pc:spChg chg="del">
          <ac:chgData name="Alexandre Boulat" userId="4c2b63b516f0c656" providerId="LiveId" clId="{5A66297B-FFD9-478F-AC6F-403D60674EE0}" dt="2022-07-30T12:01:24.379" v="1428" actId="478"/>
          <ac:spMkLst>
            <pc:docMk/>
            <pc:sldMk cId="3492436150" sldId="262"/>
            <ac:spMk id="2" creationId="{0F7854B7-2CCA-ACD2-8DAB-D662648AC32A}"/>
          </ac:spMkLst>
        </pc:spChg>
        <pc:spChg chg="del">
          <ac:chgData name="Alexandre Boulat" userId="4c2b63b516f0c656" providerId="LiveId" clId="{5A66297B-FFD9-478F-AC6F-403D60674EE0}" dt="2022-07-30T12:01:26.003" v="1429" actId="478"/>
          <ac:spMkLst>
            <pc:docMk/>
            <pc:sldMk cId="3492436150" sldId="262"/>
            <ac:spMk id="3" creationId="{4D58C69A-7BF7-5B26-6395-E0EE578BF830}"/>
          </ac:spMkLst>
        </pc:spChg>
        <pc:spChg chg="add mod">
          <ac:chgData name="Alexandre Boulat" userId="4c2b63b516f0c656" providerId="LiveId" clId="{5A66297B-FFD9-478F-AC6F-403D60674EE0}" dt="2022-07-30T12:04:29.663" v="1487"/>
          <ac:spMkLst>
            <pc:docMk/>
            <pc:sldMk cId="3492436150" sldId="262"/>
            <ac:spMk id="5" creationId="{9E201AF7-8158-0D4C-30C6-DD5FB884C617}"/>
          </ac:spMkLst>
        </pc:spChg>
        <pc:spChg chg="add mod">
          <ac:chgData name="Alexandre Boulat" userId="4c2b63b516f0c656" providerId="LiveId" clId="{5A66297B-FFD9-478F-AC6F-403D60674EE0}" dt="2022-07-30T12:04:43.862" v="1488"/>
          <ac:spMkLst>
            <pc:docMk/>
            <pc:sldMk cId="3492436150" sldId="262"/>
            <ac:spMk id="6" creationId="{D3B101A9-EDBE-A061-A9BF-5D5E4B99F98D}"/>
          </ac:spMkLst>
        </pc:spChg>
        <pc:spChg chg="add mod">
          <ac:chgData name="Alexandre Boulat" userId="4c2b63b516f0c656" providerId="LiveId" clId="{5A66297B-FFD9-478F-AC6F-403D60674EE0}" dt="2022-07-30T12:06:17.051" v="1510" actId="20577"/>
          <ac:spMkLst>
            <pc:docMk/>
            <pc:sldMk cId="3492436150" sldId="262"/>
            <ac:spMk id="9" creationId="{C18BEA48-E276-DE97-BC84-A3DB09FCE544}"/>
          </ac:spMkLst>
        </pc:spChg>
        <pc:spChg chg="add mod">
          <ac:chgData name="Alexandre Boulat" userId="4c2b63b516f0c656" providerId="LiveId" clId="{5A66297B-FFD9-478F-AC6F-403D60674EE0}" dt="2022-07-30T12:07:17.594" v="1633" actId="20577"/>
          <ac:spMkLst>
            <pc:docMk/>
            <pc:sldMk cId="3492436150" sldId="262"/>
            <ac:spMk id="10" creationId="{DC131AD5-CD7F-21C2-1B3D-1068C346D56B}"/>
          </ac:spMkLst>
        </pc:spChg>
        <pc:spChg chg="add mod">
          <ac:chgData name="Alexandre Boulat" userId="4c2b63b516f0c656" providerId="LiveId" clId="{5A66297B-FFD9-478F-AC6F-403D60674EE0}" dt="2022-07-30T12:13:04.484" v="1881" actId="1076"/>
          <ac:spMkLst>
            <pc:docMk/>
            <pc:sldMk cId="3492436150" sldId="262"/>
            <ac:spMk id="11" creationId="{4075EFFB-D5F7-9A39-F098-F670858783B9}"/>
          </ac:spMkLst>
        </pc:spChg>
        <pc:spChg chg="add mod">
          <ac:chgData name="Alexandre Boulat" userId="4c2b63b516f0c656" providerId="LiveId" clId="{5A66297B-FFD9-478F-AC6F-403D60674EE0}" dt="2022-07-30T12:13:07.151" v="1882" actId="1076"/>
          <ac:spMkLst>
            <pc:docMk/>
            <pc:sldMk cId="3492436150" sldId="262"/>
            <ac:spMk id="12" creationId="{BC461D66-30E2-EBB2-2EAF-46D212245BF6}"/>
          </ac:spMkLst>
        </pc:spChg>
        <pc:picChg chg="add mod">
          <ac:chgData name="Alexandre Boulat" userId="4c2b63b516f0c656" providerId="LiveId" clId="{5A66297B-FFD9-478F-AC6F-403D60674EE0}" dt="2022-07-30T12:01:33.479" v="1430"/>
          <ac:picMkLst>
            <pc:docMk/>
            <pc:sldMk cId="3492436150" sldId="262"/>
            <ac:picMk id="4" creationId="{82BA7B88-2298-8F8E-B06F-77517210ED4A}"/>
          </ac:picMkLst>
        </pc:picChg>
        <pc:picChg chg="add mod">
          <ac:chgData name="Alexandre Boulat" userId="4c2b63b516f0c656" providerId="LiveId" clId="{5A66297B-FFD9-478F-AC6F-403D60674EE0}" dt="2022-07-30T12:06:02.876" v="1492" actId="1076"/>
          <ac:picMkLst>
            <pc:docMk/>
            <pc:sldMk cId="3492436150" sldId="262"/>
            <ac:picMk id="8" creationId="{C191A29B-1A88-20AC-5173-C43B060ED46E}"/>
          </ac:picMkLst>
        </pc:picChg>
      </pc:sldChg>
      <pc:sldChg chg="addSp delSp modSp new mod">
        <pc:chgData name="Alexandre Boulat" userId="4c2b63b516f0c656" providerId="LiveId" clId="{5A66297B-FFD9-478F-AC6F-403D60674EE0}" dt="2022-07-30T12:24:08.612" v="2106" actId="313"/>
        <pc:sldMkLst>
          <pc:docMk/>
          <pc:sldMk cId="1825838930" sldId="263"/>
        </pc:sldMkLst>
        <pc:spChg chg="del">
          <ac:chgData name="Alexandre Boulat" userId="4c2b63b516f0c656" providerId="LiveId" clId="{5A66297B-FFD9-478F-AC6F-403D60674EE0}" dt="2022-07-30T12:13:17.234" v="1884" actId="478"/>
          <ac:spMkLst>
            <pc:docMk/>
            <pc:sldMk cId="1825838930" sldId="263"/>
            <ac:spMk id="2" creationId="{61AF6DDB-2404-3FB3-BFAF-DA18E1E647FC}"/>
          </ac:spMkLst>
        </pc:spChg>
        <pc:spChg chg="del">
          <ac:chgData name="Alexandre Boulat" userId="4c2b63b516f0c656" providerId="LiveId" clId="{5A66297B-FFD9-478F-AC6F-403D60674EE0}" dt="2022-07-30T12:13:18.298" v="1885" actId="478"/>
          <ac:spMkLst>
            <pc:docMk/>
            <pc:sldMk cId="1825838930" sldId="263"/>
            <ac:spMk id="3" creationId="{F553AD48-4100-3543-A224-1ED6883E4D56}"/>
          </ac:spMkLst>
        </pc:spChg>
        <pc:spChg chg="add mod">
          <ac:chgData name="Alexandre Boulat" userId="4c2b63b516f0c656" providerId="LiveId" clId="{5A66297B-FFD9-478F-AC6F-403D60674EE0}" dt="2022-07-30T12:13:26.319" v="1887"/>
          <ac:spMkLst>
            <pc:docMk/>
            <pc:sldMk cId="1825838930" sldId="263"/>
            <ac:spMk id="5" creationId="{49208440-26DE-6A84-2DBF-5D93467842EA}"/>
          </ac:spMkLst>
        </pc:spChg>
        <pc:spChg chg="add mod">
          <ac:chgData name="Alexandre Boulat" userId="4c2b63b516f0c656" providerId="LiveId" clId="{5A66297B-FFD9-478F-AC6F-403D60674EE0}" dt="2022-07-30T12:14:53.578" v="1899" actId="20577"/>
          <ac:spMkLst>
            <pc:docMk/>
            <pc:sldMk cId="1825838930" sldId="263"/>
            <ac:spMk id="6" creationId="{A654CA3E-78AC-FEA3-4853-71B72E4EC906}"/>
          </ac:spMkLst>
        </pc:spChg>
        <pc:spChg chg="add mod">
          <ac:chgData name="Alexandre Boulat" userId="4c2b63b516f0c656" providerId="LiveId" clId="{5A66297B-FFD9-478F-AC6F-403D60674EE0}" dt="2022-07-30T12:24:08.612" v="2106" actId="313"/>
          <ac:spMkLst>
            <pc:docMk/>
            <pc:sldMk cId="1825838930" sldId="263"/>
            <ac:spMk id="31" creationId="{A2BF0F15-41A6-8AB6-3EE7-5D48F018F52F}"/>
          </ac:spMkLst>
        </pc:spChg>
        <pc:picChg chg="add mod">
          <ac:chgData name="Alexandre Boulat" userId="4c2b63b516f0c656" providerId="LiveId" clId="{5A66297B-FFD9-478F-AC6F-403D60674EE0}" dt="2022-07-30T12:13:21.599" v="1886"/>
          <ac:picMkLst>
            <pc:docMk/>
            <pc:sldMk cId="1825838930" sldId="263"/>
            <ac:picMk id="4" creationId="{A71E8A28-17B6-FE56-4C90-E936ADA3B9FF}"/>
          </ac:picMkLst>
        </pc:picChg>
        <pc:picChg chg="add mod">
          <ac:chgData name="Alexandre Boulat" userId="4c2b63b516f0c656" providerId="LiveId" clId="{5A66297B-FFD9-478F-AC6F-403D60674EE0}" dt="2022-07-30T12:15:23.792" v="1902" actId="1076"/>
          <ac:picMkLst>
            <pc:docMk/>
            <pc:sldMk cId="1825838930" sldId="263"/>
            <ac:picMk id="8" creationId="{2DC39052-1786-2917-2AB8-F6E5E5A7CF1E}"/>
          </ac:picMkLst>
        </pc:picChg>
        <pc:picChg chg="add mod">
          <ac:chgData name="Alexandre Boulat" userId="4c2b63b516f0c656" providerId="LiveId" clId="{5A66297B-FFD9-478F-AC6F-403D60674EE0}" dt="2022-07-30T12:15:44.329" v="1906" actId="1076"/>
          <ac:picMkLst>
            <pc:docMk/>
            <pc:sldMk cId="1825838930" sldId="263"/>
            <ac:picMk id="10" creationId="{1531EB55-3CC2-AAC1-CD23-9B1F6BEB9B5C}"/>
          </ac:picMkLst>
        </pc:picChg>
        <pc:picChg chg="add mod">
          <ac:chgData name="Alexandre Boulat" userId="4c2b63b516f0c656" providerId="LiveId" clId="{5A66297B-FFD9-478F-AC6F-403D60674EE0}" dt="2022-07-30T12:16:09.963" v="1911" actId="14100"/>
          <ac:picMkLst>
            <pc:docMk/>
            <pc:sldMk cId="1825838930" sldId="263"/>
            <ac:picMk id="12" creationId="{381F8BEA-F2B2-4EDE-2D07-503BD64DA405}"/>
          </ac:picMkLst>
        </pc:picChg>
        <pc:picChg chg="add mod">
          <ac:chgData name="Alexandre Boulat" userId="4c2b63b516f0c656" providerId="LiveId" clId="{5A66297B-FFD9-478F-AC6F-403D60674EE0}" dt="2022-07-30T12:16:33.152" v="1916" actId="14100"/>
          <ac:picMkLst>
            <pc:docMk/>
            <pc:sldMk cId="1825838930" sldId="263"/>
            <ac:picMk id="14" creationId="{004FEAE2-512C-EA21-D552-2F32D2AD6B7C}"/>
          </ac:picMkLst>
        </pc:picChg>
        <pc:picChg chg="add mod">
          <ac:chgData name="Alexandre Boulat" userId="4c2b63b516f0c656" providerId="LiveId" clId="{5A66297B-FFD9-478F-AC6F-403D60674EE0}" dt="2022-07-30T12:17:25.695" v="1922" actId="14100"/>
          <ac:picMkLst>
            <pc:docMk/>
            <pc:sldMk cId="1825838930" sldId="263"/>
            <ac:picMk id="16" creationId="{7CFA12C0-BD8F-2CF7-A78F-A8DD2E6E27D6}"/>
          </ac:picMkLst>
        </pc:picChg>
        <pc:picChg chg="add mod">
          <ac:chgData name="Alexandre Boulat" userId="4c2b63b516f0c656" providerId="LiveId" clId="{5A66297B-FFD9-478F-AC6F-403D60674EE0}" dt="2022-07-30T12:18:13.601" v="1926" actId="14100"/>
          <ac:picMkLst>
            <pc:docMk/>
            <pc:sldMk cId="1825838930" sldId="263"/>
            <ac:picMk id="18" creationId="{159DF642-9B3C-3701-E7E7-D0E1CC6A02F5}"/>
          </ac:picMkLst>
        </pc:picChg>
        <pc:picChg chg="add mod">
          <ac:chgData name="Alexandre Boulat" userId="4c2b63b516f0c656" providerId="LiveId" clId="{5A66297B-FFD9-478F-AC6F-403D60674EE0}" dt="2022-07-30T12:18:47.604" v="1931" actId="1076"/>
          <ac:picMkLst>
            <pc:docMk/>
            <pc:sldMk cId="1825838930" sldId="263"/>
            <ac:picMk id="20" creationId="{8987C1E3-BCCD-D46D-B029-571BF0F260FC}"/>
          </ac:picMkLst>
        </pc:picChg>
        <pc:picChg chg="add mod">
          <ac:chgData name="Alexandre Boulat" userId="4c2b63b516f0c656" providerId="LiveId" clId="{5A66297B-FFD9-478F-AC6F-403D60674EE0}" dt="2022-07-30T12:19:30.993" v="1935" actId="1076"/>
          <ac:picMkLst>
            <pc:docMk/>
            <pc:sldMk cId="1825838930" sldId="263"/>
            <ac:picMk id="22" creationId="{41E2ABBF-6E90-E88F-C50B-BCC3288EB1FE}"/>
          </ac:picMkLst>
        </pc:picChg>
        <pc:picChg chg="add mod">
          <ac:chgData name="Alexandre Boulat" userId="4c2b63b516f0c656" providerId="LiveId" clId="{5A66297B-FFD9-478F-AC6F-403D60674EE0}" dt="2022-07-30T12:21:25.171" v="1960" actId="1076"/>
          <ac:picMkLst>
            <pc:docMk/>
            <pc:sldMk cId="1825838930" sldId="263"/>
            <ac:picMk id="24" creationId="{2335154A-6272-C21E-7005-A17D3A407772}"/>
          </ac:picMkLst>
        </pc:picChg>
        <pc:picChg chg="add mod">
          <ac:chgData name="Alexandre Boulat" userId="4c2b63b516f0c656" providerId="LiveId" clId="{5A66297B-FFD9-478F-AC6F-403D60674EE0}" dt="2022-07-30T12:21:22.608" v="1959" actId="1076"/>
          <ac:picMkLst>
            <pc:docMk/>
            <pc:sldMk cId="1825838930" sldId="263"/>
            <ac:picMk id="26" creationId="{8889940D-DE6B-F34B-E6A4-5FAFB30259EB}"/>
          </ac:picMkLst>
        </pc:picChg>
        <pc:picChg chg="add mod">
          <ac:chgData name="Alexandre Boulat" userId="4c2b63b516f0c656" providerId="LiveId" clId="{5A66297B-FFD9-478F-AC6F-403D60674EE0}" dt="2022-07-30T12:21:02.252" v="1952" actId="1076"/>
          <ac:picMkLst>
            <pc:docMk/>
            <pc:sldMk cId="1825838930" sldId="263"/>
            <ac:picMk id="28" creationId="{5D67EB9E-A46D-0021-F286-02FE5C73F6C2}"/>
          </ac:picMkLst>
        </pc:picChg>
        <pc:picChg chg="add mod">
          <ac:chgData name="Alexandre Boulat" userId="4c2b63b516f0c656" providerId="LiveId" clId="{5A66297B-FFD9-478F-AC6F-403D60674EE0}" dt="2022-07-30T12:21:17.894" v="1957" actId="14100"/>
          <ac:picMkLst>
            <pc:docMk/>
            <pc:sldMk cId="1825838930" sldId="263"/>
            <ac:picMk id="30" creationId="{3267810F-1D15-EE9D-373D-A9E657D838E9}"/>
          </ac:picMkLst>
        </pc:picChg>
      </pc:sldChg>
      <pc:sldChg chg="addSp delSp modSp new mod">
        <pc:chgData name="Alexandre Boulat" userId="4c2b63b516f0c656" providerId="LiveId" clId="{5A66297B-FFD9-478F-AC6F-403D60674EE0}" dt="2022-07-30T12:33:59.948" v="2762" actId="21"/>
        <pc:sldMkLst>
          <pc:docMk/>
          <pc:sldMk cId="803505868" sldId="264"/>
        </pc:sldMkLst>
        <pc:spChg chg="del">
          <ac:chgData name="Alexandre Boulat" userId="4c2b63b516f0c656" providerId="LiveId" clId="{5A66297B-FFD9-478F-AC6F-403D60674EE0}" dt="2022-07-30T12:24:39.099" v="2108" actId="478"/>
          <ac:spMkLst>
            <pc:docMk/>
            <pc:sldMk cId="803505868" sldId="264"/>
            <ac:spMk id="2" creationId="{D1C3DE83-B67C-0FDE-2D2B-A4ECA3826BC7}"/>
          </ac:spMkLst>
        </pc:spChg>
        <pc:spChg chg="del">
          <ac:chgData name="Alexandre Boulat" userId="4c2b63b516f0c656" providerId="LiveId" clId="{5A66297B-FFD9-478F-AC6F-403D60674EE0}" dt="2022-07-30T12:24:39.922" v="2109" actId="478"/>
          <ac:spMkLst>
            <pc:docMk/>
            <pc:sldMk cId="803505868" sldId="264"/>
            <ac:spMk id="3" creationId="{5F093EE9-44AC-622A-E9ED-A93D03E4A2D1}"/>
          </ac:spMkLst>
        </pc:spChg>
        <pc:spChg chg="add del mod">
          <ac:chgData name="Alexandre Boulat" userId="4c2b63b516f0c656" providerId="LiveId" clId="{5A66297B-FFD9-478F-AC6F-403D60674EE0}" dt="2022-07-30T12:33:59.948" v="2762" actId="21"/>
          <ac:spMkLst>
            <pc:docMk/>
            <pc:sldMk cId="803505868" sldId="264"/>
            <ac:spMk id="5" creationId="{F7081B65-C725-9594-71E5-0326F38C9065}"/>
          </ac:spMkLst>
        </pc:spChg>
        <pc:spChg chg="add mod">
          <ac:chgData name="Alexandre Boulat" userId="4c2b63b516f0c656" providerId="LiveId" clId="{5A66297B-FFD9-478F-AC6F-403D60674EE0}" dt="2022-07-30T12:28:16.501" v="2522" actId="1076"/>
          <ac:spMkLst>
            <pc:docMk/>
            <pc:sldMk cId="803505868" sldId="264"/>
            <ac:spMk id="6" creationId="{C4C98BFE-56FD-3AEA-93D5-E3AFC4500BC6}"/>
          </ac:spMkLst>
        </pc:spChg>
        <pc:spChg chg="add mod">
          <ac:chgData name="Alexandre Boulat" userId="4c2b63b516f0c656" providerId="LiveId" clId="{5A66297B-FFD9-478F-AC6F-403D60674EE0}" dt="2022-07-30T12:32:37.099" v="2752" actId="20577"/>
          <ac:spMkLst>
            <pc:docMk/>
            <pc:sldMk cId="803505868" sldId="264"/>
            <ac:spMk id="7" creationId="{900329F3-2859-EE2A-0007-705C786AF33B}"/>
          </ac:spMkLst>
        </pc:spChg>
        <pc:spChg chg="add mod">
          <ac:chgData name="Alexandre Boulat" userId="4c2b63b516f0c656" providerId="LiveId" clId="{5A66297B-FFD9-478F-AC6F-403D60674EE0}" dt="2022-07-30T12:28:33.040" v="2527" actId="1076"/>
          <ac:spMkLst>
            <pc:docMk/>
            <pc:sldMk cId="803505868" sldId="264"/>
            <ac:spMk id="8" creationId="{B860F4AE-580A-61A8-5C94-77B202B42848}"/>
          </ac:spMkLst>
        </pc:spChg>
        <pc:spChg chg="add mod">
          <ac:chgData name="Alexandre Boulat" userId="4c2b63b516f0c656" providerId="LiveId" clId="{5A66297B-FFD9-478F-AC6F-403D60674EE0}" dt="2022-07-30T12:30:18.315" v="2683" actId="20577"/>
          <ac:spMkLst>
            <pc:docMk/>
            <pc:sldMk cId="803505868" sldId="264"/>
            <ac:spMk id="9" creationId="{CF0FC186-D3BE-2CC4-7CC3-9CAC77348064}"/>
          </ac:spMkLst>
        </pc:spChg>
        <pc:picChg chg="add mod">
          <ac:chgData name="Alexandre Boulat" userId="4c2b63b516f0c656" providerId="LiveId" clId="{5A66297B-FFD9-478F-AC6F-403D60674EE0}" dt="2022-07-30T12:24:43.015" v="2110"/>
          <ac:picMkLst>
            <pc:docMk/>
            <pc:sldMk cId="803505868" sldId="264"/>
            <ac:picMk id="4" creationId="{10A93037-0BB9-4F4A-7B73-CDE3A4DC737E}"/>
          </ac:picMkLst>
        </pc:picChg>
        <pc:picChg chg="add mod">
          <ac:chgData name="Alexandre Boulat" userId="4c2b63b516f0c656" providerId="LiveId" clId="{5A66297B-FFD9-478F-AC6F-403D60674EE0}" dt="2022-07-30T12:30:41.048" v="2687" actId="14100"/>
          <ac:picMkLst>
            <pc:docMk/>
            <pc:sldMk cId="803505868" sldId="264"/>
            <ac:picMk id="11" creationId="{0C30D197-E342-4176-793F-E94F9A3DEE6A}"/>
          </ac:picMkLst>
        </pc:picChg>
        <pc:picChg chg="add mod">
          <ac:chgData name="Alexandre Boulat" userId="4c2b63b516f0c656" providerId="LiveId" clId="{5A66297B-FFD9-478F-AC6F-403D60674EE0}" dt="2022-07-30T12:30:58.298" v="2692" actId="1076"/>
          <ac:picMkLst>
            <pc:docMk/>
            <pc:sldMk cId="803505868" sldId="264"/>
            <ac:picMk id="13" creationId="{9F36C8D3-AD6B-30D6-9330-BF16384B85DA}"/>
          </ac:picMkLst>
        </pc:picChg>
        <pc:picChg chg="add mod">
          <ac:chgData name="Alexandre Boulat" userId="4c2b63b516f0c656" providerId="LiveId" clId="{5A66297B-FFD9-478F-AC6F-403D60674EE0}" dt="2022-07-30T12:31:43.338" v="2698" actId="1076"/>
          <ac:picMkLst>
            <pc:docMk/>
            <pc:sldMk cId="803505868" sldId="264"/>
            <ac:picMk id="17" creationId="{FB482D9B-041B-2AAF-8D89-7B93F07F1FDA}"/>
          </ac:picMkLst>
        </pc:picChg>
        <pc:picChg chg="add mod">
          <ac:chgData name="Alexandre Boulat" userId="4c2b63b516f0c656" providerId="LiveId" clId="{5A66297B-FFD9-478F-AC6F-403D60674EE0}" dt="2022-07-30T12:33:46.687" v="2760" actId="14100"/>
          <ac:picMkLst>
            <pc:docMk/>
            <pc:sldMk cId="803505868" sldId="264"/>
            <ac:picMk id="19" creationId="{AD552DC6-1372-C482-0232-E6B8A8F4417F}"/>
          </ac:picMkLst>
        </pc:picChg>
        <pc:cxnChg chg="add mod">
          <ac:chgData name="Alexandre Boulat" userId="4c2b63b516f0c656" providerId="LiveId" clId="{5A66297B-FFD9-478F-AC6F-403D60674EE0}" dt="2022-07-30T12:31:14.447" v="2694" actId="13822"/>
          <ac:cxnSpMkLst>
            <pc:docMk/>
            <pc:sldMk cId="803505868" sldId="264"/>
            <ac:cxnSpMk id="15" creationId="{2CE38BA1-FA5D-194C-A57E-11C8E1B33231}"/>
          </ac:cxnSpMkLst>
        </pc:cxnChg>
      </pc:sldChg>
      <pc:sldChg chg="addSp delSp modSp new mod">
        <pc:chgData name="Alexandre Boulat" userId="4c2b63b516f0c656" providerId="LiveId" clId="{5A66297B-FFD9-478F-AC6F-403D60674EE0}" dt="2022-07-30T12:59:05.651" v="4301" actId="20577"/>
        <pc:sldMkLst>
          <pc:docMk/>
          <pc:sldMk cId="3010752447" sldId="265"/>
        </pc:sldMkLst>
        <pc:spChg chg="del">
          <ac:chgData name="Alexandre Boulat" userId="4c2b63b516f0c656" providerId="LiveId" clId="{5A66297B-FFD9-478F-AC6F-403D60674EE0}" dt="2022-07-30T12:32:47.154" v="2755" actId="478"/>
          <ac:spMkLst>
            <pc:docMk/>
            <pc:sldMk cId="3010752447" sldId="265"/>
            <ac:spMk id="2" creationId="{341DE55F-8C29-2D00-5AD4-E5F7E0A814CD}"/>
          </ac:spMkLst>
        </pc:spChg>
        <pc:spChg chg="del">
          <ac:chgData name="Alexandre Boulat" userId="4c2b63b516f0c656" providerId="LiveId" clId="{5A66297B-FFD9-478F-AC6F-403D60674EE0}" dt="2022-07-30T12:32:48.202" v="2756" actId="478"/>
          <ac:spMkLst>
            <pc:docMk/>
            <pc:sldMk cId="3010752447" sldId="265"/>
            <ac:spMk id="3" creationId="{FC620BDB-18EA-68C5-D573-6901838B1F57}"/>
          </ac:spMkLst>
        </pc:spChg>
        <pc:spChg chg="add mod">
          <ac:chgData name="Alexandre Boulat" userId="4c2b63b516f0c656" providerId="LiveId" clId="{5A66297B-FFD9-478F-AC6F-403D60674EE0}" dt="2022-07-30T12:34:17.859" v="2768" actId="20577"/>
          <ac:spMkLst>
            <pc:docMk/>
            <pc:sldMk cId="3010752447" sldId="265"/>
            <ac:spMk id="5" creationId="{2AC0B0B7-1381-3369-F70B-A1A199946981}"/>
          </ac:spMkLst>
        </pc:spChg>
        <pc:spChg chg="add mod">
          <ac:chgData name="Alexandre Boulat" userId="4c2b63b516f0c656" providerId="LiveId" clId="{5A66297B-FFD9-478F-AC6F-403D60674EE0}" dt="2022-07-30T12:37:51.632" v="3201" actId="115"/>
          <ac:spMkLst>
            <pc:docMk/>
            <pc:sldMk cId="3010752447" sldId="265"/>
            <ac:spMk id="6" creationId="{47A28065-D0C1-D490-7006-F8A1ED5E5F0C}"/>
          </ac:spMkLst>
        </pc:spChg>
        <pc:spChg chg="add mod">
          <ac:chgData name="Alexandre Boulat" userId="4c2b63b516f0c656" providerId="LiveId" clId="{5A66297B-FFD9-478F-AC6F-403D60674EE0}" dt="2022-07-30T12:59:05.651" v="4301" actId="20577"/>
          <ac:spMkLst>
            <pc:docMk/>
            <pc:sldMk cId="3010752447" sldId="265"/>
            <ac:spMk id="7" creationId="{A8150078-3310-F35D-940D-E79DBE4B2B77}"/>
          </ac:spMkLst>
        </pc:spChg>
        <pc:picChg chg="add mod">
          <ac:chgData name="Alexandre Boulat" userId="4c2b63b516f0c656" providerId="LiveId" clId="{5A66297B-FFD9-478F-AC6F-403D60674EE0}" dt="2022-07-30T12:32:51.479" v="2757"/>
          <ac:picMkLst>
            <pc:docMk/>
            <pc:sldMk cId="3010752447" sldId="265"/>
            <ac:picMk id="4" creationId="{1ACE87EE-079C-1B84-9525-163DDEE44D5D}"/>
          </ac:picMkLst>
        </pc:picChg>
      </pc:sldChg>
      <pc:sldChg chg="addSp delSp modSp new mod">
        <pc:chgData name="Alexandre Boulat" userId="4c2b63b516f0c656" providerId="LiveId" clId="{5A66297B-FFD9-478F-AC6F-403D60674EE0}" dt="2022-07-30T12:55:17.534" v="4049" actId="1076"/>
        <pc:sldMkLst>
          <pc:docMk/>
          <pc:sldMk cId="2894098942" sldId="266"/>
        </pc:sldMkLst>
        <pc:spChg chg="del">
          <ac:chgData name="Alexandre Boulat" userId="4c2b63b516f0c656" providerId="LiveId" clId="{5A66297B-FFD9-478F-AC6F-403D60674EE0}" dt="2022-07-30T12:49:53.707" v="3712" actId="478"/>
          <ac:spMkLst>
            <pc:docMk/>
            <pc:sldMk cId="2894098942" sldId="266"/>
            <ac:spMk id="2" creationId="{CEDF3B9B-9B20-7669-8C04-B71E0D3F360D}"/>
          </ac:spMkLst>
        </pc:spChg>
        <pc:spChg chg="del">
          <ac:chgData name="Alexandre Boulat" userId="4c2b63b516f0c656" providerId="LiveId" clId="{5A66297B-FFD9-478F-AC6F-403D60674EE0}" dt="2022-07-30T12:49:54.690" v="3713" actId="478"/>
          <ac:spMkLst>
            <pc:docMk/>
            <pc:sldMk cId="2894098942" sldId="266"/>
            <ac:spMk id="3" creationId="{15644374-BAAD-A28E-7DFA-13BD0505AFD4}"/>
          </ac:spMkLst>
        </pc:spChg>
        <pc:spChg chg="add mod">
          <ac:chgData name="Alexandre Boulat" userId="4c2b63b516f0c656" providerId="LiveId" clId="{5A66297B-FFD9-478F-AC6F-403D60674EE0}" dt="2022-07-30T12:52:19.272" v="3833"/>
          <ac:spMkLst>
            <pc:docMk/>
            <pc:sldMk cId="2894098942" sldId="266"/>
            <ac:spMk id="5" creationId="{356A0D04-5077-7C35-5B05-C1A5BFF91372}"/>
          </ac:spMkLst>
        </pc:spChg>
        <pc:spChg chg="add mod">
          <ac:chgData name="Alexandre Boulat" userId="4c2b63b516f0c656" providerId="LiveId" clId="{5A66297B-FFD9-478F-AC6F-403D60674EE0}" dt="2022-07-30T12:52:37.296" v="3836"/>
          <ac:spMkLst>
            <pc:docMk/>
            <pc:sldMk cId="2894098942" sldId="266"/>
            <ac:spMk id="6" creationId="{6945ED29-B5A1-2CFB-BE44-CAD280168FFB}"/>
          </ac:spMkLst>
        </pc:spChg>
        <pc:spChg chg="add mod">
          <ac:chgData name="Alexandre Boulat" userId="4c2b63b516f0c656" providerId="LiveId" clId="{5A66297B-FFD9-478F-AC6F-403D60674EE0}" dt="2022-07-30T12:53:20.675" v="3845" actId="1076"/>
          <ac:spMkLst>
            <pc:docMk/>
            <pc:sldMk cId="2894098942" sldId="266"/>
            <ac:spMk id="11" creationId="{5AA89677-0DCB-6072-07B0-6466D5C10674}"/>
          </ac:spMkLst>
        </pc:spChg>
        <pc:spChg chg="add mod">
          <ac:chgData name="Alexandre Boulat" userId="4c2b63b516f0c656" providerId="LiveId" clId="{5A66297B-FFD9-478F-AC6F-403D60674EE0}" dt="2022-07-30T12:54:27.363" v="4047" actId="20577"/>
          <ac:spMkLst>
            <pc:docMk/>
            <pc:sldMk cId="2894098942" sldId="266"/>
            <ac:spMk id="12" creationId="{E7833A3C-7CDD-0491-362B-988929A2292D}"/>
          </ac:spMkLst>
        </pc:spChg>
        <pc:picChg chg="add mod">
          <ac:chgData name="Alexandre Boulat" userId="4c2b63b516f0c656" providerId="LiveId" clId="{5A66297B-FFD9-478F-AC6F-403D60674EE0}" dt="2022-07-30T12:49:55.808" v="3714"/>
          <ac:picMkLst>
            <pc:docMk/>
            <pc:sldMk cId="2894098942" sldId="266"/>
            <ac:picMk id="4" creationId="{89DA9A22-29C2-AA39-A032-F069F7F7531B}"/>
          </ac:picMkLst>
        </pc:picChg>
        <pc:picChg chg="add mod">
          <ac:chgData name="Alexandre Boulat" userId="4c2b63b516f0c656" providerId="LiveId" clId="{5A66297B-FFD9-478F-AC6F-403D60674EE0}" dt="2022-07-30T12:52:58.812" v="3839" actId="1076"/>
          <ac:picMkLst>
            <pc:docMk/>
            <pc:sldMk cId="2894098942" sldId="266"/>
            <ac:picMk id="8" creationId="{DDD59DE8-9123-2E60-DD56-9B892013786A}"/>
          </ac:picMkLst>
        </pc:picChg>
        <pc:picChg chg="add del">
          <ac:chgData name="Alexandre Boulat" userId="4c2b63b516f0c656" providerId="LiveId" clId="{5A66297B-FFD9-478F-AC6F-403D60674EE0}" dt="2022-07-30T12:53:12.852" v="3841" actId="22"/>
          <ac:picMkLst>
            <pc:docMk/>
            <pc:sldMk cId="2894098942" sldId="266"/>
            <ac:picMk id="10" creationId="{D5E7A94B-243C-AFEA-ECCD-780F91AB7A42}"/>
          </ac:picMkLst>
        </pc:picChg>
        <pc:picChg chg="add mod">
          <ac:chgData name="Alexandre Boulat" userId="4c2b63b516f0c656" providerId="LiveId" clId="{5A66297B-FFD9-478F-AC6F-403D60674EE0}" dt="2022-07-30T12:55:17.534" v="4049" actId="1076"/>
          <ac:picMkLst>
            <pc:docMk/>
            <pc:sldMk cId="2894098942" sldId="266"/>
            <ac:picMk id="14" creationId="{A7516479-7E46-FC6D-3C34-A5D8EA0F7A91}"/>
          </ac:picMkLst>
        </pc:picChg>
      </pc:sldChg>
      <pc:sldChg chg="addSp delSp modSp new mod">
        <pc:chgData name="Alexandre Boulat" userId="4c2b63b516f0c656" providerId="LiveId" clId="{5A66297B-FFD9-478F-AC6F-403D60674EE0}" dt="2022-07-30T13:20:35.719" v="5020" actId="115"/>
        <pc:sldMkLst>
          <pc:docMk/>
          <pc:sldMk cId="1463811078" sldId="267"/>
        </pc:sldMkLst>
        <pc:spChg chg="del">
          <ac:chgData name="Alexandre Boulat" userId="4c2b63b516f0c656" providerId="LiveId" clId="{5A66297B-FFD9-478F-AC6F-403D60674EE0}" dt="2022-07-30T12:50:02.858" v="3717" actId="478"/>
          <ac:spMkLst>
            <pc:docMk/>
            <pc:sldMk cId="1463811078" sldId="267"/>
            <ac:spMk id="2" creationId="{00B9FE73-25AC-72E5-819E-79ABF503654C}"/>
          </ac:spMkLst>
        </pc:spChg>
        <pc:spChg chg="del">
          <ac:chgData name="Alexandre Boulat" userId="4c2b63b516f0c656" providerId="LiveId" clId="{5A66297B-FFD9-478F-AC6F-403D60674EE0}" dt="2022-07-30T12:50:03.914" v="3718" actId="478"/>
          <ac:spMkLst>
            <pc:docMk/>
            <pc:sldMk cId="1463811078" sldId="267"/>
            <ac:spMk id="3" creationId="{53DAE0FC-C835-E7B9-4AD0-47C53A38993B}"/>
          </ac:spMkLst>
        </pc:spChg>
        <pc:spChg chg="add mod">
          <ac:chgData name="Alexandre Boulat" userId="4c2b63b516f0c656" providerId="LiveId" clId="{5A66297B-FFD9-478F-AC6F-403D60674EE0}" dt="2022-07-30T12:52:20.432" v="3834"/>
          <ac:spMkLst>
            <pc:docMk/>
            <pc:sldMk cId="1463811078" sldId="267"/>
            <ac:spMk id="5" creationId="{B77D3F4A-0427-E6EF-B1D5-B1C33A8B8DBE}"/>
          </ac:spMkLst>
        </pc:spChg>
        <pc:spChg chg="add mod">
          <ac:chgData name="Alexandre Boulat" userId="4c2b63b516f0c656" providerId="LiveId" clId="{5A66297B-FFD9-478F-AC6F-403D60674EE0}" dt="2022-07-30T12:55:55.897" v="4050"/>
          <ac:spMkLst>
            <pc:docMk/>
            <pc:sldMk cId="1463811078" sldId="267"/>
            <ac:spMk id="6" creationId="{F2BB1294-DA80-387E-D2F2-976DAC583540}"/>
          </ac:spMkLst>
        </pc:spChg>
        <pc:spChg chg="add mod">
          <ac:chgData name="Alexandre Boulat" userId="4c2b63b516f0c656" providerId="LiveId" clId="{5A66297B-FFD9-478F-AC6F-403D60674EE0}" dt="2022-07-30T13:17:11.388" v="4701" actId="20577"/>
          <ac:spMkLst>
            <pc:docMk/>
            <pc:sldMk cId="1463811078" sldId="267"/>
            <ac:spMk id="7" creationId="{F9C638C4-3AC0-982E-8B0B-544460528CA9}"/>
          </ac:spMkLst>
        </pc:spChg>
        <pc:spChg chg="add mod">
          <ac:chgData name="Alexandre Boulat" userId="4c2b63b516f0c656" providerId="LiveId" clId="{5A66297B-FFD9-478F-AC6F-403D60674EE0}" dt="2022-07-30T13:01:54.856" v="4505" actId="1076"/>
          <ac:spMkLst>
            <pc:docMk/>
            <pc:sldMk cId="1463811078" sldId="267"/>
            <ac:spMk id="8" creationId="{ECADDAB0-8980-8825-C6A5-A6861AA894E3}"/>
          </ac:spMkLst>
        </pc:spChg>
        <pc:spChg chg="add mod">
          <ac:chgData name="Alexandre Boulat" userId="4c2b63b516f0c656" providerId="LiveId" clId="{5A66297B-FFD9-478F-AC6F-403D60674EE0}" dt="2022-07-30T13:17:10.372" v="4700" actId="20577"/>
          <ac:spMkLst>
            <pc:docMk/>
            <pc:sldMk cId="1463811078" sldId="267"/>
            <ac:spMk id="9" creationId="{8228128A-1EA0-9E52-42D5-2EE1420B7A10}"/>
          </ac:spMkLst>
        </pc:spChg>
        <pc:spChg chg="add mod">
          <ac:chgData name="Alexandre Boulat" userId="4c2b63b516f0c656" providerId="LiveId" clId="{5A66297B-FFD9-478F-AC6F-403D60674EE0}" dt="2022-07-30T13:02:00.915" v="4507" actId="1076"/>
          <ac:spMkLst>
            <pc:docMk/>
            <pc:sldMk cId="1463811078" sldId="267"/>
            <ac:spMk id="10" creationId="{BF013DD3-2D1A-51ED-23AF-18477EE7DEC9}"/>
          </ac:spMkLst>
        </pc:spChg>
        <pc:spChg chg="add mod">
          <ac:chgData name="Alexandre Boulat" userId="4c2b63b516f0c656" providerId="LiveId" clId="{5A66297B-FFD9-478F-AC6F-403D60674EE0}" dt="2022-07-30T13:17:09.196" v="4699" actId="20577"/>
          <ac:spMkLst>
            <pc:docMk/>
            <pc:sldMk cId="1463811078" sldId="267"/>
            <ac:spMk id="11" creationId="{FB596E75-9F53-7CC6-236C-C75267BDDA81}"/>
          </ac:spMkLst>
        </pc:spChg>
        <pc:spChg chg="add mod">
          <ac:chgData name="Alexandre Boulat" userId="4c2b63b516f0c656" providerId="LiveId" clId="{5A66297B-FFD9-478F-AC6F-403D60674EE0}" dt="2022-07-30T13:16:28.961" v="4632" actId="1076"/>
          <ac:spMkLst>
            <pc:docMk/>
            <pc:sldMk cId="1463811078" sldId="267"/>
            <ac:spMk id="12" creationId="{C0C9582A-E97B-9D5E-0739-8BB09586FE97}"/>
          </ac:spMkLst>
        </pc:spChg>
        <pc:spChg chg="add mod">
          <ac:chgData name="Alexandre Boulat" userId="4c2b63b516f0c656" providerId="LiveId" clId="{5A66297B-FFD9-478F-AC6F-403D60674EE0}" dt="2022-07-30T13:17:03.928" v="4698" actId="1076"/>
          <ac:spMkLst>
            <pc:docMk/>
            <pc:sldMk cId="1463811078" sldId="267"/>
            <ac:spMk id="13" creationId="{63AF3CE7-D337-8B03-70D2-2FBD93FA33F2}"/>
          </ac:spMkLst>
        </pc:spChg>
        <pc:spChg chg="add mod">
          <ac:chgData name="Alexandre Boulat" userId="4c2b63b516f0c656" providerId="LiveId" clId="{5A66297B-FFD9-478F-AC6F-403D60674EE0}" dt="2022-07-30T13:20:35.719" v="5020" actId="115"/>
          <ac:spMkLst>
            <pc:docMk/>
            <pc:sldMk cId="1463811078" sldId="267"/>
            <ac:spMk id="14" creationId="{7B87D563-96EA-8241-0C54-39AB5FD8EFA4}"/>
          </ac:spMkLst>
        </pc:spChg>
        <pc:picChg chg="add mod">
          <ac:chgData name="Alexandre Boulat" userId="4c2b63b516f0c656" providerId="LiveId" clId="{5A66297B-FFD9-478F-AC6F-403D60674EE0}" dt="2022-07-30T12:50:04.993" v="3719"/>
          <ac:picMkLst>
            <pc:docMk/>
            <pc:sldMk cId="1463811078" sldId="267"/>
            <ac:picMk id="4" creationId="{75482F15-A312-CB8A-FB76-AFE113F22457}"/>
          </ac:picMkLst>
        </pc:picChg>
      </pc:sldChg>
      <pc:sldChg chg="addSp delSp modSp new mod">
        <pc:chgData name="Alexandre Boulat" userId="4c2b63b516f0c656" providerId="LiveId" clId="{5A66297B-FFD9-478F-AC6F-403D60674EE0}" dt="2022-07-30T13:53:46.885" v="5910" actId="5793"/>
        <pc:sldMkLst>
          <pc:docMk/>
          <pc:sldMk cId="1089512288" sldId="268"/>
        </pc:sldMkLst>
        <pc:spChg chg="del">
          <ac:chgData name="Alexandre Boulat" userId="4c2b63b516f0c656" providerId="LiveId" clId="{5A66297B-FFD9-478F-AC6F-403D60674EE0}" dt="2022-07-30T12:50:11.354" v="3722" actId="478"/>
          <ac:spMkLst>
            <pc:docMk/>
            <pc:sldMk cId="1089512288" sldId="268"/>
            <ac:spMk id="2" creationId="{36DBCFC4-4D0C-1926-1491-C51E237C4F70}"/>
          </ac:spMkLst>
        </pc:spChg>
        <pc:spChg chg="del">
          <ac:chgData name="Alexandre Boulat" userId="4c2b63b516f0c656" providerId="LiveId" clId="{5A66297B-FFD9-478F-AC6F-403D60674EE0}" dt="2022-07-30T12:50:09.764" v="3721" actId="478"/>
          <ac:spMkLst>
            <pc:docMk/>
            <pc:sldMk cId="1089512288" sldId="268"/>
            <ac:spMk id="3" creationId="{B36D3D88-E9FE-4425-C5E9-D5DA3A291771}"/>
          </ac:spMkLst>
        </pc:spChg>
        <pc:spChg chg="add mod">
          <ac:chgData name="Alexandre Boulat" userId="4c2b63b516f0c656" providerId="LiveId" clId="{5A66297B-FFD9-478F-AC6F-403D60674EE0}" dt="2022-07-30T12:52:21.544" v="3835"/>
          <ac:spMkLst>
            <pc:docMk/>
            <pc:sldMk cId="1089512288" sldId="268"/>
            <ac:spMk id="5" creationId="{BB517C89-1068-E9A7-991D-B2860FCAF1C8}"/>
          </ac:spMkLst>
        </pc:spChg>
        <pc:spChg chg="add mod">
          <ac:chgData name="Alexandre Boulat" userId="4c2b63b516f0c656" providerId="LiveId" clId="{5A66297B-FFD9-478F-AC6F-403D60674EE0}" dt="2022-07-30T13:23:17.932" v="5272" actId="1076"/>
          <ac:spMkLst>
            <pc:docMk/>
            <pc:sldMk cId="1089512288" sldId="268"/>
            <ac:spMk id="8" creationId="{4311BED2-4CDB-061C-8F8A-5A6422839A32}"/>
          </ac:spMkLst>
        </pc:spChg>
        <pc:spChg chg="add mod">
          <ac:chgData name="Alexandre Boulat" userId="4c2b63b516f0c656" providerId="LiveId" clId="{5A66297B-FFD9-478F-AC6F-403D60674EE0}" dt="2022-07-30T13:21:40.100" v="5097" actId="20577"/>
          <ac:spMkLst>
            <pc:docMk/>
            <pc:sldMk cId="1089512288" sldId="268"/>
            <ac:spMk id="9" creationId="{78CB9F57-FC54-9FD4-6FFC-3E9FB6345342}"/>
          </ac:spMkLst>
        </pc:spChg>
        <pc:spChg chg="add mod">
          <ac:chgData name="Alexandre Boulat" userId="4c2b63b516f0c656" providerId="LiveId" clId="{5A66297B-FFD9-478F-AC6F-403D60674EE0}" dt="2022-07-30T13:53:46.885" v="5910" actId="5793"/>
          <ac:spMkLst>
            <pc:docMk/>
            <pc:sldMk cId="1089512288" sldId="268"/>
            <ac:spMk id="10" creationId="{FE659AF2-29BB-B5BA-2906-76211287A587}"/>
          </ac:spMkLst>
        </pc:spChg>
        <pc:spChg chg="add mod">
          <ac:chgData name="Alexandre Boulat" userId="4c2b63b516f0c656" providerId="LiveId" clId="{5A66297B-FFD9-478F-AC6F-403D60674EE0}" dt="2022-07-30T13:49:00.433" v="5836" actId="1076"/>
          <ac:spMkLst>
            <pc:docMk/>
            <pc:sldMk cId="1089512288" sldId="268"/>
            <ac:spMk id="11" creationId="{CFAEFED8-5EE8-CBC2-A46D-5C04D3C75370}"/>
          </ac:spMkLst>
        </pc:spChg>
        <pc:picChg chg="add mod">
          <ac:chgData name="Alexandre Boulat" userId="4c2b63b516f0c656" providerId="LiveId" clId="{5A66297B-FFD9-478F-AC6F-403D60674EE0}" dt="2022-07-30T12:50:06.002" v="3720"/>
          <ac:picMkLst>
            <pc:docMk/>
            <pc:sldMk cId="1089512288" sldId="268"/>
            <ac:picMk id="4" creationId="{2ED9743E-0CCC-52FB-FECB-35D4151FB84F}"/>
          </ac:picMkLst>
        </pc:picChg>
        <pc:picChg chg="add mod">
          <ac:chgData name="Alexandre Boulat" userId="4c2b63b516f0c656" providerId="LiveId" clId="{5A66297B-FFD9-478F-AC6F-403D60674EE0}" dt="2022-07-30T13:16:09.695" v="4630" actId="1076"/>
          <ac:picMkLst>
            <pc:docMk/>
            <pc:sldMk cId="1089512288" sldId="268"/>
            <ac:picMk id="7" creationId="{0430F5BE-41CF-CFF0-B953-B0E034B3944A}"/>
          </ac:picMkLst>
        </pc:picChg>
      </pc:sldChg>
      <pc:sldChg chg="addSp delSp modSp new mod">
        <pc:chgData name="Alexandre Boulat" userId="4c2b63b516f0c656" providerId="LiveId" clId="{5A66297B-FFD9-478F-AC6F-403D60674EE0}" dt="2022-07-30T13:26:56.699" v="5627" actId="20577"/>
        <pc:sldMkLst>
          <pc:docMk/>
          <pc:sldMk cId="3688640820" sldId="269"/>
        </pc:sldMkLst>
        <pc:spChg chg="del">
          <ac:chgData name="Alexandre Boulat" userId="4c2b63b516f0c656" providerId="LiveId" clId="{5A66297B-FFD9-478F-AC6F-403D60674EE0}" dt="2022-07-30T13:24:00.570" v="5286" actId="478"/>
          <ac:spMkLst>
            <pc:docMk/>
            <pc:sldMk cId="3688640820" sldId="269"/>
            <ac:spMk id="2" creationId="{F97D3ACB-81C0-0826-FA58-FFB80105FFCF}"/>
          </ac:spMkLst>
        </pc:spChg>
        <pc:spChg chg="del">
          <ac:chgData name="Alexandre Boulat" userId="4c2b63b516f0c656" providerId="LiveId" clId="{5A66297B-FFD9-478F-AC6F-403D60674EE0}" dt="2022-07-30T13:24:01.811" v="5287" actId="478"/>
          <ac:spMkLst>
            <pc:docMk/>
            <pc:sldMk cId="3688640820" sldId="269"/>
            <ac:spMk id="3" creationId="{52332D8B-5ED2-5816-2FAA-FADF5E73655E}"/>
          </ac:spMkLst>
        </pc:spChg>
        <pc:spChg chg="add mod">
          <ac:chgData name="Alexandre Boulat" userId="4c2b63b516f0c656" providerId="LiveId" clId="{5A66297B-FFD9-478F-AC6F-403D60674EE0}" dt="2022-07-30T13:23:46.112" v="5279"/>
          <ac:spMkLst>
            <pc:docMk/>
            <pc:sldMk cId="3688640820" sldId="269"/>
            <ac:spMk id="5" creationId="{F1C39C8E-20F3-A313-A652-8CB242F1518F}"/>
          </ac:spMkLst>
        </pc:spChg>
        <pc:spChg chg="add mod">
          <ac:chgData name="Alexandre Boulat" userId="4c2b63b516f0c656" providerId="LiveId" clId="{5A66297B-FFD9-478F-AC6F-403D60674EE0}" dt="2022-07-30T13:26:56.699" v="5627" actId="20577"/>
          <ac:spMkLst>
            <pc:docMk/>
            <pc:sldMk cId="3688640820" sldId="269"/>
            <ac:spMk id="8" creationId="{6EF0A0AD-6570-91CB-871E-09ABCC441A17}"/>
          </ac:spMkLst>
        </pc:spChg>
        <pc:picChg chg="add mod">
          <ac:chgData name="Alexandre Boulat" userId="4c2b63b516f0c656" providerId="LiveId" clId="{5A66297B-FFD9-478F-AC6F-403D60674EE0}" dt="2022-07-30T13:23:27.360" v="5276"/>
          <ac:picMkLst>
            <pc:docMk/>
            <pc:sldMk cId="3688640820" sldId="269"/>
            <ac:picMk id="4" creationId="{48FD56B8-0577-5E35-87C4-8C8083A1D41C}"/>
          </ac:picMkLst>
        </pc:picChg>
        <pc:picChg chg="add mod">
          <ac:chgData name="Alexandre Boulat" userId="4c2b63b516f0c656" providerId="LiveId" clId="{5A66297B-FFD9-478F-AC6F-403D60674EE0}" dt="2022-07-30T13:25:06.941" v="5290" actId="1076"/>
          <ac:picMkLst>
            <pc:docMk/>
            <pc:sldMk cId="3688640820" sldId="269"/>
            <ac:picMk id="7" creationId="{06E007D2-9443-A968-4060-16C56E142427}"/>
          </ac:picMkLst>
        </pc:picChg>
      </pc:sldChg>
      <pc:sldChg chg="addSp delSp modSp new mod">
        <pc:chgData name="Alexandre Boulat" userId="4c2b63b516f0c656" providerId="LiveId" clId="{5A66297B-FFD9-478F-AC6F-403D60674EE0}" dt="2022-07-30T14:10:51.684" v="7479" actId="115"/>
        <pc:sldMkLst>
          <pc:docMk/>
          <pc:sldMk cId="1988867089" sldId="270"/>
        </pc:sldMkLst>
        <pc:spChg chg="del">
          <ac:chgData name="Alexandre Boulat" userId="4c2b63b516f0c656" providerId="LiveId" clId="{5A66297B-FFD9-478F-AC6F-403D60674EE0}" dt="2022-07-30T13:23:55.867" v="5284" actId="478"/>
          <ac:spMkLst>
            <pc:docMk/>
            <pc:sldMk cId="1988867089" sldId="270"/>
            <ac:spMk id="2" creationId="{FF335968-B02C-B374-80DC-28F96D31B9F0}"/>
          </ac:spMkLst>
        </pc:spChg>
        <pc:spChg chg="del">
          <ac:chgData name="Alexandre Boulat" userId="4c2b63b516f0c656" providerId="LiveId" clId="{5A66297B-FFD9-478F-AC6F-403D60674EE0}" dt="2022-07-30T13:23:57.210" v="5285" actId="478"/>
          <ac:spMkLst>
            <pc:docMk/>
            <pc:sldMk cId="1988867089" sldId="270"/>
            <ac:spMk id="3" creationId="{1C82D4FE-978D-D75A-5DD8-EE0541826A07}"/>
          </ac:spMkLst>
        </pc:spChg>
        <pc:spChg chg="add mod">
          <ac:chgData name="Alexandre Boulat" userId="4c2b63b516f0c656" providerId="LiveId" clId="{5A66297B-FFD9-478F-AC6F-403D60674EE0}" dt="2022-07-30T13:45:40.363" v="5659" actId="20577"/>
          <ac:spMkLst>
            <pc:docMk/>
            <pc:sldMk cId="1988867089" sldId="270"/>
            <ac:spMk id="5" creationId="{4C49B393-5023-F959-D885-3BE81F9C7DFC}"/>
          </ac:spMkLst>
        </pc:spChg>
        <pc:spChg chg="add mod">
          <ac:chgData name="Alexandre Boulat" userId="4c2b63b516f0c656" providerId="LiveId" clId="{5A66297B-FFD9-478F-AC6F-403D60674EE0}" dt="2022-07-30T14:04:51.491" v="6569" actId="20577"/>
          <ac:spMkLst>
            <pc:docMk/>
            <pc:sldMk cId="1988867089" sldId="270"/>
            <ac:spMk id="6" creationId="{D6E4EEEB-7817-8FD4-7427-3147FC35AE0C}"/>
          </ac:spMkLst>
        </pc:spChg>
        <pc:spChg chg="add mod">
          <ac:chgData name="Alexandre Boulat" userId="4c2b63b516f0c656" providerId="LiveId" clId="{5A66297B-FFD9-478F-AC6F-403D60674EE0}" dt="2022-07-30T14:06:04.611" v="6809" actId="20577"/>
          <ac:spMkLst>
            <pc:docMk/>
            <pc:sldMk cId="1988867089" sldId="270"/>
            <ac:spMk id="7" creationId="{7DA30DA4-DA80-1D28-968C-D8995F4951DB}"/>
          </ac:spMkLst>
        </pc:spChg>
        <pc:spChg chg="add mod">
          <ac:chgData name="Alexandre Boulat" userId="4c2b63b516f0c656" providerId="LiveId" clId="{5A66297B-FFD9-478F-AC6F-403D60674EE0}" dt="2022-07-30T14:10:51.684" v="7479" actId="115"/>
          <ac:spMkLst>
            <pc:docMk/>
            <pc:sldMk cId="1988867089" sldId="270"/>
            <ac:spMk id="8" creationId="{C9A6D252-2F1F-E139-61EA-B1102A6ADB70}"/>
          </ac:spMkLst>
        </pc:spChg>
        <pc:picChg chg="add mod">
          <ac:chgData name="Alexandre Boulat" userId="4c2b63b516f0c656" providerId="LiveId" clId="{5A66297B-FFD9-478F-AC6F-403D60674EE0}" dt="2022-07-30T13:23:28.456" v="5277"/>
          <ac:picMkLst>
            <pc:docMk/>
            <pc:sldMk cId="1988867089" sldId="270"/>
            <ac:picMk id="4" creationId="{113D026C-0EAE-BFAF-B213-24123E41ABA6}"/>
          </ac:picMkLst>
        </pc:picChg>
      </pc:sldChg>
      <pc:sldChg chg="addSp delSp modSp new mod">
        <pc:chgData name="Alexandre Boulat" userId="4c2b63b516f0c656" providerId="LiveId" clId="{5A66297B-FFD9-478F-AC6F-403D60674EE0}" dt="2022-07-30T14:42:33.685" v="7660"/>
        <pc:sldMkLst>
          <pc:docMk/>
          <pc:sldMk cId="2398049039" sldId="271"/>
        </pc:sldMkLst>
        <pc:spChg chg="del">
          <ac:chgData name="Alexandre Boulat" userId="4c2b63b516f0c656" providerId="LiveId" clId="{5A66297B-FFD9-478F-AC6F-403D60674EE0}" dt="2022-07-30T13:23:51.460" v="5282" actId="478"/>
          <ac:spMkLst>
            <pc:docMk/>
            <pc:sldMk cId="2398049039" sldId="271"/>
            <ac:spMk id="2" creationId="{53B8E979-C88D-FA6F-D126-B479DFB2659D}"/>
          </ac:spMkLst>
        </pc:spChg>
        <pc:spChg chg="del">
          <ac:chgData name="Alexandre Boulat" userId="4c2b63b516f0c656" providerId="LiveId" clId="{5A66297B-FFD9-478F-AC6F-403D60674EE0}" dt="2022-07-30T13:23:52.683" v="5283" actId="478"/>
          <ac:spMkLst>
            <pc:docMk/>
            <pc:sldMk cId="2398049039" sldId="271"/>
            <ac:spMk id="3" creationId="{CBA84300-2962-A1D5-64B8-FA6ED727E37D}"/>
          </ac:spMkLst>
        </pc:spChg>
        <pc:spChg chg="add del mod">
          <ac:chgData name="Alexandre Boulat" userId="4c2b63b516f0c656" providerId="LiveId" clId="{5A66297B-FFD9-478F-AC6F-403D60674EE0}" dt="2022-07-30T14:42:33.228" v="7659" actId="478"/>
          <ac:spMkLst>
            <pc:docMk/>
            <pc:sldMk cId="2398049039" sldId="271"/>
            <ac:spMk id="5" creationId="{7380A84A-2203-E52F-1CCA-3E10AC448525}"/>
          </ac:spMkLst>
        </pc:spChg>
        <pc:spChg chg="add mod">
          <ac:chgData name="Alexandre Boulat" userId="4c2b63b516f0c656" providerId="LiveId" clId="{5A66297B-FFD9-478F-AC6F-403D60674EE0}" dt="2022-07-30T14:42:33.685" v="7660"/>
          <ac:spMkLst>
            <pc:docMk/>
            <pc:sldMk cId="2398049039" sldId="271"/>
            <ac:spMk id="8" creationId="{27B52DFB-32C1-B7AF-4133-30F8850F7816}"/>
          </ac:spMkLst>
        </pc:spChg>
        <pc:picChg chg="add mod">
          <ac:chgData name="Alexandre Boulat" userId="4c2b63b516f0c656" providerId="LiveId" clId="{5A66297B-FFD9-478F-AC6F-403D60674EE0}" dt="2022-07-30T13:23:30.048" v="5278"/>
          <ac:picMkLst>
            <pc:docMk/>
            <pc:sldMk cId="2398049039" sldId="271"/>
            <ac:picMk id="4" creationId="{81417E95-6CD8-D9B1-85EA-AD7146BB60A7}"/>
          </ac:picMkLst>
        </pc:picChg>
        <pc:picChg chg="add mod">
          <ac:chgData name="Alexandre Boulat" userId="4c2b63b516f0c656" providerId="LiveId" clId="{5A66297B-FFD9-478F-AC6F-403D60674EE0}" dt="2022-07-30T14:42:26.942" v="7658" actId="1076"/>
          <ac:picMkLst>
            <pc:docMk/>
            <pc:sldMk cId="2398049039" sldId="271"/>
            <ac:picMk id="7" creationId="{DAEDC87A-0A2B-7B5A-6A60-191EB5B7C682}"/>
          </ac:picMkLst>
        </pc:picChg>
      </pc:sldChg>
      <pc:sldChg chg="addSp delSp modSp new mod">
        <pc:chgData name="Alexandre Boulat" userId="4c2b63b516f0c656" providerId="LiveId" clId="{5A66297B-FFD9-478F-AC6F-403D60674EE0}" dt="2022-07-31T10:42:57.690" v="8463" actId="1076"/>
        <pc:sldMkLst>
          <pc:docMk/>
          <pc:sldMk cId="2476870669" sldId="272"/>
        </pc:sldMkLst>
        <pc:spChg chg="del">
          <ac:chgData name="Alexandre Boulat" userId="4c2b63b516f0c656" providerId="LiveId" clId="{5A66297B-FFD9-478F-AC6F-403D60674EE0}" dt="2022-07-30T13:49:05.475" v="5837" actId="478"/>
          <ac:spMkLst>
            <pc:docMk/>
            <pc:sldMk cId="2476870669" sldId="272"/>
            <ac:spMk id="2" creationId="{66EB818F-0C5A-9130-E869-D5ACC17F9D91}"/>
          </ac:spMkLst>
        </pc:spChg>
        <pc:spChg chg="del">
          <ac:chgData name="Alexandre Boulat" userId="4c2b63b516f0c656" providerId="LiveId" clId="{5A66297B-FFD9-478F-AC6F-403D60674EE0}" dt="2022-07-30T13:49:06.603" v="5838" actId="478"/>
          <ac:spMkLst>
            <pc:docMk/>
            <pc:sldMk cId="2476870669" sldId="272"/>
            <ac:spMk id="3" creationId="{712FA293-F682-B006-4D0C-F7B30245F328}"/>
          </ac:spMkLst>
        </pc:spChg>
        <pc:spChg chg="add mod">
          <ac:chgData name="Alexandre Boulat" userId="4c2b63b516f0c656" providerId="LiveId" clId="{5A66297B-FFD9-478F-AC6F-403D60674EE0}" dt="2022-07-30T13:45:12.040" v="5631"/>
          <ac:spMkLst>
            <pc:docMk/>
            <pc:sldMk cId="2476870669" sldId="272"/>
            <ac:spMk id="4" creationId="{1B2E4CD0-7C16-5ED1-E7B8-6CF771BDD494}"/>
          </ac:spMkLst>
        </pc:spChg>
        <pc:spChg chg="add mod">
          <ac:chgData name="Alexandre Boulat" userId="4c2b63b516f0c656" providerId="LiveId" clId="{5A66297B-FFD9-478F-AC6F-403D60674EE0}" dt="2022-07-31T10:42:57.690" v="8463" actId="1076"/>
          <ac:spMkLst>
            <pc:docMk/>
            <pc:sldMk cId="2476870669" sldId="272"/>
            <ac:spMk id="10" creationId="{B98E99F2-146F-4F1A-B6A9-CA1C377C2204}"/>
          </ac:spMkLst>
        </pc:spChg>
        <pc:spChg chg="add mod">
          <ac:chgData name="Alexandre Boulat" userId="4c2b63b516f0c656" providerId="LiveId" clId="{5A66297B-FFD9-478F-AC6F-403D60674EE0}" dt="2022-07-30T13:52:41.698" v="5858" actId="14100"/>
          <ac:spMkLst>
            <pc:docMk/>
            <pc:sldMk cId="2476870669" sldId="272"/>
            <ac:spMk id="12" creationId="{0E80F99A-563C-4EC8-1455-2F1C4BFF3913}"/>
          </ac:spMkLst>
        </pc:spChg>
        <pc:spChg chg="add mod">
          <ac:chgData name="Alexandre Boulat" userId="4c2b63b516f0c656" providerId="LiveId" clId="{5A66297B-FFD9-478F-AC6F-403D60674EE0}" dt="2022-07-30T13:53:57.280" v="5912" actId="1076"/>
          <ac:spMkLst>
            <pc:docMk/>
            <pc:sldMk cId="2476870669" sldId="272"/>
            <ac:spMk id="13" creationId="{0796D2B8-AA96-DE1D-BB8B-E88FC3FBC770}"/>
          </ac:spMkLst>
        </pc:spChg>
        <pc:spChg chg="add mod">
          <ac:chgData name="Alexandre Boulat" userId="4c2b63b516f0c656" providerId="LiveId" clId="{5A66297B-FFD9-478F-AC6F-403D60674EE0}" dt="2022-07-30T13:54:40.595" v="5993" actId="20577"/>
          <ac:spMkLst>
            <pc:docMk/>
            <pc:sldMk cId="2476870669" sldId="272"/>
            <ac:spMk id="14" creationId="{66980020-4138-722B-D870-E2C9558E4296}"/>
          </ac:spMkLst>
        </pc:spChg>
        <pc:picChg chg="add mod">
          <ac:chgData name="Alexandre Boulat" userId="4c2b63b516f0c656" providerId="LiveId" clId="{5A66297B-FFD9-478F-AC6F-403D60674EE0}" dt="2022-07-30T13:45:24.113" v="5636"/>
          <ac:picMkLst>
            <pc:docMk/>
            <pc:sldMk cId="2476870669" sldId="272"/>
            <ac:picMk id="5" creationId="{45C4B32D-F08E-0A34-9D13-B2252118061B}"/>
          </ac:picMkLst>
        </pc:picChg>
        <pc:picChg chg="add del mod">
          <ac:chgData name="Alexandre Boulat" userId="4c2b63b516f0c656" providerId="LiveId" clId="{5A66297B-FFD9-478F-AC6F-403D60674EE0}" dt="2022-07-30T13:51:36.683" v="5844" actId="478"/>
          <ac:picMkLst>
            <pc:docMk/>
            <pc:sldMk cId="2476870669" sldId="272"/>
            <ac:picMk id="7" creationId="{2D3B89A6-8349-EC5F-ACC7-ACEA38B0E3EB}"/>
          </ac:picMkLst>
        </pc:picChg>
        <pc:picChg chg="add mod">
          <ac:chgData name="Alexandre Boulat" userId="4c2b63b516f0c656" providerId="LiveId" clId="{5A66297B-FFD9-478F-AC6F-403D60674EE0}" dt="2022-07-30T13:51:57.622" v="5850" actId="14100"/>
          <ac:picMkLst>
            <pc:docMk/>
            <pc:sldMk cId="2476870669" sldId="272"/>
            <ac:picMk id="9" creationId="{E9527602-2D07-2B1E-4CD4-72ED373933C6}"/>
          </ac:picMkLst>
        </pc:picChg>
        <pc:picChg chg="add mod">
          <ac:chgData name="Alexandre Boulat" userId="4c2b63b516f0c656" providerId="LiveId" clId="{5A66297B-FFD9-478F-AC6F-403D60674EE0}" dt="2022-07-30T13:52:20.575" v="5855" actId="1076"/>
          <ac:picMkLst>
            <pc:docMk/>
            <pc:sldMk cId="2476870669" sldId="272"/>
            <ac:picMk id="11" creationId="{1A462F72-A785-5088-C8DF-0F86F847D5ED}"/>
          </ac:picMkLst>
        </pc:picChg>
      </pc:sldChg>
      <pc:sldChg chg="addSp delSp modSp new mod">
        <pc:chgData name="Alexandre Boulat" userId="4c2b63b516f0c656" providerId="LiveId" clId="{5A66297B-FFD9-478F-AC6F-403D60674EE0}" dt="2022-07-30T13:56:45.476" v="6333" actId="20577"/>
        <pc:sldMkLst>
          <pc:docMk/>
          <pc:sldMk cId="3443902100" sldId="273"/>
        </pc:sldMkLst>
        <pc:spChg chg="del">
          <ac:chgData name="Alexandre Boulat" userId="4c2b63b516f0c656" providerId="LiveId" clId="{5A66297B-FFD9-478F-AC6F-403D60674EE0}" dt="2022-07-30T13:55:13.579" v="5994" actId="478"/>
          <ac:spMkLst>
            <pc:docMk/>
            <pc:sldMk cId="3443902100" sldId="273"/>
            <ac:spMk id="2" creationId="{04B6C43F-B3E4-A65A-C24B-7512A4FE6A0D}"/>
          </ac:spMkLst>
        </pc:spChg>
        <pc:spChg chg="del">
          <ac:chgData name="Alexandre Boulat" userId="4c2b63b516f0c656" providerId="LiveId" clId="{5A66297B-FFD9-478F-AC6F-403D60674EE0}" dt="2022-07-30T13:55:14.651" v="5995" actId="478"/>
          <ac:spMkLst>
            <pc:docMk/>
            <pc:sldMk cId="3443902100" sldId="273"/>
            <ac:spMk id="3" creationId="{61E4981A-8C54-4997-685E-3F6E11C62075}"/>
          </ac:spMkLst>
        </pc:spChg>
        <pc:spChg chg="add mod">
          <ac:chgData name="Alexandre Boulat" userId="4c2b63b516f0c656" providerId="LiveId" clId="{5A66297B-FFD9-478F-AC6F-403D60674EE0}" dt="2022-07-30T13:45:13.400" v="5632"/>
          <ac:spMkLst>
            <pc:docMk/>
            <pc:sldMk cId="3443902100" sldId="273"/>
            <ac:spMk id="4" creationId="{2F7A6BE3-69E4-7FBE-A7A3-C0E6FB5A30EA}"/>
          </ac:spMkLst>
        </pc:spChg>
        <pc:spChg chg="add mod">
          <ac:chgData name="Alexandre Boulat" userId="4c2b63b516f0c656" providerId="LiveId" clId="{5A66297B-FFD9-478F-AC6F-403D60674EE0}" dt="2022-07-30T13:56:45.476" v="6333" actId="20577"/>
          <ac:spMkLst>
            <pc:docMk/>
            <pc:sldMk cId="3443902100" sldId="273"/>
            <ac:spMk id="8" creationId="{743602E5-883F-3E78-B2B8-CF7D5983DA43}"/>
          </ac:spMkLst>
        </pc:spChg>
        <pc:picChg chg="add mod">
          <ac:chgData name="Alexandre Boulat" userId="4c2b63b516f0c656" providerId="LiveId" clId="{5A66297B-FFD9-478F-AC6F-403D60674EE0}" dt="2022-07-30T13:45:22.241" v="5635"/>
          <ac:picMkLst>
            <pc:docMk/>
            <pc:sldMk cId="3443902100" sldId="273"/>
            <ac:picMk id="5" creationId="{C97CDB03-0885-8A50-C84D-7C4BC4CC992B}"/>
          </ac:picMkLst>
        </pc:picChg>
        <pc:picChg chg="add mod">
          <ac:chgData name="Alexandre Boulat" userId="4c2b63b516f0c656" providerId="LiveId" clId="{5A66297B-FFD9-478F-AC6F-403D60674EE0}" dt="2022-07-30T13:55:19.379" v="5997" actId="1076"/>
          <ac:picMkLst>
            <pc:docMk/>
            <pc:sldMk cId="3443902100" sldId="273"/>
            <ac:picMk id="7" creationId="{1704F6D0-666B-22DF-E70E-5B5AF6353585}"/>
          </ac:picMkLst>
        </pc:picChg>
      </pc:sldChg>
      <pc:sldChg chg="addSp delSp modSp new del mod">
        <pc:chgData name="Alexandre Boulat" userId="4c2b63b516f0c656" providerId="LiveId" clId="{5A66297B-FFD9-478F-AC6F-403D60674EE0}" dt="2022-07-30T14:32:56.254" v="7481" actId="2696"/>
        <pc:sldMkLst>
          <pc:docMk/>
          <pc:sldMk cId="4203585001" sldId="274"/>
        </pc:sldMkLst>
        <pc:spChg chg="del">
          <ac:chgData name="Alexandre Boulat" userId="4c2b63b516f0c656" providerId="LiveId" clId="{5A66297B-FFD9-478F-AC6F-403D60674EE0}" dt="2022-07-30T13:56:53.947" v="6334" actId="478"/>
          <ac:spMkLst>
            <pc:docMk/>
            <pc:sldMk cId="4203585001" sldId="274"/>
            <ac:spMk id="2" creationId="{5A8FA1F8-9311-CFD2-7166-F1037C226E90}"/>
          </ac:spMkLst>
        </pc:spChg>
        <pc:spChg chg="del">
          <ac:chgData name="Alexandre Boulat" userId="4c2b63b516f0c656" providerId="LiveId" clId="{5A66297B-FFD9-478F-AC6F-403D60674EE0}" dt="2022-07-30T13:56:54.963" v="6335" actId="478"/>
          <ac:spMkLst>
            <pc:docMk/>
            <pc:sldMk cId="4203585001" sldId="274"/>
            <ac:spMk id="3" creationId="{297FDAB9-E5BC-AF67-8BC9-BFD390B4F509}"/>
          </ac:spMkLst>
        </pc:spChg>
        <pc:spChg chg="add mod">
          <ac:chgData name="Alexandre Boulat" userId="4c2b63b516f0c656" providerId="LiveId" clId="{5A66297B-FFD9-478F-AC6F-403D60674EE0}" dt="2022-07-30T13:45:15.088" v="5633"/>
          <ac:spMkLst>
            <pc:docMk/>
            <pc:sldMk cId="4203585001" sldId="274"/>
            <ac:spMk id="4" creationId="{26E35EA3-61CD-865D-BE08-DFB0E1E95416}"/>
          </ac:spMkLst>
        </pc:spChg>
        <pc:picChg chg="add mod">
          <ac:chgData name="Alexandre Boulat" userId="4c2b63b516f0c656" providerId="LiveId" clId="{5A66297B-FFD9-478F-AC6F-403D60674EE0}" dt="2022-07-30T13:45:21.040" v="5634"/>
          <ac:picMkLst>
            <pc:docMk/>
            <pc:sldMk cId="4203585001" sldId="274"/>
            <ac:picMk id="5" creationId="{37D60702-DB17-D2B5-13C8-BD4B65AFC552}"/>
          </ac:picMkLst>
        </pc:picChg>
      </pc:sldChg>
      <pc:sldChg chg="addSp modSp mod">
        <pc:chgData name="Alexandre Boulat" userId="4c2b63b516f0c656" providerId="LiveId" clId="{5A66297B-FFD9-478F-AC6F-403D60674EE0}" dt="2022-07-30T14:34:36.629" v="7485" actId="1076"/>
        <pc:sldMkLst>
          <pc:docMk/>
          <pc:sldMk cId="4221500556" sldId="274"/>
        </pc:sldMkLst>
        <pc:spChg chg="add mod">
          <ac:chgData name="Alexandre Boulat" userId="4c2b63b516f0c656" providerId="LiveId" clId="{5A66297B-FFD9-478F-AC6F-403D60674EE0}" dt="2022-07-30T14:34:36.629" v="7485" actId="1076"/>
          <ac:spMkLst>
            <pc:docMk/>
            <pc:sldMk cId="4221500556" sldId="274"/>
            <ac:spMk id="6" creationId="{789B6BE0-5C62-FADD-4FCF-F88CAB2E1658}"/>
          </ac:spMkLst>
        </pc:spChg>
        <pc:picChg chg="add mod">
          <ac:chgData name="Alexandre Boulat" userId="4c2b63b516f0c656" providerId="LiveId" clId="{5A66297B-FFD9-478F-AC6F-403D60674EE0}" dt="2022-07-30T14:34:19.454" v="7483" actId="1076"/>
          <ac:picMkLst>
            <pc:docMk/>
            <pc:sldMk cId="4221500556" sldId="274"/>
            <ac:picMk id="3" creationId="{6A2D2152-B81C-2E2C-A417-0AE964752569}"/>
          </ac:picMkLst>
        </pc:picChg>
      </pc:sldChg>
      <pc:sldChg chg="addSp delSp modSp new del mod">
        <pc:chgData name="Alexandre Boulat" userId="4c2b63b516f0c656" providerId="LiveId" clId="{5A66297B-FFD9-478F-AC6F-403D60674EE0}" dt="2022-07-30T14:32:39.334" v="7480" actId="2696"/>
        <pc:sldMkLst>
          <pc:docMk/>
          <pc:sldMk cId="1286691775" sldId="275"/>
        </pc:sldMkLst>
        <pc:spChg chg="del">
          <ac:chgData name="Alexandre Boulat" userId="4c2b63b516f0c656" providerId="LiveId" clId="{5A66297B-FFD9-478F-AC6F-403D60674EE0}" dt="2022-07-30T14:01:46.404" v="6339" actId="478"/>
          <ac:spMkLst>
            <pc:docMk/>
            <pc:sldMk cId="1286691775" sldId="275"/>
            <ac:spMk id="2" creationId="{AE82064D-A4E4-14C5-0504-582FE077CE01}"/>
          </ac:spMkLst>
        </pc:spChg>
        <pc:spChg chg="del">
          <ac:chgData name="Alexandre Boulat" userId="4c2b63b516f0c656" providerId="LiveId" clId="{5A66297B-FFD9-478F-AC6F-403D60674EE0}" dt="2022-07-30T14:01:47.540" v="6340" actId="478"/>
          <ac:spMkLst>
            <pc:docMk/>
            <pc:sldMk cId="1286691775" sldId="275"/>
            <ac:spMk id="3" creationId="{33499FF1-7CEF-AF1D-8212-C4190F58E6D8}"/>
          </ac:spMkLst>
        </pc:spChg>
        <pc:spChg chg="add mod">
          <ac:chgData name="Alexandre Boulat" userId="4c2b63b516f0c656" providerId="LiveId" clId="{5A66297B-FFD9-478F-AC6F-403D60674EE0}" dt="2022-07-30T14:01:41.450" v="6337"/>
          <ac:spMkLst>
            <pc:docMk/>
            <pc:sldMk cId="1286691775" sldId="275"/>
            <ac:spMk id="4" creationId="{3A72F7CE-BCBF-A323-14EA-1FAEF7F6F851}"/>
          </ac:spMkLst>
        </pc:spChg>
        <pc:spChg chg="add mod">
          <ac:chgData name="Alexandre Boulat" userId="4c2b63b516f0c656" providerId="LiveId" clId="{5A66297B-FFD9-478F-AC6F-403D60674EE0}" dt="2022-07-30T14:03:52.079" v="6439" actId="115"/>
          <ac:spMkLst>
            <pc:docMk/>
            <pc:sldMk cId="1286691775" sldId="275"/>
            <ac:spMk id="8" creationId="{AD56346B-5DBF-8CEF-198C-B5E5FB16398F}"/>
          </ac:spMkLst>
        </pc:spChg>
        <pc:picChg chg="add mod">
          <ac:chgData name="Alexandre Boulat" userId="4c2b63b516f0c656" providerId="LiveId" clId="{5A66297B-FFD9-478F-AC6F-403D60674EE0}" dt="2022-07-30T14:01:44.601" v="6338"/>
          <ac:picMkLst>
            <pc:docMk/>
            <pc:sldMk cId="1286691775" sldId="275"/>
            <ac:picMk id="5" creationId="{30CFDA95-F6F0-5F8B-E337-510FA2CEDC26}"/>
          </ac:picMkLst>
        </pc:picChg>
        <pc:picChg chg="add mod">
          <ac:chgData name="Alexandre Boulat" userId="4c2b63b516f0c656" providerId="LiveId" clId="{5A66297B-FFD9-478F-AC6F-403D60674EE0}" dt="2022-07-30T14:02:39.383" v="6342" actId="1076"/>
          <ac:picMkLst>
            <pc:docMk/>
            <pc:sldMk cId="1286691775" sldId="275"/>
            <ac:picMk id="7" creationId="{44A62019-DAEE-3554-D442-931DDA4DE715}"/>
          </ac:picMkLst>
        </pc:picChg>
      </pc:sldChg>
      <pc:sldChg chg="addSp delSp modSp new mod">
        <pc:chgData name="Alexandre Boulat" userId="4c2b63b516f0c656" providerId="LiveId" clId="{5A66297B-FFD9-478F-AC6F-403D60674EE0}" dt="2022-07-30T14:41:41.199" v="7656" actId="1076"/>
        <pc:sldMkLst>
          <pc:docMk/>
          <pc:sldMk cId="1688297452" sldId="276"/>
        </pc:sldMkLst>
        <pc:spChg chg="del">
          <ac:chgData name="Alexandre Boulat" userId="4c2b63b516f0c656" providerId="LiveId" clId="{5A66297B-FFD9-478F-AC6F-403D60674EE0}" dt="2022-07-30T14:39:34.837" v="7489" actId="478"/>
          <ac:spMkLst>
            <pc:docMk/>
            <pc:sldMk cId="1688297452" sldId="276"/>
            <ac:spMk id="2" creationId="{E78D5AAC-895A-B02F-2593-B38EDA7EB4B2}"/>
          </ac:spMkLst>
        </pc:spChg>
        <pc:spChg chg="del">
          <ac:chgData name="Alexandre Boulat" userId="4c2b63b516f0c656" providerId="LiveId" clId="{5A66297B-FFD9-478F-AC6F-403D60674EE0}" dt="2022-07-30T14:39:36.100" v="7490" actId="478"/>
          <ac:spMkLst>
            <pc:docMk/>
            <pc:sldMk cId="1688297452" sldId="276"/>
            <ac:spMk id="3" creationId="{AD784180-2BE0-458D-1814-8FFF81257DC9}"/>
          </ac:spMkLst>
        </pc:spChg>
        <pc:spChg chg="add mod">
          <ac:chgData name="Alexandre Boulat" userId="4c2b63b516f0c656" providerId="LiveId" clId="{5A66297B-FFD9-478F-AC6F-403D60674EE0}" dt="2022-07-30T14:39:32.962" v="7488"/>
          <ac:spMkLst>
            <pc:docMk/>
            <pc:sldMk cId="1688297452" sldId="276"/>
            <ac:spMk id="5" creationId="{9262BCCD-55AA-0938-B243-6FBDF8C6BC9C}"/>
          </ac:spMkLst>
        </pc:spChg>
        <pc:spChg chg="add mod">
          <ac:chgData name="Alexandre Boulat" userId="4c2b63b516f0c656" providerId="LiveId" clId="{5A66297B-FFD9-478F-AC6F-403D60674EE0}" dt="2022-07-30T14:40:19.897" v="7495" actId="1076"/>
          <ac:spMkLst>
            <pc:docMk/>
            <pc:sldMk cId="1688297452" sldId="276"/>
            <ac:spMk id="8" creationId="{0EE6EBFB-F521-A7F6-7733-B4B3F12FF031}"/>
          </ac:spMkLst>
        </pc:spChg>
        <pc:spChg chg="add mod">
          <ac:chgData name="Alexandre Boulat" userId="4c2b63b516f0c656" providerId="LiveId" clId="{5A66297B-FFD9-478F-AC6F-403D60674EE0}" dt="2022-07-30T14:41:41.199" v="7656" actId="1076"/>
          <ac:spMkLst>
            <pc:docMk/>
            <pc:sldMk cId="1688297452" sldId="276"/>
            <ac:spMk id="9" creationId="{CC6BDB7A-5EE5-CAAA-C0E1-0851F8D0B097}"/>
          </ac:spMkLst>
        </pc:spChg>
        <pc:picChg chg="add mod">
          <ac:chgData name="Alexandre Boulat" userId="4c2b63b516f0c656" providerId="LiveId" clId="{5A66297B-FFD9-478F-AC6F-403D60674EE0}" dt="2022-07-30T14:39:28.944" v="7487"/>
          <ac:picMkLst>
            <pc:docMk/>
            <pc:sldMk cId="1688297452" sldId="276"/>
            <ac:picMk id="4" creationId="{176C8F3C-4334-F402-2FE5-CD78F126C6DD}"/>
          </ac:picMkLst>
        </pc:picChg>
        <pc:picChg chg="add mod">
          <ac:chgData name="Alexandre Boulat" userId="4c2b63b516f0c656" providerId="LiveId" clId="{5A66297B-FFD9-478F-AC6F-403D60674EE0}" dt="2022-07-30T14:39:47.226" v="7492" actId="1076"/>
          <ac:picMkLst>
            <pc:docMk/>
            <pc:sldMk cId="1688297452" sldId="276"/>
            <ac:picMk id="7" creationId="{12ACAA6B-0858-B0D0-5ACD-3658871D2254}"/>
          </ac:picMkLst>
        </pc:picChg>
      </pc:sldChg>
      <pc:sldChg chg="addSp delSp modSp mod">
        <pc:chgData name="Alexandre Boulat" userId="4c2b63b516f0c656" providerId="LiveId" clId="{5A66297B-FFD9-478F-AC6F-403D60674EE0}" dt="2022-07-30T20:00:51.800" v="7767" actId="13822"/>
        <pc:sldMkLst>
          <pc:docMk/>
          <pc:sldMk cId="755075025" sldId="277"/>
        </pc:sldMkLst>
        <pc:spChg chg="del">
          <ac:chgData name="Alexandre Boulat" userId="4c2b63b516f0c656" providerId="LiveId" clId="{5A66297B-FFD9-478F-AC6F-403D60674EE0}" dt="2022-07-30T20:00:22.207" v="7761" actId="478"/>
          <ac:spMkLst>
            <pc:docMk/>
            <pc:sldMk cId="755075025" sldId="277"/>
            <ac:spMk id="8" creationId="{0EE6EBFB-F521-A7F6-7733-B4B3F12FF031}"/>
          </ac:spMkLst>
        </pc:spChg>
        <pc:spChg chg="mod">
          <ac:chgData name="Alexandre Boulat" userId="4c2b63b516f0c656" providerId="LiveId" clId="{5A66297B-FFD9-478F-AC6F-403D60674EE0}" dt="2022-07-30T19:54:01.847" v="7759" actId="20577"/>
          <ac:spMkLst>
            <pc:docMk/>
            <pc:sldMk cId="755075025" sldId="277"/>
            <ac:spMk id="9" creationId="{CC6BDB7A-5EE5-CAAA-C0E1-0851F8D0B097}"/>
          </ac:spMkLst>
        </pc:spChg>
        <pc:picChg chg="del">
          <ac:chgData name="Alexandre Boulat" userId="4c2b63b516f0c656" providerId="LiveId" clId="{5A66297B-FFD9-478F-AC6F-403D60674EE0}" dt="2022-07-30T19:50:38.239" v="7665" actId="478"/>
          <ac:picMkLst>
            <pc:docMk/>
            <pc:sldMk cId="755075025" sldId="277"/>
            <ac:picMk id="7" creationId="{12ACAA6B-0858-B0D0-5ACD-3658871D2254}"/>
          </ac:picMkLst>
        </pc:picChg>
        <pc:picChg chg="add mod">
          <ac:chgData name="Alexandre Boulat" userId="4c2b63b516f0c656" providerId="LiveId" clId="{5A66297B-FFD9-478F-AC6F-403D60674EE0}" dt="2022-07-30T19:50:42.320" v="7667" actId="1076"/>
          <ac:picMkLst>
            <pc:docMk/>
            <pc:sldMk cId="755075025" sldId="277"/>
            <ac:picMk id="12" creationId="{68B80AFA-C609-D41E-A172-6ED60D4746BD}"/>
          </ac:picMkLst>
        </pc:picChg>
        <pc:cxnChg chg="add del mod">
          <ac:chgData name="Alexandre Boulat" userId="4c2b63b516f0c656" providerId="LiveId" clId="{5A66297B-FFD9-478F-AC6F-403D60674EE0}" dt="2022-07-30T19:50:46.807" v="7669" actId="478"/>
          <ac:cxnSpMkLst>
            <pc:docMk/>
            <pc:sldMk cId="755075025" sldId="277"/>
            <ac:cxnSpMk id="3" creationId="{00D99926-660C-15AE-B073-7D0B45B67957}"/>
          </ac:cxnSpMkLst>
        </pc:cxnChg>
        <pc:cxnChg chg="add del mod">
          <ac:chgData name="Alexandre Boulat" userId="4c2b63b516f0c656" providerId="LiveId" clId="{5A66297B-FFD9-478F-AC6F-403D60674EE0}" dt="2022-07-30T19:50:46.207" v="7668" actId="478"/>
          <ac:cxnSpMkLst>
            <pc:docMk/>
            <pc:sldMk cId="755075025" sldId="277"/>
            <ac:cxnSpMk id="10" creationId="{6E5B3467-B6ED-65C1-80B8-B7A1A1E724BA}"/>
          </ac:cxnSpMkLst>
        </pc:cxnChg>
        <pc:cxnChg chg="add del mod">
          <ac:chgData name="Alexandre Boulat" userId="4c2b63b516f0c656" providerId="LiveId" clId="{5A66297B-FFD9-478F-AC6F-403D60674EE0}" dt="2022-07-30T20:00:25.415" v="7763" actId="478"/>
          <ac:cxnSpMkLst>
            <pc:docMk/>
            <pc:sldMk cId="755075025" sldId="277"/>
            <ac:cxnSpMk id="14" creationId="{214BBECB-48E5-7E3F-64E5-7356E1DCF388}"/>
          </ac:cxnSpMkLst>
        </pc:cxnChg>
        <pc:cxnChg chg="add mod">
          <ac:chgData name="Alexandre Boulat" userId="4c2b63b516f0c656" providerId="LiveId" clId="{5A66297B-FFD9-478F-AC6F-403D60674EE0}" dt="2022-07-30T20:00:35.355" v="7765" actId="13822"/>
          <ac:cxnSpMkLst>
            <pc:docMk/>
            <pc:sldMk cId="755075025" sldId="277"/>
            <ac:cxnSpMk id="16" creationId="{7F6BE1A7-EEB6-E903-E16E-8865B1262953}"/>
          </ac:cxnSpMkLst>
        </pc:cxnChg>
        <pc:cxnChg chg="add mod">
          <ac:chgData name="Alexandre Boulat" userId="4c2b63b516f0c656" providerId="LiveId" clId="{5A66297B-FFD9-478F-AC6F-403D60674EE0}" dt="2022-07-30T20:00:51.800" v="7767" actId="13822"/>
          <ac:cxnSpMkLst>
            <pc:docMk/>
            <pc:sldMk cId="755075025" sldId="277"/>
            <ac:cxnSpMk id="18" creationId="{6E0912D6-D9DF-93E7-5813-C1C527FC7C5F}"/>
          </ac:cxnSpMkLst>
        </pc:cxnChg>
      </pc:sldChg>
      <pc:sldChg chg="addSp delSp modSp new mod">
        <pc:chgData name="Alexandre Boulat" userId="4c2b63b516f0c656" providerId="LiveId" clId="{5A66297B-FFD9-478F-AC6F-403D60674EE0}" dt="2022-07-30T20:47:24.663" v="8373" actId="14100"/>
        <pc:sldMkLst>
          <pc:docMk/>
          <pc:sldMk cId="1189971000" sldId="278"/>
        </pc:sldMkLst>
        <pc:spChg chg="del">
          <ac:chgData name="Alexandre Boulat" userId="4c2b63b516f0c656" providerId="LiveId" clId="{5A66297B-FFD9-478F-AC6F-403D60674EE0}" dt="2022-07-30T20:03:21.591" v="7769" actId="478"/>
          <ac:spMkLst>
            <pc:docMk/>
            <pc:sldMk cId="1189971000" sldId="278"/>
            <ac:spMk id="2" creationId="{20A5F60A-0191-86B4-2877-41D39C787071}"/>
          </ac:spMkLst>
        </pc:spChg>
        <pc:spChg chg="del">
          <ac:chgData name="Alexandre Boulat" userId="4c2b63b516f0c656" providerId="LiveId" clId="{5A66297B-FFD9-478F-AC6F-403D60674EE0}" dt="2022-07-30T20:03:23.295" v="7770" actId="478"/>
          <ac:spMkLst>
            <pc:docMk/>
            <pc:sldMk cId="1189971000" sldId="278"/>
            <ac:spMk id="3" creationId="{751C1BF1-54D0-28D1-504A-CC26A9107437}"/>
          </ac:spMkLst>
        </pc:spChg>
        <pc:spChg chg="add mod">
          <ac:chgData name="Alexandre Boulat" userId="4c2b63b516f0c656" providerId="LiveId" clId="{5A66297B-FFD9-478F-AC6F-403D60674EE0}" dt="2022-07-30T20:03:31.204" v="7772"/>
          <ac:spMkLst>
            <pc:docMk/>
            <pc:sldMk cId="1189971000" sldId="278"/>
            <ac:spMk id="5" creationId="{CD4969C4-AD23-2D14-B2B7-842AB6799A96}"/>
          </ac:spMkLst>
        </pc:spChg>
        <pc:spChg chg="add mod">
          <ac:chgData name="Alexandre Boulat" userId="4c2b63b516f0c656" providerId="LiveId" clId="{5A66297B-FFD9-478F-AC6F-403D60674EE0}" dt="2022-07-30T20:04:32.013" v="7794" actId="1076"/>
          <ac:spMkLst>
            <pc:docMk/>
            <pc:sldMk cId="1189971000" sldId="278"/>
            <ac:spMk id="6" creationId="{311D65EB-E389-D314-70D9-FC2FB62AF0B4}"/>
          </ac:spMkLst>
        </pc:spChg>
        <pc:spChg chg="add mod">
          <ac:chgData name="Alexandre Boulat" userId="4c2b63b516f0c656" providerId="LiveId" clId="{5A66297B-FFD9-478F-AC6F-403D60674EE0}" dt="2022-07-30T20:44:05.341" v="8315" actId="14100"/>
          <ac:spMkLst>
            <pc:docMk/>
            <pc:sldMk cId="1189971000" sldId="278"/>
            <ac:spMk id="7" creationId="{F2EFCC0A-4780-754A-52FD-D7A304078A9C}"/>
          </ac:spMkLst>
        </pc:spChg>
        <pc:spChg chg="add mod">
          <ac:chgData name="Alexandre Boulat" userId="4c2b63b516f0c656" providerId="LiveId" clId="{5A66297B-FFD9-478F-AC6F-403D60674EE0}" dt="2022-07-30T20:09:02.143" v="8110" actId="20577"/>
          <ac:spMkLst>
            <pc:docMk/>
            <pc:sldMk cId="1189971000" sldId="278"/>
            <ac:spMk id="8" creationId="{F22FEF55-A3E9-0E3A-D351-4223E2F50F19}"/>
          </ac:spMkLst>
        </pc:spChg>
        <pc:spChg chg="add del mod">
          <ac:chgData name="Alexandre Boulat" userId="4c2b63b516f0c656" providerId="LiveId" clId="{5A66297B-FFD9-478F-AC6F-403D60674EE0}" dt="2022-07-30T20:45:34.552" v="8320" actId="478"/>
          <ac:spMkLst>
            <pc:docMk/>
            <pc:sldMk cId="1189971000" sldId="278"/>
            <ac:spMk id="11" creationId="{30E98F33-6246-E342-0D32-65FE0284DFAD}"/>
          </ac:spMkLst>
        </pc:spChg>
        <pc:spChg chg="add mod">
          <ac:chgData name="Alexandre Boulat" userId="4c2b63b516f0c656" providerId="LiveId" clId="{5A66297B-FFD9-478F-AC6F-403D60674EE0}" dt="2022-07-30T20:46:10.022" v="8347" actId="1076"/>
          <ac:spMkLst>
            <pc:docMk/>
            <pc:sldMk cId="1189971000" sldId="278"/>
            <ac:spMk id="12" creationId="{C2C4F407-4426-635B-8BC5-CD2411571D6C}"/>
          </ac:spMkLst>
        </pc:spChg>
        <pc:spChg chg="add mod">
          <ac:chgData name="Alexandre Boulat" userId="4c2b63b516f0c656" providerId="LiveId" clId="{5A66297B-FFD9-478F-AC6F-403D60674EE0}" dt="2022-07-30T20:47:24.663" v="8373" actId="14100"/>
          <ac:spMkLst>
            <pc:docMk/>
            <pc:sldMk cId="1189971000" sldId="278"/>
            <ac:spMk id="15" creationId="{682793F3-1E81-6B2C-7A7E-39D56D316318}"/>
          </ac:spMkLst>
        </pc:spChg>
        <pc:picChg chg="add mod">
          <ac:chgData name="Alexandre Boulat" userId="4c2b63b516f0c656" providerId="LiveId" clId="{5A66297B-FFD9-478F-AC6F-403D60674EE0}" dt="2022-07-30T20:03:27.036" v="7771"/>
          <ac:picMkLst>
            <pc:docMk/>
            <pc:sldMk cId="1189971000" sldId="278"/>
            <ac:picMk id="4" creationId="{9104AB07-1FA8-F67C-576A-6260F19A3B89}"/>
          </ac:picMkLst>
        </pc:picChg>
        <pc:picChg chg="add mod">
          <ac:chgData name="Alexandre Boulat" userId="4c2b63b516f0c656" providerId="LiveId" clId="{5A66297B-FFD9-478F-AC6F-403D60674EE0}" dt="2022-07-30T20:45:37.116" v="8322" actId="1076"/>
          <ac:picMkLst>
            <pc:docMk/>
            <pc:sldMk cId="1189971000" sldId="278"/>
            <ac:picMk id="10" creationId="{CC3BFA5A-2A65-0872-AEFE-E8EE226BC7A5}"/>
          </ac:picMkLst>
        </pc:picChg>
        <pc:picChg chg="add mod">
          <ac:chgData name="Alexandre Boulat" userId="4c2b63b516f0c656" providerId="LiveId" clId="{5A66297B-FFD9-478F-AC6F-403D60674EE0}" dt="2022-07-30T20:47:04.165" v="8353" actId="1076"/>
          <ac:picMkLst>
            <pc:docMk/>
            <pc:sldMk cId="1189971000" sldId="278"/>
            <ac:picMk id="14" creationId="{FDE648F6-E8BD-DCCC-5AE4-E345A33DFA06}"/>
          </ac:picMkLst>
        </pc:picChg>
      </pc:sldChg>
      <pc:sldChg chg="addSp delSp modSp new mod">
        <pc:chgData name="Alexandre Boulat" userId="4c2b63b516f0c656" providerId="LiveId" clId="{5A66297B-FFD9-478F-AC6F-403D60674EE0}" dt="2022-07-30T20:54:00.055" v="8442" actId="478"/>
        <pc:sldMkLst>
          <pc:docMk/>
          <pc:sldMk cId="2522945739" sldId="279"/>
        </pc:sldMkLst>
        <pc:spChg chg="del">
          <ac:chgData name="Alexandre Boulat" userId="4c2b63b516f0c656" providerId="LiveId" clId="{5A66297B-FFD9-478F-AC6F-403D60674EE0}" dt="2022-07-30T20:49:06.016" v="8375" actId="478"/>
          <ac:spMkLst>
            <pc:docMk/>
            <pc:sldMk cId="2522945739" sldId="279"/>
            <ac:spMk id="2" creationId="{B3C416BD-AD3D-121A-98FB-C51F5D59FD19}"/>
          </ac:spMkLst>
        </pc:spChg>
        <pc:spChg chg="del">
          <ac:chgData name="Alexandre Boulat" userId="4c2b63b516f0c656" providerId="LiveId" clId="{5A66297B-FFD9-478F-AC6F-403D60674EE0}" dt="2022-07-30T20:49:07.152" v="8376" actId="478"/>
          <ac:spMkLst>
            <pc:docMk/>
            <pc:sldMk cId="2522945739" sldId="279"/>
            <ac:spMk id="3" creationId="{F0945847-09EF-116F-1BC6-2096C7C5EEE1}"/>
          </ac:spMkLst>
        </pc:spChg>
        <pc:spChg chg="add mod">
          <ac:chgData name="Alexandre Boulat" userId="4c2b63b516f0c656" providerId="LiveId" clId="{5A66297B-FFD9-478F-AC6F-403D60674EE0}" dt="2022-07-30T20:49:38.085" v="8384"/>
          <ac:spMkLst>
            <pc:docMk/>
            <pc:sldMk cId="2522945739" sldId="279"/>
            <ac:spMk id="7" creationId="{DCB821FA-B3C3-99B0-C573-0450CDD67FC7}"/>
          </ac:spMkLst>
        </pc:spChg>
        <pc:spChg chg="add mod">
          <ac:chgData name="Alexandre Boulat" userId="4c2b63b516f0c656" providerId="LiveId" clId="{5A66297B-FFD9-478F-AC6F-403D60674EE0}" dt="2022-07-30T20:51:27.912" v="8430" actId="1076"/>
          <ac:spMkLst>
            <pc:docMk/>
            <pc:sldMk cId="2522945739" sldId="279"/>
            <ac:spMk id="9" creationId="{1782FFF0-46EB-20EC-2041-ADF333E13669}"/>
          </ac:spMkLst>
        </pc:spChg>
        <pc:spChg chg="add mod">
          <ac:chgData name="Alexandre Boulat" userId="4c2b63b516f0c656" providerId="LiveId" clId="{5A66297B-FFD9-478F-AC6F-403D60674EE0}" dt="2022-07-30T20:52:41.442" v="8439" actId="1076"/>
          <ac:spMkLst>
            <pc:docMk/>
            <pc:sldMk cId="2522945739" sldId="279"/>
            <ac:spMk id="10" creationId="{AF6459A0-63FB-45D1-2BC3-0D2E5B99D45E}"/>
          </ac:spMkLst>
        </pc:spChg>
        <pc:spChg chg="add del">
          <ac:chgData name="Alexandre Boulat" userId="4c2b63b516f0c656" providerId="LiveId" clId="{5A66297B-FFD9-478F-AC6F-403D60674EE0}" dt="2022-07-30T20:54:00.055" v="8442" actId="478"/>
          <ac:spMkLst>
            <pc:docMk/>
            <pc:sldMk cId="2522945739" sldId="279"/>
            <ac:spMk id="14" creationId="{1D68E99F-A3CF-723D-952E-51A54D67DA6F}"/>
          </ac:spMkLst>
        </pc:spChg>
        <pc:picChg chg="add del mod">
          <ac:chgData name="Alexandre Boulat" userId="4c2b63b516f0c656" providerId="LiveId" clId="{5A66297B-FFD9-478F-AC6F-403D60674EE0}" dt="2022-07-30T20:51:09.431" v="8420" actId="478"/>
          <ac:picMkLst>
            <pc:docMk/>
            <pc:sldMk cId="2522945739" sldId="279"/>
            <ac:picMk id="4" creationId="{01169BEE-137E-5AD6-FE68-DA22A6B5BEE8}"/>
          </ac:picMkLst>
        </pc:picChg>
        <pc:picChg chg="add del mod">
          <ac:chgData name="Alexandre Boulat" userId="4c2b63b516f0c656" providerId="LiveId" clId="{5A66297B-FFD9-478F-AC6F-403D60674EE0}" dt="2022-07-30T20:51:29.512" v="8431" actId="478"/>
          <ac:picMkLst>
            <pc:docMk/>
            <pc:sldMk cId="2522945739" sldId="279"/>
            <ac:picMk id="6" creationId="{2F4CFA7B-EDC1-7662-FE93-DD1EF55D59DD}"/>
          </ac:picMkLst>
        </pc:picChg>
        <pc:picChg chg="add mod">
          <ac:chgData name="Alexandre Boulat" userId="4c2b63b516f0c656" providerId="LiveId" clId="{5A66297B-FFD9-478F-AC6F-403D60674EE0}" dt="2022-07-30T20:49:42.133" v="8385"/>
          <ac:picMkLst>
            <pc:docMk/>
            <pc:sldMk cId="2522945739" sldId="279"/>
            <ac:picMk id="8" creationId="{08C965FB-208E-171A-5976-275AA4E80737}"/>
          </ac:picMkLst>
        </pc:picChg>
        <pc:picChg chg="add mod">
          <ac:chgData name="Alexandre Boulat" userId="4c2b63b516f0c656" providerId="LiveId" clId="{5A66297B-FFD9-478F-AC6F-403D60674EE0}" dt="2022-07-30T20:53:25.950" v="8440" actId="1076"/>
          <ac:picMkLst>
            <pc:docMk/>
            <pc:sldMk cId="2522945739" sldId="279"/>
            <ac:picMk id="11" creationId="{3D4B7E84-385D-01A1-7A64-6516F5B24F92}"/>
          </ac:picMkLst>
        </pc:picChg>
        <pc:picChg chg="add mod">
          <ac:chgData name="Alexandre Boulat" userId="4c2b63b516f0c656" providerId="LiveId" clId="{5A66297B-FFD9-478F-AC6F-403D60674EE0}" dt="2022-07-30T20:52:37.989" v="8438" actId="1076"/>
          <ac:picMkLst>
            <pc:docMk/>
            <pc:sldMk cId="2522945739" sldId="279"/>
            <ac:picMk id="13" creationId="{614C5D1B-0794-DDFA-4F1E-84F36EDB04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0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5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87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42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1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0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02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3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6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4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8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5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59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6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86F92F-810C-40D5-BE08-8939FF554E79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4EE197-E643-4E5D-BE77-7F6E98E6B0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D374D710-DEB8-0717-8E73-DEA6A461E3BD}"/>
              </a:ext>
            </a:extLst>
          </p:cNvPr>
          <p:cNvSpPr txBox="1"/>
          <p:nvPr/>
        </p:nvSpPr>
        <p:spPr>
          <a:xfrm>
            <a:off x="1202622" y="2136338"/>
            <a:ext cx="10161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+mj-lt"/>
              </a:rPr>
              <a:t>Projet 4 : Anticipez les besoins en consommation de bâtiments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4A4DE6-85E3-4357-141A-9C2150DA0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24" y="5591957"/>
            <a:ext cx="1600423" cy="7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CE87EE-079C-1B84-9525-163DDEE4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AC0B0B7-1381-3369-F70B-A1A199946981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A28065-D0C1-D490-7006-F8A1ED5E5F0C}"/>
              </a:ext>
            </a:extLst>
          </p:cNvPr>
          <p:cNvSpPr txBox="1"/>
          <p:nvPr/>
        </p:nvSpPr>
        <p:spPr>
          <a:xfrm>
            <a:off x="713064" y="1333850"/>
            <a:ext cx="10880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bg1"/>
                </a:solidFill>
              </a:rPr>
              <a:t>Approche</a:t>
            </a:r>
            <a:r>
              <a:rPr lang="fr-FR" sz="1600" dirty="0">
                <a:solidFill>
                  <a:schemeClr val="bg1"/>
                </a:solidFill>
              </a:rPr>
              <a:t> : Nous allons exhiber les variables </a:t>
            </a:r>
            <a:r>
              <a:rPr lang="fr-FR" sz="1600" dirty="0" err="1">
                <a:solidFill>
                  <a:schemeClr val="bg1"/>
                </a:solidFill>
              </a:rPr>
              <a:t>log_SiteEnergyUse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kBtu</a:t>
            </a:r>
            <a:r>
              <a:rPr lang="fr-FR" sz="1600" dirty="0">
                <a:solidFill>
                  <a:schemeClr val="bg1"/>
                </a:solidFill>
              </a:rPr>
              <a:t>) et </a:t>
            </a:r>
            <a:r>
              <a:rPr lang="fr-FR" sz="1600" dirty="0" err="1">
                <a:solidFill>
                  <a:schemeClr val="bg1"/>
                </a:solidFill>
              </a:rPr>
              <a:t>TotalGHGEmissions</a:t>
            </a:r>
            <a:r>
              <a:rPr lang="fr-FR" sz="1600" dirty="0">
                <a:solidFill>
                  <a:schemeClr val="bg1"/>
                </a:solidFill>
              </a:rPr>
              <a:t>.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             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                    Pour chacune de ces cibles, nous allons comparer les performances des modèles prédictifs avec et sans </a:t>
            </a:r>
            <a:r>
              <a:rPr lang="fr-FR" sz="1600" dirty="0" err="1">
                <a:solidFill>
                  <a:schemeClr val="bg1"/>
                </a:solidFill>
              </a:rPr>
              <a:t>EnergyStarScore</a:t>
            </a:r>
            <a:r>
              <a:rPr lang="fr-FR" sz="1600" dirty="0">
                <a:solidFill>
                  <a:schemeClr val="bg1"/>
                </a:solidFill>
              </a:rPr>
              <a:t>. Nous allons donc modéliser quatre situations prédictives.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150078-3310-F35D-940D-E79DBE4B2B77}"/>
              </a:ext>
            </a:extLst>
          </p:cNvPr>
          <p:cNvSpPr txBox="1"/>
          <p:nvPr/>
        </p:nvSpPr>
        <p:spPr>
          <a:xfrm>
            <a:off x="713064" y="3429000"/>
            <a:ext cx="10352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Méthodologie</a:t>
            </a:r>
            <a:r>
              <a:rPr lang="fr-FR" dirty="0">
                <a:solidFill>
                  <a:schemeClr val="bg1"/>
                </a:solidFill>
              </a:rPr>
              <a:t> : - Split du jeu de données en Train / Test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- Drop des </a:t>
            </a:r>
            <a:r>
              <a:rPr lang="fr-FR" dirty="0" err="1">
                <a:solidFill>
                  <a:schemeClr val="bg1"/>
                </a:solidFill>
              </a:rPr>
              <a:t>targets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                      - Création des pipelines d’opérations </a:t>
            </a:r>
            <a:r>
              <a:rPr lang="fr-FR" dirty="0" err="1">
                <a:solidFill>
                  <a:schemeClr val="bg1"/>
                </a:solidFill>
              </a:rPr>
              <a:t>preprocessing</a:t>
            </a:r>
            <a:r>
              <a:rPr lang="fr-FR" dirty="0">
                <a:solidFill>
                  <a:schemeClr val="bg1"/>
                </a:solidFill>
              </a:rPr>
              <a:t>/fit du modèle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- Recherche des hyperparamètres optimaux par </a:t>
            </a:r>
            <a:r>
              <a:rPr lang="fr-FR" dirty="0" err="1">
                <a:solidFill>
                  <a:schemeClr val="bg1"/>
                </a:solidFill>
              </a:rPr>
              <a:t>GridSearch</a:t>
            </a:r>
            <a:r>
              <a:rPr lang="fr-FR" dirty="0">
                <a:solidFill>
                  <a:schemeClr val="bg1"/>
                </a:solidFill>
              </a:rPr>
              <a:t> + Validation croisée pour chacun des modèles testés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- Evaluation des modèles / comparaison (</a:t>
            </a:r>
            <a:r>
              <a:rPr lang="fr-FR" dirty="0" err="1">
                <a:solidFill>
                  <a:schemeClr val="bg1"/>
                </a:solidFill>
              </a:rPr>
              <a:t>NegMSE</a:t>
            </a:r>
            <a:r>
              <a:rPr lang="fr-FR" dirty="0">
                <a:solidFill>
                  <a:schemeClr val="bg1"/>
                </a:solidFill>
              </a:rPr>
              <a:t>, R²-score)</a:t>
            </a:r>
          </a:p>
          <a:p>
            <a:r>
              <a:rPr lang="fr-FR" dirty="0">
                <a:solidFill>
                  <a:schemeClr val="bg1"/>
                </a:solidFill>
              </a:rPr>
              <a:t>                            - Apprentissage du modèle optimal sur le jeu de Train</a:t>
            </a:r>
          </a:p>
        </p:txBody>
      </p:sp>
    </p:spTree>
    <p:extLst>
      <p:ext uri="{BB962C8B-B14F-4D97-AF65-F5344CB8AC3E}">
        <p14:creationId xmlns:p14="http://schemas.microsoft.com/office/powerpoint/2010/main" val="301075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9DA9A22-29C2-AA39-A032-F069F7F7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6A0D04-5077-7C35-5B05-C1A5BFF91372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945ED29-B5A1-2CFB-BE44-CAD280168FFB}"/>
              </a:ext>
            </a:extLst>
          </p:cNvPr>
          <p:cNvSpPr/>
          <p:nvPr/>
        </p:nvSpPr>
        <p:spPr>
          <a:xfrm>
            <a:off x="673601" y="168195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D59DE8-9123-2E60-DD56-9B892013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83" y="1453705"/>
            <a:ext cx="3396537" cy="868623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AA89677-0DCB-6072-07B0-6466D5C10674}"/>
              </a:ext>
            </a:extLst>
          </p:cNvPr>
          <p:cNvSpPr/>
          <p:nvPr/>
        </p:nvSpPr>
        <p:spPr>
          <a:xfrm>
            <a:off x="673601" y="259013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833A3C-7CDD-0491-362B-988929A2292D}"/>
              </a:ext>
            </a:extLst>
          </p:cNvPr>
          <p:cNvSpPr txBox="1"/>
          <p:nvPr/>
        </p:nvSpPr>
        <p:spPr>
          <a:xfrm>
            <a:off x="1334083" y="2649894"/>
            <a:ext cx="949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Les variables numériques subiront un </a:t>
            </a:r>
            <a:r>
              <a:rPr lang="fr-FR" sz="1500" dirty="0" err="1">
                <a:solidFill>
                  <a:schemeClr val="bg1"/>
                </a:solidFill>
              </a:rPr>
              <a:t>StandardScaler</a:t>
            </a:r>
            <a:r>
              <a:rPr lang="fr-FR" sz="1500" dirty="0">
                <a:solidFill>
                  <a:schemeClr val="bg1"/>
                </a:solidFill>
              </a:rPr>
              <a:t> car ces données ont des ordres de grandeurs différents et les données catégorielles seront traitées par </a:t>
            </a:r>
            <a:r>
              <a:rPr lang="fr-FR" sz="1500" dirty="0" err="1">
                <a:solidFill>
                  <a:schemeClr val="bg1"/>
                </a:solidFill>
              </a:rPr>
              <a:t>OneHotEncoder</a:t>
            </a:r>
            <a:endParaRPr lang="fr-FR" sz="1500" dirty="0">
              <a:solidFill>
                <a:schemeClr val="bg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516479-7E46-FC6D-3C34-A5D8EA0F7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423" y="3606280"/>
            <a:ext cx="7400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482F15-A312-CB8A-FB76-AFE113F2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77D3F4A-0427-E6EF-B1D5-B1C33A8B8DBE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2BB1294-DA80-387E-D2F2-976DAC583540}"/>
              </a:ext>
            </a:extLst>
          </p:cNvPr>
          <p:cNvSpPr/>
          <p:nvPr/>
        </p:nvSpPr>
        <p:spPr>
          <a:xfrm>
            <a:off x="673601" y="168195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C638C4-3AC0-982E-8B0B-544460528CA9}"/>
              </a:ext>
            </a:extLst>
          </p:cNvPr>
          <p:cNvSpPr txBox="1"/>
          <p:nvPr/>
        </p:nvSpPr>
        <p:spPr>
          <a:xfrm>
            <a:off x="1236963" y="1472518"/>
            <a:ext cx="945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Nous allons tester et comparer les familles de modèles suivantes : </a:t>
            </a:r>
            <a:r>
              <a:rPr lang="fr-FR" sz="1600" dirty="0" err="1">
                <a:solidFill>
                  <a:schemeClr val="bg1"/>
                </a:solidFill>
              </a:rPr>
              <a:t>SupportVectorRegressor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ElasticNet</a:t>
            </a:r>
            <a:r>
              <a:rPr lang="fr-FR" sz="1600" dirty="0">
                <a:solidFill>
                  <a:schemeClr val="bg1"/>
                </a:solidFill>
              </a:rPr>
              <a:t> (qui inclue Ridge/Lasso), </a:t>
            </a:r>
            <a:r>
              <a:rPr lang="fr-FR" sz="1600" dirty="0" err="1">
                <a:solidFill>
                  <a:schemeClr val="bg1"/>
                </a:solidFill>
              </a:rPr>
              <a:t>RandomForestRegressor</a:t>
            </a:r>
            <a:r>
              <a:rPr lang="fr-FR" sz="1600" dirty="0">
                <a:solidFill>
                  <a:schemeClr val="bg1"/>
                </a:solidFill>
              </a:rPr>
              <a:t>, k-NN, </a:t>
            </a:r>
            <a:r>
              <a:rPr lang="fr-FR" sz="1600" dirty="0" err="1">
                <a:solidFill>
                  <a:schemeClr val="bg1"/>
                </a:solidFill>
              </a:rPr>
              <a:t>Adaboost</a:t>
            </a:r>
            <a:r>
              <a:rPr lang="fr-FR" sz="1600" dirty="0">
                <a:solidFill>
                  <a:schemeClr val="bg1"/>
                </a:solidFill>
              </a:rPr>
              <a:t> et </a:t>
            </a:r>
            <a:r>
              <a:rPr lang="fr-FR" sz="1600" dirty="0" err="1">
                <a:solidFill>
                  <a:schemeClr val="bg1"/>
                </a:solidFill>
              </a:rPr>
              <a:t>GradientBoosting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CADDAB0-8980-8825-C6A5-A6861AA894E3}"/>
              </a:ext>
            </a:extLst>
          </p:cNvPr>
          <p:cNvSpPr/>
          <p:nvPr/>
        </p:nvSpPr>
        <p:spPr>
          <a:xfrm>
            <a:off x="673601" y="2712474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8128A-1EA0-9E52-42D5-2EE1420B7A10}"/>
              </a:ext>
            </a:extLst>
          </p:cNvPr>
          <p:cNvSpPr txBox="1"/>
          <p:nvPr/>
        </p:nvSpPr>
        <p:spPr>
          <a:xfrm>
            <a:off x="1236963" y="2626149"/>
            <a:ext cx="973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Nous scorons sur </a:t>
            </a:r>
            <a:r>
              <a:rPr lang="fr-FR" sz="1600" dirty="0" err="1">
                <a:solidFill>
                  <a:schemeClr val="bg1"/>
                </a:solidFill>
              </a:rPr>
              <a:t>NegMSE</a:t>
            </a:r>
            <a:r>
              <a:rPr lang="fr-FR" sz="1600" dirty="0">
                <a:solidFill>
                  <a:schemeClr val="bg1"/>
                </a:solidFill>
              </a:rPr>
              <a:t> lors de la recherche par grille, puis nous </a:t>
            </a:r>
            <a:r>
              <a:rPr lang="fr-FR" sz="1600" dirty="0" err="1">
                <a:solidFill>
                  <a:schemeClr val="bg1"/>
                </a:solidFill>
              </a:rPr>
              <a:t>récupèrons</a:t>
            </a:r>
            <a:r>
              <a:rPr lang="fr-FR" sz="1600" dirty="0">
                <a:solidFill>
                  <a:schemeClr val="bg1"/>
                </a:solidFill>
              </a:rPr>
              <a:t> le score R² du modèle optimal en </a:t>
            </a:r>
            <a:r>
              <a:rPr lang="fr-FR" sz="1600" dirty="0" err="1">
                <a:solidFill>
                  <a:schemeClr val="bg1"/>
                </a:solidFill>
              </a:rPr>
              <a:t>paramètrant</a:t>
            </a:r>
            <a:r>
              <a:rPr lang="fr-FR" sz="1600" dirty="0">
                <a:solidFill>
                  <a:schemeClr val="bg1"/>
                </a:solidFill>
              </a:rPr>
              <a:t> le modèle sur sa grille optimale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F013DD3-2D1A-51ED-23AF-18477EE7DEC9}"/>
              </a:ext>
            </a:extLst>
          </p:cNvPr>
          <p:cNvSpPr/>
          <p:nvPr/>
        </p:nvSpPr>
        <p:spPr>
          <a:xfrm>
            <a:off x="673601" y="3536931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596E75-9F53-7CC6-236C-C75267BDDA81}"/>
              </a:ext>
            </a:extLst>
          </p:cNvPr>
          <p:cNvSpPr txBox="1"/>
          <p:nvPr/>
        </p:nvSpPr>
        <p:spPr>
          <a:xfrm>
            <a:off x="1228081" y="3429000"/>
            <a:ext cx="973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Nous avons également traqué le temps d’apprentissage du modèle optimal ainsi que le temps de prédiction du modèle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0C9582A-E97B-9D5E-0739-8BB09586FE97}"/>
              </a:ext>
            </a:extLst>
          </p:cNvPr>
          <p:cNvSpPr/>
          <p:nvPr/>
        </p:nvSpPr>
        <p:spPr>
          <a:xfrm>
            <a:off x="673601" y="4557860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3AF3CE7-D337-8B03-70D2-2FBD93FA33F2}"/>
              </a:ext>
            </a:extLst>
          </p:cNvPr>
          <p:cNvSpPr txBox="1"/>
          <p:nvPr/>
        </p:nvSpPr>
        <p:spPr>
          <a:xfrm>
            <a:off x="1228081" y="4589243"/>
            <a:ext cx="9931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Exporté nos modèles pour des utilisations futures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87D563-96EA-8241-0C54-39AB5FD8EFA4}"/>
              </a:ext>
            </a:extLst>
          </p:cNvPr>
          <p:cNvSpPr txBox="1"/>
          <p:nvPr/>
        </p:nvSpPr>
        <p:spPr>
          <a:xfrm>
            <a:off x="780176" y="5419288"/>
            <a:ext cx="9093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>
                <a:solidFill>
                  <a:schemeClr val="bg1"/>
                </a:solidFill>
              </a:rPr>
              <a:t>Important : </a:t>
            </a:r>
            <a:r>
              <a:rPr lang="fr-FR" sz="1500" dirty="0">
                <a:solidFill>
                  <a:schemeClr val="bg1"/>
                </a:solidFill>
              </a:rPr>
              <a:t>Nous avons exhibé la médiane de la variable ESS sur le jeu de train, que nous avons utilisé pour imputer les valeurs manquantes de cette variable sur le train </a:t>
            </a:r>
            <a:r>
              <a:rPr lang="fr-FR" sz="1500" b="1" u="sng" dirty="0">
                <a:solidFill>
                  <a:schemeClr val="bg1"/>
                </a:solidFill>
              </a:rPr>
              <a:t>ET</a:t>
            </a:r>
            <a:r>
              <a:rPr lang="fr-FR" sz="1500" dirty="0">
                <a:solidFill>
                  <a:schemeClr val="bg1"/>
                </a:solidFill>
              </a:rPr>
              <a:t> le test.</a:t>
            </a:r>
          </a:p>
        </p:txBody>
      </p:sp>
    </p:spTree>
    <p:extLst>
      <p:ext uri="{BB962C8B-B14F-4D97-AF65-F5344CB8AC3E}">
        <p14:creationId xmlns:p14="http://schemas.microsoft.com/office/powerpoint/2010/main" val="146381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ED9743E-0CCC-52FB-FECB-35D4151F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517C89-1068-E9A7-991D-B2860FCAF1C8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430F5BE-41CF-CFF0-B953-B0E034B39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3" y="1235143"/>
            <a:ext cx="6196595" cy="416224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11BED2-4CDB-061C-8F8A-5A6422839A32}"/>
              </a:ext>
            </a:extLst>
          </p:cNvPr>
          <p:cNvSpPr txBox="1"/>
          <p:nvPr/>
        </p:nvSpPr>
        <p:spPr>
          <a:xfrm>
            <a:off x="7021585" y="2849691"/>
            <a:ext cx="436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- On remarque que les modèles avec ESS sont globalement plus performants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CB9F57-FC54-9FD4-6FFC-3E9FB6345342}"/>
              </a:ext>
            </a:extLst>
          </p:cNvPr>
          <p:cNvSpPr txBox="1"/>
          <p:nvPr/>
        </p:nvSpPr>
        <p:spPr>
          <a:xfrm>
            <a:off x="7021585" y="1575265"/>
            <a:ext cx="436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- On s’en doutait, mais les modèles linéaires sont très peu performants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659AF2-29BB-B5BA-2906-76211287A587}"/>
              </a:ext>
            </a:extLst>
          </p:cNvPr>
          <p:cNvSpPr txBox="1"/>
          <p:nvPr/>
        </p:nvSpPr>
        <p:spPr>
          <a:xfrm>
            <a:off x="7021585" y="3985031"/>
            <a:ext cx="4362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>
                <a:solidFill>
                  <a:schemeClr val="bg1"/>
                </a:solidFill>
              </a:rPr>
              <a:t>Le modèle </a:t>
            </a:r>
            <a:r>
              <a:rPr lang="fr-FR" sz="1500" dirty="0" err="1">
                <a:solidFill>
                  <a:schemeClr val="bg1"/>
                </a:solidFill>
              </a:rPr>
              <a:t>Adaboost</a:t>
            </a:r>
            <a:r>
              <a:rPr lang="fr-FR" sz="1500" dirty="0">
                <a:solidFill>
                  <a:schemeClr val="bg1"/>
                </a:solidFill>
              </a:rPr>
              <a:t> n’était pas le plus performant sans l’ESS. 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solidFill>
                  <a:schemeClr val="bg1"/>
                </a:solidFill>
              </a:rPr>
              <a:t>Il permet de bien prédire la </a:t>
            </a:r>
            <a:r>
              <a:rPr lang="fr-FR" sz="1500" dirty="0" err="1">
                <a:solidFill>
                  <a:schemeClr val="bg1"/>
                </a:solidFill>
              </a:rPr>
              <a:t>target</a:t>
            </a:r>
            <a:r>
              <a:rPr lang="fr-FR" sz="1500" dirty="0">
                <a:solidFill>
                  <a:schemeClr val="bg1"/>
                </a:solidFill>
              </a:rPr>
              <a:t>, avec son R² = 0,67 et la RMSE minimale.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AEFED8-5EE8-CBC2-A46D-5C04D3C75370}"/>
              </a:ext>
            </a:extLst>
          </p:cNvPr>
          <p:cNvSpPr txBox="1"/>
          <p:nvPr/>
        </p:nvSpPr>
        <p:spPr>
          <a:xfrm>
            <a:off x="1661020" y="5519060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Target :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108951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D56B8-0577-5E35-87C4-8C8083A1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1C39C8E-20F3-A313-A652-8CB242F1518F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E007D2-9443-A968-4060-16C56E14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73" y="1239611"/>
            <a:ext cx="6829425" cy="33337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EF0A0AD-6570-91CB-871E-09ABCC441A17}"/>
              </a:ext>
            </a:extLst>
          </p:cNvPr>
          <p:cNvSpPr txBox="1"/>
          <p:nvPr/>
        </p:nvSpPr>
        <p:spPr>
          <a:xfrm>
            <a:off x="737118" y="4898571"/>
            <a:ext cx="107115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Le modèle optimal est majoritairement porté par peu de variables, si le nombre d’individus augmentait fortement, nous pourrions adapter le </a:t>
            </a:r>
            <a:r>
              <a:rPr lang="fr-FR" sz="1500" dirty="0" err="1">
                <a:solidFill>
                  <a:schemeClr val="bg1"/>
                </a:solidFill>
              </a:rPr>
              <a:t>Feature</a:t>
            </a:r>
            <a:r>
              <a:rPr lang="fr-FR" sz="1500" dirty="0">
                <a:solidFill>
                  <a:schemeClr val="bg1"/>
                </a:solidFill>
              </a:rPr>
              <a:t> Engineering pour réduire les temps de calcul tout en conservant, à priori, de bonnes capacités de prédictions.</a:t>
            </a:r>
          </a:p>
        </p:txBody>
      </p:sp>
    </p:spTree>
    <p:extLst>
      <p:ext uri="{BB962C8B-B14F-4D97-AF65-F5344CB8AC3E}">
        <p14:creationId xmlns:p14="http://schemas.microsoft.com/office/powerpoint/2010/main" val="368864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76C8F3C-4334-F402-2FE5-CD78F126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62BCCD-55AA-0938-B243-6FBDF8C6BC9C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ACAA6B-0858-B0D0-5ACD-3658871D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56" y="1495619"/>
            <a:ext cx="2762250" cy="293370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EE6EBFB-F521-A7F6-7733-B4B3F12FF031}"/>
              </a:ext>
            </a:extLst>
          </p:cNvPr>
          <p:cNvSpPr/>
          <p:nvPr/>
        </p:nvSpPr>
        <p:spPr>
          <a:xfrm>
            <a:off x="4247226" y="2756407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6BDB7A-5EE5-CAAA-C0E1-0851F8D0B097}"/>
              </a:ext>
            </a:extLst>
          </p:cNvPr>
          <p:cNvSpPr txBox="1"/>
          <p:nvPr/>
        </p:nvSpPr>
        <p:spPr>
          <a:xfrm>
            <a:off x="4864930" y="2591060"/>
            <a:ext cx="559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On remarque que </a:t>
            </a:r>
            <a:r>
              <a:rPr lang="fr-FR" sz="1600" dirty="0" err="1">
                <a:solidFill>
                  <a:schemeClr val="bg1"/>
                </a:solidFill>
              </a:rPr>
              <a:t>GradientBoosting</a:t>
            </a:r>
            <a:r>
              <a:rPr lang="fr-FR" sz="1600" dirty="0">
                <a:solidFill>
                  <a:schemeClr val="bg1"/>
                </a:solidFill>
              </a:rPr>
              <a:t>, qui performe à peine moins bien qu’</a:t>
            </a:r>
            <a:r>
              <a:rPr lang="fr-FR" sz="1600" dirty="0" err="1">
                <a:solidFill>
                  <a:schemeClr val="bg1"/>
                </a:solidFill>
              </a:rPr>
              <a:t>Adaboost</a:t>
            </a:r>
            <a:r>
              <a:rPr lang="fr-FR" sz="1600" dirty="0">
                <a:solidFill>
                  <a:schemeClr val="bg1"/>
                </a:solidFill>
              </a:rPr>
              <a:t>, prédit trois fois plus vite.</a:t>
            </a:r>
          </a:p>
        </p:txBody>
      </p:sp>
    </p:spTree>
    <p:extLst>
      <p:ext uri="{BB962C8B-B14F-4D97-AF65-F5344CB8AC3E}">
        <p14:creationId xmlns:p14="http://schemas.microsoft.com/office/powerpoint/2010/main" val="168829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E35EA3-61CD-865D-BE08-DFB0E1E95416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5) Modélisation des prédictions sur nos cibles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D60702-DB17-D2B5-13C8-BD4B65AF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A2D2152-B81C-2E2C-A417-0AE96475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69" y="1419749"/>
            <a:ext cx="7810500" cy="3448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9B6BE0-5C62-FADD-4FCF-F88CAB2E1658}"/>
              </a:ext>
            </a:extLst>
          </p:cNvPr>
          <p:cNvSpPr txBox="1"/>
          <p:nvPr/>
        </p:nvSpPr>
        <p:spPr>
          <a:xfrm>
            <a:off x="3366697" y="4899651"/>
            <a:ext cx="479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Entraînement du modèle optimal puis comparaison des prédictions aux valeurs réelles</a:t>
            </a:r>
          </a:p>
        </p:txBody>
      </p:sp>
    </p:spTree>
    <p:extLst>
      <p:ext uri="{BB962C8B-B14F-4D97-AF65-F5344CB8AC3E}">
        <p14:creationId xmlns:p14="http://schemas.microsoft.com/office/powerpoint/2010/main" val="422150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B2E4CD0-7C16-5ED1-E7B8-6CF771BDD494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C4B32D-F08E-0A34-9D13-B2252118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527602-2D07-2B1E-4CD4-72ED3739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2" y="1441482"/>
            <a:ext cx="4809056" cy="32161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462F72-A785-5088-C8DF-0F86F847D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614" y="1441482"/>
            <a:ext cx="4809056" cy="322002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80F99A-563C-4EC8-1455-2F1C4BFF3913}"/>
              </a:ext>
            </a:extLst>
          </p:cNvPr>
          <p:cNvSpPr txBox="1"/>
          <p:nvPr/>
        </p:nvSpPr>
        <p:spPr>
          <a:xfrm>
            <a:off x="984679" y="4862520"/>
            <a:ext cx="3615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- On s’en doutait, mais les modèles linéaires sont très peu performants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96D2B8-AA96-DE1D-BB8B-E88FC3FBC770}"/>
              </a:ext>
            </a:extLst>
          </p:cNvPr>
          <p:cNvSpPr txBox="1"/>
          <p:nvPr/>
        </p:nvSpPr>
        <p:spPr>
          <a:xfrm>
            <a:off x="984679" y="5635069"/>
            <a:ext cx="436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- Ici, l’impact de l’ESS est moins important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980020-4138-722B-D870-E2C9558E4296}"/>
              </a:ext>
            </a:extLst>
          </p:cNvPr>
          <p:cNvSpPr txBox="1"/>
          <p:nvPr/>
        </p:nvSpPr>
        <p:spPr>
          <a:xfrm>
            <a:off x="5603846" y="4908686"/>
            <a:ext cx="4362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500" dirty="0">
                <a:solidFill>
                  <a:schemeClr val="bg1"/>
                </a:solidFill>
              </a:rPr>
              <a:t>Le modèle </a:t>
            </a:r>
            <a:r>
              <a:rPr lang="fr-FR" sz="1500" dirty="0" err="1">
                <a:solidFill>
                  <a:schemeClr val="bg1"/>
                </a:solidFill>
              </a:rPr>
              <a:t>GradientBoosting</a:t>
            </a:r>
            <a:r>
              <a:rPr lang="fr-FR" sz="1500" dirty="0">
                <a:solidFill>
                  <a:schemeClr val="bg1"/>
                </a:solidFill>
              </a:rPr>
              <a:t> est le + performant. </a:t>
            </a:r>
          </a:p>
          <a:p>
            <a:pPr marL="285750" indent="-285750">
              <a:buFontTx/>
              <a:buChar char="-"/>
            </a:pPr>
            <a:r>
              <a:rPr lang="fr-FR" sz="1500" dirty="0">
                <a:solidFill>
                  <a:schemeClr val="bg1"/>
                </a:solidFill>
              </a:rPr>
              <a:t>Il permet de bien prédire la </a:t>
            </a:r>
            <a:r>
              <a:rPr lang="fr-FR" sz="1500" dirty="0" err="1">
                <a:solidFill>
                  <a:schemeClr val="bg1"/>
                </a:solidFill>
              </a:rPr>
              <a:t>target</a:t>
            </a:r>
            <a:r>
              <a:rPr lang="fr-FR" sz="1500" dirty="0">
                <a:solidFill>
                  <a:schemeClr val="bg1"/>
                </a:solidFill>
              </a:rPr>
              <a:t>, avec son R² = 0,65 et la RMSE minimale.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8E99F2-146F-4F1A-B6A9-CA1C377C2204}"/>
              </a:ext>
            </a:extLst>
          </p:cNvPr>
          <p:cNvSpPr txBox="1"/>
          <p:nvPr/>
        </p:nvSpPr>
        <p:spPr>
          <a:xfrm>
            <a:off x="4299357" y="1096574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Target : Emissions de CO2</a:t>
            </a:r>
          </a:p>
        </p:txBody>
      </p:sp>
    </p:spTree>
    <p:extLst>
      <p:ext uri="{BB962C8B-B14F-4D97-AF65-F5344CB8AC3E}">
        <p14:creationId xmlns:p14="http://schemas.microsoft.com/office/powerpoint/2010/main" val="247687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7A6BE3-69E4-7FBE-A7A3-C0E6FB5A30EA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5) Modélisation des prédictions sur nos cibles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7CDB03-0885-8A50-C84D-7C4BC4CC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04F6D0-666B-22DF-E70E-5B5AF635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23" y="1215486"/>
            <a:ext cx="6715125" cy="32861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3602E5-883F-3E78-B2B8-CF7D5983DA43}"/>
              </a:ext>
            </a:extLst>
          </p:cNvPr>
          <p:cNvSpPr txBox="1"/>
          <p:nvPr/>
        </p:nvSpPr>
        <p:spPr>
          <a:xfrm>
            <a:off x="737118" y="4898571"/>
            <a:ext cx="10711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Le modèle optimal est porté de nombreuses variables et l’on voit que l’ENERGYSTAR Score impacte peu les prédictions sur le modèle optimal.</a:t>
            </a:r>
          </a:p>
        </p:txBody>
      </p:sp>
    </p:spTree>
    <p:extLst>
      <p:ext uri="{BB962C8B-B14F-4D97-AF65-F5344CB8AC3E}">
        <p14:creationId xmlns:p14="http://schemas.microsoft.com/office/powerpoint/2010/main" val="34439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76C8F3C-4334-F402-2FE5-CD78F126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62BCCD-55AA-0938-B243-6FBDF8C6BC9C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5) Modélisation des prédictions sur nos cibles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6BDB7A-5EE5-CAAA-C0E1-0851F8D0B097}"/>
              </a:ext>
            </a:extLst>
          </p:cNvPr>
          <p:cNvSpPr txBox="1"/>
          <p:nvPr/>
        </p:nvSpPr>
        <p:spPr>
          <a:xfrm>
            <a:off x="4864930" y="2591060"/>
            <a:ext cx="559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remarque que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RandomForestRegressor</a:t>
            </a:r>
            <a:r>
              <a:rPr lang="fr-FR" sz="1600" dirty="0">
                <a:solidFill>
                  <a:prstClr val="white"/>
                </a:solidFill>
                <a:latin typeface="Century Gothic" panose="020B0502020202020204"/>
              </a:rPr>
              <a:t> (avec ESS)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qui performe à peine moins bien que le Gradient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Boosting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prédit deux fois plus vite.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8B80AFA-C609-D41E-A172-6ED60D474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87" y="1605049"/>
            <a:ext cx="2628900" cy="29432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F6BE1A7-EEB6-E903-E16E-8865B1262953}"/>
              </a:ext>
            </a:extLst>
          </p:cNvPr>
          <p:cNvCxnSpPr/>
          <p:nvPr/>
        </p:nvCxnSpPr>
        <p:spPr>
          <a:xfrm flipV="1">
            <a:off x="3479887" y="3006558"/>
            <a:ext cx="1184392" cy="422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E0912D6-D9DF-93E7-5813-C1C527FC7C5F}"/>
              </a:ext>
            </a:extLst>
          </p:cNvPr>
          <p:cNvCxnSpPr>
            <a:stCxn id="12" idx="3"/>
          </p:cNvCxnSpPr>
          <p:nvPr/>
        </p:nvCxnSpPr>
        <p:spPr>
          <a:xfrm flipV="1">
            <a:off x="3479887" y="3006558"/>
            <a:ext cx="1226337" cy="7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7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2B8C09-6646-6FE1-09E3-ABE5D3ABA80B}"/>
              </a:ext>
            </a:extLst>
          </p:cNvPr>
          <p:cNvSpPr txBox="1"/>
          <p:nvPr/>
        </p:nvSpPr>
        <p:spPr>
          <a:xfrm>
            <a:off x="1369453" y="682580"/>
            <a:ext cx="9092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Mise en contexte du projet et de la problématique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918BDD-F19D-8F64-ECD6-28870F7C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1CC6CDA-C106-CADA-6286-C2D30A5405DE}"/>
                  </a:ext>
                </a:extLst>
              </p:cNvPr>
              <p:cNvSpPr txBox="1"/>
              <p:nvPr/>
            </p:nvSpPr>
            <p:spPr>
              <a:xfrm>
                <a:off x="1248332" y="2018580"/>
                <a:ext cx="986245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Nous travaillons pour la ville de Seattle, qui souhaite devenir neutre en émissions de carbone en 2050.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A partir de relevés effectués par les agents de la ville en 2016, nous souhaitons prédire les émissions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ainsi que la consommation totale d’énergie des bâtiments qui ne sont pas destinés à l’habitation.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Nous cherchons également à évaluer l’intérêt de l’ENERGYSTAR Score dans le cadre de ces prédictions.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1CC6CDA-C106-CADA-6286-C2D30A540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32" y="2018580"/>
                <a:ext cx="9862457" cy="2585323"/>
              </a:xfrm>
              <a:prstGeom prst="rect">
                <a:avLst/>
              </a:prstGeom>
              <a:blipFill>
                <a:blip r:embed="rId3"/>
                <a:stretch>
                  <a:fillRect l="-556" t="-1179" b="-28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3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72F7CE-BCBF-A323-14EA-1FAEF7F6F851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5) Modélisation des prédictions sur nos cibles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CFDA95-F6F0-5F8B-E337-510FA2CE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A62019-DAEE-3554-D442-931DDA4D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411644"/>
            <a:ext cx="8601075" cy="29337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56346B-5DBF-8CEF-198C-B5E5FB16398F}"/>
              </a:ext>
            </a:extLst>
          </p:cNvPr>
          <p:cNvSpPr txBox="1"/>
          <p:nvPr/>
        </p:nvSpPr>
        <p:spPr>
          <a:xfrm>
            <a:off x="3301000" y="4440688"/>
            <a:ext cx="479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Entraînement du modèle optimal puis comparaison des prédictions aux valeurs réelles</a:t>
            </a:r>
          </a:p>
        </p:txBody>
      </p:sp>
    </p:spTree>
    <p:extLst>
      <p:ext uri="{BB962C8B-B14F-4D97-AF65-F5344CB8AC3E}">
        <p14:creationId xmlns:p14="http://schemas.microsoft.com/office/powerpoint/2010/main" val="269012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3D026C-0EAE-BFAF-B213-24123E41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49B393-5023-F959-D885-3BE81F9C7DFC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Pour aller plus loin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E4EEEB-7817-8FD4-7427-3147FC35AE0C}"/>
              </a:ext>
            </a:extLst>
          </p:cNvPr>
          <p:cNvSpPr txBox="1"/>
          <p:nvPr/>
        </p:nvSpPr>
        <p:spPr>
          <a:xfrm>
            <a:off x="858416" y="1380931"/>
            <a:ext cx="103009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Pour appuyer le fait que la partie la plus importante du travail de modélisation soit le </a:t>
            </a:r>
            <a:r>
              <a:rPr lang="fr-FR" sz="1500" dirty="0" err="1">
                <a:solidFill>
                  <a:schemeClr val="bg1"/>
                </a:solidFill>
              </a:rPr>
              <a:t>Feature</a:t>
            </a:r>
            <a:r>
              <a:rPr lang="fr-FR" sz="1500" dirty="0">
                <a:solidFill>
                  <a:schemeClr val="bg1"/>
                </a:solidFill>
              </a:rPr>
              <a:t> Engineering, j’ai voulu tester, en ouverture, une idée qui m’a été soumise par un camarade de formation lors d’un échange vocal.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A30DA4-DA80-1D28-968C-D8995F4951DB}"/>
              </a:ext>
            </a:extLst>
          </p:cNvPr>
          <p:cNvSpPr txBox="1"/>
          <p:nvPr/>
        </p:nvSpPr>
        <p:spPr>
          <a:xfrm>
            <a:off x="858416" y="2338674"/>
            <a:ext cx="10300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Plutôt que de supprimer les données de relevés, on pourrait créer une nouvelle variable, exploitable par nos algorithmes ML et regarder la qualité de nos nouvelles prédictions.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A6D252-2F1F-E139-61EA-B1102A6ADB70}"/>
              </a:ext>
            </a:extLst>
          </p:cNvPr>
          <p:cNvSpPr txBox="1"/>
          <p:nvPr/>
        </p:nvSpPr>
        <p:spPr>
          <a:xfrm>
            <a:off x="858416" y="3152001"/>
            <a:ext cx="10300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>
                <a:solidFill>
                  <a:schemeClr val="bg1"/>
                </a:solidFill>
              </a:rPr>
              <a:t>Idée : </a:t>
            </a:r>
            <a:r>
              <a:rPr lang="fr-FR" sz="1500" dirty="0">
                <a:solidFill>
                  <a:schemeClr val="bg1"/>
                </a:solidFill>
              </a:rPr>
              <a:t>On va comparer les quantités d’énergie utilisées par les bâtiments pour chaque type d’énergie, et remplacer la valeur la plus élevée par un « 1 » et les autres par des « 0 ».</a:t>
            </a:r>
          </a:p>
          <a:p>
            <a:endParaRPr lang="fr-FR" sz="1500" dirty="0">
              <a:solidFill>
                <a:schemeClr val="bg1"/>
              </a:solidFill>
            </a:endParaRPr>
          </a:p>
          <a:p>
            <a:r>
              <a:rPr lang="fr-FR" sz="1500" b="1" u="sng" dirty="0">
                <a:solidFill>
                  <a:schemeClr val="bg1"/>
                </a:solidFill>
              </a:rPr>
              <a:t>Idée 2 : </a:t>
            </a:r>
            <a:r>
              <a:rPr lang="fr-FR" sz="1500" dirty="0">
                <a:solidFill>
                  <a:schemeClr val="bg1"/>
                </a:solidFill>
              </a:rPr>
              <a:t>Je me suis également permis de créer une variable « </a:t>
            </a:r>
            <a:r>
              <a:rPr lang="fr-FR" sz="1500" dirty="0" err="1">
                <a:solidFill>
                  <a:schemeClr val="bg1"/>
                </a:solidFill>
              </a:rPr>
              <a:t>AgeBatiment</a:t>
            </a:r>
            <a:r>
              <a:rPr lang="fr-FR" sz="1500" dirty="0">
                <a:solidFill>
                  <a:schemeClr val="bg1"/>
                </a:solidFill>
              </a:rPr>
              <a:t> » qui remplacera « </a:t>
            </a:r>
            <a:r>
              <a:rPr lang="fr-FR" sz="1500" dirty="0" err="1">
                <a:solidFill>
                  <a:schemeClr val="bg1"/>
                </a:solidFill>
              </a:rPr>
              <a:t>YearBuilt</a:t>
            </a:r>
            <a:r>
              <a:rPr lang="fr-FR" sz="1500" dirty="0">
                <a:solidFill>
                  <a:schemeClr val="bg1"/>
                </a:solidFill>
              </a:rPr>
              <a:t> » qui me semble plus cohérente et sensée puisque nos algorithmes font beaucoup de calculs de distances.</a:t>
            </a:r>
          </a:p>
          <a:p>
            <a:endParaRPr lang="fr-FR" sz="1500" dirty="0">
              <a:solidFill>
                <a:schemeClr val="bg1"/>
              </a:solidFill>
            </a:endParaRPr>
          </a:p>
          <a:p>
            <a:r>
              <a:rPr lang="fr-FR" sz="1500" dirty="0">
                <a:solidFill>
                  <a:schemeClr val="bg1"/>
                </a:solidFill>
              </a:rPr>
              <a:t>Ainsi, on donne à nos algorithmes la variable latente qui correspond à l’ « Energie la plus utilisée par le bâtiment ».</a:t>
            </a:r>
          </a:p>
        </p:txBody>
      </p:sp>
    </p:spTree>
    <p:extLst>
      <p:ext uri="{BB962C8B-B14F-4D97-AF65-F5344CB8AC3E}">
        <p14:creationId xmlns:p14="http://schemas.microsoft.com/office/powerpoint/2010/main" val="198886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417E95-6CD8-D9B1-85EA-AD7146BB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EDC87A-0A2B-7B5A-6A60-191EB5B7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62" y="1345428"/>
            <a:ext cx="7867650" cy="30765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7B52DFB-32C1-B7AF-4133-30F8850F7816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39804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104AB07-1FA8-F67C-576A-6260F19A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4969C4-AD23-2D14-B2B7-842AB6799A96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Pour aller plus loin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11D65EB-E389-D314-70D9-FC2FB62AF0B4}"/>
              </a:ext>
            </a:extLst>
          </p:cNvPr>
          <p:cNvSpPr/>
          <p:nvPr/>
        </p:nvSpPr>
        <p:spPr>
          <a:xfrm>
            <a:off x="998704" y="1679387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EFCC0A-4780-754A-52FD-D7A304078A9C}"/>
              </a:ext>
            </a:extLst>
          </p:cNvPr>
          <p:cNvSpPr txBox="1"/>
          <p:nvPr/>
        </p:nvSpPr>
        <p:spPr>
          <a:xfrm>
            <a:off x="1560351" y="1716172"/>
            <a:ext cx="9471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bg1"/>
                </a:solidFill>
              </a:rPr>
              <a:t>Résultats : </a:t>
            </a:r>
            <a:r>
              <a:rPr lang="fr-FR" sz="1600" dirty="0">
                <a:solidFill>
                  <a:schemeClr val="bg1"/>
                </a:solidFill>
              </a:rPr>
              <a:t> 1-Energie : </a:t>
            </a:r>
            <a:r>
              <a:rPr lang="fr-FR" sz="1600" dirty="0" err="1">
                <a:solidFill>
                  <a:schemeClr val="bg1"/>
                </a:solidFill>
              </a:rPr>
              <a:t>Adaboost_ess</a:t>
            </a:r>
            <a:r>
              <a:rPr lang="fr-FR" sz="1600" dirty="0">
                <a:solidFill>
                  <a:schemeClr val="bg1"/>
                </a:solidFill>
              </a:rPr>
              <a:t> est encore plus performant, avec un R²-score = 0,72</a:t>
            </a:r>
          </a:p>
          <a:p>
            <a:endParaRPr lang="fr-FR" sz="1600" b="1" u="sng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                   2-Emissions : </a:t>
            </a:r>
            <a:r>
              <a:rPr lang="fr-FR" sz="1600" dirty="0" err="1">
                <a:solidFill>
                  <a:schemeClr val="bg1"/>
                </a:solidFill>
              </a:rPr>
              <a:t>GradientBoosting</a:t>
            </a:r>
            <a:r>
              <a:rPr lang="fr-FR" sz="1600" dirty="0">
                <a:solidFill>
                  <a:schemeClr val="bg1"/>
                </a:solidFill>
              </a:rPr>
              <a:t> est encore plus performant, avec un R²-score = 0,67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2FEF55-A3E9-0E3A-D351-4223E2F50F19}"/>
              </a:ext>
            </a:extLst>
          </p:cNvPr>
          <p:cNvSpPr txBox="1"/>
          <p:nvPr/>
        </p:nvSpPr>
        <p:spPr>
          <a:xfrm>
            <a:off x="645952" y="4994056"/>
            <a:ext cx="1068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solidFill>
                  <a:schemeClr val="bg1"/>
                </a:solidFill>
              </a:rPr>
              <a:t>Moralité :</a:t>
            </a:r>
            <a:r>
              <a:rPr lang="fr-FR" sz="1600" dirty="0">
                <a:solidFill>
                  <a:schemeClr val="bg1"/>
                </a:solidFill>
              </a:rPr>
              <a:t> Qu’importe le modèle, on peut toujours essayer de « </a:t>
            </a:r>
            <a:r>
              <a:rPr lang="fr-FR" sz="1600" dirty="0" err="1">
                <a:solidFill>
                  <a:schemeClr val="bg1"/>
                </a:solidFill>
              </a:rPr>
              <a:t>FineTuner</a:t>
            </a:r>
            <a:r>
              <a:rPr lang="fr-FR" sz="1600" dirty="0">
                <a:solidFill>
                  <a:schemeClr val="bg1"/>
                </a:solidFill>
              </a:rPr>
              <a:t> » nos jeux de données pour essayer de gagner en performance ou en temps de calcul ; c’est le </a:t>
            </a:r>
            <a:r>
              <a:rPr lang="fr-FR" sz="1600" dirty="0" err="1">
                <a:solidFill>
                  <a:schemeClr val="bg1"/>
                </a:solidFill>
              </a:rPr>
              <a:t>Feature</a:t>
            </a:r>
            <a:r>
              <a:rPr lang="fr-FR" sz="1600" dirty="0">
                <a:solidFill>
                  <a:schemeClr val="bg1"/>
                </a:solidFill>
              </a:rPr>
              <a:t> Engineering qui est la clé de toute modélisation convenable.</a:t>
            </a:r>
            <a:endParaRPr lang="fr-FR" sz="1600" b="1" u="sng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3BFA5A-2A65-0872-AEFE-E8EE226B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06" y="3046894"/>
            <a:ext cx="3592743" cy="72371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2C4F407-4426-635B-8BC5-CD2411571D6C}"/>
              </a:ext>
            </a:extLst>
          </p:cNvPr>
          <p:cNvSpPr txBox="1"/>
          <p:nvPr/>
        </p:nvSpPr>
        <p:spPr>
          <a:xfrm>
            <a:off x="8036654" y="3862123"/>
            <a:ext cx="3103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Target = Emissions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DE648F6-E8BD-DCCC-5AE4-E345A33D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04" y="3046894"/>
            <a:ext cx="3519595" cy="71905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82793F3-1E81-6B2C-7A7E-39D56D316318}"/>
              </a:ext>
            </a:extLst>
          </p:cNvPr>
          <p:cNvSpPr txBox="1"/>
          <p:nvPr/>
        </p:nvSpPr>
        <p:spPr>
          <a:xfrm>
            <a:off x="1737920" y="3823376"/>
            <a:ext cx="180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Target = Energie</a:t>
            </a:r>
          </a:p>
        </p:txBody>
      </p:sp>
    </p:spTree>
    <p:extLst>
      <p:ext uri="{BB962C8B-B14F-4D97-AF65-F5344CB8AC3E}">
        <p14:creationId xmlns:p14="http://schemas.microsoft.com/office/powerpoint/2010/main" val="118997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CB821FA-B3C3-99B0-C573-0450CDD67FC7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Pour aller plus loin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C965FB-208E-171A-5976-275AA4E8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82FFF0-46EB-20EC-2041-ADF333E13669}"/>
              </a:ext>
            </a:extLst>
          </p:cNvPr>
          <p:cNvSpPr txBox="1"/>
          <p:nvPr/>
        </p:nvSpPr>
        <p:spPr>
          <a:xfrm>
            <a:off x="1953265" y="4334894"/>
            <a:ext cx="343366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Avant Fine-Tuning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6459A0-63FB-45D1-2BC3-0D2E5B99D45E}"/>
              </a:ext>
            </a:extLst>
          </p:cNvPr>
          <p:cNvSpPr txBox="1"/>
          <p:nvPr/>
        </p:nvSpPr>
        <p:spPr>
          <a:xfrm>
            <a:off x="7659177" y="4334894"/>
            <a:ext cx="343366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Après Fine-Tuning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4B7E84-385D-01A1-7A64-6516F5B2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33" y="2390576"/>
            <a:ext cx="5436553" cy="18543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14C5D1B-0794-DDFA-4F1E-84F36EDB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97" y="2390576"/>
            <a:ext cx="5569270" cy="18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45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1169BEE-137E-5AD6-FE68-DA22A6B5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8" y="2166198"/>
            <a:ext cx="5132573" cy="22658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4CFA7B-EDC1-7662-FE93-DD1EF55D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32" y="2166198"/>
            <a:ext cx="4987317" cy="22658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B821FA-B3C3-99B0-C573-0450CDD67FC7}"/>
              </a:ext>
            </a:extLst>
          </p:cNvPr>
          <p:cNvSpPr txBox="1"/>
          <p:nvPr/>
        </p:nvSpPr>
        <p:spPr>
          <a:xfrm>
            <a:off x="1236963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Pour aller plus loin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C965FB-208E-171A-5976-275AA4E8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82FFF0-46EB-20EC-2041-ADF333E13669}"/>
              </a:ext>
            </a:extLst>
          </p:cNvPr>
          <p:cNvSpPr txBox="1"/>
          <p:nvPr/>
        </p:nvSpPr>
        <p:spPr>
          <a:xfrm>
            <a:off x="1584150" y="4614972"/>
            <a:ext cx="343366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Avant Fine-Tuning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6459A0-63FB-45D1-2BC3-0D2E5B99D45E}"/>
              </a:ext>
            </a:extLst>
          </p:cNvPr>
          <p:cNvSpPr txBox="1"/>
          <p:nvPr/>
        </p:nvSpPr>
        <p:spPr>
          <a:xfrm>
            <a:off x="7675955" y="4521507"/>
            <a:ext cx="343366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Après Fine-Tuning</a:t>
            </a:r>
          </a:p>
        </p:txBody>
      </p:sp>
    </p:spTree>
    <p:extLst>
      <p:ext uri="{BB962C8B-B14F-4D97-AF65-F5344CB8AC3E}">
        <p14:creationId xmlns:p14="http://schemas.microsoft.com/office/powerpoint/2010/main" val="18292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FD258F-19C0-C42A-C66A-3D861199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A2D97B-7640-6DE3-C4F3-C636B05704D5}"/>
              </a:ext>
            </a:extLst>
          </p:cNvPr>
          <p:cNvSpPr txBox="1"/>
          <p:nvPr/>
        </p:nvSpPr>
        <p:spPr>
          <a:xfrm>
            <a:off x="1369453" y="682580"/>
            <a:ext cx="9092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Plan de la présentation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714CAB-59CD-2666-BFEE-DAE34A3EF40C}"/>
              </a:ext>
            </a:extLst>
          </p:cNvPr>
          <p:cNvSpPr txBox="1"/>
          <p:nvPr/>
        </p:nvSpPr>
        <p:spPr>
          <a:xfrm>
            <a:off x="1416677" y="1913686"/>
            <a:ext cx="8461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La collecte des données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Le nettoyage du jeu de données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Analyse exploratoire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 err="1">
                <a:solidFill>
                  <a:schemeClr val="bg1"/>
                </a:solidFill>
              </a:rPr>
              <a:t>Feature</a:t>
            </a:r>
            <a:r>
              <a:rPr lang="fr-FR" sz="2200" b="1" dirty="0">
                <a:solidFill>
                  <a:schemeClr val="bg1"/>
                </a:solidFill>
              </a:rPr>
              <a:t> Engineering</a:t>
            </a:r>
          </a:p>
          <a:p>
            <a:pPr marL="457200" indent="-457200">
              <a:buAutoNum type="arabicParenR"/>
            </a:pPr>
            <a:endParaRPr lang="fr-FR" sz="22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fr-FR" sz="2200" b="1" dirty="0">
                <a:solidFill>
                  <a:schemeClr val="bg1"/>
                </a:solidFill>
              </a:rPr>
              <a:t>Modélisation des prédictions sur nos cibles</a:t>
            </a:r>
          </a:p>
        </p:txBody>
      </p:sp>
    </p:spTree>
    <p:extLst>
      <p:ext uri="{BB962C8B-B14F-4D97-AF65-F5344CB8AC3E}">
        <p14:creationId xmlns:p14="http://schemas.microsoft.com/office/powerpoint/2010/main" val="83704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C7F40F-7287-8DDB-95EF-9E0393018735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1) La collecte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F65696-F6B6-196D-613C-07A7C4AF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33ECB7E-75D8-2ED4-D2F3-BDA9625DD65A}"/>
              </a:ext>
            </a:extLst>
          </p:cNvPr>
          <p:cNvSpPr/>
          <p:nvPr/>
        </p:nvSpPr>
        <p:spPr>
          <a:xfrm>
            <a:off x="656823" y="1315942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74ECC7-E56D-8359-DB45-CB75907F9788}"/>
              </a:ext>
            </a:extLst>
          </p:cNvPr>
          <p:cNvSpPr txBox="1"/>
          <p:nvPr/>
        </p:nvSpPr>
        <p:spPr>
          <a:xfrm>
            <a:off x="1250200" y="1337338"/>
            <a:ext cx="33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Petit </a:t>
            </a:r>
            <a:r>
              <a:rPr lang="fr-FR" dirty="0" err="1">
                <a:solidFill>
                  <a:schemeClr val="bg1"/>
                </a:solidFill>
              </a:rPr>
              <a:t>DataFrame</a:t>
            </a:r>
            <a:r>
              <a:rPr lang="fr-FR" dirty="0">
                <a:solidFill>
                  <a:schemeClr val="bg1"/>
                </a:solidFill>
              </a:rPr>
              <a:t> : 3376 x 46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D123CC-8F11-7E0D-8BFD-3879B2465B55}"/>
              </a:ext>
            </a:extLst>
          </p:cNvPr>
          <p:cNvSpPr txBox="1"/>
          <p:nvPr/>
        </p:nvSpPr>
        <p:spPr>
          <a:xfrm>
            <a:off x="7871107" y="4467849"/>
            <a:ext cx="409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err="1">
                <a:solidFill>
                  <a:schemeClr val="bg1"/>
                </a:solidFill>
              </a:rPr>
              <a:t>HeatMap</a:t>
            </a:r>
            <a:r>
              <a:rPr lang="fr-FR" sz="1500" b="1" dirty="0">
                <a:solidFill>
                  <a:schemeClr val="bg1"/>
                </a:solidFill>
              </a:rPr>
              <a:t> représentant les valeurs manquantes du jeu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FF47721-4377-BCA1-B31E-5A94A60C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465" y="1690105"/>
            <a:ext cx="2522764" cy="262906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CA9914A-402F-73BC-CD23-58E580DD73A5}"/>
              </a:ext>
            </a:extLst>
          </p:cNvPr>
          <p:cNvSpPr/>
          <p:nvPr/>
        </p:nvSpPr>
        <p:spPr>
          <a:xfrm>
            <a:off x="656823" y="1868381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09ABD7-4DC9-4612-E4D2-E0405066A9A3}"/>
              </a:ext>
            </a:extLst>
          </p:cNvPr>
          <p:cNvSpPr txBox="1"/>
          <p:nvPr/>
        </p:nvSpPr>
        <p:spPr>
          <a:xfrm>
            <a:off x="1250200" y="1868381"/>
            <a:ext cx="695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Beaucoup de variables descriptives : Position des bâtiments, année de construction, surfaces, fonctions des bâtiments, conformité ,etc.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922455E-96F0-4F38-B11B-DB7DC913E8AB}"/>
              </a:ext>
            </a:extLst>
          </p:cNvPr>
          <p:cNvSpPr/>
          <p:nvPr/>
        </p:nvSpPr>
        <p:spPr>
          <a:xfrm>
            <a:off x="656823" y="2798573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4B1649-43C7-BC73-4E3E-776EAE20C4C8}"/>
              </a:ext>
            </a:extLst>
          </p:cNvPr>
          <p:cNvSpPr txBox="1"/>
          <p:nvPr/>
        </p:nvSpPr>
        <p:spPr>
          <a:xfrm>
            <a:off x="1262130" y="2819969"/>
            <a:ext cx="43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C’est un jeu de données bien rempli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6286F4-5E72-D804-9DA6-33525CAB2934}"/>
              </a:ext>
            </a:extLst>
          </p:cNvPr>
          <p:cNvSpPr txBox="1"/>
          <p:nvPr/>
        </p:nvSpPr>
        <p:spPr>
          <a:xfrm>
            <a:off x="656823" y="5760042"/>
            <a:ext cx="714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Source : </a:t>
            </a:r>
            <a:r>
              <a:rPr lang="fr-FR" sz="1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https://data.seattle.gov/dataset/2016-Building-Energy-Benchmarking/2bpz-gwpy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50F74D4-E10F-9068-3706-309F351FC32A}"/>
              </a:ext>
            </a:extLst>
          </p:cNvPr>
          <p:cNvSpPr/>
          <p:nvPr/>
        </p:nvSpPr>
        <p:spPr>
          <a:xfrm>
            <a:off x="656823" y="3466782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3B92BB9-B275-AB81-8AC3-CE3619092054}"/>
              </a:ext>
            </a:extLst>
          </p:cNvPr>
          <p:cNvSpPr txBox="1"/>
          <p:nvPr/>
        </p:nvSpPr>
        <p:spPr>
          <a:xfrm>
            <a:off x="1250200" y="3373942"/>
            <a:ext cx="677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ESS : Snapshot des performances énergétique des bâtiments, </a:t>
            </a:r>
            <a:r>
              <a:rPr lang="fr-FR" dirty="0" err="1">
                <a:solidFill>
                  <a:schemeClr val="bg1"/>
                </a:solidFill>
              </a:rPr>
              <a:t>scalé</a:t>
            </a:r>
            <a:r>
              <a:rPr lang="fr-FR" dirty="0">
                <a:solidFill>
                  <a:schemeClr val="bg1"/>
                </a:solidFill>
              </a:rPr>
              <a:t> entre 1 et 100 avec 50 pour médiane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9D6F87A-85F9-2CAC-19FD-93037CD6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90" y="4213096"/>
            <a:ext cx="4357498" cy="11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0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9A86970-A75D-B8FC-FC8B-3258B739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5A36C1-B9F9-9AB5-500F-FFE3958990B5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9783059-4E73-FF02-ADEE-13C24F103DA4}"/>
              </a:ext>
            </a:extLst>
          </p:cNvPr>
          <p:cNvSpPr/>
          <p:nvPr/>
        </p:nvSpPr>
        <p:spPr>
          <a:xfrm>
            <a:off x="690379" y="1469254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05DA08-B2B5-B5FE-AB29-3D1EA2739BFB}"/>
              </a:ext>
            </a:extLst>
          </p:cNvPr>
          <p:cNvSpPr txBox="1"/>
          <p:nvPr/>
        </p:nvSpPr>
        <p:spPr>
          <a:xfrm>
            <a:off x="1262130" y="1469254"/>
            <a:ext cx="30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Suppression des doublons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FA4130-A728-2358-6827-7FEDC3EA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467" y="1653920"/>
            <a:ext cx="2725154" cy="216053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BFD4419-A903-C5BA-9E8E-AABE6C5B264E}"/>
              </a:ext>
            </a:extLst>
          </p:cNvPr>
          <p:cNvSpPr txBox="1"/>
          <p:nvPr/>
        </p:nvSpPr>
        <p:spPr>
          <a:xfrm>
            <a:off x="8565160" y="3838079"/>
            <a:ext cx="3116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err="1">
                <a:solidFill>
                  <a:schemeClr val="bg1"/>
                </a:solidFill>
              </a:rPr>
              <a:t>HeatMap</a:t>
            </a:r>
            <a:r>
              <a:rPr lang="fr-FR" sz="1500" b="1" dirty="0">
                <a:solidFill>
                  <a:schemeClr val="bg1"/>
                </a:solidFill>
              </a:rPr>
              <a:t> représentant les corrélations entres les variables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C79F39D-6962-1E27-713A-527C646040D1}"/>
              </a:ext>
            </a:extLst>
          </p:cNvPr>
          <p:cNvSpPr/>
          <p:nvPr/>
        </p:nvSpPr>
        <p:spPr>
          <a:xfrm>
            <a:off x="690379" y="1982381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ED912A-D164-5BE2-8EEE-A23BAF23A5C4}"/>
              </a:ext>
            </a:extLst>
          </p:cNvPr>
          <p:cNvSpPr txBox="1"/>
          <p:nvPr/>
        </p:nvSpPr>
        <p:spPr>
          <a:xfrm>
            <a:off x="1262130" y="1966299"/>
            <a:ext cx="685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Exclusion des données de relevé, trop corrélées avec nos </a:t>
            </a:r>
            <a:r>
              <a:rPr lang="fr-FR" dirty="0" err="1">
                <a:solidFill>
                  <a:schemeClr val="bg1"/>
                </a:solidFill>
              </a:rPr>
              <a:t>targets</a:t>
            </a:r>
            <a:r>
              <a:rPr lang="fr-FR" dirty="0">
                <a:solidFill>
                  <a:schemeClr val="bg1"/>
                </a:solidFill>
              </a:rPr>
              <a:t> pour éviter l’</a:t>
            </a:r>
            <a:r>
              <a:rPr lang="fr-FR" dirty="0" err="1">
                <a:solidFill>
                  <a:schemeClr val="bg1"/>
                </a:solidFill>
              </a:rPr>
              <a:t>overfit</a:t>
            </a:r>
            <a:r>
              <a:rPr lang="fr-FR" dirty="0">
                <a:solidFill>
                  <a:schemeClr val="bg1"/>
                </a:solidFill>
              </a:rPr>
              <a:t> et la fuite de données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C8D7F76-1591-E54D-074E-FA8B7C098C5C}"/>
              </a:ext>
            </a:extLst>
          </p:cNvPr>
          <p:cNvSpPr/>
          <p:nvPr/>
        </p:nvSpPr>
        <p:spPr>
          <a:xfrm>
            <a:off x="690379" y="2831068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9385A3-AE71-A83D-6D6B-0246708A11E0}"/>
              </a:ext>
            </a:extLst>
          </p:cNvPr>
          <p:cNvSpPr txBox="1"/>
          <p:nvPr/>
        </p:nvSpPr>
        <p:spPr>
          <a:xfrm>
            <a:off x="1166897" y="2831068"/>
            <a:ext cx="287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Isolement des bâtiments cibles, non-destinés à l’habitation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9D1407-1640-BBCF-2120-27D8D7060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94" y="2691418"/>
            <a:ext cx="1579540" cy="1205956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0897206-5C41-E4B4-DC03-151970C4F974}"/>
              </a:ext>
            </a:extLst>
          </p:cNvPr>
          <p:cNvSpPr/>
          <p:nvPr/>
        </p:nvSpPr>
        <p:spPr>
          <a:xfrm>
            <a:off x="690379" y="418601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C86DBD-21C7-F149-2B00-39BD71CFAE48}"/>
              </a:ext>
            </a:extLst>
          </p:cNvPr>
          <p:cNvSpPr txBox="1"/>
          <p:nvPr/>
        </p:nvSpPr>
        <p:spPr>
          <a:xfrm>
            <a:off x="1166897" y="4190961"/>
            <a:ext cx="30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Standardisation de données textuelles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8B01052-8E91-D11C-F632-CE9E3BB0C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916" y="4225374"/>
            <a:ext cx="2210159" cy="19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9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559A64-488D-1300-DEA7-0E5A0C55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CB70680-B443-E8DF-510A-8A7E61B8D5F8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2) Le nettoyage du jeu de données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40F5E512-68B9-997C-CB22-63F639E6934A}"/>
              </a:ext>
            </a:extLst>
          </p:cNvPr>
          <p:cNvSpPr/>
          <p:nvPr/>
        </p:nvSpPr>
        <p:spPr>
          <a:xfrm>
            <a:off x="690379" y="1469254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8FD427-2C94-05DF-F345-0393D991731D}"/>
              </a:ext>
            </a:extLst>
          </p:cNvPr>
          <p:cNvSpPr txBox="1"/>
          <p:nvPr/>
        </p:nvSpPr>
        <p:spPr>
          <a:xfrm>
            <a:off x="1166897" y="1469254"/>
            <a:ext cx="42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Suppression des </a:t>
            </a:r>
            <a:r>
              <a:rPr lang="fr-FR" dirty="0" err="1">
                <a:solidFill>
                  <a:schemeClr val="bg1"/>
                </a:solidFill>
              </a:rPr>
              <a:t>outliers</a:t>
            </a:r>
            <a:r>
              <a:rPr lang="fr-FR" dirty="0">
                <a:solidFill>
                  <a:schemeClr val="bg1"/>
                </a:solidFill>
              </a:rPr>
              <a:t> étiquetés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350F0A2-08DA-ECB9-3D48-65FB7DE5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78" y="1306017"/>
            <a:ext cx="2047875" cy="923925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066A31C-1E17-3A5B-7D05-8406BFFD719B}"/>
              </a:ext>
            </a:extLst>
          </p:cNvPr>
          <p:cNvSpPr/>
          <p:nvPr/>
        </p:nvSpPr>
        <p:spPr>
          <a:xfrm>
            <a:off x="690379" y="2385052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0A39D5-8C05-0366-E1F9-F6C59C08B17C}"/>
              </a:ext>
            </a:extLst>
          </p:cNvPr>
          <p:cNvSpPr txBox="1"/>
          <p:nvPr/>
        </p:nvSpPr>
        <p:spPr>
          <a:xfrm>
            <a:off x="1170676" y="2264801"/>
            <a:ext cx="8787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Traitement des valeurs manquantes « à la main » pour le peu d’individus concernés concernant les variables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- Compliance </a:t>
            </a:r>
            <a:r>
              <a:rPr lang="fr-FR" dirty="0" err="1">
                <a:solidFill>
                  <a:schemeClr val="bg1"/>
                </a:solidFill>
              </a:rPr>
              <a:t>Status</a:t>
            </a:r>
            <a:r>
              <a:rPr lang="fr-FR" dirty="0">
                <a:solidFill>
                  <a:schemeClr val="bg1"/>
                </a:solidFill>
              </a:rPr>
              <a:t>               - </a:t>
            </a:r>
            <a:r>
              <a:rPr lang="fr-FR" dirty="0" err="1">
                <a:solidFill>
                  <a:schemeClr val="bg1"/>
                </a:solidFill>
              </a:rPr>
              <a:t>SecondLargestPropertyUseType</a:t>
            </a:r>
            <a:r>
              <a:rPr lang="fr-FR" dirty="0">
                <a:solidFill>
                  <a:schemeClr val="bg1"/>
                </a:solidFill>
              </a:rPr>
              <a:t> (+GFA)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- </a:t>
            </a:r>
            <a:r>
              <a:rPr lang="fr-FR" dirty="0" err="1">
                <a:solidFill>
                  <a:schemeClr val="bg1"/>
                </a:solidFill>
              </a:rPr>
              <a:t>LargestPropertyUseType</a:t>
            </a:r>
            <a:r>
              <a:rPr lang="fr-FR" dirty="0">
                <a:solidFill>
                  <a:schemeClr val="bg1"/>
                </a:solidFill>
              </a:rPr>
              <a:t> (+GFA)       - </a:t>
            </a:r>
            <a:r>
              <a:rPr lang="fr-FR" dirty="0" err="1">
                <a:solidFill>
                  <a:schemeClr val="bg1"/>
                </a:solidFill>
              </a:rPr>
              <a:t>ThirdLargestPropertyUseType</a:t>
            </a:r>
            <a:r>
              <a:rPr lang="fr-FR" dirty="0">
                <a:solidFill>
                  <a:schemeClr val="bg1"/>
                </a:solidFill>
              </a:rPr>
              <a:t> (+GFA)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4E9962-2FCA-3226-FCBD-E5FA9CA64B2F}"/>
              </a:ext>
            </a:extLst>
          </p:cNvPr>
          <p:cNvSpPr txBox="1"/>
          <p:nvPr/>
        </p:nvSpPr>
        <p:spPr>
          <a:xfrm>
            <a:off x="816214" y="4368994"/>
            <a:ext cx="4477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cette partie, nous avons fait l’effort de ne jamais créer de valeurs fictives pour les individus, pour minimiser le biais, car le relevé a été minutieusement effectué par les agents.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4D6EAE7-AFDE-950A-D5EA-D234CDD2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03" y="3982997"/>
            <a:ext cx="1656502" cy="2259399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92FE3A2-7BED-A87C-C481-FBB4B912AA8A}"/>
              </a:ext>
            </a:extLst>
          </p:cNvPr>
          <p:cNvCxnSpPr>
            <a:cxnSpLocks/>
          </p:cNvCxnSpPr>
          <p:nvPr/>
        </p:nvCxnSpPr>
        <p:spPr>
          <a:xfrm flipV="1">
            <a:off x="6859978" y="5050172"/>
            <a:ext cx="1629681" cy="71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E5E2D-C881-2957-81C5-63F7DFB48FD8}"/>
              </a:ext>
            </a:extLst>
          </p:cNvPr>
          <p:cNvSpPr txBox="1"/>
          <p:nvPr/>
        </p:nvSpPr>
        <p:spPr>
          <a:xfrm>
            <a:off x="8598716" y="4788562"/>
            <a:ext cx="165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ESS non traité pour le moment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BDED83E-D630-B359-A4A7-C3ABE0EF9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553" y="5612758"/>
            <a:ext cx="645851" cy="5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2BA7B88-2298-8F8E-B06F-77517210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E201AF7-8158-0D4C-30C6-DD5FB884C617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3B101A9-EDBE-A061-A9BF-5D5E4B99F98D}"/>
              </a:ext>
            </a:extLst>
          </p:cNvPr>
          <p:cNvSpPr/>
          <p:nvPr/>
        </p:nvSpPr>
        <p:spPr>
          <a:xfrm>
            <a:off x="690379" y="1469254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91A29B-1A88-20AC-5173-C43B060E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2" y="1197530"/>
            <a:ext cx="2634667" cy="21077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8BEA48-E276-DE97-BC84-A3DB09FCE544}"/>
              </a:ext>
            </a:extLst>
          </p:cNvPr>
          <p:cNvSpPr txBox="1"/>
          <p:nvPr/>
        </p:nvSpPr>
        <p:spPr>
          <a:xfrm>
            <a:off x="8466811" y="3305264"/>
            <a:ext cx="31163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err="1">
                <a:solidFill>
                  <a:schemeClr val="bg1"/>
                </a:solidFill>
              </a:rPr>
              <a:t>HeatMap</a:t>
            </a:r>
            <a:r>
              <a:rPr lang="fr-FR" sz="1500" b="1" dirty="0">
                <a:solidFill>
                  <a:schemeClr val="bg1"/>
                </a:solidFill>
              </a:rPr>
              <a:t> représentant les corrélations entres les variables après nettoyage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131AD5-CD7F-21C2-1B3D-1068C346D56B}"/>
              </a:ext>
            </a:extLst>
          </p:cNvPr>
          <p:cNvSpPr txBox="1"/>
          <p:nvPr/>
        </p:nvSpPr>
        <p:spPr>
          <a:xfrm>
            <a:off x="1262130" y="1469254"/>
            <a:ext cx="679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variables qui serviront nos algorithmes ML ne sont pas corrélées, sauf cas triviaux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075EFFB-D5F7-9A39-F098-F670858783B9}"/>
              </a:ext>
            </a:extLst>
          </p:cNvPr>
          <p:cNvSpPr/>
          <p:nvPr/>
        </p:nvSpPr>
        <p:spPr>
          <a:xfrm>
            <a:off x="690379" y="4327422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61D66-30E2-EBB2-2EAF-46D212245BF6}"/>
              </a:ext>
            </a:extLst>
          </p:cNvPr>
          <p:cNvSpPr txBox="1"/>
          <p:nvPr/>
        </p:nvSpPr>
        <p:spPr>
          <a:xfrm>
            <a:off x="1166897" y="4053293"/>
            <a:ext cx="6606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Nous pouvons supposer qu’une réduction dimensionnelle serait possible si le nombre d’individus était plus élevé, pour lutter contre le fléau de la dimension.</a:t>
            </a:r>
          </a:p>
        </p:txBody>
      </p:sp>
    </p:spTree>
    <p:extLst>
      <p:ext uri="{BB962C8B-B14F-4D97-AF65-F5344CB8AC3E}">
        <p14:creationId xmlns:p14="http://schemas.microsoft.com/office/powerpoint/2010/main" val="349243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71E8A28-17B6-FE56-4C90-E936ADA3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208440-26DE-6A84-2DBF-5D93467842EA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3) Analyse Exploratoire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54CA3E-78AC-FEA3-4853-71B72E4EC906}"/>
              </a:ext>
            </a:extLst>
          </p:cNvPr>
          <p:cNvSpPr txBox="1"/>
          <p:nvPr/>
        </p:nvSpPr>
        <p:spPr>
          <a:xfrm>
            <a:off x="4132992" y="1113467"/>
            <a:ext cx="33121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500" u="sng" dirty="0">
                <a:solidFill>
                  <a:schemeClr val="bg1"/>
                </a:solidFill>
              </a:rPr>
              <a:t>Distribution de quelques variables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C39052-1786-2917-2AB8-F6E5E5A7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8" y="1436632"/>
            <a:ext cx="1922255" cy="14489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31EB55-3CC2-AAC1-CD23-9B1F6BEB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788" y="1436632"/>
            <a:ext cx="1922255" cy="14841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81F8BEA-F2B2-4EDE-2D07-503BD64DA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500" y="1436633"/>
            <a:ext cx="2068672" cy="14841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4FEAE2-512C-EA21-D552-2F32D2AD6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659" y="1436632"/>
            <a:ext cx="2000170" cy="14959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CFA12C0-BD8F-2CF7-A78F-A8DD2E6E2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5788" y="1448260"/>
            <a:ext cx="1927699" cy="14842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59DF642-9B3C-3701-E7E7-D0E1CC6A0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728" y="3208732"/>
            <a:ext cx="2993259" cy="74696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987C1E3-BCCD-D46D-B029-571BF0F26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4987" y="3208732"/>
            <a:ext cx="2993259" cy="74559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1E2ABBF-6E90-E88F-C50B-BCC3288EB1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0167" y="3208732"/>
            <a:ext cx="2653153" cy="74559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335154A-6272-C21E-7005-A17D3A4077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831" y="4331586"/>
            <a:ext cx="1842458" cy="141294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889940D-DE6B-F34B-E6A4-5FAFB30259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9143" y="4350397"/>
            <a:ext cx="1842458" cy="139413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D67EB9E-A46D-0021-F286-02FE5C73F6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6092" y="4254673"/>
            <a:ext cx="2795237" cy="80299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267810F-1D15-EE9D-373D-A9E657D838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1691" y="5166376"/>
            <a:ext cx="2809542" cy="74786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A2BF0F15-41A6-8AB6-3EE7-5D48F018F52F}"/>
              </a:ext>
            </a:extLst>
          </p:cNvPr>
          <p:cNvSpPr txBox="1"/>
          <p:nvPr/>
        </p:nvSpPr>
        <p:spPr>
          <a:xfrm>
            <a:off x="1462325" y="5975485"/>
            <a:ext cx="825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 priori, il n’y a que peu de variables de « comportement  loi normale »</a:t>
            </a:r>
          </a:p>
        </p:txBody>
      </p:sp>
    </p:spTree>
    <p:extLst>
      <p:ext uri="{BB962C8B-B14F-4D97-AF65-F5344CB8AC3E}">
        <p14:creationId xmlns:p14="http://schemas.microsoft.com/office/powerpoint/2010/main" val="182583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0A93037-0BB9-4F4A-7B73-CDE3A4DC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66" y="5730648"/>
            <a:ext cx="1656502" cy="6141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081B65-C725-9594-71E5-0326F38C9065}"/>
              </a:ext>
            </a:extLst>
          </p:cNvPr>
          <p:cNvSpPr txBox="1"/>
          <p:nvPr/>
        </p:nvSpPr>
        <p:spPr>
          <a:xfrm>
            <a:off x="1262130" y="682580"/>
            <a:ext cx="905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bg1"/>
                </a:solidFill>
              </a:rPr>
              <a:t>4) </a:t>
            </a:r>
            <a:r>
              <a:rPr lang="fr-FR" sz="2200" b="1" dirty="0" err="1">
                <a:solidFill>
                  <a:schemeClr val="bg1"/>
                </a:solidFill>
              </a:rPr>
              <a:t>Feature</a:t>
            </a:r>
            <a:r>
              <a:rPr lang="fr-FR" sz="2200" b="1" dirty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4C98BFE-56FD-3AEA-93D5-E3AFC4500BC6}"/>
              </a:ext>
            </a:extLst>
          </p:cNvPr>
          <p:cNvSpPr/>
          <p:nvPr/>
        </p:nvSpPr>
        <p:spPr>
          <a:xfrm>
            <a:off x="673601" y="1681955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0329F3-2859-EE2A-0007-705C786AF33B}"/>
              </a:ext>
            </a:extLst>
          </p:cNvPr>
          <p:cNvSpPr txBox="1"/>
          <p:nvPr/>
        </p:nvSpPr>
        <p:spPr>
          <a:xfrm>
            <a:off x="1262129" y="1495602"/>
            <a:ext cx="9870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Au début, j’avais supprimé bien plus de variables, que je trouvais inintéressantes mais qui ont été ajoutées a posteriori du premier jet pour regarder leur impact sur les performances des modèles. Cet impact est réel (latitude, longitude, second /</a:t>
            </a:r>
            <a:r>
              <a:rPr lang="fr-FR" sz="1500" dirty="0" err="1">
                <a:solidFill>
                  <a:schemeClr val="bg1"/>
                </a:solidFill>
              </a:rPr>
              <a:t>third</a:t>
            </a:r>
            <a:r>
              <a:rPr lang="fr-FR" sz="1500" dirty="0">
                <a:solidFill>
                  <a:schemeClr val="bg1"/>
                </a:solidFill>
              </a:rPr>
              <a:t> </a:t>
            </a:r>
            <a:r>
              <a:rPr lang="fr-FR" sz="1500" dirty="0" err="1">
                <a:solidFill>
                  <a:schemeClr val="bg1"/>
                </a:solidFill>
              </a:rPr>
              <a:t>LargestPropertyUseType</a:t>
            </a:r>
            <a:r>
              <a:rPr lang="fr-FR" sz="1500" dirty="0">
                <a:solidFill>
                  <a:schemeClr val="bg1"/>
                </a:solidFill>
              </a:rPr>
              <a:t>), c’est un </a:t>
            </a:r>
            <a:r>
              <a:rPr lang="fr-FR" sz="1500" dirty="0" err="1">
                <a:solidFill>
                  <a:schemeClr val="bg1"/>
                </a:solidFill>
              </a:rPr>
              <a:t>feature</a:t>
            </a:r>
            <a:r>
              <a:rPr lang="fr-FR" sz="1500" dirty="0">
                <a:solidFill>
                  <a:schemeClr val="bg1"/>
                </a:solidFill>
              </a:rPr>
              <a:t>-engineering par allers-retours.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860F4AE-580A-61A8-5C94-77B202B42848}"/>
              </a:ext>
            </a:extLst>
          </p:cNvPr>
          <p:cNvSpPr/>
          <p:nvPr/>
        </p:nvSpPr>
        <p:spPr>
          <a:xfrm>
            <a:off x="673601" y="3113881"/>
            <a:ext cx="476518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0FC186-D3BE-2CC4-7CC3-9CAC77348064}"/>
              </a:ext>
            </a:extLst>
          </p:cNvPr>
          <p:cNvSpPr txBox="1"/>
          <p:nvPr/>
        </p:nvSpPr>
        <p:spPr>
          <a:xfrm>
            <a:off x="1262128" y="3135277"/>
            <a:ext cx="994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Transformation logarithmique de la </a:t>
            </a:r>
            <a:r>
              <a:rPr lang="fr-FR" dirty="0" err="1">
                <a:solidFill>
                  <a:schemeClr val="bg1"/>
                </a:solidFill>
              </a:rPr>
              <a:t>target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SiteEnergyUse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kbtu</a:t>
            </a:r>
            <a:r>
              <a:rPr lang="fr-FR" dirty="0">
                <a:solidFill>
                  <a:schemeClr val="bg1"/>
                </a:solidFill>
              </a:rPr>
              <a:t>) pour changer les ordres de grandeur et création de cette nouvelle variable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C30D197-E342-4176-793F-E94F9A3D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1" y="3792723"/>
            <a:ext cx="4686964" cy="5992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F36C8D3-AD6B-30D6-9330-BF16384B8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19" y="4345425"/>
            <a:ext cx="2831878" cy="2033946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CE38BA1-FA5D-194C-A57E-11C8E1B33231}"/>
              </a:ext>
            </a:extLst>
          </p:cNvPr>
          <p:cNvCxnSpPr/>
          <p:nvPr/>
        </p:nvCxnSpPr>
        <p:spPr>
          <a:xfrm>
            <a:off x="5360565" y="5159229"/>
            <a:ext cx="1602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FB482D9B-041B-2AAF-8D89-7B93F07F1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576" y="4870017"/>
            <a:ext cx="3683641" cy="57842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D552DC6-1372-C482-0232-E6B8A8F44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576" y="5730649"/>
            <a:ext cx="2758882" cy="3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05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604</TotalTime>
  <Words>1356</Words>
  <Application>Microsoft Office PowerPoint</Application>
  <PresentationFormat>Grand écran</PresentationFormat>
  <Paragraphs>113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Century Gothic</vt:lpstr>
      <vt:lpstr>Montserrat</vt:lpstr>
      <vt:lpstr>Wingdings 3</vt:lpstr>
      <vt:lpstr>Salle d’ions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Boulat</dc:creator>
  <cp:lastModifiedBy>Alexandre Boulat</cp:lastModifiedBy>
  <cp:revision>1</cp:revision>
  <dcterms:created xsi:type="dcterms:W3CDTF">2022-07-30T11:09:01Z</dcterms:created>
  <dcterms:modified xsi:type="dcterms:W3CDTF">2022-07-31T10:43:02Z</dcterms:modified>
</cp:coreProperties>
</file>