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a358b4e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a358b4e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8a358b4e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8a358b4e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8a358b4e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8a358b4e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a358b4e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a358b4e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8a358b4e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8a358b4e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Linette/Nora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Linette: </a:t>
            </a:r>
            <a:r>
              <a:rPr lang="en" sz="1400">
                <a:solidFill>
                  <a:schemeClr val="dk1"/>
                </a:solidFill>
              </a:rPr>
              <a:t>(when making event, user could customize what their event would fall under i.e. sports but limit to doing 3-5 interests per event so event not so broad)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8abdeb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8abdeb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Nora/Linette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a358b4e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a358b4e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Janeen- navigation bar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Grouping: if they look the same and/or they’re next to each other, people associate them together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a358b4e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a358b4e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a358b4e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a358b4e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Linette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2121" l="0" r="0" t="25905"/>
          <a:stretch/>
        </p:blipFill>
        <p:spPr>
          <a:xfrm>
            <a:off x="1195125" y="666575"/>
            <a:ext cx="6753750" cy="42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-116050"/>
            <a:ext cx="8520600" cy="12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(Events App)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543100"/>
            <a:ext cx="85206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By: Jeremy Aranguren, Nora Bonifas, Maya Gocal, Linette Maliakal, and Janeen Soria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969025"/>
            <a:ext cx="85206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Purpose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Allow people to find a fun event in their area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Meet people who would like to attend an event with you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Help users make new friends with similar interests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Help users find places where they can </a:t>
            </a:r>
            <a:r>
              <a:rPr lang="en">
                <a:solidFill>
                  <a:srgbClr val="FFFFFF"/>
                </a:solidFill>
              </a:rPr>
              <a:t>participate</a:t>
            </a:r>
            <a:r>
              <a:rPr lang="en">
                <a:solidFill>
                  <a:srgbClr val="FFFFFF"/>
                </a:solidFill>
              </a:rPr>
              <a:t> in something they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Structure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Apache Cordova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Firebase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HTML, CSS, and JavaScript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Geolocation plugin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Google Maps API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Sketches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6" y="1017725"/>
            <a:ext cx="2932327" cy="390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994" y="996624"/>
            <a:ext cx="2964004" cy="395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900" y="1005213"/>
            <a:ext cx="2932327" cy="3909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Splash Screen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Events Screen (also the home screen)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Individual events screens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Displays more details about the event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Interests Screen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Individual interest screens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Allows user to view how many people share the same interest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Allows user to find events related to that interest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Profile Screen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Shows user their picture, name, and age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Displays their saved interests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Shows events they are going to attend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Completed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Structure of information on events in json file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Authentication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TODO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Archiving of past events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Gathering coordinates of events generated from map function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Addition of new event info into db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Associating interests with various events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Authentication storage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Need to store usernames and passwords using Linette’s account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26889" t="0"/>
          <a:stretch/>
        </p:blipFill>
        <p:spPr>
          <a:xfrm>
            <a:off x="5055375" y="266800"/>
            <a:ext cx="4038326" cy="47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0" l="0" r="17945" t="0"/>
          <a:stretch/>
        </p:blipFill>
        <p:spPr>
          <a:xfrm>
            <a:off x="174875" y="524825"/>
            <a:ext cx="2294001" cy="447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6800" y="524825"/>
            <a:ext cx="2126229" cy="42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Navigation bar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Icons: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Easier for users to distinguish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More pleasing to see than using text for </a:t>
            </a:r>
            <a:r>
              <a:rPr lang="en">
                <a:solidFill>
                  <a:srgbClr val="FFFFFF"/>
                </a:solidFill>
              </a:rPr>
              <a:t>navigation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Boxes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Events and Interests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Grouping: different colors and have different sized boxes so users can easily differentiate them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Rectangles = dark green, events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Squares = dark purple, interests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Chosen name (Campfire)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It’s a gathering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Campfires are associated with connecting with other people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Can be associated with a new experience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Colors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Idea of blue flames in a fire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Coolors.co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Went through many different colors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Choose darker colors since campfires are usually done in dark settings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Splash Screen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Simple, minimalistic but not ordinary design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125" y="1116625"/>
            <a:ext cx="1746175" cy="34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Ideas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Filtering system of events (avoid </a:t>
            </a:r>
            <a:r>
              <a:rPr lang="en">
                <a:solidFill>
                  <a:srgbClr val="FFFFFF"/>
                </a:solidFill>
              </a:rPr>
              <a:t>inappropriate</a:t>
            </a:r>
            <a:r>
              <a:rPr lang="en">
                <a:solidFill>
                  <a:srgbClr val="FFFFFF"/>
                </a:solidFill>
              </a:rPr>
              <a:t> created events)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Custom Icon/Buttons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Database organization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Social Media </a:t>
            </a:r>
            <a:r>
              <a:rPr lang="en">
                <a:solidFill>
                  <a:srgbClr val="FFFFFF"/>
                </a:solidFill>
              </a:rPr>
              <a:t>Authentication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Getting social media permission for getting user profile’s interests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