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776ea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776ea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- recap of what our app is, decided to use Cordova because some of us are familiar with HTML and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Jeremy- last bullet point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6c53a6f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6c53a6f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Nora- adding we are trying really hard not to get caught up in design, because we want to achieve a certain level of functionality first. We know what we want our app to look like, but we don’t have a finished functional program to make look good quite yet. We are getting there tho!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776eac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776eac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Janeen</a:t>
            </a:r>
            <a:br>
              <a:rPr lang="en"/>
            </a:br>
            <a:r>
              <a:rPr lang="en"/>
              <a:t>In </a:t>
            </a:r>
            <a:r>
              <a:rPr lang="en"/>
              <a:t>our first sketch, we only had the icons and title at the top, they didn’t look grouped together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4f2a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4f2a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6c53a6f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6c53a6f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Linette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6c53a6fc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6c53a6f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branch (buttons/access to other screens, geolocation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Janeen branch (navigation bar/access to other screens)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App: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 Week Assessment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83950" y="3772525"/>
            <a:ext cx="39828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Jeremy Aranguren, Nora Bonifas, Maria Gocal-Kappos, Linette Maliakal, and Janeen Soria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Using Apache Cordova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HTML, CSS, </a:t>
            </a: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Cross-platform</a:t>
            </a:r>
            <a:r>
              <a:rPr lang="en">
                <a:solidFill>
                  <a:srgbClr val="FFFFFF"/>
                </a:solidFill>
              </a:rPr>
              <a:t> (main focus on Android)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Have a wider audience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Would not limit users from finding other people who are interested in an activity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Sensors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Geolocation: helps user find events and other users who are interested in the same activity based on their current location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Some functional navigational buttons appear on emulator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Buttons lead to intended screens/pages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Created files for the screens/pages of the app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Profile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Home/Events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Interests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Settings page→ Geolocation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Created horizontal navigation bar at the top of the screens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Currently deciding on the colors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231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Sticky navigation bar with icons/buttons over it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Easy, consistent access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Grouping, easy to identify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25" y="2273538"/>
            <a:ext cx="4664626" cy="11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25" y="3541402"/>
            <a:ext cx="4664626" cy="11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49" y="445013"/>
            <a:ext cx="2682575" cy="44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675" y="896862"/>
            <a:ext cx="2837722" cy="378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Developing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Firebase storage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User verification through Firebase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Getting database started up with imported JSON files once made for events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Improving geolocation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Implementation of Flexbox for consistent UI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750" y="2737500"/>
            <a:ext cx="5218901" cy="23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