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steach422.github.io/coursework/#assessment2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http://csteach422.github.io/coursework/#assessment2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2a84d22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2a84d22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1be318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1be318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1be318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1be31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af1af6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af1af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Linette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1be318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1be318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PhluffyPanda - We talked about users having their own profile and being able to see other people's profile. And we said that if we see other people's profiles, it would be a thing that slides into the screen, so does that mean that that feature appears when users look at events and tap on the people who are going there?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Maybe instead of the sliding feature we can do this? Generally i dont think users should have profiles that have a lot on it or else itll feel like tinder where people look at each others' profiles a lot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1be318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1be318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Janeen 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 </a:t>
            </a:r>
            <a:r>
              <a:rPr lang="en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Show most recently viewed at the top 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5e2ca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5e2ca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.to/5V4HF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Aranguren, Nora Bonifas, Maria Gocal-Kappos, Linette Maliakal, and Janeen Soria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194" y="659112"/>
            <a:ext cx="2964004" cy="395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01" y="735300"/>
            <a:ext cx="2932327" cy="390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300" y="680213"/>
            <a:ext cx="2932327" cy="390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Influences: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Facebook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People want to connect with others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Has an events feature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Dating apps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People want to find other people who share similarities with them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Helps find other users within a certain distance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Purpose for our app</a:t>
            </a:r>
            <a:endParaRPr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○"/>
            </a:pPr>
            <a:r>
              <a:rPr lang="en">
                <a:solidFill>
                  <a:srgbClr val="FFFFFF"/>
                </a:solidFill>
              </a:rPr>
              <a:t>Allow people to easily find a fun event in their area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</a:t>
            </a:r>
            <a:r>
              <a:rPr lang="en">
                <a:solidFill>
                  <a:srgbClr val="FFFFFF"/>
                </a:solidFill>
              </a:rPr>
              <a:t>elp users make new friends with similar interests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Help users find places where they can participate in something they are interested in</a:t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Events/Interests App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Relies on geolocation to find nearby events and places for an interest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Users have own account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Profile page, events page, and an interests page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Audience: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Anyone who is interested in socializing with others from a certain activity and/or interest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People who may want to have more interests or learn something new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Page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home page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Users can quickly see what events are happening soon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Profile icon (top left)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Tap or slide right</a:t>
            </a:r>
            <a:r>
              <a:rPr lang="en">
                <a:solidFill>
                  <a:srgbClr val="FFFFFF"/>
                </a:solidFill>
              </a:rPr>
              <a:t> to go to your own profile page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For quick access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Interests icon (top right)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Tap or slide left to go to the interests page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users can’t see events they are interested in, then they can go find events through specific interests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Most recent events appear at top, then later dates are below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 chronological order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Long rectangles that users can tap 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Page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own profile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Can access through icon with the P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 small picture, their age, tags of their interests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Rating of the person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To show if the user is reliable when going to events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To show if user is respectful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See the upcoming events you will be attending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Other users’ profile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Can access when viewing who is going to an event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Tap on profile and a small bubble will appear over screen to allow viewers an idea on who they are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Interests Page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Search bar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Helps users find interests easily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Profile icon (right) to allow users easy access to the other pages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Events icon (left) to allow users easy access to the other pages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Interests are boxes that users can tap on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Each interest has their own page that shows its events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Shows users who are interested in it if there are no events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Interests are shown in alphabetical order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  <a:hlinkClick r:id="rId3"/>
              </a:rPr>
              <a:t>https://pr.to/5V4HF6/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