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2.xml"/><Relationship Id="rId18" Type="http://schemas.openxmlformats.org/officeDocument/2006/relationships/font" Target="fonts/Merriweather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3600"/>
              <a:buNone/>
              <a:defRPr sz="3600"/>
            </a:lvl1pPr>
            <a:lvl2pPr lvl="1" rtl="0">
              <a:spcBef>
                <a:spcPts val="0"/>
              </a:spcBef>
              <a:buSzPts val="3600"/>
              <a:buNone/>
              <a:defRPr sz="3600"/>
            </a:lvl2pPr>
            <a:lvl3pPr lvl="2" rtl="0">
              <a:spcBef>
                <a:spcPts val="0"/>
              </a:spcBef>
              <a:buSzPts val="3600"/>
              <a:buNone/>
              <a:defRPr sz="3600"/>
            </a:lvl3pPr>
            <a:lvl4pPr lvl="3" rtl="0">
              <a:spcBef>
                <a:spcPts val="0"/>
              </a:spcBef>
              <a:buSzPts val="3600"/>
              <a:buNone/>
              <a:defRPr sz="3600"/>
            </a:lvl4pPr>
            <a:lvl5pPr lvl="4" rtl="0">
              <a:spcBef>
                <a:spcPts val="0"/>
              </a:spcBef>
              <a:buSzPts val="3600"/>
              <a:buNone/>
              <a:defRPr sz="3600"/>
            </a:lvl5pPr>
            <a:lvl6pPr lvl="5" rtl="0">
              <a:spcBef>
                <a:spcPts val="0"/>
              </a:spcBef>
              <a:buSzPts val="3600"/>
              <a:buNone/>
              <a:defRPr sz="3600"/>
            </a:lvl6pPr>
            <a:lvl7pPr lvl="6" rtl="0">
              <a:spcBef>
                <a:spcPts val="0"/>
              </a:spcBef>
              <a:buSzPts val="3600"/>
              <a:buNone/>
              <a:defRPr sz="3600"/>
            </a:lvl7pPr>
            <a:lvl8pPr lvl="7" rtl="0">
              <a:spcBef>
                <a:spcPts val="0"/>
              </a:spcBef>
              <a:buSzPts val="3600"/>
              <a:buNone/>
              <a:defRPr sz="3600"/>
            </a:lvl8pPr>
            <a:lvl9pPr lvl="8" rtl="0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3600"/>
              <a:buNone/>
              <a:defRPr sz="3600"/>
            </a:lvl1pPr>
            <a:lvl2pPr lvl="1" rtl="0">
              <a:spcBef>
                <a:spcPts val="0"/>
              </a:spcBef>
              <a:buSzPts val="3600"/>
              <a:buNone/>
              <a:defRPr sz="3600"/>
            </a:lvl2pPr>
            <a:lvl3pPr lvl="2" rtl="0">
              <a:spcBef>
                <a:spcPts val="0"/>
              </a:spcBef>
              <a:buSzPts val="3600"/>
              <a:buNone/>
              <a:defRPr sz="3600"/>
            </a:lvl3pPr>
            <a:lvl4pPr lvl="3" rtl="0">
              <a:spcBef>
                <a:spcPts val="0"/>
              </a:spcBef>
              <a:buSzPts val="3600"/>
              <a:buNone/>
              <a:defRPr sz="3600"/>
            </a:lvl4pPr>
            <a:lvl5pPr lvl="4" rtl="0">
              <a:spcBef>
                <a:spcPts val="0"/>
              </a:spcBef>
              <a:buSzPts val="3600"/>
              <a:buNone/>
              <a:defRPr sz="3600"/>
            </a:lvl5pPr>
            <a:lvl6pPr lvl="5" rtl="0">
              <a:spcBef>
                <a:spcPts val="0"/>
              </a:spcBef>
              <a:buSzPts val="3600"/>
              <a:buNone/>
              <a:defRPr sz="3600"/>
            </a:lvl6pPr>
            <a:lvl7pPr lvl="6" rtl="0">
              <a:spcBef>
                <a:spcPts val="0"/>
              </a:spcBef>
              <a:buSzPts val="3600"/>
              <a:buNone/>
              <a:defRPr sz="3600"/>
            </a:lvl7pPr>
            <a:lvl8pPr lvl="7" rtl="0">
              <a:spcBef>
                <a:spcPts val="0"/>
              </a:spcBef>
              <a:buSzPts val="3600"/>
              <a:buNone/>
              <a:defRPr sz="3600"/>
            </a:lvl8pPr>
            <a:lvl9pPr lvl="8" rtl="0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300"/>
              <a:buChar char="●"/>
              <a:defRPr/>
            </a:lvl1pPr>
            <a:lvl2pPr lvl="1" rtl="0">
              <a:spcBef>
                <a:spcPts val="0"/>
              </a:spcBef>
              <a:buSzPts val="1100"/>
              <a:buChar char="○"/>
              <a:defRPr/>
            </a:lvl2pPr>
            <a:lvl3pPr lvl="2" rtl="0">
              <a:spcBef>
                <a:spcPts val="0"/>
              </a:spcBef>
              <a:buSzPts val="1100"/>
              <a:buChar char="■"/>
              <a:defRPr/>
            </a:lvl3pPr>
            <a:lvl4pPr lvl="3" rtl="0">
              <a:spcBef>
                <a:spcPts val="0"/>
              </a:spcBef>
              <a:buSzPts val="1100"/>
              <a:buChar char="●"/>
              <a:defRPr/>
            </a:lvl4pPr>
            <a:lvl5pPr lvl="4" rtl="0">
              <a:spcBef>
                <a:spcPts val="0"/>
              </a:spcBef>
              <a:buSzPts val="1100"/>
              <a:buChar char="○"/>
              <a:defRPr/>
            </a:lvl5pPr>
            <a:lvl6pPr lvl="5" rtl="0">
              <a:spcBef>
                <a:spcPts val="0"/>
              </a:spcBef>
              <a:buSzPts val="1100"/>
              <a:buChar char="■"/>
              <a:defRPr/>
            </a:lvl6pPr>
            <a:lvl7pPr lvl="6" rtl="0">
              <a:spcBef>
                <a:spcPts val="0"/>
              </a:spcBef>
              <a:buSzPts val="1100"/>
              <a:buChar char="●"/>
              <a:defRPr/>
            </a:lvl7pPr>
            <a:lvl8pPr lvl="7" rtl="0">
              <a:spcBef>
                <a:spcPts val="0"/>
              </a:spcBef>
              <a:buSzPts val="1100"/>
              <a:buChar char="○"/>
              <a:defRPr/>
            </a:lvl8pPr>
            <a:lvl9pPr lvl="8" rtl="0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300"/>
              <a:buChar char="●"/>
              <a:defRPr/>
            </a:lvl1pPr>
            <a:lvl2pPr lvl="1" rtl="0">
              <a:spcBef>
                <a:spcPts val="0"/>
              </a:spcBef>
              <a:buSzPts val="1100"/>
              <a:buChar char="○"/>
              <a:defRPr/>
            </a:lvl2pPr>
            <a:lvl3pPr lvl="2" rtl="0">
              <a:spcBef>
                <a:spcPts val="0"/>
              </a:spcBef>
              <a:buSzPts val="1100"/>
              <a:buChar char="■"/>
              <a:defRPr/>
            </a:lvl3pPr>
            <a:lvl4pPr lvl="3" rtl="0">
              <a:spcBef>
                <a:spcPts val="0"/>
              </a:spcBef>
              <a:buSzPts val="1100"/>
              <a:buChar char="●"/>
              <a:defRPr/>
            </a:lvl4pPr>
            <a:lvl5pPr lvl="4" rtl="0">
              <a:spcBef>
                <a:spcPts val="0"/>
              </a:spcBef>
              <a:buSzPts val="1100"/>
              <a:buChar char="○"/>
              <a:defRPr/>
            </a:lvl5pPr>
            <a:lvl6pPr lvl="5" rtl="0">
              <a:spcBef>
                <a:spcPts val="0"/>
              </a:spcBef>
              <a:buSzPts val="1100"/>
              <a:buChar char="■"/>
              <a:defRPr/>
            </a:lvl6pPr>
            <a:lvl7pPr lvl="6" rtl="0">
              <a:spcBef>
                <a:spcPts val="0"/>
              </a:spcBef>
              <a:buSzPts val="1100"/>
              <a:buChar char="●"/>
              <a:defRPr/>
            </a:lvl7pPr>
            <a:lvl8pPr lvl="7" rtl="0">
              <a:spcBef>
                <a:spcPts val="0"/>
              </a:spcBef>
              <a:buSzPts val="1100"/>
              <a:buChar char="○"/>
              <a:defRPr/>
            </a:lvl8pPr>
            <a:lvl9pPr lvl="8" rtl="0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300"/>
              <a:buChar char="●"/>
              <a:defRPr/>
            </a:lvl1pPr>
            <a:lvl2pPr lvl="1" rtl="0">
              <a:spcBef>
                <a:spcPts val="0"/>
              </a:spcBef>
              <a:buSzPts val="1100"/>
              <a:buChar char="○"/>
              <a:defRPr/>
            </a:lvl2pPr>
            <a:lvl3pPr lvl="2" rtl="0">
              <a:spcBef>
                <a:spcPts val="0"/>
              </a:spcBef>
              <a:buSzPts val="1100"/>
              <a:buChar char="■"/>
              <a:defRPr/>
            </a:lvl3pPr>
            <a:lvl4pPr lvl="3" rtl="0">
              <a:spcBef>
                <a:spcPts val="0"/>
              </a:spcBef>
              <a:buSzPts val="1100"/>
              <a:buChar char="●"/>
              <a:defRPr/>
            </a:lvl4pPr>
            <a:lvl5pPr lvl="4" rtl="0">
              <a:spcBef>
                <a:spcPts val="0"/>
              </a:spcBef>
              <a:buSzPts val="1100"/>
              <a:buChar char="○"/>
              <a:defRPr/>
            </a:lvl5pPr>
            <a:lvl6pPr lvl="5" rtl="0">
              <a:spcBef>
                <a:spcPts val="0"/>
              </a:spcBef>
              <a:buSzPts val="1100"/>
              <a:buChar char="■"/>
              <a:defRPr/>
            </a:lvl6pPr>
            <a:lvl7pPr lvl="6" rtl="0">
              <a:spcBef>
                <a:spcPts val="0"/>
              </a:spcBef>
              <a:buSzPts val="1100"/>
              <a:buChar char="●"/>
              <a:defRPr/>
            </a:lvl7pPr>
            <a:lvl8pPr lvl="7" rtl="0">
              <a:spcBef>
                <a:spcPts val="0"/>
              </a:spcBef>
              <a:buSzPts val="1100"/>
              <a:buChar char="○"/>
              <a:defRPr/>
            </a:lvl8pPr>
            <a:lvl9pPr lvl="8" rtl="0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ts val="3600"/>
              <a:buNone/>
              <a:defRPr sz="3600"/>
            </a:lvl1pPr>
            <a:lvl2pPr lvl="1" rtl="0">
              <a:spcBef>
                <a:spcPts val="0"/>
              </a:spcBef>
              <a:buSzPts val="3600"/>
              <a:buNone/>
              <a:defRPr sz="3600"/>
            </a:lvl2pPr>
            <a:lvl3pPr lvl="2" rtl="0">
              <a:spcBef>
                <a:spcPts val="0"/>
              </a:spcBef>
              <a:buSzPts val="3600"/>
              <a:buNone/>
              <a:defRPr sz="3600"/>
            </a:lvl3pPr>
            <a:lvl4pPr lvl="3" rtl="0">
              <a:spcBef>
                <a:spcPts val="0"/>
              </a:spcBef>
              <a:buSzPts val="3600"/>
              <a:buNone/>
              <a:defRPr sz="3600"/>
            </a:lvl4pPr>
            <a:lvl5pPr lvl="4" rtl="0">
              <a:spcBef>
                <a:spcPts val="0"/>
              </a:spcBef>
              <a:buSzPts val="3600"/>
              <a:buNone/>
              <a:defRPr sz="3600"/>
            </a:lvl5pPr>
            <a:lvl6pPr lvl="5" rtl="0">
              <a:spcBef>
                <a:spcPts val="0"/>
              </a:spcBef>
              <a:buSzPts val="3600"/>
              <a:buNone/>
              <a:defRPr sz="3600"/>
            </a:lvl6pPr>
            <a:lvl7pPr lvl="6" rtl="0">
              <a:spcBef>
                <a:spcPts val="0"/>
              </a:spcBef>
              <a:buSzPts val="3600"/>
              <a:buNone/>
              <a:defRPr sz="3600"/>
            </a:lvl7pPr>
            <a:lvl8pPr lvl="7" rtl="0">
              <a:spcBef>
                <a:spcPts val="0"/>
              </a:spcBef>
              <a:buSzPts val="3600"/>
              <a:buNone/>
              <a:defRPr sz="3600"/>
            </a:lvl8pPr>
            <a:lvl9pPr lvl="8" rtl="0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300"/>
              <a:buChar char="●"/>
              <a:defRPr/>
            </a:lvl1pPr>
            <a:lvl2pPr lvl="1" rtl="0">
              <a:spcBef>
                <a:spcPts val="0"/>
              </a:spcBef>
              <a:buSzPts val="1100"/>
              <a:buChar char="○"/>
              <a:defRPr/>
            </a:lvl2pPr>
            <a:lvl3pPr lvl="2" rtl="0">
              <a:spcBef>
                <a:spcPts val="0"/>
              </a:spcBef>
              <a:buSzPts val="1100"/>
              <a:buChar char="■"/>
              <a:defRPr/>
            </a:lvl3pPr>
            <a:lvl4pPr lvl="3" rtl="0">
              <a:spcBef>
                <a:spcPts val="0"/>
              </a:spcBef>
              <a:buSzPts val="1100"/>
              <a:buChar char="●"/>
              <a:defRPr/>
            </a:lvl4pPr>
            <a:lvl5pPr lvl="4" rtl="0">
              <a:spcBef>
                <a:spcPts val="0"/>
              </a:spcBef>
              <a:buSzPts val="1100"/>
              <a:buChar char="○"/>
              <a:defRPr/>
            </a:lvl5pPr>
            <a:lvl6pPr lvl="5" rtl="0">
              <a:spcBef>
                <a:spcPts val="0"/>
              </a:spcBef>
              <a:buSzPts val="1100"/>
              <a:buChar char="■"/>
              <a:defRPr/>
            </a:lvl6pPr>
            <a:lvl7pPr lvl="6" rtl="0">
              <a:spcBef>
                <a:spcPts val="0"/>
              </a:spcBef>
              <a:buSzPts val="1100"/>
              <a:buChar char="●"/>
              <a:defRPr/>
            </a:lvl7pPr>
            <a:lvl8pPr lvl="7" rtl="0">
              <a:spcBef>
                <a:spcPts val="0"/>
              </a:spcBef>
              <a:buSzPts val="1100"/>
              <a:buChar char="○"/>
              <a:defRPr/>
            </a:lvl8pPr>
            <a:lvl9pPr lvl="8" rtl="0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000">
                <a:latin typeface="Verdana"/>
                <a:ea typeface="Verdana"/>
                <a:cs typeface="Verdana"/>
                <a:sym typeface="Verdana"/>
              </a:rPr>
              <a:t>Mentors for Mental Health: A Mental Health Resource for Low-Income Students</a:t>
            </a: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Janeen Soria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7388350" y="3767875"/>
            <a:ext cx="591600" cy="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6000">
                <a:solidFill>
                  <a:srgbClr val="FFD966"/>
                </a:solidFill>
                <a:latin typeface="Impact"/>
                <a:ea typeface="Impact"/>
                <a:cs typeface="Impact"/>
                <a:sym typeface="Impact"/>
              </a:rPr>
              <a:t>A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7769400" y="3853075"/>
            <a:ext cx="10629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  <a:latin typeface="Impact"/>
                <a:ea typeface="Impact"/>
                <a:cs typeface="Impact"/>
                <a:sym typeface="Impact"/>
              </a:rPr>
              <a:t>dolescent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  <a:latin typeface="Impact"/>
                <a:ea typeface="Impact"/>
                <a:cs typeface="Impact"/>
                <a:sym typeface="Impact"/>
              </a:rPr>
              <a:t> dvice &amp;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  <a:latin typeface="Impact"/>
                <a:ea typeface="Impact"/>
                <a:cs typeface="Impact"/>
                <a:sym typeface="Impact"/>
              </a:rPr>
              <a:t>  ssistance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ISSUE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251125" y="1461850"/>
            <a:ext cx="8641800" cy="3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Identifying mental illness in minority students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Shortage of training</a:t>
            </a:r>
          </a:p>
          <a:p>
            <a:pPr indent="-381000" lvl="0" marL="457200">
              <a:lnSpc>
                <a:spcPct val="200000"/>
              </a:lnSpc>
              <a:spcBef>
                <a:spcPts val="0"/>
              </a:spcBef>
              <a:buSzPts val="2400"/>
              <a:buChar char="●"/>
            </a:pPr>
            <a:r>
              <a:rPr lang="en" sz="2400"/>
              <a:t>Few resources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251125" y="1461850"/>
            <a:ext cx="8641800" cy="3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One-week training program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For high school staff, student upperclassmen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ts val="2400"/>
              <a:buChar char="●"/>
            </a:pPr>
            <a:r>
              <a:rPr lang="en" sz="2400"/>
              <a:t>Recognize minority challenges</a:t>
            </a: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PURPOSE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251125" y="1461850"/>
            <a:ext cx="8641800" cy="3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a resource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Detect mental illness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ts val="2400"/>
              <a:buChar char="●"/>
            </a:pPr>
            <a:r>
              <a:rPr lang="en" sz="2400"/>
              <a:t>Improve mental health and academics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BUDGET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51125" y="1461850"/>
            <a:ext cx="8641800" cy="3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$585,935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ts val="2400"/>
              <a:buChar char="●"/>
            </a:pPr>
            <a:r>
              <a:rPr lang="en" sz="2400"/>
              <a:t>Qualified psychology professionals, meeting location, lecture materials, office supplies, lunch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TIMELINE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251125" y="1461850"/>
            <a:ext cx="8641800" cy="3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Five months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Select qualified psychology professionals, make materials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Reserve meeting location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ts val="2400"/>
              <a:buChar char="●"/>
            </a:pPr>
            <a:r>
              <a:rPr lang="en" sz="2400"/>
              <a:t>Select program participants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QUALIFICATIONS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251125" y="1461850"/>
            <a:ext cx="8641800" cy="3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Psychology minor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Personally aware of mental illness issues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ts val="2400"/>
              <a:buChar char="●"/>
            </a:pPr>
            <a:r>
              <a:rPr lang="en" sz="2400"/>
              <a:t>Research from qualified sources: NIMH, NAMI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TAKE ACTION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251125" y="1461850"/>
            <a:ext cx="8641800" cy="3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ts val="2400"/>
              <a:buChar char="●"/>
            </a:pPr>
            <a:r>
              <a:rPr lang="en" sz="2400"/>
              <a:t>Can improve people’s mental health overall</a:t>
            </a: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ts val="2400"/>
              <a:buChar char="●"/>
            </a:pPr>
            <a:r>
              <a:rPr lang="en" sz="2400"/>
              <a:t>More costly to not give treatment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