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5ABF-119A-4B9A-A3F7-B2F31820663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4400-7740-47A3-BE7E-4A306E191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1414" y="2218151"/>
            <a:ext cx="9144000" cy="238760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99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4015984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118 ~ 119 friend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및 클래스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93720" y="807308"/>
            <a:ext cx="6207700" cy="5481821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friend class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Class2;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friend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선언된 클래스는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접근이 가능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friend void Get(Class1 c1){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en-US" altLang="ko-KR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frined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Get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</a:t>
            </a:r>
            <a:r>
              <a:rPr lang="ko-KR" altLang="en-US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멤버에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직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		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접근이 가능하게 된다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void Set(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n){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a = n;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상속을 받음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원래라면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에는 직접 접근이 불가능하지만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Class2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friend class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선언을 했기 때문에 직접 접근이 가능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접근제한자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에 접근이 가능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c1; 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c1.Set(50);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Get(c1);	</a:t>
            </a:r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</a:t>
            </a:r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 </a:t>
            </a:r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a</a:t>
            </a:r>
            <a:r>
              <a:rPr lang="ko-KR" altLang="en-US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대해 직접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접근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return 0;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friend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변수에 대해 직접 접근하는 방식이기 때문에 정보 은닉을 깨트리기 때문에 가급적이면 사용을 하지 않는다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0" y="150454"/>
            <a:ext cx="4446175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120 ~ 121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오버로딩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오버라이딩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568778" y="2257168"/>
            <a:ext cx="3926821" cy="265352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부모 클래스 함수 정의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자식 클래스에서 함수 재정의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라이딩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0345" y="1845276"/>
            <a:ext cx="3926821" cy="37399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void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a){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매개변수로 </a:t>
            </a:r>
            <a:r>
              <a:rPr lang="en-US" altLang="ko-KR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형을 받는다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기능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void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(double a){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매개변수로 </a:t>
            </a:r>
            <a:r>
              <a:rPr lang="en-US" altLang="ko-KR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doubl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형을 받는다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기능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오버로딩을 통해 함수이름은 같지만 매개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변수로 오는 인자가 다르기 때문에 각각 함수는 </a:t>
            </a:r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매개변수를 어떤 형태로 받느냐에 따라 함수의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역할이 달라진다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(1);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기능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내용 실행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(21.7);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기능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내용 실행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0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0" y="150454"/>
            <a:ext cx="4446175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122.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디폴트 매개변수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38746" y="996779"/>
            <a:ext cx="5123373" cy="443195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func1(){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return 1;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func2(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x,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y = func1(), z = 1){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return x + y + z;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func2(1);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첫 번째 인자에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x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대입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func2(1,2);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첫 번째와 두 번째 인자에 대입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func2(1,2,3);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69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0" y="150454"/>
            <a:ext cx="2971603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123 ~ 125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타입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트레이츠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14597" y="1210963"/>
            <a:ext cx="7231695" cy="37399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tmpClass1{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tmpClass2{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x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template&lt;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typename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t1,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typename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t2&gt;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void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typename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conditional&lt;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is_same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&lt;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2&gt;::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value,int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double&gt;::type type1;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is.same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&lt;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decltype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(type1), double&gt;::value;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is_empty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&lt;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tmpClass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&gt;::value // true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면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false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면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0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반환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is_same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&lt;tmpClass1, tmpClass2&gt;::value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형식이 다르기 때문에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0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반환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(1, 21.7);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16907" y="2059461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104.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105.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106.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복수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107.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Default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108.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 리스트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109.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(~)</a:t>
            </a: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110.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동적 메모리 할당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(new, delete)</a:t>
            </a: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111.  static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112.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정보은닉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113. 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캡슐화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114.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상속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9038" y="220031"/>
            <a:ext cx="10283827" cy="420289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>
              <a:spcBef>
                <a:spcPct val="0"/>
              </a:spcBef>
              <a:buNone/>
              <a:defRPr sz="2200" b="1">
                <a:solidFill>
                  <a:schemeClr val="bg1"/>
                </a:solidFill>
                <a:latin typeface="+mj-lt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of Contents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992128" y="2059460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115.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Has-A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116.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117.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Not-A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118. friend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119. friend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120.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오버로딩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121.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ko-KR" altLang="en-US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오버라이딩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122. default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123.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정수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signed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124.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(empty, array, same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125.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(conditional)</a:t>
            </a:r>
          </a:p>
        </p:txBody>
      </p:sp>
    </p:spTree>
    <p:extLst>
      <p:ext uri="{BB962C8B-B14F-4D97-AF65-F5344CB8AC3E}">
        <p14:creationId xmlns:p14="http://schemas.microsoft.com/office/powerpoint/2010/main" val="3658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42517" y="-80205"/>
            <a:ext cx="4907494" cy="1390022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321210" y="2411509"/>
            <a:ext cx="4907494" cy="409638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protected: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상속을 받는다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public, 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접근이 가능하지만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멤버에는 접근이 불가능하다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Class3 : protected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상속을 받는다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Class3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에서는 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바뀐다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Class4 : private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상속을 받는다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public, 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Class4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멤버로 바뀐다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01525"/>
              </p:ext>
            </p:extLst>
          </p:nvPr>
        </p:nvGraphicFramePr>
        <p:xfrm>
          <a:off x="1367825" y="1431326"/>
          <a:ext cx="63754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484"/>
                <a:gridCol w="1093741"/>
                <a:gridCol w="1204700"/>
                <a:gridCol w="1017655"/>
                <a:gridCol w="204482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접근제한자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클래스 내부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하위 클래스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그외 영역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public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 영역 사용 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protected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상속 관계에만 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private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해당 클래스에서만 사용 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803124" y="823781"/>
            <a:ext cx="3630629" cy="601363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ko-KR" altLang="en-US" sz="14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접근제한자</a:t>
            </a:r>
            <a:r>
              <a:rPr lang="ko-KR" altLang="en-US" sz="14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범위</a:t>
            </a:r>
            <a:endParaRPr lang="en-US" altLang="ko-KR" sz="14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0754" y="291840"/>
            <a:ext cx="4907494" cy="57792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29912" y="2710248"/>
            <a:ext cx="1921277" cy="226540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Class1(){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a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b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= “”;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29912" y="1828801"/>
            <a:ext cx="2773894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1.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명시적으로 정의하여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멤버 변수들을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27339" y="2710248"/>
            <a:ext cx="2963364" cy="226540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Class1(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Value){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a = Value;</a:t>
            </a:r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Value){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=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to_string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(Value);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27339" y="1828801"/>
            <a:ext cx="2839797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2.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복수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매개 변수타입을 받아 멤버 변수를 다르게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cxnSp>
        <p:nvCxnSpPr>
          <p:cNvPr id="11" name="꺾인 연결선 10"/>
          <p:cNvCxnSpPr>
            <a:stCxn id="6" idx="2"/>
          </p:cNvCxnSpPr>
          <p:nvPr/>
        </p:nvCxnSpPr>
        <p:spPr>
          <a:xfrm rot="16200000" flipH="1">
            <a:off x="2932205" y="4934000"/>
            <a:ext cx="1194486" cy="1277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4864" y="5934692"/>
            <a:ext cx="3970638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private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변수를 선언한 이유는 캡슐화를 통해 데이터 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무결성을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보장하고 클래스 외부에서 직접 접근을 못하게 하기 위해서이다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8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182" y="175168"/>
            <a:ext cx="4512077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29912" y="2710249"/>
            <a:ext cx="2436142" cy="177113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Class1() = default;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29912" y="1828801"/>
            <a:ext cx="2773894" cy="70021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3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default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명시적으로 선언하고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컴파일러가 자동으로 생성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27339" y="2710249"/>
            <a:ext cx="3713007" cy="203777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Class1() : a(10),b(20),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(“AAA”){  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27339" y="1828801"/>
            <a:ext cx="2839797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 리스트를 사용하여 변수를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109 ~ 110 Class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 및 동적 메모리 할당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46603" y="1252151"/>
            <a:ext cx="5006349" cy="425072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Info{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Info(){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~Info(){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Info *info = new Info();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-&gt;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동적으로 메모리 할당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delete info;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-&gt;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메모리 해제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이미 해제된 메모리 영역을 다시 해제하려 하면 이미 해제된 영역이기 때문에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 어디를 가리키는지 몰라 프로그램에서는 에러가 발생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영역이란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?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동적 메모리 할당을 위해 사용되는 메모리 영역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프로그램이 실행되는 동안 필요한 만큼 메모리를 할당하고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더 이상 필요 하지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않을때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에는 해제 할 수 있도록 하는 유연한 메모리 관리 방식이다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영역은 주로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new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와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delete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통해 관리한다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3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static Class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4797" y="2108886"/>
            <a:ext cx="5006349" cy="1705232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static class Class1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{ // static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선언된 변수나 함수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클래스는 초기화를 한 번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	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만 하며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프로그램이 종료 될 때 까지 존재한다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	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 c1;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//static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 프로그램이 종료 될 때 까지 메모리에 남아 있는다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1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112 ~ 113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정보 은닉 및 캡슐화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78405" y="939642"/>
            <a:ext cx="5006349" cy="3492843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lass Class{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  <a:b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</a:b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void set(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 =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 =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get(){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return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 or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578405" y="3977639"/>
            <a:ext cx="4907494" cy="186404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외부에서 접근하지 못하도록 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선언한다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이후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메서드인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set()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과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get()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제공함으로써 객체의 내부 상태를 외부로부터 숨기는 캡슐화가 구현된다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은닉은 캡슐화의 일부분이며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 내부 구현을 숨기고 외부에는 필요한 정보와 기능만을 제공한다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0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0" y="150454"/>
            <a:ext cx="4682189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114 ~ 117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객체지향의 상속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(inheritance)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84675" y="1525765"/>
            <a:ext cx="4795578" cy="186404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{ // Class2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갖고있다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Has-A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623559" y="1525765"/>
            <a:ext cx="3966668" cy="186404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protected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Class2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상속 받아 그 클래스의 특성을 확장시켜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</a:t>
            </a:r>
            <a:r>
              <a:rPr lang="ko-KR" altLang="en-US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용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Is - A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89192" y="4003766"/>
            <a:ext cx="4795578" cy="252372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동물에 대한 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식물에 대한 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 // Not - A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84675" y="979946"/>
            <a:ext cx="2237348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Has - A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680253" y="868911"/>
            <a:ext cx="2237348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</a:t>
            </a:r>
            <a:r>
              <a:rPr lang="en-US" altLang="ko-KR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 - A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989192" y="3451414"/>
            <a:ext cx="2237348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Not - A</a:t>
            </a:r>
          </a:p>
        </p:txBody>
      </p:sp>
    </p:spTree>
    <p:extLst>
      <p:ext uri="{BB962C8B-B14F-4D97-AF65-F5344CB8AC3E}">
        <p14:creationId xmlns:p14="http://schemas.microsoft.com/office/powerpoint/2010/main" val="12437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2737</TotalTime>
  <Words>580</Words>
  <Application>Microsoft Office PowerPoint</Application>
  <PresentationFormat>와이드스크린</PresentationFormat>
  <Paragraphs>299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HY그래픽M</vt:lpstr>
      <vt:lpstr>KoPubWorld바탕체 Bold</vt:lpstr>
      <vt:lpstr>LG Smart UI Regular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132</cp:revision>
  <dcterms:created xsi:type="dcterms:W3CDTF">2024-06-12T05:17:58Z</dcterms:created>
  <dcterms:modified xsi:type="dcterms:W3CDTF">2024-06-21T06:47:54Z</dcterms:modified>
</cp:coreProperties>
</file>