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5" r:id="rId2"/>
    <p:sldId id="266" r:id="rId3"/>
    <p:sldId id="259" r:id="rId4"/>
    <p:sldId id="288" r:id="rId5"/>
    <p:sldId id="290" r:id="rId6"/>
    <p:sldId id="291" r:id="rId7"/>
    <p:sldId id="294" r:id="rId8"/>
    <p:sldId id="295" r:id="rId9"/>
    <p:sldId id="296" r:id="rId10"/>
    <p:sldId id="297" r:id="rId11"/>
    <p:sldId id="299" r:id="rId12"/>
    <p:sldId id="300" r:id="rId13"/>
    <p:sldId id="298" r:id="rId14"/>
    <p:sldId id="301" r:id="rId15"/>
    <p:sldId id="306" r:id="rId16"/>
    <p:sldId id="302" r:id="rId17"/>
    <p:sldId id="303" r:id="rId18"/>
    <p:sldId id="304" r:id="rId19"/>
    <p:sldId id="309" r:id="rId20"/>
    <p:sldId id="307" r:id="rId21"/>
    <p:sldId id="308" r:id="rId22"/>
    <p:sldId id="312" r:id="rId23"/>
    <p:sldId id="310" r:id="rId24"/>
    <p:sldId id="311" r:id="rId25"/>
    <p:sldId id="316" r:id="rId26"/>
    <p:sldId id="317" r:id="rId27"/>
    <p:sldId id="314" r:id="rId28"/>
    <p:sldId id="313" r:id="rId29"/>
    <p:sldId id="315" r:id="rId30"/>
    <p:sldId id="26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481"/>
    <a:srgbClr val="A4A4A6"/>
    <a:srgbClr val="98989A"/>
    <a:srgbClr val="EDEFF3"/>
    <a:srgbClr val="F0F0F0"/>
    <a:srgbClr val="D28B32"/>
    <a:srgbClr val="49453C"/>
    <a:srgbClr val="E1E1E2"/>
    <a:srgbClr val="B6AB99"/>
    <a:srgbClr val="78450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1935" autoAdjust="0"/>
  </p:normalViewPr>
  <p:slideViewPr>
    <p:cSldViewPr snapToGrid="0" showGuides="1">
      <p:cViewPr varScale="1">
        <p:scale>
          <a:sx n="107" d="100"/>
          <a:sy n="107" d="100"/>
        </p:scale>
        <p:origin x="1062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CAA7F-9961-4585-8C9C-79D9583ABF4E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CBF48-2ED0-42E8-9D5C-5ADA0DE8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8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p.21~</a:t>
            </a:r>
          </a:p>
          <a:p>
            <a:r>
              <a:rPr lang="en-US" altLang="ko-KR" smtClean="0"/>
              <a:t>LNK1168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7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p.41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58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p.41~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2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p.43~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88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p.43~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60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p.55~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9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p.29</a:t>
            </a:r>
            <a:r>
              <a:rPr lang="en-US" altLang="ko-KR" baseline="0" dirty="0" smtClean="0"/>
              <a:t> ~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5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p.32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67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</a:t>
            </a:r>
            <a:r>
              <a:rPr lang="en-US" altLang="ko-KR" baseline="0" dirty="0" smtClean="0"/>
              <a:t>33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5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p.34~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3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p.34~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3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p.37~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5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p.39~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2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p.41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CBF48-2ED0-42E8-9D5C-5ADA0DE840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75E604-A26B-9722-0DAF-463E82CD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0BDD70-EE83-2428-288B-65A799FAC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877C7D-4F93-F833-196B-998EBB1D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5C5FEA-CB34-22D8-7EDB-B49DC35E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E4CCD4-94B7-F1C7-AA16-1053C4E2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6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1C2A8E-67EC-C378-629C-33F91EC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AA5AD55-85F3-9C45-37DE-73D6AEEE0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6363189-FC3C-4D2B-EA3C-5A70FFBC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9F09E5D-E2AE-CB2E-60CE-51CE60E0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F524080-A62B-A84D-D882-1C111574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B0AD555-D305-4BC7-FED1-32327CD3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1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32DB66-5010-1BB6-C956-C36A7B9D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167C4C1-A1F7-441E-2F89-482A05572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5EA3AD-9C48-8D41-9127-C99189A0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3F5C9F9-C302-A816-53CF-B520947C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BEFB16-FEF2-9F90-CA1B-42F688EB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91222D5-5DBB-65D1-0DBD-C9B163213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391DFE-B270-4A54-39EC-290211E9A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FBCB831-CD58-1520-A99D-DB0E91EB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7600BC-81C9-2D62-F42F-258F6375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FD0662-24AA-6EFB-2CF7-957B17A2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29398A-1ED5-0E5C-0B60-5892983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B73FCE-154A-860E-64EA-215BB352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AB7E333-B44A-C1B0-3C5A-3DB9DEA7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77EEB35-2145-1677-AF6F-C9AB70CA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037C0B-61BA-3771-D05F-6A41B6C5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089ED8-C09D-A01C-A008-BDDF8BD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0DC88F6-D985-8E42-0722-C4C75395B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51DE50-C40F-08A5-B4A0-80CABF67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8035853-99FB-F816-9736-67E22024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2302C4-D7BD-9A41-8852-7A1214C9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1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3C856B-0E2C-691B-B781-F6746929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237479E-047D-60AA-0ED9-37DFC50CA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9BFFED-B138-2D2D-0A48-488ECED8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398C1FE-A67C-D366-E746-D9895109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EEA8100-DC64-805F-3EE6-AEA9A583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14F5E64-32B6-351E-1800-B09F4051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1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D8FED5-7DF3-0DB5-70DD-0C8E88EE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F967EA2-1B6C-8709-D512-77E6F7BC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F2E39D3-3C42-D26B-A965-54338FC9F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D9C56B0-B1CA-08BA-71FE-2554834D1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4B46D33-0235-0BAF-CC92-11297D0D8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16D1FE6-A24D-85C1-6399-564169FB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74A5318-BB54-1E99-6648-4270C34B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70211F4-9EDD-80AB-9F3B-E8DE4B4D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1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48D604-E29A-30E3-44FC-F1312400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18F8743-C5ED-3008-B598-F377BAAF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2131CEA-FF70-C770-E6D6-1E8703E0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1C2E272-C7F7-072D-9E53-164A28DF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2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EABF1D-B490-2610-8D3A-4E74BDB6A869}"/>
              </a:ext>
            </a:extLst>
          </p:cNvPr>
          <p:cNvSpPr txBox="1"/>
          <p:nvPr userDrawn="1"/>
        </p:nvSpPr>
        <p:spPr>
          <a:xfrm>
            <a:off x="9939138" y="6602223"/>
            <a:ext cx="2242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Yu Gothic Medium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94BA7AC-B0DB-6BAD-CF9B-4D27D74C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EE68DF8-83DD-907B-35E8-56BAD770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598851F-EBF4-BC85-05B0-B0388824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1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EABF1D-B490-2610-8D3A-4E74BDB6A869}"/>
              </a:ext>
            </a:extLst>
          </p:cNvPr>
          <p:cNvSpPr txBox="1"/>
          <p:nvPr userDrawn="1"/>
        </p:nvSpPr>
        <p:spPr>
          <a:xfrm>
            <a:off x="9939138" y="6602223"/>
            <a:ext cx="2242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Yu Gothic Medium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94BA7AC-B0DB-6BAD-CF9B-4D27D74C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EE68DF8-83DD-907B-35E8-56BAD770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598851F-EBF4-BC85-05B0-B0388824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7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92FFF2-0207-0931-D830-188B9C14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EF5030-F050-FBC5-5FE8-0DBEF86C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CFA1468-D3F5-7AAD-B463-F94E4BD8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A38D43D-FA95-1D86-2A7B-BD5235C9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69A-9826-4955-A735-0B17DAF44FC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7825857-CF4A-01DD-A2F3-D6D7A211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AE94BB9-AF69-C262-F84A-9668EF3E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5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0E696C7-D273-0D31-283C-2BC8D24E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0336D8-777F-AE05-7CF6-E2E6584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7A3FB6-D7D1-D2DA-6F5F-E70EB0A31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F69A-9826-4955-A735-0B17DAF44FC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FE0293-3A0C-19D2-79F0-A97FC43C0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9CF3BC0-5F9F-9103-C324-5E113927C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54EE-5960-46C9-8CA6-E91589DE3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6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8D7E775-FF1A-FCF3-8F7A-D568903D353D}"/>
              </a:ext>
            </a:extLst>
          </p:cNvPr>
          <p:cNvSpPr/>
          <p:nvPr/>
        </p:nvSpPr>
        <p:spPr>
          <a:xfrm>
            <a:off x="3360821" y="737937"/>
            <a:ext cx="5470358" cy="547035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 UI" panose="020B05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B1F81A-A032-29E6-34B7-44AD08F54D70}"/>
              </a:ext>
            </a:extLst>
          </p:cNvPr>
          <p:cNvSpPr txBox="1"/>
          <p:nvPr/>
        </p:nvSpPr>
        <p:spPr>
          <a:xfrm>
            <a:off x="5389055" y="4555158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C</a:t>
            </a:r>
            <a:r>
              <a:rPr lang="en-US" altLang="ko-KR" sz="48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/C++</a:t>
            </a:r>
            <a:endParaRPr lang="ko-KR" altLang="en-US" sz="4800" b="1" spc="-300" dirty="0"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4" name="그래픽 3" descr="서적 단색으로 채워진">
            <a:extLst>
              <a:ext uri="{FF2B5EF4-FFF2-40B4-BE49-F238E27FC236}">
                <a16:creationId xmlns:a16="http://schemas.microsoft.com/office/drawing/2014/main" xmlns="" id="{2E469501-958D-2CBC-DE55-B69A798EB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85915" y="1436864"/>
            <a:ext cx="2420168" cy="242016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7A711EF-2D08-6F8A-44FA-E60BE878450D}"/>
              </a:ext>
            </a:extLst>
          </p:cNvPr>
          <p:cNvCxnSpPr/>
          <p:nvPr/>
        </p:nvCxnSpPr>
        <p:spPr>
          <a:xfrm>
            <a:off x="5646821" y="4154905"/>
            <a:ext cx="898358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EC635286-1E9D-36A8-F271-9A07743D523A}"/>
              </a:ext>
            </a:extLst>
          </p:cNvPr>
          <p:cNvCxnSpPr/>
          <p:nvPr/>
        </p:nvCxnSpPr>
        <p:spPr>
          <a:xfrm>
            <a:off x="176464" y="192505"/>
            <a:ext cx="22779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4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4054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2.1 </a:t>
            </a:r>
            <a:r>
              <a:rPr lang="ko-KR" altLang="en-US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 사용하기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808" y="2177710"/>
            <a:ext cx="5148346" cy="424731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#include &lt;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stdio.h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a; 	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선언 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선언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 = 2; 	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대입 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(a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대입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b;	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 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선언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 = 5;	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5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대입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+ %d = %d\n”, a, b,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a+b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2583" y="2177710"/>
            <a:ext cx="4503951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+ 5 = 7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2640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변수의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선언과 대입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40639" y="1439046"/>
            <a:ext cx="1271502" cy="577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 결과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457450" y="5915025"/>
            <a:ext cx="3143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70476" y="5915025"/>
            <a:ext cx="44767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81400" y="5915025"/>
            <a:ext cx="44767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686300" y="5915025"/>
            <a:ext cx="44767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86275" y="5915025"/>
            <a:ext cx="13335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267200" y="5915025"/>
            <a:ext cx="1333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52583" y="5224698"/>
            <a:ext cx="450395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각 위치에 해당 변수 값을 대입해서 출력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 + b =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a+b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대입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76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4054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2.1 </a:t>
            </a:r>
            <a:r>
              <a:rPr lang="ko-KR" altLang="en-US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 사용하기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808" y="2177710"/>
            <a:ext cx="5148346" cy="34163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#include &lt;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stdio.h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 = 2; 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a</a:t>
            </a:r>
            <a:r>
              <a:rPr lang="ko-KR" altLang="en-US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초기화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b = 5;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b</a:t>
            </a:r>
            <a:r>
              <a:rPr lang="ko-KR" altLang="en-US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en-US" altLang="ko-KR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</a:t>
            </a:r>
            <a:r>
              <a:rPr lang="ko-KR" altLang="en-US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초기화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+ %d = %d\n”, a, b,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a+b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5335115" cy="577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변수의 초기화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ko-KR" altLang="en-US" sz="2400" b="1" smtClean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선언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동시에 </a:t>
            </a:r>
            <a:r>
              <a:rPr lang="ko-KR" altLang="en-US" sz="2400" b="1" smtClean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대입</a:t>
            </a:r>
            <a:endParaRPr lang="en-US" altLang="ko-KR" sz="2400" b="1" dirty="0">
              <a:solidFill>
                <a:srgbClr val="C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2583" y="2177710"/>
            <a:ext cx="4503951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+ 5 = 7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0639" y="1439046"/>
            <a:ext cx="1271502" cy="577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 결과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2583" y="3111343"/>
            <a:ext cx="4503951" cy="203132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연산식을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직접 대입하지 않고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변수로 선언한 뒤에 값을 대입하는 것도 가능함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ex)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sum = a + b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+ %d = %d\n”, a, b, sum);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48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4054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2.1 </a:t>
            </a:r>
            <a:r>
              <a:rPr lang="ko-KR" altLang="en-US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 사용하기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9808" y="2177710"/>
            <a:ext cx="4503951" cy="34163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✔ 알파벳 대소문자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	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Aa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✔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언더스코어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(_)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ex)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a_b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_ab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✔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숫자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29809" y="1439046"/>
            <a:ext cx="1842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변수의 이름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40322" y="2177710"/>
            <a:ext cx="4503951" cy="341632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✖ </a:t>
            </a:r>
            <a:r>
              <a:rPr lang="ko-KR" altLang="en-US" b="1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숫자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시작하는 변수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X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ex)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2a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(X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	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a2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(O)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✖ </a:t>
            </a:r>
            <a:r>
              <a:rPr lang="ko-KR" altLang="en-US" b="1" dirty="0" err="1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예약어</a:t>
            </a:r>
            <a:endParaRPr lang="en-US" altLang="ko-KR" b="1" dirty="0">
              <a:solidFill>
                <a:srgbClr val="C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ex)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(X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✖ </a:t>
            </a:r>
            <a:r>
              <a:rPr lang="ko-KR" altLang="en-US" b="1" dirty="0" smtClean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중복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된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변수명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ex)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 = 2;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 = 5; (X)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40322" y="1445028"/>
            <a:ext cx="3292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※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변수로 사용 불가한 경우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12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CACC147-526B-BC4C-4968-97A408538CDD}"/>
              </a:ext>
            </a:extLst>
          </p:cNvPr>
          <p:cNvSpPr/>
          <p:nvPr/>
        </p:nvSpPr>
        <p:spPr>
          <a:xfrm>
            <a:off x="734770" y="1612588"/>
            <a:ext cx="4796234" cy="1247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6C7A64D6-BA66-D725-63DC-FCE39AA0444B}"/>
              </a:ext>
            </a:extLst>
          </p:cNvPr>
          <p:cNvSpPr/>
          <p:nvPr/>
        </p:nvSpPr>
        <p:spPr>
          <a:xfrm>
            <a:off x="6535479" y="1594614"/>
            <a:ext cx="4796234" cy="45928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xmlns="" id="{409EF0D8-910B-74C8-0077-8B3E06B4AFA3}"/>
              </a:ext>
            </a:extLst>
          </p:cNvPr>
          <p:cNvGrpSpPr/>
          <p:nvPr/>
        </p:nvGrpSpPr>
        <p:grpSpPr>
          <a:xfrm>
            <a:off x="6535479" y="1581260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xmlns="" id="{0DFB184D-EBB9-66CF-DC39-0D53B21087FD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ABBE56ED-EFE9-1B5E-F311-E96F07436017}"/>
                </a:ext>
              </a:extLst>
            </p:cNvPr>
            <p:cNvSpPr txBox="1"/>
            <p:nvPr/>
          </p:nvSpPr>
          <p:spPr>
            <a:xfrm>
              <a:off x="6953196" y="1617891"/>
              <a:ext cx="46198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</a:t>
              </a:r>
              <a:endParaRPr lang="ko-KR" altLang="en-US" sz="32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 사용하기</a:t>
            </a:r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_Quiz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1398052" y="1668126"/>
            <a:ext cx="4132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새로운 변수를 사용하여 두 변수의 합을 구하시오</a:t>
            </a:r>
            <a:r>
              <a:rPr lang="en-US" altLang="ko-KR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6535479" y="2221124"/>
            <a:ext cx="479623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#include &lt;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stdio.h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 = 2;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 = 5;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sum = a + b;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+ %d = %d\n”, a, b,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sum);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7238505" y="1629687"/>
            <a:ext cx="3487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3AC03DC-A38B-8A25-8D96-248202276E19}"/>
              </a:ext>
            </a:extLst>
          </p:cNvPr>
          <p:cNvSpPr/>
          <p:nvPr/>
        </p:nvSpPr>
        <p:spPr>
          <a:xfrm>
            <a:off x="729808" y="1581260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DFB71AC-4F19-034D-2028-149EDE43B1D2}"/>
              </a:ext>
            </a:extLst>
          </p:cNvPr>
          <p:cNvSpPr txBox="1"/>
          <p:nvPr/>
        </p:nvSpPr>
        <p:spPr>
          <a:xfrm>
            <a:off x="844190" y="1622995"/>
            <a:ext cx="465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</a:t>
            </a:r>
            <a:endParaRPr lang="ko-KR" altLang="en-US" sz="3200" b="1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5508" y="5545111"/>
            <a:ext cx="4503951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+ 5 = 7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3564" y="4806447"/>
            <a:ext cx="1271502" cy="577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 결과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35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567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2.2 </a:t>
            </a:r>
            <a:r>
              <a:rPr lang="ko-KR" altLang="en-US" sz="4000" b="1" spc="3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자료형</a:t>
            </a:r>
            <a:r>
              <a:rPr lang="ko-KR" altLang="en-US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(data type)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808" y="2177710"/>
            <a:ext cx="5148346" cy="424731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#include &lt;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stdio.h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 = 5; 	</a:t>
            </a:r>
            <a:endParaRPr lang="en-US" altLang="ko-KR" dirty="0" smtClean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b = 3;	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hap = a + b; 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덧셈</a:t>
            </a:r>
            <a:endParaRPr lang="en-US" altLang="ko-KR" dirty="0" smtClean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a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b; </a:t>
            </a:r>
            <a:r>
              <a:rPr lang="en-US" altLang="ko-KR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뺄셈</a:t>
            </a:r>
            <a:endParaRPr lang="en-US" altLang="ko-KR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gop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a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b; </a:t>
            </a:r>
            <a:r>
              <a:rPr lang="en-US" altLang="ko-KR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곱셈</a:t>
            </a:r>
            <a:endParaRPr lang="en-US" altLang="ko-KR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mok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a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b; </a:t>
            </a:r>
            <a:r>
              <a:rPr lang="en-US" altLang="ko-KR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나눗셈</a:t>
            </a:r>
            <a:endParaRPr lang="en-US" altLang="ko-KR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2583" y="2177710"/>
            <a:ext cx="4503951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+ %d = %d\n”, a, b, hap);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%d = %d\n”, a, b,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cha);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%d = %d\n”, a, b,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gop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%d = %d\n”, a, b,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mok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966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2582" y="4670701"/>
            <a:ext cx="4503951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 + 3 = 8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 – 3 = 2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 * 3 = 15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 / 3 = 1		</a:t>
            </a: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 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 </a:t>
            </a: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</a:t>
            </a:r>
            <a:r>
              <a:rPr lang="ko-KR" altLang="en-US" sz="1100" b="1" dirty="0" smtClean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100" dirty="0" smtClean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몫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출력됨</a:t>
            </a:r>
            <a:endParaRPr lang="en-US" altLang="ko-KR" sz="11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2582" y="4012731"/>
            <a:ext cx="1271502" cy="577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 결과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8324084" y="6105210"/>
            <a:ext cx="276991" cy="17176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3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567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2.2 </a:t>
            </a:r>
            <a:r>
              <a:rPr lang="ko-KR" altLang="en-US" sz="4000" b="1" spc="3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자료형</a:t>
            </a:r>
            <a:r>
              <a:rPr lang="ko-KR" altLang="en-US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(data type)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808" y="2177710"/>
            <a:ext cx="5148346" cy="163121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%: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 연산자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 나머지 연산의 경우 출력 구문에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</a:t>
            </a:r>
            <a:r>
              <a:rPr lang="en-US" altLang="ko-KR" sz="1600" b="1" dirty="0" smtClean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%%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사용해서 구분</a:t>
            </a:r>
            <a:endParaRPr lang="en-US" altLang="ko-KR" sz="16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ex) </a:t>
            </a:r>
            <a:r>
              <a:rPr lang="en-US" altLang="ko-KR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</a:t>
            </a:r>
            <a:r>
              <a:rPr lang="en-US" altLang="ko-KR" sz="1600" b="1" dirty="0" smtClean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%%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%d = %d”, a, b, </a:t>
            </a:r>
            <a:r>
              <a:rPr lang="en-US" altLang="ko-KR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namuji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966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52583" y="2177710"/>
            <a:ext cx="4503951" cy="216982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 = 3;</a:t>
            </a: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b = 2;</a:t>
            </a: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namuji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a % b;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</a:t>
            </a:r>
            <a:r>
              <a:rPr lang="en-US" altLang="ko-KR" sz="1500" b="1" dirty="0" smtClean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%%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%d = %d”, a, b,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namuji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52583" y="1473574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예시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및 출력 결과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2583" y="5215353"/>
            <a:ext cx="4503951" cy="43858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% 3 = 2 </a:t>
            </a:r>
            <a:r>
              <a:rPr lang="en-US" altLang="ko-KR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5</a:t>
            </a:r>
            <a:r>
              <a:rPr lang="ko-KR" altLang="en-US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en-US" altLang="ko-KR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나눈 값의 나머지는 </a:t>
            </a:r>
            <a:r>
              <a:rPr lang="en-US" altLang="ko-KR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en-US" altLang="ko-KR" sz="1200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 rot="5400000">
            <a:off x="9108919" y="4761776"/>
            <a:ext cx="276991" cy="21688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7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567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2.2 </a:t>
            </a:r>
            <a:r>
              <a:rPr lang="ko-KR" altLang="en-US" sz="4000" b="1" spc="3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자료형</a:t>
            </a:r>
            <a:r>
              <a:rPr lang="en-US" altLang="ko-KR" sz="4000" b="1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(data type)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407" y="2192224"/>
            <a:ext cx="10823563" cy="424731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12345 	= 10000 + 2000 + 300 + 40 + 5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(10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진법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	= 1*10^4 + 2*10^3 + 3*10^2 + 4*10^1 + 5*10^0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진법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– 0, 1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로만 구성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1101(2) = 1*2^3 + 1*2^2 + 0*2^1 + 1*2^0 = 13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– 32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비트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자릿수의 개수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0, 1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표현할 수 있는 자리가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32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!)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00000000 00000000 00000000 00000000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 = 101(2)	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00000000 00000000 00000000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00000101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37 = 100101(2)	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00000000 00000000 00000000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00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100101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2674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진법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총정리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0854" y="2638054"/>
            <a:ext cx="3556233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맨 앞은 부호 비트 사용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음수를 사용할 수 없어 구분하기 위함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양수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0,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음수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1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18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567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2.2 </a:t>
            </a:r>
            <a:r>
              <a:rPr lang="ko-KR" altLang="en-US" sz="4000" b="1" spc="3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자료형</a:t>
            </a:r>
            <a:r>
              <a:rPr lang="en-US" altLang="ko-KR" sz="4000" b="1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(data type)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407" y="2192224"/>
            <a:ext cx="10823563" cy="216982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바이트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8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비트 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바이트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컴퓨터에서 데이터를 처리하는 가장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작은 단위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✔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unsigned(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 자료형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):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음수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저장하고 싶지 않을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경우 사용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ex) unsigned char c = ‘a’;	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2674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진법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총정리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874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5677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2.2 </a:t>
            </a:r>
            <a:r>
              <a:rPr lang="ko-KR" altLang="en-US" sz="4000" b="1" spc="3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자료형 </a:t>
            </a:r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</a:t>
            </a:r>
            <a:r>
              <a:rPr lang="en-US" altLang="ko-KR" sz="4000" b="1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data type)</a:t>
            </a:r>
            <a:endParaRPr lang="ko-KR" altLang="en-US" sz="4000" b="1" spc="30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407" y="2192224"/>
            <a:ext cx="4744507" cy="34163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	 (1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바이트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  -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문자를 담는 데 쓰임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short 	 (2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바이트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long 	 (4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바이트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– 2147483648 ~ + 2147483647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long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long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(8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바이트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	 (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시스템에 따라서 자동 결정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대체로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long)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934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정수형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2922" y="2192224"/>
            <a:ext cx="474450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float	 (4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바이트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	 (8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바이트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70079" y="1439046"/>
            <a:ext cx="934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</a:t>
            </a: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수형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5765" y="4145731"/>
            <a:ext cx="474450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void: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 값이 없는 함수의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bool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참과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거짓을 저장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→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비트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사용하기때문에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다를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바 없음 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12922" y="3392553"/>
            <a:ext cx="1655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&amp; </a:t>
            </a: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bool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362" y="6086728"/>
            <a:ext cx="106869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정수는 실수에 담을 수 있으나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실수는 정수에 담을 수 없다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90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567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2.2 </a:t>
            </a:r>
            <a:r>
              <a:rPr lang="ko-KR" altLang="en-US" sz="4000" b="1" spc="3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자료형 </a:t>
            </a:r>
            <a:r>
              <a:rPr lang="en-US" altLang="ko-KR" sz="4000" b="1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(data type</a:t>
            </a:r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</a:t>
            </a:r>
            <a:endParaRPr lang="ko-KR" altLang="en-US" sz="4000" b="1" spc="30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1796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sizeof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연산자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C457FEF-7F2C-58CA-1FCF-9988956E4578}"/>
              </a:ext>
            </a:extLst>
          </p:cNvPr>
          <p:cNvSpPr/>
          <p:nvPr/>
        </p:nvSpPr>
        <p:spPr>
          <a:xfrm>
            <a:off x="729808" y="2378766"/>
            <a:ext cx="1624634" cy="9845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91B6315-4A4F-406B-A479-664D64863D7E}"/>
              </a:ext>
            </a:extLst>
          </p:cNvPr>
          <p:cNvSpPr/>
          <p:nvPr/>
        </p:nvSpPr>
        <p:spPr>
          <a:xfrm>
            <a:off x="2367931" y="2378767"/>
            <a:ext cx="8388193" cy="9845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0100DA2-949A-A9F5-D08A-C4D577A5FDB1}"/>
              </a:ext>
            </a:extLst>
          </p:cNvPr>
          <p:cNvSpPr txBox="1"/>
          <p:nvPr/>
        </p:nvSpPr>
        <p:spPr>
          <a:xfrm>
            <a:off x="754120" y="2609423"/>
            <a:ext cx="157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2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sizeof</a:t>
            </a:r>
            <a:r>
              <a:rPr lang="en-US" altLang="ko-KR" sz="2800" dirty="0" smtClean="0">
                <a:solidFill>
                  <a:schemeClr val="tx2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(x)</a:t>
            </a:r>
            <a:endParaRPr lang="ko-KR" altLang="en-US" sz="2800" dirty="0">
              <a:solidFill>
                <a:schemeClr val="tx2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0BF4F64-C802-F6FB-C4D8-E1349DD72203}"/>
              </a:ext>
            </a:extLst>
          </p:cNvPr>
          <p:cNvSpPr txBox="1"/>
          <p:nvPr/>
        </p:nvSpPr>
        <p:spPr>
          <a:xfrm>
            <a:off x="2733280" y="2578647"/>
            <a:ext cx="3865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x</a:t>
            </a:r>
            <a:r>
              <a:rPr lang="ko-KR" altLang="en-US" sz="3200" spc="-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의 크기를 확인하는 연산자</a:t>
            </a:r>
            <a:endParaRPr lang="ko-KR" altLang="en-US" sz="3200" spc="-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3564" y="3950432"/>
            <a:ext cx="10686910" cy="2100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✔</a:t>
            </a:r>
            <a:r>
              <a:rPr lang="ko-KR" altLang="en-US" spc="3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x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자리에 </a:t>
            </a:r>
            <a:r>
              <a:rPr lang="ko-KR" altLang="en-US" dirty="0" err="1" smtClean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직접 입력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하여 확인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ex) </a:t>
            </a:r>
            <a:r>
              <a:rPr lang="en-US" altLang="ko-KR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(“%d\n”, </a:t>
            </a:r>
            <a:r>
              <a:rPr lang="en-US" altLang="ko-KR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sizeof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));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ko-KR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4</a:t>
            </a:r>
          </a:p>
          <a:p>
            <a:pPr>
              <a:lnSpc>
                <a:spcPct val="150000"/>
              </a:lnSpc>
            </a:pPr>
            <a:r>
              <a:rPr lang="ko-KR" altLang="en-US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✔</a:t>
            </a:r>
            <a:r>
              <a:rPr lang="ko-KR" altLang="en-US" spc="3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변수로 선언 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입력해 확인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en-US" altLang="ko-KR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a;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 </a:t>
            </a:r>
            <a:r>
              <a:rPr lang="en-US" altLang="ko-KR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(“%d\n”, </a:t>
            </a:r>
            <a:r>
              <a:rPr lang="en-US" altLang="ko-KR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sizeof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(a));		</a:t>
            </a:r>
            <a:r>
              <a:rPr lang="ko-KR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4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78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CAF979B-CCAC-C4E4-B596-EBFC364CED36}"/>
              </a:ext>
            </a:extLst>
          </p:cNvPr>
          <p:cNvSpPr/>
          <p:nvPr/>
        </p:nvSpPr>
        <p:spPr>
          <a:xfrm>
            <a:off x="0" y="0"/>
            <a:ext cx="61058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A2926433-059F-3748-DCA9-B9834E21E015}"/>
              </a:ext>
            </a:extLst>
          </p:cNvPr>
          <p:cNvSpPr/>
          <p:nvPr/>
        </p:nvSpPr>
        <p:spPr>
          <a:xfrm>
            <a:off x="6700568" y="397996"/>
            <a:ext cx="8201109" cy="820110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1564706" y="591597"/>
            <a:ext cx="1834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Table of Contents</a:t>
            </a:r>
            <a:endParaRPr lang="ko-KR" altLang="en-US" sz="1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605339" y="345376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2737426-1FFA-73F3-37EF-BA3DF4A4AF9B}"/>
              </a:ext>
            </a:extLst>
          </p:cNvPr>
          <p:cNvSpPr txBox="1"/>
          <p:nvPr/>
        </p:nvSpPr>
        <p:spPr>
          <a:xfrm>
            <a:off x="1483862" y="1764632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01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52409A0-CAB9-1538-6BFC-9C5ECA977CD4}"/>
              </a:ext>
            </a:extLst>
          </p:cNvPr>
          <p:cNvSpPr txBox="1"/>
          <p:nvPr/>
        </p:nvSpPr>
        <p:spPr>
          <a:xfrm>
            <a:off x="2534949" y="1764631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출력하기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15E06A-49F8-25EA-9755-76E7503A69A7}"/>
              </a:ext>
            </a:extLst>
          </p:cNvPr>
          <p:cNvSpPr txBox="1"/>
          <p:nvPr/>
        </p:nvSpPr>
        <p:spPr>
          <a:xfrm>
            <a:off x="1483862" y="2960152"/>
            <a:ext cx="70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02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6682CA3-9229-2C51-B720-57EFD33DA220}"/>
              </a:ext>
            </a:extLst>
          </p:cNvPr>
          <p:cNvSpPr txBox="1"/>
          <p:nvPr/>
        </p:nvSpPr>
        <p:spPr>
          <a:xfrm>
            <a:off x="2534949" y="2960150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B58885E-A15A-3326-5A2F-6089A82D9D02}"/>
              </a:ext>
            </a:extLst>
          </p:cNvPr>
          <p:cNvSpPr txBox="1"/>
          <p:nvPr/>
        </p:nvSpPr>
        <p:spPr>
          <a:xfrm>
            <a:off x="1483862" y="415567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03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E7E1FB0-58CF-08F0-C7D5-0442918641CA}"/>
              </a:ext>
            </a:extLst>
          </p:cNvPr>
          <p:cNvSpPr txBox="1"/>
          <p:nvPr/>
        </p:nvSpPr>
        <p:spPr>
          <a:xfrm>
            <a:off x="2534949" y="4155669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입력받기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D68AA734-199E-C0CC-FF53-A42989ABA0A3}"/>
              </a:ext>
            </a:extLst>
          </p:cNvPr>
          <p:cNvGrpSpPr/>
          <p:nvPr/>
        </p:nvGrpSpPr>
        <p:grpSpPr>
          <a:xfrm>
            <a:off x="9040920" y="2960149"/>
            <a:ext cx="2186179" cy="2703620"/>
            <a:chOff x="8507289" y="2647567"/>
            <a:chExt cx="2808404" cy="3414618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C4609B52-9553-A5AF-5C26-3ACB340ADEEB}"/>
                </a:ext>
              </a:extLst>
            </p:cNvPr>
            <p:cNvSpPr/>
            <p:nvPr/>
          </p:nvSpPr>
          <p:spPr>
            <a:xfrm rot="16200013">
              <a:off x="9261084" y="3034773"/>
              <a:ext cx="1068219" cy="1068200"/>
            </a:xfrm>
            <a:custGeom>
              <a:avLst/>
              <a:gdLst>
                <a:gd name="connsiteX0" fmla="*/ 0 w 1068219"/>
                <a:gd name="connsiteY0" fmla="*/ 0 h 1068200"/>
                <a:gd name="connsiteX1" fmla="*/ 1068219 w 1068219"/>
                <a:gd name="connsiteY1" fmla="*/ 0 h 1068200"/>
                <a:gd name="connsiteX2" fmla="*/ 1068219 w 1068219"/>
                <a:gd name="connsiteY2" fmla="*/ 1068200 h 1068200"/>
                <a:gd name="connsiteX3" fmla="*/ 0 w 1068219"/>
                <a:gd name="connsiteY3" fmla="*/ 1068200 h 106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8219" h="1068200">
                  <a:moveTo>
                    <a:pt x="0" y="0"/>
                  </a:moveTo>
                  <a:lnTo>
                    <a:pt x="1068219" y="0"/>
                  </a:lnTo>
                  <a:lnTo>
                    <a:pt x="1068219" y="1068200"/>
                  </a:lnTo>
                  <a:lnTo>
                    <a:pt x="0" y="106820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1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xmlns="" id="{2EABF109-3607-FA20-2FF4-B007F6B8F4FE}"/>
                </a:ext>
              </a:extLst>
            </p:cNvPr>
            <p:cNvGrpSpPr/>
            <p:nvPr/>
          </p:nvGrpSpPr>
          <p:grpSpPr>
            <a:xfrm>
              <a:off x="8884805" y="2647567"/>
              <a:ext cx="1074162" cy="1068219"/>
              <a:chOff x="8884805" y="2647567"/>
              <a:chExt cx="1074162" cy="1068219"/>
            </a:xfrm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xmlns="" id="{A09C2E71-2BF7-8C6D-7F89-D95A24AA585D}"/>
                  </a:ext>
                </a:extLst>
              </p:cNvPr>
              <p:cNvSpPr/>
              <p:nvPr/>
            </p:nvSpPr>
            <p:spPr>
              <a:xfrm>
                <a:off x="8884805" y="2647567"/>
                <a:ext cx="1074162" cy="1068219"/>
              </a:xfrm>
              <a:custGeom>
                <a:avLst/>
                <a:gdLst>
                  <a:gd name="connsiteX0" fmla="*/ 1074163 w 1074162"/>
                  <a:gd name="connsiteY0" fmla="*/ 1068219 h 1068219"/>
                  <a:gd name="connsiteX1" fmla="*/ 166173 w 1074162"/>
                  <a:gd name="connsiteY1" fmla="*/ 1038549 h 1068219"/>
                  <a:gd name="connsiteX2" fmla="*/ 0 w 1074162"/>
                  <a:gd name="connsiteY2" fmla="*/ 468830 h 1068219"/>
                  <a:gd name="connsiteX3" fmla="*/ 5944 w 1074162"/>
                  <a:gd name="connsiteY3" fmla="*/ 0 h 1068219"/>
                  <a:gd name="connsiteX4" fmla="*/ 1074163 w 1074162"/>
                  <a:gd name="connsiteY4" fmla="*/ 0 h 10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162" h="1068219">
                    <a:moveTo>
                      <a:pt x="1074163" y="1068219"/>
                    </a:moveTo>
                    <a:lnTo>
                      <a:pt x="166173" y="1038549"/>
                    </a:lnTo>
                    <a:lnTo>
                      <a:pt x="0" y="468830"/>
                    </a:lnTo>
                    <a:lnTo>
                      <a:pt x="5944" y="0"/>
                    </a:lnTo>
                    <a:lnTo>
                      <a:pt x="107416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xmlns="" id="{76BC2802-0DCF-19D2-BA1E-C3757D9236DA}"/>
                  </a:ext>
                </a:extLst>
              </p:cNvPr>
              <p:cNvSpPr/>
              <p:nvPr/>
            </p:nvSpPr>
            <p:spPr>
              <a:xfrm>
                <a:off x="8884899" y="3116580"/>
                <a:ext cx="367685" cy="569456"/>
              </a:xfrm>
              <a:custGeom>
                <a:avLst/>
                <a:gdLst>
                  <a:gd name="connsiteX0" fmla="*/ 182 w 367685"/>
                  <a:gd name="connsiteY0" fmla="*/ 93 h 569456"/>
                  <a:gd name="connsiteX1" fmla="*/ 367685 w 367685"/>
                  <a:gd name="connsiteY1" fmla="*/ 379616 h 569456"/>
                  <a:gd name="connsiteX2" fmla="*/ 166193 w 367685"/>
                  <a:gd name="connsiteY2" fmla="*/ 569431 h 569456"/>
                  <a:gd name="connsiteX3" fmla="*/ 166041 w 367685"/>
                  <a:gd name="connsiteY3" fmla="*/ 569392 h 569456"/>
                  <a:gd name="connsiteX4" fmla="*/ 20 w 367685"/>
                  <a:gd name="connsiteY4" fmla="*/ 188 h 569456"/>
                  <a:gd name="connsiteX5" fmla="*/ 182 w 367685"/>
                  <a:gd name="connsiteY5" fmla="*/ 93 h 56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7685" h="569456">
                    <a:moveTo>
                      <a:pt x="182" y="93"/>
                    </a:moveTo>
                    <a:lnTo>
                      <a:pt x="367685" y="379616"/>
                    </a:lnTo>
                    <a:lnTo>
                      <a:pt x="166193" y="569431"/>
                    </a:lnTo>
                    <a:cubicBezTo>
                      <a:pt x="166146" y="569478"/>
                      <a:pt x="166060" y="569459"/>
                      <a:pt x="166041" y="569392"/>
                    </a:cubicBezTo>
                    <a:lnTo>
                      <a:pt x="20" y="188"/>
                    </a:lnTo>
                    <a:cubicBezTo>
                      <a:pt x="-37" y="-22"/>
                      <a:pt x="30" y="-60"/>
                      <a:pt x="182" y="93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xmlns="" id="{A6766743-8CBC-8FFC-BF3F-7619598F4F23}"/>
                </a:ext>
              </a:extLst>
            </p:cNvPr>
            <p:cNvGrpSpPr/>
            <p:nvPr/>
          </p:nvGrpSpPr>
          <p:grpSpPr>
            <a:xfrm>
              <a:off x="9526047" y="3499997"/>
              <a:ext cx="313220" cy="313210"/>
              <a:chOff x="9526047" y="3499997"/>
              <a:chExt cx="313220" cy="313210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xmlns="" id="{A391E288-FB6F-11B7-B2F8-8ABB33C1A7CF}"/>
                  </a:ext>
                </a:extLst>
              </p:cNvPr>
              <p:cNvSpPr/>
              <p:nvPr/>
            </p:nvSpPr>
            <p:spPr>
              <a:xfrm>
                <a:off x="9547272" y="3520849"/>
                <a:ext cx="291995" cy="292358"/>
              </a:xfrm>
              <a:custGeom>
                <a:avLst/>
                <a:gdLst>
                  <a:gd name="connsiteX0" fmla="*/ 19637 w 291995"/>
                  <a:gd name="connsiteY0" fmla="*/ 292359 h 292358"/>
                  <a:gd name="connsiteX1" fmla="*/ 196669 w 291995"/>
                  <a:gd name="connsiteY1" fmla="*/ 292359 h 292358"/>
                  <a:gd name="connsiteX2" fmla="*/ 291995 w 291995"/>
                  <a:gd name="connsiteY2" fmla="*/ 197033 h 292358"/>
                  <a:gd name="connsiteX3" fmla="*/ 291995 w 291995"/>
                  <a:gd name="connsiteY3" fmla="*/ 20001 h 292358"/>
                  <a:gd name="connsiteX4" fmla="*/ 260153 w 291995"/>
                  <a:gd name="connsiteY4" fmla="*/ 160 h 292358"/>
                  <a:gd name="connsiteX5" fmla="*/ 120 w 291995"/>
                  <a:gd name="connsiteY5" fmla="*/ 257335 h 292358"/>
                  <a:gd name="connsiteX6" fmla="*/ 19637 w 291995"/>
                  <a:gd name="connsiteY6" fmla="*/ 292359 h 292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995" h="292358">
                    <a:moveTo>
                      <a:pt x="19637" y="292359"/>
                    </a:moveTo>
                    <a:lnTo>
                      <a:pt x="196669" y="292359"/>
                    </a:lnTo>
                    <a:cubicBezTo>
                      <a:pt x="196669" y="239714"/>
                      <a:pt x="239350" y="197033"/>
                      <a:pt x="291995" y="197033"/>
                    </a:cubicBezTo>
                    <a:lnTo>
                      <a:pt x="291995" y="20001"/>
                    </a:lnTo>
                    <a:cubicBezTo>
                      <a:pt x="284442" y="9209"/>
                      <a:pt x="272307" y="-1440"/>
                      <a:pt x="260153" y="160"/>
                    </a:cubicBezTo>
                    <a:cubicBezTo>
                      <a:pt x="122517" y="18258"/>
                      <a:pt x="15360" y="127795"/>
                      <a:pt x="120" y="257335"/>
                    </a:cubicBezTo>
                    <a:cubicBezTo>
                      <a:pt x="-1146" y="268042"/>
                      <a:pt x="7731" y="282100"/>
                      <a:pt x="19637" y="2923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xmlns="" id="{45D64ACE-A6DF-4BF7-F41E-4E6029413BBA}"/>
                  </a:ext>
                </a:extLst>
              </p:cNvPr>
              <p:cNvSpPr/>
              <p:nvPr/>
            </p:nvSpPr>
            <p:spPr>
              <a:xfrm>
                <a:off x="9526047" y="3499997"/>
                <a:ext cx="313210" cy="313210"/>
              </a:xfrm>
              <a:custGeom>
                <a:avLst/>
                <a:gdLst>
                  <a:gd name="connsiteX0" fmla="*/ 313211 w 313210"/>
                  <a:gd name="connsiteY0" fmla="*/ 40853 h 313210"/>
                  <a:gd name="connsiteX1" fmla="*/ 313211 w 313210"/>
                  <a:gd name="connsiteY1" fmla="*/ 0 h 313210"/>
                  <a:gd name="connsiteX2" fmla="*/ 0 w 313210"/>
                  <a:gd name="connsiteY2" fmla="*/ 313211 h 313210"/>
                  <a:gd name="connsiteX3" fmla="*/ 40853 w 313210"/>
                  <a:gd name="connsiteY3" fmla="*/ 313211 h 313210"/>
                  <a:gd name="connsiteX4" fmla="*/ 313211 w 313210"/>
                  <a:gd name="connsiteY4" fmla="*/ 40853 h 3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210" h="313210">
                    <a:moveTo>
                      <a:pt x="313211" y="40853"/>
                    </a:moveTo>
                    <a:lnTo>
                      <a:pt x="313211" y="0"/>
                    </a:lnTo>
                    <a:cubicBezTo>
                      <a:pt x="140237" y="0"/>
                      <a:pt x="0" y="140237"/>
                      <a:pt x="0" y="313211"/>
                    </a:cubicBezTo>
                    <a:lnTo>
                      <a:pt x="40853" y="313211"/>
                    </a:lnTo>
                    <a:cubicBezTo>
                      <a:pt x="40862" y="162792"/>
                      <a:pt x="162811" y="40853"/>
                      <a:pt x="313211" y="40853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7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xmlns="" id="{14E66CD7-3A71-E6D7-4C4C-31C1B8A79D95}"/>
                </a:ext>
              </a:extLst>
            </p:cNvPr>
            <p:cNvGrpSpPr/>
            <p:nvPr/>
          </p:nvGrpSpPr>
          <p:grpSpPr>
            <a:xfrm>
              <a:off x="8905132" y="4317899"/>
              <a:ext cx="442941" cy="245809"/>
              <a:chOff x="8905132" y="4317899"/>
              <a:chExt cx="442941" cy="245809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xmlns="" id="{CA8BD8DB-1212-E158-49CF-428C96FC4F7E}"/>
                  </a:ext>
                </a:extLst>
              </p:cNvPr>
              <p:cNvSpPr/>
              <p:nvPr/>
            </p:nvSpPr>
            <p:spPr>
              <a:xfrm>
                <a:off x="8933711" y="4317899"/>
                <a:ext cx="386242" cy="227169"/>
              </a:xfrm>
              <a:custGeom>
                <a:avLst/>
                <a:gdLst>
                  <a:gd name="connsiteX0" fmla="*/ 385473 w 386242"/>
                  <a:gd name="connsiteY0" fmla="*/ 125178 h 227169"/>
                  <a:gd name="connsiteX1" fmla="*/ 260295 w 386242"/>
                  <a:gd name="connsiteY1" fmla="*/ 0 h 227169"/>
                  <a:gd name="connsiteX2" fmla="*/ 125488 w 386242"/>
                  <a:gd name="connsiteY2" fmla="*/ 0 h 227169"/>
                  <a:gd name="connsiteX3" fmla="*/ 310 w 386242"/>
                  <a:gd name="connsiteY3" fmla="*/ 125178 h 227169"/>
                  <a:gd name="connsiteX4" fmla="*/ 9311 w 386242"/>
                  <a:gd name="connsiteY4" fmla="*/ 163220 h 227169"/>
                  <a:gd name="connsiteX5" fmla="*/ 378881 w 386242"/>
                  <a:gd name="connsiteY5" fmla="*/ 160363 h 227169"/>
                  <a:gd name="connsiteX6" fmla="*/ 385473 w 386242"/>
                  <a:gd name="connsiteY6" fmla="*/ 125178 h 227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6242" h="227169">
                    <a:moveTo>
                      <a:pt x="385473" y="125178"/>
                    </a:moveTo>
                    <a:lnTo>
                      <a:pt x="260295" y="0"/>
                    </a:lnTo>
                    <a:cubicBezTo>
                      <a:pt x="223071" y="37224"/>
                      <a:pt x="162711" y="37224"/>
                      <a:pt x="125488" y="0"/>
                    </a:cubicBezTo>
                    <a:lnTo>
                      <a:pt x="310" y="125178"/>
                    </a:lnTo>
                    <a:cubicBezTo>
                      <a:pt x="-1166" y="139408"/>
                      <a:pt x="2758" y="157801"/>
                      <a:pt x="9311" y="163220"/>
                    </a:cubicBezTo>
                    <a:cubicBezTo>
                      <a:pt x="114086" y="249898"/>
                      <a:pt x="260295" y="247993"/>
                      <a:pt x="378881" y="160363"/>
                    </a:cubicBezTo>
                    <a:cubicBezTo>
                      <a:pt x="387968" y="153657"/>
                      <a:pt x="386501" y="137989"/>
                      <a:pt x="385473" y="12517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xmlns="" id="{D6D88DC7-3428-0D2F-281E-7756A7AA7102}"/>
                  </a:ext>
                </a:extLst>
              </p:cNvPr>
              <p:cNvSpPr/>
              <p:nvPr/>
            </p:nvSpPr>
            <p:spPr>
              <a:xfrm>
                <a:off x="8905132" y="4443086"/>
                <a:ext cx="442941" cy="120622"/>
              </a:xfrm>
              <a:custGeom>
                <a:avLst/>
                <a:gdLst>
                  <a:gd name="connsiteX0" fmla="*/ 28889 w 442941"/>
                  <a:gd name="connsiteY0" fmla="*/ 0 h 120622"/>
                  <a:gd name="connsiteX1" fmla="*/ 0 w 442941"/>
                  <a:gd name="connsiteY1" fmla="*/ 28889 h 120622"/>
                  <a:gd name="connsiteX2" fmla="*/ 442941 w 442941"/>
                  <a:gd name="connsiteY2" fmla="*/ 28889 h 120622"/>
                  <a:gd name="connsiteX3" fmla="*/ 414052 w 442941"/>
                  <a:gd name="connsiteY3" fmla="*/ 0 h 120622"/>
                  <a:gd name="connsiteX4" fmla="*/ 28889 w 442941"/>
                  <a:gd name="connsiteY4" fmla="*/ 0 h 12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941" h="120622">
                    <a:moveTo>
                      <a:pt x="28889" y="0"/>
                    </a:moveTo>
                    <a:lnTo>
                      <a:pt x="0" y="28889"/>
                    </a:lnTo>
                    <a:cubicBezTo>
                      <a:pt x="122311" y="151200"/>
                      <a:pt x="320631" y="151200"/>
                      <a:pt x="442941" y="28889"/>
                    </a:cubicBezTo>
                    <a:lnTo>
                      <a:pt x="414052" y="0"/>
                    </a:lnTo>
                    <a:cubicBezTo>
                      <a:pt x="307686" y="106356"/>
                      <a:pt x="135236" y="106347"/>
                      <a:pt x="2888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0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xmlns="" id="{044AA509-E888-1D06-87D3-F9881271B75C}"/>
                </a:ext>
              </a:extLst>
            </p:cNvPr>
            <p:cNvGrpSpPr/>
            <p:nvPr/>
          </p:nvGrpSpPr>
          <p:grpSpPr>
            <a:xfrm>
              <a:off x="10461393" y="2882377"/>
              <a:ext cx="442941" cy="245799"/>
              <a:chOff x="10461393" y="2882377"/>
              <a:chExt cx="442941" cy="245799"/>
            </a:xfrm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xmlns="" id="{08B07137-6878-7243-3D2F-7069FCBBC3F2}"/>
                  </a:ext>
                </a:extLst>
              </p:cNvPr>
              <p:cNvSpPr/>
              <p:nvPr/>
            </p:nvSpPr>
            <p:spPr>
              <a:xfrm>
                <a:off x="10489022" y="2882377"/>
                <a:ext cx="386421" cy="226169"/>
              </a:xfrm>
              <a:custGeom>
                <a:avLst/>
                <a:gdLst>
                  <a:gd name="connsiteX0" fmla="*/ 386422 w 386421"/>
                  <a:gd name="connsiteY0" fmla="*/ 125178 h 226169"/>
                  <a:gd name="connsiteX1" fmla="*/ 261244 w 386421"/>
                  <a:gd name="connsiteY1" fmla="*/ 0 h 226169"/>
                  <a:gd name="connsiteX2" fmla="*/ 126437 w 386421"/>
                  <a:gd name="connsiteY2" fmla="*/ 0 h 226169"/>
                  <a:gd name="connsiteX3" fmla="*/ 1260 w 386421"/>
                  <a:gd name="connsiteY3" fmla="*/ 125178 h 226169"/>
                  <a:gd name="connsiteX4" fmla="*/ 7527 w 386421"/>
                  <a:gd name="connsiteY4" fmla="*/ 164287 h 226169"/>
                  <a:gd name="connsiteX5" fmla="*/ 370906 w 386421"/>
                  <a:gd name="connsiteY5" fmla="*/ 167145 h 226169"/>
                  <a:gd name="connsiteX6" fmla="*/ 386422 w 386421"/>
                  <a:gd name="connsiteY6" fmla="*/ 125178 h 22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6421" h="226169">
                    <a:moveTo>
                      <a:pt x="386422" y="125178"/>
                    </a:moveTo>
                    <a:lnTo>
                      <a:pt x="261244" y="0"/>
                    </a:lnTo>
                    <a:cubicBezTo>
                      <a:pt x="224021" y="37224"/>
                      <a:pt x="163661" y="37224"/>
                      <a:pt x="126437" y="0"/>
                    </a:cubicBezTo>
                    <a:lnTo>
                      <a:pt x="1260" y="125178"/>
                    </a:lnTo>
                    <a:cubicBezTo>
                      <a:pt x="-569" y="140951"/>
                      <a:pt x="-1722" y="157153"/>
                      <a:pt x="7527" y="164287"/>
                    </a:cubicBezTo>
                    <a:cubicBezTo>
                      <a:pt x="107540" y="241440"/>
                      <a:pt x="260416" y="250965"/>
                      <a:pt x="370906" y="167145"/>
                    </a:cubicBezTo>
                    <a:cubicBezTo>
                      <a:pt x="380174" y="160115"/>
                      <a:pt x="384717" y="140951"/>
                      <a:pt x="386422" y="12517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xmlns="" id="{D40473EE-1788-BCED-D4C0-54CADB9A00E5}"/>
                  </a:ext>
                </a:extLst>
              </p:cNvPr>
              <p:cNvSpPr/>
              <p:nvPr/>
            </p:nvSpPr>
            <p:spPr>
              <a:xfrm>
                <a:off x="10461393" y="3007554"/>
                <a:ext cx="442941" cy="120622"/>
              </a:xfrm>
              <a:custGeom>
                <a:avLst/>
                <a:gdLst>
                  <a:gd name="connsiteX0" fmla="*/ 28890 w 442941"/>
                  <a:gd name="connsiteY0" fmla="*/ 0 h 120622"/>
                  <a:gd name="connsiteX1" fmla="*/ 0 w 442941"/>
                  <a:gd name="connsiteY1" fmla="*/ 28889 h 120622"/>
                  <a:gd name="connsiteX2" fmla="*/ 442941 w 442941"/>
                  <a:gd name="connsiteY2" fmla="*/ 28889 h 120622"/>
                  <a:gd name="connsiteX3" fmla="*/ 414052 w 442941"/>
                  <a:gd name="connsiteY3" fmla="*/ 0 h 120622"/>
                  <a:gd name="connsiteX4" fmla="*/ 28890 w 442941"/>
                  <a:gd name="connsiteY4" fmla="*/ 0 h 12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941" h="120622">
                    <a:moveTo>
                      <a:pt x="28890" y="0"/>
                    </a:moveTo>
                    <a:lnTo>
                      <a:pt x="0" y="28889"/>
                    </a:lnTo>
                    <a:cubicBezTo>
                      <a:pt x="122311" y="151200"/>
                      <a:pt x="320631" y="151200"/>
                      <a:pt x="442941" y="28889"/>
                    </a:cubicBezTo>
                    <a:lnTo>
                      <a:pt x="414052" y="0"/>
                    </a:lnTo>
                    <a:cubicBezTo>
                      <a:pt x="307696" y="106356"/>
                      <a:pt x="135246" y="106356"/>
                      <a:pt x="2889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3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xmlns="" id="{FBB93378-F4FA-146C-9839-3BE0A03E18AB}"/>
                </a:ext>
              </a:extLst>
            </p:cNvPr>
            <p:cNvGrpSpPr/>
            <p:nvPr/>
          </p:nvGrpSpPr>
          <p:grpSpPr>
            <a:xfrm>
              <a:off x="10143601" y="5547891"/>
              <a:ext cx="313220" cy="313210"/>
              <a:chOff x="10143601" y="5547891"/>
              <a:chExt cx="313220" cy="313210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5ABE089F-90AF-47F4-0461-37235D8F4D20}"/>
                  </a:ext>
                </a:extLst>
              </p:cNvPr>
              <p:cNvSpPr/>
              <p:nvPr/>
            </p:nvSpPr>
            <p:spPr>
              <a:xfrm>
                <a:off x="10166890" y="5569753"/>
                <a:ext cx="289930" cy="291348"/>
              </a:xfrm>
              <a:custGeom>
                <a:avLst/>
                <a:gdLst>
                  <a:gd name="connsiteX0" fmla="*/ 17573 w 289930"/>
                  <a:gd name="connsiteY0" fmla="*/ 291349 h 291348"/>
                  <a:gd name="connsiteX1" fmla="*/ 194605 w 289930"/>
                  <a:gd name="connsiteY1" fmla="*/ 291349 h 291348"/>
                  <a:gd name="connsiteX2" fmla="*/ 289931 w 289930"/>
                  <a:gd name="connsiteY2" fmla="*/ 196023 h 291348"/>
                  <a:gd name="connsiteX3" fmla="*/ 289931 w 289930"/>
                  <a:gd name="connsiteY3" fmla="*/ 18991 h 291348"/>
                  <a:gd name="connsiteX4" fmla="*/ 255850 w 289930"/>
                  <a:gd name="connsiteY4" fmla="*/ 84 h 291348"/>
                  <a:gd name="connsiteX5" fmla="*/ 104 w 289930"/>
                  <a:gd name="connsiteY5" fmla="*/ 251068 h 291348"/>
                  <a:gd name="connsiteX6" fmla="*/ 17573 w 289930"/>
                  <a:gd name="connsiteY6" fmla="*/ 291349 h 29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9930" h="291348">
                    <a:moveTo>
                      <a:pt x="17573" y="291349"/>
                    </a:moveTo>
                    <a:lnTo>
                      <a:pt x="194605" y="291349"/>
                    </a:lnTo>
                    <a:cubicBezTo>
                      <a:pt x="194605" y="238704"/>
                      <a:pt x="237286" y="196023"/>
                      <a:pt x="289931" y="196023"/>
                    </a:cubicBezTo>
                    <a:lnTo>
                      <a:pt x="289931" y="18991"/>
                    </a:lnTo>
                    <a:cubicBezTo>
                      <a:pt x="284425" y="11038"/>
                      <a:pt x="266261" y="-1126"/>
                      <a:pt x="255850" y="84"/>
                    </a:cubicBezTo>
                    <a:cubicBezTo>
                      <a:pt x="130292" y="14648"/>
                      <a:pt x="15344" y="116765"/>
                      <a:pt x="104" y="251068"/>
                    </a:cubicBezTo>
                    <a:cubicBezTo>
                      <a:pt x="-1029" y="260983"/>
                      <a:pt x="7238" y="280595"/>
                      <a:pt x="17573" y="291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xmlns="" id="{2C10B420-4B1B-8874-22D8-B8E7784FC288}"/>
                  </a:ext>
                </a:extLst>
              </p:cNvPr>
              <p:cNvSpPr/>
              <p:nvPr/>
            </p:nvSpPr>
            <p:spPr>
              <a:xfrm>
                <a:off x="10143601" y="5547891"/>
                <a:ext cx="313210" cy="313200"/>
              </a:xfrm>
              <a:custGeom>
                <a:avLst/>
                <a:gdLst>
                  <a:gd name="connsiteX0" fmla="*/ 313211 w 313210"/>
                  <a:gd name="connsiteY0" fmla="*/ 40853 h 313200"/>
                  <a:gd name="connsiteX1" fmla="*/ 313211 w 313210"/>
                  <a:gd name="connsiteY1" fmla="*/ 0 h 313200"/>
                  <a:gd name="connsiteX2" fmla="*/ 0 w 313210"/>
                  <a:gd name="connsiteY2" fmla="*/ 313201 h 313200"/>
                  <a:gd name="connsiteX3" fmla="*/ 40853 w 313210"/>
                  <a:gd name="connsiteY3" fmla="*/ 313201 h 313200"/>
                  <a:gd name="connsiteX4" fmla="*/ 313211 w 313210"/>
                  <a:gd name="connsiteY4" fmla="*/ 40853 h 31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210" h="313200">
                    <a:moveTo>
                      <a:pt x="313211" y="40853"/>
                    </a:moveTo>
                    <a:lnTo>
                      <a:pt x="313211" y="0"/>
                    </a:lnTo>
                    <a:cubicBezTo>
                      <a:pt x="140237" y="0"/>
                      <a:pt x="0" y="140237"/>
                      <a:pt x="0" y="313201"/>
                    </a:cubicBezTo>
                    <a:lnTo>
                      <a:pt x="40853" y="313201"/>
                    </a:lnTo>
                    <a:cubicBezTo>
                      <a:pt x="40862" y="162792"/>
                      <a:pt x="162792" y="40853"/>
                      <a:pt x="313211" y="40853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6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xmlns="" id="{1FEA3611-8EEE-8BAD-CD53-7073655A9EF9}"/>
                </a:ext>
              </a:extLst>
            </p:cNvPr>
            <p:cNvGrpSpPr/>
            <p:nvPr/>
          </p:nvGrpSpPr>
          <p:grpSpPr>
            <a:xfrm>
              <a:off x="9850290" y="5265732"/>
              <a:ext cx="245799" cy="442941"/>
              <a:chOff x="9850290" y="5265732"/>
              <a:chExt cx="245799" cy="442941"/>
            </a:xfrm>
          </p:grpSpPr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E50E719B-D735-A3FD-1334-7BC2E55E216C}"/>
                  </a:ext>
                </a:extLst>
              </p:cNvPr>
              <p:cNvSpPr/>
              <p:nvPr/>
            </p:nvSpPr>
            <p:spPr>
              <a:xfrm>
                <a:off x="9868682" y="5294621"/>
                <a:ext cx="227408" cy="386216"/>
              </a:xfrm>
              <a:custGeom>
                <a:avLst/>
                <a:gdLst>
                  <a:gd name="connsiteX0" fmla="*/ 227408 w 227408"/>
                  <a:gd name="connsiteY0" fmla="*/ 125178 h 386216"/>
                  <a:gd name="connsiteX1" fmla="*/ 102231 w 227408"/>
                  <a:gd name="connsiteY1" fmla="*/ 0 h 386216"/>
                  <a:gd name="connsiteX2" fmla="*/ 62721 w 227408"/>
                  <a:gd name="connsiteY2" fmla="*/ 12325 h 386216"/>
                  <a:gd name="connsiteX3" fmla="*/ 63988 w 227408"/>
                  <a:gd name="connsiteY3" fmla="*/ 379352 h 386216"/>
                  <a:gd name="connsiteX4" fmla="*/ 102231 w 227408"/>
                  <a:gd name="connsiteY4" fmla="*/ 385162 h 386216"/>
                  <a:gd name="connsiteX5" fmla="*/ 227408 w 227408"/>
                  <a:gd name="connsiteY5" fmla="*/ 259985 h 386216"/>
                  <a:gd name="connsiteX6" fmla="*/ 227408 w 227408"/>
                  <a:gd name="connsiteY6" fmla="*/ 125178 h 3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7408" h="386216">
                    <a:moveTo>
                      <a:pt x="227408" y="125178"/>
                    </a:moveTo>
                    <a:lnTo>
                      <a:pt x="102231" y="0"/>
                    </a:lnTo>
                    <a:cubicBezTo>
                      <a:pt x="84943" y="2162"/>
                      <a:pt x="69265" y="3981"/>
                      <a:pt x="62721" y="12325"/>
                    </a:cubicBezTo>
                    <a:cubicBezTo>
                      <a:pt x="-23004" y="121548"/>
                      <a:pt x="-19194" y="273948"/>
                      <a:pt x="63988" y="379352"/>
                    </a:cubicBezTo>
                    <a:cubicBezTo>
                      <a:pt x="71093" y="388353"/>
                      <a:pt x="88753" y="386334"/>
                      <a:pt x="102231" y="385162"/>
                    </a:cubicBezTo>
                    <a:lnTo>
                      <a:pt x="227408" y="259985"/>
                    </a:lnTo>
                    <a:cubicBezTo>
                      <a:pt x="190185" y="222761"/>
                      <a:pt x="190185" y="162401"/>
                      <a:pt x="227408" y="12517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xmlns="" id="{54A322A0-D7E5-AF64-C413-7450CDB41E3E}"/>
                  </a:ext>
                </a:extLst>
              </p:cNvPr>
              <p:cNvSpPr/>
              <p:nvPr/>
            </p:nvSpPr>
            <p:spPr>
              <a:xfrm>
                <a:off x="9850290" y="5265732"/>
                <a:ext cx="120622" cy="442941"/>
              </a:xfrm>
              <a:custGeom>
                <a:avLst/>
                <a:gdLst>
                  <a:gd name="connsiteX0" fmla="*/ 120622 w 120622"/>
                  <a:gd name="connsiteY0" fmla="*/ 28890 h 442941"/>
                  <a:gd name="connsiteX1" fmla="*/ 91733 w 120622"/>
                  <a:gd name="connsiteY1" fmla="*/ 0 h 442941"/>
                  <a:gd name="connsiteX2" fmla="*/ 91733 w 120622"/>
                  <a:gd name="connsiteY2" fmla="*/ 442941 h 442941"/>
                  <a:gd name="connsiteX3" fmla="*/ 120622 w 120622"/>
                  <a:gd name="connsiteY3" fmla="*/ 414052 h 442941"/>
                  <a:gd name="connsiteX4" fmla="*/ 120622 w 120622"/>
                  <a:gd name="connsiteY4" fmla="*/ 28890 h 44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622" h="442941">
                    <a:moveTo>
                      <a:pt x="120622" y="28890"/>
                    </a:moveTo>
                    <a:lnTo>
                      <a:pt x="91733" y="0"/>
                    </a:lnTo>
                    <a:cubicBezTo>
                      <a:pt x="-30578" y="122311"/>
                      <a:pt x="-30578" y="320631"/>
                      <a:pt x="91733" y="442941"/>
                    </a:cubicBezTo>
                    <a:lnTo>
                      <a:pt x="120622" y="414052"/>
                    </a:lnTo>
                    <a:cubicBezTo>
                      <a:pt x="14266" y="307696"/>
                      <a:pt x="14266" y="135255"/>
                      <a:pt x="120622" y="2889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9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xmlns="" id="{B1EC3405-3649-29B9-8BBF-530876AF88CA}"/>
                </a:ext>
              </a:extLst>
            </p:cNvPr>
            <p:cNvGrpSpPr/>
            <p:nvPr/>
          </p:nvGrpSpPr>
          <p:grpSpPr>
            <a:xfrm>
              <a:off x="8507289" y="3464240"/>
              <a:ext cx="2344409" cy="2344400"/>
              <a:chOff x="8507289" y="3464240"/>
              <a:chExt cx="2344409" cy="2344400"/>
            </a:xfrm>
          </p:grpSpPr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xmlns="" id="{C124DE49-C74C-67EA-0259-4B03E5A53E10}"/>
                  </a:ext>
                </a:extLst>
              </p:cNvPr>
              <p:cNvSpPr/>
              <p:nvPr/>
            </p:nvSpPr>
            <p:spPr>
              <a:xfrm>
                <a:off x="8507289" y="5560654"/>
                <a:ext cx="247985" cy="247985"/>
              </a:xfrm>
              <a:custGeom>
                <a:avLst/>
                <a:gdLst>
                  <a:gd name="connsiteX0" fmla="*/ 20938 w 247985"/>
                  <a:gd name="connsiteY0" fmla="*/ 227047 h 247985"/>
                  <a:gd name="connsiteX1" fmla="*/ 20938 w 247985"/>
                  <a:gd name="connsiteY1" fmla="*/ 227047 h 247985"/>
                  <a:gd name="connsiteX2" fmla="*/ 20938 w 247985"/>
                  <a:gd name="connsiteY2" fmla="*/ 125940 h 247985"/>
                  <a:gd name="connsiteX3" fmla="*/ 146878 w 247985"/>
                  <a:gd name="connsiteY3" fmla="*/ 0 h 247985"/>
                  <a:gd name="connsiteX4" fmla="*/ 247986 w 247985"/>
                  <a:gd name="connsiteY4" fmla="*/ 101108 h 247985"/>
                  <a:gd name="connsiteX5" fmla="*/ 122046 w 247985"/>
                  <a:gd name="connsiteY5" fmla="*/ 227047 h 247985"/>
                  <a:gd name="connsiteX6" fmla="*/ 20938 w 247985"/>
                  <a:gd name="connsiteY6" fmla="*/ 227047 h 247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985" h="247985">
                    <a:moveTo>
                      <a:pt x="20938" y="227047"/>
                    </a:moveTo>
                    <a:lnTo>
                      <a:pt x="20938" y="227047"/>
                    </a:lnTo>
                    <a:cubicBezTo>
                      <a:pt x="-6979" y="199130"/>
                      <a:pt x="-6979" y="153857"/>
                      <a:pt x="20938" y="125940"/>
                    </a:cubicBezTo>
                    <a:lnTo>
                      <a:pt x="146878" y="0"/>
                    </a:lnTo>
                    <a:lnTo>
                      <a:pt x="247986" y="101108"/>
                    </a:lnTo>
                    <a:lnTo>
                      <a:pt x="122046" y="227047"/>
                    </a:lnTo>
                    <a:cubicBezTo>
                      <a:pt x="94128" y="254965"/>
                      <a:pt x="48856" y="254965"/>
                      <a:pt x="20938" y="227047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xmlns="" id="{6B69D409-3DAE-BB76-8DBA-15754C018C80}"/>
                  </a:ext>
                </a:extLst>
              </p:cNvPr>
              <p:cNvSpPr/>
              <p:nvPr/>
            </p:nvSpPr>
            <p:spPr>
              <a:xfrm>
                <a:off x="8599550" y="5377470"/>
                <a:ext cx="338899" cy="338899"/>
              </a:xfrm>
              <a:custGeom>
                <a:avLst/>
                <a:gdLst>
                  <a:gd name="connsiteX0" fmla="*/ 129997 w 338899"/>
                  <a:gd name="connsiteY0" fmla="*/ 338899 h 338899"/>
                  <a:gd name="connsiteX1" fmla="*/ 0 w 338899"/>
                  <a:gd name="connsiteY1" fmla="*/ 208902 h 338899"/>
                  <a:gd name="connsiteX2" fmla="*/ 208902 w 338899"/>
                  <a:gd name="connsiteY2" fmla="*/ 0 h 338899"/>
                  <a:gd name="connsiteX3" fmla="*/ 300600 w 338899"/>
                  <a:gd name="connsiteY3" fmla="*/ 39967 h 338899"/>
                  <a:gd name="connsiteX4" fmla="*/ 338900 w 338899"/>
                  <a:gd name="connsiteY4" fmla="*/ 129997 h 338899"/>
                  <a:gd name="connsiteX5" fmla="*/ 129997 w 338899"/>
                  <a:gd name="connsiteY5" fmla="*/ 338899 h 3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899" h="338899">
                    <a:moveTo>
                      <a:pt x="129997" y="338899"/>
                    </a:moveTo>
                    <a:lnTo>
                      <a:pt x="0" y="208902"/>
                    </a:lnTo>
                    <a:lnTo>
                      <a:pt x="208902" y="0"/>
                    </a:lnTo>
                    <a:cubicBezTo>
                      <a:pt x="208902" y="0"/>
                      <a:pt x="265357" y="4724"/>
                      <a:pt x="300600" y="39967"/>
                    </a:cubicBezTo>
                    <a:cubicBezTo>
                      <a:pt x="335842" y="75209"/>
                      <a:pt x="338900" y="129997"/>
                      <a:pt x="338900" y="129997"/>
                    </a:cubicBezTo>
                    <a:lnTo>
                      <a:pt x="129997" y="33889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xmlns="" id="{1BA708D5-EF49-0DC9-1416-B41CAAB51222}"/>
                  </a:ext>
                </a:extLst>
              </p:cNvPr>
              <p:cNvSpPr/>
              <p:nvPr/>
            </p:nvSpPr>
            <p:spPr>
              <a:xfrm>
                <a:off x="8808062" y="3630366"/>
                <a:ext cx="1834972" cy="1812502"/>
              </a:xfrm>
              <a:custGeom>
                <a:avLst/>
                <a:gdLst>
                  <a:gd name="connsiteX0" fmla="*/ 1747485 w 1834972"/>
                  <a:gd name="connsiteY0" fmla="*/ 19 h 1812502"/>
                  <a:gd name="connsiteX1" fmla="*/ 0 w 1834972"/>
                  <a:gd name="connsiteY1" fmla="*/ 1747504 h 1812502"/>
                  <a:gd name="connsiteX2" fmla="*/ 64999 w 1834972"/>
                  <a:gd name="connsiteY2" fmla="*/ 1812503 h 1812502"/>
                  <a:gd name="connsiteX3" fmla="*/ 128292 w 1834972"/>
                  <a:gd name="connsiteY3" fmla="*/ 1808026 h 1812502"/>
                  <a:gd name="connsiteX4" fmla="*/ 1819932 w 1834972"/>
                  <a:gd name="connsiteY4" fmla="*/ 111309 h 1812502"/>
                  <a:gd name="connsiteX5" fmla="*/ 1834972 w 1834972"/>
                  <a:gd name="connsiteY5" fmla="*/ 42529 h 1812502"/>
                  <a:gd name="connsiteX6" fmla="*/ 1747599 w 1834972"/>
                  <a:gd name="connsiteY6" fmla="*/ 0 h 181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4972" h="1812502">
                    <a:moveTo>
                      <a:pt x="1747485" y="19"/>
                    </a:moveTo>
                    <a:lnTo>
                      <a:pt x="0" y="1747504"/>
                    </a:lnTo>
                    <a:lnTo>
                      <a:pt x="64999" y="1812503"/>
                    </a:lnTo>
                    <a:lnTo>
                      <a:pt x="128292" y="1808026"/>
                    </a:lnTo>
                    <a:lnTo>
                      <a:pt x="1819932" y="111309"/>
                    </a:lnTo>
                    <a:lnTo>
                      <a:pt x="1834972" y="42529"/>
                    </a:lnTo>
                    <a:lnTo>
                      <a:pt x="1747599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xmlns="" id="{BED6611B-AA4C-D213-1094-CE3EEC737E42}"/>
                  </a:ext>
                </a:extLst>
              </p:cNvPr>
              <p:cNvSpPr/>
              <p:nvPr/>
            </p:nvSpPr>
            <p:spPr>
              <a:xfrm>
                <a:off x="8873061" y="3673209"/>
                <a:ext cx="1812502" cy="1834657"/>
              </a:xfrm>
              <a:custGeom>
                <a:avLst/>
                <a:gdLst>
                  <a:gd name="connsiteX0" fmla="*/ 1812503 w 1812502"/>
                  <a:gd name="connsiteY0" fmla="*/ 87058 h 1834657"/>
                  <a:gd name="connsiteX1" fmla="*/ 1769659 w 1812502"/>
                  <a:gd name="connsiteY1" fmla="*/ 0 h 1834657"/>
                  <a:gd name="connsiteX2" fmla="*/ 0 w 1812502"/>
                  <a:gd name="connsiteY2" fmla="*/ 1769659 h 1834657"/>
                  <a:gd name="connsiteX3" fmla="*/ 64999 w 1812502"/>
                  <a:gd name="connsiteY3" fmla="*/ 1834658 h 1834657"/>
                  <a:gd name="connsiteX4" fmla="*/ 1812484 w 1812502"/>
                  <a:gd name="connsiteY4" fmla="*/ 87173 h 1834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2502" h="1834657">
                    <a:moveTo>
                      <a:pt x="1812503" y="87058"/>
                    </a:moveTo>
                    <a:lnTo>
                      <a:pt x="1769659" y="0"/>
                    </a:lnTo>
                    <a:lnTo>
                      <a:pt x="0" y="1769659"/>
                    </a:lnTo>
                    <a:lnTo>
                      <a:pt x="64999" y="1834658"/>
                    </a:lnTo>
                    <a:lnTo>
                      <a:pt x="1812484" y="8717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xmlns="" id="{E071FA97-9008-3D6C-DA79-BA4E9B265AD5}"/>
                  </a:ext>
                </a:extLst>
              </p:cNvPr>
              <p:cNvSpPr/>
              <p:nvPr/>
            </p:nvSpPr>
            <p:spPr>
              <a:xfrm>
                <a:off x="10542125" y="3500396"/>
                <a:ext cx="272522" cy="273388"/>
              </a:xfrm>
              <a:custGeom>
                <a:avLst/>
                <a:gdLst>
                  <a:gd name="connsiteX0" fmla="*/ 226277 w 272522"/>
                  <a:gd name="connsiteY0" fmla="*/ 10564 h 273388"/>
                  <a:gd name="connsiteX1" fmla="*/ 13479 w 272522"/>
                  <a:gd name="connsiteY1" fmla="*/ 129932 h 273388"/>
                  <a:gd name="connsiteX2" fmla="*/ 13450 w 272522"/>
                  <a:gd name="connsiteY2" fmla="*/ 129951 h 273388"/>
                  <a:gd name="connsiteX3" fmla="*/ 13460 w 272522"/>
                  <a:gd name="connsiteY3" fmla="*/ 194940 h 273388"/>
                  <a:gd name="connsiteX4" fmla="*/ 77268 w 272522"/>
                  <a:gd name="connsiteY4" fmla="*/ 196092 h 273388"/>
                  <a:gd name="connsiteX5" fmla="*/ 77306 w 272522"/>
                  <a:gd name="connsiteY5" fmla="*/ 196130 h 273388"/>
                  <a:gd name="connsiteX6" fmla="*/ 78459 w 272522"/>
                  <a:gd name="connsiteY6" fmla="*/ 259929 h 273388"/>
                  <a:gd name="connsiteX7" fmla="*/ 143438 w 272522"/>
                  <a:gd name="connsiteY7" fmla="*/ 259938 h 273388"/>
                  <a:gd name="connsiteX8" fmla="*/ 143457 w 272522"/>
                  <a:gd name="connsiteY8" fmla="*/ 259910 h 273388"/>
                  <a:gd name="connsiteX9" fmla="*/ 262834 w 272522"/>
                  <a:gd name="connsiteY9" fmla="*/ 47121 h 273388"/>
                  <a:gd name="connsiteX10" fmla="*/ 262844 w 272522"/>
                  <a:gd name="connsiteY10" fmla="*/ 47093 h 273388"/>
                  <a:gd name="connsiteX11" fmla="*/ 272521 w 272522"/>
                  <a:gd name="connsiteY11" fmla="*/ 115 h 273388"/>
                  <a:gd name="connsiteX12" fmla="*/ 272407 w 272522"/>
                  <a:gd name="connsiteY12" fmla="*/ 1 h 273388"/>
                  <a:gd name="connsiteX13" fmla="*/ 226296 w 272522"/>
                  <a:gd name="connsiteY13" fmla="*/ 10545 h 273388"/>
                  <a:gd name="connsiteX14" fmla="*/ 226277 w 272522"/>
                  <a:gd name="connsiteY14" fmla="*/ 10564 h 27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2522" h="273388">
                    <a:moveTo>
                      <a:pt x="226277" y="10564"/>
                    </a:moveTo>
                    <a:lnTo>
                      <a:pt x="13479" y="129932"/>
                    </a:lnTo>
                    <a:cubicBezTo>
                      <a:pt x="13470" y="129941"/>
                      <a:pt x="13460" y="129941"/>
                      <a:pt x="13450" y="129951"/>
                    </a:cubicBezTo>
                    <a:cubicBezTo>
                      <a:pt x="-4485" y="147896"/>
                      <a:pt x="-4485" y="176995"/>
                      <a:pt x="13460" y="194940"/>
                    </a:cubicBezTo>
                    <a:cubicBezTo>
                      <a:pt x="31014" y="212494"/>
                      <a:pt x="59237" y="212875"/>
                      <a:pt x="77268" y="196092"/>
                    </a:cubicBezTo>
                    <a:cubicBezTo>
                      <a:pt x="77935" y="195473"/>
                      <a:pt x="77925" y="195473"/>
                      <a:pt x="77306" y="196130"/>
                    </a:cubicBezTo>
                    <a:cubicBezTo>
                      <a:pt x="60523" y="214152"/>
                      <a:pt x="60904" y="242374"/>
                      <a:pt x="78459" y="259929"/>
                    </a:cubicBezTo>
                    <a:cubicBezTo>
                      <a:pt x="96404" y="277874"/>
                      <a:pt x="125493" y="277874"/>
                      <a:pt x="143438" y="259938"/>
                    </a:cubicBezTo>
                    <a:cubicBezTo>
                      <a:pt x="143448" y="259929"/>
                      <a:pt x="143448" y="259919"/>
                      <a:pt x="143457" y="259910"/>
                    </a:cubicBezTo>
                    <a:lnTo>
                      <a:pt x="262834" y="47121"/>
                    </a:lnTo>
                    <a:cubicBezTo>
                      <a:pt x="262834" y="47112"/>
                      <a:pt x="262844" y="47102"/>
                      <a:pt x="262844" y="47093"/>
                    </a:cubicBezTo>
                    <a:lnTo>
                      <a:pt x="272521" y="115"/>
                    </a:lnTo>
                    <a:cubicBezTo>
                      <a:pt x="272531" y="49"/>
                      <a:pt x="272473" y="-8"/>
                      <a:pt x="272407" y="1"/>
                    </a:cubicBezTo>
                    <a:lnTo>
                      <a:pt x="226296" y="10545"/>
                    </a:lnTo>
                    <a:cubicBezTo>
                      <a:pt x="226296" y="10555"/>
                      <a:pt x="226287" y="10555"/>
                      <a:pt x="226277" y="1056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xmlns="" id="{7FEBDD40-FB32-BEF9-5D95-B942524B7115}"/>
                  </a:ext>
                </a:extLst>
              </p:cNvPr>
              <p:cNvSpPr/>
              <p:nvPr/>
            </p:nvSpPr>
            <p:spPr>
              <a:xfrm>
                <a:off x="10768477" y="3464240"/>
                <a:ext cx="83221" cy="83221"/>
              </a:xfrm>
              <a:custGeom>
                <a:avLst/>
                <a:gdLst>
                  <a:gd name="connsiteX0" fmla="*/ 83222 w 83221"/>
                  <a:gd name="connsiteY0" fmla="*/ 0 h 83221"/>
                  <a:gd name="connsiteX1" fmla="*/ 49 w 83221"/>
                  <a:gd name="connsiteY1" fmla="*/ 46653 h 83221"/>
                  <a:gd name="connsiteX2" fmla="*/ 31 w 83221"/>
                  <a:gd name="connsiteY2" fmla="*/ 46806 h 83221"/>
                  <a:gd name="connsiteX3" fmla="*/ 36416 w 83221"/>
                  <a:gd name="connsiteY3" fmla="*/ 83191 h 83221"/>
                  <a:gd name="connsiteX4" fmla="*/ 36568 w 83221"/>
                  <a:gd name="connsiteY4" fmla="*/ 83172 h 83221"/>
                  <a:gd name="connsiteX5" fmla="*/ 83222 w 83221"/>
                  <a:gd name="connsiteY5" fmla="*/ 0 h 83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221" h="83221">
                    <a:moveTo>
                      <a:pt x="83222" y="0"/>
                    </a:moveTo>
                    <a:lnTo>
                      <a:pt x="49" y="46653"/>
                    </a:lnTo>
                    <a:cubicBezTo>
                      <a:pt x="-8" y="46682"/>
                      <a:pt x="-17" y="46758"/>
                      <a:pt x="31" y="46806"/>
                    </a:cubicBezTo>
                    <a:lnTo>
                      <a:pt x="36416" y="83191"/>
                    </a:lnTo>
                    <a:cubicBezTo>
                      <a:pt x="36464" y="83239"/>
                      <a:pt x="36540" y="83229"/>
                      <a:pt x="36568" y="83172"/>
                    </a:cubicBezTo>
                    <a:lnTo>
                      <a:pt x="83222" y="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6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xmlns="" id="{066F9650-2961-F76A-9D13-7C30C56E6FA2}"/>
                </a:ext>
              </a:extLst>
            </p:cNvPr>
            <p:cNvGrpSpPr/>
            <p:nvPr/>
          </p:nvGrpSpPr>
          <p:grpSpPr>
            <a:xfrm>
              <a:off x="8760835" y="3717776"/>
              <a:ext cx="2344400" cy="2344409"/>
              <a:chOff x="8760835" y="3717776"/>
              <a:chExt cx="2344400" cy="2344409"/>
            </a:xfrm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xmlns="" id="{7DE40FF0-1F29-F93D-29B1-C02022D18654}"/>
                  </a:ext>
                </a:extLst>
              </p:cNvPr>
              <p:cNvSpPr/>
              <p:nvPr/>
            </p:nvSpPr>
            <p:spPr>
              <a:xfrm>
                <a:off x="8760835" y="5824678"/>
                <a:ext cx="237508" cy="237508"/>
              </a:xfrm>
              <a:custGeom>
                <a:avLst/>
                <a:gdLst>
                  <a:gd name="connsiteX0" fmla="*/ 20938 w 237508"/>
                  <a:gd name="connsiteY0" fmla="*/ 216570 h 237508"/>
                  <a:gd name="connsiteX1" fmla="*/ 20938 w 237508"/>
                  <a:gd name="connsiteY1" fmla="*/ 216570 h 237508"/>
                  <a:gd name="connsiteX2" fmla="*/ 20938 w 237508"/>
                  <a:gd name="connsiteY2" fmla="*/ 115462 h 237508"/>
                  <a:gd name="connsiteX3" fmla="*/ 136400 w 237508"/>
                  <a:gd name="connsiteY3" fmla="*/ 0 h 237508"/>
                  <a:gd name="connsiteX4" fmla="*/ 237508 w 237508"/>
                  <a:gd name="connsiteY4" fmla="*/ 101108 h 237508"/>
                  <a:gd name="connsiteX5" fmla="*/ 122046 w 237508"/>
                  <a:gd name="connsiteY5" fmla="*/ 216570 h 237508"/>
                  <a:gd name="connsiteX6" fmla="*/ 20938 w 237508"/>
                  <a:gd name="connsiteY6" fmla="*/ 216570 h 23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7508" h="237508">
                    <a:moveTo>
                      <a:pt x="20938" y="216570"/>
                    </a:moveTo>
                    <a:lnTo>
                      <a:pt x="20938" y="216570"/>
                    </a:lnTo>
                    <a:cubicBezTo>
                      <a:pt x="-6979" y="188652"/>
                      <a:pt x="-6979" y="143380"/>
                      <a:pt x="20938" y="115462"/>
                    </a:cubicBezTo>
                    <a:lnTo>
                      <a:pt x="136400" y="0"/>
                    </a:lnTo>
                    <a:lnTo>
                      <a:pt x="237508" y="101108"/>
                    </a:lnTo>
                    <a:lnTo>
                      <a:pt x="122046" y="216570"/>
                    </a:lnTo>
                    <a:cubicBezTo>
                      <a:pt x="94119" y="244488"/>
                      <a:pt x="48856" y="244488"/>
                      <a:pt x="20938" y="2165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xmlns="" id="{81B84806-FCD8-A20C-A092-1F30FCBCA52E}"/>
                  </a:ext>
                </a:extLst>
              </p:cNvPr>
              <p:cNvSpPr/>
              <p:nvPr/>
            </p:nvSpPr>
            <p:spPr>
              <a:xfrm>
                <a:off x="8853096" y="5631015"/>
                <a:ext cx="338889" cy="338899"/>
              </a:xfrm>
              <a:custGeom>
                <a:avLst/>
                <a:gdLst>
                  <a:gd name="connsiteX0" fmla="*/ 129997 w 338889"/>
                  <a:gd name="connsiteY0" fmla="*/ 338900 h 338899"/>
                  <a:gd name="connsiteX1" fmla="*/ 0 w 338889"/>
                  <a:gd name="connsiteY1" fmla="*/ 208902 h 338899"/>
                  <a:gd name="connsiteX2" fmla="*/ 208902 w 338889"/>
                  <a:gd name="connsiteY2" fmla="*/ 0 h 338899"/>
                  <a:gd name="connsiteX3" fmla="*/ 298513 w 338889"/>
                  <a:gd name="connsiteY3" fmla="*/ 38519 h 338899"/>
                  <a:gd name="connsiteX4" fmla="*/ 338890 w 338889"/>
                  <a:gd name="connsiteY4" fmla="*/ 129997 h 338899"/>
                  <a:gd name="connsiteX5" fmla="*/ 129997 w 338889"/>
                  <a:gd name="connsiteY5" fmla="*/ 338900 h 3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889" h="338899">
                    <a:moveTo>
                      <a:pt x="129997" y="338900"/>
                    </a:moveTo>
                    <a:lnTo>
                      <a:pt x="0" y="208902"/>
                    </a:lnTo>
                    <a:lnTo>
                      <a:pt x="208902" y="0"/>
                    </a:lnTo>
                    <a:cubicBezTo>
                      <a:pt x="208902" y="0"/>
                      <a:pt x="264862" y="4867"/>
                      <a:pt x="298513" y="38519"/>
                    </a:cubicBezTo>
                    <a:cubicBezTo>
                      <a:pt x="332165" y="72171"/>
                      <a:pt x="338890" y="129997"/>
                      <a:pt x="338890" y="129997"/>
                    </a:cubicBezTo>
                    <a:lnTo>
                      <a:pt x="129997" y="33890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xmlns="" id="{F5111D06-CB42-7D63-F0A8-4A7406A52B23}"/>
                  </a:ext>
                </a:extLst>
              </p:cNvPr>
              <p:cNvSpPr/>
              <p:nvPr/>
            </p:nvSpPr>
            <p:spPr>
              <a:xfrm>
                <a:off x="9061608" y="3883883"/>
                <a:ext cx="1877529" cy="1877520"/>
              </a:xfrm>
              <a:custGeom>
                <a:avLst/>
                <a:gdLst>
                  <a:gd name="connsiteX0" fmla="*/ 1826419 w 1877529"/>
                  <a:gd name="connsiteY0" fmla="*/ 50511 h 1877520"/>
                  <a:gd name="connsiteX1" fmla="*/ 1747542 w 1877529"/>
                  <a:gd name="connsiteY1" fmla="*/ 0 h 1877520"/>
                  <a:gd name="connsiteX2" fmla="*/ 1747495 w 1877529"/>
                  <a:gd name="connsiteY2" fmla="*/ 29 h 1877520"/>
                  <a:gd name="connsiteX3" fmla="*/ 0 w 1877529"/>
                  <a:gd name="connsiteY3" fmla="*/ 1747533 h 1877520"/>
                  <a:gd name="connsiteX4" fmla="*/ 129997 w 1877529"/>
                  <a:gd name="connsiteY4" fmla="*/ 1877520 h 1877520"/>
                  <a:gd name="connsiteX5" fmla="*/ 1877492 w 1877529"/>
                  <a:gd name="connsiteY5" fmla="*/ 130026 h 1877520"/>
                  <a:gd name="connsiteX6" fmla="*/ 1877530 w 1877529"/>
                  <a:gd name="connsiteY6" fmla="*/ 129978 h 1877520"/>
                  <a:gd name="connsiteX7" fmla="*/ 1826419 w 1877529"/>
                  <a:gd name="connsiteY7" fmla="*/ 50511 h 1877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7529" h="1877520">
                    <a:moveTo>
                      <a:pt x="1826419" y="50511"/>
                    </a:moveTo>
                    <a:cubicBezTo>
                      <a:pt x="1783004" y="5210"/>
                      <a:pt x="1748180" y="86"/>
                      <a:pt x="1747542" y="0"/>
                    </a:cubicBezTo>
                    <a:cubicBezTo>
                      <a:pt x="1747514" y="0"/>
                      <a:pt x="1747523" y="10"/>
                      <a:pt x="1747495" y="29"/>
                    </a:cubicBezTo>
                    <a:lnTo>
                      <a:pt x="0" y="1747533"/>
                    </a:lnTo>
                    <a:lnTo>
                      <a:pt x="129997" y="1877520"/>
                    </a:lnTo>
                    <a:lnTo>
                      <a:pt x="1877492" y="130026"/>
                    </a:lnTo>
                    <a:cubicBezTo>
                      <a:pt x="1877511" y="130007"/>
                      <a:pt x="1877530" y="130016"/>
                      <a:pt x="1877530" y="129978"/>
                    </a:cubicBezTo>
                    <a:cubicBezTo>
                      <a:pt x="1877387" y="129359"/>
                      <a:pt x="1869824" y="95802"/>
                      <a:pt x="1826419" y="50511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xmlns="" id="{D442CE4D-DF32-0CB6-9024-461FAF51D4C9}"/>
                  </a:ext>
                </a:extLst>
              </p:cNvPr>
              <p:cNvSpPr/>
              <p:nvPr/>
            </p:nvSpPr>
            <p:spPr>
              <a:xfrm>
                <a:off x="10795681" y="3743002"/>
                <a:ext cx="284214" cy="284328"/>
              </a:xfrm>
              <a:custGeom>
                <a:avLst/>
                <a:gdLst>
                  <a:gd name="connsiteX0" fmla="*/ 226277 w 284214"/>
                  <a:gd name="connsiteY0" fmla="*/ 21495 h 284328"/>
                  <a:gd name="connsiteX1" fmla="*/ 13479 w 284214"/>
                  <a:gd name="connsiteY1" fmla="*/ 140871 h 284328"/>
                  <a:gd name="connsiteX2" fmla="*/ 13450 w 284214"/>
                  <a:gd name="connsiteY2" fmla="*/ 140890 h 284328"/>
                  <a:gd name="connsiteX3" fmla="*/ 13460 w 284214"/>
                  <a:gd name="connsiteY3" fmla="*/ 205880 h 284328"/>
                  <a:gd name="connsiteX4" fmla="*/ 77268 w 284214"/>
                  <a:gd name="connsiteY4" fmla="*/ 207032 h 284328"/>
                  <a:gd name="connsiteX5" fmla="*/ 77306 w 284214"/>
                  <a:gd name="connsiteY5" fmla="*/ 207070 h 284328"/>
                  <a:gd name="connsiteX6" fmla="*/ 78459 w 284214"/>
                  <a:gd name="connsiteY6" fmla="*/ 270869 h 284328"/>
                  <a:gd name="connsiteX7" fmla="*/ 143438 w 284214"/>
                  <a:gd name="connsiteY7" fmla="*/ 270878 h 284328"/>
                  <a:gd name="connsiteX8" fmla="*/ 143457 w 284214"/>
                  <a:gd name="connsiteY8" fmla="*/ 270850 h 284328"/>
                  <a:gd name="connsiteX9" fmla="*/ 262834 w 284214"/>
                  <a:gd name="connsiteY9" fmla="*/ 58051 h 284328"/>
                  <a:gd name="connsiteX10" fmla="*/ 262844 w 284214"/>
                  <a:gd name="connsiteY10" fmla="*/ 58042 h 284328"/>
                  <a:gd name="connsiteX11" fmla="*/ 284208 w 284214"/>
                  <a:gd name="connsiteY11" fmla="*/ 130 h 284328"/>
                  <a:gd name="connsiteX12" fmla="*/ 284085 w 284214"/>
                  <a:gd name="connsiteY12" fmla="*/ 6 h 284328"/>
                  <a:gd name="connsiteX13" fmla="*/ 226287 w 284214"/>
                  <a:gd name="connsiteY13" fmla="*/ 21485 h 284328"/>
                  <a:gd name="connsiteX14" fmla="*/ 226277 w 284214"/>
                  <a:gd name="connsiteY14" fmla="*/ 21495 h 284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4214" h="284328">
                    <a:moveTo>
                      <a:pt x="226277" y="21495"/>
                    </a:moveTo>
                    <a:lnTo>
                      <a:pt x="13479" y="140871"/>
                    </a:lnTo>
                    <a:cubicBezTo>
                      <a:pt x="13470" y="140881"/>
                      <a:pt x="13460" y="140881"/>
                      <a:pt x="13450" y="140890"/>
                    </a:cubicBezTo>
                    <a:cubicBezTo>
                      <a:pt x="-4485" y="158836"/>
                      <a:pt x="-4485" y="187934"/>
                      <a:pt x="13460" y="205880"/>
                    </a:cubicBezTo>
                    <a:cubicBezTo>
                      <a:pt x="31015" y="223434"/>
                      <a:pt x="59237" y="223815"/>
                      <a:pt x="77268" y="207032"/>
                    </a:cubicBezTo>
                    <a:cubicBezTo>
                      <a:pt x="77935" y="206413"/>
                      <a:pt x="77925" y="206413"/>
                      <a:pt x="77306" y="207070"/>
                    </a:cubicBezTo>
                    <a:cubicBezTo>
                      <a:pt x="60523" y="225091"/>
                      <a:pt x="60904" y="253314"/>
                      <a:pt x="78459" y="270869"/>
                    </a:cubicBezTo>
                    <a:cubicBezTo>
                      <a:pt x="96404" y="288814"/>
                      <a:pt x="125493" y="288814"/>
                      <a:pt x="143438" y="270878"/>
                    </a:cubicBezTo>
                    <a:cubicBezTo>
                      <a:pt x="143448" y="270869"/>
                      <a:pt x="143448" y="270859"/>
                      <a:pt x="143457" y="270850"/>
                    </a:cubicBezTo>
                    <a:lnTo>
                      <a:pt x="262834" y="58051"/>
                    </a:lnTo>
                    <a:cubicBezTo>
                      <a:pt x="262834" y="58051"/>
                      <a:pt x="262834" y="58042"/>
                      <a:pt x="262844" y="58042"/>
                    </a:cubicBezTo>
                    <a:lnTo>
                      <a:pt x="284208" y="130"/>
                    </a:lnTo>
                    <a:cubicBezTo>
                      <a:pt x="284237" y="54"/>
                      <a:pt x="284161" y="-22"/>
                      <a:pt x="284085" y="6"/>
                    </a:cubicBezTo>
                    <a:lnTo>
                      <a:pt x="226287" y="21485"/>
                    </a:lnTo>
                    <a:cubicBezTo>
                      <a:pt x="226287" y="21495"/>
                      <a:pt x="226277" y="21495"/>
                      <a:pt x="226277" y="2149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xmlns="" id="{0FE22C09-789E-C324-5AF8-5006EC901B6B}"/>
                  </a:ext>
                </a:extLst>
              </p:cNvPr>
              <p:cNvSpPr/>
              <p:nvPr/>
            </p:nvSpPr>
            <p:spPr>
              <a:xfrm>
                <a:off x="11022023" y="3717776"/>
                <a:ext cx="83212" cy="83221"/>
              </a:xfrm>
              <a:custGeom>
                <a:avLst/>
                <a:gdLst>
                  <a:gd name="connsiteX0" fmla="*/ 83212 w 83212"/>
                  <a:gd name="connsiteY0" fmla="*/ 0 h 83221"/>
                  <a:gd name="connsiteX1" fmla="*/ 50 w 83212"/>
                  <a:gd name="connsiteY1" fmla="*/ 46653 h 83221"/>
                  <a:gd name="connsiteX2" fmla="*/ 30 w 83212"/>
                  <a:gd name="connsiteY2" fmla="*/ 46806 h 83221"/>
                  <a:gd name="connsiteX3" fmla="*/ 36416 w 83212"/>
                  <a:gd name="connsiteY3" fmla="*/ 83191 h 83221"/>
                  <a:gd name="connsiteX4" fmla="*/ 36568 w 83212"/>
                  <a:gd name="connsiteY4" fmla="*/ 83172 h 83221"/>
                  <a:gd name="connsiteX5" fmla="*/ 83212 w 83212"/>
                  <a:gd name="connsiteY5" fmla="*/ 0 h 83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212" h="83221">
                    <a:moveTo>
                      <a:pt x="83212" y="0"/>
                    </a:moveTo>
                    <a:lnTo>
                      <a:pt x="50" y="46653"/>
                    </a:lnTo>
                    <a:cubicBezTo>
                      <a:pt x="-8" y="46682"/>
                      <a:pt x="-17" y="46758"/>
                      <a:pt x="30" y="46806"/>
                    </a:cubicBezTo>
                    <a:lnTo>
                      <a:pt x="36416" y="83191"/>
                    </a:lnTo>
                    <a:cubicBezTo>
                      <a:pt x="36464" y="83239"/>
                      <a:pt x="36540" y="83229"/>
                      <a:pt x="36568" y="83172"/>
                    </a:cubicBezTo>
                    <a:lnTo>
                      <a:pt x="83212" y="0"/>
                    </a:lnTo>
                    <a:close/>
                  </a:path>
                </a:pathLst>
              </a:custGeom>
              <a:solidFill>
                <a:srgbClr val="505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2" name="그래픽 27" descr="지우개, 스티커 메모 및 연필 깎은 부스러기와 함께 놓인 연필">
              <a:extLst>
                <a:ext uri="{FF2B5EF4-FFF2-40B4-BE49-F238E27FC236}">
                  <a16:creationId xmlns:a16="http://schemas.microsoft.com/office/drawing/2014/main" xmlns="" id="{142E9763-CB24-8FAC-30A3-306005A96827}"/>
                </a:ext>
              </a:extLst>
            </p:cNvPr>
            <p:cNvGrpSpPr/>
            <p:nvPr/>
          </p:nvGrpSpPr>
          <p:grpSpPr>
            <a:xfrm>
              <a:off x="10387995" y="4276115"/>
              <a:ext cx="927698" cy="928946"/>
              <a:chOff x="10387995" y="4276115"/>
              <a:chExt cx="927698" cy="928946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xmlns="" id="{5824E75C-B44C-5A5B-9F65-64C549DC1E0D}"/>
                  </a:ext>
                </a:extLst>
              </p:cNvPr>
              <p:cNvSpPr/>
              <p:nvPr/>
            </p:nvSpPr>
            <p:spPr>
              <a:xfrm>
                <a:off x="10387995" y="4276115"/>
                <a:ext cx="927698" cy="928946"/>
              </a:xfrm>
              <a:custGeom>
                <a:avLst/>
                <a:gdLst>
                  <a:gd name="connsiteX0" fmla="*/ 20353 w 927698"/>
                  <a:gd name="connsiteY0" fmla="*/ 631753 h 928946"/>
                  <a:gd name="connsiteX1" fmla="*/ 628448 w 927698"/>
                  <a:gd name="connsiteY1" fmla="*/ 21029 h 928946"/>
                  <a:gd name="connsiteX2" fmla="*/ 729441 w 927698"/>
                  <a:gd name="connsiteY2" fmla="*/ 20791 h 928946"/>
                  <a:gd name="connsiteX3" fmla="*/ 906635 w 927698"/>
                  <a:gd name="connsiteY3" fmla="*/ 196899 h 928946"/>
                  <a:gd name="connsiteX4" fmla="*/ 906892 w 927698"/>
                  <a:gd name="connsiteY4" fmla="*/ 297940 h 928946"/>
                  <a:gd name="connsiteX5" fmla="*/ 299292 w 927698"/>
                  <a:gd name="connsiteY5" fmla="*/ 908168 h 928946"/>
                  <a:gd name="connsiteX6" fmla="*/ 199499 w 927698"/>
                  <a:gd name="connsiteY6" fmla="*/ 908397 h 928946"/>
                  <a:gd name="connsiteX7" fmla="*/ 20610 w 927698"/>
                  <a:gd name="connsiteY7" fmla="*/ 730603 h 928946"/>
                  <a:gd name="connsiteX8" fmla="*/ 20353 w 927698"/>
                  <a:gd name="connsiteY8" fmla="*/ 631753 h 92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7698" h="928946">
                    <a:moveTo>
                      <a:pt x="20353" y="631753"/>
                    </a:moveTo>
                    <a:lnTo>
                      <a:pt x="628448" y="21029"/>
                    </a:lnTo>
                    <a:cubicBezTo>
                      <a:pt x="656270" y="-6917"/>
                      <a:pt x="701476" y="-7022"/>
                      <a:pt x="729441" y="20791"/>
                    </a:cubicBezTo>
                    <a:lnTo>
                      <a:pt x="906635" y="196899"/>
                    </a:lnTo>
                    <a:cubicBezTo>
                      <a:pt x="934620" y="224731"/>
                      <a:pt x="934734" y="269975"/>
                      <a:pt x="906892" y="297940"/>
                    </a:cubicBezTo>
                    <a:lnTo>
                      <a:pt x="299292" y="908168"/>
                    </a:lnTo>
                    <a:cubicBezTo>
                      <a:pt x="271803" y="935782"/>
                      <a:pt x="227131" y="935886"/>
                      <a:pt x="199499" y="908397"/>
                    </a:cubicBezTo>
                    <a:lnTo>
                      <a:pt x="20610" y="730603"/>
                    </a:lnTo>
                    <a:cubicBezTo>
                      <a:pt x="-6774" y="703372"/>
                      <a:pt x="-6879" y="659109"/>
                      <a:pt x="20353" y="63175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xmlns="" id="{BC6E2DF8-2FBD-FEC3-5E20-6F58A3C8BB8C}"/>
                  </a:ext>
                </a:extLst>
              </p:cNvPr>
              <p:cNvSpPr/>
              <p:nvPr/>
            </p:nvSpPr>
            <p:spPr>
              <a:xfrm rot="-2707293">
                <a:off x="10532306" y="4521016"/>
                <a:ext cx="639694" cy="439146"/>
              </a:xfrm>
              <a:custGeom>
                <a:avLst/>
                <a:gdLst>
                  <a:gd name="connsiteX0" fmla="*/ 0 w 639694"/>
                  <a:gd name="connsiteY0" fmla="*/ 0 h 439146"/>
                  <a:gd name="connsiteX1" fmla="*/ 639694 w 639694"/>
                  <a:gd name="connsiteY1" fmla="*/ 0 h 439146"/>
                  <a:gd name="connsiteX2" fmla="*/ 639694 w 639694"/>
                  <a:gd name="connsiteY2" fmla="*/ 439147 h 439146"/>
                  <a:gd name="connsiteX3" fmla="*/ 0 w 639694"/>
                  <a:gd name="connsiteY3" fmla="*/ 439147 h 439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694" h="439146">
                    <a:moveTo>
                      <a:pt x="0" y="0"/>
                    </a:moveTo>
                    <a:lnTo>
                      <a:pt x="639694" y="0"/>
                    </a:lnTo>
                    <a:lnTo>
                      <a:pt x="639694" y="439147"/>
                    </a:lnTo>
                    <a:lnTo>
                      <a:pt x="0" y="439147"/>
                    </a:lnTo>
                    <a:close/>
                  </a:path>
                </a:pathLst>
              </a:custGeom>
              <a:solidFill>
                <a:srgbClr val="0454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F66A91D-0D7C-7D7F-EDBD-5838359107DA}"/>
              </a:ext>
            </a:extLst>
          </p:cNvPr>
          <p:cNvSpPr txBox="1"/>
          <p:nvPr/>
        </p:nvSpPr>
        <p:spPr>
          <a:xfrm>
            <a:off x="9939138" y="6442446"/>
            <a:ext cx="2242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Yu Gothic Medium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992FC03C-F130-FE2B-5F31-A4A56EE3B1F0}"/>
              </a:ext>
            </a:extLst>
          </p:cNvPr>
          <p:cNvCxnSpPr>
            <a:cxnSpLocks/>
          </p:cNvCxnSpPr>
          <p:nvPr/>
        </p:nvCxnSpPr>
        <p:spPr>
          <a:xfrm>
            <a:off x="160421" y="6714517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5677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2.2 </a:t>
            </a:r>
            <a:r>
              <a:rPr lang="ko-KR" altLang="en-US" sz="4000" b="1" spc="3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자료형 </a:t>
            </a:r>
            <a:r>
              <a:rPr lang="en-US" altLang="ko-KR" sz="4000" b="1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(data type</a:t>
            </a:r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</a:t>
            </a:r>
            <a:endParaRPr lang="ko-KR" altLang="en-US" sz="4000" b="1" spc="30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407" y="2192224"/>
            <a:ext cx="10686910" cy="147732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d\n”,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sizeof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sizeof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(char)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sizeof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(float)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sizeof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(double));</a:t>
            </a:r>
          </a:p>
          <a:p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a, char b, float c, double d; </a:t>
            </a:r>
            <a:r>
              <a:rPr lang="en-US" altLang="ko-KR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dirty="0" err="1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여러가지</a:t>
            </a:r>
            <a:r>
              <a:rPr lang="ko-KR" altLang="en-US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변수 선언</a:t>
            </a:r>
            <a:endParaRPr lang="en-US" altLang="ko-KR" dirty="0" smtClean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%d %d %d\n”,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sizeof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sizeof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(b)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sizeof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(c)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sizeof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(d));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1796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sizeof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연산자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5400000">
            <a:off x="5957505" y="4119324"/>
            <a:ext cx="276991" cy="21688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6407" y="4785983"/>
            <a:ext cx="10686910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4 1 4 8</a:t>
            </a:r>
          </a:p>
          <a:p>
            <a:pPr algn="ctr"/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4 1 4 8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9808" y="5528868"/>
            <a:ext cx="106869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char, float, double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바이트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크기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출력됨 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030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2553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2.3 </a:t>
            </a:r>
            <a:r>
              <a:rPr lang="ko-KR" altLang="en-US" sz="4000" b="1" spc="3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형변환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407" y="2192224"/>
            <a:ext cx="4744507" cy="34163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#include &lt;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stdio.h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 = 3.14;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float b = 10;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(“a=%d, b=%d”, a, b);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5431295" cy="577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기존의 자료형과 </a:t>
            </a:r>
            <a:r>
              <a:rPr lang="ko-KR" altLang="en-US" sz="2400" b="1" smtClean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자료형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</a:t>
            </a:r>
            <a:r>
              <a:rPr lang="ko-KR" altLang="en-US" sz="2400" b="1" smtClean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변환</a:t>
            </a:r>
            <a:endParaRPr lang="en-US" altLang="ko-KR" sz="2400" b="1" dirty="0">
              <a:solidFill>
                <a:srgbClr val="C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2922" y="2192224"/>
            <a:ext cx="4744507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a=3, b=10.000000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70079" y="1439046"/>
            <a:ext cx="1271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 결과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61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4713" y="3014434"/>
            <a:ext cx="2244245" cy="133882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✔ 정수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✔ 실수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 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✔ 실수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4217482" y="3575404"/>
            <a:ext cx="276991" cy="21688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222997" y="3435605"/>
            <a:ext cx="4887877" cy="49648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뺄셈</a:t>
            </a:r>
            <a:r>
              <a:rPr lang="en-US" altLang="ko-KR" sz="20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b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곱셈</a:t>
            </a:r>
            <a:r>
              <a:rPr lang="en-US" altLang="ko-KR" sz="20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b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나눗셈의 경우에도 같은 방식이 적용됨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2553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2.3 </a:t>
            </a:r>
            <a:r>
              <a:rPr lang="ko-KR" altLang="en-US" sz="4000" b="1" spc="3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형변환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564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CACC147-526B-BC4C-4968-97A408538CDD}"/>
              </a:ext>
            </a:extLst>
          </p:cNvPr>
          <p:cNvSpPr/>
          <p:nvPr/>
        </p:nvSpPr>
        <p:spPr>
          <a:xfrm>
            <a:off x="734770" y="1612588"/>
            <a:ext cx="4796234" cy="1247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6C7A64D6-BA66-D725-63DC-FCE39AA0444B}"/>
              </a:ext>
            </a:extLst>
          </p:cNvPr>
          <p:cNvSpPr/>
          <p:nvPr/>
        </p:nvSpPr>
        <p:spPr>
          <a:xfrm>
            <a:off x="6535479" y="1594614"/>
            <a:ext cx="4796234" cy="45928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xmlns="" id="{409EF0D8-910B-74C8-0077-8B3E06B4AFA3}"/>
              </a:ext>
            </a:extLst>
          </p:cNvPr>
          <p:cNvGrpSpPr/>
          <p:nvPr/>
        </p:nvGrpSpPr>
        <p:grpSpPr>
          <a:xfrm>
            <a:off x="6535479" y="1581260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xmlns="" id="{0DFB184D-EBB9-66CF-DC39-0D53B21087FD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ABBE56ED-EFE9-1B5E-F311-E96F07436017}"/>
                </a:ext>
              </a:extLst>
            </p:cNvPr>
            <p:cNvSpPr txBox="1"/>
            <p:nvPr/>
          </p:nvSpPr>
          <p:spPr>
            <a:xfrm>
              <a:off x="6953196" y="1617891"/>
              <a:ext cx="46198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</a:t>
              </a:r>
              <a:endParaRPr lang="ko-KR" altLang="en-US" sz="32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3980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2.3 </a:t>
            </a:r>
            <a:r>
              <a:rPr lang="ko-KR" altLang="en-US" sz="4000" b="1" spc="3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형변환</a:t>
            </a:r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_Quiz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1398052" y="1668126"/>
            <a:ext cx="4132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세 정수형 변수의 평균값을</a:t>
            </a:r>
            <a:endParaRPr lang="en-US" altLang="ko-KR" sz="2000" spc="300" dirty="0" smtClean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3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구하시오</a:t>
            </a:r>
            <a:r>
              <a:rPr lang="en-US" altLang="ko-KR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6535479" y="2221124"/>
            <a:ext cx="479623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#include &lt;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stdio.h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math = 90,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kor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95,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eng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96;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sum = math +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kor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eng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avg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sum / 3;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과목의 평균 점수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%d\n”,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avg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7238505" y="1629687"/>
            <a:ext cx="3487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3AC03DC-A38B-8A25-8D96-248202276E19}"/>
              </a:ext>
            </a:extLst>
          </p:cNvPr>
          <p:cNvSpPr/>
          <p:nvPr/>
        </p:nvSpPr>
        <p:spPr>
          <a:xfrm>
            <a:off x="729808" y="1581260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DFB71AC-4F19-034D-2028-149EDE43B1D2}"/>
              </a:ext>
            </a:extLst>
          </p:cNvPr>
          <p:cNvSpPr txBox="1"/>
          <p:nvPr/>
        </p:nvSpPr>
        <p:spPr>
          <a:xfrm>
            <a:off x="844190" y="1622995"/>
            <a:ext cx="465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</a:t>
            </a:r>
            <a:endParaRPr lang="ko-KR" altLang="en-US" sz="3200" b="1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808" y="3883117"/>
            <a:ext cx="4503951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과목의 평균 점수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93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정수형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변수로 소수점 아래값을 잃음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9808" y="3138129"/>
            <a:ext cx="1271502" cy="577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 결과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814107" y="5308495"/>
            <a:ext cx="433167" cy="3589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09381" y="5277254"/>
            <a:ext cx="42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double </a:t>
            </a:r>
            <a:r>
              <a:rPr lang="ko-KR" altLang="en-US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또는 </a:t>
            </a:r>
            <a:r>
              <a:rPr lang="en-US" altLang="ko-KR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float</a:t>
            </a:r>
            <a:r>
              <a:rPr lang="ko-KR" altLang="en-US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형</a:t>
            </a:r>
            <a:r>
              <a:rPr lang="en-US" altLang="ko-KR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</a:t>
            </a:r>
            <a:r>
              <a:rPr lang="ko-KR" altLang="en-US" smtClean="0">
                <a:solidFill>
                  <a:srgbClr val="C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실수형</a:t>
            </a:r>
            <a:r>
              <a:rPr lang="en-US" altLang="ko-KR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</a:t>
            </a:r>
            <a:r>
              <a:rPr lang="ko-KR" altLang="en-US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으로 </a:t>
            </a:r>
            <a:r>
              <a:rPr lang="ko-KR" altLang="en-US" smtClean="0">
                <a:solidFill>
                  <a:srgbClr val="C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형변환</a:t>
            </a:r>
            <a:r>
              <a:rPr lang="ko-KR" altLang="en-US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필요 </a:t>
            </a:r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872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CACC147-526B-BC4C-4968-97A408538CDD}"/>
              </a:ext>
            </a:extLst>
          </p:cNvPr>
          <p:cNvSpPr/>
          <p:nvPr/>
        </p:nvSpPr>
        <p:spPr>
          <a:xfrm>
            <a:off x="734770" y="1612589"/>
            <a:ext cx="4796234" cy="636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6C7A64D6-BA66-D725-63DC-FCE39AA0444B}"/>
              </a:ext>
            </a:extLst>
          </p:cNvPr>
          <p:cNvSpPr/>
          <p:nvPr/>
        </p:nvSpPr>
        <p:spPr>
          <a:xfrm>
            <a:off x="6535479" y="1594614"/>
            <a:ext cx="4796234" cy="45928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xmlns="" id="{409EF0D8-910B-74C8-0077-8B3E06B4AFA3}"/>
              </a:ext>
            </a:extLst>
          </p:cNvPr>
          <p:cNvGrpSpPr/>
          <p:nvPr/>
        </p:nvGrpSpPr>
        <p:grpSpPr>
          <a:xfrm>
            <a:off x="6535479" y="1581260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xmlns="" id="{0DFB184D-EBB9-66CF-DC39-0D53B21087FD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ABBE56ED-EFE9-1B5E-F311-E96F07436017}"/>
                </a:ext>
              </a:extLst>
            </p:cNvPr>
            <p:cNvSpPr txBox="1"/>
            <p:nvPr/>
          </p:nvSpPr>
          <p:spPr>
            <a:xfrm>
              <a:off x="6953196" y="1617891"/>
              <a:ext cx="46198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</a:t>
              </a:r>
              <a:endParaRPr lang="ko-KR" altLang="en-US" sz="32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3980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2.3 </a:t>
            </a:r>
            <a:r>
              <a:rPr lang="ko-KR" altLang="en-US" sz="4000" b="1" spc="3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형변환</a:t>
            </a:r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_Quiz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1398052" y="1668126"/>
            <a:ext cx="4132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실수형으로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(1)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6535479" y="2221124"/>
            <a:ext cx="479623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#include &lt;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stdio.h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math = 90,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kor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95,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eng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96;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sum = math +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kor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eng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b="1" dirty="0" smtClean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avg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b="1" dirty="0" smtClean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sum / 3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과목의 평균 점수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%d\n”,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avg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7238505" y="1629687"/>
            <a:ext cx="3487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3AC03DC-A38B-8A25-8D96-248202276E19}"/>
              </a:ext>
            </a:extLst>
          </p:cNvPr>
          <p:cNvSpPr/>
          <p:nvPr/>
        </p:nvSpPr>
        <p:spPr>
          <a:xfrm>
            <a:off x="729808" y="1581260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DFB71AC-4F19-034D-2028-149EDE43B1D2}"/>
              </a:ext>
            </a:extLst>
          </p:cNvPr>
          <p:cNvSpPr txBox="1"/>
          <p:nvPr/>
        </p:nvSpPr>
        <p:spPr>
          <a:xfrm>
            <a:off x="844190" y="1622995"/>
            <a:ext cx="465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</a:t>
            </a:r>
            <a:endParaRPr lang="ko-KR" altLang="en-US" sz="3200" b="1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808" y="3883117"/>
            <a:ext cx="4503951" cy="133882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과목의 평균 점수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93.000000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sum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정수로 소수점 아래값을 잃음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avg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값은 실수형으로 출력됨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9808" y="3138129"/>
            <a:ext cx="1271502" cy="577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 결과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932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372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2.4 ASCII </a:t>
            </a:r>
            <a:r>
              <a:rPr lang="ko-KR" altLang="en-US" sz="4000" b="1" spc="3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코드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808" y="2524319"/>
            <a:ext cx="9444002" cy="147732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#include &lt;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stdio.h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</a:t>
            </a: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(“%c + %c = %c\n”, ‘2’, ‘3’, ‘2’+’3’);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6047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ASCII 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코드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char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형과 문자를 숫자로 나타내는 코드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9808" y="4714427"/>
            <a:ext cx="9444002" cy="43858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+ 3 = e </a:t>
            </a:r>
            <a:r>
              <a:rPr lang="en-US" altLang="ko-KR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‘2’</a:t>
            </a:r>
            <a:r>
              <a:rPr lang="ko-KR" altLang="en-US" sz="120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ASCII </a:t>
            </a:r>
            <a:r>
              <a:rPr lang="ko-KR" altLang="en-US" sz="120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값은</a:t>
            </a:r>
            <a:r>
              <a:rPr lang="en-US" altLang="ko-KR" sz="1200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50, </a:t>
            </a:r>
            <a:r>
              <a:rPr lang="en-US" altLang="ko-KR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‘3’</a:t>
            </a:r>
            <a:r>
              <a:rPr lang="ko-KR" altLang="en-US" sz="120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00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ASCII </a:t>
            </a:r>
            <a:r>
              <a:rPr lang="ko-KR" altLang="en-US" sz="120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값은</a:t>
            </a:r>
            <a:r>
              <a:rPr lang="en-US" altLang="ko-KR" sz="1200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en-US" altLang="ko-KR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51 &gt; </a:t>
            </a:r>
            <a:r>
              <a:rPr lang="ko-KR" altLang="en-US" sz="120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 결과 </a:t>
            </a:r>
            <a:r>
              <a:rPr lang="en-US" altLang="ko-KR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101 &gt; 101</a:t>
            </a:r>
            <a:r>
              <a:rPr lang="ko-KR" altLang="en-US" sz="120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ASCII </a:t>
            </a:r>
            <a:r>
              <a:rPr lang="ko-KR" altLang="en-US" sz="120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</a:t>
            </a:r>
            <a:r>
              <a:rPr lang="en-US" altLang="ko-KR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e</a:t>
            </a:r>
            <a:endParaRPr lang="en-US" altLang="ko-KR" sz="1200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5400000">
            <a:off x="5313313" y="4260381"/>
            <a:ext cx="276991" cy="21688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0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변수와 연산자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</a:t>
            </a:r>
            <a:r>
              <a:rPr lang="en-US" altLang="ko-KR" sz="1100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372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2.4 ASCII </a:t>
            </a:r>
            <a:r>
              <a:rPr lang="ko-KR" altLang="en-US" sz="4000" b="1" spc="3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코드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808" y="2524319"/>
            <a:ext cx="9444002" cy="147732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#include &lt;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stdio.h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</a:t>
            </a: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(“%c %d\n”, ‘2’, ‘2’);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6047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ASCII 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코드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char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형과 문자를 숫자로 나타내는 코드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9808" y="4714427"/>
            <a:ext cx="9444002" cy="43858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2 50 </a:t>
            </a:r>
            <a:r>
              <a:rPr lang="en-US" altLang="ko-KR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‘2’</a:t>
            </a:r>
            <a:r>
              <a:rPr lang="ko-KR" altLang="en-US" sz="120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ASCII </a:t>
            </a:r>
            <a:r>
              <a:rPr lang="ko-KR" altLang="en-US" sz="120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값은</a:t>
            </a:r>
            <a:r>
              <a:rPr lang="en-US" altLang="ko-KR" sz="1200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en-US" altLang="ko-KR" sz="1200" dirty="0" smtClean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50</a:t>
            </a:r>
            <a:endParaRPr lang="en-US" altLang="ko-KR" sz="1200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5400000">
            <a:off x="5313313" y="4260381"/>
            <a:ext cx="276991" cy="21688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5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6DD64A-4F91-246F-39F4-296F884F8E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9A1B32E-5E70-5CF3-2464-37C610050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8EC1F70-A6A0-6270-11AE-CB1C4A9196B6}"/>
              </a:ext>
            </a:extLst>
          </p:cNvPr>
          <p:cNvGrpSpPr/>
          <p:nvPr/>
        </p:nvGrpSpPr>
        <p:grpSpPr>
          <a:xfrm>
            <a:off x="5093165" y="2679700"/>
            <a:ext cx="2005678" cy="1461313"/>
            <a:chOff x="5093165" y="1778000"/>
            <a:chExt cx="2005678" cy="14613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3232954-1753-5A68-506A-F67BAE9FB251}"/>
                </a:ext>
              </a:extLst>
            </p:cNvPr>
            <p:cNvSpPr txBox="1"/>
            <p:nvPr/>
          </p:nvSpPr>
          <p:spPr>
            <a:xfrm>
              <a:off x="5093165" y="2592982"/>
              <a:ext cx="2005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spc="600" dirty="0" err="1" smtClean="0">
                  <a:solidFill>
                    <a:schemeClr val="bg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입력받기</a:t>
              </a:r>
              <a:endParaRPr lang="ko-KR" altLang="en-US" sz="3600" b="1" spc="6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A5A8710-7F9A-BA77-0328-111DCFC21C66}"/>
                </a:ext>
              </a:extLst>
            </p:cNvPr>
            <p:cNvSpPr txBox="1"/>
            <p:nvPr/>
          </p:nvSpPr>
          <p:spPr>
            <a:xfrm>
              <a:off x="5234549" y="1778000"/>
              <a:ext cx="17229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Part </a:t>
              </a:r>
              <a:r>
                <a:rPr lang="en-US" altLang="ko-KR" sz="4400" b="1" dirty="0" smtClean="0">
                  <a:solidFill>
                    <a:schemeClr val="bg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3</a:t>
              </a:r>
              <a:endParaRPr lang="ko-KR" altLang="en-US" sz="44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994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입력받기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3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454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3.1 </a:t>
            </a:r>
            <a:r>
              <a:rPr lang="en-US" altLang="ko-KR" sz="4000" b="1" spc="3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scanf</a:t>
            </a:r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4000" b="1" spc="3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사용하기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564" y="2192224"/>
            <a:ext cx="4744507" cy="383181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#include &lt;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stdio.h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 (){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a, b;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scanf_s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d%d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”, &amp;a, &amp;b);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+ %d = %d\n”, a, b,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a+b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3201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scanf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입력받는 함수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2922" y="2192224"/>
            <a:ext cx="474450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+ 3 = 5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70079" y="1439046"/>
            <a:ext cx="1271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 결과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12922" y="3443991"/>
            <a:ext cx="4744507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✔</a:t>
            </a:r>
            <a:r>
              <a:rPr lang="ko-KR" altLang="en-US" spc="3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&amp;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앞에 반드시 붙여주자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46127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입력받기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3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454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3.1 </a:t>
            </a:r>
            <a:r>
              <a:rPr lang="en-US" altLang="ko-KR" sz="4000" b="1" spc="3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scanf</a:t>
            </a:r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4000" b="1" spc="3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사용하기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3014" y="2122975"/>
            <a:ext cx="4744507" cy="410881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#include &lt;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stdio.h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</a:t>
            </a: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 (){</a:t>
            </a:r>
          </a:p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float a, b;</a:t>
            </a:r>
          </a:p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</a:p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scanf_s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f%f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”, &amp;a, &amp;b);</a:t>
            </a: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float hap = a + b,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cha = a – b,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gop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a * b,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mok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a / b;</a:t>
            </a: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(“%f + %f = %f\n”, a, b,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a+b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3564" y="1439046"/>
            <a:ext cx="3201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scanf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입력받는 함수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2922" y="2192224"/>
            <a:ext cx="474450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2.000000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+ 3.000000 = 5.000000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79" y="1439046"/>
            <a:ext cx="1271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 결과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12922" y="3443991"/>
            <a:ext cx="4744507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✔</a:t>
            </a:r>
            <a:r>
              <a:rPr lang="ko-KR" altLang="en-US" spc="3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&amp;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앞에 반드시 붙여주자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20945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6DD64A-4F91-246F-39F4-296F884F8E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9A1B32E-5E70-5CF3-2464-37C610050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8EC1F70-A6A0-6270-11AE-CB1C4A9196B6}"/>
              </a:ext>
            </a:extLst>
          </p:cNvPr>
          <p:cNvGrpSpPr/>
          <p:nvPr/>
        </p:nvGrpSpPr>
        <p:grpSpPr>
          <a:xfrm>
            <a:off x="5093162" y="2679700"/>
            <a:ext cx="2005678" cy="1461313"/>
            <a:chOff x="5093162" y="1778000"/>
            <a:chExt cx="2005678" cy="14613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3232954-1753-5A68-506A-F67BAE9FB251}"/>
                </a:ext>
              </a:extLst>
            </p:cNvPr>
            <p:cNvSpPr txBox="1"/>
            <p:nvPr/>
          </p:nvSpPr>
          <p:spPr>
            <a:xfrm>
              <a:off x="5093162" y="2592982"/>
              <a:ext cx="2005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spc="600" dirty="0" smtClean="0">
                  <a:solidFill>
                    <a:schemeClr val="bg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출력하기</a:t>
              </a:r>
              <a:endParaRPr lang="ko-KR" altLang="en-US" sz="3600" b="1" spc="6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A5A8710-7F9A-BA77-0328-111DCFC21C66}"/>
                </a:ext>
              </a:extLst>
            </p:cNvPr>
            <p:cNvSpPr txBox="1"/>
            <p:nvPr/>
          </p:nvSpPr>
          <p:spPr>
            <a:xfrm>
              <a:off x="5266610" y="1778000"/>
              <a:ext cx="16587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Part 1</a:t>
              </a:r>
              <a:endParaRPr lang="ko-KR" altLang="en-US" sz="44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561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1BD19F6-D0AD-F889-26AB-59588124A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C9CF4F3-4414-E879-5916-0782EE29E6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7CE4A47-875C-7756-AA6F-F9971605D24B}"/>
              </a:ext>
            </a:extLst>
          </p:cNvPr>
          <p:cNvSpPr txBox="1"/>
          <p:nvPr/>
        </p:nvSpPr>
        <p:spPr>
          <a:xfrm>
            <a:off x="3478944" y="2654300"/>
            <a:ext cx="52341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감사합니다</a:t>
            </a:r>
            <a:endParaRPr lang="ko-KR" altLang="en-US" sz="9600" b="1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2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출력하기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1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5408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Hello, World </a:t>
            </a:r>
            <a:r>
              <a:rPr lang="ko-KR" altLang="en-US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해석하기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1008309" y="4851309"/>
            <a:ext cx="853518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✔ </a:t>
            </a:r>
            <a:r>
              <a:rPr lang="en-US" altLang="ko-KR" sz="1500" spc="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stdio</a:t>
            </a:r>
            <a:r>
              <a:rPr lang="en-US" altLang="ko-KR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standard input output</a:t>
            </a:r>
            <a:r>
              <a:rPr lang="ko-KR" altLang="en-US" sz="1500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의 약자</a:t>
            </a:r>
            <a:endParaRPr lang="en-US" altLang="ko-KR" sz="1500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✔ </a:t>
            </a:r>
            <a:r>
              <a:rPr lang="en-US" altLang="ko-KR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#include &lt;</a:t>
            </a:r>
            <a:r>
              <a:rPr lang="en-US" altLang="ko-KR" sz="1500" spc="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stdio.h</a:t>
            </a:r>
            <a:r>
              <a:rPr lang="en-US" altLang="ko-KR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&gt;: </a:t>
            </a:r>
            <a:r>
              <a:rPr lang="ko-KR" altLang="en-US" sz="1500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표준입출력에 관한 함수들이 정의되어 있는 헤더 파일 포함</a:t>
            </a:r>
            <a:endParaRPr lang="en-US" altLang="ko-KR" sz="1500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✔ </a:t>
            </a:r>
            <a:r>
              <a:rPr lang="en-US" altLang="ko-KR" sz="1500" spc="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</a:t>
            </a:r>
            <a:r>
              <a:rPr lang="en-US" altLang="ko-KR" sz="1500" b="1" spc="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rintf</a:t>
            </a:r>
            <a:r>
              <a:rPr lang="en-US" altLang="ko-KR" sz="15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()</a:t>
            </a:r>
            <a:r>
              <a:rPr lang="en-US" altLang="ko-KR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</a:t>
            </a:r>
            <a:r>
              <a:rPr lang="ko-KR" altLang="en-US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괄호 안의 내용 출력</a:t>
            </a:r>
            <a:endParaRPr lang="en-US" altLang="ko-KR" sz="1500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✔ </a:t>
            </a:r>
            <a:r>
              <a:rPr lang="en-US" altLang="ko-KR" sz="15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\n</a:t>
            </a:r>
            <a:r>
              <a:rPr lang="en-US" altLang="ko-KR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enter (</a:t>
            </a:r>
            <a:r>
              <a:rPr lang="ko-KR" altLang="en-US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줄 바꿈</a:t>
            </a:r>
            <a:r>
              <a:rPr lang="en-US" altLang="ko-KR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✔ </a:t>
            </a:r>
            <a:r>
              <a:rPr lang="en-US" altLang="ko-KR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;: </a:t>
            </a:r>
            <a:r>
              <a:rPr lang="ko-KR" altLang="en-US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마침표 </a:t>
            </a:r>
            <a:r>
              <a:rPr lang="en-US" altLang="ko-KR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</a:t>
            </a:r>
            <a:r>
              <a:rPr lang="ko-KR" altLang="en-US" sz="1500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누락</a:t>
            </a:r>
            <a:r>
              <a:rPr lang="ko-KR" altLang="en-US" sz="1500" spc="30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될</a:t>
            </a:r>
            <a:r>
              <a:rPr lang="ko-KR" altLang="en-US" sz="1500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경우</a:t>
            </a:r>
            <a:r>
              <a:rPr lang="en-US" altLang="ko-KR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1500" spc="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빌드</a:t>
            </a:r>
            <a:r>
              <a:rPr lang="ko-KR" altLang="en-US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오류 발생</a:t>
            </a:r>
            <a:r>
              <a:rPr lang="en-US" altLang="ko-KR" sz="15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59" y="1861232"/>
            <a:ext cx="10357860" cy="27553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702318" y="4851309"/>
            <a:ext cx="1644801" cy="6835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실행 단축키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ctrl + F5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88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출력하기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1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CACC147-526B-BC4C-4968-97A408538CDD}"/>
              </a:ext>
            </a:extLst>
          </p:cNvPr>
          <p:cNvSpPr/>
          <p:nvPr/>
        </p:nvSpPr>
        <p:spPr>
          <a:xfrm>
            <a:off x="1308223" y="1571909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3AC03DC-A38B-8A25-8D96-248202276E19}"/>
              </a:ext>
            </a:extLst>
          </p:cNvPr>
          <p:cNvSpPr/>
          <p:nvPr/>
        </p:nvSpPr>
        <p:spPr>
          <a:xfrm>
            <a:off x="1303261" y="1540581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DFB71AC-4F19-034D-2028-149EDE43B1D2}"/>
              </a:ext>
            </a:extLst>
          </p:cNvPr>
          <p:cNvSpPr txBox="1"/>
          <p:nvPr/>
        </p:nvSpPr>
        <p:spPr>
          <a:xfrm>
            <a:off x="1417643" y="1582316"/>
            <a:ext cx="465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</a:t>
            </a:r>
            <a:endParaRPr lang="ko-KR" altLang="en-US" sz="3200" b="1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6C7A64D6-BA66-D725-63DC-FCE39AA0444B}"/>
              </a:ext>
            </a:extLst>
          </p:cNvPr>
          <p:cNvSpPr/>
          <p:nvPr/>
        </p:nvSpPr>
        <p:spPr>
          <a:xfrm>
            <a:off x="6337359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xmlns="" id="{409EF0D8-910B-74C8-0077-8B3E06B4AFA3}"/>
              </a:ext>
            </a:extLst>
          </p:cNvPr>
          <p:cNvGrpSpPr/>
          <p:nvPr/>
        </p:nvGrpSpPr>
        <p:grpSpPr>
          <a:xfrm>
            <a:off x="6337359" y="1540581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xmlns="" id="{0DFB184D-EBB9-66CF-DC39-0D53B21087FD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ABBE56ED-EFE9-1B5E-F311-E96F07436017}"/>
                </a:ext>
              </a:extLst>
            </p:cNvPr>
            <p:cNvSpPr txBox="1"/>
            <p:nvPr/>
          </p:nvSpPr>
          <p:spPr>
            <a:xfrm>
              <a:off x="6953196" y="1617891"/>
              <a:ext cx="46198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</a:t>
              </a:r>
              <a:endParaRPr lang="ko-KR" altLang="en-US" sz="32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6834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Hello, World </a:t>
            </a:r>
            <a:r>
              <a:rPr lang="ko-KR" altLang="en-US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해석하기</a:t>
            </a:r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_Quiz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2219647" y="1627447"/>
            <a:ext cx="3487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다음의 결과값을 출력하세요</a:t>
            </a:r>
            <a:r>
              <a:rPr lang="en-US" altLang="ko-KR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 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6337359" y="2370167"/>
            <a:ext cx="4796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#include &lt;</a:t>
            </a:r>
            <a:r>
              <a:rPr lang="en-US" altLang="ko-KR" spc="3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stdio.h</a:t>
            </a:r>
            <a:r>
              <a:rPr lang="en-US" altLang="ko-KR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i</a:t>
            </a:r>
            <a:r>
              <a:rPr lang="en-US" altLang="ko-KR" spc="3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nt</a:t>
            </a:r>
            <a:r>
              <a:rPr lang="en-US" altLang="ko-KR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altLang="ko-KR" spc="3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</a:t>
            </a:r>
            <a:r>
              <a:rPr lang="ko-KR" altLang="en-US" spc="3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동해물과</a:t>
            </a:r>
            <a:r>
              <a:rPr lang="ko-KR" altLang="en-US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백두산이</a:t>
            </a:r>
            <a:r>
              <a:rPr lang="en-US" altLang="ko-KR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\n</a:t>
            </a:r>
            <a:r>
              <a:rPr lang="ko-KR" altLang="en-US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마르고</a:t>
            </a:r>
            <a:r>
              <a:rPr lang="en-US" altLang="ko-KR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\n</a:t>
            </a:r>
            <a:r>
              <a:rPr lang="ko-KR" altLang="en-US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닳도록</a:t>
            </a:r>
            <a:r>
              <a:rPr lang="en-US" altLang="ko-KR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\n”);</a:t>
            </a: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pc="300" dirty="0" smtClean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32" y="3326146"/>
            <a:ext cx="3963415" cy="1504362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7238505" y="1629687"/>
            <a:ext cx="3487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1. </a:t>
            </a:r>
            <a:r>
              <a:rPr lang="ko-KR" altLang="en-US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한번에 출력하기</a:t>
            </a:r>
            <a:r>
              <a:rPr lang="en-US" altLang="ko-KR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45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출력하기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1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CACC147-526B-BC4C-4968-97A408538CDD}"/>
              </a:ext>
            </a:extLst>
          </p:cNvPr>
          <p:cNvSpPr/>
          <p:nvPr/>
        </p:nvSpPr>
        <p:spPr>
          <a:xfrm>
            <a:off x="1308223" y="1571909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6C7A64D6-BA66-D725-63DC-FCE39AA0444B}"/>
              </a:ext>
            </a:extLst>
          </p:cNvPr>
          <p:cNvSpPr/>
          <p:nvPr/>
        </p:nvSpPr>
        <p:spPr>
          <a:xfrm>
            <a:off x="6337359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xmlns="" id="{409EF0D8-910B-74C8-0077-8B3E06B4AFA3}"/>
              </a:ext>
            </a:extLst>
          </p:cNvPr>
          <p:cNvGrpSpPr/>
          <p:nvPr/>
        </p:nvGrpSpPr>
        <p:grpSpPr>
          <a:xfrm>
            <a:off x="6337359" y="1540581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xmlns="" id="{0DFB184D-EBB9-66CF-DC39-0D53B21087FD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ABBE56ED-EFE9-1B5E-F311-E96F07436017}"/>
                </a:ext>
              </a:extLst>
            </p:cNvPr>
            <p:cNvSpPr txBox="1"/>
            <p:nvPr/>
          </p:nvSpPr>
          <p:spPr>
            <a:xfrm>
              <a:off x="6953196" y="1617891"/>
              <a:ext cx="46198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</a:t>
              </a:r>
              <a:endParaRPr lang="ko-KR" altLang="en-US" sz="32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6834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Hello, World </a:t>
            </a:r>
            <a:r>
              <a:rPr lang="ko-KR" altLang="en-US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해석하기</a:t>
            </a:r>
            <a:r>
              <a:rPr lang="en-US" altLang="ko-KR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_Quiz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2219647" y="1627447"/>
            <a:ext cx="3487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다음의 결과값을 출력하세요</a:t>
            </a:r>
            <a:r>
              <a:rPr lang="en-US" altLang="ko-KR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 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6337359" y="2370167"/>
            <a:ext cx="479623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#include &lt;</a:t>
            </a:r>
            <a:r>
              <a:rPr lang="en-US" altLang="ko-KR" spc="3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stdio.h</a:t>
            </a:r>
            <a:r>
              <a:rPr lang="en-US" altLang="ko-KR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i</a:t>
            </a:r>
            <a:r>
              <a:rPr lang="en-US" altLang="ko-KR" spc="3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nt</a:t>
            </a:r>
            <a:r>
              <a:rPr lang="en-US" altLang="ko-KR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	</a:t>
            </a:r>
            <a:r>
              <a:rPr lang="en-US" altLang="ko-KR" spc="3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</a:t>
            </a:r>
            <a:r>
              <a:rPr lang="ko-KR" altLang="en-US" spc="3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동해물과</a:t>
            </a:r>
            <a:r>
              <a:rPr lang="ko-KR" altLang="en-US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백두산이</a:t>
            </a:r>
            <a:r>
              <a:rPr lang="en-US" altLang="ko-KR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\n”);</a:t>
            </a: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pc="3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</a:t>
            </a:r>
            <a:r>
              <a:rPr lang="ko-KR" altLang="en-US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마르고</a:t>
            </a:r>
            <a:r>
              <a:rPr lang="en-US" altLang="ko-KR" spc="3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\</a:t>
            </a:r>
            <a:r>
              <a:rPr lang="en-US" altLang="ko-KR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n”);</a:t>
            </a: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pc="3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</a:t>
            </a:r>
            <a:r>
              <a:rPr lang="ko-KR" altLang="en-US" spc="3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닳도록</a:t>
            </a:r>
            <a:r>
              <a:rPr lang="en-US" altLang="ko-KR" spc="3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\</a:t>
            </a:r>
            <a:r>
              <a:rPr lang="en-US" altLang="ko-KR" spc="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n”);</a:t>
            </a: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pc="300" dirty="0" smtClean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32" y="3326146"/>
            <a:ext cx="3963415" cy="1504362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xmlns="" id="{5DC32EF5-50AA-358D-B3A1-093DCDF810A4}"/>
              </a:ext>
            </a:extLst>
          </p:cNvPr>
          <p:cNvSpPr txBox="1"/>
          <p:nvPr/>
        </p:nvSpPr>
        <p:spPr>
          <a:xfrm>
            <a:off x="7238505" y="1629687"/>
            <a:ext cx="3487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r>
              <a:rPr lang="en-US" altLang="ko-KR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 </a:t>
            </a:r>
            <a:r>
              <a:rPr lang="ko-KR" altLang="en-US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나눠서 출력하기</a:t>
            </a:r>
            <a:r>
              <a:rPr lang="en-US" altLang="ko-KR" sz="2000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3AC03DC-A38B-8A25-8D96-248202276E19}"/>
              </a:ext>
            </a:extLst>
          </p:cNvPr>
          <p:cNvSpPr/>
          <p:nvPr/>
        </p:nvSpPr>
        <p:spPr>
          <a:xfrm>
            <a:off x="1303261" y="1540581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DFB71AC-4F19-034D-2028-149EDE43B1D2}"/>
              </a:ext>
            </a:extLst>
          </p:cNvPr>
          <p:cNvSpPr txBox="1"/>
          <p:nvPr/>
        </p:nvSpPr>
        <p:spPr>
          <a:xfrm>
            <a:off x="1417643" y="1582316"/>
            <a:ext cx="465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</a:t>
            </a:r>
            <a:endParaRPr lang="ko-KR" altLang="en-US" sz="3200" b="1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57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출력하기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1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7281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printf</a:t>
            </a:r>
            <a:r>
              <a:rPr lang="ko-KR" altLang="en-US" sz="4000" b="1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로 </a:t>
            </a:r>
            <a:r>
              <a:rPr lang="ko-KR" altLang="en-US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다양한 데이터 출력하기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xmlns="" id="{2549473E-13D9-DEC5-2AE5-D5B687128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204"/>
              </p:ext>
            </p:extLst>
          </p:nvPr>
        </p:nvGraphicFramePr>
        <p:xfrm>
          <a:off x="402966" y="1567405"/>
          <a:ext cx="5504357" cy="486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360">
                  <a:extLst>
                    <a:ext uri="{9D8B030D-6E8A-4147-A177-3AD203B41FA5}">
                      <a16:colId xmlns:a16="http://schemas.microsoft.com/office/drawing/2014/main" xmlns="" val="388326904"/>
                    </a:ext>
                  </a:extLst>
                </a:gridCol>
                <a:gridCol w="4570997">
                  <a:extLst>
                    <a:ext uri="{9D8B030D-6E8A-4147-A177-3AD203B41FA5}">
                      <a16:colId xmlns:a16="http://schemas.microsoft.com/office/drawing/2014/main" xmlns="" val="1172355626"/>
                    </a:ext>
                  </a:extLst>
                </a:gridCol>
              </a:tblGrid>
              <a:tr h="802774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0097032"/>
                  </a:ext>
                </a:extLst>
              </a:tr>
              <a:tr h="8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%d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정수 출력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(0, 1, 2, -1, -5 …)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3122558"/>
                  </a:ext>
                </a:extLst>
              </a:tr>
              <a:tr h="846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%f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실수 출력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(3.14, -2.15 …) 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소수점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6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번째 자리까지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0732505"/>
                  </a:ext>
                </a:extLst>
              </a:tr>
              <a:tr h="1386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%c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문자 출력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작은따옴표 사용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알파벳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숫자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몇몇 기호</a:t>
                      </a:r>
                      <a:r>
                        <a:rPr lang="ko-KR" altLang="en-US" sz="15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en-US" altLang="ko-KR" sz="15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</a:t>
                      </a:r>
                      <a:endParaRPr lang="en-US" altLang="ko-KR" sz="15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한글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한자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유니코드 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X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126794"/>
                  </a:ext>
                </a:extLst>
              </a:tr>
              <a:tr h="986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%s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문자열 출력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큰따옴표 사용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한글 사용 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2377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115204" y="1576086"/>
            <a:ext cx="5731200" cy="486022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pc="300" dirty="0" smtClean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pc="300" dirty="0" smtClean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#</a:t>
            </a:r>
            <a:r>
              <a:rPr lang="en-US" altLang="ko-KR" spc="300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include &lt;</a:t>
            </a:r>
            <a:r>
              <a:rPr lang="en-US" altLang="ko-KR" spc="300" dirty="0" err="1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stdio.h</a:t>
            </a:r>
            <a:r>
              <a:rPr lang="en-US" altLang="ko-KR" spc="300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pc="3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err="1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int</a:t>
            </a:r>
            <a:r>
              <a:rPr lang="en-US" altLang="ko-KR" spc="300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altLang="ko-KR" spc="300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	</a:t>
            </a:r>
            <a:r>
              <a:rPr lang="en-US" altLang="ko-KR" spc="30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spc="3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(“%d + %d = %d\n”, 2, 3, 5);</a:t>
            </a:r>
            <a:endParaRPr lang="en-US" altLang="ko-KR" spc="3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pc="30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spc="3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(“%f\n”, 3.14);</a:t>
            </a:r>
            <a:endParaRPr lang="en-US" altLang="ko-KR" spc="3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pc="3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spc="3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(“%c %c %c\n”, ‘a’, ‘b’, ‘c’);</a:t>
            </a:r>
          </a:p>
          <a:p>
            <a:pPr>
              <a:lnSpc>
                <a:spcPct val="150000"/>
              </a:lnSpc>
            </a:pPr>
            <a:r>
              <a:rPr lang="en-US" altLang="ko-KR" spc="3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pc="3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spc="3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(“%s\n”, “</a:t>
            </a:r>
            <a:r>
              <a:rPr lang="ko-KR" altLang="en-US" spc="3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안녕하세요</a:t>
            </a:r>
            <a:r>
              <a:rPr lang="en-US" altLang="ko-KR" spc="3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”);</a:t>
            </a:r>
            <a:endParaRPr lang="en-US" altLang="ko-KR" spc="3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5305E-B5FC-DDC4-8F0A-2A715A9F462B}"/>
              </a:ext>
            </a:extLst>
          </p:cNvPr>
          <p:cNvSpPr/>
          <p:nvPr/>
        </p:nvSpPr>
        <p:spPr>
          <a:xfrm>
            <a:off x="6130444" y="1591327"/>
            <a:ext cx="5716800" cy="69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93D2ED-00E5-6465-D223-31C0B49B970D}"/>
              </a:ext>
            </a:extLst>
          </p:cNvPr>
          <p:cNvSpPr txBox="1"/>
          <p:nvPr/>
        </p:nvSpPr>
        <p:spPr>
          <a:xfrm>
            <a:off x="8341847" y="169333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작성 예시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3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D2F1BDD-467A-71FA-15D3-7B7E116F0909}"/>
              </a:ext>
            </a:extLst>
          </p:cNvPr>
          <p:cNvCxnSpPr>
            <a:cxnSpLocks/>
          </p:cNvCxnSpPr>
          <p:nvPr/>
        </p:nvCxnSpPr>
        <p:spPr>
          <a:xfrm>
            <a:off x="160421" y="144379"/>
            <a:ext cx="120155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B8FBAA-2C1E-9F4B-F7EF-90880E27FEF1}"/>
              </a:ext>
            </a:extLst>
          </p:cNvPr>
          <p:cNvSpPr txBox="1"/>
          <p:nvPr/>
        </p:nvSpPr>
        <p:spPr>
          <a:xfrm>
            <a:off x="714385" y="20418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출력하기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7955EE-7D26-2501-AD3F-998265C1524F}"/>
              </a:ext>
            </a:extLst>
          </p:cNvPr>
          <p:cNvSpPr txBox="1"/>
          <p:nvPr/>
        </p:nvSpPr>
        <p:spPr>
          <a:xfrm>
            <a:off x="160421" y="191487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Part 1</a:t>
            </a:r>
            <a:endParaRPr lang="ko-KR" altLang="en-US" sz="1100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A075BB8-DA63-0D4A-E4E6-16A74B0CAFEC}"/>
              </a:ext>
            </a:extLst>
          </p:cNvPr>
          <p:cNvSpPr txBox="1"/>
          <p:nvPr/>
        </p:nvSpPr>
        <p:spPr>
          <a:xfrm>
            <a:off x="713564" y="437770"/>
            <a:ext cx="7281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printf</a:t>
            </a:r>
            <a:r>
              <a:rPr lang="ko-KR" altLang="en-US" sz="4000" b="1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로 </a:t>
            </a:r>
            <a:r>
              <a:rPr lang="ko-KR" altLang="en-US" sz="4000" b="1" spc="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다양한 데이터 출력하기</a:t>
            </a:r>
            <a:endParaRPr lang="ko-KR" altLang="en-US" sz="4000" b="1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C457FEF-7F2C-58CA-1FCF-9988956E4578}"/>
              </a:ext>
            </a:extLst>
          </p:cNvPr>
          <p:cNvSpPr/>
          <p:nvPr/>
        </p:nvSpPr>
        <p:spPr>
          <a:xfrm>
            <a:off x="1102297" y="1683260"/>
            <a:ext cx="1624634" cy="9845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91B6315-4A4F-406B-A479-664D64863D7E}"/>
              </a:ext>
            </a:extLst>
          </p:cNvPr>
          <p:cNvSpPr/>
          <p:nvPr/>
        </p:nvSpPr>
        <p:spPr>
          <a:xfrm>
            <a:off x="2740420" y="1683261"/>
            <a:ext cx="8388193" cy="9845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0100DA2-949A-A9F5-D08A-C4D577A5FDB1}"/>
              </a:ext>
            </a:extLst>
          </p:cNvPr>
          <p:cNvSpPr txBox="1"/>
          <p:nvPr/>
        </p:nvSpPr>
        <p:spPr>
          <a:xfrm>
            <a:off x="1400774" y="1883140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tx2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%.2f</a:t>
            </a:r>
            <a:endParaRPr lang="ko-KR" altLang="en-US" sz="3200" dirty="0">
              <a:solidFill>
                <a:schemeClr val="tx2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0BF4F64-C802-F6FB-C4D8-E1349DD72203}"/>
              </a:ext>
            </a:extLst>
          </p:cNvPr>
          <p:cNvSpPr txBox="1"/>
          <p:nvPr/>
        </p:nvSpPr>
        <p:spPr>
          <a:xfrm>
            <a:off x="3105769" y="1883141"/>
            <a:ext cx="5561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소수점 </a:t>
            </a:r>
            <a:r>
              <a:rPr lang="ko-KR" altLang="en-US" sz="3200" spc="-3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둘째자리까지만</a:t>
            </a:r>
            <a:r>
              <a:rPr lang="ko-KR" altLang="en-US" sz="3200" spc="-3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반올림해서 출력</a:t>
            </a:r>
            <a:endParaRPr lang="ko-KR" altLang="en-US" sz="3200" spc="-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4603" y="3205398"/>
            <a:ext cx="4033585" cy="244682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#include &lt;</a:t>
            </a:r>
            <a:r>
              <a:rPr lang="en-US" altLang="ko-KR" spc="3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stdio.h</a:t>
            </a:r>
            <a:r>
              <a:rPr lang="en-US" altLang="ko-KR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pc="3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int</a:t>
            </a:r>
            <a:r>
              <a:rPr lang="en-US" altLang="ko-KR" spc="3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main(){</a:t>
            </a:r>
          </a:p>
          <a:p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printf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(“%.2f\n”, 3.141592);</a:t>
            </a:r>
          </a:p>
          <a:p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814172" y="4162110"/>
            <a:ext cx="594360" cy="533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934516" y="3759396"/>
            <a:ext cx="4033585" cy="133882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3.14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38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6DD64A-4F91-246F-39F4-296F884F8E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9A1B32E-5E70-5CF3-2464-37C610050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8EC1F70-A6A0-6270-11AE-CB1C4A9196B6}"/>
              </a:ext>
            </a:extLst>
          </p:cNvPr>
          <p:cNvGrpSpPr/>
          <p:nvPr/>
        </p:nvGrpSpPr>
        <p:grpSpPr>
          <a:xfrm>
            <a:off x="4534517" y="2679700"/>
            <a:ext cx="3122971" cy="1461313"/>
            <a:chOff x="4534517" y="1778000"/>
            <a:chExt cx="3122971" cy="14613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3232954-1753-5A68-506A-F67BAE9FB251}"/>
                </a:ext>
              </a:extLst>
            </p:cNvPr>
            <p:cNvSpPr txBox="1"/>
            <p:nvPr/>
          </p:nvSpPr>
          <p:spPr>
            <a:xfrm>
              <a:off x="4534517" y="2592982"/>
              <a:ext cx="31229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spc="600" dirty="0" smtClean="0">
                  <a:solidFill>
                    <a:schemeClr val="bg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변수와 연산자</a:t>
              </a:r>
              <a:endParaRPr lang="ko-KR" altLang="en-US" sz="3600" b="1" spc="6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A5A8710-7F9A-BA77-0328-111DCFC21C66}"/>
                </a:ext>
              </a:extLst>
            </p:cNvPr>
            <p:cNvSpPr txBox="1"/>
            <p:nvPr/>
          </p:nvSpPr>
          <p:spPr>
            <a:xfrm>
              <a:off x="5239358" y="1778000"/>
              <a:ext cx="17132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Part </a:t>
              </a:r>
              <a:r>
                <a:rPr lang="en-US" altLang="ko-KR" sz="4400" b="1" dirty="0" smtClean="0">
                  <a:solidFill>
                    <a:schemeClr val="bg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2</a:t>
              </a:r>
              <a:endParaRPr lang="ko-KR" altLang="en-US" sz="44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11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독립출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45481"/>
      </a:accent1>
      <a:accent2>
        <a:srgbClr val="D28B32"/>
      </a:accent2>
      <a:accent3>
        <a:srgbClr val="49453C"/>
      </a:accent3>
      <a:accent4>
        <a:srgbClr val="E1E1E2"/>
      </a:accent4>
      <a:accent5>
        <a:srgbClr val="B6AB99"/>
      </a:accent5>
      <a:accent6>
        <a:srgbClr val="784501"/>
      </a:accent6>
      <a:hlink>
        <a:srgbClr val="262626"/>
      </a:hlink>
      <a:folHlink>
        <a:srgbClr val="3F3F3F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1269</Words>
  <Application>Microsoft Office PowerPoint</Application>
  <PresentationFormat>와이드스크린</PresentationFormat>
  <Paragraphs>417</Paragraphs>
  <Slides>30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LG Smart UI Regular</vt:lpstr>
      <vt:lpstr>LG Smart UI SemiBold</vt:lpstr>
      <vt:lpstr>Pretendard</vt:lpstr>
      <vt:lpstr>Pretendard ExtraBold</vt:lpstr>
      <vt:lpstr>Yu Gothic Medium</vt:lpstr>
      <vt:lpstr>Yu Gothic UI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박한솔/(협력사) 연구원/Phone Projection Unit(hansol2.park@lgepartner.com)</dc:creator>
  <cp:lastModifiedBy>USER</cp:lastModifiedBy>
  <cp:revision>398</cp:revision>
  <dcterms:created xsi:type="dcterms:W3CDTF">2022-05-29T00:24:14Z</dcterms:created>
  <dcterms:modified xsi:type="dcterms:W3CDTF">2024-05-14T09:12:53Z</dcterms:modified>
</cp:coreProperties>
</file>