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5ABF-119A-4B9A-A3F7-B2F31820663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4400-7740-47A3-BE7E-4A306E191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4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81414" y="2218151"/>
            <a:ext cx="9144000" cy="238760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44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99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16907" y="2059461"/>
            <a:ext cx="5766486" cy="287500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104.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정의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105.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106.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복수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107.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Default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108.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 리스트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109.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(~)</a:t>
            </a: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110.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동적 메모리 할당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(new, delete)</a:t>
            </a: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111.  static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112.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정보은닉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113. 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캡슐화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114.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상속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899038" y="220031"/>
            <a:ext cx="10283827" cy="420289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>
              <a:spcBef>
                <a:spcPct val="0"/>
              </a:spcBef>
              <a:buNone/>
              <a:defRPr sz="2200" b="1">
                <a:solidFill>
                  <a:schemeClr val="bg1"/>
                </a:solidFill>
                <a:latin typeface="+mj-lt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Table of Contents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992128" y="2059460"/>
            <a:ext cx="5766486" cy="287500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115.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상속 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Has-A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관계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116.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상속 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Is-A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관계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117.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상속 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Not-A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관계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118. friend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119. friend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120.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오버로딩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121.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</a:t>
            </a:r>
            <a:r>
              <a:rPr lang="ko-KR" altLang="en-US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오버라이딩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122. default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123.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type_tratis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정수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enum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signed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124.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type_tratis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(empty, array, same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125.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type_tratis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(conditional)</a:t>
            </a:r>
          </a:p>
        </p:txBody>
      </p:sp>
    </p:spTree>
    <p:extLst>
      <p:ext uri="{BB962C8B-B14F-4D97-AF65-F5344CB8AC3E}">
        <p14:creationId xmlns:p14="http://schemas.microsoft.com/office/powerpoint/2010/main" val="36589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42517" y="-80205"/>
            <a:ext cx="4907494" cy="1390022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104 ~ 108 Class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 및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321210" y="2411509"/>
            <a:ext cx="4907494" cy="409638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protected: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public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상속을 받는다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public, protected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접근이 가능하지만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멤버에는 접근이 불가능하다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Class3 : protected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protected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로 상속을 받는다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멤버가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Class3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에서는 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protected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바뀐다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Class4 : private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상속을 받는다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public, protected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멤버가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Class4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에서는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</a:p>
          <a:p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멤버로 바뀐다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01525"/>
              </p:ext>
            </p:extLst>
          </p:nvPr>
        </p:nvGraphicFramePr>
        <p:xfrm>
          <a:off x="1367825" y="1431326"/>
          <a:ext cx="63754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484"/>
                <a:gridCol w="1093741"/>
                <a:gridCol w="1204700"/>
                <a:gridCol w="1017655"/>
                <a:gridCol w="204482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접근제한자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클래스 내부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하위 클래스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그외 영역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public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 영역 사용 가능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protected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상속 관계에만 가능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private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해당 클래스에서만 사용 가능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2803124" y="823781"/>
            <a:ext cx="3630629" cy="601363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ko-KR" altLang="en-US" sz="14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접근제한자</a:t>
            </a:r>
            <a:r>
              <a:rPr lang="ko-KR" altLang="en-US" sz="14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범위</a:t>
            </a:r>
            <a:endParaRPr lang="en-US" altLang="ko-KR" sz="14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0754" y="291840"/>
            <a:ext cx="4907494" cy="57792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104 ~ 108 Class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 및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929912" y="2710248"/>
            <a:ext cx="1921277" cy="226540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Class1(){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a = 0;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b = 0;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= “”;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}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29912" y="1828801"/>
            <a:ext cx="2773894" cy="54067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1. 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기본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명시적으로 정의하여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멤버 변수들을 초기화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027339" y="2710248"/>
            <a:ext cx="2963364" cy="226540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Class1(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Value){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a = Value;</a:t>
            </a:r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}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Value){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=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to_string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(Value);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027339" y="1828801"/>
            <a:ext cx="2839797" cy="54067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2. 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복수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매개 변수타입을 받아 멤버 변수를 다르게 초기화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cxnSp>
        <p:nvCxnSpPr>
          <p:cNvPr id="11" name="꺾인 연결선 10"/>
          <p:cNvCxnSpPr>
            <a:stCxn id="6" idx="2"/>
          </p:cNvCxnSpPr>
          <p:nvPr/>
        </p:nvCxnSpPr>
        <p:spPr>
          <a:xfrm rot="16200000" flipH="1">
            <a:off x="2932205" y="4934000"/>
            <a:ext cx="1194486" cy="1277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24864" y="5934692"/>
            <a:ext cx="3970638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private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변수를 선언한 이유는 캡슐화를 통해 데이터 </a:t>
            </a:r>
            <a:r>
              <a:rPr lang="ko-KR" alt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무결성을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보장하고 클래스 외부에서 직접 접근을 못하게 하기 위해서이다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8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00182" y="175168"/>
            <a:ext cx="4512077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104 ~ 108 Class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 및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929912" y="2710249"/>
            <a:ext cx="2436142" cy="1771136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Class1() = default;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29912" y="1828801"/>
            <a:ext cx="2773894" cy="70021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3</a:t>
            </a:r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default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기본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명시적으로 선언하고</a:t>
            </a:r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기본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컴파일러가 자동으로 생성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027339" y="2710249"/>
            <a:ext cx="3713007" cy="203777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Class1() : a(10),b(20),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(“AAA”){  }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027339" y="1828801"/>
            <a:ext cx="2839797" cy="54067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4</a:t>
            </a:r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 리스트를 사용하여 변수를 초기화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1" y="150454"/>
            <a:ext cx="5484142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109 ~ 110 Class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 및 동적 메모리 할당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46603" y="1252151"/>
            <a:ext cx="5006349" cy="425072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Info{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Info(){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~Info(){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main(){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Info *info = new Info();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-&gt;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동적으로 메모리 할당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delete info;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-&gt;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메모리 해제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이미 해제된 메모리 영역을 다시 해제하려 하면 이미 해제된 영역이기 때문에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힙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영역 어디를 가리키는지 몰라 프로그램에서는 에러가 발생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힙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영역이란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?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동적 메모리 할당을 위해 사용되는 메모리 영역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프로그램이 실행되는 동안 필요한 만큼 메모리를 할당하고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더 이상 필요 하지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않을때에는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해제 할 수 있도록 하는 유연한 메모리 관리 방식이다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힙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영역은 주로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new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와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delete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를 통해 관리한다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3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1" y="150454"/>
            <a:ext cx="5484142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111 .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static Class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4797" y="2108886"/>
            <a:ext cx="5006349" cy="1705232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static class Class1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{ // static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선언된 변수나 함수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클래스는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초기화를 한 번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	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만 하며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프로그램이 종료 될 때 까지 존재한다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	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 c1;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//static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은 프로그램이 종료 될 때 까지 메모리에 남아 있는다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1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2251</TotalTime>
  <Words>360</Words>
  <Application>Microsoft Office PowerPoint</Application>
  <PresentationFormat>와이드스크린</PresentationFormat>
  <Paragraphs>164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HY그래픽M</vt:lpstr>
      <vt:lpstr>KoPubWorld바탕체 Bold</vt:lpstr>
      <vt:lpstr>LG Smart UI Regular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106</cp:revision>
  <dcterms:created xsi:type="dcterms:W3CDTF">2024-06-12T05:17:58Z</dcterms:created>
  <dcterms:modified xsi:type="dcterms:W3CDTF">2024-06-18T08:25:45Z</dcterms:modified>
</cp:coreProperties>
</file>