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1" r:id="rId1"/>
  </p:sldMasterIdLst>
  <p:sldIdLst>
    <p:sldId id="256" r:id="rId2"/>
    <p:sldId id="259" r:id="rId3"/>
    <p:sldId id="261" r:id="rId4"/>
    <p:sldId id="262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2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3D46-040A-48E1-871A-CCB7F4FC424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263A6EC-1F7C-44C5-BDFB-B26EA05E0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20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3D46-040A-48E1-871A-CCB7F4FC424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263A6EC-1F7C-44C5-BDFB-B26EA05E0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9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3D46-040A-48E1-871A-CCB7F4FC424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263A6EC-1F7C-44C5-BDFB-B26EA05E0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6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3D46-040A-48E1-871A-CCB7F4FC424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263A6EC-1F7C-44C5-BDFB-B26EA05E0DAE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0408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3D46-040A-48E1-871A-CCB7F4FC424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263A6EC-1F7C-44C5-BDFB-B26EA05E0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218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3D46-040A-48E1-871A-CCB7F4FC424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6EC-1F7C-44C5-BDFB-B26EA05E0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31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3D46-040A-48E1-871A-CCB7F4FC424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6EC-1F7C-44C5-BDFB-B26EA05E0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333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3D46-040A-48E1-871A-CCB7F4FC424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6EC-1F7C-44C5-BDFB-B26EA05E0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395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2343D46-040A-48E1-871A-CCB7F4FC424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263A6EC-1F7C-44C5-BDFB-B26EA05E0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29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3D46-040A-48E1-871A-CCB7F4FC424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6EC-1F7C-44C5-BDFB-B26EA05E0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8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3D46-040A-48E1-871A-CCB7F4FC424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263A6EC-1F7C-44C5-BDFB-B26EA05E0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50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3D46-040A-48E1-871A-CCB7F4FC424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6EC-1F7C-44C5-BDFB-B26EA05E0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93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3D46-040A-48E1-871A-CCB7F4FC424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6EC-1F7C-44C5-BDFB-B26EA05E0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1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3D46-040A-48E1-871A-CCB7F4FC424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6EC-1F7C-44C5-BDFB-B26EA05E0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9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3D46-040A-48E1-871A-CCB7F4FC424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6EC-1F7C-44C5-BDFB-B26EA05E0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68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3D46-040A-48E1-871A-CCB7F4FC424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6EC-1F7C-44C5-BDFB-B26EA05E0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12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3D46-040A-48E1-871A-CCB7F4FC424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6EC-1F7C-44C5-BDFB-B26EA05E0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17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43D46-040A-48E1-871A-CCB7F4FC424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A6EC-1F7C-44C5-BDFB-B26EA05E0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905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  <p:sldLayoutId id="2147484093" r:id="rId12"/>
    <p:sldLayoutId id="2147484094" r:id="rId13"/>
    <p:sldLayoutId id="2147484095" r:id="rId14"/>
    <p:sldLayoutId id="2147484096" r:id="rId15"/>
    <p:sldLayoutId id="2147484097" r:id="rId16"/>
    <p:sldLayoutId id="214748409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jdorganizer.blogspot.com/2007/10/back-to-basics-step-files.html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ED04E-05B9-4F09-ACBF-095727EEA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414" y="2704367"/>
            <a:ext cx="4058348" cy="1419417"/>
          </a:xfrm>
        </p:spPr>
        <p:txBody>
          <a:bodyPr anchor="ctr">
            <a:normAutofit/>
          </a:bodyPr>
          <a:lstStyle/>
          <a:p>
            <a:r>
              <a:rPr lang="en-GB" sz="4600" b="1" dirty="0">
                <a:effectLst/>
              </a:rPr>
              <a:t>File organiser</a:t>
            </a:r>
            <a:endParaRPr lang="en-GB" sz="4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EB4D8-9374-4DBB-8010-054A90E89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4831173"/>
            <a:ext cx="5192940" cy="1117687"/>
          </a:xfrm>
        </p:spPr>
        <p:txBody>
          <a:bodyPr>
            <a:normAutofit/>
          </a:bodyPr>
          <a:lstStyle/>
          <a:p>
            <a:r>
              <a:rPr lang="en-GB"/>
              <a:t>System Programming(002), Fall 2019</a:t>
            </a:r>
          </a:p>
        </p:txBody>
      </p:sp>
      <p:pic>
        <p:nvPicPr>
          <p:cNvPr id="5" name="Picture 4" descr="A close up of a box&#10;&#10;Description automatically generated">
            <a:extLst>
              <a:ext uri="{FF2B5EF4-FFF2-40B4-BE49-F238E27FC236}">
                <a16:creationId xmlns:a16="http://schemas.microsoft.com/office/drawing/2014/main" id="{46409C74-AFD6-4E3C-90F4-18B32C849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736079" y="1036279"/>
            <a:ext cx="4809490" cy="478544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023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E43A5-E641-4A11-8322-18560D020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731" y="753228"/>
            <a:ext cx="4508713" cy="1080938"/>
          </a:xfrm>
        </p:spPr>
        <p:txBody>
          <a:bodyPr>
            <a:normAutofit/>
          </a:bodyPr>
          <a:lstStyle/>
          <a:p>
            <a:r>
              <a:rPr lang="en-GB" sz="3200" dirty="0"/>
              <a:t>File organiser on Linux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710B-C454-4956-8342-061055BD5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823" y="2336873"/>
            <a:ext cx="3905787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/>
              <a:t>We noticed the problem with file organisation on our VM machines. There are a lot of files in different places. And we don’t  have a time to organise it.</a:t>
            </a:r>
          </a:p>
          <a:p>
            <a:pPr marL="0" indent="0">
              <a:buNone/>
            </a:pPr>
            <a:r>
              <a:rPr lang="en-GB" sz="1800" dirty="0"/>
              <a:t>That’s why we wanted to make a program which handle this disorganisation of files. </a:t>
            </a:r>
          </a:p>
          <a:p>
            <a:pPr marL="0" indent="0">
              <a:buNone/>
            </a:pPr>
            <a:r>
              <a:rPr lang="en-GB" sz="1800" dirty="0"/>
              <a:t>This includes grouping the files and deleting existing directories if those one are messy as well.</a:t>
            </a:r>
          </a:p>
          <a:p>
            <a:pPr marL="0" indent="0">
              <a:buNone/>
            </a:pPr>
            <a:r>
              <a:rPr lang="en-GB" sz="1800" dirty="0"/>
              <a:t>Useful for lazy/unorganized people, which includes most of the students.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343E0-E477-4E03-952B-4A30DACB9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925" y="2170028"/>
            <a:ext cx="7309867" cy="233915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061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E43A5-E641-4A11-8322-18560D020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55" y="749452"/>
            <a:ext cx="5584677" cy="1080938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</a:rPr>
              <a:t>Program description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710B-C454-4956-8342-061055BD5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64" y="2099438"/>
            <a:ext cx="5256137" cy="420903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solidFill>
                  <a:srgbClr val="FFFFFF"/>
                </a:solidFill>
              </a:rPr>
              <a:t> Our program has a few options: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FFFFFF"/>
                </a:solidFill>
              </a:rPr>
              <a:t>Delete all children directories and put all files in one place to be able to organise them properly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FFFFFF"/>
                </a:solidFill>
              </a:rPr>
              <a:t>Assign all files to directories by date of  creation, e.g. folder 2018, 2019 each of them consisting of directories with months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FFFFFF"/>
                </a:solidFill>
              </a:rPr>
              <a:t>Assign all files to directories by type of file </a:t>
            </a:r>
            <a:br>
              <a:rPr lang="en-GB" sz="1800" dirty="0">
                <a:solidFill>
                  <a:srgbClr val="FFFFFF"/>
                </a:solidFill>
              </a:rPr>
            </a:br>
            <a:r>
              <a:rPr lang="en-GB" sz="1800" dirty="0">
                <a:solidFill>
                  <a:srgbClr val="FFFFFF"/>
                </a:solidFill>
              </a:rPr>
              <a:t>( .c, .txt, .mp3)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FFFFFF"/>
                </a:solidFill>
              </a:rPr>
              <a:t>Assign all files to directories by alphabetical order ( directories A-J, K-R, S-Z)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FFFFFF"/>
                </a:solidFill>
              </a:rPr>
              <a:t> Assign all files to directories by type of group or owner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53683-E1EC-4E82-AEBB-DF8A2ECF3D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50" b="33778"/>
          <a:stretch/>
        </p:blipFill>
        <p:spPr>
          <a:xfrm>
            <a:off x="7090265" y="1541445"/>
            <a:ext cx="4178419" cy="188755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CA0EA2-76C2-4351-AB22-82BBF49CBB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50" b="95122" l="3750" r="99750">
                        <a14:foregroundMark x1="16125" y1="69512" x2="15625" y2="80081"/>
                        <a14:foregroundMark x1="95500" y1="29268" x2="93250" y2="95528"/>
                        <a14:foregroundMark x1="4875" y1="67886" x2="3750" y2="89837"/>
                        <a14:foregroundMark x1="3750" y1="89837" x2="4500" y2="90244"/>
                        <a14:foregroundMark x1="99625" y1="28049" x2="99750" y2="906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22423" y="3975735"/>
            <a:ext cx="4178420" cy="128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37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E43A5-E641-4A11-8322-18560D020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GB" sz="3200" dirty="0"/>
              <a:t>System calls used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710B-C454-4956-8342-061055BD5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Mainly those linked to the directories :</a:t>
            </a:r>
          </a:p>
          <a:p>
            <a:r>
              <a:rPr lang="en-GB" sz="2000" dirty="0" err="1"/>
              <a:t>Opendir</a:t>
            </a:r>
            <a:r>
              <a:rPr lang="en-GB" sz="2000" dirty="0"/>
              <a:t>, </a:t>
            </a:r>
            <a:r>
              <a:rPr lang="en-GB" sz="2000" dirty="0" err="1"/>
              <a:t>readdir</a:t>
            </a:r>
            <a:r>
              <a:rPr lang="en-GB" sz="2000" dirty="0"/>
              <a:t>, </a:t>
            </a:r>
            <a:r>
              <a:rPr lang="en-GB" sz="2000" dirty="0" err="1"/>
              <a:t>closedir</a:t>
            </a:r>
            <a:r>
              <a:rPr lang="en-GB" sz="2000" dirty="0"/>
              <a:t>, </a:t>
            </a:r>
            <a:r>
              <a:rPr lang="en-GB" sz="2000" dirty="0" err="1"/>
              <a:t>rmdir</a:t>
            </a:r>
            <a:r>
              <a:rPr lang="en-GB" sz="2000" dirty="0"/>
              <a:t>, </a:t>
            </a:r>
            <a:r>
              <a:rPr lang="en-GB" sz="2000" dirty="0" err="1"/>
              <a:t>mkdir</a:t>
            </a:r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And those linked to the files :</a:t>
            </a:r>
          </a:p>
          <a:p>
            <a:r>
              <a:rPr lang="en-GB" sz="2000" dirty="0"/>
              <a:t>Stat, rename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Others :</a:t>
            </a:r>
          </a:p>
          <a:p>
            <a:r>
              <a:rPr lang="en-GB" sz="2000" dirty="0" err="1"/>
              <a:t>chdir</a:t>
            </a:r>
            <a:endParaRPr lang="en-GB" sz="2000" dirty="0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6A481813-884F-4007-A8CF-F6530A484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7091" y="1749761"/>
            <a:ext cx="3358478" cy="335847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421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43A5-E641-4A11-8322-18560D020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GB" dirty="0"/>
              <a:t>Work repartition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710B-C454-4956-8342-061055BD5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Team number #15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- </a:t>
            </a:r>
            <a:r>
              <a:rPr lang="en-GB" dirty="0" err="1">
                <a:solidFill>
                  <a:schemeClr val="tx1"/>
                </a:solidFill>
              </a:rPr>
              <a:t>Zofia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Matyjewska</a:t>
            </a:r>
            <a:r>
              <a:rPr lang="en-GB" dirty="0">
                <a:solidFill>
                  <a:schemeClr val="tx1"/>
                </a:solidFill>
              </a:rPr>
              <a:t> : grouping the files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dirty="0"/>
              <a:t>Jean de Malliard : deleting existing directories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Graphic 4" descr="Group of men">
            <a:extLst>
              <a:ext uri="{FF2B5EF4-FFF2-40B4-BE49-F238E27FC236}">
                <a16:creationId xmlns:a16="http://schemas.microsoft.com/office/drawing/2014/main" id="{28A601C9-BE1F-4CE3-8908-F70B5262C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26824" y="3579701"/>
            <a:ext cx="2190925" cy="21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2425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File organiser</vt:lpstr>
      <vt:lpstr>File organiser on Linux</vt:lpstr>
      <vt:lpstr>Program description</vt:lpstr>
      <vt:lpstr>System calls used</vt:lpstr>
      <vt:lpstr>Work repartition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Proposal:  File organiser</dc:title>
  <dc:creator>Zosia</dc:creator>
  <cp:lastModifiedBy> </cp:lastModifiedBy>
  <cp:revision>5</cp:revision>
  <dcterms:created xsi:type="dcterms:W3CDTF">2019-11-26T13:26:51Z</dcterms:created>
  <dcterms:modified xsi:type="dcterms:W3CDTF">2019-12-17T08:22:01Z</dcterms:modified>
</cp:coreProperties>
</file>