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pi.python.org/pypi" TargetMode="External"/><Relationship Id="rId3" Type="http://schemas.openxmlformats.org/officeDocument/2006/relationships/hyperlink" Target="https://www.djangopackages.com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0C3C26"/>
                </a:solidFill>
                <a:highlight>
                  <a:srgbClr val="FFFFFF"/>
                </a:highlight>
              </a:rPr>
              <a:t>Reusability is the way of life in Python. </a:t>
            </a:r>
            <a:r>
              <a:rPr lang="en" sz="1050">
                <a:solidFill>
                  <a:srgbClr val="6A0E0E"/>
                </a:solidFill>
                <a:highlight>
                  <a:srgbClr val="FFFFFF"/>
                </a:highlight>
                <a:hlinkClick r:id="rId2"/>
              </a:rPr>
              <a:t>The Python Package Index (PyPI)</a:t>
            </a:r>
            <a:r>
              <a:rPr lang="en" sz="1050">
                <a:solidFill>
                  <a:srgbClr val="0C3C26"/>
                </a:solidFill>
                <a:highlight>
                  <a:srgbClr val="FFFFFF"/>
                </a:highlight>
              </a:rPr>
              <a:t> has a vast range of packages you can use in your own Python programs. Check out </a:t>
            </a:r>
            <a:r>
              <a:rPr lang="en" sz="1050">
                <a:solidFill>
                  <a:srgbClr val="6A0E0E"/>
                </a:solidFill>
                <a:highlight>
                  <a:srgbClr val="FFFFFF"/>
                </a:highlight>
                <a:hlinkClick r:id="rId3"/>
              </a:rPr>
              <a:t>Django Packages</a:t>
            </a:r>
            <a:r>
              <a:rPr lang="en" sz="1050">
                <a:solidFill>
                  <a:srgbClr val="0C3C26"/>
                </a:solidFill>
                <a:highlight>
                  <a:srgbClr val="FFFFFF"/>
                </a:highlight>
              </a:rPr>
              <a:t> for existing reusable apps you could incorporate in your project. Django itself is also just a Python package.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pic>
        <p:nvPicPr>
          <p:cNvPr descr="python-django-logo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439775"/>
            <a:ext cx="7580348" cy="42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44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Models Part II</a:t>
            </a:r>
          </a:p>
        </p:txBody>
      </p:sp>
      <p:pic>
        <p:nvPicPr>
          <p:cNvPr descr="Screen Shot 2016-10-07 at 3.51.14 A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37" y="817149"/>
            <a:ext cx="5260123" cy="230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7 at 3.51.47 AM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75" y="3216223"/>
            <a:ext cx="7710445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7 at 3.52.23 AM.pn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359" y="3878500"/>
            <a:ext cx="6725275" cy="12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32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Models Part III</a:t>
            </a:r>
          </a:p>
        </p:txBody>
      </p:sp>
      <p:pic>
        <p:nvPicPr>
          <p:cNvPr descr="Screen Shot 2016-10-07 at 3.52.34 A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73" y="805349"/>
            <a:ext cx="6859849" cy="49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7 at 3.52.43 AM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798" y="1298050"/>
            <a:ext cx="4198399" cy="38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Perks of Django: Admin Interface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“A dynamic admin interface: it’s not just scaffolding – it’s the whole house”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Django can automatically create a professional, production ready administrative interface – a website that lets </a:t>
            </a:r>
            <a:r>
              <a:rPr lang="en"/>
              <a:t>authenticated users add, change and delete objects.</a:t>
            </a:r>
          </a:p>
        </p:txBody>
      </p:sp>
      <p:pic>
        <p:nvPicPr>
          <p:cNvPr descr="Screen Shot 2016-10-07 at 12.32.52 A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2394"/>
            <a:ext cx="9144000" cy="2043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7 at 12.32.34 AM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56754"/>
            <a:ext cx="9144000" cy="66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URL routing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project has a urls.py file that dictates the URLs that lead to the apps, and then the apps themselves have their own urls.py, that dictates URLs from there.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if a user requested the URL “/articles/2005/05/39323/”, Django would call the function news.views.article_detail(request, '2005', '05', '39323')</a:t>
            </a:r>
          </a:p>
        </p:txBody>
      </p:sp>
      <p:pic>
        <p:nvPicPr>
          <p:cNvPr descr="Screen Shot 2016-10-07 at 12.37.56 AM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900" y="1896349"/>
            <a:ext cx="5616199" cy="19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Views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Each view is responsible for doing one of two things: Returning an HttpResponse object containing the content for the requested page, or raising an exception such as Http404. The rest is up to you.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Generally, a view retrieves data according to the parameters, loads a template and renders the template with the retrieved data.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The render() function takes the request object as its first argument, a template name as its second argument and a dictionary as its optional third argument. It returns an HttpResponse object of the given template rendered with the given context.</a:t>
            </a:r>
          </a:p>
        </p:txBody>
      </p:sp>
      <p:pic>
        <p:nvPicPr>
          <p:cNvPr descr="Screen Shot 2016-10-07 at 12.44.10 AM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2732598"/>
            <a:ext cx="7846150" cy="24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Templating with Jinja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Jinja is a templating engine for Python</a:t>
            </a:r>
          </a:p>
        </p:txBody>
      </p:sp>
      <p:pic>
        <p:nvPicPr>
          <p:cNvPr descr="Screen Shot 2016-10-07 at 12.47.03 A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87" y="1655526"/>
            <a:ext cx="7185424" cy="32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Testing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2993700" cy="36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Kaplan-Moss, one of Django’s original developers, says “Code without tests is broken by design.”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‘python manage.py test polls’ looks for tests in polls application (/polls/tests.py), creates a special db for the purpose of testing, looked for methods that began with ‘test’, and then informs us which tests failed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0-05 at 2.55.52 AM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625" y="1296449"/>
            <a:ext cx="7432049" cy="33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Testing Part II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Django provides a test Client to simulate a user interacting with the code at the view level. We can use it in tests.py or even in the shell.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0-05 at 3.13.57 A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4619"/>
            <a:ext cx="9143998" cy="784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5 at 3.14.08 AM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2729"/>
            <a:ext cx="9143998" cy="10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05 at 3.14.16 A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544"/>
            <a:ext cx="9143998" cy="459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Can use postgresql, mysql, oracle, and more but sqlite3 is default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‘python manage.py migrate’ will look in DATABASES and create any db tables according to your settings in mysite/settings.py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‘sqlite3 db.sqlite3 .schema’ will shows the schema for your db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Each model is represented by a class that subclasses django.db.models.Model.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Each model has a number of class variables, each of which represents a database field in the model.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‘makemigrations’ tells Django that you’ve made some changes to your models and that you’d like the changes to be stored as a migration.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‘sqlmigrate’ takes migration names and returns their SQL: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‘check’ checks for any problems in your project without making migrations or touching db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Links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on Github: https://github.com/Zotzy/DjangoWorkshop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Django Documentation: https://docs.djangoproject.com/en/1.10/intro/tutorial01/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Shell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Run shell with ‘python manage.py shell’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Return all objects of type model - ‘Question.objects.all()’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Returns something like ‘&lt;QuerySet [&lt;Question: Question object&gt;]&gt;’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By implementing __str__ method, you can change its result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Make an object - ‘q = Question(question_text=”What’s new?”)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Save object into db - ‘q.save()’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Access object’s id - ‘q.id’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Access object’s member - ‘q.question_text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Filter object return by id - ‘Question.objects.filter(id=1)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Filter object return by text - ‘Question.objects.filter(question_text__startswith=’What’)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Admin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Run ‘python manage.py createsuperuser’ to create a user who can log on to the admin site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Register your models in admin.py to give your model an interface - ‘from .models import Question’ and ‘admin.site.register(Question)’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Generic Views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Writing Web applications can be monotonous, because we repeat certain patterns again and again.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ListView - display a list of objects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DetailView - display a detail page for a particular type of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Resources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Python: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Udacity’s Programming Foundations with Python -- Very Light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Udacity’s Intro to Computer Science -- Very Thorough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Dive Into Python -- Free E-Book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Django: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Django Documentation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PythonProgramming.net -- Amazing Django video tutorials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JavaScript/HTML&amp;CSS/Front-End Frameworks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Udacity’s Intro to HTML and CSS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Udacity’s Responsive Web Design Fundamentals -- Bootstrap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Udacity’s JavaScript Basics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NOW BUILD SOMETHING!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vs Django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is more of what we call a "micro" web framework. It is much "lower level" than Django is. This allows for more customization and control for the developer.</a:t>
            </a:r>
            <a:br>
              <a:rPr lang="en"/>
            </a:br>
            <a:br>
              <a:rPr lang="en"/>
            </a:br>
            <a:r>
              <a:rPr lang="en"/>
              <a:t>Django is much more of a higher-level framework, and imposes a set structure on the developer.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Thus, with Flask you can create systems your way, which is probably not most efficient, fastest, or secure way. With Django, you are a bit more constrained, but you are going to most likely do it the best way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django-admin startproject mysite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mysite/ - Simple container, Call whatever you want.</a:t>
            </a:r>
            <a:br>
              <a:rPr lang="en"/>
            </a:br>
            <a:r>
              <a:rPr lang="en"/>
              <a:t>    manage.py - Lets you interact with your project via the command line.</a:t>
            </a:r>
            <a:br>
              <a:rPr lang="en"/>
            </a:br>
            <a:r>
              <a:rPr lang="en"/>
              <a:t>    mysite/ - Actual project directory.</a:t>
            </a:r>
            <a:br>
              <a:rPr lang="en"/>
            </a:br>
            <a:r>
              <a:rPr lang="en"/>
              <a:t>        __init__.py - Tells python this is a Python package.</a:t>
            </a:r>
            <a:br>
              <a:rPr lang="en"/>
            </a:br>
            <a:r>
              <a:rPr lang="en"/>
              <a:t>        settings.py - Settings for the project.</a:t>
            </a:r>
            <a:br>
              <a:rPr lang="en"/>
            </a:br>
            <a:r>
              <a:rPr lang="en"/>
              <a:t>        urls.py - URL rules. Django docs aptly describes as your table of contents.</a:t>
            </a:r>
            <a:br>
              <a:rPr lang="en"/>
            </a:br>
            <a:r>
              <a:rPr lang="en"/>
              <a:t>        wsgi.py - WSGI magic begins here. Worry about this when it comes time to actually deploy to a server.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when you cd into mysite/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mysite/</a:t>
            </a:r>
            <a:br>
              <a:rPr lang="en"/>
            </a:br>
            <a:r>
              <a:rPr lang="en"/>
              <a:t>    migrations/ </a:t>
            </a:r>
            <a:br>
              <a:rPr lang="en"/>
            </a:br>
            <a:r>
              <a:rPr lang="en"/>
              <a:t>	__init__.py</a:t>
            </a:r>
            <a:br>
              <a:rPr lang="en"/>
            </a:br>
            <a:r>
              <a:rPr lang="en"/>
              <a:t>	admin.py</a:t>
            </a:r>
            <a:br>
              <a:rPr lang="en"/>
            </a:br>
            <a:r>
              <a:rPr lang="en"/>
              <a:t>	apps.py</a:t>
            </a:r>
            <a:br>
              <a:rPr lang="en"/>
            </a:br>
            <a:r>
              <a:rPr lang="en"/>
              <a:t>	models.py</a:t>
            </a:r>
            <a:br>
              <a:rPr lang="en"/>
            </a:br>
            <a:r>
              <a:rPr lang="en"/>
              <a:t>	tests.py</a:t>
            </a:r>
            <a:br>
              <a:rPr lang="en"/>
            </a:br>
            <a:r>
              <a:rPr lang="en"/>
              <a:t>	views.py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Design Pattern</a:t>
            </a:r>
          </a:p>
        </p:txBody>
      </p:sp>
      <p:pic>
        <p:nvPicPr>
          <p:cNvPr descr="mvc_image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876"/>
            <a:ext cx="8046724" cy="37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more like MTV</a:t>
            </a:r>
          </a:p>
        </p:txBody>
      </p:sp>
      <p:pic>
        <p:nvPicPr>
          <p:cNvPr descr="mvc_imag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876"/>
            <a:ext cx="8046724" cy="37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3037262" y="1533825"/>
            <a:ext cx="2595600" cy="471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832562" y="1533825"/>
            <a:ext cx="2595600" cy="471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891060" y="1946800"/>
            <a:ext cx="888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VIEW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395825" y="1946800"/>
            <a:ext cx="1469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TEMPLATE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Reusability, Apps, and DRY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django.contrib.admin - admin site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django.contrib.auth - an authentication system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django.contrib.contenttypes - framework for content types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django.contrib.sessions - a session framework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django.contrib.messages - a messaging framework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django.contrib.staticfiles - a framework for managing static files</a:t>
            </a:r>
          </a:p>
        </p:txBody>
      </p:sp>
      <p:pic>
        <p:nvPicPr>
          <p:cNvPr descr="Screen Shot 2016-10-07 at 2.49.26 AM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5" y="1152474"/>
            <a:ext cx="8648450" cy="37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Perks of Django: Models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Although you can use Django without a database, it comes with an object-relational mapper in which you describe your database layout in Python code.</a:t>
            </a:r>
          </a:p>
        </p:txBody>
      </p:sp>
      <p:pic>
        <p:nvPicPr>
          <p:cNvPr descr="Screen Shot 2016-10-07 at 12.04.44 A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75" y="2045349"/>
            <a:ext cx="5380226" cy="29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