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71" r:id="rId3"/>
    <p:sldId id="307" r:id="rId4"/>
    <p:sldId id="302" r:id="rId5"/>
    <p:sldId id="305" r:id="rId6"/>
    <p:sldId id="303" r:id="rId7"/>
    <p:sldId id="306" r:id="rId8"/>
    <p:sldId id="304" r:id="rId9"/>
    <p:sldId id="299" r:id="rId10"/>
    <p:sldId id="308" r:id="rId11"/>
    <p:sldId id="289" r:id="rId12"/>
    <p:sldId id="311" r:id="rId13"/>
    <p:sldId id="300" r:id="rId14"/>
    <p:sldId id="312" r:id="rId15"/>
    <p:sldId id="310" r:id="rId16"/>
    <p:sldId id="313" r:id="rId17"/>
    <p:sldId id="314" r:id="rId18"/>
    <p:sldId id="315" r:id="rId19"/>
    <p:sldId id="316" r:id="rId20"/>
    <p:sldId id="294" r:id="rId21"/>
    <p:sldId id="309" r:id="rId22"/>
    <p:sldId id="317" r:id="rId23"/>
    <p:sldId id="29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5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80493"/>
  </p:normalViewPr>
  <p:slideViewPr>
    <p:cSldViewPr snapToGrid="0">
      <p:cViewPr varScale="1">
        <p:scale>
          <a:sx n="78" d="100"/>
          <a:sy n="78" d="100"/>
        </p:scale>
        <p:origin x="192" y="7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CD2632-0946-964B-9C39-AFC0FC73DE76}"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zh-CN" altLang="en-US"/>
        </a:p>
      </dgm:t>
    </dgm:pt>
    <dgm:pt modelId="{07AE77FF-84C9-D044-A746-C8FB536590FD}">
      <dgm:prSet phldrT="[文本]"/>
      <dgm:spPr/>
      <dgm:t>
        <a:bodyPr/>
        <a:lstStyle/>
        <a:p>
          <a:r>
            <a:rPr lang="zh-CN" altLang="en-US" dirty="0"/>
            <a:t>百度</a:t>
          </a:r>
        </a:p>
      </dgm:t>
    </dgm:pt>
    <dgm:pt modelId="{51B76F7B-5B09-414D-A8A2-0494E8A22944}" type="parTrans" cxnId="{ADD06A35-7724-504A-AEBD-1315C8693AEF}">
      <dgm:prSet/>
      <dgm:spPr/>
      <dgm:t>
        <a:bodyPr/>
        <a:lstStyle/>
        <a:p>
          <a:endParaRPr lang="zh-CN" altLang="en-US"/>
        </a:p>
      </dgm:t>
    </dgm:pt>
    <dgm:pt modelId="{D3D337CA-905B-384D-9CE5-3B9BCFB9656C}" type="sibTrans" cxnId="{ADD06A35-7724-504A-AEBD-1315C8693AEF}">
      <dgm:prSet/>
      <dgm:spPr/>
      <dgm:t>
        <a:bodyPr/>
        <a:lstStyle/>
        <a:p>
          <a:endParaRPr lang="zh-CN" altLang="en-US"/>
        </a:p>
      </dgm:t>
    </dgm:pt>
    <dgm:pt modelId="{28B3C649-14E2-6240-85F0-2082601B9A7D}">
      <dgm:prSet phldrT="[文本]"/>
      <dgm:spPr/>
      <dgm:t>
        <a:bodyPr/>
        <a:lstStyle/>
        <a:p>
          <a:r>
            <a:rPr lang="zh-CN" altLang="en-US" dirty="0"/>
            <a:t>头条</a:t>
          </a:r>
        </a:p>
      </dgm:t>
    </dgm:pt>
    <dgm:pt modelId="{1C21686C-8867-7645-9B79-32DA4AFC7D44}" type="parTrans" cxnId="{C64C4C7D-0199-DB41-B7BE-AEB92ECC0DA8}">
      <dgm:prSet/>
      <dgm:spPr/>
      <dgm:t>
        <a:bodyPr/>
        <a:lstStyle/>
        <a:p>
          <a:endParaRPr lang="zh-CN" altLang="en-US"/>
        </a:p>
      </dgm:t>
    </dgm:pt>
    <dgm:pt modelId="{320BEC45-2AFF-594E-B81F-996F5BCD1F44}" type="sibTrans" cxnId="{C64C4C7D-0199-DB41-B7BE-AEB92ECC0DA8}">
      <dgm:prSet/>
      <dgm:spPr/>
      <dgm:t>
        <a:bodyPr/>
        <a:lstStyle/>
        <a:p>
          <a:endParaRPr lang="zh-CN" altLang="en-US"/>
        </a:p>
      </dgm:t>
    </dgm:pt>
    <dgm:pt modelId="{19DD3CB7-6006-5B4B-8F12-28CAB78D0364}">
      <dgm:prSet phldrT="[文本]" custT="1"/>
      <dgm:spPr/>
      <dgm:t>
        <a:bodyPr/>
        <a:lstStyle/>
        <a:p>
          <a:r>
            <a:rPr lang="zh-CN" altLang="en-US" sz="2000" dirty="0">
              <a:latin typeface="微软雅黑" panose="020B0503020204020204" pitchFamily="34" charset="-122"/>
              <a:ea typeface="微软雅黑" panose="020B0503020204020204" pitchFamily="34" charset="-122"/>
            </a:rPr>
            <a:t>内容消重、标题和预览图片的消重、针对相似主题的消重</a:t>
          </a:r>
          <a:endParaRPr lang="zh-CN" altLang="en-US" sz="2000" dirty="0"/>
        </a:p>
      </dgm:t>
    </dgm:pt>
    <dgm:pt modelId="{321EFE05-62E1-4047-B95B-509F246A6668}" type="parTrans" cxnId="{42577A14-3D57-EA49-9CE8-98935B742270}">
      <dgm:prSet/>
      <dgm:spPr/>
      <dgm:t>
        <a:bodyPr/>
        <a:lstStyle/>
        <a:p>
          <a:endParaRPr lang="zh-CN" altLang="en-US"/>
        </a:p>
      </dgm:t>
    </dgm:pt>
    <dgm:pt modelId="{CA64C0FD-3A69-2047-9B55-6E271DEB3A8A}" type="sibTrans" cxnId="{42577A14-3D57-EA49-9CE8-98935B742270}">
      <dgm:prSet/>
      <dgm:spPr/>
      <dgm:t>
        <a:bodyPr/>
        <a:lstStyle/>
        <a:p>
          <a:endParaRPr lang="zh-CN" altLang="en-US"/>
        </a:p>
      </dgm:t>
    </dgm:pt>
    <dgm:pt modelId="{A7D2BB8A-1D8D-F648-BA53-BCE6FAFE4174}">
      <dgm:prSet phldrT="[文本]" custT="1"/>
      <dgm:spPr/>
      <dgm:t>
        <a:bodyPr/>
        <a:lstStyle/>
        <a:p>
          <a:r>
            <a:rPr lang="zh-CN" altLang="en-US" sz="2000" dirty="0">
              <a:latin typeface="微软雅黑" panose="020B0503020204020204" pitchFamily="34" charset="-122"/>
              <a:ea typeface="微软雅黑" panose="020B0503020204020204" pitchFamily="34" charset="-122"/>
            </a:rPr>
            <a:t>直接找出文章的最长的</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句话，做一遍</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签名，</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一般取</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，据说准确率和召回率都能到达</a:t>
          </a:r>
          <a:r>
            <a:rPr lang="en-US" altLang="zh-CN" sz="2000" dirty="0">
              <a:latin typeface="微软雅黑" panose="020B0503020204020204" pitchFamily="34" charset="-122"/>
              <a:ea typeface="微软雅黑" panose="020B0503020204020204" pitchFamily="34" charset="-122"/>
            </a:rPr>
            <a:t>80%</a:t>
          </a:r>
          <a:r>
            <a:rPr lang="zh-CN" altLang="en-US" sz="2000" dirty="0">
              <a:latin typeface="微软雅黑" panose="020B0503020204020204" pitchFamily="34" charset="-122"/>
              <a:ea typeface="微软雅黑" panose="020B0503020204020204" pitchFamily="34" charset="-122"/>
            </a:rPr>
            <a:t>以上。</a:t>
          </a:r>
          <a:endParaRPr lang="zh-CN" altLang="en-US" sz="2000" dirty="0"/>
        </a:p>
      </dgm:t>
    </dgm:pt>
    <dgm:pt modelId="{7E365FA7-29D5-8B40-80CB-90A556843992}" type="parTrans" cxnId="{11876312-779E-7248-B0A2-4B4B7D54A958}">
      <dgm:prSet/>
      <dgm:spPr/>
      <dgm:t>
        <a:bodyPr/>
        <a:lstStyle/>
        <a:p>
          <a:endParaRPr lang="zh-CN" altLang="en-US"/>
        </a:p>
      </dgm:t>
    </dgm:pt>
    <dgm:pt modelId="{E813E872-3A49-BE4D-B498-31CBFBA0D900}" type="sibTrans" cxnId="{11876312-779E-7248-B0A2-4B4B7D54A958}">
      <dgm:prSet/>
      <dgm:spPr/>
      <dgm:t>
        <a:bodyPr/>
        <a:lstStyle/>
        <a:p>
          <a:endParaRPr lang="zh-CN" altLang="en-US"/>
        </a:p>
      </dgm:t>
    </dgm:pt>
    <dgm:pt modelId="{326987F5-E4B1-2542-801E-16E3418801D4}" type="pres">
      <dgm:prSet presAssocID="{2DCD2632-0946-964B-9C39-AFC0FC73DE76}" presName="linear" presStyleCnt="0">
        <dgm:presLayoutVars>
          <dgm:dir/>
          <dgm:animLvl val="lvl"/>
          <dgm:resizeHandles val="exact"/>
        </dgm:presLayoutVars>
      </dgm:prSet>
      <dgm:spPr/>
    </dgm:pt>
    <dgm:pt modelId="{80F5714D-EFC4-C84F-9ED4-DD4F37BF498C}" type="pres">
      <dgm:prSet presAssocID="{07AE77FF-84C9-D044-A746-C8FB536590FD}" presName="parentLin" presStyleCnt="0"/>
      <dgm:spPr/>
    </dgm:pt>
    <dgm:pt modelId="{444EA85E-A48F-5241-915C-7035806FAEDA}" type="pres">
      <dgm:prSet presAssocID="{07AE77FF-84C9-D044-A746-C8FB536590FD}" presName="parentLeftMargin" presStyleLbl="node1" presStyleIdx="0" presStyleCnt="2"/>
      <dgm:spPr/>
    </dgm:pt>
    <dgm:pt modelId="{814D622D-C872-0E46-BCCB-B689712DBE7A}" type="pres">
      <dgm:prSet presAssocID="{07AE77FF-84C9-D044-A746-C8FB536590FD}" presName="parentText" presStyleLbl="node1" presStyleIdx="0" presStyleCnt="2">
        <dgm:presLayoutVars>
          <dgm:chMax val="0"/>
          <dgm:bulletEnabled val="1"/>
        </dgm:presLayoutVars>
      </dgm:prSet>
      <dgm:spPr/>
    </dgm:pt>
    <dgm:pt modelId="{12D01586-8693-964E-B437-79F122E4BA9D}" type="pres">
      <dgm:prSet presAssocID="{07AE77FF-84C9-D044-A746-C8FB536590FD}" presName="negativeSpace" presStyleCnt="0"/>
      <dgm:spPr/>
    </dgm:pt>
    <dgm:pt modelId="{9BF95FF1-656D-A746-B394-9829599EF9A6}" type="pres">
      <dgm:prSet presAssocID="{07AE77FF-84C9-D044-A746-C8FB536590FD}" presName="childText" presStyleLbl="conFgAcc1" presStyleIdx="0" presStyleCnt="2">
        <dgm:presLayoutVars>
          <dgm:bulletEnabled val="1"/>
        </dgm:presLayoutVars>
      </dgm:prSet>
      <dgm:spPr/>
    </dgm:pt>
    <dgm:pt modelId="{8379FFFB-32CD-C441-A3B5-1C082B269896}" type="pres">
      <dgm:prSet presAssocID="{D3D337CA-905B-384D-9CE5-3B9BCFB9656C}" presName="spaceBetweenRectangles" presStyleCnt="0"/>
      <dgm:spPr/>
    </dgm:pt>
    <dgm:pt modelId="{355B7721-2BB1-BE4C-A41B-ECCB46F655C0}" type="pres">
      <dgm:prSet presAssocID="{28B3C649-14E2-6240-85F0-2082601B9A7D}" presName="parentLin" presStyleCnt="0"/>
      <dgm:spPr/>
    </dgm:pt>
    <dgm:pt modelId="{ACAC10E4-603A-C142-9A34-5B0CB93966FB}" type="pres">
      <dgm:prSet presAssocID="{28B3C649-14E2-6240-85F0-2082601B9A7D}" presName="parentLeftMargin" presStyleLbl="node1" presStyleIdx="0" presStyleCnt="2"/>
      <dgm:spPr/>
    </dgm:pt>
    <dgm:pt modelId="{51B548F0-5CA1-7441-A065-183E86FE68A1}" type="pres">
      <dgm:prSet presAssocID="{28B3C649-14E2-6240-85F0-2082601B9A7D}" presName="parentText" presStyleLbl="node1" presStyleIdx="1" presStyleCnt="2">
        <dgm:presLayoutVars>
          <dgm:chMax val="0"/>
          <dgm:bulletEnabled val="1"/>
        </dgm:presLayoutVars>
      </dgm:prSet>
      <dgm:spPr/>
    </dgm:pt>
    <dgm:pt modelId="{D74F2134-1D74-1645-8F11-B686F2D63E61}" type="pres">
      <dgm:prSet presAssocID="{28B3C649-14E2-6240-85F0-2082601B9A7D}" presName="negativeSpace" presStyleCnt="0"/>
      <dgm:spPr/>
    </dgm:pt>
    <dgm:pt modelId="{4328E6B7-A217-034F-94DA-F0DA9A3818B5}" type="pres">
      <dgm:prSet presAssocID="{28B3C649-14E2-6240-85F0-2082601B9A7D}" presName="childText" presStyleLbl="conFgAcc1" presStyleIdx="1" presStyleCnt="2">
        <dgm:presLayoutVars>
          <dgm:bulletEnabled val="1"/>
        </dgm:presLayoutVars>
      </dgm:prSet>
      <dgm:spPr/>
    </dgm:pt>
  </dgm:ptLst>
  <dgm:cxnLst>
    <dgm:cxn modelId="{11876312-779E-7248-B0A2-4B4B7D54A958}" srcId="{07AE77FF-84C9-D044-A746-C8FB536590FD}" destId="{A7D2BB8A-1D8D-F648-BA53-BCE6FAFE4174}" srcOrd="0" destOrd="0" parTransId="{7E365FA7-29D5-8B40-80CB-90A556843992}" sibTransId="{E813E872-3A49-BE4D-B498-31CBFBA0D900}"/>
    <dgm:cxn modelId="{42577A14-3D57-EA49-9CE8-98935B742270}" srcId="{28B3C649-14E2-6240-85F0-2082601B9A7D}" destId="{19DD3CB7-6006-5B4B-8F12-28CAB78D0364}" srcOrd="0" destOrd="0" parTransId="{321EFE05-62E1-4047-B95B-509F246A6668}" sibTransId="{CA64C0FD-3A69-2047-9B55-6E271DEB3A8A}"/>
    <dgm:cxn modelId="{ADD06A35-7724-504A-AEBD-1315C8693AEF}" srcId="{2DCD2632-0946-964B-9C39-AFC0FC73DE76}" destId="{07AE77FF-84C9-D044-A746-C8FB536590FD}" srcOrd="0" destOrd="0" parTransId="{51B76F7B-5B09-414D-A8A2-0494E8A22944}" sibTransId="{D3D337CA-905B-384D-9CE5-3B9BCFB9656C}"/>
    <dgm:cxn modelId="{7D0E046F-4E9A-0E4D-B9D6-BE23F3085639}" type="presOf" srcId="{28B3C649-14E2-6240-85F0-2082601B9A7D}" destId="{ACAC10E4-603A-C142-9A34-5B0CB93966FB}" srcOrd="0" destOrd="0" presId="urn:microsoft.com/office/officeart/2005/8/layout/list1"/>
    <dgm:cxn modelId="{F4F5CB72-05D2-1242-AB22-F4C0FFD495E2}" type="presOf" srcId="{A7D2BB8A-1D8D-F648-BA53-BCE6FAFE4174}" destId="{9BF95FF1-656D-A746-B394-9829599EF9A6}" srcOrd="0" destOrd="0" presId="urn:microsoft.com/office/officeart/2005/8/layout/list1"/>
    <dgm:cxn modelId="{51FB0D79-BBD5-214F-878C-B0673F4F9D4B}" type="presOf" srcId="{28B3C649-14E2-6240-85F0-2082601B9A7D}" destId="{51B548F0-5CA1-7441-A065-183E86FE68A1}" srcOrd="1" destOrd="0" presId="urn:microsoft.com/office/officeart/2005/8/layout/list1"/>
    <dgm:cxn modelId="{C64C4C7D-0199-DB41-B7BE-AEB92ECC0DA8}" srcId="{2DCD2632-0946-964B-9C39-AFC0FC73DE76}" destId="{28B3C649-14E2-6240-85F0-2082601B9A7D}" srcOrd="1" destOrd="0" parTransId="{1C21686C-8867-7645-9B79-32DA4AFC7D44}" sibTransId="{320BEC45-2AFF-594E-B81F-996F5BCD1F44}"/>
    <dgm:cxn modelId="{C2F47FB1-8F76-9D47-BCF8-FD9E603A0990}" type="presOf" srcId="{07AE77FF-84C9-D044-A746-C8FB536590FD}" destId="{444EA85E-A48F-5241-915C-7035806FAEDA}" srcOrd="0" destOrd="0" presId="urn:microsoft.com/office/officeart/2005/8/layout/list1"/>
    <dgm:cxn modelId="{506C77C6-7F17-CF40-B0E9-1345DCA4E61D}" type="presOf" srcId="{07AE77FF-84C9-D044-A746-C8FB536590FD}" destId="{814D622D-C872-0E46-BCCB-B689712DBE7A}" srcOrd="1" destOrd="0" presId="urn:microsoft.com/office/officeart/2005/8/layout/list1"/>
    <dgm:cxn modelId="{C2A487E9-4FF7-314A-A571-7D3F872ADF43}" type="presOf" srcId="{19DD3CB7-6006-5B4B-8F12-28CAB78D0364}" destId="{4328E6B7-A217-034F-94DA-F0DA9A3818B5}" srcOrd="0" destOrd="0" presId="urn:microsoft.com/office/officeart/2005/8/layout/list1"/>
    <dgm:cxn modelId="{F0E605ED-56D1-014D-BE17-FB13901316DD}" type="presOf" srcId="{2DCD2632-0946-964B-9C39-AFC0FC73DE76}" destId="{326987F5-E4B1-2542-801E-16E3418801D4}" srcOrd="0" destOrd="0" presId="urn:microsoft.com/office/officeart/2005/8/layout/list1"/>
    <dgm:cxn modelId="{430FD008-3C5B-6F4D-8DEC-0F3795A0406C}" type="presParOf" srcId="{326987F5-E4B1-2542-801E-16E3418801D4}" destId="{80F5714D-EFC4-C84F-9ED4-DD4F37BF498C}" srcOrd="0" destOrd="0" presId="urn:microsoft.com/office/officeart/2005/8/layout/list1"/>
    <dgm:cxn modelId="{7C2E2F18-9842-5E4A-80AA-4D576248AA83}" type="presParOf" srcId="{80F5714D-EFC4-C84F-9ED4-DD4F37BF498C}" destId="{444EA85E-A48F-5241-915C-7035806FAEDA}" srcOrd="0" destOrd="0" presId="urn:microsoft.com/office/officeart/2005/8/layout/list1"/>
    <dgm:cxn modelId="{E61F07D0-95D6-844F-B496-52DDF67D260F}" type="presParOf" srcId="{80F5714D-EFC4-C84F-9ED4-DD4F37BF498C}" destId="{814D622D-C872-0E46-BCCB-B689712DBE7A}" srcOrd="1" destOrd="0" presId="urn:microsoft.com/office/officeart/2005/8/layout/list1"/>
    <dgm:cxn modelId="{864FB5E4-2761-F84F-8395-292CF387F4FB}" type="presParOf" srcId="{326987F5-E4B1-2542-801E-16E3418801D4}" destId="{12D01586-8693-964E-B437-79F122E4BA9D}" srcOrd="1" destOrd="0" presId="urn:microsoft.com/office/officeart/2005/8/layout/list1"/>
    <dgm:cxn modelId="{A246D96B-E13F-9A42-98EC-79D565889147}" type="presParOf" srcId="{326987F5-E4B1-2542-801E-16E3418801D4}" destId="{9BF95FF1-656D-A746-B394-9829599EF9A6}" srcOrd="2" destOrd="0" presId="urn:microsoft.com/office/officeart/2005/8/layout/list1"/>
    <dgm:cxn modelId="{C4679D29-E17D-024C-A256-A1CE13A38DE2}" type="presParOf" srcId="{326987F5-E4B1-2542-801E-16E3418801D4}" destId="{8379FFFB-32CD-C441-A3B5-1C082B269896}" srcOrd="3" destOrd="0" presId="urn:microsoft.com/office/officeart/2005/8/layout/list1"/>
    <dgm:cxn modelId="{85892E75-BC8C-6747-A26B-596D00F31689}" type="presParOf" srcId="{326987F5-E4B1-2542-801E-16E3418801D4}" destId="{355B7721-2BB1-BE4C-A41B-ECCB46F655C0}" srcOrd="4" destOrd="0" presId="urn:microsoft.com/office/officeart/2005/8/layout/list1"/>
    <dgm:cxn modelId="{7BC79E47-807E-134D-B2DD-C41189C4388E}" type="presParOf" srcId="{355B7721-2BB1-BE4C-A41B-ECCB46F655C0}" destId="{ACAC10E4-603A-C142-9A34-5B0CB93966FB}" srcOrd="0" destOrd="0" presId="urn:microsoft.com/office/officeart/2005/8/layout/list1"/>
    <dgm:cxn modelId="{72F1C6BB-8624-1844-A8D8-2F29600D487F}" type="presParOf" srcId="{355B7721-2BB1-BE4C-A41B-ECCB46F655C0}" destId="{51B548F0-5CA1-7441-A065-183E86FE68A1}" srcOrd="1" destOrd="0" presId="urn:microsoft.com/office/officeart/2005/8/layout/list1"/>
    <dgm:cxn modelId="{76925885-0017-D74F-9DB7-125FB50CCDDB}" type="presParOf" srcId="{326987F5-E4B1-2542-801E-16E3418801D4}" destId="{D74F2134-1D74-1645-8F11-B686F2D63E61}" srcOrd="5" destOrd="0" presId="urn:microsoft.com/office/officeart/2005/8/layout/list1"/>
    <dgm:cxn modelId="{1895DB9A-0A6D-E34A-BF93-6B4888C79193}" type="presParOf" srcId="{326987F5-E4B1-2542-801E-16E3418801D4}" destId="{4328E6B7-A217-034F-94DA-F0DA9A3818B5}"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F2D9305-B510-084A-9ABE-498CEFED9116}" type="doc">
      <dgm:prSet loTypeId="urn:microsoft.com/office/officeart/2008/layout/HalfCircleOrganizationChart" loCatId="" qsTypeId="urn:microsoft.com/office/officeart/2005/8/quickstyle/simple1" qsCatId="simple" csTypeId="urn:microsoft.com/office/officeart/2005/8/colors/accent1_2" csCatId="accent1" phldr="1"/>
      <dgm:spPr/>
      <dgm:t>
        <a:bodyPr/>
        <a:lstStyle/>
        <a:p>
          <a:endParaRPr lang="zh-CN" altLang="en-US"/>
        </a:p>
      </dgm:t>
    </dgm:pt>
    <dgm:pt modelId="{B43A6657-9E88-EE46-BDB7-A08552985CC0}">
      <dgm:prSet phldrT="[文本]"/>
      <dgm:spPr/>
      <dgm:t>
        <a:bodyPr/>
        <a:lstStyle/>
        <a:p>
          <a:r>
            <a:rPr lang="zh-CN" altLang="en-US" dirty="0"/>
            <a:t>多维度</a:t>
          </a:r>
          <a:r>
            <a:rPr lang="en-US" altLang="zh-CN" dirty="0"/>
            <a:t>topic</a:t>
          </a:r>
          <a:r>
            <a:rPr lang="zh-CN" altLang="en-US" dirty="0"/>
            <a:t>服务</a:t>
          </a:r>
        </a:p>
      </dgm:t>
    </dgm:pt>
    <dgm:pt modelId="{2AC34254-28CE-C546-9702-E975B259BF17}" type="parTrans" cxnId="{5C58A679-B9C6-9041-9511-0D28AD121112}">
      <dgm:prSet/>
      <dgm:spPr/>
      <dgm:t>
        <a:bodyPr/>
        <a:lstStyle/>
        <a:p>
          <a:endParaRPr lang="zh-CN" altLang="en-US"/>
        </a:p>
      </dgm:t>
    </dgm:pt>
    <dgm:pt modelId="{32E20531-8285-AB4A-84DA-4B2CF2BF376D}" type="sibTrans" cxnId="{5C58A679-B9C6-9041-9511-0D28AD121112}">
      <dgm:prSet/>
      <dgm:spPr/>
      <dgm:t>
        <a:bodyPr/>
        <a:lstStyle/>
        <a:p>
          <a:endParaRPr lang="zh-CN" altLang="en-US"/>
        </a:p>
      </dgm:t>
    </dgm:pt>
    <dgm:pt modelId="{E4784F2D-A2EB-E84A-9EAB-0EE05E84C41F}">
      <dgm:prSet phldrT="[文本]"/>
      <dgm:spPr/>
      <dgm:t>
        <a:bodyPr/>
        <a:lstStyle/>
        <a:p>
          <a:r>
            <a:rPr lang="en-US" altLang="zh-CN" dirty="0"/>
            <a:t>topic64</a:t>
          </a:r>
          <a:endParaRPr lang="zh-CN" altLang="en-US" dirty="0"/>
        </a:p>
      </dgm:t>
    </dgm:pt>
    <dgm:pt modelId="{99BC3F0C-5263-A547-ADA4-C37376AFFDB8}" type="parTrans" cxnId="{7FE6BEA4-67F0-684C-A216-817AB5FEE18F}">
      <dgm:prSet/>
      <dgm:spPr/>
      <dgm:t>
        <a:bodyPr/>
        <a:lstStyle/>
        <a:p>
          <a:endParaRPr lang="zh-CN" altLang="en-US"/>
        </a:p>
      </dgm:t>
    </dgm:pt>
    <dgm:pt modelId="{A61E945F-D14C-454F-8B43-E6B5BDC5E212}" type="sibTrans" cxnId="{7FE6BEA4-67F0-684C-A216-817AB5FEE18F}">
      <dgm:prSet/>
      <dgm:spPr/>
      <dgm:t>
        <a:bodyPr/>
        <a:lstStyle/>
        <a:p>
          <a:endParaRPr lang="zh-CN" altLang="en-US"/>
        </a:p>
      </dgm:t>
    </dgm:pt>
    <dgm:pt modelId="{C34E04C8-1E69-EB46-AA06-DD4113F0608E}">
      <dgm:prSet phldrT="[文本]"/>
      <dgm:spPr/>
      <dgm:t>
        <a:bodyPr/>
        <a:lstStyle/>
        <a:p>
          <a:r>
            <a:rPr lang="en-US" altLang="zh-CN" dirty="0"/>
            <a:t>topic128</a:t>
          </a:r>
          <a:endParaRPr lang="zh-CN" altLang="en-US" dirty="0"/>
        </a:p>
      </dgm:t>
    </dgm:pt>
    <dgm:pt modelId="{5DED8216-0BAF-1B42-AFBB-E9B9B3D2040D}" type="parTrans" cxnId="{71958B80-4179-0B4E-9ACF-D702949F54D2}">
      <dgm:prSet/>
      <dgm:spPr/>
      <dgm:t>
        <a:bodyPr/>
        <a:lstStyle/>
        <a:p>
          <a:endParaRPr lang="zh-CN" altLang="en-US"/>
        </a:p>
      </dgm:t>
    </dgm:pt>
    <dgm:pt modelId="{58658655-A889-A34F-8B49-6B3705B097D7}" type="sibTrans" cxnId="{71958B80-4179-0B4E-9ACF-D702949F54D2}">
      <dgm:prSet/>
      <dgm:spPr/>
      <dgm:t>
        <a:bodyPr/>
        <a:lstStyle/>
        <a:p>
          <a:endParaRPr lang="zh-CN" altLang="en-US"/>
        </a:p>
      </dgm:t>
    </dgm:pt>
    <dgm:pt modelId="{5CDA937F-4891-2D48-911E-9C2ADF32EB4C}">
      <dgm:prSet phldrT="[文本]"/>
      <dgm:spPr/>
      <dgm:t>
        <a:bodyPr/>
        <a:lstStyle/>
        <a:p>
          <a:r>
            <a:rPr lang="en-US" altLang="zh-CN" dirty="0"/>
            <a:t>topic256</a:t>
          </a:r>
          <a:endParaRPr lang="zh-CN" altLang="en-US" dirty="0"/>
        </a:p>
      </dgm:t>
    </dgm:pt>
    <dgm:pt modelId="{D8979316-A8F0-7C49-89FE-CF3B34888332}" type="parTrans" cxnId="{23BBA9ED-1C39-A442-A298-6C22A5846CEE}">
      <dgm:prSet/>
      <dgm:spPr/>
      <dgm:t>
        <a:bodyPr/>
        <a:lstStyle/>
        <a:p>
          <a:endParaRPr lang="zh-CN" altLang="en-US"/>
        </a:p>
      </dgm:t>
    </dgm:pt>
    <dgm:pt modelId="{9EBF16DE-0BAF-C749-A893-51A0F6D03A6E}" type="sibTrans" cxnId="{23BBA9ED-1C39-A442-A298-6C22A5846CEE}">
      <dgm:prSet/>
      <dgm:spPr/>
      <dgm:t>
        <a:bodyPr/>
        <a:lstStyle/>
        <a:p>
          <a:endParaRPr lang="zh-CN" altLang="en-US"/>
        </a:p>
      </dgm:t>
    </dgm:pt>
    <dgm:pt modelId="{6788F26E-6204-954D-AD87-079A30F287BB}">
      <dgm:prSet phldrT="[文本]"/>
      <dgm:spPr/>
      <dgm:t>
        <a:bodyPr/>
        <a:lstStyle/>
        <a:p>
          <a:r>
            <a:rPr lang="en-US" altLang="zh-CN" dirty="0"/>
            <a:t>topic512</a:t>
          </a:r>
          <a:endParaRPr lang="zh-CN" altLang="en-US" dirty="0"/>
        </a:p>
      </dgm:t>
    </dgm:pt>
    <dgm:pt modelId="{4928B2A1-4AE4-0544-B6D0-4E4BA20AC3BF}" type="parTrans" cxnId="{CEC565F3-2947-C142-9AFD-68A4AB09ED12}">
      <dgm:prSet/>
      <dgm:spPr/>
      <dgm:t>
        <a:bodyPr/>
        <a:lstStyle/>
        <a:p>
          <a:endParaRPr lang="zh-CN" altLang="en-US"/>
        </a:p>
      </dgm:t>
    </dgm:pt>
    <dgm:pt modelId="{F85E3657-8B67-F34D-8EBE-A1F9974C3029}" type="sibTrans" cxnId="{CEC565F3-2947-C142-9AFD-68A4AB09ED12}">
      <dgm:prSet/>
      <dgm:spPr/>
      <dgm:t>
        <a:bodyPr/>
        <a:lstStyle/>
        <a:p>
          <a:endParaRPr lang="zh-CN" altLang="en-US"/>
        </a:p>
      </dgm:t>
    </dgm:pt>
    <dgm:pt modelId="{3F8AA96B-AFEC-8A42-93DD-6F8E26874A17}">
      <dgm:prSet phldrT="[文本]"/>
      <dgm:spPr/>
      <dgm:t>
        <a:bodyPr/>
        <a:lstStyle/>
        <a:p>
          <a:r>
            <a:rPr lang="en-US" altLang="zh-CN" dirty="0"/>
            <a:t>topic1000</a:t>
          </a:r>
          <a:endParaRPr lang="zh-CN" altLang="en-US" dirty="0"/>
        </a:p>
      </dgm:t>
    </dgm:pt>
    <dgm:pt modelId="{3EFC761D-358A-0A4D-B311-7B8C7836A4E0}" type="parTrans" cxnId="{74FB6A69-B42C-9C49-8433-89CFBD9DFBBB}">
      <dgm:prSet/>
      <dgm:spPr/>
      <dgm:t>
        <a:bodyPr/>
        <a:lstStyle/>
        <a:p>
          <a:endParaRPr lang="zh-CN" altLang="en-US"/>
        </a:p>
      </dgm:t>
    </dgm:pt>
    <dgm:pt modelId="{D7542AAB-1813-4C43-B88F-CD5BA11948A7}" type="sibTrans" cxnId="{74FB6A69-B42C-9C49-8433-89CFBD9DFBBB}">
      <dgm:prSet/>
      <dgm:spPr/>
      <dgm:t>
        <a:bodyPr/>
        <a:lstStyle/>
        <a:p>
          <a:endParaRPr lang="zh-CN" altLang="en-US"/>
        </a:p>
      </dgm:t>
    </dgm:pt>
    <dgm:pt modelId="{F876EA78-86B0-4445-BA82-63F3CF066962}" type="pres">
      <dgm:prSet presAssocID="{9F2D9305-B510-084A-9ABE-498CEFED9116}" presName="Name0" presStyleCnt="0">
        <dgm:presLayoutVars>
          <dgm:orgChart val="1"/>
          <dgm:chPref val="1"/>
          <dgm:dir/>
          <dgm:animOne val="branch"/>
          <dgm:animLvl val="lvl"/>
          <dgm:resizeHandles/>
        </dgm:presLayoutVars>
      </dgm:prSet>
      <dgm:spPr/>
    </dgm:pt>
    <dgm:pt modelId="{FEAF43AC-B68A-9F42-8C8E-AF3EFFE597C6}" type="pres">
      <dgm:prSet presAssocID="{B43A6657-9E88-EE46-BDB7-A08552985CC0}" presName="hierRoot1" presStyleCnt="0">
        <dgm:presLayoutVars>
          <dgm:hierBranch val="init"/>
        </dgm:presLayoutVars>
      </dgm:prSet>
      <dgm:spPr/>
    </dgm:pt>
    <dgm:pt modelId="{33AEEA00-6BDD-E044-8172-9FCBBC9FD16E}" type="pres">
      <dgm:prSet presAssocID="{B43A6657-9E88-EE46-BDB7-A08552985CC0}" presName="rootComposite1" presStyleCnt="0"/>
      <dgm:spPr/>
    </dgm:pt>
    <dgm:pt modelId="{DF706CE2-6A23-0641-A070-A1CB9D531542}" type="pres">
      <dgm:prSet presAssocID="{B43A6657-9E88-EE46-BDB7-A08552985CC0}" presName="rootText1" presStyleLbl="alignAcc1" presStyleIdx="0" presStyleCnt="0">
        <dgm:presLayoutVars>
          <dgm:chPref val="3"/>
        </dgm:presLayoutVars>
      </dgm:prSet>
      <dgm:spPr/>
    </dgm:pt>
    <dgm:pt modelId="{6167DA91-1285-1F40-859B-3C309ECB54B0}" type="pres">
      <dgm:prSet presAssocID="{B43A6657-9E88-EE46-BDB7-A08552985CC0}" presName="topArc1" presStyleLbl="parChTrans1D1" presStyleIdx="0" presStyleCnt="12"/>
      <dgm:spPr/>
    </dgm:pt>
    <dgm:pt modelId="{098B34C0-D0E2-164E-BC4D-42D54118F3F4}" type="pres">
      <dgm:prSet presAssocID="{B43A6657-9E88-EE46-BDB7-A08552985CC0}" presName="bottomArc1" presStyleLbl="parChTrans1D1" presStyleIdx="1" presStyleCnt="12"/>
      <dgm:spPr/>
    </dgm:pt>
    <dgm:pt modelId="{11D20587-89CD-964C-8795-EF2AA17CC71C}" type="pres">
      <dgm:prSet presAssocID="{B43A6657-9E88-EE46-BDB7-A08552985CC0}" presName="topConnNode1" presStyleLbl="node1" presStyleIdx="0" presStyleCnt="0"/>
      <dgm:spPr/>
    </dgm:pt>
    <dgm:pt modelId="{E5D2328E-6D42-EB42-A35B-A35977839746}" type="pres">
      <dgm:prSet presAssocID="{B43A6657-9E88-EE46-BDB7-A08552985CC0}" presName="hierChild2" presStyleCnt="0"/>
      <dgm:spPr/>
    </dgm:pt>
    <dgm:pt modelId="{EC307199-DFB6-CD40-973F-EB982A1D6EBD}" type="pres">
      <dgm:prSet presAssocID="{99BC3F0C-5263-A547-ADA4-C37376AFFDB8}" presName="Name28" presStyleLbl="parChTrans1D2" presStyleIdx="0" presStyleCnt="5"/>
      <dgm:spPr/>
    </dgm:pt>
    <dgm:pt modelId="{FDBF8787-791C-3C41-BCE3-25BBB83DC7EF}" type="pres">
      <dgm:prSet presAssocID="{E4784F2D-A2EB-E84A-9EAB-0EE05E84C41F}" presName="hierRoot2" presStyleCnt="0">
        <dgm:presLayoutVars>
          <dgm:hierBranch val="init"/>
        </dgm:presLayoutVars>
      </dgm:prSet>
      <dgm:spPr/>
    </dgm:pt>
    <dgm:pt modelId="{8F5B9962-7CFA-344C-9BB0-F3CB009E8B24}" type="pres">
      <dgm:prSet presAssocID="{E4784F2D-A2EB-E84A-9EAB-0EE05E84C41F}" presName="rootComposite2" presStyleCnt="0"/>
      <dgm:spPr/>
    </dgm:pt>
    <dgm:pt modelId="{7D68C687-638E-1348-92D0-31DC144C66CC}" type="pres">
      <dgm:prSet presAssocID="{E4784F2D-A2EB-E84A-9EAB-0EE05E84C41F}" presName="rootText2" presStyleLbl="alignAcc1" presStyleIdx="0" presStyleCnt="0">
        <dgm:presLayoutVars>
          <dgm:chPref val="3"/>
        </dgm:presLayoutVars>
      </dgm:prSet>
      <dgm:spPr/>
    </dgm:pt>
    <dgm:pt modelId="{F71F0720-287A-494E-A71E-C35FAFD8DD21}" type="pres">
      <dgm:prSet presAssocID="{E4784F2D-A2EB-E84A-9EAB-0EE05E84C41F}" presName="topArc2" presStyleLbl="parChTrans1D1" presStyleIdx="2" presStyleCnt="12"/>
      <dgm:spPr/>
    </dgm:pt>
    <dgm:pt modelId="{9A621840-699F-7B4A-9AFC-0A0DE8A8F57F}" type="pres">
      <dgm:prSet presAssocID="{E4784F2D-A2EB-E84A-9EAB-0EE05E84C41F}" presName="bottomArc2" presStyleLbl="parChTrans1D1" presStyleIdx="3" presStyleCnt="12"/>
      <dgm:spPr/>
    </dgm:pt>
    <dgm:pt modelId="{92C43295-6B24-414A-B88E-57B60E90B46B}" type="pres">
      <dgm:prSet presAssocID="{E4784F2D-A2EB-E84A-9EAB-0EE05E84C41F}" presName="topConnNode2" presStyleLbl="node2" presStyleIdx="0" presStyleCnt="0"/>
      <dgm:spPr/>
    </dgm:pt>
    <dgm:pt modelId="{F9446FBE-4517-9A4C-AB7B-6C9A68F7B6E4}" type="pres">
      <dgm:prSet presAssocID="{E4784F2D-A2EB-E84A-9EAB-0EE05E84C41F}" presName="hierChild4" presStyleCnt="0"/>
      <dgm:spPr/>
    </dgm:pt>
    <dgm:pt modelId="{5DA45370-EBA8-0D49-8E2A-449242CEDC2D}" type="pres">
      <dgm:prSet presAssocID="{E4784F2D-A2EB-E84A-9EAB-0EE05E84C41F}" presName="hierChild5" presStyleCnt="0"/>
      <dgm:spPr/>
    </dgm:pt>
    <dgm:pt modelId="{01FDC752-2963-CB48-9B96-A73425D36D0D}" type="pres">
      <dgm:prSet presAssocID="{5DED8216-0BAF-1B42-AFBB-E9B9B3D2040D}" presName="Name28" presStyleLbl="parChTrans1D2" presStyleIdx="1" presStyleCnt="5"/>
      <dgm:spPr/>
    </dgm:pt>
    <dgm:pt modelId="{A8CBFAE6-D9D9-4C4F-9BE9-F2B23A3A425B}" type="pres">
      <dgm:prSet presAssocID="{C34E04C8-1E69-EB46-AA06-DD4113F0608E}" presName="hierRoot2" presStyleCnt="0">
        <dgm:presLayoutVars>
          <dgm:hierBranch val="init"/>
        </dgm:presLayoutVars>
      </dgm:prSet>
      <dgm:spPr/>
    </dgm:pt>
    <dgm:pt modelId="{80E79AAF-C3D8-B146-A46A-E6AF526847FD}" type="pres">
      <dgm:prSet presAssocID="{C34E04C8-1E69-EB46-AA06-DD4113F0608E}" presName="rootComposite2" presStyleCnt="0"/>
      <dgm:spPr/>
    </dgm:pt>
    <dgm:pt modelId="{54B4839E-9DA5-274F-8104-5F749D29BB0C}" type="pres">
      <dgm:prSet presAssocID="{C34E04C8-1E69-EB46-AA06-DD4113F0608E}" presName="rootText2" presStyleLbl="alignAcc1" presStyleIdx="0" presStyleCnt="0">
        <dgm:presLayoutVars>
          <dgm:chPref val="3"/>
        </dgm:presLayoutVars>
      </dgm:prSet>
      <dgm:spPr/>
    </dgm:pt>
    <dgm:pt modelId="{901E0AA2-CE32-D04C-9F64-CF35E4416458}" type="pres">
      <dgm:prSet presAssocID="{C34E04C8-1E69-EB46-AA06-DD4113F0608E}" presName="topArc2" presStyleLbl="parChTrans1D1" presStyleIdx="4" presStyleCnt="12"/>
      <dgm:spPr/>
    </dgm:pt>
    <dgm:pt modelId="{268468A7-5CA0-AC43-9A74-ED4D4E6621F4}" type="pres">
      <dgm:prSet presAssocID="{C34E04C8-1E69-EB46-AA06-DD4113F0608E}" presName="bottomArc2" presStyleLbl="parChTrans1D1" presStyleIdx="5" presStyleCnt="12"/>
      <dgm:spPr/>
    </dgm:pt>
    <dgm:pt modelId="{06E07D17-6DE7-BF41-9958-CC5FA1F257FE}" type="pres">
      <dgm:prSet presAssocID="{C34E04C8-1E69-EB46-AA06-DD4113F0608E}" presName="topConnNode2" presStyleLbl="node2" presStyleIdx="0" presStyleCnt="0"/>
      <dgm:spPr/>
    </dgm:pt>
    <dgm:pt modelId="{D75B353A-1C21-A547-9448-E7751D63717F}" type="pres">
      <dgm:prSet presAssocID="{C34E04C8-1E69-EB46-AA06-DD4113F0608E}" presName="hierChild4" presStyleCnt="0"/>
      <dgm:spPr/>
    </dgm:pt>
    <dgm:pt modelId="{8A1D24E8-8FFB-3747-9C70-75DA95F22BDC}" type="pres">
      <dgm:prSet presAssocID="{C34E04C8-1E69-EB46-AA06-DD4113F0608E}" presName="hierChild5" presStyleCnt="0"/>
      <dgm:spPr/>
    </dgm:pt>
    <dgm:pt modelId="{6E048BBC-3623-BB4B-A8B9-0A627836AA66}" type="pres">
      <dgm:prSet presAssocID="{D8979316-A8F0-7C49-89FE-CF3B34888332}" presName="Name28" presStyleLbl="parChTrans1D2" presStyleIdx="2" presStyleCnt="5"/>
      <dgm:spPr/>
    </dgm:pt>
    <dgm:pt modelId="{4BF520A4-341F-5346-AFBB-C0D010D44730}" type="pres">
      <dgm:prSet presAssocID="{5CDA937F-4891-2D48-911E-9C2ADF32EB4C}" presName="hierRoot2" presStyleCnt="0">
        <dgm:presLayoutVars>
          <dgm:hierBranch val="init"/>
        </dgm:presLayoutVars>
      </dgm:prSet>
      <dgm:spPr/>
    </dgm:pt>
    <dgm:pt modelId="{CA4E8B8B-2DAF-274F-AB4A-3ABAFCD72BB7}" type="pres">
      <dgm:prSet presAssocID="{5CDA937F-4891-2D48-911E-9C2ADF32EB4C}" presName="rootComposite2" presStyleCnt="0"/>
      <dgm:spPr/>
    </dgm:pt>
    <dgm:pt modelId="{30296C11-9040-BF48-A194-126CD732BCF9}" type="pres">
      <dgm:prSet presAssocID="{5CDA937F-4891-2D48-911E-9C2ADF32EB4C}" presName="rootText2" presStyleLbl="alignAcc1" presStyleIdx="0" presStyleCnt="0">
        <dgm:presLayoutVars>
          <dgm:chPref val="3"/>
        </dgm:presLayoutVars>
      </dgm:prSet>
      <dgm:spPr/>
    </dgm:pt>
    <dgm:pt modelId="{B806270F-4518-8546-B9F8-01A19A4DFAC7}" type="pres">
      <dgm:prSet presAssocID="{5CDA937F-4891-2D48-911E-9C2ADF32EB4C}" presName="topArc2" presStyleLbl="parChTrans1D1" presStyleIdx="6" presStyleCnt="12"/>
      <dgm:spPr/>
    </dgm:pt>
    <dgm:pt modelId="{2C66A604-2366-014D-A08F-5981C4BB4A83}" type="pres">
      <dgm:prSet presAssocID="{5CDA937F-4891-2D48-911E-9C2ADF32EB4C}" presName="bottomArc2" presStyleLbl="parChTrans1D1" presStyleIdx="7" presStyleCnt="12"/>
      <dgm:spPr/>
    </dgm:pt>
    <dgm:pt modelId="{36F91E3E-E0AD-F146-89DA-6AAF7672FE8C}" type="pres">
      <dgm:prSet presAssocID="{5CDA937F-4891-2D48-911E-9C2ADF32EB4C}" presName="topConnNode2" presStyleLbl="node2" presStyleIdx="0" presStyleCnt="0"/>
      <dgm:spPr/>
    </dgm:pt>
    <dgm:pt modelId="{F137ED98-BF81-6D48-95C7-538113BED06D}" type="pres">
      <dgm:prSet presAssocID="{5CDA937F-4891-2D48-911E-9C2ADF32EB4C}" presName="hierChild4" presStyleCnt="0"/>
      <dgm:spPr/>
    </dgm:pt>
    <dgm:pt modelId="{0E2091BE-A157-6A43-A927-BB68700E0A33}" type="pres">
      <dgm:prSet presAssocID="{5CDA937F-4891-2D48-911E-9C2ADF32EB4C}" presName="hierChild5" presStyleCnt="0"/>
      <dgm:spPr/>
    </dgm:pt>
    <dgm:pt modelId="{48C64712-585A-4546-B9A5-3861EFC65F3D}" type="pres">
      <dgm:prSet presAssocID="{4928B2A1-4AE4-0544-B6D0-4E4BA20AC3BF}" presName="Name28" presStyleLbl="parChTrans1D2" presStyleIdx="3" presStyleCnt="5"/>
      <dgm:spPr/>
    </dgm:pt>
    <dgm:pt modelId="{426ECBA7-894B-BD44-B2D8-5270349C1AD6}" type="pres">
      <dgm:prSet presAssocID="{6788F26E-6204-954D-AD87-079A30F287BB}" presName="hierRoot2" presStyleCnt="0">
        <dgm:presLayoutVars>
          <dgm:hierBranch val="init"/>
        </dgm:presLayoutVars>
      </dgm:prSet>
      <dgm:spPr/>
    </dgm:pt>
    <dgm:pt modelId="{BECE34B8-C625-DD41-B9FC-621955993F92}" type="pres">
      <dgm:prSet presAssocID="{6788F26E-6204-954D-AD87-079A30F287BB}" presName="rootComposite2" presStyleCnt="0"/>
      <dgm:spPr/>
    </dgm:pt>
    <dgm:pt modelId="{1569A693-F5ED-0244-8D5C-DF93934BB7C0}" type="pres">
      <dgm:prSet presAssocID="{6788F26E-6204-954D-AD87-079A30F287BB}" presName="rootText2" presStyleLbl="alignAcc1" presStyleIdx="0" presStyleCnt="0">
        <dgm:presLayoutVars>
          <dgm:chPref val="3"/>
        </dgm:presLayoutVars>
      </dgm:prSet>
      <dgm:spPr/>
    </dgm:pt>
    <dgm:pt modelId="{8EA6475A-7C47-3D49-917D-DE8D7A8471C0}" type="pres">
      <dgm:prSet presAssocID="{6788F26E-6204-954D-AD87-079A30F287BB}" presName="topArc2" presStyleLbl="parChTrans1D1" presStyleIdx="8" presStyleCnt="12"/>
      <dgm:spPr/>
    </dgm:pt>
    <dgm:pt modelId="{49DE708A-0EF2-4F4B-A155-57C4BA8A7237}" type="pres">
      <dgm:prSet presAssocID="{6788F26E-6204-954D-AD87-079A30F287BB}" presName="bottomArc2" presStyleLbl="parChTrans1D1" presStyleIdx="9" presStyleCnt="12"/>
      <dgm:spPr/>
    </dgm:pt>
    <dgm:pt modelId="{1C578014-E011-B94A-B54B-E32D7480BDBE}" type="pres">
      <dgm:prSet presAssocID="{6788F26E-6204-954D-AD87-079A30F287BB}" presName="topConnNode2" presStyleLbl="node2" presStyleIdx="0" presStyleCnt="0"/>
      <dgm:spPr/>
    </dgm:pt>
    <dgm:pt modelId="{9F053104-5193-A748-B709-C7F09FA83ED6}" type="pres">
      <dgm:prSet presAssocID="{6788F26E-6204-954D-AD87-079A30F287BB}" presName="hierChild4" presStyleCnt="0"/>
      <dgm:spPr/>
    </dgm:pt>
    <dgm:pt modelId="{A2FA569B-7F54-AA43-82A2-20CD7D58AFF8}" type="pres">
      <dgm:prSet presAssocID="{6788F26E-6204-954D-AD87-079A30F287BB}" presName="hierChild5" presStyleCnt="0"/>
      <dgm:spPr/>
    </dgm:pt>
    <dgm:pt modelId="{452B110A-A626-1F4E-BCF3-00E004D76547}" type="pres">
      <dgm:prSet presAssocID="{3EFC761D-358A-0A4D-B311-7B8C7836A4E0}" presName="Name28" presStyleLbl="parChTrans1D2" presStyleIdx="4" presStyleCnt="5"/>
      <dgm:spPr/>
    </dgm:pt>
    <dgm:pt modelId="{2834B2C5-6334-A74B-B2D1-AA41180761F1}" type="pres">
      <dgm:prSet presAssocID="{3F8AA96B-AFEC-8A42-93DD-6F8E26874A17}" presName="hierRoot2" presStyleCnt="0">
        <dgm:presLayoutVars>
          <dgm:hierBranch val="init"/>
        </dgm:presLayoutVars>
      </dgm:prSet>
      <dgm:spPr/>
    </dgm:pt>
    <dgm:pt modelId="{C610E3A2-7513-8542-A2DD-BC3F9A342072}" type="pres">
      <dgm:prSet presAssocID="{3F8AA96B-AFEC-8A42-93DD-6F8E26874A17}" presName="rootComposite2" presStyleCnt="0"/>
      <dgm:spPr/>
    </dgm:pt>
    <dgm:pt modelId="{C519CBB5-0E41-B94D-A4CF-2B7B38D7D30A}" type="pres">
      <dgm:prSet presAssocID="{3F8AA96B-AFEC-8A42-93DD-6F8E26874A17}" presName="rootText2" presStyleLbl="alignAcc1" presStyleIdx="0" presStyleCnt="0">
        <dgm:presLayoutVars>
          <dgm:chPref val="3"/>
        </dgm:presLayoutVars>
      </dgm:prSet>
      <dgm:spPr/>
    </dgm:pt>
    <dgm:pt modelId="{CD7130A1-B335-D546-B140-993D1C752248}" type="pres">
      <dgm:prSet presAssocID="{3F8AA96B-AFEC-8A42-93DD-6F8E26874A17}" presName="topArc2" presStyleLbl="parChTrans1D1" presStyleIdx="10" presStyleCnt="12"/>
      <dgm:spPr/>
    </dgm:pt>
    <dgm:pt modelId="{231B7923-9CEC-C748-BB16-016716B01C3A}" type="pres">
      <dgm:prSet presAssocID="{3F8AA96B-AFEC-8A42-93DD-6F8E26874A17}" presName="bottomArc2" presStyleLbl="parChTrans1D1" presStyleIdx="11" presStyleCnt="12"/>
      <dgm:spPr/>
    </dgm:pt>
    <dgm:pt modelId="{947D682E-9A39-8740-8EAD-7CE3BAD43031}" type="pres">
      <dgm:prSet presAssocID="{3F8AA96B-AFEC-8A42-93DD-6F8E26874A17}" presName="topConnNode2" presStyleLbl="node2" presStyleIdx="0" presStyleCnt="0"/>
      <dgm:spPr/>
    </dgm:pt>
    <dgm:pt modelId="{455BF12F-299F-1444-8C02-34129237AC0C}" type="pres">
      <dgm:prSet presAssocID="{3F8AA96B-AFEC-8A42-93DD-6F8E26874A17}" presName="hierChild4" presStyleCnt="0"/>
      <dgm:spPr/>
    </dgm:pt>
    <dgm:pt modelId="{8924DE75-8519-B44E-A5F9-459ADA4EA787}" type="pres">
      <dgm:prSet presAssocID="{3F8AA96B-AFEC-8A42-93DD-6F8E26874A17}" presName="hierChild5" presStyleCnt="0"/>
      <dgm:spPr/>
    </dgm:pt>
    <dgm:pt modelId="{E6BD5F8C-0F27-4349-9CD7-2CDA65D8D946}" type="pres">
      <dgm:prSet presAssocID="{B43A6657-9E88-EE46-BDB7-A08552985CC0}" presName="hierChild3" presStyleCnt="0"/>
      <dgm:spPr/>
    </dgm:pt>
  </dgm:ptLst>
  <dgm:cxnLst>
    <dgm:cxn modelId="{AD74061E-9C36-5641-AF3A-989FFAE8F7D6}" type="presOf" srcId="{E4784F2D-A2EB-E84A-9EAB-0EE05E84C41F}" destId="{92C43295-6B24-414A-B88E-57B60E90B46B}" srcOrd="1" destOrd="0" presId="urn:microsoft.com/office/officeart/2008/layout/HalfCircleOrganizationChart"/>
    <dgm:cxn modelId="{72767F4D-C07E-CC4B-9522-F0A22B12398B}" type="presOf" srcId="{3F8AA96B-AFEC-8A42-93DD-6F8E26874A17}" destId="{947D682E-9A39-8740-8EAD-7CE3BAD43031}" srcOrd="1" destOrd="0" presId="urn:microsoft.com/office/officeart/2008/layout/HalfCircleOrganizationChart"/>
    <dgm:cxn modelId="{74FB6A69-B42C-9C49-8433-89CFBD9DFBBB}" srcId="{B43A6657-9E88-EE46-BDB7-A08552985CC0}" destId="{3F8AA96B-AFEC-8A42-93DD-6F8E26874A17}" srcOrd="4" destOrd="0" parTransId="{3EFC761D-358A-0A4D-B311-7B8C7836A4E0}" sibTransId="{D7542AAB-1813-4C43-B88F-CD5BA11948A7}"/>
    <dgm:cxn modelId="{1B80496E-D808-0C41-805F-18222B35668D}" type="presOf" srcId="{C34E04C8-1E69-EB46-AA06-DD4113F0608E}" destId="{06E07D17-6DE7-BF41-9958-CC5FA1F257FE}" srcOrd="1" destOrd="0" presId="urn:microsoft.com/office/officeart/2008/layout/HalfCircleOrganizationChart"/>
    <dgm:cxn modelId="{C381786E-5FED-334F-8DDB-2C82F0FAA212}" type="presOf" srcId="{D8979316-A8F0-7C49-89FE-CF3B34888332}" destId="{6E048BBC-3623-BB4B-A8B9-0A627836AA66}" srcOrd="0" destOrd="0" presId="urn:microsoft.com/office/officeart/2008/layout/HalfCircleOrganizationChart"/>
    <dgm:cxn modelId="{A3B1AD74-62CF-5648-AB51-92768445DA3C}" type="presOf" srcId="{3EFC761D-358A-0A4D-B311-7B8C7836A4E0}" destId="{452B110A-A626-1F4E-BCF3-00E004D76547}" srcOrd="0" destOrd="0" presId="urn:microsoft.com/office/officeart/2008/layout/HalfCircleOrganizationChart"/>
    <dgm:cxn modelId="{5C58A679-B9C6-9041-9511-0D28AD121112}" srcId="{9F2D9305-B510-084A-9ABE-498CEFED9116}" destId="{B43A6657-9E88-EE46-BDB7-A08552985CC0}" srcOrd="0" destOrd="0" parTransId="{2AC34254-28CE-C546-9702-E975B259BF17}" sibTransId="{32E20531-8285-AB4A-84DA-4B2CF2BF376D}"/>
    <dgm:cxn modelId="{71958B80-4179-0B4E-9ACF-D702949F54D2}" srcId="{B43A6657-9E88-EE46-BDB7-A08552985CC0}" destId="{C34E04C8-1E69-EB46-AA06-DD4113F0608E}" srcOrd="1" destOrd="0" parTransId="{5DED8216-0BAF-1B42-AFBB-E9B9B3D2040D}" sibTransId="{58658655-A889-A34F-8B49-6B3705B097D7}"/>
    <dgm:cxn modelId="{A5517B83-5347-3245-90C6-9965991EA238}" type="presOf" srcId="{4928B2A1-4AE4-0544-B6D0-4E4BA20AC3BF}" destId="{48C64712-585A-4546-B9A5-3861EFC65F3D}" srcOrd="0" destOrd="0" presId="urn:microsoft.com/office/officeart/2008/layout/HalfCircleOrganizationChart"/>
    <dgm:cxn modelId="{693CBE87-DA28-7D42-B03B-6BB0B8922160}" type="presOf" srcId="{5CDA937F-4891-2D48-911E-9C2ADF32EB4C}" destId="{36F91E3E-E0AD-F146-89DA-6AAF7672FE8C}" srcOrd="1" destOrd="0" presId="urn:microsoft.com/office/officeart/2008/layout/HalfCircleOrganizationChart"/>
    <dgm:cxn modelId="{D54D628F-95C7-7C4E-BAB4-3C41F8947692}" type="presOf" srcId="{9F2D9305-B510-084A-9ABE-498CEFED9116}" destId="{F876EA78-86B0-4445-BA82-63F3CF066962}" srcOrd="0" destOrd="0" presId="urn:microsoft.com/office/officeart/2008/layout/HalfCircleOrganizationChart"/>
    <dgm:cxn modelId="{7E926493-E888-9944-AAB8-4B834369AAC9}" type="presOf" srcId="{E4784F2D-A2EB-E84A-9EAB-0EE05E84C41F}" destId="{7D68C687-638E-1348-92D0-31DC144C66CC}" srcOrd="0" destOrd="0" presId="urn:microsoft.com/office/officeart/2008/layout/HalfCircleOrganizationChart"/>
    <dgm:cxn modelId="{C6E73299-A104-394B-B41C-95A8018FEF7C}" type="presOf" srcId="{C34E04C8-1E69-EB46-AA06-DD4113F0608E}" destId="{54B4839E-9DA5-274F-8104-5F749D29BB0C}" srcOrd="0" destOrd="0" presId="urn:microsoft.com/office/officeart/2008/layout/HalfCircleOrganizationChart"/>
    <dgm:cxn modelId="{7FE6BEA4-67F0-684C-A216-817AB5FEE18F}" srcId="{B43A6657-9E88-EE46-BDB7-A08552985CC0}" destId="{E4784F2D-A2EB-E84A-9EAB-0EE05E84C41F}" srcOrd="0" destOrd="0" parTransId="{99BC3F0C-5263-A547-ADA4-C37376AFFDB8}" sibTransId="{A61E945F-D14C-454F-8B43-E6B5BDC5E212}"/>
    <dgm:cxn modelId="{EA1587B3-C547-E046-A91A-A6990508FB0F}" type="presOf" srcId="{6788F26E-6204-954D-AD87-079A30F287BB}" destId="{1C578014-E011-B94A-B54B-E32D7480BDBE}" srcOrd="1" destOrd="0" presId="urn:microsoft.com/office/officeart/2008/layout/HalfCircleOrganizationChart"/>
    <dgm:cxn modelId="{AE4C75C7-569C-6542-B720-E0451E049149}" type="presOf" srcId="{3F8AA96B-AFEC-8A42-93DD-6F8E26874A17}" destId="{C519CBB5-0E41-B94D-A4CF-2B7B38D7D30A}" srcOrd="0" destOrd="0" presId="urn:microsoft.com/office/officeart/2008/layout/HalfCircleOrganizationChart"/>
    <dgm:cxn modelId="{0F457BC8-2A7D-2940-BF64-E0E8158931A6}" type="presOf" srcId="{5CDA937F-4891-2D48-911E-9C2ADF32EB4C}" destId="{30296C11-9040-BF48-A194-126CD732BCF9}" srcOrd="0" destOrd="0" presId="urn:microsoft.com/office/officeart/2008/layout/HalfCircleOrganizationChart"/>
    <dgm:cxn modelId="{7A6DD4D3-102F-674D-B721-F1B34F465D3F}" type="presOf" srcId="{B43A6657-9E88-EE46-BDB7-A08552985CC0}" destId="{DF706CE2-6A23-0641-A070-A1CB9D531542}" srcOrd="0" destOrd="0" presId="urn:microsoft.com/office/officeart/2008/layout/HalfCircleOrganizationChart"/>
    <dgm:cxn modelId="{29693AD4-205E-5B48-9F4C-32D80BC00144}" type="presOf" srcId="{99BC3F0C-5263-A547-ADA4-C37376AFFDB8}" destId="{EC307199-DFB6-CD40-973F-EB982A1D6EBD}" srcOrd="0" destOrd="0" presId="urn:microsoft.com/office/officeart/2008/layout/HalfCircleOrganizationChart"/>
    <dgm:cxn modelId="{75B573DB-F8F5-F542-A3EA-542BD1BDEC2C}" type="presOf" srcId="{B43A6657-9E88-EE46-BDB7-A08552985CC0}" destId="{11D20587-89CD-964C-8795-EF2AA17CC71C}" srcOrd="1" destOrd="0" presId="urn:microsoft.com/office/officeart/2008/layout/HalfCircleOrganizationChart"/>
    <dgm:cxn modelId="{FCE309DC-0BEB-BC43-A04E-34C0D9438B50}" type="presOf" srcId="{6788F26E-6204-954D-AD87-079A30F287BB}" destId="{1569A693-F5ED-0244-8D5C-DF93934BB7C0}" srcOrd="0" destOrd="0" presId="urn:microsoft.com/office/officeart/2008/layout/HalfCircleOrganizationChart"/>
    <dgm:cxn modelId="{748671DE-AEDF-4247-BC7D-B8CA5ED3770C}" type="presOf" srcId="{5DED8216-0BAF-1B42-AFBB-E9B9B3D2040D}" destId="{01FDC752-2963-CB48-9B96-A73425D36D0D}" srcOrd="0" destOrd="0" presId="urn:microsoft.com/office/officeart/2008/layout/HalfCircleOrganizationChart"/>
    <dgm:cxn modelId="{23BBA9ED-1C39-A442-A298-6C22A5846CEE}" srcId="{B43A6657-9E88-EE46-BDB7-A08552985CC0}" destId="{5CDA937F-4891-2D48-911E-9C2ADF32EB4C}" srcOrd="2" destOrd="0" parTransId="{D8979316-A8F0-7C49-89FE-CF3B34888332}" sibTransId="{9EBF16DE-0BAF-C749-A893-51A0F6D03A6E}"/>
    <dgm:cxn modelId="{CEC565F3-2947-C142-9AFD-68A4AB09ED12}" srcId="{B43A6657-9E88-EE46-BDB7-A08552985CC0}" destId="{6788F26E-6204-954D-AD87-079A30F287BB}" srcOrd="3" destOrd="0" parTransId="{4928B2A1-4AE4-0544-B6D0-4E4BA20AC3BF}" sibTransId="{F85E3657-8B67-F34D-8EBE-A1F9974C3029}"/>
    <dgm:cxn modelId="{C11847BE-C8A3-0E43-AC28-FBBF0D088436}" type="presParOf" srcId="{F876EA78-86B0-4445-BA82-63F3CF066962}" destId="{FEAF43AC-B68A-9F42-8C8E-AF3EFFE597C6}" srcOrd="0" destOrd="0" presId="urn:microsoft.com/office/officeart/2008/layout/HalfCircleOrganizationChart"/>
    <dgm:cxn modelId="{32C40118-568C-074F-A432-5408210FB566}" type="presParOf" srcId="{FEAF43AC-B68A-9F42-8C8E-AF3EFFE597C6}" destId="{33AEEA00-6BDD-E044-8172-9FCBBC9FD16E}" srcOrd="0" destOrd="0" presId="urn:microsoft.com/office/officeart/2008/layout/HalfCircleOrganizationChart"/>
    <dgm:cxn modelId="{D76EC431-D9B9-9146-B3BA-2EDFE5A2CF63}" type="presParOf" srcId="{33AEEA00-6BDD-E044-8172-9FCBBC9FD16E}" destId="{DF706CE2-6A23-0641-A070-A1CB9D531542}" srcOrd="0" destOrd="0" presId="urn:microsoft.com/office/officeart/2008/layout/HalfCircleOrganizationChart"/>
    <dgm:cxn modelId="{81DC68B8-037D-8B47-9FD6-995008B2AFF0}" type="presParOf" srcId="{33AEEA00-6BDD-E044-8172-9FCBBC9FD16E}" destId="{6167DA91-1285-1F40-859B-3C309ECB54B0}" srcOrd="1" destOrd="0" presId="urn:microsoft.com/office/officeart/2008/layout/HalfCircleOrganizationChart"/>
    <dgm:cxn modelId="{2F71CBA2-D322-EE4C-9F86-F6404C1888AA}" type="presParOf" srcId="{33AEEA00-6BDD-E044-8172-9FCBBC9FD16E}" destId="{098B34C0-D0E2-164E-BC4D-42D54118F3F4}" srcOrd="2" destOrd="0" presId="urn:microsoft.com/office/officeart/2008/layout/HalfCircleOrganizationChart"/>
    <dgm:cxn modelId="{912AC973-54FF-5443-844D-80AC21413B90}" type="presParOf" srcId="{33AEEA00-6BDD-E044-8172-9FCBBC9FD16E}" destId="{11D20587-89CD-964C-8795-EF2AA17CC71C}" srcOrd="3" destOrd="0" presId="urn:microsoft.com/office/officeart/2008/layout/HalfCircleOrganizationChart"/>
    <dgm:cxn modelId="{940C2863-9F8B-E641-895D-DB925C28B7EC}" type="presParOf" srcId="{FEAF43AC-B68A-9F42-8C8E-AF3EFFE597C6}" destId="{E5D2328E-6D42-EB42-A35B-A35977839746}" srcOrd="1" destOrd="0" presId="urn:microsoft.com/office/officeart/2008/layout/HalfCircleOrganizationChart"/>
    <dgm:cxn modelId="{107E5BF3-139B-3146-B601-14331B3FA9A7}" type="presParOf" srcId="{E5D2328E-6D42-EB42-A35B-A35977839746}" destId="{EC307199-DFB6-CD40-973F-EB982A1D6EBD}" srcOrd="0" destOrd="0" presId="urn:microsoft.com/office/officeart/2008/layout/HalfCircleOrganizationChart"/>
    <dgm:cxn modelId="{9E3275EB-D9ED-7948-AC77-F5E2B8DCF420}" type="presParOf" srcId="{E5D2328E-6D42-EB42-A35B-A35977839746}" destId="{FDBF8787-791C-3C41-BCE3-25BBB83DC7EF}" srcOrd="1" destOrd="0" presId="urn:microsoft.com/office/officeart/2008/layout/HalfCircleOrganizationChart"/>
    <dgm:cxn modelId="{729C5C40-9823-5C42-BAE8-E04540105C5A}" type="presParOf" srcId="{FDBF8787-791C-3C41-BCE3-25BBB83DC7EF}" destId="{8F5B9962-7CFA-344C-9BB0-F3CB009E8B24}" srcOrd="0" destOrd="0" presId="urn:microsoft.com/office/officeart/2008/layout/HalfCircleOrganizationChart"/>
    <dgm:cxn modelId="{5EF92EC7-7CE1-1C45-A890-BA7905BEB838}" type="presParOf" srcId="{8F5B9962-7CFA-344C-9BB0-F3CB009E8B24}" destId="{7D68C687-638E-1348-92D0-31DC144C66CC}" srcOrd="0" destOrd="0" presId="urn:microsoft.com/office/officeart/2008/layout/HalfCircleOrganizationChart"/>
    <dgm:cxn modelId="{3DFEB843-3B0F-4E4A-8775-F48596A5563B}" type="presParOf" srcId="{8F5B9962-7CFA-344C-9BB0-F3CB009E8B24}" destId="{F71F0720-287A-494E-A71E-C35FAFD8DD21}" srcOrd="1" destOrd="0" presId="urn:microsoft.com/office/officeart/2008/layout/HalfCircleOrganizationChart"/>
    <dgm:cxn modelId="{F7B2ECD8-7555-3D49-8A31-B7CB9944D211}" type="presParOf" srcId="{8F5B9962-7CFA-344C-9BB0-F3CB009E8B24}" destId="{9A621840-699F-7B4A-9AFC-0A0DE8A8F57F}" srcOrd="2" destOrd="0" presId="urn:microsoft.com/office/officeart/2008/layout/HalfCircleOrganizationChart"/>
    <dgm:cxn modelId="{3EF0287F-C718-D44C-8623-547FE2D9E4A7}" type="presParOf" srcId="{8F5B9962-7CFA-344C-9BB0-F3CB009E8B24}" destId="{92C43295-6B24-414A-B88E-57B60E90B46B}" srcOrd="3" destOrd="0" presId="urn:microsoft.com/office/officeart/2008/layout/HalfCircleOrganizationChart"/>
    <dgm:cxn modelId="{162A0309-A5E8-B444-9843-D6ADAF4E8DF7}" type="presParOf" srcId="{FDBF8787-791C-3C41-BCE3-25BBB83DC7EF}" destId="{F9446FBE-4517-9A4C-AB7B-6C9A68F7B6E4}" srcOrd="1" destOrd="0" presId="urn:microsoft.com/office/officeart/2008/layout/HalfCircleOrganizationChart"/>
    <dgm:cxn modelId="{CF3965CC-27CC-664A-A059-0C56DD6F1927}" type="presParOf" srcId="{FDBF8787-791C-3C41-BCE3-25BBB83DC7EF}" destId="{5DA45370-EBA8-0D49-8E2A-449242CEDC2D}" srcOrd="2" destOrd="0" presId="urn:microsoft.com/office/officeart/2008/layout/HalfCircleOrganizationChart"/>
    <dgm:cxn modelId="{64C8034E-DABA-724A-9AE6-CAC594471FC9}" type="presParOf" srcId="{E5D2328E-6D42-EB42-A35B-A35977839746}" destId="{01FDC752-2963-CB48-9B96-A73425D36D0D}" srcOrd="2" destOrd="0" presId="urn:microsoft.com/office/officeart/2008/layout/HalfCircleOrganizationChart"/>
    <dgm:cxn modelId="{016650A2-BAED-B149-A643-AE05DD7B7752}" type="presParOf" srcId="{E5D2328E-6D42-EB42-A35B-A35977839746}" destId="{A8CBFAE6-D9D9-4C4F-9BE9-F2B23A3A425B}" srcOrd="3" destOrd="0" presId="urn:microsoft.com/office/officeart/2008/layout/HalfCircleOrganizationChart"/>
    <dgm:cxn modelId="{3BBE0B89-648C-B141-8163-B02906F9DA59}" type="presParOf" srcId="{A8CBFAE6-D9D9-4C4F-9BE9-F2B23A3A425B}" destId="{80E79AAF-C3D8-B146-A46A-E6AF526847FD}" srcOrd="0" destOrd="0" presId="urn:microsoft.com/office/officeart/2008/layout/HalfCircleOrganizationChart"/>
    <dgm:cxn modelId="{0FED3C61-8C2B-744B-AA28-2AC48B956934}" type="presParOf" srcId="{80E79AAF-C3D8-B146-A46A-E6AF526847FD}" destId="{54B4839E-9DA5-274F-8104-5F749D29BB0C}" srcOrd="0" destOrd="0" presId="urn:microsoft.com/office/officeart/2008/layout/HalfCircleOrganizationChart"/>
    <dgm:cxn modelId="{0D62F082-FE2A-0647-8C22-8AC50D360BCB}" type="presParOf" srcId="{80E79AAF-C3D8-B146-A46A-E6AF526847FD}" destId="{901E0AA2-CE32-D04C-9F64-CF35E4416458}" srcOrd="1" destOrd="0" presId="urn:microsoft.com/office/officeart/2008/layout/HalfCircleOrganizationChart"/>
    <dgm:cxn modelId="{F4B8F391-13A9-9D44-B501-1E6EC563A29B}" type="presParOf" srcId="{80E79AAF-C3D8-B146-A46A-E6AF526847FD}" destId="{268468A7-5CA0-AC43-9A74-ED4D4E6621F4}" srcOrd="2" destOrd="0" presId="urn:microsoft.com/office/officeart/2008/layout/HalfCircleOrganizationChart"/>
    <dgm:cxn modelId="{00C48374-0A5B-6947-A277-951FB7E6E4B9}" type="presParOf" srcId="{80E79AAF-C3D8-B146-A46A-E6AF526847FD}" destId="{06E07D17-6DE7-BF41-9958-CC5FA1F257FE}" srcOrd="3" destOrd="0" presId="urn:microsoft.com/office/officeart/2008/layout/HalfCircleOrganizationChart"/>
    <dgm:cxn modelId="{E5C5C3FC-5404-714D-9F6C-4CBDB3A3020A}" type="presParOf" srcId="{A8CBFAE6-D9D9-4C4F-9BE9-F2B23A3A425B}" destId="{D75B353A-1C21-A547-9448-E7751D63717F}" srcOrd="1" destOrd="0" presId="urn:microsoft.com/office/officeart/2008/layout/HalfCircleOrganizationChart"/>
    <dgm:cxn modelId="{9D0B1B45-B35F-604C-B446-4366AB63DE06}" type="presParOf" srcId="{A8CBFAE6-D9D9-4C4F-9BE9-F2B23A3A425B}" destId="{8A1D24E8-8FFB-3747-9C70-75DA95F22BDC}" srcOrd="2" destOrd="0" presId="urn:microsoft.com/office/officeart/2008/layout/HalfCircleOrganizationChart"/>
    <dgm:cxn modelId="{D837E264-96EE-0648-9B5B-830194D04BF3}" type="presParOf" srcId="{E5D2328E-6D42-EB42-A35B-A35977839746}" destId="{6E048BBC-3623-BB4B-A8B9-0A627836AA66}" srcOrd="4" destOrd="0" presId="urn:microsoft.com/office/officeart/2008/layout/HalfCircleOrganizationChart"/>
    <dgm:cxn modelId="{1EBF3A7C-0AA4-E14A-9408-1AC1D4E567CB}" type="presParOf" srcId="{E5D2328E-6D42-EB42-A35B-A35977839746}" destId="{4BF520A4-341F-5346-AFBB-C0D010D44730}" srcOrd="5" destOrd="0" presId="urn:microsoft.com/office/officeart/2008/layout/HalfCircleOrganizationChart"/>
    <dgm:cxn modelId="{8A17F1C4-392C-AF43-97EE-65BB1FEC27F8}" type="presParOf" srcId="{4BF520A4-341F-5346-AFBB-C0D010D44730}" destId="{CA4E8B8B-2DAF-274F-AB4A-3ABAFCD72BB7}" srcOrd="0" destOrd="0" presId="urn:microsoft.com/office/officeart/2008/layout/HalfCircleOrganizationChart"/>
    <dgm:cxn modelId="{9A695A2A-59BF-F142-BFC6-D58B2CF072E0}" type="presParOf" srcId="{CA4E8B8B-2DAF-274F-AB4A-3ABAFCD72BB7}" destId="{30296C11-9040-BF48-A194-126CD732BCF9}" srcOrd="0" destOrd="0" presId="urn:microsoft.com/office/officeart/2008/layout/HalfCircleOrganizationChart"/>
    <dgm:cxn modelId="{C28B2A6C-C7C7-704B-BB71-F0C3AD2266E7}" type="presParOf" srcId="{CA4E8B8B-2DAF-274F-AB4A-3ABAFCD72BB7}" destId="{B806270F-4518-8546-B9F8-01A19A4DFAC7}" srcOrd="1" destOrd="0" presId="urn:microsoft.com/office/officeart/2008/layout/HalfCircleOrganizationChart"/>
    <dgm:cxn modelId="{3A1836C6-06CC-CB46-953E-ED6EEB25CF68}" type="presParOf" srcId="{CA4E8B8B-2DAF-274F-AB4A-3ABAFCD72BB7}" destId="{2C66A604-2366-014D-A08F-5981C4BB4A83}" srcOrd="2" destOrd="0" presId="urn:microsoft.com/office/officeart/2008/layout/HalfCircleOrganizationChart"/>
    <dgm:cxn modelId="{A6D07B47-377C-BB49-AC14-44051FA17446}" type="presParOf" srcId="{CA4E8B8B-2DAF-274F-AB4A-3ABAFCD72BB7}" destId="{36F91E3E-E0AD-F146-89DA-6AAF7672FE8C}" srcOrd="3" destOrd="0" presId="urn:microsoft.com/office/officeart/2008/layout/HalfCircleOrganizationChart"/>
    <dgm:cxn modelId="{057EB518-6DF0-BB43-A7C7-1B6447825C11}" type="presParOf" srcId="{4BF520A4-341F-5346-AFBB-C0D010D44730}" destId="{F137ED98-BF81-6D48-95C7-538113BED06D}" srcOrd="1" destOrd="0" presId="urn:microsoft.com/office/officeart/2008/layout/HalfCircleOrganizationChart"/>
    <dgm:cxn modelId="{E174E977-11EB-B54F-B7E1-BB924CEFB994}" type="presParOf" srcId="{4BF520A4-341F-5346-AFBB-C0D010D44730}" destId="{0E2091BE-A157-6A43-A927-BB68700E0A33}" srcOrd="2" destOrd="0" presId="urn:microsoft.com/office/officeart/2008/layout/HalfCircleOrganizationChart"/>
    <dgm:cxn modelId="{D7DC541F-92CB-8A4B-8248-D7068A6009A0}" type="presParOf" srcId="{E5D2328E-6D42-EB42-A35B-A35977839746}" destId="{48C64712-585A-4546-B9A5-3861EFC65F3D}" srcOrd="6" destOrd="0" presId="urn:microsoft.com/office/officeart/2008/layout/HalfCircleOrganizationChart"/>
    <dgm:cxn modelId="{7833733B-90BD-E14E-8866-CDE776C196DE}" type="presParOf" srcId="{E5D2328E-6D42-EB42-A35B-A35977839746}" destId="{426ECBA7-894B-BD44-B2D8-5270349C1AD6}" srcOrd="7" destOrd="0" presId="urn:microsoft.com/office/officeart/2008/layout/HalfCircleOrganizationChart"/>
    <dgm:cxn modelId="{056FCE06-47CD-1346-AC58-550152DB3699}" type="presParOf" srcId="{426ECBA7-894B-BD44-B2D8-5270349C1AD6}" destId="{BECE34B8-C625-DD41-B9FC-621955993F92}" srcOrd="0" destOrd="0" presId="urn:microsoft.com/office/officeart/2008/layout/HalfCircleOrganizationChart"/>
    <dgm:cxn modelId="{5F88E9D9-74F6-F14B-A4CE-38441AD2C79F}" type="presParOf" srcId="{BECE34B8-C625-DD41-B9FC-621955993F92}" destId="{1569A693-F5ED-0244-8D5C-DF93934BB7C0}" srcOrd="0" destOrd="0" presId="urn:microsoft.com/office/officeart/2008/layout/HalfCircleOrganizationChart"/>
    <dgm:cxn modelId="{702C658B-9315-4548-BCE6-DD04621AF670}" type="presParOf" srcId="{BECE34B8-C625-DD41-B9FC-621955993F92}" destId="{8EA6475A-7C47-3D49-917D-DE8D7A8471C0}" srcOrd="1" destOrd="0" presId="urn:microsoft.com/office/officeart/2008/layout/HalfCircleOrganizationChart"/>
    <dgm:cxn modelId="{1F23A55B-7773-614C-B689-2E65D41DAF76}" type="presParOf" srcId="{BECE34B8-C625-DD41-B9FC-621955993F92}" destId="{49DE708A-0EF2-4F4B-A155-57C4BA8A7237}" srcOrd="2" destOrd="0" presId="urn:microsoft.com/office/officeart/2008/layout/HalfCircleOrganizationChart"/>
    <dgm:cxn modelId="{80142E03-637E-D344-BE47-E14541037091}" type="presParOf" srcId="{BECE34B8-C625-DD41-B9FC-621955993F92}" destId="{1C578014-E011-B94A-B54B-E32D7480BDBE}" srcOrd="3" destOrd="0" presId="urn:microsoft.com/office/officeart/2008/layout/HalfCircleOrganizationChart"/>
    <dgm:cxn modelId="{52DFED82-D86E-E944-BD2C-126E6EC5DF60}" type="presParOf" srcId="{426ECBA7-894B-BD44-B2D8-5270349C1AD6}" destId="{9F053104-5193-A748-B709-C7F09FA83ED6}" srcOrd="1" destOrd="0" presId="urn:microsoft.com/office/officeart/2008/layout/HalfCircleOrganizationChart"/>
    <dgm:cxn modelId="{C7E6E12D-1747-D14A-AD9D-7BC0D303B888}" type="presParOf" srcId="{426ECBA7-894B-BD44-B2D8-5270349C1AD6}" destId="{A2FA569B-7F54-AA43-82A2-20CD7D58AFF8}" srcOrd="2" destOrd="0" presId="urn:microsoft.com/office/officeart/2008/layout/HalfCircleOrganizationChart"/>
    <dgm:cxn modelId="{DD796BDA-77B3-B148-86C4-831F4B5F85CD}" type="presParOf" srcId="{E5D2328E-6D42-EB42-A35B-A35977839746}" destId="{452B110A-A626-1F4E-BCF3-00E004D76547}" srcOrd="8" destOrd="0" presId="urn:microsoft.com/office/officeart/2008/layout/HalfCircleOrganizationChart"/>
    <dgm:cxn modelId="{42D8B841-ADA0-9E45-8BB6-0E8A1550ABD8}" type="presParOf" srcId="{E5D2328E-6D42-EB42-A35B-A35977839746}" destId="{2834B2C5-6334-A74B-B2D1-AA41180761F1}" srcOrd="9" destOrd="0" presId="urn:microsoft.com/office/officeart/2008/layout/HalfCircleOrganizationChart"/>
    <dgm:cxn modelId="{7CEAB6B7-B0F3-BD47-8427-3B5E5ED2143A}" type="presParOf" srcId="{2834B2C5-6334-A74B-B2D1-AA41180761F1}" destId="{C610E3A2-7513-8542-A2DD-BC3F9A342072}" srcOrd="0" destOrd="0" presId="urn:microsoft.com/office/officeart/2008/layout/HalfCircleOrganizationChart"/>
    <dgm:cxn modelId="{2AC8A9CB-9F39-AE4D-BFF0-4371BC8C6D32}" type="presParOf" srcId="{C610E3A2-7513-8542-A2DD-BC3F9A342072}" destId="{C519CBB5-0E41-B94D-A4CF-2B7B38D7D30A}" srcOrd="0" destOrd="0" presId="urn:microsoft.com/office/officeart/2008/layout/HalfCircleOrganizationChart"/>
    <dgm:cxn modelId="{A58CCA94-108C-B14F-A341-89FE875FBF39}" type="presParOf" srcId="{C610E3A2-7513-8542-A2DD-BC3F9A342072}" destId="{CD7130A1-B335-D546-B140-993D1C752248}" srcOrd="1" destOrd="0" presId="urn:microsoft.com/office/officeart/2008/layout/HalfCircleOrganizationChart"/>
    <dgm:cxn modelId="{118B8A90-D7AA-4943-A731-78947A78E1B9}" type="presParOf" srcId="{C610E3A2-7513-8542-A2DD-BC3F9A342072}" destId="{231B7923-9CEC-C748-BB16-016716B01C3A}" srcOrd="2" destOrd="0" presId="urn:microsoft.com/office/officeart/2008/layout/HalfCircleOrganizationChart"/>
    <dgm:cxn modelId="{4C9D804E-FC66-2349-ABDE-0E5F6E0F7A54}" type="presParOf" srcId="{C610E3A2-7513-8542-A2DD-BC3F9A342072}" destId="{947D682E-9A39-8740-8EAD-7CE3BAD43031}" srcOrd="3" destOrd="0" presId="urn:microsoft.com/office/officeart/2008/layout/HalfCircleOrganizationChart"/>
    <dgm:cxn modelId="{01B6833F-927E-0E46-8B1A-B948EEC751FA}" type="presParOf" srcId="{2834B2C5-6334-A74B-B2D1-AA41180761F1}" destId="{455BF12F-299F-1444-8C02-34129237AC0C}" srcOrd="1" destOrd="0" presId="urn:microsoft.com/office/officeart/2008/layout/HalfCircleOrganizationChart"/>
    <dgm:cxn modelId="{71325FBA-4CCB-2345-8A55-09506D0B12AA}" type="presParOf" srcId="{2834B2C5-6334-A74B-B2D1-AA41180761F1}" destId="{8924DE75-8519-B44E-A5F9-459ADA4EA787}" srcOrd="2" destOrd="0" presId="urn:microsoft.com/office/officeart/2008/layout/HalfCircleOrganizationChart"/>
    <dgm:cxn modelId="{AF7DC11F-060C-3749-A6F3-DB1F57486834}" type="presParOf" srcId="{FEAF43AC-B68A-9F42-8C8E-AF3EFFE597C6}" destId="{E6BD5F8C-0F27-4349-9CD7-2CDA65D8D94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5D0809-17A8-6D45-A610-132056AB11B8}" type="doc">
      <dgm:prSet loTypeId="urn:microsoft.com/office/officeart/2005/8/layout/hList6" loCatId="" qsTypeId="urn:microsoft.com/office/officeart/2005/8/quickstyle/simple3" qsCatId="simple" csTypeId="urn:microsoft.com/office/officeart/2005/8/colors/accent1_2" csCatId="accent1" phldr="1"/>
      <dgm:spPr/>
      <dgm:t>
        <a:bodyPr/>
        <a:lstStyle/>
        <a:p>
          <a:endParaRPr lang="zh-CN" altLang="en-US"/>
        </a:p>
      </dgm:t>
    </dgm:pt>
    <dgm:pt modelId="{8D72DC37-6493-DB46-8277-34DC42AE0B0E}">
      <dgm:prSet phldrT="[文本]"/>
      <dgm:spPr/>
      <dgm:t>
        <a:bodyPr/>
        <a:lstStyle/>
        <a:p>
          <a:r>
            <a:rPr lang="zh-CN" altLang="en-US" b="1" dirty="0">
              <a:latin typeface="Microsoft YaHei" panose="020B0503020204020204" pitchFamily="34" charset="-122"/>
              <a:ea typeface="Microsoft YaHei" panose="020B0503020204020204" pitchFamily="34" charset="-122"/>
            </a:rPr>
            <a:t>业务范围</a:t>
          </a:r>
          <a:endParaRPr lang="zh-CN" altLang="en-US" dirty="0"/>
        </a:p>
      </dgm:t>
    </dgm:pt>
    <dgm:pt modelId="{C19538EB-BE46-2C4D-9696-8472A157A9A1}" type="parTrans" cxnId="{246CDF41-C171-364C-8E76-7D3C97CD7186}">
      <dgm:prSet/>
      <dgm:spPr/>
      <dgm:t>
        <a:bodyPr/>
        <a:lstStyle/>
        <a:p>
          <a:endParaRPr lang="zh-CN" altLang="en-US"/>
        </a:p>
      </dgm:t>
    </dgm:pt>
    <dgm:pt modelId="{14C57B62-6726-4F4B-8A43-7807A13FC98F}" type="sibTrans" cxnId="{246CDF41-C171-364C-8E76-7D3C97CD7186}">
      <dgm:prSet/>
      <dgm:spPr/>
      <dgm:t>
        <a:bodyPr/>
        <a:lstStyle/>
        <a:p>
          <a:endParaRPr lang="zh-CN" altLang="en-US"/>
        </a:p>
      </dgm:t>
    </dgm:pt>
    <dgm:pt modelId="{8939E050-65C8-7B49-A7AB-73B493F8098F}">
      <dgm:prSet phldrT="[文本]"/>
      <dgm:spPr/>
      <dgm:t>
        <a:bodyPr/>
        <a:lstStyle/>
        <a:p>
          <a:r>
            <a:rPr lang="zh-CN" altLang="en-US" dirty="0">
              <a:latin typeface="Microsoft YaHei" panose="020B0503020204020204" pitchFamily="34" charset="-122"/>
              <a:ea typeface="Microsoft YaHei" panose="020B0503020204020204" pitchFamily="34" charset="-122"/>
            </a:rPr>
            <a:t>一二级分类</a:t>
          </a:r>
          <a:endParaRPr lang="zh-CN" altLang="en-US" dirty="0"/>
        </a:p>
      </dgm:t>
    </dgm:pt>
    <dgm:pt modelId="{382F2914-1238-EA43-ABD6-2A4029CD039F}" type="parTrans" cxnId="{CB3DBC49-1D59-554F-AD12-292D81FEE985}">
      <dgm:prSet/>
      <dgm:spPr/>
      <dgm:t>
        <a:bodyPr/>
        <a:lstStyle/>
        <a:p>
          <a:endParaRPr lang="zh-CN" altLang="en-US"/>
        </a:p>
      </dgm:t>
    </dgm:pt>
    <dgm:pt modelId="{F40FC22D-73C7-3543-AED1-1EAEC86003F1}" type="sibTrans" cxnId="{CB3DBC49-1D59-554F-AD12-292D81FEE985}">
      <dgm:prSet/>
      <dgm:spPr/>
      <dgm:t>
        <a:bodyPr/>
        <a:lstStyle/>
        <a:p>
          <a:endParaRPr lang="zh-CN" altLang="en-US"/>
        </a:p>
      </dgm:t>
    </dgm:pt>
    <dgm:pt modelId="{FCE4E87B-78FF-1E4E-AFAC-D7AF065B3F3A}">
      <dgm:prSet phldrT="[文本]"/>
      <dgm:spPr/>
      <dgm:t>
        <a:bodyPr/>
        <a:lstStyle/>
        <a:p>
          <a:r>
            <a:rPr kumimoji="1" lang="zh-CN" altLang="en-US" b="1" dirty="0">
              <a:latin typeface="Microsoft YaHei" panose="020B0503020204020204" pitchFamily="34" charset="-122"/>
              <a:ea typeface="Microsoft YaHei" panose="020B0503020204020204" pitchFamily="34" charset="-122"/>
            </a:rPr>
            <a:t>分类体系</a:t>
          </a:r>
          <a:endParaRPr lang="zh-CN" altLang="en-US" dirty="0"/>
        </a:p>
      </dgm:t>
    </dgm:pt>
    <dgm:pt modelId="{003FDCEB-E244-774F-ABCE-536C10697877}" type="parTrans" cxnId="{53CB4086-9177-4B4F-9555-5540AD04F7A9}">
      <dgm:prSet/>
      <dgm:spPr/>
      <dgm:t>
        <a:bodyPr/>
        <a:lstStyle/>
        <a:p>
          <a:endParaRPr lang="zh-CN" altLang="en-US"/>
        </a:p>
      </dgm:t>
    </dgm:pt>
    <dgm:pt modelId="{EF7ECAF1-EAC0-7B4A-B9CE-D14CDE081151}" type="sibTrans" cxnId="{53CB4086-9177-4B4F-9555-5540AD04F7A9}">
      <dgm:prSet/>
      <dgm:spPr/>
      <dgm:t>
        <a:bodyPr/>
        <a:lstStyle/>
        <a:p>
          <a:endParaRPr lang="zh-CN" altLang="en-US"/>
        </a:p>
      </dgm:t>
    </dgm:pt>
    <dgm:pt modelId="{BEFD3B71-018E-2A4C-8695-6B65A2892F4F}">
      <dgm:prSet phldrT="[文本]"/>
      <dgm:spPr/>
      <dgm:t>
        <a:bodyPr/>
        <a:lstStyle/>
        <a:p>
          <a:r>
            <a:rPr kumimoji="1" lang="zh-CN" altLang="en-US" b="1" dirty="0">
              <a:latin typeface="Microsoft YaHei" panose="020B0503020204020204" pitchFamily="34" charset="-122"/>
              <a:ea typeface="Microsoft YaHei" panose="020B0503020204020204" pitchFamily="34" charset="-122"/>
            </a:rPr>
            <a:t>数据层面</a:t>
          </a:r>
          <a:endParaRPr lang="zh-CN" altLang="en-US" dirty="0"/>
        </a:p>
      </dgm:t>
    </dgm:pt>
    <dgm:pt modelId="{ECCE121B-BFC2-B742-90DA-9A2EA9926163}" type="parTrans" cxnId="{E7980269-2F5F-AE46-8B9A-6AF3F7D32A06}">
      <dgm:prSet/>
      <dgm:spPr/>
      <dgm:t>
        <a:bodyPr/>
        <a:lstStyle/>
        <a:p>
          <a:endParaRPr lang="zh-CN" altLang="en-US"/>
        </a:p>
      </dgm:t>
    </dgm:pt>
    <dgm:pt modelId="{38E22B95-2D96-2748-8263-D04F04D4F3D4}" type="sibTrans" cxnId="{E7980269-2F5F-AE46-8B9A-6AF3F7D32A06}">
      <dgm:prSet/>
      <dgm:spPr/>
      <dgm:t>
        <a:bodyPr/>
        <a:lstStyle/>
        <a:p>
          <a:endParaRPr lang="zh-CN" altLang="en-US"/>
        </a:p>
      </dgm:t>
    </dgm:pt>
    <dgm:pt modelId="{C2B298C8-DE29-3C4E-9F11-095EE5A1DDAD}">
      <dgm:prSet phldrT="[文本]"/>
      <dgm:spPr/>
      <dgm:t>
        <a:bodyPr/>
        <a:lstStyle/>
        <a:p>
          <a:pPr>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长文本、短文本</a:t>
          </a:r>
          <a:endParaRPr lang="zh-CN" altLang="en-US" dirty="0"/>
        </a:p>
      </dgm:t>
    </dgm:pt>
    <dgm:pt modelId="{C4A2516B-C8CE-154E-82A6-D8890EAFEBE0}" type="parTrans" cxnId="{9CB38D0C-636F-F145-9926-F4A4B905D27D}">
      <dgm:prSet/>
      <dgm:spPr/>
      <dgm:t>
        <a:bodyPr/>
        <a:lstStyle/>
        <a:p>
          <a:endParaRPr lang="zh-CN" altLang="en-US"/>
        </a:p>
      </dgm:t>
    </dgm:pt>
    <dgm:pt modelId="{8A94BD51-4A69-9A44-9623-1AC00D016FB9}" type="sibTrans" cxnId="{9CB38D0C-636F-F145-9926-F4A4B905D27D}">
      <dgm:prSet/>
      <dgm:spPr/>
      <dgm:t>
        <a:bodyPr/>
        <a:lstStyle/>
        <a:p>
          <a:endParaRPr lang="zh-CN" altLang="en-US"/>
        </a:p>
      </dgm:t>
    </dgm:pt>
    <dgm:pt modelId="{BDBC8E53-932A-E24A-84E5-8ED67A300CDE}">
      <dgm:prSet phldrT="[文本]"/>
      <dgm:spPr/>
      <dgm:t>
        <a:bodyPr/>
        <a:lstStyle/>
        <a:p>
          <a:r>
            <a:rPr kumimoji="1" lang="zh-CN" altLang="en-US" dirty="0">
              <a:latin typeface="Microsoft YaHei" panose="020B0503020204020204" pitchFamily="34" charset="-122"/>
              <a:ea typeface="Microsoft YaHei" panose="020B0503020204020204" pitchFamily="34" charset="-122"/>
            </a:rPr>
            <a:t>单标签、多标签</a:t>
          </a:r>
          <a:endParaRPr lang="zh-CN" altLang="en-US" dirty="0"/>
        </a:p>
      </dgm:t>
    </dgm:pt>
    <dgm:pt modelId="{7B12C23A-2172-514E-ACBF-E0C0B6B87B99}" type="parTrans" cxnId="{AD3D1740-B4A4-B14D-A71C-AC53123BFF02}">
      <dgm:prSet/>
      <dgm:spPr/>
      <dgm:t>
        <a:bodyPr/>
        <a:lstStyle/>
        <a:p>
          <a:endParaRPr lang="zh-CN" altLang="en-US"/>
        </a:p>
      </dgm:t>
    </dgm:pt>
    <dgm:pt modelId="{B91374A8-7EC7-4F4D-948D-F15CCC437C13}" type="sibTrans" cxnId="{AD3D1740-B4A4-B14D-A71C-AC53123BFF02}">
      <dgm:prSet/>
      <dgm:spPr/>
      <dgm:t>
        <a:bodyPr/>
        <a:lstStyle/>
        <a:p>
          <a:endParaRPr lang="zh-CN" altLang="en-US"/>
        </a:p>
      </dgm:t>
    </dgm:pt>
    <dgm:pt modelId="{2FB12D66-7F45-774D-BBA4-5775077D048B}">
      <dgm:prSet phldrT="[文本]"/>
      <dgm:spPr/>
      <dgm:t>
        <a:bodyPr/>
        <a:lstStyle/>
        <a:p>
          <a:r>
            <a:rPr kumimoji="1" lang="zh-CN" altLang="en-US" b="1" dirty="0">
              <a:latin typeface="Microsoft YaHei" panose="020B0503020204020204" pitchFamily="34" charset="-122"/>
              <a:ea typeface="Microsoft YaHei" panose="020B0503020204020204" pitchFamily="34" charset="-122"/>
            </a:rPr>
            <a:t>模型层面</a:t>
          </a:r>
          <a:endParaRPr lang="zh-CN" altLang="en-US" dirty="0"/>
        </a:p>
      </dgm:t>
    </dgm:pt>
    <dgm:pt modelId="{A649327A-753A-B64A-9912-6DBF5598FB57}" type="parTrans" cxnId="{5A0AB10B-28FF-6A45-817F-6B43FA853757}">
      <dgm:prSet/>
      <dgm:spPr/>
      <dgm:t>
        <a:bodyPr/>
        <a:lstStyle/>
        <a:p>
          <a:endParaRPr lang="zh-CN" altLang="en-US"/>
        </a:p>
      </dgm:t>
    </dgm:pt>
    <dgm:pt modelId="{D1650B36-F74D-8543-9F9C-7187DAC60B86}" type="sibTrans" cxnId="{5A0AB10B-28FF-6A45-817F-6B43FA853757}">
      <dgm:prSet/>
      <dgm:spPr/>
      <dgm:t>
        <a:bodyPr/>
        <a:lstStyle/>
        <a:p>
          <a:endParaRPr lang="zh-CN" altLang="en-US"/>
        </a:p>
      </dgm:t>
    </dgm:pt>
    <dgm:pt modelId="{39D5B7E7-CF24-CF42-BEDE-EFAC108928DB}">
      <dgm:prSet phldrT="[文本]"/>
      <dgm:spPr/>
      <dgm:t>
        <a:bodyPr/>
        <a:lstStyle/>
        <a:p>
          <a:pPr>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传统模型（</a:t>
          </a:r>
          <a:r>
            <a:rPr kumimoji="1" lang="en-US" altLang="zh-CN" dirty="0">
              <a:latin typeface="Microsoft YaHei" panose="020B0503020204020204" pitchFamily="34" charset="-122"/>
              <a:ea typeface="Microsoft YaHei" panose="020B0503020204020204" pitchFamily="34" charset="-122"/>
            </a:rPr>
            <a:t>NB</a:t>
          </a:r>
          <a:r>
            <a:rPr kumimoji="1" lang="zh-CN" altLang="en-US" dirty="0">
              <a:latin typeface="Microsoft YaHei" panose="020B0503020204020204" pitchFamily="34" charset="-122"/>
              <a:ea typeface="Microsoft YaHei" panose="020B0503020204020204" pitchFamily="34" charset="-122"/>
            </a:rPr>
            <a:t>，</a:t>
          </a:r>
          <a:r>
            <a:rPr kumimoji="1" lang="en-US" altLang="zh-CN" dirty="0">
              <a:latin typeface="Microsoft YaHei" panose="020B0503020204020204" pitchFamily="34" charset="-122"/>
              <a:ea typeface="Microsoft YaHei" panose="020B0503020204020204" pitchFamily="34" charset="-122"/>
            </a:rPr>
            <a:t>SVM</a:t>
          </a:r>
          <a:r>
            <a:rPr kumimoji="1" lang="zh-CN" altLang="en-US" dirty="0">
              <a:latin typeface="Microsoft YaHei" panose="020B0503020204020204" pitchFamily="34" charset="-122"/>
              <a:ea typeface="Microsoft YaHei" panose="020B0503020204020204" pitchFamily="34" charset="-122"/>
            </a:rPr>
            <a:t>等）</a:t>
          </a:r>
          <a:endParaRPr lang="zh-CN" altLang="en-US" dirty="0"/>
        </a:p>
      </dgm:t>
    </dgm:pt>
    <dgm:pt modelId="{7897AAAD-459D-024D-83D2-CC10B0B7B7A6}" type="parTrans" cxnId="{47E6DD6D-EFF7-C643-95FE-A5E9FA914E25}">
      <dgm:prSet/>
      <dgm:spPr/>
      <dgm:t>
        <a:bodyPr/>
        <a:lstStyle/>
        <a:p>
          <a:endParaRPr lang="zh-CN" altLang="en-US"/>
        </a:p>
      </dgm:t>
    </dgm:pt>
    <dgm:pt modelId="{03BD3D74-47B1-074C-B8C5-7E94AC9417CE}" type="sibTrans" cxnId="{47E6DD6D-EFF7-C643-95FE-A5E9FA914E25}">
      <dgm:prSet/>
      <dgm:spPr/>
      <dgm:t>
        <a:bodyPr/>
        <a:lstStyle/>
        <a:p>
          <a:endParaRPr lang="zh-CN" altLang="en-US"/>
        </a:p>
      </dgm:t>
    </dgm:pt>
    <dgm:pt modelId="{32B5305F-971B-0741-A705-44F41B2D3404}">
      <dgm:prSet/>
      <dgm:spPr/>
      <dgm:t>
        <a:bodyPr/>
        <a:lstStyle/>
        <a:p>
          <a:r>
            <a:rPr lang="zh-CN" altLang="en-US" dirty="0">
              <a:latin typeface="Microsoft YaHei" panose="020B0503020204020204" pitchFamily="34" charset="-122"/>
              <a:ea typeface="Microsoft YaHei" panose="020B0503020204020204" pitchFamily="34" charset="-122"/>
            </a:rPr>
            <a:t>情感分类</a:t>
          </a:r>
          <a:endParaRPr lang="en-US" altLang="zh-CN" dirty="0">
            <a:latin typeface="Microsoft YaHei" panose="020B0503020204020204" pitchFamily="34" charset="-122"/>
            <a:ea typeface="Microsoft YaHei" panose="020B0503020204020204" pitchFamily="34" charset="-122"/>
          </a:endParaRPr>
        </a:p>
      </dgm:t>
    </dgm:pt>
    <dgm:pt modelId="{39D979FF-AEFA-EC43-AE60-4FBF276F807D}" type="parTrans" cxnId="{9F4C7C3A-112F-6645-B0B5-9866EA48039D}">
      <dgm:prSet/>
      <dgm:spPr/>
      <dgm:t>
        <a:bodyPr/>
        <a:lstStyle/>
        <a:p>
          <a:endParaRPr lang="zh-CN" altLang="en-US"/>
        </a:p>
      </dgm:t>
    </dgm:pt>
    <dgm:pt modelId="{277B17DA-DD1D-8245-9481-7F4556107FA7}" type="sibTrans" cxnId="{9F4C7C3A-112F-6645-B0B5-9866EA48039D}">
      <dgm:prSet/>
      <dgm:spPr/>
      <dgm:t>
        <a:bodyPr/>
        <a:lstStyle/>
        <a:p>
          <a:endParaRPr lang="zh-CN" altLang="en-US"/>
        </a:p>
      </dgm:t>
    </dgm:pt>
    <dgm:pt modelId="{3E2CC6BB-1A59-7D4B-BB1A-28DD6B5321A8}">
      <dgm:prSet/>
      <dgm:spPr/>
      <dgm:t>
        <a:bodyPr/>
        <a:lstStyle/>
        <a:p>
          <a:r>
            <a:rPr lang="zh-CN" altLang="en-US" dirty="0">
              <a:latin typeface="Microsoft YaHei" panose="020B0503020204020204" pitchFamily="34" charset="-122"/>
              <a:ea typeface="Microsoft YaHei" panose="020B0503020204020204" pitchFamily="34" charset="-122"/>
            </a:rPr>
            <a:t>意图识别</a:t>
          </a:r>
          <a:endParaRPr lang="en-US" altLang="zh-CN" dirty="0">
            <a:latin typeface="Microsoft YaHei" panose="020B0503020204020204" pitchFamily="34" charset="-122"/>
            <a:ea typeface="Microsoft YaHei" panose="020B0503020204020204" pitchFamily="34" charset="-122"/>
          </a:endParaRPr>
        </a:p>
      </dgm:t>
    </dgm:pt>
    <dgm:pt modelId="{31719E92-1FEC-724B-8452-579B9B10A708}" type="parTrans" cxnId="{96C4C1E1-FF4C-A44D-952E-CE9AA7FC8F0A}">
      <dgm:prSet/>
      <dgm:spPr/>
      <dgm:t>
        <a:bodyPr/>
        <a:lstStyle/>
        <a:p>
          <a:endParaRPr lang="zh-CN" altLang="en-US"/>
        </a:p>
      </dgm:t>
    </dgm:pt>
    <dgm:pt modelId="{CD46302D-ACD7-EA41-823C-60518F07041B}" type="sibTrans" cxnId="{96C4C1E1-FF4C-A44D-952E-CE9AA7FC8F0A}">
      <dgm:prSet/>
      <dgm:spPr/>
      <dgm:t>
        <a:bodyPr/>
        <a:lstStyle/>
        <a:p>
          <a:endParaRPr lang="zh-CN" altLang="en-US"/>
        </a:p>
      </dgm:t>
    </dgm:pt>
    <dgm:pt modelId="{30854CB1-F265-AD49-903A-118C6DEAA601}">
      <dgm:prSet/>
      <dgm:spPr/>
      <dgm:t>
        <a:bodyPr/>
        <a:lstStyle/>
        <a:p>
          <a:r>
            <a:rPr lang="zh-CN" altLang="en-US" dirty="0">
              <a:latin typeface="Microsoft YaHei" panose="020B0503020204020204" pitchFamily="34" charset="-122"/>
              <a:ea typeface="Microsoft YaHei" panose="020B0503020204020204" pitchFamily="34" charset="-122"/>
            </a:rPr>
            <a:t>序列分类</a:t>
          </a:r>
        </a:p>
      </dgm:t>
    </dgm:pt>
    <dgm:pt modelId="{1C95F7FA-4C84-254A-92CE-D65CCAB86945}" type="parTrans" cxnId="{3612E216-7C1E-154F-AEE4-E7E7850C6A55}">
      <dgm:prSet/>
      <dgm:spPr/>
      <dgm:t>
        <a:bodyPr/>
        <a:lstStyle/>
        <a:p>
          <a:endParaRPr lang="zh-CN" altLang="en-US"/>
        </a:p>
      </dgm:t>
    </dgm:pt>
    <dgm:pt modelId="{1F320422-F631-874F-9211-44721B8DF5C8}" type="sibTrans" cxnId="{3612E216-7C1E-154F-AEE4-E7E7850C6A55}">
      <dgm:prSet/>
      <dgm:spPr/>
      <dgm:t>
        <a:bodyPr/>
        <a:lstStyle/>
        <a:p>
          <a:endParaRPr lang="zh-CN" altLang="en-US"/>
        </a:p>
      </dgm:t>
    </dgm:pt>
    <dgm:pt modelId="{1A2ADD34-5071-F349-B849-4D3E6E5BE0D5}">
      <dgm:prSet phldrT="[文本]"/>
      <dgm:spPr/>
      <dgm:t>
        <a:bodyPr/>
        <a:lstStyle/>
        <a:p>
          <a:r>
            <a:rPr kumimoji="1" lang="zh-CN" altLang="en-US" dirty="0">
              <a:latin typeface="Microsoft YaHei" panose="020B0503020204020204" pitchFamily="34" charset="-122"/>
              <a:ea typeface="Microsoft YaHei" panose="020B0503020204020204" pitchFamily="34" charset="-122"/>
            </a:rPr>
            <a:t>标注体系（详细说明、标注标准）</a:t>
          </a:r>
          <a:endParaRPr lang="zh-CN" altLang="en-US" dirty="0"/>
        </a:p>
      </dgm:t>
    </dgm:pt>
    <dgm:pt modelId="{8169EE83-8CCA-5848-85BE-D04CCFD56A34}" type="parTrans" cxnId="{0F30A18E-4280-A744-8F01-C1A8E801BFD0}">
      <dgm:prSet/>
      <dgm:spPr/>
      <dgm:t>
        <a:bodyPr/>
        <a:lstStyle/>
        <a:p>
          <a:endParaRPr lang="zh-CN" altLang="en-US"/>
        </a:p>
      </dgm:t>
    </dgm:pt>
    <dgm:pt modelId="{A398C364-E03B-9343-A525-C6B1DCA317C3}" type="sibTrans" cxnId="{0F30A18E-4280-A744-8F01-C1A8E801BFD0}">
      <dgm:prSet/>
      <dgm:spPr/>
      <dgm:t>
        <a:bodyPr/>
        <a:lstStyle/>
        <a:p>
          <a:endParaRPr lang="zh-CN" altLang="en-US"/>
        </a:p>
      </dgm:t>
    </dgm:pt>
    <dgm:pt modelId="{B24AA303-3938-D541-A591-679038A4A1F6}">
      <dgm:prSet phldrT="[文本]"/>
      <dgm:spPr/>
      <dgm:t>
        <a:bodyPr/>
        <a:lstStyle/>
        <a:p>
          <a:r>
            <a:rPr lang="zh-CN" altLang="en-US" dirty="0">
              <a:latin typeface="Microsoft YaHei" panose="020B0503020204020204" pitchFamily="34" charset="-122"/>
              <a:ea typeface="Microsoft YaHei" panose="020B0503020204020204" pitchFamily="34" charset="-122"/>
            </a:rPr>
            <a:t>完备、尽量正交的分类体系</a:t>
          </a:r>
          <a:endParaRPr lang="zh-CN" altLang="en-US" dirty="0"/>
        </a:p>
      </dgm:t>
    </dgm:pt>
    <dgm:pt modelId="{F73DA51A-3BD5-924D-8CC2-4E7FCF45204A}" type="parTrans" cxnId="{634145D2-B244-884A-8093-26410D7915C7}">
      <dgm:prSet/>
      <dgm:spPr/>
      <dgm:t>
        <a:bodyPr/>
        <a:lstStyle/>
        <a:p>
          <a:endParaRPr lang="zh-CN" altLang="en-US"/>
        </a:p>
      </dgm:t>
    </dgm:pt>
    <dgm:pt modelId="{AB4EA7A0-EB3B-344A-9BD4-621AE59FED3B}" type="sibTrans" cxnId="{634145D2-B244-884A-8093-26410D7915C7}">
      <dgm:prSet/>
      <dgm:spPr/>
      <dgm:t>
        <a:bodyPr/>
        <a:lstStyle/>
        <a:p>
          <a:endParaRPr lang="zh-CN" altLang="en-US"/>
        </a:p>
      </dgm:t>
    </dgm:pt>
    <dgm:pt modelId="{AA8E9606-348C-6C42-9214-98AC483BA6D6}">
      <dgm:prSet/>
      <dgm:spPr/>
      <dgm:t>
        <a:bodyPr/>
        <a:lstStyle/>
        <a:p>
          <a:r>
            <a:rPr kumimoji="1" lang="zh-CN" altLang="en-US" dirty="0">
              <a:latin typeface="Microsoft YaHei" panose="020B0503020204020204" pitchFamily="34" charset="-122"/>
              <a:ea typeface="Microsoft YaHei" panose="020B0503020204020204" pitchFamily="34" charset="-122"/>
            </a:rPr>
            <a:t>深度模型（端到端）</a:t>
          </a:r>
          <a:endParaRPr kumimoji="1" lang="en-US" altLang="zh-CN" dirty="0">
            <a:latin typeface="Microsoft YaHei" panose="020B0503020204020204" pitchFamily="34" charset="-122"/>
            <a:ea typeface="Microsoft YaHei" panose="020B0503020204020204" pitchFamily="34" charset="-122"/>
          </a:endParaRPr>
        </a:p>
      </dgm:t>
    </dgm:pt>
    <dgm:pt modelId="{F5DCC0F7-6ECC-4742-8AB8-43BCB37513F5}" type="parTrans" cxnId="{D6EAB4A0-04D3-084A-B3E7-219ABB29BD08}">
      <dgm:prSet/>
      <dgm:spPr/>
      <dgm:t>
        <a:bodyPr/>
        <a:lstStyle/>
        <a:p>
          <a:endParaRPr lang="zh-CN" altLang="en-US"/>
        </a:p>
      </dgm:t>
    </dgm:pt>
    <dgm:pt modelId="{C4201A7D-46ED-3143-B835-212C7D105704}" type="sibTrans" cxnId="{D6EAB4A0-04D3-084A-B3E7-219ABB29BD08}">
      <dgm:prSet/>
      <dgm:spPr/>
      <dgm:t>
        <a:bodyPr/>
        <a:lstStyle/>
        <a:p>
          <a:endParaRPr lang="zh-CN" altLang="en-US"/>
        </a:p>
      </dgm:t>
    </dgm:pt>
    <dgm:pt modelId="{4EB0D46C-C263-DF46-9359-116CEF5F5CB0}" type="pres">
      <dgm:prSet presAssocID="{E95D0809-17A8-6D45-A610-132056AB11B8}" presName="Name0" presStyleCnt="0">
        <dgm:presLayoutVars>
          <dgm:dir/>
          <dgm:resizeHandles val="exact"/>
        </dgm:presLayoutVars>
      </dgm:prSet>
      <dgm:spPr/>
    </dgm:pt>
    <dgm:pt modelId="{154FC846-8B6A-ED46-B2A6-E05994F53408}" type="pres">
      <dgm:prSet presAssocID="{8D72DC37-6493-DB46-8277-34DC42AE0B0E}" presName="node" presStyleLbl="node1" presStyleIdx="0" presStyleCnt="4">
        <dgm:presLayoutVars>
          <dgm:bulletEnabled val="1"/>
        </dgm:presLayoutVars>
      </dgm:prSet>
      <dgm:spPr/>
    </dgm:pt>
    <dgm:pt modelId="{C894D1E4-1C4C-E947-BE1F-7F67EC6C42E9}" type="pres">
      <dgm:prSet presAssocID="{14C57B62-6726-4F4B-8A43-7807A13FC98F}" presName="sibTrans" presStyleCnt="0"/>
      <dgm:spPr/>
    </dgm:pt>
    <dgm:pt modelId="{5329E7A9-544E-7A42-A623-5518D1BA76C6}" type="pres">
      <dgm:prSet presAssocID="{FCE4E87B-78FF-1E4E-AFAC-D7AF065B3F3A}" presName="node" presStyleLbl="node1" presStyleIdx="1" presStyleCnt="4">
        <dgm:presLayoutVars>
          <dgm:bulletEnabled val="1"/>
        </dgm:presLayoutVars>
      </dgm:prSet>
      <dgm:spPr/>
    </dgm:pt>
    <dgm:pt modelId="{6FFF56F4-C4FC-334A-8D80-4DCF02AC3390}" type="pres">
      <dgm:prSet presAssocID="{EF7ECAF1-EAC0-7B4A-B9CE-D14CDE081151}" presName="sibTrans" presStyleCnt="0"/>
      <dgm:spPr/>
    </dgm:pt>
    <dgm:pt modelId="{19C77BBA-355F-124F-8828-135723F9CFAD}" type="pres">
      <dgm:prSet presAssocID="{BEFD3B71-018E-2A4C-8695-6B65A2892F4F}" presName="node" presStyleLbl="node1" presStyleIdx="2" presStyleCnt="4">
        <dgm:presLayoutVars>
          <dgm:bulletEnabled val="1"/>
        </dgm:presLayoutVars>
      </dgm:prSet>
      <dgm:spPr/>
    </dgm:pt>
    <dgm:pt modelId="{77A3FD80-60F5-934D-87E9-B2F109FE1C23}" type="pres">
      <dgm:prSet presAssocID="{38E22B95-2D96-2748-8263-D04F04D4F3D4}" presName="sibTrans" presStyleCnt="0"/>
      <dgm:spPr/>
    </dgm:pt>
    <dgm:pt modelId="{E92D7095-4259-1D40-9467-B953EEA1DCB7}" type="pres">
      <dgm:prSet presAssocID="{2FB12D66-7F45-774D-BBA4-5775077D048B}" presName="node" presStyleLbl="node1" presStyleIdx="3" presStyleCnt="4">
        <dgm:presLayoutVars>
          <dgm:bulletEnabled val="1"/>
        </dgm:presLayoutVars>
      </dgm:prSet>
      <dgm:spPr/>
    </dgm:pt>
  </dgm:ptLst>
  <dgm:cxnLst>
    <dgm:cxn modelId="{2B9D8E00-CD2F-FE4C-B3A7-5DFB5160A549}" type="presOf" srcId="{B24AA303-3938-D541-A591-679038A4A1F6}" destId="{5329E7A9-544E-7A42-A623-5518D1BA76C6}" srcOrd="0" destOrd="2" presId="urn:microsoft.com/office/officeart/2005/8/layout/hList6"/>
    <dgm:cxn modelId="{6896E105-0918-B640-AE10-F2747273F38E}" type="presOf" srcId="{3E2CC6BB-1A59-7D4B-BB1A-28DD6B5321A8}" destId="{154FC846-8B6A-ED46-B2A6-E05994F53408}" srcOrd="0" destOrd="3" presId="urn:microsoft.com/office/officeart/2005/8/layout/hList6"/>
    <dgm:cxn modelId="{5A0AB10B-28FF-6A45-817F-6B43FA853757}" srcId="{E95D0809-17A8-6D45-A610-132056AB11B8}" destId="{2FB12D66-7F45-774D-BBA4-5775077D048B}" srcOrd="3" destOrd="0" parTransId="{A649327A-753A-B64A-9912-6DBF5598FB57}" sibTransId="{D1650B36-F74D-8543-9F9C-7187DAC60B86}"/>
    <dgm:cxn modelId="{9CB38D0C-636F-F145-9926-F4A4B905D27D}" srcId="{BEFD3B71-018E-2A4C-8695-6B65A2892F4F}" destId="{C2B298C8-DE29-3C4E-9F11-095EE5A1DDAD}" srcOrd="0" destOrd="0" parTransId="{C4A2516B-C8CE-154E-82A6-D8890EAFEBE0}" sibTransId="{8A94BD51-4A69-9A44-9623-1AC00D016FB9}"/>
    <dgm:cxn modelId="{3612E216-7C1E-154F-AEE4-E7E7850C6A55}" srcId="{8D72DC37-6493-DB46-8277-34DC42AE0B0E}" destId="{30854CB1-F265-AD49-903A-118C6DEAA601}" srcOrd="3" destOrd="0" parTransId="{1C95F7FA-4C84-254A-92CE-D65CCAB86945}" sibTransId="{1F320422-F631-874F-9211-44721B8DF5C8}"/>
    <dgm:cxn modelId="{9F4C7C3A-112F-6645-B0B5-9866EA48039D}" srcId="{8D72DC37-6493-DB46-8277-34DC42AE0B0E}" destId="{32B5305F-971B-0741-A705-44F41B2D3404}" srcOrd="1" destOrd="0" parTransId="{39D979FF-AEFA-EC43-AE60-4FBF276F807D}" sibTransId="{277B17DA-DD1D-8245-9481-7F4556107FA7}"/>
    <dgm:cxn modelId="{AD3D1740-B4A4-B14D-A71C-AC53123BFF02}" srcId="{BEFD3B71-018E-2A4C-8695-6B65A2892F4F}" destId="{BDBC8E53-932A-E24A-84E5-8ED67A300CDE}" srcOrd="1" destOrd="0" parTransId="{7B12C23A-2172-514E-ACBF-E0C0B6B87B99}" sibTransId="{B91374A8-7EC7-4F4D-948D-F15CCC437C13}"/>
    <dgm:cxn modelId="{246CDF41-C171-364C-8E76-7D3C97CD7186}" srcId="{E95D0809-17A8-6D45-A610-132056AB11B8}" destId="{8D72DC37-6493-DB46-8277-34DC42AE0B0E}" srcOrd="0" destOrd="0" parTransId="{C19538EB-BE46-2C4D-9696-8472A157A9A1}" sibTransId="{14C57B62-6726-4F4B-8A43-7807A13FC98F}"/>
    <dgm:cxn modelId="{CB3DBC49-1D59-554F-AD12-292D81FEE985}" srcId="{8D72DC37-6493-DB46-8277-34DC42AE0B0E}" destId="{8939E050-65C8-7B49-A7AB-73B493F8098F}" srcOrd="0" destOrd="0" parTransId="{382F2914-1238-EA43-ABD6-2A4029CD039F}" sibTransId="{F40FC22D-73C7-3543-AED1-1EAEC86003F1}"/>
    <dgm:cxn modelId="{2A22AF52-68A8-F841-9D78-6D3EF037DC4B}" type="presOf" srcId="{BEFD3B71-018E-2A4C-8695-6B65A2892F4F}" destId="{19C77BBA-355F-124F-8828-135723F9CFAD}" srcOrd="0" destOrd="0" presId="urn:microsoft.com/office/officeart/2005/8/layout/hList6"/>
    <dgm:cxn modelId="{E7980269-2F5F-AE46-8B9A-6AF3F7D32A06}" srcId="{E95D0809-17A8-6D45-A610-132056AB11B8}" destId="{BEFD3B71-018E-2A4C-8695-6B65A2892F4F}" srcOrd="2" destOrd="0" parTransId="{ECCE121B-BFC2-B742-90DA-9A2EA9926163}" sibTransId="{38E22B95-2D96-2748-8263-D04F04D4F3D4}"/>
    <dgm:cxn modelId="{47E6DD6D-EFF7-C643-95FE-A5E9FA914E25}" srcId="{2FB12D66-7F45-774D-BBA4-5775077D048B}" destId="{39D5B7E7-CF24-CF42-BEDE-EFAC108928DB}" srcOrd="0" destOrd="0" parTransId="{7897AAAD-459D-024D-83D2-CC10B0B7B7A6}" sibTransId="{03BD3D74-47B1-074C-B8C5-7E94AC9417CE}"/>
    <dgm:cxn modelId="{71597778-FCA5-E345-BA1C-BBB7AAEA47C9}" type="presOf" srcId="{30854CB1-F265-AD49-903A-118C6DEAA601}" destId="{154FC846-8B6A-ED46-B2A6-E05994F53408}" srcOrd="0" destOrd="4" presId="urn:microsoft.com/office/officeart/2005/8/layout/hList6"/>
    <dgm:cxn modelId="{53CB4086-9177-4B4F-9555-5540AD04F7A9}" srcId="{E95D0809-17A8-6D45-A610-132056AB11B8}" destId="{FCE4E87B-78FF-1E4E-AFAC-D7AF065B3F3A}" srcOrd="1" destOrd="0" parTransId="{003FDCEB-E244-774F-ABCE-536C10697877}" sibTransId="{EF7ECAF1-EAC0-7B4A-B9CE-D14CDE081151}"/>
    <dgm:cxn modelId="{0F30A18E-4280-A744-8F01-C1A8E801BFD0}" srcId="{FCE4E87B-78FF-1E4E-AFAC-D7AF065B3F3A}" destId="{1A2ADD34-5071-F349-B849-4D3E6E5BE0D5}" srcOrd="0" destOrd="0" parTransId="{8169EE83-8CCA-5848-85BE-D04CCFD56A34}" sibTransId="{A398C364-E03B-9343-A525-C6B1DCA317C3}"/>
    <dgm:cxn modelId="{D6EAB4A0-04D3-084A-B3E7-219ABB29BD08}" srcId="{2FB12D66-7F45-774D-BBA4-5775077D048B}" destId="{AA8E9606-348C-6C42-9214-98AC483BA6D6}" srcOrd="1" destOrd="0" parTransId="{F5DCC0F7-6ECC-4742-8AB8-43BCB37513F5}" sibTransId="{C4201A7D-46ED-3143-B835-212C7D105704}"/>
    <dgm:cxn modelId="{5B8DFCA5-ED9B-1043-9A64-6BE60F6B0329}" type="presOf" srcId="{E95D0809-17A8-6D45-A610-132056AB11B8}" destId="{4EB0D46C-C263-DF46-9359-116CEF5F5CB0}" srcOrd="0" destOrd="0" presId="urn:microsoft.com/office/officeart/2005/8/layout/hList6"/>
    <dgm:cxn modelId="{8AFB1FA9-EF0D-084A-B8EF-4BC06DFE8A71}" type="presOf" srcId="{8D72DC37-6493-DB46-8277-34DC42AE0B0E}" destId="{154FC846-8B6A-ED46-B2A6-E05994F53408}" srcOrd="0" destOrd="0" presId="urn:microsoft.com/office/officeart/2005/8/layout/hList6"/>
    <dgm:cxn modelId="{960BF8D0-3328-4E40-AE4A-DCC5061BE131}" type="presOf" srcId="{2FB12D66-7F45-774D-BBA4-5775077D048B}" destId="{E92D7095-4259-1D40-9467-B953EEA1DCB7}" srcOrd="0" destOrd="0" presId="urn:microsoft.com/office/officeart/2005/8/layout/hList6"/>
    <dgm:cxn modelId="{634145D2-B244-884A-8093-26410D7915C7}" srcId="{FCE4E87B-78FF-1E4E-AFAC-D7AF065B3F3A}" destId="{B24AA303-3938-D541-A591-679038A4A1F6}" srcOrd="1" destOrd="0" parTransId="{F73DA51A-3BD5-924D-8CC2-4E7FCF45204A}" sibTransId="{AB4EA7A0-EB3B-344A-9BD4-621AE59FED3B}"/>
    <dgm:cxn modelId="{21EA12D7-690C-D342-AED1-6DFE641FDC43}" type="presOf" srcId="{1A2ADD34-5071-F349-B849-4D3E6E5BE0D5}" destId="{5329E7A9-544E-7A42-A623-5518D1BA76C6}" srcOrd="0" destOrd="1" presId="urn:microsoft.com/office/officeart/2005/8/layout/hList6"/>
    <dgm:cxn modelId="{55AC63DA-577A-FC41-96D5-C098DDB66CD9}" type="presOf" srcId="{AA8E9606-348C-6C42-9214-98AC483BA6D6}" destId="{E92D7095-4259-1D40-9467-B953EEA1DCB7}" srcOrd="0" destOrd="2" presId="urn:microsoft.com/office/officeart/2005/8/layout/hList6"/>
    <dgm:cxn modelId="{1797ABDA-1C4D-1440-8FD2-FDE3BED9414C}" type="presOf" srcId="{39D5B7E7-CF24-CF42-BEDE-EFAC108928DB}" destId="{E92D7095-4259-1D40-9467-B953EEA1DCB7}" srcOrd="0" destOrd="1" presId="urn:microsoft.com/office/officeart/2005/8/layout/hList6"/>
    <dgm:cxn modelId="{472FB8DC-648F-0249-81E3-B1E2D7425338}" type="presOf" srcId="{FCE4E87B-78FF-1E4E-AFAC-D7AF065B3F3A}" destId="{5329E7A9-544E-7A42-A623-5518D1BA76C6}" srcOrd="0" destOrd="0" presId="urn:microsoft.com/office/officeart/2005/8/layout/hList6"/>
    <dgm:cxn modelId="{C7F86ADF-F773-734C-8E6E-17672909FC91}" type="presOf" srcId="{C2B298C8-DE29-3C4E-9F11-095EE5A1DDAD}" destId="{19C77BBA-355F-124F-8828-135723F9CFAD}" srcOrd="0" destOrd="1" presId="urn:microsoft.com/office/officeart/2005/8/layout/hList6"/>
    <dgm:cxn modelId="{96C4C1E1-FF4C-A44D-952E-CE9AA7FC8F0A}" srcId="{8D72DC37-6493-DB46-8277-34DC42AE0B0E}" destId="{3E2CC6BB-1A59-7D4B-BB1A-28DD6B5321A8}" srcOrd="2" destOrd="0" parTransId="{31719E92-1FEC-724B-8452-579B9B10A708}" sibTransId="{CD46302D-ACD7-EA41-823C-60518F07041B}"/>
    <dgm:cxn modelId="{227C3CE9-FECF-0244-9F8E-4D66D98AF967}" type="presOf" srcId="{8939E050-65C8-7B49-A7AB-73B493F8098F}" destId="{154FC846-8B6A-ED46-B2A6-E05994F53408}" srcOrd="0" destOrd="1" presId="urn:microsoft.com/office/officeart/2005/8/layout/hList6"/>
    <dgm:cxn modelId="{71B185F3-BA0B-3047-865D-D2B8EF79C796}" type="presOf" srcId="{BDBC8E53-932A-E24A-84E5-8ED67A300CDE}" destId="{19C77BBA-355F-124F-8828-135723F9CFAD}" srcOrd="0" destOrd="2" presId="urn:microsoft.com/office/officeart/2005/8/layout/hList6"/>
    <dgm:cxn modelId="{869973F7-23AB-D549-BC93-939FEE5861D5}" type="presOf" srcId="{32B5305F-971B-0741-A705-44F41B2D3404}" destId="{154FC846-8B6A-ED46-B2A6-E05994F53408}" srcOrd="0" destOrd="2" presId="urn:microsoft.com/office/officeart/2005/8/layout/hList6"/>
    <dgm:cxn modelId="{C758EB27-4E58-114F-A84D-C53CCD73292A}" type="presParOf" srcId="{4EB0D46C-C263-DF46-9359-116CEF5F5CB0}" destId="{154FC846-8B6A-ED46-B2A6-E05994F53408}" srcOrd="0" destOrd="0" presId="urn:microsoft.com/office/officeart/2005/8/layout/hList6"/>
    <dgm:cxn modelId="{470BE41B-5586-E841-9A78-6A0443DE4C01}" type="presParOf" srcId="{4EB0D46C-C263-DF46-9359-116CEF5F5CB0}" destId="{C894D1E4-1C4C-E947-BE1F-7F67EC6C42E9}" srcOrd="1" destOrd="0" presId="urn:microsoft.com/office/officeart/2005/8/layout/hList6"/>
    <dgm:cxn modelId="{B7F4D1C5-7399-C241-A693-655A861A0F25}" type="presParOf" srcId="{4EB0D46C-C263-DF46-9359-116CEF5F5CB0}" destId="{5329E7A9-544E-7A42-A623-5518D1BA76C6}" srcOrd="2" destOrd="0" presId="urn:microsoft.com/office/officeart/2005/8/layout/hList6"/>
    <dgm:cxn modelId="{70134187-EE55-244A-83B8-6AFF81F83186}" type="presParOf" srcId="{4EB0D46C-C263-DF46-9359-116CEF5F5CB0}" destId="{6FFF56F4-C4FC-334A-8D80-4DCF02AC3390}" srcOrd="3" destOrd="0" presId="urn:microsoft.com/office/officeart/2005/8/layout/hList6"/>
    <dgm:cxn modelId="{8114C82B-225E-9A45-A839-0CAD385AFBBD}" type="presParOf" srcId="{4EB0D46C-C263-DF46-9359-116CEF5F5CB0}" destId="{19C77BBA-355F-124F-8828-135723F9CFAD}" srcOrd="4" destOrd="0" presId="urn:microsoft.com/office/officeart/2005/8/layout/hList6"/>
    <dgm:cxn modelId="{B81C6F9A-FEF2-EB4F-8DA1-718EA80EEC79}" type="presParOf" srcId="{4EB0D46C-C263-DF46-9359-116CEF5F5CB0}" destId="{77A3FD80-60F5-934D-87E9-B2F109FE1C23}" srcOrd="5" destOrd="0" presId="urn:microsoft.com/office/officeart/2005/8/layout/hList6"/>
    <dgm:cxn modelId="{C29A8AD2-D575-2543-933E-DF7A600A443E}" type="presParOf" srcId="{4EB0D46C-C263-DF46-9359-116CEF5F5CB0}" destId="{E92D7095-4259-1D40-9467-B953EEA1DCB7}" srcOrd="6"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7D41E0-B6C7-9E47-A67A-A741B42B5C3B}"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zh-CN" altLang="en-US"/>
        </a:p>
      </dgm:t>
    </dgm:pt>
    <dgm:pt modelId="{E93C65BE-4CEB-4D4B-87EE-D6166FD1628A}">
      <dgm:prSet phldrT="[文本]"/>
      <dgm:spPr/>
      <dgm:t>
        <a:bodyPr/>
        <a:lstStyle/>
        <a:p>
          <a:r>
            <a:rPr lang="zh-CN" altLang="en-US" dirty="0"/>
            <a:t>文本预处理</a:t>
          </a:r>
        </a:p>
      </dgm:t>
    </dgm:pt>
    <dgm:pt modelId="{E19D18CA-4316-A742-AB05-2DCDDB797730}" type="parTrans" cxnId="{0F82DD71-7740-C548-9373-5FF8F6BBCD1D}">
      <dgm:prSet/>
      <dgm:spPr/>
      <dgm:t>
        <a:bodyPr/>
        <a:lstStyle/>
        <a:p>
          <a:endParaRPr lang="zh-CN" altLang="en-US"/>
        </a:p>
      </dgm:t>
    </dgm:pt>
    <dgm:pt modelId="{2B57B697-4355-464C-931C-89667C19DBB2}" type="sibTrans" cxnId="{0F82DD71-7740-C548-9373-5FF8F6BBCD1D}">
      <dgm:prSet/>
      <dgm:spPr/>
      <dgm:t>
        <a:bodyPr/>
        <a:lstStyle/>
        <a:p>
          <a:endParaRPr lang="zh-CN" altLang="en-US"/>
        </a:p>
      </dgm:t>
    </dgm:pt>
    <dgm:pt modelId="{3B41DE79-1874-C843-B830-52E543A48ECA}">
      <dgm:prSet phldrT="[文本]"/>
      <dgm:spPr/>
      <dgm:t>
        <a:bodyPr/>
        <a:lstStyle/>
        <a:p>
          <a:r>
            <a:rPr lang="zh-CN" altLang="en-US" dirty="0"/>
            <a:t>特征抽取</a:t>
          </a:r>
        </a:p>
      </dgm:t>
    </dgm:pt>
    <dgm:pt modelId="{573D7A29-DE27-BD4E-861C-02DFF224E80A}" type="parTrans" cxnId="{42C82CD0-A5BF-E54B-88DE-F9107EAC8944}">
      <dgm:prSet/>
      <dgm:spPr/>
      <dgm:t>
        <a:bodyPr/>
        <a:lstStyle/>
        <a:p>
          <a:endParaRPr lang="zh-CN" altLang="en-US"/>
        </a:p>
      </dgm:t>
    </dgm:pt>
    <dgm:pt modelId="{34B40ECF-68D4-3F4A-BA05-DEB1085B6B5E}" type="sibTrans" cxnId="{42C82CD0-A5BF-E54B-88DE-F9107EAC8944}">
      <dgm:prSet/>
      <dgm:spPr/>
      <dgm:t>
        <a:bodyPr/>
        <a:lstStyle/>
        <a:p>
          <a:endParaRPr lang="zh-CN" altLang="en-US"/>
        </a:p>
      </dgm:t>
    </dgm:pt>
    <dgm:pt modelId="{626524DE-D9B2-6B4F-9EEF-CD9A8D56E7BD}">
      <dgm:prSet phldrT="[文本]"/>
      <dgm:spPr/>
      <dgm:t>
        <a:bodyPr/>
        <a:lstStyle/>
        <a:p>
          <a:r>
            <a:rPr lang="zh-CN" altLang="en-US" dirty="0"/>
            <a:t>特征过滤及特征选择</a:t>
          </a:r>
        </a:p>
      </dgm:t>
    </dgm:pt>
    <dgm:pt modelId="{207C5E71-AC1C-374E-A10A-1108A1DE15E4}" type="parTrans" cxnId="{95F68F4B-C4EE-4F47-B3A9-B93BF1D9130D}">
      <dgm:prSet/>
      <dgm:spPr/>
      <dgm:t>
        <a:bodyPr/>
        <a:lstStyle/>
        <a:p>
          <a:endParaRPr lang="zh-CN" altLang="en-US"/>
        </a:p>
      </dgm:t>
    </dgm:pt>
    <dgm:pt modelId="{A79E5EFF-8496-BC4C-8FBA-4AEE83D24A5E}" type="sibTrans" cxnId="{95F68F4B-C4EE-4F47-B3A9-B93BF1D9130D}">
      <dgm:prSet/>
      <dgm:spPr/>
      <dgm:t>
        <a:bodyPr/>
        <a:lstStyle/>
        <a:p>
          <a:endParaRPr lang="zh-CN" altLang="en-US"/>
        </a:p>
      </dgm:t>
    </dgm:pt>
    <dgm:pt modelId="{8B3D2DE5-51D1-E547-80FE-A5AE48107329}">
      <dgm:prSet phldrT="[文本]"/>
      <dgm:spPr/>
      <dgm:t>
        <a:bodyPr/>
        <a:lstStyle/>
        <a:p>
          <a:r>
            <a:rPr lang="zh-CN" altLang="en-US" b="1" i="0" dirty="0"/>
            <a:t>基分类器的选取及训练</a:t>
          </a:r>
          <a:endParaRPr lang="zh-CN" altLang="en-US" dirty="0"/>
        </a:p>
      </dgm:t>
    </dgm:pt>
    <dgm:pt modelId="{938F4C7B-8B69-AA43-BD17-1135E0CD2D86}" type="parTrans" cxnId="{1A4AF504-18E9-D044-96FA-4F5FD09A9902}">
      <dgm:prSet/>
      <dgm:spPr/>
      <dgm:t>
        <a:bodyPr/>
        <a:lstStyle/>
        <a:p>
          <a:endParaRPr lang="zh-CN" altLang="en-US"/>
        </a:p>
      </dgm:t>
    </dgm:pt>
    <dgm:pt modelId="{57E1EDF7-ED70-9445-AE75-76F2209B31D5}" type="sibTrans" cxnId="{1A4AF504-18E9-D044-96FA-4F5FD09A9902}">
      <dgm:prSet/>
      <dgm:spPr/>
      <dgm:t>
        <a:bodyPr/>
        <a:lstStyle/>
        <a:p>
          <a:endParaRPr lang="zh-CN" altLang="en-US"/>
        </a:p>
      </dgm:t>
    </dgm:pt>
    <dgm:pt modelId="{1894ED7A-2A1E-5F45-B749-23B28B79EC83}">
      <dgm:prSet phldrT="[文本]"/>
      <dgm:spPr/>
      <dgm:t>
        <a:bodyPr/>
        <a:lstStyle/>
        <a:p>
          <a:r>
            <a:rPr lang="zh-CN" altLang="en-US" b="1" i="0" dirty="0"/>
            <a:t>模型融合策略</a:t>
          </a:r>
          <a:endParaRPr lang="zh-CN" altLang="en-US" dirty="0"/>
        </a:p>
      </dgm:t>
    </dgm:pt>
    <dgm:pt modelId="{C9F45728-27D8-E64D-8A1E-DC2BAFA21AAB}" type="parTrans" cxnId="{D2853DDF-0AFF-4D49-ABE0-05334FB679A9}">
      <dgm:prSet/>
      <dgm:spPr/>
      <dgm:t>
        <a:bodyPr/>
        <a:lstStyle/>
        <a:p>
          <a:endParaRPr lang="zh-CN" altLang="en-US"/>
        </a:p>
      </dgm:t>
    </dgm:pt>
    <dgm:pt modelId="{7BEF37BC-4614-944D-A45C-FF648963E9EE}" type="sibTrans" cxnId="{D2853DDF-0AFF-4D49-ABE0-05334FB679A9}">
      <dgm:prSet/>
      <dgm:spPr/>
      <dgm:t>
        <a:bodyPr/>
        <a:lstStyle/>
        <a:p>
          <a:endParaRPr lang="zh-CN" altLang="en-US"/>
        </a:p>
      </dgm:t>
    </dgm:pt>
    <dgm:pt modelId="{1DD3DC00-14E6-6342-8ED5-4511FEE3EC2B}">
      <dgm:prSet phldrT="[文本]"/>
      <dgm:spPr/>
      <dgm:t>
        <a:bodyPr/>
        <a:lstStyle/>
        <a:p>
          <a:r>
            <a:rPr lang="zh-CN" altLang="en-US" b="1" i="0" dirty="0"/>
            <a:t>规则系统</a:t>
          </a:r>
          <a:endParaRPr lang="zh-CN" altLang="en-US" dirty="0"/>
        </a:p>
      </dgm:t>
    </dgm:pt>
    <dgm:pt modelId="{CE3F9C84-F384-4D4B-AA44-F5CB8B0F1D1A}" type="parTrans" cxnId="{22B53F3F-8343-AB45-B038-53E40A58308D}">
      <dgm:prSet/>
      <dgm:spPr/>
      <dgm:t>
        <a:bodyPr/>
        <a:lstStyle/>
        <a:p>
          <a:endParaRPr lang="zh-CN" altLang="en-US"/>
        </a:p>
      </dgm:t>
    </dgm:pt>
    <dgm:pt modelId="{A6E8AD8C-DB7E-7C40-A44A-32517AB44F76}" type="sibTrans" cxnId="{22B53F3F-8343-AB45-B038-53E40A58308D}">
      <dgm:prSet/>
      <dgm:spPr/>
      <dgm:t>
        <a:bodyPr/>
        <a:lstStyle/>
        <a:p>
          <a:endParaRPr lang="zh-CN" altLang="en-US"/>
        </a:p>
      </dgm:t>
    </dgm:pt>
    <dgm:pt modelId="{45684AE9-3930-AB45-8BAD-D9D9EF4CCEA0}">
      <dgm:prSet phldrT="[文本]"/>
      <dgm:spPr/>
      <dgm:t>
        <a:bodyPr/>
        <a:lstStyle/>
        <a:p>
          <a:r>
            <a:rPr lang="zh-CN" altLang="en-US" dirty="0"/>
            <a:t>将方法和模型包装成一个线上服务</a:t>
          </a:r>
          <a:r>
            <a:rPr lang="en-US" altLang="zh-CN" dirty="0"/>
            <a:t>,</a:t>
          </a:r>
          <a:r>
            <a:rPr lang="zh-CN" altLang="en-US" dirty="0"/>
            <a:t>提供接口</a:t>
          </a:r>
        </a:p>
      </dgm:t>
    </dgm:pt>
    <dgm:pt modelId="{F3DCE2E6-0C22-384F-950A-64194393F7B8}" type="parTrans" cxnId="{557D1A3A-13C2-1148-8821-C719A9239B65}">
      <dgm:prSet/>
      <dgm:spPr/>
      <dgm:t>
        <a:bodyPr/>
        <a:lstStyle/>
        <a:p>
          <a:endParaRPr lang="zh-CN" altLang="en-US"/>
        </a:p>
      </dgm:t>
    </dgm:pt>
    <dgm:pt modelId="{DBD39BAE-08D6-E547-84AB-45FD62B8CD46}" type="sibTrans" cxnId="{557D1A3A-13C2-1148-8821-C719A9239B65}">
      <dgm:prSet/>
      <dgm:spPr/>
      <dgm:t>
        <a:bodyPr/>
        <a:lstStyle/>
        <a:p>
          <a:endParaRPr lang="zh-CN" altLang="en-US"/>
        </a:p>
      </dgm:t>
    </dgm:pt>
    <dgm:pt modelId="{78F2F784-4ED1-8740-829D-FA14E1AC71DB}" type="pres">
      <dgm:prSet presAssocID="{6C7D41E0-B6C7-9E47-A67A-A741B42B5C3B}" presName="diagram" presStyleCnt="0">
        <dgm:presLayoutVars>
          <dgm:dir/>
          <dgm:resizeHandles val="exact"/>
        </dgm:presLayoutVars>
      </dgm:prSet>
      <dgm:spPr/>
    </dgm:pt>
    <dgm:pt modelId="{38556906-D86B-074B-8FAB-770446DDDE1D}" type="pres">
      <dgm:prSet presAssocID="{E93C65BE-4CEB-4D4B-87EE-D6166FD1628A}" presName="node" presStyleLbl="node1" presStyleIdx="0" presStyleCnt="7">
        <dgm:presLayoutVars>
          <dgm:bulletEnabled val="1"/>
        </dgm:presLayoutVars>
      </dgm:prSet>
      <dgm:spPr/>
    </dgm:pt>
    <dgm:pt modelId="{FB0073E0-D4DB-0044-9375-EF03FD95EBB2}" type="pres">
      <dgm:prSet presAssocID="{2B57B697-4355-464C-931C-89667C19DBB2}" presName="sibTrans" presStyleLbl="sibTrans2D1" presStyleIdx="0" presStyleCnt="6"/>
      <dgm:spPr/>
    </dgm:pt>
    <dgm:pt modelId="{7C7BCC29-F9A9-3443-AD7C-EC67A10058DB}" type="pres">
      <dgm:prSet presAssocID="{2B57B697-4355-464C-931C-89667C19DBB2}" presName="connectorText" presStyleLbl="sibTrans2D1" presStyleIdx="0" presStyleCnt="6"/>
      <dgm:spPr/>
    </dgm:pt>
    <dgm:pt modelId="{FCBA5751-260C-6F4B-9876-8A12B5F47EAE}" type="pres">
      <dgm:prSet presAssocID="{3B41DE79-1874-C843-B830-52E543A48ECA}" presName="node" presStyleLbl="node1" presStyleIdx="1" presStyleCnt="7">
        <dgm:presLayoutVars>
          <dgm:bulletEnabled val="1"/>
        </dgm:presLayoutVars>
      </dgm:prSet>
      <dgm:spPr/>
    </dgm:pt>
    <dgm:pt modelId="{AA2FD14E-C632-B844-8D32-127859495014}" type="pres">
      <dgm:prSet presAssocID="{34B40ECF-68D4-3F4A-BA05-DEB1085B6B5E}" presName="sibTrans" presStyleLbl="sibTrans2D1" presStyleIdx="1" presStyleCnt="6"/>
      <dgm:spPr/>
    </dgm:pt>
    <dgm:pt modelId="{20099A93-4F0B-3D40-9BF7-75DA8AD3B4A0}" type="pres">
      <dgm:prSet presAssocID="{34B40ECF-68D4-3F4A-BA05-DEB1085B6B5E}" presName="connectorText" presStyleLbl="sibTrans2D1" presStyleIdx="1" presStyleCnt="6"/>
      <dgm:spPr/>
    </dgm:pt>
    <dgm:pt modelId="{56781D18-3BCF-0041-A0DD-F39CD5C824FE}" type="pres">
      <dgm:prSet presAssocID="{626524DE-D9B2-6B4F-9EEF-CD9A8D56E7BD}" presName="node" presStyleLbl="node1" presStyleIdx="2" presStyleCnt="7">
        <dgm:presLayoutVars>
          <dgm:bulletEnabled val="1"/>
        </dgm:presLayoutVars>
      </dgm:prSet>
      <dgm:spPr/>
    </dgm:pt>
    <dgm:pt modelId="{E716E06D-B5E7-F747-A7B4-9A8F16E2825E}" type="pres">
      <dgm:prSet presAssocID="{A79E5EFF-8496-BC4C-8FBA-4AEE83D24A5E}" presName="sibTrans" presStyleLbl="sibTrans2D1" presStyleIdx="2" presStyleCnt="6"/>
      <dgm:spPr/>
    </dgm:pt>
    <dgm:pt modelId="{09C5FB9F-C67F-1243-9278-BBA528E7A7B0}" type="pres">
      <dgm:prSet presAssocID="{A79E5EFF-8496-BC4C-8FBA-4AEE83D24A5E}" presName="connectorText" presStyleLbl="sibTrans2D1" presStyleIdx="2" presStyleCnt="6"/>
      <dgm:spPr/>
    </dgm:pt>
    <dgm:pt modelId="{0B49DA9D-E3A6-D24F-8F3D-713DB66644E3}" type="pres">
      <dgm:prSet presAssocID="{8B3D2DE5-51D1-E547-80FE-A5AE48107329}" presName="node" presStyleLbl="node1" presStyleIdx="3" presStyleCnt="7">
        <dgm:presLayoutVars>
          <dgm:bulletEnabled val="1"/>
        </dgm:presLayoutVars>
      </dgm:prSet>
      <dgm:spPr/>
    </dgm:pt>
    <dgm:pt modelId="{8B71D588-9992-FC49-84E4-8CDA938B271D}" type="pres">
      <dgm:prSet presAssocID="{57E1EDF7-ED70-9445-AE75-76F2209B31D5}" presName="sibTrans" presStyleLbl="sibTrans2D1" presStyleIdx="3" presStyleCnt="6"/>
      <dgm:spPr/>
    </dgm:pt>
    <dgm:pt modelId="{B0953450-8330-E34C-9882-7557E9BD288E}" type="pres">
      <dgm:prSet presAssocID="{57E1EDF7-ED70-9445-AE75-76F2209B31D5}" presName="connectorText" presStyleLbl="sibTrans2D1" presStyleIdx="3" presStyleCnt="6"/>
      <dgm:spPr/>
    </dgm:pt>
    <dgm:pt modelId="{F818CDF2-CBB9-624F-A939-375453032611}" type="pres">
      <dgm:prSet presAssocID="{1894ED7A-2A1E-5F45-B749-23B28B79EC83}" presName="node" presStyleLbl="node1" presStyleIdx="4" presStyleCnt="7">
        <dgm:presLayoutVars>
          <dgm:bulletEnabled val="1"/>
        </dgm:presLayoutVars>
      </dgm:prSet>
      <dgm:spPr/>
    </dgm:pt>
    <dgm:pt modelId="{A13DE85A-E755-EB4C-A093-AF8B415F960B}" type="pres">
      <dgm:prSet presAssocID="{7BEF37BC-4614-944D-A45C-FF648963E9EE}" presName="sibTrans" presStyleLbl="sibTrans2D1" presStyleIdx="4" presStyleCnt="6"/>
      <dgm:spPr/>
    </dgm:pt>
    <dgm:pt modelId="{7BD6DDF1-377C-F14C-91BF-8ED0034B40FF}" type="pres">
      <dgm:prSet presAssocID="{7BEF37BC-4614-944D-A45C-FF648963E9EE}" presName="connectorText" presStyleLbl="sibTrans2D1" presStyleIdx="4" presStyleCnt="6"/>
      <dgm:spPr/>
    </dgm:pt>
    <dgm:pt modelId="{CE3712CF-2CDE-DA48-B00C-BD9640C21FD8}" type="pres">
      <dgm:prSet presAssocID="{1DD3DC00-14E6-6342-8ED5-4511FEE3EC2B}" presName="node" presStyleLbl="node1" presStyleIdx="5" presStyleCnt="7">
        <dgm:presLayoutVars>
          <dgm:bulletEnabled val="1"/>
        </dgm:presLayoutVars>
      </dgm:prSet>
      <dgm:spPr/>
    </dgm:pt>
    <dgm:pt modelId="{3C9EFC32-9445-1748-B323-79DDE5DE6D7D}" type="pres">
      <dgm:prSet presAssocID="{A6E8AD8C-DB7E-7C40-A44A-32517AB44F76}" presName="sibTrans" presStyleLbl="sibTrans2D1" presStyleIdx="5" presStyleCnt="6"/>
      <dgm:spPr/>
    </dgm:pt>
    <dgm:pt modelId="{0EB056A4-EA92-6648-82BB-A1DB659B2AFB}" type="pres">
      <dgm:prSet presAssocID="{A6E8AD8C-DB7E-7C40-A44A-32517AB44F76}" presName="connectorText" presStyleLbl="sibTrans2D1" presStyleIdx="5" presStyleCnt="6"/>
      <dgm:spPr/>
    </dgm:pt>
    <dgm:pt modelId="{94F0675F-93E6-734F-8231-B332E9DA51CC}" type="pres">
      <dgm:prSet presAssocID="{45684AE9-3930-AB45-8BAD-D9D9EF4CCEA0}" presName="node" presStyleLbl="node1" presStyleIdx="6" presStyleCnt="7">
        <dgm:presLayoutVars>
          <dgm:bulletEnabled val="1"/>
        </dgm:presLayoutVars>
      </dgm:prSet>
      <dgm:spPr/>
    </dgm:pt>
  </dgm:ptLst>
  <dgm:cxnLst>
    <dgm:cxn modelId="{1A4AF504-18E9-D044-96FA-4F5FD09A9902}" srcId="{6C7D41E0-B6C7-9E47-A67A-A741B42B5C3B}" destId="{8B3D2DE5-51D1-E547-80FE-A5AE48107329}" srcOrd="3" destOrd="0" parTransId="{938F4C7B-8B69-AA43-BD17-1135E0CD2D86}" sibTransId="{57E1EDF7-ED70-9445-AE75-76F2209B31D5}"/>
    <dgm:cxn modelId="{D923CC25-3A6D-9C43-8D11-21D1C46BFAB8}" type="presOf" srcId="{A79E5EFF-8496-BC4C-8FBA-4AEE83D24A5E}" destId="{E716E06D-B5E7-F747-A7B4-9A8F16E2825E}" srcOrd="0" destOrd="0" presId="urn:microsoft.com/office/officeart/2005/8/layout/process5"/>
    <dgm:cxn modelId="{ED6CEE25-F20E-0248-A313-0436DBA7F557}" type="presOf" srcId="{6C7D41E0-B6C7-9E47-A67A-A741B42B5C3B}" destId="{78F2F784-4ED1-8740-829D-FA14E1AC71DB}" srcOrd="0" destOrd="0" presId="urn:microsoft.com/office/officeart/2005/8/layout/process5"/>
    <dgm:cxn modelId="{557D1A3A-13C2-1148-8821-C719A9239B65}" srcId="{6C7D41E0-B6C7-9E47-A67A-A741B42B5C3B}" destId="{45684AE9-3930-AB45-8BAD-D9D9EF4CCEA0}" srcOrd="6" destOrd="0" parTransId="{F3DCE2E6-0C22-384F-950A-64194393F7B8}" sibTransId="{DBD39BAE-08D6-E547-84AB-45FD62B8CD46}"/>
    <dgm:cxn modelId="{A046613D-91E2-7B4B-8F28-B93D05A2002A}" type="presOf" srcId="{A6E8AD8C-DB7E-7C40-A44A-32517AB44F76}" destId="{3C9EFC32-9445-1748-B323-79DDE5DE6D7D}" srcOrd="0" destOrd="0" presId="urn:microsoft.com/office/officeart/2005/8/layout/process5"/>
    <dgm:cxn modelId="{22B53F3F-8343-AB45-B038-53E40A58308D}" srcId="{6C7D41E0-B6C7-9E47-A67A-A741B42B5C3B}" destId="{1DD3DC00-14E6-6342-8ED5-4511FEE3EC2B}" srcOrd="5" destOrd="0" parTransId="{CE3F9C84-F384-4D4B-AA44-F5CB8B0F1D1A}" sibTransId="{A6E8AD8C-DB7E-7C40-A44A-32517AB44F76}"/>
    <dgm:cxn modelId="{930ABE48-CCCA-B747-BE89-4B4BDFF9F80F}" type="presOf" srcId="{A79E5EFF-8496-BC4C-8FBA-4AEE83D24A5E}" destId="{09C5FB9F-C67F-1243-9278-BBA528E7A7B0}" srcOrd="1" destOrd="0" presId="urn:microsoft.com/office/officeart/2005/8/layout/process5"/>
    <dgm:cxn modelId="{95F68F4B-C4EE-4F47-B3A9-B93BF1D9130D}" srcId="{6C7D41E0-B6C7-9E47-A67A-A741B42B5C3B}" destId="{626524DE-D9B2-6B4F-9EEF-CD9A8D56E7BD}" srcOrd="2" destOrd="0" parTransId="{207C5E71-AC1C-374E-A10A-1108A1DE15E4}" sibTransId="{A79E5EFF-8496-BC4C-8FBA-4AEE83D24A5E}"/>
    <dgm:cxn modelId="{7F657650-99E1-9F4C-8B9E-6A8AADDDAFC2}" type="presOf" srcId="{7BEF37BC-4614-944D-A45C-FF648963E9EE}" destId="{7BD6DDF1-377C-F14C-91BF-8ED0034B40FF}" srcOrd="1" destOrd="0" presId="urn:microsoft.com/office/officeart/2005/8/layout/process5"/>
    <dgm:cxn modelId="{70D01370-4584-3A4B-93B2-907E34B517A9}" type="presOf" srcId="{2B57B697-4355-464C-931C-89667C19DBB2}" destId="{7C7BCC29-F9A9-3443-AD7C-EC67A10058DB}" srcOrd="1" destOrd="0" presId="urn:microsoft.com/office/officeart/2005/8/layout/process5"/>
    <dgm:cxn modelId="{0F82DD71-7740-C548-9373-5FF8F6BBCD1D}" srcId="{6C7D41E0-B6C7-9E47-A67A-A741B42B5C3B}" destId="{E93C65BE-4CEB-4D4B-87EE-D6166FD1628A}" srcOrd="0" destOrd="0" parTransId="{E19D18CA-4316-A742-AB05-2DCDDB797730}" sibTransId="{2B57B697-4355-464C-931C-89667C19DBB2}"/>
    <dgm:cxn modelId="{F1008876-12B4-3746-B1A3-31D87D7339BD}" type="presOf" srcId="{34B40ECF-68D4-3F4A-BA05-DEB1085B6B5E}" destId="{20099A93-4F0B-3D40-9BF7-75DA8AD3B4A0}" srcOrd="1" destOrd="0" presId="urn:microsoft.com/office/officeart/2005/8/layout/process5"/>
    <dgm:cxn modelId="{83B56877-CB39-354C-BE4B-7EC8CD83A490}" type="presOf" srcId="{626524DE-D9B2-6B4F-9EEF-CD9A8D56E7BD}" destId="{56781D18-3BCF-0041-A0DD-F39CD5C824FE}" srcOrd="0" destOrd="0" presId="urn:microsoft.com/office/officeart/2005/8/layout/process5"/>
    <dgm:cxn modelId="{1EEC668C-766D-E148-8574-90024B4CEB07}" type="presOf" srcId="{45684AE9-3930-AB45-8BAD-D9D9EF4CCEA0}" destId="{94F0675F-93E6-734F-8231-B332E9DA51CC}" srcOrd="0" destOrd="0" presId="urn:microsoft.com/office/officeart/2005/8/layout/process5"/>
    <dgm:cxn modelId="{61707491-1EFE-E14C-A71D-2FFD24AB2B92}" type="presOf" srcId="{8B3D2DE5-51D1-E547-80FE-A5AE48107329}" destId="{0B49DA9D-E3A6-D24F-8F3D-713DB66644E3}" srcOrd="0" destOrd="0" presId="urn:microsoft.com/office/officeart/2005/8/layout/process5"/>
    <dgm:cxn modelId="{19164392-8837-454B-93B8-468B3EBDFEA9}" type="presOf" srcId="{57E1EDF7-ED70-9445-AE75-76F2209B31D5}" destId="{B0953450-8330-E34C-9882-7557E9BD288E}" srcOrd="1" destOrd="0" presId="urn:microsoft.com/office/officeart/2005/8/layout/process5"/>
    <dgm:cxn modelId="{42529096-898C-B742-B761-3797F35F21C7}" type="presOf" srcId="{34B40ECF-68D4-3F4A-BA05-DEB1085B6B5E}" destId="{AA2FD14E-C632-B844-8D32-127859495014}" srcOrd="0" destOrd="0" presId="urn:microsoft.com/office/officeart/2005/8/layout/process5"/>
    <dgm:cxn modelId="{4B5757A4-973D-5D44-9040-0A15DD2472D3}" type="presOf" srcId="{7BEF37BC-4614-944D-A45C-FF648963E9EE}" destId="{A13DE85A-E755-EB4C-A093-AF8B415F960B}" srcOrd="0" destOrd="0" presId="urn:microsoft.com/office/officeart/2005/8/layout/process5"/>
    <dgm:cxn modelId="{7DE52EBD-5660-5546-B13F-6D305F32A433}" type="presOf" srcId="{3B41DE79-1874-C843-B830-52E543A48ECA}" destId="{FCBA5751-260C-6F4B-9876-8A12B5F47EAE}" srcOrd="0" destOrd="0" presId="urn:microsoft.com/office/officeart/2005/8/layout/process5"/>
    <dgm:cxn modelId="{CE540BCE-BC64-E244-A9AD-E73ABC5C6A61}" type="presOf" srcId="{2B57B697-4355-464C-931C-89667C19DBB2}" destId="{FB0073E0-D4DB-0044-9375-EF03FD95EBB2}" srcOrd="0" destOrd="0" presId="urn:microsoft.com/office/officeart/2005/8/layout/process5"/>
    <dgm:cxn modelId="{4036DACF-E4F2-4248-8F59-61106C4070EA}" type="presOf" srcId="{E93C65BE-4CEB-4D4B-87EE-D6166FD1628A}" destId="{38556906-D86B-074B-8FAB-770446DDDE1D}" srcOrd="0" destOrd="0" presId="urn:microsoft.com/office/officeart/2005/8/layout/process5"/>
    <dgm:cxn modelId="{42C82CD0-A5BF-E54B-88DE-F9107EAC8944}" srcId="{6C7D41E0-B6C7-9E47-A67A-A741B42B5C3B}" destId="{3B41DE79-1874-C843-B830-52E543A48ECA}" srcOrd="1" destOrd="0" parTransId="{573D7A29-DE27-BD4E-861C-02DFF224E80A}" sibTransId="{34B40ECF-68D4-3F4A-BA05-DEB1085B6B5E}"/>
    <dgm:cxn modelId="{FD5BDBD8-F7B9-C84D-B828-B4F480CFBF6F}" type="presOf" srcId="{1DD3DC00-14E6-6342-8ED5-4511FEE3EC2B}" destId="{CE3712CF-2CDE-DA48-B00C-BD9640C21FD8}" srcOrd="0" destOrd="0" presId="urn:microsoft.com/office/officeart/2005/8/layout/process5"/>
    <dgm:cxn modelId="{D2853DDF-0AFF-4D49-ABE0-05334FB679A9}" srcId="{6C7D41E0-B6C7-9E47-A67A-A741B42B5C3B}" destId="{1894ED7A-2A1E-5F45-B749-23B28B79EC83}" srcOrd="4" destOrd="0" parTransId="{C9F45728-27D8-E64D-8A1E-DC2BAFA21AAB}" sibTransId="{7BEF37BC-4614-944D-A45C-FF648963E9EE}"/>
    <dgm:cxn modelId="{873623ED-46E8-DD4C-8B66-5344E613FF9B}" type="presOf" srcId="{1894ED7A-2A1E-5F45-B749-23B28B79EC83}" destId="{F818CDF2-CBB9-624F-A939-375453032611}" srcOrd="0" destOrd="0" presId="urn:microsoft.com/office/officeart/2005/8/layout/process5"/>
    <dgm:cxn modelId="{ACEE32EE-5FC3-D44E-BE21-B3A89A37AA75}" type="presOf" srcId="{57E1EDF7-ED70-9445-AE75-76F2209B31D5}" destId="{8B71D588-9992-FC49-84E4-8CDA938B271D}" srcOrd="0" destOrd="0" presId="urn:microsoft.com/office/officeart/2005/8/layout/process5"/>
    <dgm:cxn modelId="{74C3DBF4-A148-6942-B0DB-21AFEF3EEBC3}" type="presOf" srcId="{A6E8AD8C-DB7E-7C40-A44A-32517AB44F76}" destId="{0EB056A4-EA92-6648-82BB-A1DB659B2AFB}" srcOrd="1" destOrd="0" presId="urn:microsoft.com/office/officeart/2005/8/layout/process5"/>
    <dgm:cxn modelId="{CE6EDCD9-6C6A-BF4E-A044-38AEB837A7D9}" type="presParOf" srcId="{78F2F784-4ED1-8740-829D-FA14E1AC71DB}" destId="{38556906-D86B-074B-8FAB-770446DDDE1D}" srcOrd="0" destOrd="0" presId="urn:microsoft.com/office/officeart/2005/8/layout/process5"/>
    <dgm:cxn modelId="{A30179CC-4F76-1E4E-8E8B-FC7AA433E70F}" type="presParOf" srcId="{78F2F784-4ED1-8740-829D-FA14E1AC71DB}" destId="{FB0073E0-D4DB-0044-9375-EF03FD95EBB2}" srcOrd="1" destOrd="0" presId="urn:microsoft.com/office/officeart/2005/8/layout/process5"/>
    <dgm:cxn modelId="{370281DB-276E-0646-8C03-299D54537031}" type="presParOf" srcId="{FB0073E0-D4DB-0044-9375-EF03FD95EBB2}" destId="{7C7BCC29-F9A9-3443-AD7C-EC67A10058DB}" srcOrd="0" destOrd="0" presId="urn:microsoft.com/office/officeart/2005/8/layout/process5"/>
    <dgm:cxn modelId="{377710DE-4D32-F64F-A25E-8828EC5140D5}" type="presParOf" srcId="{78F2F784-4ED1-8740-829D-FA14E1AC71DB}" destId="{FCBA5751-260C-6F4B-9876-8A12B5F47EAE}" srcOrd="2" destOrd="0" presId="urn:microsoft.com/office/officeart/2005/8/layout/process5"/>
    <dgm:cxn modelId="{C43D3FEE-5B06-494A-AD6F-23E59DC2AE96}" type="presParOf" srcId="{78F2F784-4ED1-8740-829D-FA14E1AC71DB}" destId="{AA2FD14E-C632-B844-8D32-127859495014}" srcOrd="3" destOrd="0" presId="urn:microsoft.com/office/officeart/2005/8/layout/process5"/>
    <dgm:cxn modelId="{33165395-1D91-824F-BDA4-BB4559721E5C}" type="presParOf" srcId="{AA2FD14E-C632-B844-8D32-127859495014}" destId="{20099A93-4F0B-3D40-9BF7-75DA8AD3B4A0}" srcOrd="0" destOrd="0" presId="urn:microsoft.com/office/officeart/2005/8/layout/process5"/>
    <dgm:cxn modelId="{0ED9C846-1DEA-2649-AAEF-FE2636AEAE46}" type="presParOf" srcId="{78F2F784-4ED1-8740-829D-FA14E1AC71DB}" destId="{56781D18-3BCF-0041-A0DD-F39CD5C824FE}" srcOrd="4" destOrd="0" presId="urn:microsoft.com/office/officeart/2005/8/layout/process5"/>
    <dgm:cxn modelId="{AC068DCF-4B4F-7742-8A7B-FE0C7A27A4BA}" type="presParOf" srcId="{78F2F784-4ED1-8740-829D-FA14E1AC71DB}" destId="{E716E06D-B5E7-F747-A7B4-9A8F16E2825E}" srcOrd="5" destOrd="0" presId="urn:microsoft.com/office/officeart/2005/8/layout/process5"/>
    <dgm:cxn modelId="{6D034414-38E4-A242-8330-FB62564463F9}" type="presParOf" srcId="{E716E06D-B5E7-F747-A7B4-9A8F16E2825E}" destId="{09C5FB9F-C67F-1243-9278-BBA528E7A7B0}" srcOrd="0" destOrd="0" presId="urn:microsoft.com/office/officeart/2005/8/layout/process5"/>
    <dgm:cxn modelId="{F43A55DE-55A7-FF47-8182-7ABE6480415B}" type="presParOf" srcId="{78F2F784-4ED1-8740-829D-FA14E1AC71DB}" destId="{0B49DA9D-E3A6-D24F-8F3D-713DB66644E3}" srcOrd="6" destOrd="0" presId="urn:microsoft.com/office/officeart/2005/8/layout/process5"/>
    <dgm:cxn modelId="{41A8136C-6A3F-0D43-BA8A-FE95A5C62E5D}" type="presParOf" srcId="{78F2F784-4ED1-8740-829D-FA14E1AC71DB}" destId="{8B71D588-9992-FC49-84E4-8CDA938B271D}" srcOrd="7" destOrd="0" presId="urn:microsoft.com/office/officeart/2005/8/layout/process5"/>
    <dgm:cxn modelId="{25D21BE5-05D2-2B45-859A-234E3E9E1268}" type="presParOf" srcId="{8B71D588-9992-FC49-84E4-8CDA938B271D}" destId="{B0953450-8330-E34C-9882-7557E9BD288E}" srcOrd="0" destOrd="0" presId="urn:microsoft.com/office/officeart/2005/8/layout/process5"/>
    <dgm:cxn modelId="{BADF5786-FDCB-EA4C-997C-1BA719330B2C}" type="presParOf" srcId="{78F2F784-4ED1-8740-829D-FA14E1AC71DB}" destId="{F818CDF2-CBB9-624F-A939-375453032611}" srcOrd="8" destOrd="0" presId="urn:microsoft.com/office/officeart/2005/8/layout/process5"/>
    <dgm:cxn modelId="{F5EAB798-D84A-9E47-8893-F7291B519EC4}" type="presParOf" srcId="{78F2F784-4ED1-8740-829D-FA14E1AC71DB}" destId="{A13DE85A-E755-EB4C-A093-AF8B415F960B}" srcOrd="9" destOrd="0" presId="urn:microsoft.com/office/officeart/2005/8/layout/process5"/>
    <dgm:cxn modelId="{081F87AA-CC4C-9246-B4BB-757197DA53B8}" type="presParOf" srcId="{A13DE85A-E755-EB4C-A093-AF8B415F960B}" destId="{7BD6DDF1-377C-F14C-91BF-8ED0034B40FF}" srcOrd="0" destOrd="0" presId="urn:microsoft.com/office/officeart/2005/8/layout/process5"/>
    <dgm:cxn modelId="{737E960D-3905-0F45-A9ED-172585D7A9C8}" type="presParOf" srcId="{78F2F784-4ED1-8740-829D-FA14E1AC71DB}" destId="{CE3712CF-2CDE-DA48-B00C-BD9640C21FD8}" srcOrd="10" destOrd="0" presId="urn:microsoft.com/office/officeart/2005/8/layout/process5"/>
    <dgm:cxn modelId="{2C5AB1D4-EEE3-7945-94AF-7BCC1C84967F}" type="presParOf" srcId="{78F2F784-4ED1-8740-829D-FA14E1AC71DB}" destId="{3C9EFC32-9445-1748-B323-79DDE5DE6D7D}" srcOrd="11" destOrd="0" presId="urn:microsoft.com/office/officeart/2005/8/layout/process5"/>
    <dgm:cxn modelId="{C12C7C51-1C47-2B4D-8A70-9AF4156665B6}" type="presParOf" srcId="{3C9EFC32-9445-1748-B323-79DDE5DE6D7D}" destId="{0EB056A4-EA92-6648-82BB-A1DB659B2AFB}" srcOrd="0" destOrd="0" presId="urn:microsoft.com/office/officeart/2005/8/layout/process5"/>
    <dgm:cxn modelId="{7A3F29D7-F16F-0044-9A0D-BD5BE0644228}" type="presParOf" srcId="{78F2F784-4ED1-8740-829D-FA14E1AC71DB}" destId="{94F0675F-93E6-734F-8231-B332E9DA51CC}" srcOrd="12"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46504B-FA8C-9F40-8B24-F8483B70AD09}" type="doc">
      <dgm:prSet loTypeId="urn:microsoft.com/office/officeart/2005/8/layout/gear1" loCatId="" qsTypeId="urn:microsoft.com/office/officeart/2005/8/quickstyle/simple5" qsCatId="simple" csTypeId="urn:microsoft.com/office/officeart/2005/8/colors/accent1_2" csCatId="accent1" phldr="1"/>
      <dgm:spPr/>
    </dgm:pt>
    <dgm:pt modelId="{E73F8ED5-69E0-2F4F-A5B3-9DE86246F5B9}">
      <dgm:prSet phldrT="[文本]"/>
      <dgm:spPr/>
      <dgm:t>
        <a:bodyPr/>
        <a:lstStyle/>
        <a:p>
          <a:r>
            <a:rPr lang="zh-CN" altLang="en-US" dirty="0">
              <a:latin typeface="Microsoft YaHei" panose="020B0503020204020204" pitchFamily="34" charset="-122"/>
              <a:ea typeface="Microsoft YaHei" panose="020B0503020204020204" pitchFamily="34" charset="-122"/>
            </a:rPr>
            <a:t>数据层面</a:t>
          </a:r>
        </a:p>
      </dgm:t>
    </dgm:pt>
    <dgm:pt modelId="{4EF90357-0F5B-744D-B454-AD17FEA19ED7}" type="parTrans" cxnId="{95BF4DA7-F64E-E948-BB9B-7C1BA5D3BB24}">
      <dgm:prSet/>
      <dgm:spPr/>
      <dgm:t>
        <a:bodyPr/>
        <a:lstStyle/>
        <a:p>
          <a:endParaRPr lang="zh-CN" altLang="en-US"/>
        </a:p>
      </dgm:t>
    </dgm:pt>
    <dgm:pt modelId="{9C280980-F5F8-3945-A9C6-B4FE60439ECD}" type="sibTrans" cxnId="{95BF4DA7-F64E-E948-BB9B-7C1BA5D3BB24}">
      <dgm:prSet/>
      <dgm:spPr/>
      <dgm:t>
        <a:bodyPr/>
        <a:lstStyle/>
        <a:p>
          <a:endParaRPr lang="zh-CN" altLang="en-US"/>
        </a:p>
      </dgm:t>
    </dgm:pt>
    <dgm:pt modelId="{A6343A77-9DF2-2440-9FC3-6083F96D53B0}">
      <dgm:prSet phldrT="[文本]"/>
      <dgm:spPr/>
      <dgm:t>
        <a:bodyPr/>
        <a:lstStyle/>
        <a:p>
          <a:r>
            <a:rPr lang="zh-CN" altLang="en-US" dirty="0">
              <a:latin typeface="Microsoft YaHei" panose="020B0503020204020204" pitchFamily="34" charset="-122"/>
              <a:ea typeface="Microsoft YaHei" panose="020B0503020204020204" pitchFamily="34" charset="-122"/>
            </a:rPr>
            <a:t>模型层面</a:t>
          </a:r>
        </a:p>
      </dgm:t>
    </dgm:pt>
    <dgm:pt modelId="{CA04E808-53D3-B542-A7C3-05B03ED4B26E}" type="parTrans" cxnId="{8C434373-EBE4-644E-A443-D0CB4E883DAD}">
      <dgm:prSet/>
      <dgm:spPr/>
      <dgm:t>
        <a:bodyPr/>
        <a:lstStyle/>
        <a:p>
          <a:endParaRPr lang="zh-CN" altLang="en-US"/>
        </a:p>
      </dgm:t>
    </dgm:pt>
    <dgm:pt modelId="{D9D011DB-887D-6342-A294-44A74D8BFBAC}" type="sibTrans" cxnId="{8C434373-EBE4-644E-A443-D0CB4E883DAD}">
      <dgm:prSet/>
      <dgm:spPr/>
      <dgm:t>
        <a:bodyPr/>
        <a:lstStyle/>
        <a:p>
          <a:endParaRPr lang="zh-CN" altLang="en-US"/>
        </a:p>
      </dgm:t>
    </dgm:pt>
    <dgm:pt modelId="{882A3D41-1A4A-A146-9716-FF5526A1175D}">
      <dgm:prSet phldrT="[文本]"/>
      <dgm:spPr/>
      <dgm:t>
        <a:bodyPr/>
        <a:lstStyle/>
        <a:p>
          <a:r>
            <a:rPr lang="zh-CN" altLang="en-US" dirty="0">
              <a:latin typeface="Microsoft YaHei" panose="020B0503020204020204" pitchFamily="34" charset="-122"/>
              <a:ea typeface="Microsoft YaHei" panose="020B0503020204020204" pitchFamily="34" charset="-122"/>
            </a:rPr>
            <a:t>评估效果</a:t>
          </a:r>
        </a:p>
      </dgm:t>
    </dgm:pt>
    <dgm:pt modelId="{568E40B9-77A0-2541-AC2E-EF566F281A19}" type="parTrans" cxnId="{D6F93876-305F-204C-98DB-8A5126B0CCF9}">
      <dgm:prSet/>
      <dgm:spPr/>
      <dgm:t>
        <a:bodyPr/>
        <a:lstStyle/>
        <a:p>
          <a:endParaRPr lang="zh-CN" altLang="en-US"/>
        </a:p>
      </dgm:t>
    </dgm:pt>
    <dgm:pt modelId="{EF43FB2A-A871-E847-BF97-697B55A53BAA}" type="sibTrans" cxnId="{D6F93876-305F-204C-98DB-8A5126B0CCF9}">
      <dgm:prSet/>
      <dgm:spPr/>
      <dgm:t>
        <a:bodyPr/>
        <a:lstStyle/>
        <a:p>
          <a:endParaRPr lang="zh-CN" altLang="en-US"/>
        </a:p>
      </dgm:t>
    </dgm:pt>
    <dgm:pt modelId="{BB915AE5-D795-B04C-A603-E8986325A467}" type="pres">
      <dgm:prSet presAssocID="{2646504B-FA8C-9F40-8B24-F8483B70AD09}" presName="composite" presStyleCnt="0">
        <dgm:presLayoutVars>
          <dgm:chMax val="3"/>
          <dgm:animLvl val="lvl"/>
          <dgm:resizeHandles val="exact"/>
        </dgm:presLayoutVars>
      </dgm:prSet>
      <dgm:spPr/>
    </dgm:pt>
    <dgm:pt modelId="{DA17E334-E7F7-1441-9402-8DEE2BFFD31E}" type="pres">
      <dgm:prSet presAssocID="{E73F8ED5-69E0-2F4F-A5B3-9DE86246F5B9}" presName="gear1" presStyleLbl="node1" presStyleIdx="0" presStyleCnt="3">
        <dgm:presLayoutVars>
          <dgm:chMax val="1"/>
          <dgm:bulletEnabled val="1"/>
        </dgm:presLayoutVars>
      </dgm:prSet>
      <dgm:spPr/>
    </dgm:pt>
    <dgm:pt modelId="{7B29368A-53DF-DE47-ABB5-9AE8E464E771}" type="pres">
      <dgm:prSet presAssocID="{E73F8ED5-69E0-2F4F-A5B3-9DE86246F5B9}" presName="gear1srcNode" presStyleLbl="node1" presStyleIdx="0" presStyleCnt="3"/>
      <dgm:spPr/>
    </dgm:pt>
    <dgm:pt modelId="{A6077660-ED89-6B40-A26E-94E6223270B0}" type="pres">
      <dgm:prSet presAssocID="{E73F8ED5-69E0-2F4F-A5B3-9DE86246F5B9}" presName="gear1dstNode" presStyleLbl="node1" presStyleIdx="0" presStyleCnt="3"/>
      <dgm:spPr/>
    </dgm:pt>
    <dgm:pt modelId="{1357644C-5C17-3941-91E6-09BBABCED153}" type="pres">
      <dgm:prSet presAssocID="{A6343A77-9DF2-2440-9FC3-6083F96D53B0}" presName="gear2" presStyleLbl="node1" presStyleIdx="1" presStyleCnt="3">
        <dgm:presLayoutVars>
          <dgm:chMax val="1"/>
          <dgm:bulletEnabled val="1"/>
        </dgm:presLayoutVars>
      </dgm:prSet>
      <dgm:spPr/>
    </dgm:pt>
    <dgm:pt modelId="{72A98D49-84A5-124E-8FCE-B9CDF8A540B2}" type="pres">
      <dgm:prSet presAssocID="{A6343A77-9DF2-2440-9FC3-6083F96D53B0}" presName="gear2srcNode" presStyleLbl="node1" presStyleIdx="1" presStyleCnt="3"/>
      <dgm:spPr/>
    </dgm:pt>
    <dgm:pt modelId="{08C2A3E8-BF6E-F142-8C4D-FBBA0FA89F56}" type="pres">
      <dgm:prSet presAssocID="{A6343A77-9DF2-2440-9FC3-6083F96D53B0}" presName="gear2dstNode" presStyleLbl="node1" presStyleIdx="1" presStyleCnt="3"/>
      <dgm:spPr/>
    </dgm:pt>
    <dgm:pt modelId="{8E5BE1F6-5175-F94B-AF60-69243A6ABDDE}" type="pres">
      <dgm:prSet presAssocID="{882A3D41-1A4A-A146-9716-FF5526A1175D}" presName="gear3" presStyleLbl="node1" presStyleIdx="2" presStyleCnt="3"/>
      <dgm:spPr/>
    </dgm:pt>
    <dgm:pt modelId="{31ED0596-2135-2240-A698-DF3FDEC04231}" type="pres">
      <dgm:prSet presAssocID="{882A3D41-1A4A-A146-9716-FF5526A1175D}" presName="gear3tx" presStyleLbl="node1" presStyleIdx="2" presStyleCnt="3">
        <dgm:presLayoutVars>
          <dgm:chMax val="1"/>
          <dgm:bulletEnabled val="1"/>
        </dgm:presLayoutVars>
      </dgm:prSet>
      <dgm:spPr/>
    </dgm:pt>
    <dgm:pt modelId="{D56673BC-F4BE-A24E-BE64-8A1592247A7A}" type="pres">
      <dgm:prSet presAssocID="{882A3D41-1A4A-A146-9716-FF5526A1175D}" presName="gear3srcNode" presStyleLbl="node1" presStyleIdx="2" presStyleCnt="3"/>
      <dgm:spPr/>
    </dgm:pt>
    <dgm:pt modelId="{24343034-DABA-9847-97B0-7D309FDFAFD3}" type="pres">
      <dgm:prSet presAssocID="{882A3D41-1A4A-A146-9716-FF5526A1175D}" presName="gear3dstNode" presStyleLbl="node1" presStyleIdx="2" presStyleCnt="3"/>
      <dgm:spPr/>
    </dgm:pt>
    <dgm:pt modelId="{CAE51BE2-6993-1D45-AEED-C65F3B3BE138}" type="pres">
      <dgm:prSet presAssocID="{9C280980-F5F8-3945-A9C6-B4FE60439ECD}" presName="connector1" presStyleLbl="sibTrans2D1" presStyleIdx="0" presStyleCnt="3"/>
      <dgm:spPr/>
    </dgm:pt>
    <dgm:pt modelId="{78D41A96-5EE3-824F-9F28-A6D181ECD6FA}" type="pres">
      <dgm:prSet presAssocID="{D9D011DB-887D-6342-A294-44A74D8BFBAC}" presName="connector2" presStyleLbl="sibTrans2D1" presStyleIdx="1" presStyleCnt="3"/>
      <dgm:spPr/>
    </dgm:pt>
    <dgm:pt modelId="{A3DAD602-64DA-7A40-A380-76E0535C7738}" type="pres">
      <dgm:prSet presAssocID="{EF43FB2A-A871-E847-BF97-697B55A53BAA}" presName="connector3" presStyleLbl="sibTrans2D1" presStyleIdx="2" presStyleCnt="3"/>
      <dgm:spPr/>
    </dgm:pt>
  </dgm:ptLst>
  <dgm:cxnLst>
    <dgm:cxn modelId="{DB215E0E-8D26-F642-B29B-D52FF9C1D113}" type="presOf" srcId="{E73F8ED5-69E0-2F4F-A5B3-9DE86246F5B9}" destId="{A6077660-ED89-6B40-A26E-94E6223270B0}" srcOrd="2" destOrd="0" presId="urn:microsoft.com/office/officeart/2005/8/layout/gear1"/>
    <dgm:cxn modelId="{08C6B00F-AAF9-FE46-9C56-3978BF07A90F}" type="presOf" srcId="{9C280980-F5F8-3945-A9C6-B4FE60439ECD}" destId="{CAE51BE2-6993-1D45-AEED-C65F3B3BE138}" srcOrd="0" destOrd="0" presId="urn:microsoft.com/office/officeart/2005/8/layout/gear1"/>
    <dgm:cxn modelId="{CB03F323-FD11-DC45-9DF8-28128C00E169}" type="presOf" srcId="{882A3D41-1A4A-A146-9716-FF5526A1175D}" destId="{24343034-DABA-9847-97B0-7D309FDFAFD3}" srcOrd="3" destOrd="0" presId="urn:microsoft.com/office/officeart/2005/8/layout/gear1"/>
    <dgm:cxn modelId="{22158D29-F2FF-3843-95D2-39E3F4FEE4BB}" type="presOf" srcId="{882A3D41-1A4A-A146-9716-FF5526A1175D}" destId="{D56673BC-F4BE-A24E-BE64-8A1592247A7A}" srcOrd="2" destOrd="0" presId="urn:microsoft.com/office/officeart/2005/8/layout/gear1"/>
    <dgm:cxn modelId="{5595C32A-275D-E246-98FA-CB40CAD86EEE}" type="presOf" srcId="{A6343A77-9DF2-2440-9FC3-6083F96D53B0}" destId="{72A98D49-84A5-124E-8FCE-B9CDF8A540B2}" srcOrd="1" destOrd="0" presId="urn:microsoft.com/office/officeart/2005/8/layout/gear1"/>
    <dgm:cxn modelId="{7B374535-9746-4C47-9E22-8C9536352CB1}" type="presOf" srcId="{882A3D41-1A4A-A146-9716-FF5526A1175D}" destId="{8E5BE1F6-5175-F94B-AF60-69243A6ABDDE}" srcOrd="0" destOrd="0" presId="urn:microsoft.com/office/officeart/2005/8/layout/gear1"/>
    <dgm:cxn modelId="{58DD3355-ACAA-8248-855E-5C6C457353B4}" type="presOf" srcId="{882A3D41-1A4A-A146-9716-FF5526A1175D}" destId="{31ED0596-2135-2240-A698-DF3FDEC04231}" srcOrd="1" destOrd="0" presId="urn:microsoft.com/office/officeart/2005/8/layout/gear1"/>
    <dgm:cxn modelId="{E4B3E66D-F547-7741-879F-E1577FAE3582}" type="presOf" srcId="{EF43FB2A-A871-E847-BF97-697B55A53BAA}" destId="{A3DAD602-64DA-7A40-A380-76E0535C7738}" srcOrd="0" destOrd="0" presId="urn:microsoft.com/office/officeart/2005/8/layout/gear1"/>
    <dgm:cxn modelId="{8C434373-EBE4-644E-A443-D0CB4E883DAD}" srcId="{2646504B-FA8C-9F40-8B24-F8483B70AD09}" destId="{A6343A77-9DF2-2440-9FC3-6083F96D53B0}" srcOrd="1" destOrd="0" parTransId="{CA04E808-53D3-B542-A7C3-05B03ED4B26E}" sibTransId="{D9D011DB-887D-6342-A294-44A74D8BFBAC}"/>
    <dgm:cxn modelId="{D6F93876-305F-204C-98DB-8A5126B0CCF9}" srcId="{2646504B-FA8C-9F40-8B24-F8483B70AD09}" destId="{882A3D41-1A4A-A146-9716-FF5526A1175D}" srcOrd="2" destOrd="0" parTransId="{568E40B9-77A0-2541-AC2E-EF566F281A19}" sibTransId="{EF43FB2A-A871-E847-BF97-697B55A53BAA}"/>
    <dgm:cxn modelId="{A7912A86-70DD-434C-A29A-B6FCC5CB64AE}" type="presOf" srcId="{2646504B-FA8C-9F40-8B24-F8483B70AD09}" destId="{BB915AE5-D795-B04C-A603-E8986325A467}" srcOrd="0" destOrd="0" presId="urn:microsoft.com/office/officeart/2005/8/layout/gear1"/>
    <dgm:cxn modelId="{02DB7598-01DF-FD47-850C-84169DAA20D5}" type="presOf" srcId="{E73F8ED5-69E0-2F4F-A5B3-9DE86246F5B9}" destId="{7B29368A-53DF-DE47-ABB5-9AE8E464E771}" srcOrd="1" destOrd="0" presId="urn:microsoft.com/office/officeart/2005/8/layout/gear1"/>
    <dgm:cxn modelId="{95BF4DA7-F64E-E948-BB9B-7C1BA5D3BB24}" srcId="{2646504B-FA8C-9F40-8B24-F8483B70AD09}" destId="{E73F8ED5-69E0-2F4F-A5B3-9DE86246F5B9}" srcOrd="0" destOrd="0" parTransId="{4EF90357-0F5B-744D-B454-AD17FEA19ED7}" sibTransId="{9C280980-F5F8-3945-A9C6-B4FE60439ECD}"/>
    <dgm:cxn modelId="{85EFD8A7-AE78-7A4F-9B30-FB052294DC07}" type="presOf" srcId="{E73F8ED5-69E0-2F4F-A5B3-9DE86246F5B9}" destId="{DA17E334-E7F7-1441-9402-8DEE2BFFD31E}" srcOrd="0" destOrd="0" presId="urn:microsoft.com/office/officeart/2005/8/layout/gear1"/>
    <dgm:cxn modelId="{35BF11B7-10DD-4040-AEA0-E9CF8FB11750}" type="presOf" srcId="{A6343A77-9DF2-2440-9FC3-6083F96D53B0}" destId="{08C2A3E8-BF6E-F142-8C4D-FBBA0FA89F56}" srcOrd="2" destOrd="0" presId="urn:microsoft.com/office/officeart/2005/8/layout/gear1"/>
    <dgm:cxn modelId="{6F3EFCBA-FF72-434C-BA3D-3A8C8C955B97}" type="presOf" srcId="{D9D011DB-887D-6342-A294-44A74D8BFBAC}" destId="{78D41A96-5EE3-824F-9F28-A6D181ECD6FA}" srcOrd="0" destOrd="0" presId="urn:microsoft.com/office/officeart/2005/8/layout/gear1"/>
    <dgm:cxn modelId="{5C3732C7-B2BE-0A4B-8C62-06FE634FAB2E}" type="presOf" srcId="{A6343A77-9DF2-2440-9FC3-6083F96D53B0}" destId="{1357644C-5C17-3941-91E6-09BBABCED153}" srcOrd="0" destOrd="0" presId="urn:microsoft.com/office/officeart/2005/8/layout/gear1"/>
    <dgm:cxn modelId="{C1C52B29-9EC4-FA4B-9C98-9C8E30179AA0}" type="presParOf" srcId="{BB915AE5-D795-B04C-A603-E8986325A467}" destId="{DA17E334-E7F7-1441-9402-8DEE2BFFD31E}" srcOrd="0" destOrd="0" presId="urn:microsoft.com/office/officeart/2005/8/layout/gear1"/>
    <dgm:cxn modelId="{70540BBA-1F60-2648-BD99-9F3A6729A1F7}" type="presParOf" srcId="{BB915AE5-D795-B04C-A603-E8986325A467}" destId="{7B29368A-53DF-DE47-ABB5-9AE8E464E771}" srcOrd="1" destOrd="0" presId="urn:microsoft.com/office/officeart/2005/8/layout/gear1"/>
    <dgm:cxn modelId="{47FB76FE-F7E4-DE41-B564-E494EE6357A7}" type="presParOf" srcId="{BB915AE5-D795-B04C-A603-E8986325A467}" destId="{A6077660-ED89-6B40-A26E-94E6223270B0}" srcOrd="2" destOrd="0" presId="urn:microsoft.com/office/officeart/2005/8/layout/gear1"/>
    <dgm:cxn modelId="{2809FA88-5800-4841-B5B3-E600460E6191}" type="presParOf" srcId="{BB915AE5-D795-B04C-A603-E8986325A467}" destId="{1357644C-5C17-3941-91E6-09BBABCED153}" srcOrd="3" destOrd="0" presId="urn:microsoft.com/office/officeart/2005/8/layout/gear1"/>
    <dgm:cxn modelId="{031FB43C-D446-3C4F-8CD3-8E12699EB81F}" type="presParOf" srcId="{BB915AE5-D795-B04C-A603-E8986325A467}" destId="{72A98D49-84A5-124E-8FCE-B9CDF8A540B2}" srcOrd="4" destOrd="0" presId="urn:microsoft.com/office/officeart/2005/8/layout/gear1"/>
    <dgm:cxn modelId="{9CA08CFB-F618-A14C-94CF-EC4E27113043}" type="presParOf" srcId="{BB915AE5-D795-B04C-A603-E8986325A467}" destId="{08C2A3E8-BF6E-F142-8C4D-FBBA0FA89F56}" srcOrd="5" destOrd="0" presId="urn:microsoft.com/office/officeart/2005/8/layout/gear1"/>
    <dgm:cxn modelId="{DAE84C98-1A2D-5448-A1F5-CC7BA35B9B3B}" type="presParOf" srcId="{BB915AE5-D795-B04C-A603-E8986325A467}" destId="{8E5BE1F6-5175-F94B-AF60-69243A6ABDDE}" srcOrd="6" destOrd="0" presId="urn:microsoft.com/office/officeart/2005/8/layout/gear1"/>
    <dgm:cxn modelId="{71BE0FC5-617F-5547-9F96-9B3C9CB8E167}" type="presParOf" srcId="{BB915AE5-D795-B04C-A603-E8986325A467}" destId="{31ED0596-2135-2240-A698-DF3FDEC04231}" srcOrd="7" destOrd="0" presId="urn:microsoft.com/office/officeart/2005/8/layout/gear1"/>
    <dgm:cxn modelId="{994524C1-9EBB-EF4C-8797-19383C60FD79}" type="presParOf" srcId="{BB915AE5-D795-B04C-A603-E8986325A467}" destId="{D56673BC-F4BE-A24E-BE64-8A1592247A7A}" srcOrd="8" destOrd="0" presId="urn:microsoft.com/office/officeart/2005/8/layout/gear1"/>
    <dgm:cxn modelId="{3B2C2801-24D1-9E43-BBC0-EF06894CE1C3}" type="presParOf" srcId="{BB915AE5-D795-B04C-A603-E8986325A467}" destId="{24343034-DABA-9847-97B0-7D309FDFAFD3}" srcOrd="9" destOrd="0" presId="urn:microsoft.com/office/officeart/2005/8/layout/gear1"/>
    <dgm:cxn modelId="{40792FEA-D8A7-BE4C-98D6-FAD47F76D963}" type="presParOf" srcId="{BB915AE5-D795-B04C-A603-E8986325A467}" destId="{CAE51BE2-6993-1D45-AEED-C65F3B3BE138}" srcOrd="10" destOrd="0" presId="urn:microsoft.com/office/officeart/2005/8/layout/gear1"/>
    <dgm:cxn modelId="{2C9868AD-69D5-6747-BF71-7C8BEC75E2EA}" type="presParOf" srcId="{BB915AE5-D795-B04C-A603-E8986325A467}" destId="{78D41A96-5EE3-824F-9F28-A6D181ECD6FA}" srcOrd="11" destOrd="0" presId="urn:microsoft.com/office/officeart/2005/8/layout/gear1"/>
    <dgm:cxn modelId="{85898507-D758-E044-B915-89A27CEA4CC5}" type="presParOf" srcId="{BB915AE5-D795-B04C-A603-E8986325A467}" destId="{A3DAD602-64DA-7A40-A380-76E0535C7738}" srcOrd="12" destOrd="0" presId="urn:microsoft.com/office/officeart/2005/8/layout/gear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D3FE16-FA51-654F-A2FA-03F6C3668B0C}" type="doc">
      <dgm:prSet loTypeId="urn:microsoft.com/office/officeart/2008/layout/SquareAccentList" loCatId="" qsTypeId="urn:microsoft.com/office/officeart/2005/8/quickstyle/simple1" qsCatId="simple" csTypeId="urn:microsoft.com/office/officeart/2005/8/colors/accent1_2" csCatId="accent1" phldr="1"/>
      <dgm:spPr/>
      <dgm:t>
        <a:bodyPr/>
        <a:lstStyle/>
        <a:p>
          <a:endParaRPr lang="zh-CN" altLang="en-US"/>
        </a:p>
      </dgm:t>
    </dgm:pt>
    <dgm:pt modelId="{85833200-C657-0A4F-A5BB-8FFC58E94ECF}">
      <dgm:prSet phldrT="[文本]" custT="1"/>
      <dgm:spPr/>
      <dgm:t>
        <a:bodyPr/>
        <a:lstStyle/>
        <a:p>
          <a:r>
            <a:rPr lang="zh-CN" altLang="en-US" sz="2800" dirty="0">
              <a:latin typeface="Microsoft YaHei" panose="020B0503020204020204" pitchFamily="34" charset="-122"/>
              <a:ea typeface="Microsoft YaHei" panose="020B0503020204020204" pitchFamily="34" charset="-122"/>
            </a:rPr>
            <a:t>数据去噪优化</a:t>
          </a:r>
        </a:p>
      </dgm:t>
    </dgm:pt>
    <dgm:pt modelId="{E2DE9789-06D7-034B-8A79-69E5610870FF}" type="parTrans" cxnId="{D9ED3DD3-AEDA-A14F-8526-3AFA23374D8F}">
      <dgm:prSet/>
      <dgm:spPr/>
      <dgm:t>
        <a:bodyPr/>
        <a:lstStyle/>
        <a:p>
          <a:endParaRPr lang="zh-CN" altLang="en-US"/>
        </a:p>
      </dgm:t>
    </dgm:pt>
    <dgm:pt modelId="{61106D4B-A8A4-0047-A316-7220D4D8815E}" type="sibTrans" cxnId="{D9ED3DD3-AEDA-A14F-8526-3AFA23374D8F}">
      <dgm:prSet/>
      <dgm:spPr/>
      <dgm:t>
        <a:bodyPr/>
        <a:lstStyle/>
        <a:p>
          <a:endParaRPr lang="zh-CN" altLang="en-US"/>
        </a:p>
      </dgm:t>
    </dgm:pt>
    <dgm:pt modelId="{5D185020-0F19-5A4A-9DE9-91FEF613A387}">
      <dgm:prSet phldrT="[文本]"/>
      <dgm:spPr/>
      <dgm:t>
        <a:bodyPr/>
        <a:lstStyle/>
        <a:p>
          <a:r>
            <a:rPr lang="zh-CN" altLang="en-US" dirty="0">
              <a:solidFill>
                <a:srgbClr val="000000"/>
              </a:solidFill>
              <a:latin typeface="Microsoft YaHei" panose="020B0503020204020204" pitchFamily="34" charset="-122"/>
              <a:ea typeface="Microsoft YaHei" panose="020B0503020204020204" pitchFamily="34" charset="-122"/>
            </a:rPr>
            <a:t>准确率高，召回率低，查看哪些类别和该类易混淆，训练二分类器从该类别中去噪</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或者两个类别相互混淆，用十折交叉验证（</a:t>
          </a:r>
          <a:r>
            <a:rPr lang="en-US" altLang="zh-CN" dirty="0">
              <a:solidFill>
                <a:srgbClr val="000000"/>
              </a:solidFill>
              <a:latin typeface="Microsoft YaHei" panose="020B0503020204020204" pitchFamily="34" charset="-122"/>
              <a:ea typeface="Microsoft YaHei" panose="020B0503020204020204" pitchFamily="34" charset="-122"/>
            </a:rPr>
            <a:t>9</a:t>
          </a:r>
          <a:r>
            <a:rPr lang="zh-CN" altLang="en-US" dirty="0">
              <a:solidFill>
                <a:srgbClr val="000000"/>
              </a:solidFill>
              <a:latin typeface="Microsoft YaHei" panose="020B0503020204020204" pitchFamily="34" charset="-122"/>
              <a:ea typeface="Microsoft YaHei" panose="020B0503020204020204" pitchFamily="34" charset="-122"/>
            </a:rPr>
            <a:t>份数据训练，对</a:t>
          </a:r>
          <a:r>
            <a:rPr lang="en-US" altLang="zh-CN" dirty="0">
              <a:solidFill>
                <a:srgbClr val="000000"/>
              </a:solidFill>
              <a:latin typeface="Microsoft YaHei" panose="020B0503020204020204" pitchFamily="34" charset="-122"/>
              <a:ea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rPr>
            <a:t>份数据去噪，循环操作）去噪</a:t>
          </a:r>
          <a:endParaRPr lang="zh-CN" altLang="en-US" dirty="0">
            <a:latin typeface="Microsoft YaHei" panose="020B0503020204020204" pitchFamily="34" charset="-122"/>
            <a:ea typeface="Microsoft YaHei" panose="020B0503020204020204" pitchFamily="34" charset="-122"/>
          </a:endParaRPr>
        </a:p>
      </dgm:t>
    </dgm:pt>
    <dgm:pt modelId="{68D1B75B-C1B5-9047-A2A9-E5867896B5D7}" type="parTrans" cxnId="{FD6BAC7C-C378-2F46-9520-559C333712A9}">
      <dgm:prSet/>
      <dgm:spPr/>
      <dgm:t>
        <a:bodyPr/>
        <a:lstStyle/>
        <a:p>
          <a:endParaRPr lang="zh-CN" altLang="en-US"/>
        </a:p>
      </dgm:t>
    </dgm:pt>
    <dgm:pt modelId="{FEDEC5D7-B00A-E943-AB97-4A4064D830AF}" type="sibTrans" cxnId="{FD6BAC7C-C378-2F46-9520-559C333712A9}">
      <dgm:prSet/>
      <dgm:spPr/>
      <dgm:t>
        <a:bodyPr/>
        <a:lstStyle/>
        <a:p>
          <a:endParaRPr lang="zh-CN" altLang="en-US"/>
        </a:p>
      </dgm:t>
    </dgm:pt>
    <dgm:pt modelId="{CCFC31C0-65D0-1B4A-BCBF-BAE6DCA6CCC1}">
      <dgm:prSet phldrT="[文本]"/>
      <dgm:spPr/>
      <dgm:t>
        <a:bodyPr/>
        <a:lstStyle/>
        <a:p>
          <a:r>
            <a:rPr lang="zh-CN" altLang="en-US" dirty="0">
              <a:solidFill>
                <a:srgbClr val="000000"/>
              </a:solidFill>
              <a:latin typeface="Microsoft YaHei" panose="020B0503020204020204" pitchFamily="34" charset="-122"/>
              <a:ea typeface="Microsoft YaHei" panose="020B0503020204020204" pitchFamily="34" charset="-122"/>
            </a:rPr>
            <a:t>准确率低，召回率很高，查看召回错误样本的分布，用降采样或者关键词的去噪</a:t>
          </a:r>
          <a:endParaRPr lang="zh-CN" altLang="en-US" dirty="0">
            <a:latin typeface="Microsoft YaHei" panose="020B0503020204020204" pitchFamily="34" charset="-122"/>
            <a:ea typeface="Microsoft YaHei" panose="020B0503020204020204" pitchFamily="34" charset="-122"/>
          </a:endParaRPr>
        </a:p>
      </dgm:t>
    </dgm:pt>
    <dgm:pt modelId="{29BDD4A3-6C6D-D646-8D10-35C2DF1BF74B}" type="parTrans" cxnId="{06472CBE-7CF9-3643-B381-45FD3BCAE21D}">
      <dgm:prSet/>
      <dgm:spPr/>
      <dgm:t>
        <a:bodyPr/>
        <a:lstStyle/>
        <a:p>
          <a:endParaRPr lang="zh-CN" altLang="en-US"/>
        </a:p>
      </dgm:t>
    </dgm:pt>
    <dgm:pt modelId="{2E7414C4-AF06-594E-9205-AE3932A695FB}" type="sibTrans" cxnId="{06472CBE-7CF9-3643-B381-45FD3BCAE21D}">
      <dgm:prSet/>
      <dgm:spPr/>
      <dgm:t>
        <a:bodyPr/>
        <a:lstStyle/>
        <a:p>
          <a:endParaRPr lang="zh-CN" altLang="en-US"/>
        </a:p>
      </dgm:t>
    </dgm:pt>
    <dgm:pt modelId="{6B6D397B-5814-3940-8269-39FA91EF45E8}">
      <dgm:prSet phldrT="[文本]"/>
      <dgm:spPr/>
      <dgm:t>
        <a:bodyPr/>
        <a:lstStyle/>
        <a:p>
          <a:r>
            <a:rPr lang="zh-CN" altLang="en-US" dirty="0">
              <a:solidFill>
                <a:srgbClr val="000000"/>
              </a:solidFill>
              <a:latin typeface="Microsoft YaHei" panose="020B0503020204020204" pitchFamily="34" charset="-122"/>
              <a:ea typeface="Microsoft YaHei" panose="020B0503020204020204" pitchFamily="34" charset="-122"/>
            </a:rPr>
            <a:t>准确召回都很低（交叉验证，二分类器</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置信度阈值</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，降采样，关键词</a:t>
          </a:r>
          <a:r>
            <a:rPr lang="zh-CN" altLang="en-US" dirty="0"/>
            <a:t>）</a:t>
          </a:r>
          <a:endParaRPr lang="zh-CN" altLang="en-US" dirty="0">
            <a:latin typeface="Microsoft YaHei" panose="020B0503020204020204" pitchFamily="34" charset="-122"/>
            <a:ea typeface="Microsoft YaHei" panose="020B0503020204020204" pitchFamily="34" charset="-122"/>
          </a:endParaRPr>
        </a:p>
      </dgm:t>
    </dgm:pt>
    <dgm:pt modelId="{803E4788-BD09-0A41-9792-F6C40CD62062}" type="parTrans" cxnId="{8C48C0C4-44B6-7544-BCAE-C887F36E6817}">
      <dgm:prSet/>
      <dgm:spPr/>
      <dgm:t>
        <a:bodyPr/>
        <a:lstStyle/>
        <a:p>
          <a:endParaRPr lang="zh-CN" altLang="en-US"/>
        </a:p>
      </dgm:t>
    </dgm:pt>
    <dgm:pt modelId="{E74FFD37-4816-9442-99CC-DE73D569E08C}" type="sibTrans" cxnId="{8C48C0C4-44B6-7544-BCAE-C887F36E6817}">
      <dgm:prSet/>
      <dgm:spPr/>
      <dgm:t>
        <a:bodyPr/>
        <a:lstStyle/>
        <a:p>
          <a:endParaRPr lang="zh-CN" altLang="en-US"/>
        </a:p>
      </dgm:t>
    </dgm:pt>
    <dgm:pt modelId="{DC8986C7-DD61-C641-96A1-6A788EAC99B5}">
      <dgm:prSet phldrT="[文本]" custT="1"/>
      <dgm:spPr/>
      <dgm:t>
        <a:bodyPr/>
        <a:lstStyle/>
        <a:p>
          <a:r>
            <a:rPr lang="zh-CN" altLang="en-US" sz="2800" dirty="0">
              <a:latin typeface="Microsoft YaHei" panose="020B0503020204020204" pitchFamily="34" charset="-122"/>
              <a:ea typeface="Microsoft YaHei" panose="020B0503020204020204" pitchFamily="34" charset="-122"/>
            </a:rPr>
            <a:t>获取高标注质量的数据</a:t>
          </a:r>
        </a:p>
      </dgm:t>
    </dgm:pt>
    <dgm:pt modelId="{FF398ABA-19EB-684F-912F-B78EEB38602D}" type="parTrans" cxnId="{D8966DF3-A0A6-F041-8521-731A07BC6488}">
      <dgm:prSet/>
      <dgm:spPr/>
      <dgm:t>
        <a:bodyPr/>
        <a:lstStyle/>
        <a:p>
          <a:endParaRPr lang="zh-CN" altLang="en-US"/>
        </a:p>
      </dgm:t>
    </dgm:pt>
    <dgm:pt modelId="{5F562A1E-8B21-BE45-90DE-B971BB9D1E06}" type="sibTrans" cxnId="{D8966DF3-A0A6-F041-8521-731A07BC6488}">
      <dgm:prSet/>
      <dgm:spPr/>
      <dgm:t>
        <a:bodyPr/>
        <a:lstStyle/>
        <a:p>
          <a:endParaRPr lang="zh-CN" altLang="en-US"/>
        </a:p>
      </dgm:t>
    </dgm:pt>
    <dgm:pt modelId="{578D8F3C-819A-0F4B-937F-5F093F423025}">
      <dgm:prSet phldrT="[文本]"/>
      <dgm:spPr/>
      <dgm:t>
        <a:bodyPr/>
        <a:lstStyle/>
        <a:p>
          <a:r>
            <a:rPr lang="zh-CN" altLang="en-US" dirty="0">
              <a:solidFill>
                <a:srgbClr val="1A1A1A"/>
              </a:solidFill>
              <a:latin typeface="Microsoft YaHei" panose="020B0503020204020204" pitchFamily="34" charset="-122"/>
              <a:ea typeface="Microsoft YaHei" panose="020B0503020204020204" pitchFamily="34" charset="-122"/>
            </a:rPr>
            <a:t>小类别数据用一些规则策略，用强特征正向过滤，再用一些规则反向过滤，得到结果，找出</a:t>
          </a:r>
          <a:r>
            <a:rPr lang="en" altLang="zh-CN" dirty="0">
              <a:solidFill>
                <a:srgbClr val="1A1A1A"/>
              </a:solidFill>
              <a:latin typeface="Microsoft YaHei" panose="020B0503020204020204" pitchFamily="34" charset="-122"/>
              <a:ea typeface="Microsoft YaHei" panose="020B0503020204020204" pitchFamily="34" charset="-122"/>
            </a:rPr>
            <a:t>bad case</a:t>
          </a:r>
          <a:r>
            <a:rPr lang="zh-CN" altLang="en" dirty="0">
              <a:solidFill>
                <a:srgbClr val="1A1A1A"/>
              </a:solidFill>
              <a:latin typeface="Microsoft YaHei" panose="020B0503020204020204" pitchFamily="34" charset="-122"/>
              <a:ea typeface="Microsoft YaHei" panose="020B0503020204020204" pitchFamily="34" charset="-122"/>
            </a:rPr>
            <a:t>，</a:t>
          </a:r>
          <a:r>
            <a:rPr lang="zh-CN" altLang="en-US" dirty="0">
              <a:solidFill>
                <a:srgbClr val="1A1A1A"/>
              </a:solidFill>
              <a:latin typeface="Microsoft YaHei" panose="020B0503020204020204" pitchFamily="34" charset="-122"/>
              <a:ea typeface="Microsoft YaHei" panose="020B0503020204020204" pitchFamily="34" charset="-122"/>
            </a:rPr>
            <a:t>形成新规则，继续过，多轮迭代</a:t>
          </a:r>
          <a:endParaRPr lang="zh-CN" altLang="en-US" dirty="0">
            <a:latin typeface="Microsoft YaHei" panose="020B0503020204020204" pitchFamily="34" charset="-122"/>
            <a:ea typeface="Microsoft YaHei" panose="020B0503020204020204" pitchFamily="34" charset="-122"/>
          </a:endParaRPr>
        </a:p>
      </dgm:t>
    </dgm:pt>
    <dgm:pt modelId="{D327D0DB-FDDC-CF43-A97D-1759BE339A27}" type="parTrans" cxnId="{AB70556D-84D8-2D4F-AE98-73AE6B210F5E}">
      <dgm:prSet/>
      <dgm:spPr/>
      <dgm:t>
        <a:bodyPr/>
        <a:lstStyle/>
        <a:p>
          <a:endParaRPr lang="zh-CN" altLang="en-US"/>
        </a:p>
      </dgm:t>
    </dgm:pt>
    <dgm:pt modelId="{4664D22F-0ED2-3442-83EC-2DD62796421D}" type="sibTrans" cxnId="{AB70556D-84D8-2D4F-AE98-73AE6B210F5E}">
      <dgm:prSet/>
      <dgm:spPr/>
      <dgm:t>
        <a:bodyPr/>
        <a:lstStyle/>
        <a:p>
          <a:endParaRPr lang="zh-CN" altLang="en-US"/>
        </a:p>
      </dgm:t>
    </dgm:pt>
    <dgm:pt modelId="{AC429AB7-17D2-3944-9441-95A22F64EC50}">
      <dgm:prSet phldrT="[文本]"/>
      <dgm:spPr/>
      <dgm:t>
        <a:bodyPr/>
        <a:lstStyle/>
        <a:p>
          <a:r>
            <a:rPr lang="zh-CN" altLang="en-US" dirty="0">
              <a:solidFill>
                <a:srgbClr val="1A1A1A"/>
              </a:solidFill>
              <a:latin typeface="Microsoft YaHei" panose="020B0503020204020204" pitchFamily="34" charset="-122"/>
              <a:ea typeface="Microsoft YaHei" panose="020B0503020204020204" pitchFamily="34" charset="-122"/>
            </a:rPr>
            <a:t>有大量数据的大类别，训练多个模型，投票和控制阈值来从未标注的语料里生成标注语料。</a:t>
          </a:r>
          <a:endParaRPr lang="zh-CN" altLang="en-US" dirty="0">
            <a:latin typeface="Microsoft YaHei" panose="020B0503020204020204" pitchFamily="34" charset="-122"/>
            <a:ea typeface="Microsoft YaHei" panose="020B0503020204020204" pitchFamily="34" charset="-122"/>
          </a:endParaRPr>
        </a:p>
      </dgm:t>
    </dgm:pt>
    <dgm:pt modelId="{C2ADEF93-5D5A-244F-9462-77D53EEC05FD}" type="parTrans" cxnId="{003F83FC-F6E7-2A42-9188-1C8609EA7CB3}">
      <dgm:prSet/>
      <dgm:spPr/>
      <dgm:t>
        <a:bodyPr/>
        <a:lstStyle/>
        <a:p>
          <a:endParaRPr lang="zh-CN" altLang="en-US"/>
        </a:p>
      </dgm:t>
    </dgm:pt>
    <dgm:pt modelId="{3151BD92-5960-7949-BDE0-FE825F17A565}" type="sibTrans" cxnId="{003F83FC-F6E7-2A42-9188-1C8609EA7CB3}">
      <dgm:prSet/>
      <dgm:spPr/>
      <dgm:t>
        <a:bodyPr/>
        <a:lstStyle/>
        <a:p>
          <a:endParaRPr lang="zh-CN" altLang="en-US"/>
        </a:p>
      </dgm:t>
    </dgm:pt>
    <dgm:pt modelId="{3BE13C65-EDBA-8C4C-8790-C52391C080E8}" type="pres">
      <dgm:prSet presAssocID="{4CD3FE16-FA51-654F-A2FA-03F6C3668B0C}" presName="layout" presStyleCnt="0">
        <dgm:presLayoutVars>
          <dgm:chMax/>
          <dgm:chPref/>
          <dgm:dir/>
          <dgm:resizeHandles/>
        </dgm:presLayoutVars>
      </dgm:prSet>
      <dgm:spPr/>
    </dgm:pt>
    <dgm:pt modelId="{49CF2813-20C9-F840-9423-96BA9F09FA49}" type="pres">
      <dgm:prSet presAssocID="{85833200-C657-0A4F-A5BB-8FFC58E94ECF}" presName="root" presStyleCnt="0">
        <dgm:presLayoutVars>
          <dgm:chMax/>
          <dgm:chPref/>
        </dgm:presLayoutVars>
      </dgm:prSet>
      <dgm:spPr/>
    </dgm:pt>
    <dgm:pt modelId="{9DE4AFA1-F3CC-AA44-815F-AD9C351E555C}" type="pres">
      <dgm:prSet presAssocID="{85833200-C657-0A4F-A5BB-8FFC58E94ECF}" presName="rootComposite" presStyleCnt="0">
        <dgm:presLayoutVars/>
      </dgm:prSet>
      <dgm:spPr/>
    </dgm:pt>
    <dgm:pt modelId="{DCAC01C0-5C22-A44F-B5A5-5C2B2873CCA5}" type="pres">
      <dgm:prSet presAssocID="{85833200-C657-0A4F-A5BB-8FFC58E94ECF}" presName="ParentAccent" presStyleLbl="alignNode1" presStyleIdx="0" presStyleCnt="2"/>
      <dgm:spPr/>
    </dgm:pt>
    <dgm:pt modelId="{986BA589-ACC6-C341-AB6C-BF840C28FD9B}" type="pres">
      <dgm:prSet presAssocID="{85833200-C657-0A4F-A5BB-8FFC58E94ECF}" presName="ParentSmallAccent" presStyleLbl="fgAcc1" presStyleIdx="0" presStyleCnt="2"/>
      <dgm:spPr/>
    </dgm:pt>
    <dgm:pt modelId="{E1568B36-D558-2B4E-A4CE-C0A7491BD67F}" type="pres">
      <dgm:prSet presAssocID="{85833200-C657-0A4F-A5BB-8FFC58E94ECF}" presName="Parent" presStyleLbl="revTx" presStyleIdx="0" presStyleCnt="7">
        <dgm:presLayoutVars>
          <dgm:chMax/>
          <dgm:chPref val="4"/>
          <dgm:bulletEnabled val="1"/>
        </dgm:presLayoutVars>
      </dgm:prSet>
      <dgm:spPr/>
    </dgm:pt>
    <dgm:pt modelId="{A26B1C5C-C686-B845-9BA4-905FCE1923B4}" type="pres">
      <dgm:prSet presAssocID="{85833200-C657-0A4F-A5BB-8FFC58E94ECF}" presName="childShape" presStyleCnt="0">
        <dgm:presLayoutVars>
          <dgm:chMax val="0"/>
          <dgm:chPref val="0"/>
        </dgm:presLayoutVars>
      </dgm:prSet>
      <dgm:spPr/>
    </dgm:pt>
    <dgm:pt modelId="{C60F3A9B-8B67-B348-8023-7C964DEBD80E}" type="pres">
      <dgm:prSet presAssocID="{5D185020-0F19-5A4A-9DE9-91FEF613A387}" presName="childComposite" presStyleCnt="0">
        <dgm:presLayoutVars>
          <dgm:chMax val="0"/>
          <dgm:chPref val="0"/>
        </dgm:presLayoutVars>
      </dgm:prSet>
      <dgm:spPr/>
    </dgm:pt>
    <dgm:pt modelId="{B0238680-0407-1E43-96E6-AC82974F67E9}" type="pres">
      <dgm:prSet presAssocID="{5D185020-0F19-5A4A-9DE9-91FEF613A387}" presName="ChildAccent" presStyleLbl="solidFgAcc1" presStyleIdx="0" presStyleCnt="5"/>
      <dgm:spPr/>
    </dgm:pt>
    <dgm:pt modelId="{C0E06058-FECB-6D44-878B-539A742C4A57}" type="pres">
      <dgm:prSet presAssocID="{5D185020-0F19-5A4A-9DE9-91FEF613A387}" presName="Child" presStyleLbl="revTx" presStyleIdx="1" presStyleCnt="7">
        <dgm:presLayoutVars>
          <dgm:chMax val="0"/>
          <dgm:chPref val="0"/>
          <dgm:bulletEnabled val="1"/>
        </dgm:presLayoutVars>
      </dgm:prSet>
      <dgm:spPr/>
    </dgm:pt>
    <dgm:pt modelId="{596E9572-2AE3-8545-9F93-735E741FF646}" type="pres">
      <dgm:prSet presAssocID="{CCFC31C0-65D0-1B4A-BCBF-BAE6DCA6CCC1}" presName="childComposite" presStyleCnt="0">
        <dgm:presLayoutVars>
          <dgm:chMax val="0"/>
          <dgm:chPref val="0"/>
        </dgm:presLayoutVars>
      </dgm:prSet>
      <dgm:spPr/>
    </dgm:pt>
    <dgm:pt modelId="{591AE56A-9F92-0148-BAE7-888B80F4FDD5}" type="pres">
      <dgm:prSet presAssocID="{CCFC31C0-65D0-1B4A-BCBF-BAE6DCA6CCC1}" presName="ChildAccent" presStyleLbl="solidFgAcc1" presStyleIdx="1" presStyleCnt="5"/>
      <dgm:spPr/>
    </dgm:pt>
    <dgm:pt modelId="{156D6501-2DDF-9246-ADC7-4385BB517B7F}" type="pres">
      <dgm:prSet presAssocID="{CCFC31C0-65D0-1B4A-BCBF-BAE6DCA6CCC1}" presName="Child" presStyleLbl="revTx" presStyleIdx="2" presStyleCnt="7">
        <dgm:presLayoutVars>
          <dgm:chMax val="0"/>
          <dgm:chPref val="0"/>
          <dgm:bulletEnabled val="1"/>
        </dgm:presLayoutVars>
      </dgm:prSet>
      <dgm:spPr/>
    </dgm:pt>
    <dgm:pt modelId="{0B2AC3F3-D48D-2949-8098-FA332E1A1115}" type="pres">
      <dgm:prSet presAssocID="{6B6D397B-5814-3940-8269-39FA91EF45E8}" presName="childComposite" presStyleCnt="0">
        <dgm:presLayoutVars>
          <dgm:chMax val="0"/>
          <dgm:chPref val="0"/>
        </dgm:presLayoutVars>
      </dgm:prSet>
      <dgm:spPr/>
    </dgm:pt>
    <dgm:pt modelId="{71E7EFAF-A7B2-1342-AD2B-A4971C7FC477}" type="pres">
      <dgm:prSet presAssocID="{6B6D397B-5814-3940-8269-39FA91EF45E8}" presName="ChildAccent" presStyleLbl="solidFgAcc1" presStyleIdx="2" presStyleCnt="5"/>
      <dgm:spPr/>
    </dgm:pt>
    <dgm:pt modelId="{6D47118C-9273-AD44-952F-467C5727E632}" type="pres">
      <dgm:prSet presAssocID="{6B6D397B-5814-3940-8269-39FA91EF45E8}" presName="Child" presStyleLbl="revTx" presStyleIdx="3" presStyleCnt="7">
        <dgm:presLayoutVars>
          <dgm:chMax val="0"/>
          <dgm:chPref val="0"/>
          <dgm:bulletEnabled val="1"/>
        </dgm:presLayoutVars>
      </dgm:prSet>
      <dgm:spPr/>
    </dgm:pt>
    <dgm:pt modelId="{F6FE824F-86C7-0A45-BE70-EE717B081EFC}" type="pres">
      <dgm:prSet presAssocID="{DC8986C7-DD61-C641-96A1-6A788EAC99B5}" presName="root" presStyleCnt="0">
        <dgm:presLayoutVars>
          <dgm:chMax/>
          <dgm:chPref/>
        </dgm:presLayoutVars>
      </dgm:prSet>
      <dgm:spPr/>
    </dgm:pt>
    <dgm:pt modelId="{38CF2FBC-4A78-F54B-AEBE-E744734DC39E}" type="pres">
      <dgm:prSet presAssocID="{DC8986C7-DD61-C641-96A1-6A788EAC99B5}" presName="rootComposite" presStyleCnt="0">
        <dgm:presLayoutVars/>
      </dgm:prSet>
      <dgm:spPr/>
    </dgm:pt>
    <dgm:pt modelId="{318C557D-D45E-F844-AE21-E1C3C0302110}" type="pres">
      <dgm:prSet presAssocID="{DC8986C7-DD61-C641-96A1-6A788EAC99B5}" presName="ParentAccent" presStyleLbl="alignNode1" presStyleIdx="1" presStyleCnt="2"/>
      <dgm:spPr/>
    </dgm:pt>
    <dgm:pt modelId="{A5D0FCD5-F4EF-DF4A-B041-6223DB89D342}" type="pres">
      <dgm:prSet presAssocID="{DC8986C7-DD61-C641-96A1-6A788EAC99B5}" presName="ParentSmallAccent" presStyleLbl="fgAcc1" presStyleIdx="1" presStyleCnt="2"/>
      <dgm:spPr/>
    </dgm:pt>
    <dgm:pt modelId="{3F2F8552-0DC7-6F4C-A3A5-59AF22D9E1B9}" type="pres">
      <dgm:prSet presAssocID="{DC8986C7-DD61-C641-96A1-6A788EAC99B5}" presName="Parent" presStyleLbl="revTx" presStyleIdx="4" presStyleCnt="7">
        <dgm:presLayoutVars>
          <dgm:chMax/>
          <dgm:chPref val="4"/>
          <dgm:bulletEnabled val="1"/>
        </dgm:presLayoutVars>
      </dgm:prSet>
      <dgm:spPr/>
    </dgm:pt>
    <dgm:pt modelId="{93A88954-E9EA-7042-88B2-B512B395F5F8}" type="pres">
      <dgm:prSet presAssocID="{DC8986C7-DD61-C641-96A1-6A788EAC99B5}" presName="childShape" presStyleCnt="0">
        <dgm:presLayoutVars>
          <dgm:chMax val="0"/>
          <dgm:chPref val="0"/>
        </dgm:presLayoutVars>
      </dgm:prSet>
      <dgm:spPr/>
    </dgm:pt>
    <dgm:pt modelId="{39538C60-0594-B34F-9AE5-AB74AB30BF26}" type="pres">
      <dgm:prSet presAssocID="{578D8F3C-819A-0F4B-937F-5F093F423025}" presName="childComposite" presStyleCnt="0">
        <dgm:presLayoutVars>
          <dgm:chMax val="0"/>
          <dgm:chPref val="0"/>
        </dgm:presLayoutVars>
      </dgm:prSet>
      <dgm:spPr/>
    </dgm:pt>
    <dgm:pt modelId="{5A9A4898-9134-344E-8160-90C7B9ECB08F}" type="pres">
      <dgm:prSet presAssocID="{578D8F3C-819A-0F4B-937F-5F093F423025}" presName="ChildAccent" presStyleLbl="solidFgAcc1" presStyleIdx="3" presStyleCnt="5"/>
      <dgm:spPr/>
    </dgm:pt>
    <dgm:pt modelId="{BFED1B56-087B-FF45-B2E0-E7C9B7C9882A}" type="pres">
      <dgm:prSet presAssocID="{578D8F3C-819A-0F4B-937F-5F093F423025}" presName="Child" presStyleLbl="revTx" presStyleIdx="5" presStyleCnt="7">
        <dgm:presLayoutVars>
          <dgm:chMax val="0"/>
          <dgm:chPref val="0"/>
          <dgm:bulletEnabled val="1"/>
        </dgm:presLayoutVars>
      </dgm:prSet>
      <dgm:spPr/>
    </dgm:pt>
    <dgm:pt modelId="{3A0F6D57-E684-144F-9E09-1C58FC34004D}" type="pres">
      <dgm:prSet presAssocID="{AC429AB7-17D2-3944-9441-95A22F64EC50}" presName="childComposite" presStyleCnt="0">
        <dgm:presLayoutVars>
          <dgm:chMax val="0"/>
          <dgm:chPref val="0"/>
        </dgm:presLayoutVars>
      </dgm:prSet>
      <dgm:spPr/>
    </dgm:pt>
    <dgm:pt modelId="{16FDB617-3C26-6C48-B486-0AB0834E7DAA}" type="pres">
      <dgm:prSet presAssocID="{AC429AB7-17D2-3944-9441-95A22F64EC50}" presName="ChildAccent" presStyleLbl="solidFgAcc1" presStyleIdx="4" presStyleCnt="5"/>
      <dgm:spPr/>
    </dgm:pt>
    <dgm:pt modelId="{9980AC6B-D993-6F4F-B217-2746AB6B07CA}" type="pres">
      <dgm:prSet presAssocID="{AC429AB7-17D2-3944-9441-95A22F64EC50}" presName="Child" presStyleLbl="revTx" presStyleIdx="6" presStyleCnt="7">
        <dgm:presLayoutVars>
          <dgm:chMax val="0"/>
          <dgm:chPref val="0"/>
          <dgm:bulletEnabled val="1"/>
        </dgm:presLayoutVars>
      </dgm:prSet>
      <dgm:spPr/>
    </dgm:pt>
  </dgm:ptLst>
  <dgm:cxnLst>
    <dgm:cxn modelId="{B4F49819-E350-1248-83C3-3A76DD253577}" type="presOf" srcId="{4CD3FE16-FA51-654F-A2FA-03F6C3668B0C}" destId="{3BE13C65-EDBA-8C4C-8790-C52391C080E8}" srcOrd="0" destOrd="0" presId="urn:microsoft.com/office/officeart/2008/layout/SquareAccentList"/>
    <dgm:cxn modelId="{85A9D528-84DF-4440-A77D-2A37974FA110}" type="presOf" srcId="{85833200-C657-0A4F-A5BB-8FFC58E94ECF}" destId="{E1568B36-D558-2B4E-A4CE-C0A7491BD67F}" srcOrd="0" destOrd="0" presId="urn:microsoft.com/office/officeart/2008/layout/SquareAccentList"/>
    <dgm:cxn modelId="{985BBD34-C1F2-3D4C-B496-811EA6B0C0F9}" type="presOf" srcId="{6B6D397B-5814-3940-8269-39FA91EF45E8}" destId="{6D47118C-9273-AD44-952F-467C5727E632}" srcOrd="0" destOrd="0" presId="urn:microsoft.com/office/officeart/2008/layout/SquareAccentList"/>
    <dgm:cxn modelId="{8575C63E-A368-B24F-8D1B-4BEEE937712D}" type="presOf" srcId="{578D8F3C-819A-0F4B-937F-5F093F423025}" destId="{BFED1B56-087B-FF45-B2E0-E7C9B7C9882A}" srcOrd="0" destOrd="0" presId="urn:microsoft.com/office/officeart/2008/layout/SquareAccentList"/>
    <dgm:cxn modelId="{67B6A964-509B-9C4A-A129-62B44051568A}" type="presOf" srcId="{DC8986C7-DD61-C641-96A1-6A788EAC99B5}" destId="{3F2F8552-0DC7-6F4C-A3A5-59AF22D9E1B9}" srcOrd="0" destOrd="0" presId="urn:microsoft.com/office/officeart/2008/layout/SquareAccentList"/>
    <dgm:cxn modelId="{AB70556D-84D8-2D4F-AE98-73AE6B210F5E}" srcId="{DC8986C7-DD61-C641-96A1-6A788EAC99B5}" destId="{578D8F3C-819A-0F4B-937F-5F093F423025}" srcOrd="0" destOrd="0" parTransId="{D327D0DB-FDDC-CF43-A97D-1759BE339A27}" sibTransId="{4664D22F-0ED2-3442-83EC-2DD62796421D}"/>
    <dgm:cxn modelId="{FD6BAC7C-C378-2F46-9520-559C333712A9}" srcId="{85833200-C657-0A4F-A5BB-8FFC58E94ECF}" destId="{5D185020-0F19-5A4A-9DE9-91FEF613A387}" srcOrd="0" destOrd="0" parTransId="{68D1B75B-C1B5-9047-A2A9-E5867896B5D7}" sibTransId="{FEDEC5D7-B00A-E943-AB97-4A4064D830AF}"/>
    <dgm:cxn modelId="{DEF4EE8E-8397-F346-99A4-8C9121FBB266}" type="presOf" srcId="{5D185020-0F19-5A4A-9DE9-91FEF613A387}" destId="{C0E06058-FECB-6D44-878B-539A742C4A57}" srcOrd="0" destOrd="0" presId="urn:microsoft.com/office/officeart/2008/layout/SquareAccentList"/>
    <dgm:cxn modelId="{B6FD5D9E-B879-EB4A-B75D-2EFC237B47D1}" type="presOf" srcId="{AC429AB7-17D2-3944-9441-95A22F64EC50}" destId="{9980AC6B-D993-6F4F-B217-2746AB6B07CA}" srcOrd="0" destOrd="0" presId="urn:microsoft.com/office/officeart/2008/layout/SquareAccentList"/>
    <dgm:cxn modelId="{06472CBE-7CF9-3643-B381-45FD3BCAE21D}" srcId="{85833200-C657-0A4F-A5BB-8FFC58E94ECF}" destId="{CCFC31C0-65D0-1B4A-BCBF-BAE6DCA6CCC1}" srcOrd="1" destOrd="0" parTransId="{29BDD4A3-6C6D-D646-8D10-35C2DF1BF74B}" sibTransId="{2E7414C4-AF06-594E-9205-AE3932A695FB}"/>
    <dgm:cxn modelId="{8C48C0C4-44B6-7544-BCAE-C887F36E6817}" srcId="{85833200-C657-0A4F-A5BB-8FFC58E94ECF}" destId="{6B6D397B-5814-3940-8269-39FA91EF45E8}" srcOrd="2" destOrd="0" parTransId="{803E4788-BD09-0A41-9792-F6C40CD62062}" sibTransId="{E74FFD37-4816-9442-99CC-DE73D569E08C}"/>
    <dgm:cxn modelId="{D9ED3DD3-AEDA-A14F-8526-3AFA23374D8F}" srcId="{4CD3FE16-FA51-654F-A2FA-03F6C3668B0C}" destId="{85833200-C657-0A4F-A5BB-8FFC58E94ECF}" srcOrd="0" destOrd="0" parTransId="{E2DE9789-06D7-034B-8A79-69E5610870FF}" sibTransId="{61106D4B-A8A4-0047-A316-7220D4D8815E}"/>
    <dgm:cxn modelId="{E59085D7-F3D9-B64C-9C86-DBAC52DDC9FF}" type="presOf" srcId="{CCFC31C0-65D0-1B4A-BCBF-BAE6DCA6CCC1}" destId="{156D6501-2DDF-9246-ADC7-4385BB517B7F}" srcOrd="0" destOrd="0" presId="urn:microsoft.com/office/officeart/2008/layout/SquareAccentList"/>
    <dgm:cxn modelId="{D8966DF3-A0A6-F041-8521-731A07BC6488}" srcId="{4CD3FE16-FA51-654F-A2FA-03F6C3668B0C}" destId="{DC8986C7-DD61-C641-96A1-6A788EAC99B5}" srcOrd="1" destOrd="0" parTransId="{FF398ABA-19EB-684F-912F-B78EEB38602D}" sibTransId="{5F562A1E-8B21-BE45-90DE-B971BB9D1E06}"/>
    <dgm:cxn modelId="{003F83FC-F6E7-2A42-9188-1C8609EA7CB3}" srcId="{DC8986C7-DD61-C641-96A1-6A788EAC99B5}" destId="{AC429AB7-17D2-3944-9441-95A22F64EC50}" srcOrd="1" destOrd="0" parTransId="{C2ADEF93-5D5A-244F-9462-77D53EEC05FD}" sibTransId="{3151BD92-5960-7949-BDE0-FE825F17A565}"/>
    <dgm:cxn modelId="{C16AF5BE-9A40-8046-A74E-8DE2E252CF29}" type="presParOf" srcId="{3BE13C65-EDBA-8C4C-8790-C52391C080E8}" destId="{49CF2813-20C9-F840-9423-96BA9F09FA49}" srcOrd="0" destOrd="0" presId="urn:microsoft.com/office/officeart/2008/layout/SquareAccentList"/>
    <dgm:cxn modelId="{3B35C6D6-9B9F-A745-95BF-9AC14E75FACA}" type="presParOf" srcId="{49CF2813-20C9-F840-9423-96BA9F09FA49}" destId="{9DE4AFA1-F3CC-AA44-815F-AD9C351E555C}" srcOrd="0" destOrd="0" presId="urn:microsoft.com/office/officeart/2008/layout/SquareAccentList"/>
    <dgm:cxn modelId="{B1C231BA-4BC2-2948-840F-EF281FEC64AA}" type="presParOf" srcId="{9DE4AFA1-F3CC-AA44-815F-AD9C351E555C}" destId="{DCAC01C0-5C22-A44F-B5A5-5C2B2873CCA5}" srcOrd="0" destOrd="0" presId="urn:microsoft.com/office/officeart/2008/layout/SquareAccentList"/>
    <dgm:cxn modelId="{A030372F-DB4D-BE4A-8740-DCA5DEC565A9}" type="presParOf" srcId="{9DE4AFA1-F3CC-AA44-815F-AD9C351E555C}" destId="{986BA589-ACC6-C341-AB6C-BF840C28FD9B}" srcOrd="1" destOrd="0" presId="urn:microsoft.com/office/officeart/2008/layout/SquareAccentList"/>
    <dgm:cxn modelId="{FC09A077-6BCE-5447-B612-D127F24478F6}" type="presParOf" srcId="{9DE4AFA1-F3CC-AA44-815F-AD9C351E555C}" destId="{E1568B36-D558-2B4E-A4CE-C0A7491BD67F}" srcOrd="2" destOrd="0" presId="urn:microsoft.com/office/officeart/2008/layout/SquareAccentList"/>
    <dgm:cxn modelId="{01277732-AA35-5A41-8FDD-F20D91511C94}" type="presParOf" srcId="{49CF2813-20C9-F840-9423-96BA9F09FA49}" destId="{A26B1C5C-C686-B845-9BA4-905FCE1923B4}" srcOrd="1" destOrd="0" presId="urn:microsoft.com/office/officeart/2008/layout/SquareAccentList"/>
    <dgm:cxn modelId="{26BAE276-B364-A34E-94CC-D608C09A6743}" type="presParOf" srcId="{A26B1C5C-C686-B845-9BA4-905FCE1923B4}" destId="{C60F3A9B-8B67-B348-8023-7C964DEBD80E}" srcOrd="0" destOrd="0" presId="urn:microsoft.com/office/officeart/2008/layout/SquareAccentList"/>
    <dgm:cxn modelId="{2C042437-2D36-A544-B491-78855C56E1EA}" type="presParOf" srcId="{C60F3A9B-8B67-B348-8023-7C964DEBD80E}" destId="{B0238680-0407-1E43-96E6-AC82974F67E9}" srcOrd="0" destOrd="0" presId="urn:microsoft.com/office/officeart/2008/layout/SquareAccentList"/>
    <dgm:cxn modelId="{C240C7D7-796B-9D4D-93C5-DECA98B129D0}" type="presParOf" srcId="{C60F3A9B-8B67-B348-8023-7C964DEBD80E}" destId="{C0E06058-FECB-6D44-878B-539A742C4A57}" srcOrd="1" destOrd="0" presId="urn:microsoft.com/office/officeart/2008/layout/SquareAccentList"/>
    <dgm:cxn modelId="{8F437321-59A5-2C4C-B323-0BCAA26B282B}" type="presParOf" srcId="{A26B1C5C-C686-B845-9BA4-905FCE1923B4}" destId="{596E9572-2AE3-8545-9F93-735E741FF646}" srcOrd="1" destOrd="0" presId="urn:microsoft.com/office/officeart/2008/layout/SquareAccentList"/>
    <dgm:cxn modelId="{2BE6D97E-C76D-8F4A-B891-601F854B37E6}" type="presParOf" srcId="{596E9572-2AE3-8545-9F93-735E741FF646}" destId="{591AE56A-9F92-0148-BAE7-888B80F4FDD5}" srcOrd="0" destOrd="0" presId="urn:microsoft.com/office/officeart/2008/layout/SquareAccentList"/>
    <dgm:cxn modelId="{7EE8E055-B7C1-DB43-85E6-2DE416469209}" type="presParOf" srcId="{596E9572-2AE3-8545-9F93-735E741FF646}" destId="{156D6501-2DDF-9246-ADC7-4385BB517B7F}" srcOrd="1" destOrd="0" presId="urn:microsoft.com/office/officeart/2008/layout/SquareAccentList"/>
    <dgm:cxn modelId="{B9504D87-170E-6C4E-A5FD-6CD846A74F67}" type="presParOf" srcId="{A26B1C5C-C686-B845-9BA4-905FCE1923B4}" destId="{0B2AC3F3-D48D-2949-8098-FA332E1A1115}" srcOrd="2" destOrd="0" presId="urn:microsoft.com/office/officeart/2008/layout/SquareAccentList"/>
    <dgm:cxn modelId="{26E8B091-30A9-7449-A87F-890FCE8457F1}" type="presParOf" srcId="{0B2AC3F3-D48D-2949-8098-FA332E1A1115}" destId="{71E7EFAF-A7B2-1342-AD2B-A4971C7FC477}" srcOrd="0" destOrd="0" presId="urn:microsoft.com/office/officeart/2008/layout/SquareAccentList"/>
    <dgm:cxn modelId="{4F2E3D4A-347F-EF4A-BDFF-56DFD798640B}" type="presParOf" srcId="{0B2AC3F3-D48D-2949-8098-FA332E1A1115}" destId="{6D47118C-9273-AD44-952F-467C5727E632}" srcOrd="1" destOrd="0" presId="urn:microsoft.com/office/officeart/2008/layout/SquareAccentList"/>
    <dgm:cxn modelId="{9D4EC940-305D-6745-8F82-CC1EACD4F6A1}" type="presParOf" srcId="{3BE13C65-EDBA-8C4C-8790-C52391C080E8}" destId="{F6FE824F-86C7-0A45-BE70-EE717B081EFC}" srcOrd="1" destOrd="0" presId="urn:microsoft.com/office/officeart/2008/layout/SquareAccentList"/>
    <dgm:cxn modelId="{01DF7031-CB6E-6944-8037-7BC20AD35FF6}" type="presParOf" srcId="{F6FE824F-86C7-0A45-BE70-EE717B081EFC}" destId="{38CF2FBC-4A78-F54B-AEBE-E744734DC39E}" srcOrd="0" destOrd="0" presId="urn:microsoft.com/office/officeart/2008/layout/SquareAccentList"/>
    <dgm:cxn modelId="{30359770-E756-EE4A-880C-8012D9426172}" type="presParOf" srcId="{38CF2FBC-4A78-F54B-AEBE-E744734DC39E}" destId="{318C557D-D45E-F844-AE21-E1C3C0302110}" srcOrd="0" destOrd="0" presId="urn:microsoft.com/office/officeart/2008/layout/SquareAccentList"/>
    <dgm:cxn modelId="{EE06A302-A7A2-2D4F-BAF4-FD17A182AFDD}" type="presParOf" srcId="{38CF2FBC-4A78-F54B-AEBE-E744734DC39E}" destId="{A5D0FCD5-F4EF-DF4A-B041-6223DB89D342}" srcOrd="1" destOrd="0" presId="urn:microsoft.com/office/officeart/2008/layout/SquareAccentList"/>
    <dgm:cxn modelId="{55E1EBA2-DE3B-A946-97B8-42B62121CCD8}" type="presParOf" srcId="{38CF2FBC-4A78-F54B-AEBE-E744734DC39E}" destId="{3F2F8552-0DC7-6F4C-A3A5-59AF22D9E1B9}" srcOrd="2" destOrd="0" presId="urn:microsoft.com/office/officeart/2008/layout/SquareAccentList"/>
    <dgm:cxn modelId="{2AB5E1F6-7156-A54D-A8E8-7118F783D21D}" type="presParOf" srcId="{F6FE824F-86C7-0A45-BE70-EE717B081EFC}" destId="{93A88954-E9EA-7042-88B2-B512B395F5F8}" srcOrd="1" destOrd="0" presId="urn:microsoft.com/office/officeart/2008/layout/SquareAccentList"/>
    <dgm:cxn modelId="{5D842F49-0B7C-5542-AEA1-E185FB914FE8}" type="presParOf" srcId="{93A88954-E9EA-7042-88B2-B512B395F5F8}" destId="{39538C60-0594-B34F-9AE5-AB74AB30BF26}" srcOrd="0" destOrd="0" presId="urn:microsoft.com/office/officeart/2008/layout/SquareAccentList"/>
    <dgm:cxn modelId="{7EAAB7E8-8415-3048-9A77-4C93661A6198}" type="presParOf" srcId="{39538C60-0594-B34F-9AE5-AB74AB30BF26}" destId="{5A9A4898-9134-344E-8160-90C7B9ECB08F}" srcOrd="0" destOrd="0" presId="urn:microsoft.com/office/officeart/2008/layout/SquareAccentList"/>
    <dgm:cxn modelId="{7260D237-E944-A64A-BEED-166A4E70E7DB}" type="presParOf" srcId="{39538C60-0594-B34F-9AE5-AB74AB30BF26}" destId="{BFED1B56-087B-FF45-B2E0-E7C9B7C9882A}" srcOrd="1" destOrd="0" presId="urn:microsoft.com/office/officeart/2008/layout/SquareAccentList"/>
    <dgm:cxn modelId="{F31C6142-9DCD-F247-9942-BCFB95BB9688}" type="presParOf" srcId="{93A88954-E9EA-7042-88B2-B512B395F5F8}" destId="{3A0F6D57-E684-144F-9E09-1C58FC34004D}" srcOrd="1" destOrd="0" presId="urn:microsoft.com/office/officeart/2008/layout/SquareAccentList"/>
    <dgm:cxn modelId="{662C787D-E108-FD4F-8253-098274F48F28}" type="presParOf" srcId="{3A0F6D57-E684-144F-9E09-1C58FC34004D}" destId="{16FDB617-3C26-6C48-B486-0AB0834E7DAA}" srcOrd="0" destOrd="0" presId="urn:microsoft.com/office/officeart/2008/layout/SquareAccentList"/>
    <dgm:cxn modelId="{67DFE990-A7D8-6746-AE86-FA570531F78B}" type="presParOf" srcId="{3A0F6D57-E684-144F-9E09-1C58FC34004D}" destId="{9980AC6B-D993-6F4F-B217-2746AB6B07CA}" srcOrd="1" destOrd="0" presId="urn:microsoft.com/office/officeart/2008/layout/SquareAccent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8B6B47-AEF1-1B44-B167-5413B578D7F3}"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zh-CN" altLang="en-US"/>
        </a:p>
      </dgm:t>
    </dgm:pt>
    <dgm:pt modelId="{2EFF18D2-4FE1-6642-8778-FE440FF387C2}">
      <dgm:prSet phldrT="[文本]"/>
      <dgm:spPr/>
      <dgm:t>
        <a:bodyPr/>
        <a:lstStyle/>
        <a:p>
          <a:r>
            <a:rPr kumimoji="1" lang="zh-CN" altLang="en-US" dirty="0"/>
            <a:t>传统模型</a:t>
          </a:r>
          <a:endParaRPr lang="zh-CN" altLang="en-US" dirty="0"/>
        </a:p>
      </dgm:t>
    </dgm:pt>
    <dgm:pt modelId="{4DCEE6FE-47C5-BC46-BFB9-E921AA6FBE6C}" type="parTrans" cxnId="{6B44E876-8F5B-9D41-8A63-BC573A2E9004}">
      <dgm:prSet/>
      <dgm:spPr/>
      <dgm:t>
        <a:bodyPr/>
        <a:lstStyle/>
        <a:p>
          <a:endParaRPr lang="zh-CN" altLang="en-US"/>
        </a:p>
      </dgm:t>
    </dgm:pt>
    <dgm:pt modelId="{6E70BD2B-3097-9C48-AB5B-C4C10970B029}" type="sibTrans" cxnId="{6B44E876-8F5B-9D41-8A63-BC573A2E9004}">
      <dgm:prSet/>
      <dgm:spPr/>
      <dgm:t>
        <a:bodyPr/>
        <a:lstStyle/>
        <a:p>
          <a:endParaRPr lang="zh-CN" altLang="en-US"/>
        </a:p>
      </dgm:t>
    </dgm:pt>
    <dgm:pt modelId="{915138C6-E62A-E344-B6A3-D6D8B1B9C8A0}">
      <dgm:prSet phldrT="[文本]"/>
      <dgm:spPr/>
      <dgm:t>
        <a:bodyPr/>
        <a:lstStyle/>
        <a:p>
          <a:r>
            <a:rPr lang="zh-CN" altLang="en-US" dirty="0"/>
            <a:t>深度模型</a:t>
          </a:r>
        </a:p>
      </dgm:t>
    </dgm:pt>
    <dgm:pt modelId="{2C475EF5-AFAD-234F-BAA4-E2CC63D06C99}" type="parTrans" cxnId="{C51F8C8C-8D26-FA4C-BFD0-61E8A1BC307A}">
      <dgm:prSet/>
      <dgm:spPr/>
      <dgm:t>
        <a:bodyPr/>
        <a:lstStyle/>
        <a:p>
          <a:endParaRPr lang="zh-CN" altLang="en-US"/>
        </a:p>
      </dgm:t>
    </dgm:pt>
    <dgm:pt modelId="{1C9A8FE9-6283-6B41-86A9-F688AD8F108B}" type="sibTrans" cxnId="{C51F8C8C-8D26-FA4C-BFD0-61E8A1BC307A}">
      <dgm:prSet/>
      <dgm:spPr/>
      <dgm:t>
        <a:bodyPr/>
        <a:lstStyle/>
        <a:p>
          <a:endParaRPr lang="zh-CN" altLang="en-US"/>
        </a:p>
      </dgm:t>
    </dgm:pt>
    <dgm:pt modelId="{D08C5417-A70D-2247-A33A-C71E701AA0C6}">
      <dgm:prSet phldrT="[文本]"/>
      <dgm:spPr/>
      <dgm:t>
        <a:bodyPr/>
        <a:lstStyle/>
        <a:p>
          <a:r>
            <a:rPr lang="zh-CN" altLang="en-US" dirty="0"/>
            <a:t>端到端的训练，不依赖特征工程，训练效果好，可解释性比较差</a:t>
          </a:r>
        </a:p>
      </dgm:t>
    </dgm:pt>
    <dgm:pt modelId="{298121B3-8C93-9746-8B65-A6A250D5FA3A}" type="parTrans" cxnId="{792D1180-5EA0-7D44-ACD7-FA9A33A1500E}">
      <dgm:prSet/>
      <dgm:spPr/>
      <dgm:t>
        <a:bodyPr/>
        <a:lstStyle/>
        <a:p>
          <a:endParaRPr lang="zh-CN" altLang="en-US"/>
        </a:p>
      </dgm:t>
    </dgm:pt>
    <dgm:pt modelId="{1F2AFDEE-1285-5A41-A0B9-CF610D9BBB4D}" type="sibTrans" cxnId="{792D1180-5EA0-7D44-ACD7-FA9A33A1500E}">
      <dgm:prSet/>
      <dgm:spPr/>
      <dgm:t>
        <a:bodyPr/>
        <a:lstStyle/>
        <a:p>
          <a:endParaRPr lang="zh-CN" altLang="en-US"/>
        </a:p>
      </dgm:t>
    </dgm:pt>
    <dgm:pt modelId="{46218A02-C851-584A-A09D-54260EED1B69}">
      <dgm:prSet/>
      <dgm:spPr/>
      <dgm:t>
        <a:bodyPr/>
        <a:lstStyle/>
        <a:p>
          <a:r>
            <a:rPr lang="en-US" altLang="zh-CN" dirty="0"/>
            <a:t>NB</a:t>
          </a:r>
          <a:r>
            <a:rPr lang="zh-CN" altLang="en-US" dirty="0"/>
            <a:t>：训练速度快，而且解释性好。但模型分类性能比较弱</a:t>
          </a:r>
          <a:endParaRPr lang="en-US" altLang="zh-CN" dirty="0"/>
        </a:p>
      </dgm:t>
    </dgm:pt>
    <dgm:pt modelId="{55C6BB64-4D2D-4443-90B8-5FED5360B239}" type="parTrans" cxnId="{C6E510F9-26E9-7D44-84AF-D06E346BC5A0}">
      <dgm:prSet/>
      <dgm:spPr/>
      <dgm:t>
        <a:bodyPr/>
        <a:lstStyle/>
        <a:p>
          <a:endParaRPr lang="zh-CN" altLang="en-US"/>
        </a:p>
      </dgm:t>
    </dgm:pt>
    <dgm:pt modelId="{62381B60-4A8D-6349-811D-67A238C49D63}" type="sibTrans" cxnId="{C6E510F9-26E9-7D44-84AF-D06E346BC5A0}">
      <dgm:prSet/>
      <dgm:spPr/>
      <dgm:t>
        <a:bodyPr/>
        <a:lstStyle/>
        <a:p>
          <a:endParaRPr lang="zh-CN" altLang="en-US"/>
        </a:p>
      </dgm:t>
    </dgm:pt>
    <dgm:pt modelId="{6D0A003D-9A6E-CC43-83C6-57ABEC45CDBC}">
      <dgm:prSet/>
      <dgm:spPr/>
      <dgm:t>
        <a:bodyPr/>
        <a:lstStyle/>
        <a:p>
          <a:r>
            <a:rPr lang="en" altLang="zh-CN" dirty="0"/>
            <a:t>SVM</a:t>
          </a:r>
          <a:r>
            <a:rPr lang="zh-CN" altLang="en-US" dirty="0"/>
            <a:t>：分类效果好，但是训练时间比较长</a:t>
          </a:r>
          <a:endParaRPr lang="en-US" altLang="zh-CN" dirty="0"/>
        </a:p>
      </dgm:t>
    </dgm:pt>
    <dgm:pt modelId="{5459E25E-14B1-C84A-B4D5-2BC02B260655}" type="parTrans" cxnId="{3466E116-6693-2F4A-AE7D-96E04B459719}">
      <dgm:prSet/>
      <dgm:spPr/>
      <dgm:t>
        <a:bodyPr/>
        <a:lstStyle/>
        <a:p>
          <a:endParaRPr lang="zh-CN" altLang="en-US"/>
        </a:p>
      </dgm:t>
    </dgm:pt>
    <dgm:pt modelId="{1E209883-8524-594A-8930-690ACC67F6D3}" type="sibTrans" cxnId="{3466E116-6693-2F4A-AE7D-96E04B459719}">
      <dgm:prSet/>
      <dgm:spPr/>
      <dgm:t>
        <a:bodyPr/>
        <a:lstStyle/>
        <a:p>
          <a:endParaRPr lang="zh-CN" altLang="en-US"/>
        </a:p>
      </dgm:t>
    </dgm:pt>
    <dgm:pt modelId="{B12EFE5B-FBC4-6149-B201-16887CD7D1CE}">
      <dgm:prSet phldrT="[文本]"/>
      <dgm:spPr/>
      <dgm:t>
        <a:bodyPr/>
        <a:lstStyle/>
        <a:p>
          <a:r>
            <a:rPr lang="zh-CN" altLang="en-US" dirty="0"/>
            <a:t>可用于文本特征抽取</a:t>
          </a:r>
        </a:p>
      </dgm:t>
    </dgm:pt>
    <dgm:pt modelId="{F36FF969-4861-B04C-9938-8612E9ED1A4E}" type="parTrans" cxnId="{ECE03CD8-2F3A-ED4A-9B0D-541EAD67CA07}">
      <dgm:prSet/>
      <dgm:spPr/>
      <dgm:t>
        <a:bodyPr/>
        <a:lstStyle/>
        <a:p>
          <a:endParaRPr lang="zh-CN" altLang="en-US"/>
        </a:p>
      </dgm:t>
    </dgm:pt>
    <dgm:pt modelId="{DE09193F-74DF-CA47-B772-688F5B909A98}" type="sibTrans" cxnId="{ECE03CD8-2F3A-ED4A-9B0D-541EAD67CA07}">
      <dgm:prSet/>
      <dgm:spPr/>
      <dgm:t>
        <a:bodyPr/>
        <a:lstStyle/>
        <a:p>
          <a:endParaRPr lang="zh-CN" altLang="en-US"/>
        </a:p>
      </dgm:t>
    </dgm:pt>
    <dgm:pt modelId="{420EF958-75B8-DF49-B280-F3C066217F27}" type="pres">
      <dgm:prSet presAssocID="{648B6B47-AEF1-1B44-B167-5413B578D7F3}" presName="linear" presStyleCnt="0">
        <dgm:presLayoutVars>
          <dgm:animLvl val="lvl"/>
          <dgm:resizeHandles val="exact"/>
        </dgm:presLayoutVars>
      </dgm:prSet>
      <dgm:spPr/>
    </dgm:pt>
    <dgm:pt modelId="{CB636C06-14AD-644F-A771-50686A760AE1}" type="pres">
      <dgm:prSet presAssocID="{2EFF18D2-4FE1-6642-8778-FE440FF387C2}" presName="parentText" presStyleLbl="node1" presStyleIdx="0" presStyleCnt="2">
        <dgm:presLayoutVars>
          <dgm:chMax val="0"/>
          <dgm:bulletEnabled val="1"/>
        </dgm:presLayoutVars>
      </dgm:prSet>
      <dgm:spPr/>
    </dgm:pt>
    <dgm:pt modelId="{C3D0F6F1-28D1-6241-827E-E7618E766E3F}" type="pres">
      <dgm:prSet presAssocID="{2EFF18D2-4FE1-6642-8778-FE440FF387C2}" presName="childText" presStyleLbl="revTx" presStyleIdx="0" presStyleCnt="2">
        <dgm:presLayoutVars>
          <dgm:bulletEnabled val="1"/>
        </dgm:presLayoutVars>
      </dgm:prSet>
      <dgm:spPr/>
    </dgm:pt>
    <dgm:pt modelId="{16DD60BC-7F75-4E48-964E-3013109DE982}" type="pres">
      <dgm:prSet presAssocID="{915138C6-E62A-E344-B6A3-D6D8B1B9C8A0}" presName="parentText" presStyleLbl="node1" presStyleIdx="1" presStyleCnt="2">
        <dgm:presLayoutVars>
          <dgm:chMax val="0"/>
          <dgm:bulletEnabled val="1"/>
        </dgm:presLayoutVars>
      </dgm:prSet>
      <dgm:spPr/>
    </dgm:pt>
    <dgm:pt modelId="{24B6B31F-825F-EC47-82F9-F7B3B6F9462B}" type="pres">
      <dgm:prSet presAssocID="{915138C6-E62A-E344-B6A3-D6D8B1B9C8A0}" presName="childText" presStyleLbl="revTx" presStyleIdx="1" presStyleCnt="2">
        <dgm:presLayoutVars>
          <dgm:bulletEnabled val="1"/>
        </dgm:presLayoutVars>
      </dgm:prSet>
      <dgm:spPr/>
    </dgm:pt>
  </dgm:ptLst>
  <dgm:cxnLst>
    <dgm:cxn modelId="{3466E116-6693-2F4A-AE7D-96E04B459719}" srcId="{2EFF18D2-4FE1-6642-8778-FE440FF387C2}" destId="{6D0A003D-9A6E-CC43-83C6-57ABEC45CDBC}" srcOrd="1" destOrd="0" parTransId="{5459E25E-14B1-C84A-B4D5-2BC02B260655}" sibTransId="{1E209883-8524-594A-8930-690ACC67F6D3}"/>
    <dgm:cxn modelId="{8AB9CD49-8E58-E740-A809-8B3A310316C6}" type="presOf" srcId="{B12EFE5B-FBC4-6149-B201-16887CD7D1CE}" destId="{24B6B31F-825F-EC47-82F9-F7B3B6F9462B}" srcOrd="0" destOrd="1" presId="urn:microsoft.com/office/officeart/2005/8/layout/vList2"/>
    <dgm:cxn modelId="{A9F5D660-A72E-174A-9E97-1AFD62CEE09E}" type="presOf" srcId="{915138C6-E62A-E344-B6A3-D6D8B1B9C8A0}" destId="{16DD60BC-7F75-4E48-964E-3013109DE982}" srcOrd="0" destOrd="0" presId="urn:microsoft.com/office/officeart/2005/8/layout/vList2"/>
    <dgm:cxn modelId="{4BDAB866-CBC9-7245-BB43-3BFCD9B4EA23}" type="presOf" srcId="{648B6B47-AEF1-1B44-B167-5413B578D7F3}" destId="{420EF958-75B8-DF49-B280-F3C066217F27}" srcOrd="0" destOrd="0" presId="urn:microsoft.com/office/officeart/2005/8/layout/vList2"/>
    <dgm:cxn modelId="{08549268-563A-B84E-8286-94409FB4601D}" type="presOf" srcId="{2EFF18D2-4FE1-6642-8778-FE440FF387C2}" destId="{CB636C06-14AD-644F-A771-50686A760AE1}" srcOrd="0" destOrd="0" presId="urn:microsoft.com/office/officeart/2005/8/layout/vList2"/>
    <dgm:cxn modelId="{6B44E876-8F5B-9D41-8A63-BC573A2E9004}" srcId="{648B6B47-AEF1-1B44-B167-5413B578D7F3}" destId="{2EFF18D2-4FE1-6642-8778-FE440FF387C2}" srcOrd="0" destOrd="0" parTransId="{4DCEE6FE-47C5-BC46-BFB9-E921AA6FBE6C}" sibTransId="{6E70BD2B-3097-9C48-AB5B-C4C10970B029}"/>
    <dgm:cxn modelId="{792D1180-5EA0-7D44-ACD7-FA9A33A1500E}" srcId="{915138C6-E62A-E344-B6A3-D6D8B1B9C8A0}" destId="{D08C5417-A70D-2247-A33A-C71E701AA0C6}" srcOrd="0" destOrd="0" parTransId="{298121B3-8C93-9746-8B65-A6A250D5FA3A}" sibTransId="{1F2AFDEE-1285-5A41-A0B9-CF610D9BBB4D}"/>
    <dgm:cxn modelId="{C51F8C8C-8D26-FA4C-BFD0-61E8A1BC307A}" srcId="{648B6B47-AEF1-1B44-B167-5413B578D7F3}" destId="{915138C6-E62A-E344-B6A3-D6D8B1B9C8A0}" srcOrd="1" destOrd="0" parTransId="{2C475EF5-AFAD-234F-BAA4-E2CC63D06C99}" sibTransId="{1C9A8FE9-6283-6B41-86A9-F688AD8F108B}"/>
    <dgm:cxn modelId="{8F8420AB-C128-8148-9507-447CD220A628}" type="presOf" srcId="{6D0A003D-9A6E-CC43-83C6-57ABEC45CDBC}" destId="{C3D0F6F1-28D1-6241-827E-E7618E766E3F}" srcOrd="0" destOrd="1" presId="urn:microsoft.com/office/officeart/2005/8/layout/vList2"/>
    <dgm:cxn modelId="{23ADFFD5-EA54-2E43-B96D-06810E967796}" type="presOf" srcId="{46218A02-C851-584A-A09D-54260EED1B69}" destId="{C3D0F6F1-28D1-6241-827E-E7618E766E3F}" srcOrd="0" destOrd="0" presId="urn:microsoft.com/office/officeart/2005/8/layout/vList2"/>
    <dgm:cxn modelId="{ECE03CD8-2F3A-ED4A-9B0D-541EAD67CA07}" srcId="{915138C6-E62A-E344-B6A3-D6D8B1B9C8A0}" destId="{B12EFE5B-FBC4-6149-B201-16887CD7D1CE}" srcOrd="1" destOrd="0" parTransId="{F36FF969-4861-B04C-9938-8612E9ED1A4E}" sibTransId="{DE09193F-74DF-CA47-B772-688F5B909A98}"/>
    <dgm:cxn modelId="{C6E510F9-26E9-7D44-84AF-D06E346BC5A0}" srcId="{2EFF18D2-4FE1-6642-8778-FE440FF387C2}" destId="{46218A02-C851-584A-A09D-54260EED1B69}" srcOrd="0" destOrd="0" parTransId="{55C6BB64-4D2D-4443-90B8-5FED5360B239}" sibTransId="{62381B60-4A8D-6349-811D-67A238C49D63}"/>
    <dgm:cxn modelId="{7FF8DFFE-340F-0F42-BEF6-C118A0F50BF3}" type="presOf" srcId="{D08C5417-A70D-2247-A33A-C71E701AA0C6}" destId="{24B6B31F-825F-EC47-82F9-F7B3B6F9462B}" srcOrd="0" destOrd="0" presId="urn:microsoft.com/office/officeart/2005/8/layout/vList2"/>
    <dgm:cxn modelId="{BCB69733-FDEC-AC4E-BFCA-EA8AFE0C04CF}" type="presParOf" srcId="{420EF958-75B8-DF49-B280-F3C066217F27}" destId="{CB636C06-14AD-644F-A771-50686A760AE1}" srcOrd="0" destOrd="0" presId="urn:microsoft.com/office/officeart/2005/8/layout/vList2"/>
    <dgm:cxn modelId="{0EEFA100-191F-FC41-89F8-F7B1C692D5BB}" type="presParOf" srcId="{420EF958-75B8-DF49-B280-F3C066217F27}" destId="{C3D0F6F1-28D1-6241-827E-E7618E766E3F}" srcOrd="1" destOrd="0" presId="urn:microsoft.com/office/officeart/2005/8/layout/vList2"/>
    <dgm:cxn modelId="{48E75FB1-A173-4D43-9E32-C18167FDD9DC}" type="presParOf" srcId="{420EF958-75B8-DF49-B280-F3C066217F27}" destId="{16DD60BC-7F75-4E48-964E-3013109DE982}" srcOrd="2" destOrd="0" presId="urn:microsoft.com/office/officeart/2005/8/layout/vList2"/>
    <dgm:cxn modelId="{2844FF4B-2605-F847-A392-471A0C415D9F}" type="presParOf" srcId="{420EF958-75B8-DF49-B280-F3C066217F27}" destId="{24B6B31F-825F-EC47-82F9-F7B3B6F9462B}"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70E422-F047-4449-8743-1C2671418019}"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zh-CN" altLang="en-US"/>
        </a:p>
      </dgm:t>
    </dgm:pt>
    <dgm:pt modelId="{B6B4742C-343D-3E4F-BD8E-3F31B257CD64}">
      <dgm:prSet phldrT="[文本]" custT="1"/>
      <dgm:spPr/>
      <dgm:t>
        <a:bodyPr/>
        <a:lstStyle/>
        <a:p>
          <a:r>
            <a:rPr lang="zh-CN" altLang="en-US" sz="2400" dirty="0">
              <a:latin typeface="Microsoft YaHei" panose="020B0503020204020204" pitchFamily="34" charset="-122"/>
              <a:ea typeface="Microsoft YaHei" panose="020B0503020204020204" pitchFamily="34" charset="-122"/>
            </a:rPr>
            <a:t>新模型</a:t>
          </a:r>
        </a:p>
      </dgm:t>
    </dgm:pt>
    <dgm:pt modelId="{997D638D-260F-3041-B7B4-7CF9163081DB}" type="parTrans" cxnId="{CCD918F4-111E-964A-A554-0F74AA06E4FE}">
      <dgm:prSet/>
      <dgm:spPr/>
      <dgm:t>
        <a:bodyPr/>
        <a:lstStyle/>
        <a:p>
          <a:endParaRPr lang="zh-CN" altLang="en-US"/>
        </a:p>
      </dgm:t>
    </dgm:pt>
    <dgm:pt modelId="{43C85BB5-7EDA-D049-A952-45D14A61716A}" type="sibTrans" cxnId="{CCD918F4-111E-964A-A554-0F74AA06E4FE}">
      <dgm:prSet/>
      <dgm:spPr/>
      <dgm:t>
        <a:bodyPr/>
        <a:lstStyle/>
        <a:p>
          <a:endParaRPr lang="zh-CN" altLang="en-US"/>
        </a:p>
      </dgm:t>
    </dgm:pt>
    <dgm:pt modelId="{CCE71ED6-9F04-E04A-AB36-4A28CAE47491}">
      <dgm:prSet phldrT="[文本]" custT="1"/>
      <dgm:spPr/>
      <dgm:t>
        <a:bodyPr/>
        <a:lstStyle/>
        <a:p>
          <a:r>
            <a:rPr lang="zh-CN" altLang="en-US" sz="2400" dirty="0">
              <a:latin typeface="Microsoft YaHei" panose="020B0503020204020204" pitchFamily="34" charset="-122"/>
              <a:ea typeface="Microsoft YaHei" panose="020B0503020204020204" pitchFamily="34" charset="-122"/>
            </a:rPr>
            <a:t>数据</a:t>
          </a:r>
        </a:p>
      </dgm:t>
    </dgm:pt>
    <dgm:pt modelId="{84A1BEA7-DB4D-6345-B568-B9E4F96BBD92}" type="parTrans" cxnId="{EC7B9A9F-9EEF-CF44-A245-E3362A592175}">
      <dgm:prSet/>
      <dgm:spPr/>
      <dgm:t>
        <a:bodyPr/>
        <a:lstStyle/>
        <a:p>
          <a:endParaRPr lang="zh-CN" altLang="en-US"/>
        </a:p>
      </dgm:t>
    </dgm:pt>
    <dgm:pt modelId="{F4E909E6-7ABF-754E-8692-BDC5DDF47864}" type="sibTrans" cxnId="{EC7B9A9F-9EEF-CF44-A245-E3362A592175}">
      <dgm:prSet/>
      <dgm:spPr/>
      <dgm:t>
        <a:bodyPr/>
        <a:lstStyle/>
        <a:p>
          <a:endParaRPr lang="zh-CN" altLang="en-US"/>
        </a:p>
      </dgm:t>
    </dgm:pt>
    <dgm:pt modelId="{AE0CE9A9-4C9B-6A42-A1F4-466B6B4E4D4A}">
      <dgm:prSet phldrT="[文本]" custT="1"/>
      <dgm:spPr/>
      <dgm:t>
        <a:bodyPr/>
        <a:lstStyle/>
        <a:p>
          <a:r>
            <a:rPr lang="zh-CN" altLang="en-US" sz="2400" dirty="0">
              <a:latin typeface="Microsoft YaHei" panose="020B0503020204020204" pitchFamily="34" charset="-122"/>
              <a:ea typeface="Microsoft YaHei" panose="020B0503020204020204" pitchFamily="34" charset="-122"/>
            </a:rPr>
            <a:t>训练学习（算法）</a:t>
          </a:r>
        </a:p>
      </dgm:t>
    </dgm:pt>
    <dgm:pt modelId="{783E9028-96F2-B045-BB9D-908DB2EBBF6E}" type="parTrans" cxnId="{8F3C1BD7-D535-A042-BFD6-981BDFCB083C}">
      <dgm:prSet/>
      <dgm:spPr/>
      <dgm:t>
        <a:bodyPr/>
        <a:lstStyle/>
        <a:p>
          <a:endParaRPr lang="zh-CN" altLang="en-US"/>
        </a:p>
      </dgm:t>
    </dgm:pt>
    <dgm:pt modelId="{174D2C77-AE63-4D4B-8DC6-5DB1D710660C}" type="sibTrans" cxnId="{8F3C1BD7-D535-A042-BFD6-981BDFCB083C}">
      <dgm:prSet/>
      <dgm:spPr/>
      <dgm:t>
        <a:bodyPr/>
        <a:lstStyle/>
        <a:p>
          <a:endParaRPr lang="zh-CN" altLang="en-US"/>
        </a:p>
      </dgm:t>
    </dgm:pt>
    <dgm:pt modelId="{641F497D-3DBC-2242-8BC0-9890C7A9D34C}">
      <dgm:prSet phldrT="[文本]" custT="1"/>
      <dgm:spPr/>
      <dgm:t>
        <a:bodyPr/>
        <a:lstStyle/>
        <a:p>
          <a:r>
            <a:rPr lang="zh-CN" altLang="en-US" sz="2400" dirty="0">
              <a:latin typeface="Microsoft YaHei" panose="020B0503020204020204" pitchFamily="34" charset="-122"/>
              <a:ea typeface="Microsoft YaHei" panose="020B0503020204020204" pitchFamily="34" charset="-122"/>
            </a:rPr>
            <a:t>评估</a:t>
          </a:r>
        </a:p>
      </dgm:t>
    </dgm:pt>
    <dgm:pt modelId="{EBA3D7B2-2E4D-FC46-BA56-75166C884513}" type="parTrans" cxnId="{95538086-7F8A-FD49-83BA-EF7991B98F80}">
      <dgm:prSet/>
      <dgm:spPr/>
      <dgm:t>
        <a:bodyPr/>
        <a:lstStyle/>
        <a:p>
          <a:endParaRPr lang="zh-CN" altLang="en-US"/>
        </a:p>
      </dgm:t>
    </dgm:pt>
    <dgm:pt modelId="{C38CFA27-648B-0E4C-A864-1D3D93D8A9D6}" type="sibTrans" cxnId="{95538086-7F8A-FD49-83BA-EF7991B98F80}">
      <dgm:prSet/>
      <dgm:spPr/>
      <dgm:t>
        <a:bodyPr/>
        <a:lstStyle/>
        <a:p>
          <a:endParaRPr lang="zh-CN" altLang="en-US"/>
        </a:p>
      </dgm:t>
    </dgm:pt>
    <dgm:pt modelId="{1B1B13B6-C1DC-6B48-A181-343B7175F470}">
      <dgm:prSet phldrT="[文本]" custT="1"/>
      <dgm:spPr/>
      <dgm:t>
        <a:bodyPr/>
        <a:lstStyle/>
        <a:p>
          <a:r>
            <a:rPr lang="en-US" altLang="zh-CN" sz="2400" dirty="0" err="1">
              <a:latin typeface="Microsoft YaHei" panose="020B0503020204020204" pitchFamily="34" charset="-122"/>
              <a:ea typeface="Microsoft YaHei" panose="020B0503020204020204" pitchFamily="34" charset="-122"/>
            </a:rPr>
            <a:t>Badcase</a:t>
          </a:r>
          <a:r>
            <a:rPr lang="zh-CN" altLang="en-US" sz="2400" dirty="0">
              <a:latin typeface="Microsoft YaHei" panose="020B0503020204020204" pitchFamily="34" charset="-122"/>
              <a:ea typeface="Microsoft YaHei" panose="020B0503020204020204" pitchFamily="34" charset="-122"/>
            </a:rPr>
            <a:t>分析</a:t>
          </a:r>
        </a:p>
      </dgm:t>
    </dgm:pt>
    <dgm:pt modelId="{8F3BFBC2-8CA0-0A40-979D-6A51CA9F61CD}" type="parTrans" cxnId="{6B68D1BD-D7CC-464E-98FC-E9737F88B45F}">
      <dgm:prSet/>
      <dgm:spPr/>
      <dgm:t>
        <a:bodyPr/>
        <a:lstStyle/>
        <a:p>
          <a:endParaRPr lang="zh-CN" altLang="en-US"/>
        </a:p>
      </dgm:t>
    </dgm:pt>
    <dgm:pt modelId="{4F170D3D-EB9A-5548-9AF4-D65CC0A5DE96}" type="sibTrans" cxnId="{6B68D1BD-D7CC-464E-98FC-E9737F88B45F}">
      <dgm:prSet/>
      <dgm:spPr/>
      <dgm:t>
        <a:bodyPr/>
        <a:lstStyle/>
        <a:p>
          <a:endParaRPr lang="zh-CN" altLang="en-US"/>
        </a:p>
      </dgm:t>
    </dgm:pt>
    <dgm:pt modelId="{298A6CDF-AD6F-9840-BA0C-3C2AEF0871D7}" type="pres">
      <dgm:prSet presAssocID="{1A70E422-F047-4449-8743-1C2671418019}" presName="Name0" presStyleCnt="0">
        <dgm:presLayoutVars>
          <dgm:dir/>
          <dgm:resizeHandles val="exact"/>
        </dgm:presLayoutVars>
      </dgm:prSet>
      <dgm:spPr/>
    </dgm:pt>
    <dgm:pt modelId="{8CD94131-E86D-6642-8C81-A9F0A3DAE8F7}" type="pres">
      <dgm:prSet presAssocID="{1A70E422-F047-4449-8743-1C2671418019}" presName="cycle" presStyleCnt="0"/>
      <dgm:spPr/>
    </dgm:pt>
    <dgm:pt modelId="{7A0CAFD7-B238-6845-A1A0-AD880F4D4123}" type="pres">
      <dgm:prSet presAssocID="{B6B4742C-343D-3E4F-BD8E-3F31B257CD64}" presName="nodeFirstNode" presStyleLbl="node1" presStyleIdx="0" presStyleCnt="5">
        <dgm:presLayoutVars>
          <dgm:bulletEnabled val="1"/>
        </dgm:presLayoutVars>
      </dgm:prSet>
      <dgm:spPr/>
    </dgm:pt>
    <dgm:pt modelId="{5BADC9BD-BD10-1D47-AE5E-1398B8937EAC}" type="pres">
      <dgm:prSet presAssocID="{43C85BB5-7EDA-D049-A952-45D14A61716A}" presName="sibTransFirstNode" presStyleLbl="bgShp" presStyleIdx="0" presStyleCnt="1"/>
      <dgm:spPr/>
    </dgm:pt>
    <dgm:pt modelId="{E519D5A6-EA1F-DC4D-9216-508EBC46BA6A}" type="pres">
      <dgm:prSet presAssocID="{CCE71ED6-9F04-E04A-AB36-4A28CAE47491}" presName="nodeFollowingNodes" presStyleLbl="node1" presStyleIdx="1" presStyleCnt="5">
        <dgm:presLayoutVars>
          <dgm:bulletEnabled val="1"/>
        </dgm:presLayoutVars>
      </dgm:prSet>
      <dgm:spPr/>
    </dgm:pt>
    <dgm:pt modelId="{DD6B4761-31C1-B148-832A-CADD67C98857}" type="pres">
      <dgm:prSet presAssocID="{AE0CE9A9-4C9B-6A42-A1F4-466B6B4E4D4A}" presName="nodeFollowingNodes" presStyleLbl="node1" presStyleIdx="2" presStyleCnt="5">
        <dgm:presLayoutVars>
          <dgm:bulletEnabled val="1"/>
        </dgm:presLayoutVars>
      </dgm:prSet>
      <dgm:spPr/>
    </dgm:pt>
    <dgm:pt modelId="{A5166253-76EF-7B41-AA93-A22746BDDBC2}" type="pres">
      <dgm:prSet presAssocID="{641F497D-3DBC-2242-8BC0-9890C7A9D34C}" presName="nodeFollowingNodes" presStyleLbl="node1" presStyleIdx="3" presStyleCnt="5">
        <dgm:presLayoutVars>
          <dgm:bulletEnabled val="1"/>
        </dgm:presLayoutVars>
      </dgm:prSet>
      <dgm:spPr/>
    </dgm:pt>
    <dgm:pt modelId="{7B36F9C1-8465-2C46-9A4C-DFF772DDD21F}" type="pres">
      <dgm:prSet presAssocID="{1B1B13B6-C1DC-6B48-A181-343B7175F470}" presName="nodeFollowingNodes" presStyleLbl="node1" presStyleIdx="4" presStyleCnt="5">
        <dgm:presLayoutVars>
          <dgm:bulletEnabled val="1"/>
        </dgm:presLayoutVars>
      </dgm:prSet>
      <dgm:spPr/>
    </dgm:pt>
  </dgm:ptLst>
  <dgm:cxnLst>
    <dgm:cxn modelId="{4443DB04-DAFC-2E4B-8D66-CEEE41438BDF}" type="presOf" srcId="{CCE71ED6-9F04-E04A-AB36-4A28CAE47491}" destId="{E519D5A6-EA1F-DC4D-9216-508EBC46BA6A}" srcOrd="0" destOrd="0" presId="urn:microsoft.com/office/officeart/2005/8/layout/cycle3"/>
    <dgm:cxn modelId="{587BAE2A-2669-544D-A249-D8F236CAC1D7}" type="presOf" srcId="{B6B4742C-343D-3E4F-BD8E-3F31B257CD64}" destId="{7A0CAFD7-B238-6845-A1A0-AD880F4D4123}" srcOrd="0" destOrd="0" presId="urn:microsoft.com/office/officeart/2005/8/layout/cycle3"/>
    <dgm:cxn modelId="{F68A3331-7998-7447-8F59-5C56DB2726FA}" type="presOf" srcId="{43C85BB5-7EDA-D049-A952-45D14A61716A}" destId="{5BADC9BD-BD10-1D47-AE5E-1398B8937EAC}" srcOrd="0" destOrd="0" presId="urn:microsoft.com/office/officeart/2005/8/layout/cycle3"/>
    <dgm:cxn modelId="{20BEBA77-15FF-044D-841F-C9356BAA040C}" type="presOf" srcId="{1A70E422-F047-4449-8743-1C2671418019}" destId="{298A6CDF-AD6F-9840-BA0C-3C2AEF0871D7}" srcOrd="0" destOrd="0" presId="urn:microsoft.com/office/officeart/2005/8/layout/cycle3"/>
    <dgm:cxn modelId="{2351C57F-6C4B-7E49-82F0-FB9C29D6D8AF}" type="presOf" srcId="{641F497D-3DBC-2242-8BC0-9890C7A9D34C}" destId="{A5166253-76EF-7B41-AA93-A22746BDDBC2}" srcOrd="0" destOrd="0" presId="urn:microsoft.com/office/officeart/2005/8/layout/cycle3"/>
    <dgm:cxn modelId="{95538086-7F8A-FD49-83BA-EF7991B98F80}" srcId="{1A70E422-F047-4449-8743-1C2671418019}" destId="{641F497D-3DBC-2242-8BC0-9890C7A9D34C}" srcOrd="3" destOrd="0" parTransId="{EBA3D7B2-2E4D-FC46-BA56-75166C884513}" sibTransId="{C38CFA27-648B-0E4C-A864-1D3D93D8A9D6}"/>
    <dgm:cxn modelId="{FC5B9D9E-D8B6-DA42-8320-7E6A88DB8753}" type="presOf" srcId="{1B1B13B6-C1DC-6B48-A181-343B7175F470}" destId="{7B36F9C1-8465-2C46-9A4C-DFF772DDD21F}" srcOrd="0" destOrd="0" presId="urn:microsoft.com/office/officeart/2005/8/layout/cycle3"/>
    <dgm:cxn modelId="{EC7B9A9F-9EEF-CF44-A245-E3362A592175}" srcId="{1A70E422-F047-4449-8743-1C2671418019}" destId="{CCE71ED6-9F04-E04A-AB36-4A28CAE47491}" srcOrd="1" destOrd="0" parTransId="{84A1BEA7-DB4D-6345-B568-B9E4F96BBD92}" sibTransId="{F4E909E6-7ABF-754E-8692-BDC5DDF47864}"/>
    <dgm:cxn modelId="{6B68D1BD-D7CC-464E-98FC-E9737F88B45F}" srcId="{1A70E422-F047-4449-8743-1C2671418019}" destId="{1B1B13B6-C1DC-6B48-A181-343B7175F470}" srcOrd="4" destOrd="0" parTransId="{8F3BFBC2-8CA0-0A40-979D-6A51CA9F61CD}" sibTransId="{4F170D3D-EB9A-5548-9AF4-D65CC0A5DE96}"/>
    <dgm:cxn modelId="{8F3C1BD7-D535-A042-BFD6-981BDFCB083C}" srcId="{1A70E422-F047-4449-8743-1C2671418019}" destId="{AE0CE9A9-4C9B-6A42-A1F4-466B6B4E4D4A}" srcOrd="2" destOrd="0" parTransId="{783E9028-96F2-B045-BB9D-908DB2EBBF6E}" sibTransId="{174D2C77-AE63-4D4B-8DC6-5DB1D710660C}"/>
    <dgm:cxn modelId="{1CC901DF-6E4B-7D4A-A943-C0C6ACE0D3BD}" type="presOf" srcId="{AE0CE9A9-4C9B-6A42-A1F4-466B6B4E4D4A}" destId="{DD6B4761-31C1-B148-832A-CADD67C98857}" srcOrd="0" destOrd="0" presId="urn:microsoft.com/office/officeart/2005/8/layout/cycle3"/>
    <dgm:cxn modelId="{CCD918F4-111E-964A-A554-0F74AA06E4FE}" srcId="{1A70E422-F047-4449-8743-1C2671418019}" destId="{B6B4742C-343D-3E4F-BD8E-3F31B257CD64}" srcOrd="0" destOrd="0" parTransId="{997D638D-260F-3041-B7B4-7CF9163081DB}" sibTransId="{43C85BB5-7EDA-D049-A952-45D14A61716A}"/>
    <dgm:cxn modelId="{EDABDFAC-A9CE-034B-838A-F417F8EC56E0}" type="presParOf" srcId="{298A6CDF-AD6F-9840-BA0C-3C2AEF0871D7}" destId="{8CD94131-E86D-6642-8C81-A9F0A3DAE8F7}" srcOrd="0" destOrd="0" presId="urn:microsoft.com/office/officeart/2005/8/layout/cycle3"/>
    <dgm:cxn modelId="{A07A7F87-2DF9-B348-9873-99727584A1B6}" type="presParOf" srcId="{8CD94131-E86D-6642-8C81-A9F0A3DAE8F7}" destId="{7A0CAFD7-B238-6845-A1A0-AD880F4D4123}" srcOrd="0" destOrd="0" presId="urn:microsoft.com/office/officeart/2005/8/layout/cycle3"/>
    <dgm:cxn modelId="{F5141FC6-FE39-AA4F-B426-53C419A4487E}" type="presParOf" srcId="{8CD94131-E86D-6642-8C81-A9F0A3DAE8F7}" destId="{5BADC9BD-BD10-1D47-AE5E-1398B8937EAC}" srcOrd="1" destOrd="0" presId="urn:microsoft.com/office/officeart/2005/8/layout/cycle3"/>
    <dgm:cxn modelId="{9AA564FD-D7C2-BF4F-843C-FBEFBC5C3A3E}" type="presParOf" srcId="{8CD94131-E86D-6642-8C81-A9F0A3DAE8F7}" destId="{E519D5A6-EA1F-DC4D-9216-508EBC46BA6A}" srcOrd="2" destOrd="0" presId="urn:microsoft.com/office/officeart/2005/8/layout/cycle3"/>
    <dgm:cxn modelId="{B0251DD4-29E9-FC4B-80ED-8E9C5E467776}" type="presParOf" srcId="{8CD94131-E86D-6642-8C81-A9F0A3DAE8F7}" destId="{DD6B4761-31C1-B148-832A-CADD67C98857}" srcOrd="3" destOrd="0" presId="urn:microsoft.com/office/officeart/2005/8/layout/cycle3"/>
    <dgm:cxn modelId="{7DD29FB7-3545-614C-BA06-1128EE3C33F4}" type="presParOf" srcId="{8CD94131-E86D-6642-8C81-A9F0A3DAE8F7}" destId="{A5166253-76EF-7B41-AA93-A22746BDDBC2}" srcOrd="4" destOrd="0" presId="urn:microsoft.com/office/officeart/2005/8/layout/cycle3"/>
    <dgm:cxn modelId="{D9713C6D-B1C4-924E-888B-B0A077E6237C}" type="presParOf" srcId="{8CD94131-E86D-6642-8C81-A9F0A3DAE8F7}" destId="{7B36F9C1-8465-2C46-9A4C-DFF772DDD21F}" srcOrd="5"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749D1FD-EF73-074D-A109-40636A69ECB9}" type="doc">
      <dgm:prSet loTypeId="urn:microsoft.com/office/officeart/2008/layout/HalfCircleOrganizationChart" loCatId="" qsTypeId="urn:microsoft.com/office/officeart/2005/8/quickstyle/simple1" qsCatId="simple" csTypeId="urn:microsoft.com/office/officeart/2005/8/colors/accent1_2" csCatId="accent1" phldr="1"/>
      <dgm:spPr/>
      <dgm:t>
        <a:bodyPr/>
        <a:lstStyle/>
        <a:p>
          <a:endParaRPr lang="zh-CN" altLang="en-US"/>
        </a:p>
      </dgm:t>
    </dgm:pt>
    <dgm:pt modelId="{6D1C4E90-E014-8546-B944-72BE46144852}">
      <dgm:prSet phldrT="[文本]"/>
      <dgm:spPr/>
      <dgm:t>
        <a:bodyPr/>
        <a:lstStyle/>
        <a:p>
          <a:r>
            <a:rPr lang="en-US" altLang="zh-CN" dirty="0"/>
            <a:t>Docs</a:t>
          </a:r>
          <a:endParaRPr lang="zh-CN" altLang="en-US" dirty="0"/>
        </a:p>
      </dgm:t>
    </dgm:pt>
    <dgm:pt modelId="{F78E6379-B7D3-B840-AAB5-9DC38B6E82F2}" type="parTrans" cxnId="{0AB9938C-C1E6-4B4F-9F06-189E31025F68}">
      <dgm:prSet/>
      <dgm:spPr/>
      <dgm:t>
        <a:bodyPr/>
        <a:lstStyle/>
        <a:p>
          <a:endParaRPr lang="zh-CN" altLang="en-US"/>
        </a:p>
      </dgm:t>
    </dgm:pt>
    <dgm:pt modelId="{E2528688-1719-5145-B925-2A43B0402B3D}" type="sibTrans" cxnId="{0AB9938C-C1E6-4B4F-9F06-189E31025F68}">
      <dgm:prSet/>
      <dgm:spPr/>
      <dgm:t>
        <a:bodyPr/>
        <a:lstStyle/>
        <a:p>
          <a:endParaRPr lang="zh-CN" altLang="en-US"/>
        </a:p>
      </dgm:t>
    </dgm:pt>
    <dgm:pt modelId="{19FAC301-06F6-BE4D-AD71-0222A8199591}" type="asst">
      <dgm:prSet phldrT="[文本]"/>
      <dgm:spPr/>
      <dgm:t>
        <a:bodyPr/>
        <a:lstStyle/>
        <a:p>
          <a:r>
            <a:rPr lang="zh-CN" altLang="en-US" dirty="0"/>
            <a:t>分词（</a:t>
          </a:r>
          <a:r>
            <a:rPr lang="en-US" altLang="zh-CN" dirty="0"/>
            <a:t>N-gram</a:t>
          </a:r>
          <a:r>
            <a:rPr lang="zh-CN" altLang="en-US" dirty="0"/>
            <a:t>信息）</a:t>
          </a:r>
        </a:p>
      </dgm:t>
    </dgm:pt>
    <dgm:pt modelId="{CB26A2D7-9B67-AD4B-BD2C-2AC9E42074CE}" type="parTrans" cxnId="{7E111875-34AA-5243-AC6E-D96996C55AA3}">
      <dgm:prSet/>
      <dgm:spPr/>
      <dgm:t>
        <a:bodyPr/>
        <a:lstStyle/>
        <a:p>
          <a:endParaRPr lang="zh-CN" altLang="en-US"/>
        </a:p>
      </dgm:t>
    </dgm:pt>
    <dgm:pt modelId="{229E7066-BFE6-3B49-B41F-BE9CB23CE0C8}" type="sibTrans" cxnId="{7E111875-34AA-5243-AC6E-D96996C55AA3}">
      <dgm:prSet/>
      <dgm:spPr/>
      <dgm:t>
        <a:bodyPr/>
        <a:lstStyle/>
        <a:p>
          <a:endParaRPr lang="zh-CN" altLang="en-US"/>
        </a:p>
      </dgm:t>
    </dgm:pt>
    <dgm:pt modelId="{9CEBC05D-E68B-1A42-A973-154ADAC4761E}" type="asst">
      <dgm:prSet phldrT="[文本]"/>
      <dgm:spPr/>
      <dgm:t>
        <a:bodyPr/>
        <a:lstStyle/>
        <a:p>
          <a:r>
            <a:rPr lang="zh-CN" altLang="en-US" dirty="0"/>
            <a:t>评估（困惑度）</a:t>
          </a:r>
        </a:p>
      </dgm:t>
    </dgm:pt>
    <dgm:pt modelId="{9B2234DF-03B7-8E48-BFE8-810428C07672}" type="parTrans" cxnId="{BE29F368-6317-5946-B88F-726FC4070D21}">
      <dgm:prSet/>
      <dgm:spPr/>
      <dgm:t>
        <a:bodyPr/>
        <a:lstStyle/>
        <a:p>
          <a:endParaRPr lang="zh-CN" altLang="en-US"/>
        </a:p>
      </dgm:t>
    </dgm:pt>
    <dgm:pt modelId="{D0C45D30-ABCE-0A4B-90E2-871677446B5A}" type="sibTrans" cxnId="{BE29F368-6317-5946-B88F-726FC4070D21}">
      <dgm:prSet/>
      <dgm:spPr/>
      <dgm:t>
        <a:bodyPr/>
        <a:lstStyle/>
        <a:p>
          <a:endParaRPr lang="zh-CN" altLang="en-US"/>
        </a:p>
      </dgm:t>
    </dgm:pt>
    <dgm:pt modelId="{B2CB0ADF-5947-7B43-8B87-E1F18A73B306}" type="asst">
      <dgm:prSet phldrT="[文本]"/>
      <dgm:spPr/>
      <dgm:t>
        <a:bodyPr/>
        <a:lstStyle/>
        <a:p>
          <a:r>
            <a:rPr lang="en-US" altLang="zh-CN" dirty="0" err="1"/>
            <a:t>LightLDA</a:t>
          </a:r>
          <a:r>
            <a:rPr lang="zh-CN" altLang="en-US" dirty="0"/>
            <a:t>训练</a:t>
          </a:r>
        </a:p>
      </dgm:t>
    </dgm:pt>
    <dgm:pt modelId="{C074409E-2A23-3A43-BDB7-6667FF4588CB}" type="parTrans" cxnId="{76A49732-C788-A54D-AEF4-28F128DD26EE}">
      <dgm:prSet/>
      <dgm:spPr/>
      <dgm:t>
        <a:bodyPr/>
        <a:lstStyle/>
        <a:p>
          <a:endParaRPr lang="zh-CN" altLang="en-US"/>
        </a:p>
      </dgm:t>
    </dgm:pt>
    <dgm:pt modelId="{7898CB00-62EC-B34C-BE3A-F713C4957FC9}" type="sibTrans" cxnId="{76A49732-C788-A54D-AEF4-28F128DD26EE}">
      <dgm:prSet/>
      <dgm:spPr/>
      <dgm:t>
        <a:bodyPr/>
        <a:lstStyle/>
        <a:p>
          <a:endParaRPr lang="zh-CN" altLang="en-US"/>
        </a:p>
      </dgm:t>
    </dgm:pt>
    <dgm:pt modelId="{4909BA62-2FBF-174A-9828-A5BD385ADF01}" type="asst">
      <dgm:prSet phldrT="[文本]"/>
      <dgm:spPr/>
      <dgm:t>
        <a:bodyPr/>
        <a:lstStyle/>
        <a:p>
          <a:r>
            <a:rPr lang="zh-CN" altLang="en-US" dirty="0"/>
            <a:t>主题赋意（分类体系关键词）</a:t>
          </a:r>
        </a:p>
      </dgm:t>
    </dgm:pt>
    <dgm:pt modelId="{B2878604-10E7-0544-A4D5-BDD6BF9C31D8}" type="parTrans" cxnId="{9A3F62FA-4D2C-D747-A7BC-56385594901C}">
      <dgm:prSet/>
      <dgm:spPr/>
      <dgm:t>
        <a:bodyPr/>
        <a:lstStyle/>
        <a:p>
          <a:endParaRPr lang="zh-CN" altLang="en-US"/>
        </a:p>
      </dgm:t>
    </dgm:pt>
    <dgm:pt modelId="{C9DAA16D-FDD2-034C-98D6-AA3D46277990}" type="sibTrans" cxnId="{9A3F62FA-4D2C-D747-A7BC-56385594901C}">
      <dgm:prSet/>
      <dgm:spPr/>
      <dgm:t>
        <a:bodyPr/>
        <a:lstStyle/>
        <a:p>
          <a:endParaRPr lang="zh-CN" altLang="en-US"/>
        </a:p>
      </dgm:t>
    </dgm:pt>
    <dgm:pt modelId="{53DEAA28-F5B2-E94B-AA4E-1DEF57A90578}" type="pres">
      <dgm:prSet presAssocID="{9749D1FD-EF73-074D-A109-40636A69ECB9}" presName="Name0" presStyleCnt="0">
        <dgm:presLayoutVars>
          <dgm:orgChart val="1"/>
          <dgm:chPref val="1"/>
          <dgm:dir/>
          <dgm:animOne val="branch"/>
          <dgm:animLvl val="lvl"/>
          <dgm:resizeHandles/>
        </dgm:presLayoutVars>
      </dgm:prSet>
      <dgm:spPr/>
    </dgm:pt>
    <dgm:pt modelId="{889356D9-08D0-1D46-A368-52345ADFCBC0}" type="pres">
      <dgm:prSet presAssocID="{6D1C4E90-E014-8546-B944-72BE46144852}" presName="hierRoot1" presStyleCnt="0">
        <dgm:presLayoutVars>
          <dgm:hierBranch val="init"/>
        </dgm:presLayoutVars>
      </dgm:prSet>
      <dgm:spPr/>
    </dgm:pt>
    <dgm:pt modelId="{BB0990EE-327C-D343-9278-05F31277B277}" type="pres">
      <dgm:prSet presAssocID="{6D1C4E90-E014-8546-B944-72BE46144852}" presName="rootComposite1" presStyleCnt="0"/>
      <dgm:spPr/>
    </dgm:pt>
    <dgm:pt modelId="{C57FF3D3-D389-A44F-8FFF-1DCAF83CFA56}" type="pres">
      <dgm:prSet presAssocID="{6D1C4E90-E014-8546-B944-72BE46144852}" presName="rootText1" presStyleLbl="alignAcc1" presStyleIdx="0" presStyleCnt="0">
        <dgm:presLayoutVars>
          <dgm:chPref val="3"/>
        </dgm:presLayoutVars>
      </dgm:prSet>
      <dgm:spPr/>
    </dgm:pt>
    <dgm:pt modelId="{CA80B2DC-5E74-3E45-BE14-FCB9C6118ADC}" type="pres">
      <dgm:prSet presAssocID="{6D1C4E90-E014-8546-B944-72BE46144852}" presName="topArc1" presStyleLbl="parChTrans1D1" presStyleIdx="0" presStyleCnt="10"/>
      <dgm:spPr/>
    </dgm:pt>
    <dgm:pt modelId="{E5BD7F0D-23FE-7447-ACDF-C55000B5F5B6}" type="pres">
      <dgm:prSet presAssocID="{6D1C4E90-E014-8546-B944-72BE46144852}" presName="bottomArc1" presStyleLbl="parChTrans1D1" presStyleIdx="1" presStyleCnt="10"/>
      <dgm:spPr/>
    </dgm:pt>
    <dgm:pt modelId="{C195EE35-B3D4-FA45-8CBC-A644FF678C3E}" type="pres">
      <dgm:prSet presAssocID="{6D1C4E90-E014-8546-B944-72BE46144852}" presName="topConnNode1" presStyleLbl="node1" presStyleIdx="0" presStyleCnt="0"/>
      <dgm:spPr/>
    </dgm:pt>
    <dgm:pt modelId="{9717C74C-D28E-CF48-BA5C-A3BF38C18137}" type="pres">
      <dgm:prSet presAssocID="{6D1C4E90-E014-8546-B944-72BE46144852}" presName="hierChild2" presStyleCnt="0"/>
      <dgm:spPr/>
    </dgm:pt>
    <dgm:pt modelId="{0EAA4D06-8ED6-A849-B15A-94E822C1A7E8}" type="pres">
      <dgm:prSet presAssocID="{6D1C4E90-E014-8546-B944-72BE46144852}" presName="hierChild3" presStyleCnt="0"/>
      <dgm:spPr/>
    </dgm:pt>
    <dgm:pt modelId="{5705CD16-7449-6D4C-833F-A97A34887D94}" type="pres">
      <dgm:prSet presAssocID="{CB26A2D7-9B67-AD4B-BD2C-2AC9E42074CE}" presName="Name101" presStyleLbl="parChTrans1D2" presStyleIdx="0" presStyleCnt="4"/>
      <dgm:spPr/>
    </dgm:pt>
    <dgm:pt modelId="{71D56E24-E15F-B14D-968A-CA375DF995F8}" type="pres">
      <dgm:prSet presAssocID="{19FAC301-06F6-BE4D-AD71-0222A8199591}" presName="hierRoot3" presStyleCnt="0">
        <dgm:presLayoutVars>
          <dgm:hierBranch val="init"/>
        </dgm:presLayoutVars>
      </dgm:prSet>
      <dgm:spPr/>
    </dgm:pt>
    <dgm:pt modelId="{127CF31F-105C-AD4F-ACD8-9A8076505D43}" type="pres">
      <dgm:prSet presAssocID="{19FAC301-06F6-BE4D-AD71-0222A8199591}" presName="rootComposite3" presStyleCnt="0"/>
      <dgm:spPr/>
    </dgm:pt>
    <dgm:pt modelId="{30B5273C-5560-2B4A-8077-EB2B9E5AE414}" type="pres">
      <dgm:prSet presAssocID="{19FAC301-06F6-BE4D-AD71-0222A8199591}" presName="rootText3" presStyleLbl="alignAcc1" presStyleIdx="0" presStyleCnt="0">
        <dgm:presLayoutVars>
          <dgm:chPref val="3"/>
        </dgm:presLayoutVars>
      </dgm:prSet>
      <dgm:spPr/>
    </dgm:pt>
    <dgm:pt modelId="{EE2FD435-4376-5B4B-864A-1D31DBA75DC3}" type="pres">
      <dgm:prSet presAssocID="{19FAC301-06F6-BE4D-AD71-0222A8199591}" presName="topArc3" presStyleLbl="parChTrans1D1" presStyleIdx="2" presStyleCnt="10"/>
      <dgm:spPr/>
    </dgm:pt>
    <dgm:pt modelId="{12F39F87-31FE-DB4E-9661-ECF08D9D746A}" type="pres">
      <dgm:prSet presAssocID="{19FAC301-06F6-BE4D-AD71-0222A8199591}" presName="bottomArc3" presStyleLbl="parChTrans1D1" presStyleIdx="3" presStyleCnt="10"/>
      <dgm:spPr/>
    </dgm:pt>
    <dgm:pt modelId="{E0BC0BDC-5796-3341-903D-0B0348312809}" type="pres">
      <dgm:prSet presAssocID="{19FAC301-06F6-BE4D-AD71-0222A8199591}" presName="topConnNode3" presStyleLbl="asst1" presStyleIdx="0" presStyleCnt="0"/>
      <dgm:spPr/>
    </dgm:pt>
    <dgm:pt modelId="{966FEB21-D828-5B45-B38A-E3C1E041E983}" type="pres">
      <dgm:prSet presAssocID="{19FAC301-06F6-BE4D-AD71-0222A8199591}" presName="hierChild6" presStyleCnt="0"/>
      <dgm:spPr/>
    </dgm:pt>
    <dgm:pt modelId="{78CC10AC-7E07-CE44-8452-D7B86A933BAE}" type="pres">
      <dgm:prSet presAssocID="{19FAC301-06F6-BE4D-AD71-0222A8199591}" presName="hierChild7" presStyleCnt="0"/>
      <dgm:spPr/>
    </dgm:pt>
    <dgm:pt modelId="{9278536C-83D1-D547-BD8D-56EBDC234301}" type="pres">
      <dgm:prSet presAssocID="{C074409E-2A23-3A43-BDB7-6667FF4588CB}" presName="Name101" presStyleLbl="parChTrans1D2" presStyleIdx="1" presStyleCnt="4"/>
      <dgm:spPr/>
    </dgm:pt>
    <dgm:pt modelId="{4B213C21-8A02-AB4A-95C1-E8BEC3E6CFE3}" type="pres">
      <dgm:prSet presAssocID="{B2CB0ADF-5947-7B43-8B87-E1F18A73B306}" presName="hierRoot3" presStyleCnt="0">
        <dgm:presLayoutVars>
          <dgm:hierBranch val="init"/>
        </dgm:presLayoutVars>
      </dgm:prSet>
      <dgm:spPr/>
    </dgm:pt>
    <dgm:pt modelId="{50E139BB-9990-154F-9C42-3BBEB4C5BD36}" type="pres">
      <dgm:prSet presAssocID="{B2CB0ADF-5947-7B43-8B87-E1F18A73B306}" presName="rootComposite3" presStyleCnt="0"/>
      <dgm:spPr/>
    </dgm:pt>
    <dgm:pt modelId="{BB2E95C4-FB2A-274D-A63D-378617E54509}" type="pres">
      <dgm:prSet presAssocID="{B2CB0ADF-5947-7B43-8B87-E1F18A73B306}" presName="rootText3" presStyleLbl="alignAcc1" presStyleIdx="0" presStyleCnt="0">
        <dgm:presLayoutVars>
          <dgm:chPref val="3"/>
        </dgm:presLayoutVars>
      </dgm:prSet>
      <dgm:spPr/>
    </dgm:pt>
    <dgm:pt modelId="{6CB1D1A3-9853-0344-97F8-9EBFD0F73ED7}" type="pres">
      <dgm:prSet presAssocID="{B2CB0ADF-5947-7B43-8B87-E1F18A73B306}" presName="topArc3" presStyleLbl="parChTrans1D1" presStyleIdx="4" presStyleCnt="10"/>
      <dgm:spPr/>
    </dgm:pt>
    <dgm:pt modelId="{982A1268-DD9C-C541-8EF3-E6DA04873260}" type="pres">
      <dgm:prSet presAssocID="{B2CB0ADF-5947-7B43-8B87-E1F18A73B306}" presName="bottomArc3" presStyleLbl="parChTrans1D1" presStyleIdx="5" presStyleCnt="10"/>
      <dgm:spPr/>
    </dgm:pt>
    <dgm:pt modelId="{4B662874-1011-3D47-BCA0-2B2A36802D8E}" type="pres">
      <dgm:prSet presAssocID="{B2CB0ADF-5947-7B43-8B87-E1F18A73B306}" presName="topConnNode3" presStyleLbl="asst1" presStyleIdx="0" presStyleCnt="0"/>
      <dgm:spPr/>
    </dgm:pt>
    <dgm:pt modelId="{DB3C4F23-63D2-4546-A5AF-FEABA006AB67}" type="pres">
      <dgm:prSet presAssocID="{B2CB0ADF-5947-7B43-8B87-E1F18A73B306}" presName="hierChild6" presStyleCnt="0"/>
      <dgm:spPr/>
    </dgm:pt>
    <dgm:pt modelId="{1C936C2A-5C8E-8048-90CD-A5F50B945659}" type="pres">
      <dgm:prSet presAssocID="{B2CB0ADF-5947-7B43-8B87-E1F18A73B306}" presName="hierChild7" presStyleCnt="0"/>
      <dgm:spPr/>
    </dgm:pt>
    <dgm:pt modelId="{6332725E-F8D2-1948-829B-89B8F6296CE4}" type="pres">
      <dgm:prSet presAssocID="{9B2234DF-03B7-8E48-BFE8-810428C07672}" presName="Name101" presStyleLbl="parChTrans1D2" presStyleIdx="2" presStyleCnt="4"/>
      <dgm:spPr/>
    </dgm:pt>
    <dgm:pt modelId="{8CAE7932-4C85-A545-8D32-B59C070DC959}" type="pres">
      <dgm:prSet presAssocID="{9CEBC05D-E68B-1A42-A973-154ADAC4761E}" presName="hierRoot3" presStyleCnt="0">
        <dgm:presLayoutVars>
          <dgm:hierBranch val="init"/>
        </dgm:presLayoutVars>
      </dgm:prSet>
      <dgm:spPr/>
    </dgm:pt>
    <dgm:pt modelId="{AB779958-7FC0-464E-BB39-109525BBEC3F}" type="pres">
      <dgm:prSet presAssocID="{9CEBC05D-E68B-1A42-A973-154ADAC4761E}" presName="rootComposite3" presStyleCnt="0"/>
      <dgm:spPr/>
    </dgm:pt>
    <dgm:pt modelId="{4DB2D274-0CAC-FF43-A9FE-B04905BFC88F}" type="pres">
      <dgm:prSet presAssocID="{9CEBC05D-E68B-1A42-A973-154ADAC4761E}" presName="rootText3" presStyleLbl="alignAcc1" presStyleIdx="0" presStyleCnt="0">
        <dgm:presLayoutVars>
          <dgm:chPref val="3"/>
        </dgm:presLayoutVars>
      </dgm:prSet>
      <dgm:spPr/>
    </dgm:pt>
    <dgm:pt modelId="{50C7B7FA-FD1F-D544-AB64-9469289777E7}" type="pres">
      <dgm:prSet presAssocID="{9CEBC05D-E68B-1A42-A973-154ADAC4761E}" presName="topArc3" presStyleLbl="parChTrans1D1" presStyleIdx="6" presStyleCnt="10"/>
      <dgm:spPr/>
    </dgm:pt>
    <dgm:pt modelId="{5F28B973-C2A2-A24C-A9AF-F00670B1A03F}" type="pres">
      <dgm:prSet presAssocID="{9CEBC05D-E68B-1A42-A973-154ADAC4761E}" presName="bottomArc3" presStyleLbl="parChTrans1D1" presStyleIdx="7" presStyleCnt="10"/>
      <dgm:spPr/>
    </dgm:pt>
    <dgm:pt modelId="{1328C720-3992-9F49-949F-ABA7A31959FA}" type="pres">
      <dgm:prSet presAssocID="{9CEBC05D-E68B-1A42-A973-154ADAC4761E}" presName="topConnNode3" presStyleLbl="asst1" presStyleIdx="0" presStyleCnt="0"/>
      <dgm:spPr/>
    </dgm:pt>
    <dgm:pt modelId="{17CF07BC-21F5-E044-83EF-9BFD36182C83}" type="pres">
      <dgm:prSet presAssocID="{9CEBC05D-E68B-1A42-A973-154ADAC4761E}" presName="hierChild6" presStyleCnt="0"/>
      <dgm:spPr/>
    </dgm:pt>
    <dgm:pt modelId="{7DF8BEDB-7098-474A-8A3D-FF91131A084D}" type="pres">
      <dgm:prSet presAssocID="{9CEBC05D-E68B-1A42-A973-154ADAC4761E}" presName="hierChild7" presStyleCnt="0"/>
      <dgm:spPr/>
    </dgm:pt>
    <dgm:pt modelId="{4BEC7A0F-970D-EA43-A3E4-D17BD825F505}" type="pres">
      <dgm:prSet presAssocID="{B2878604-10E7-0544-A4D5-BDD6BF9C31D8}" presName="Name101" presStyleLbl="parChTrans1D2" presStyleIdx="3" presStyleCnt="4"/>
      <dgm:spPr/>
    </dgm:pt>
    <dgm:pt modelId="{D5718FB3-B009-AD44-A000-7179FCD0A887}" type="pres">
      <dgm:prSet presAssocID="{4909BA62-2FBF-174A-9828-A5BD385ADF01}" presName="hierRoot3" presStyleCnt="0">
        <dgm:presLayoutVars>
          <dgm:hierBranch val="init"/>
        </dgm:presLayoutVars>
      </dgm:prSet>
      <dgm:spPr/>
    </dgm:pt>
    <dgm:pt modelId="{34425FE5-B992-8A4A-8CAC-39B7B233EC6E}" type="pres">
      <dgm:prSet presAssocID="{4909BA62-2FBF-174A-9828-A5BD385ADF01}" presName="rootComposite3" presStyleCnt="0"/>
      <dgm:spPr/>
    </dgm:pt>
    <dgm:pt modelId="{C99520EA-0267-5740-946F-C42B8CCBEA84}" type="pres">
      <dgm:prSet presAssocID="{4909BA62-2FBF-174A-9828-A5BD385ADF01}" presName="rootText3" presStyleLbl="alignAcc1" presStyleIdx="0" presStyleCnt="0">
        <dgm:presLayoutVars>
          <dgm:chPref val="3"/>
        </dgm:presLayoutVars>
      </dgm:prSet>
      <dgm:spPr/>
    </dgm:pt>
    <dgm:pt modelId="{1A0B846B-FE63-5C45-9EE4-C5D27A765202}" type="pres">
      <dgm:prSet presAssocID="{4909BA62-2FBF-174A-9828-A5BD385ADF01}" presName="topArc3" presStyleLbl="parChTrans1D1" presStyleIdx="8" presStyleCnt="10"/>
      <dgm:spPr/>
    </dgm:pt>
    <dgm:pt modelId="{318F5DBA-053F-0046-B7EB-479AF9033773}" type="pres">
      <dgm:prSet presAssocID="{4909BA62-2FBF-174A-9828-A5BD385ADF01}" presName="bottomArc3" presStyleLbl="parChTrans1D1" presStyleIdx="9" presStyleCnt="10"/>
      <dgm:spPr/>
    </dgm:pt>
    <dgm:pt modelId="{F4BCB641-9229-1547-8F60-65792456DF7E}" type="pres">
      <dgm:prSet presAssocID="{4909BA62-2FBF-174A-9828-A5BD385ADF01}" presName="topConnNode3" presStyleLbl="asst1" presStyleIdx="0" presStyleCnt="0"/>
      <dgm:spPr/>
    </dgm:pt>
    <dgm:pt modelId="{312B8C15-4D33-7141-AD0D-B4D0CCA24B60}" type="pres">
      <dgm:prSet presAssocID="{4909BA62-2FBF-174A-9828-A5BD385ADF01}" presName="hierChild6" presStyleCnt="0"/>
      <dgm:spPr/>
    </dgm:pt>
    <dgm:pt modelId="{4B7EC3A1-47FB-2646-BCAF-22BC467DA2DE}" type="pres">
      <dgm:prSet presAssocID="{4909BA62-2FBF-174A-9828-A5BD385ADF01}" presName="hierChild7" presStyleCnt="0"/>
      <dgm:spPr/>
    </dgm:pt>
  </dgm:ptLst>
  <dgm:cxnLst>
    <dgm:cxn modelId="{3A274A0D-D034-5242-B1D7-94B8E4B8AC89}" type="presOf" srcId="{6D1C4E90-E014-8546-B944-72BE46144852}" destId="{C195EE35-B3D4-FA45-8CBC-A644FF678C3E}" srcOrd="1" destOrd="0" presId="urn:microsoft.com/office/officeart/2008/layout/HalfCircleOrganizationChart"/>
    <dgm:cxn modelId="{91053722-96AF-D24C-B497-5288A21C9E11}" type="presOf" srcId="{B2CB0ADF-5947-7B43-8B87-E1F18A73B306}" destId="{4B662874-1011-3D47-BCA0-2B2A36802D8E}" srcOrd="1" destOrd="0" presId="urn:microsoft.com/office/officeart/2008/layout/HalfCircleOrganizationChart"/>
    <dgm:cxn modelId="{76A49732-C788-A54D-AEF4-28F128DD26EE}" srcId="{6D1C4E90-E014-8546-B944-72BE46144852}" destId="{B2CB0ADF-5947-7B43-8B87-E1F18A73B306}" srcOrd="1" destOrd="0" parTransId="{C074409E-2A23-3A43-BDB7-6667FF4588CB}" sibTransId="{7898CB00-62EC-B34C-BE3A-F713C4957FC9}"/>
    <dgm:cxn modelId="{85315C4B-7D58-4646-BE79-6A1F5E431A2F}" type="presOf" srcId="{B2CB0ADF-5947-7B43-8B87-E1F18A73B306}" destId="{BB2E95C4-FB2A-274D-A63D-378617E54509}" srcOrd="0" destOrd="0" presId="urn:microsoft.com/office/officeart/2008/layout/HalfCircleOrganizationChart"/>
    <dgm:cxn modelId="{FDD22C52-CF76-5F4D-A8AF-DE4C71F0AA48}" type="presOf" srcId="{C074409E-2A23-3A43-BDB7-6667FF4588CB}" destId="{9278536C-83D1-D547-BD8D-56EBDC234301}" srcOrd="0" destOrd="0" presId="urn:microsoft.com/office/officeart/2008/layout/HalfCircleOrganizationChart"/>
    <dgm:cxn modelId="{BE29F368-6317-5946-B88F-726FC4070D21}" srcId="{6D1C4E90-E014-8546-B944-72BE46144852}" destId="{9CEBC05D-E68B-1A42-A973-154ADAC4761E}" srcOrd="2" destOrd="0" parTransId="{9B2234DF-03B7-8E48-BFE8-810428C07672}" sibTransId="{D0C45D30-ABCE-0A4B-90E2-871677446B5A}"/>
    <dgm:cxn modelId="{7E111875-34AA-5243-AC6E-D96996C55AA3}" srcId="{6D1C4E90-E014-8546-B944-72BE46144852}" destId="{19FAC301-06F6-BE4D-AD71-0222A8199591}" srcOrd="0" destOrd="0" parTransId="{CB26A2D7-9B67-AD4B-BD2C-2AC9E42074CE}" sibTransId="{229E7066-BFE6-3B49-B41F-BE9CB23CE0C8}"/>
    <dgm:cxn modelId="{30043087-C1CD-1249-874D-24DC4EFD132F}" type="presOf" srcId="{4909BA62-2FBF-174A-9828-A5BD385ADF01}" destId="{C99520EA-0267-5740-946F-C42B8CCBEA84}" srcOrd="0" destOrd="0" presId="urn:microsoft.com/office/officeart/2008/layout/HalfCircleOrganizationChart"/>
    <dgm:cxn modelId="{0AB9938C-C1E6-4B4F-9F06-189E31025F68}" srcId="{9749D1FD-EF73-074D-A109-40636A69ECB9}" destId="{6D1C4E90-E014-8546-B944-72BE46144852}" srcOrd="0" destOrd="0" parTransId="{F78E6379-B7D3-B840-AAB5-9DC38B6E82F2}" sibTransId="{E2528688-1719-5145-B925-2A43B0402B3D}"/>
    <dgm:cxn modelId="{5E049996-392B-4445-89B5-D8046B1A9E4C}" type="presOf" srcId="{CB26A2D7-9B67-AD4B-BD2C-2AC9E42074CE}" destId="{5705CD16-7449-6D4C-833F-A97A34887D94}" srcOrd="0" destOrd="0" presId="urn:microsoft.com/office/officeart/2008/layout/HalfCircleOrganizationChart"/>
    <dgm:cxn modelId="{BDBDA39D-6DFB-8347-8F95-4534F3454B88}" type="presOf" srcId="{9CEBC05D-E68B-1A42-A973-154ADAC4761E}" destId="{4DB2D274-0CAC-FF43-A9FE-B04905BFC88F}" srcOrd="0" destOrd="0" presId="urn:microsoft.com/office/officeart/2008/layout/HalfCircleOrganizationChart"/>
    <dgm:cxn modelId="{F1069BA7-BB61-C749-8225-8AB3F4B72A87}" type="presOf" srcId="{9B2234DF-03B7-8E48-BFE8-810428C07672}" destId="{6332725E-F8D2-1948-829B-89B8F6296CE4}" srcOrd="0" destOrd="0" presId="urn:microsoft.com/office/officeart/2008/layout/HalfCircleOrganizationChart"/>
    <dgm:cxn modelId="{A7C11EAD-F546-9B41-817F-29AE7AC5A955}" type="presOf" srcId="{9CEBC05D-E68B-1A42-A973-154ADAC4761E}" destId="{1328C720-3992-9F49-949F-ABA7A31959FA}" srcOrd="1" destOrd="0" presId="urn:microsoft.com/office/officeart/2008/layout/HalfCircleOrganizationChart"/>
    <dgm:cxn modelId="{401F2AB3-1B05-F542-ACA6-2A742434C5F4}" type="presOf" srcId="{B2878604-10E7-0544-A4D5-BDD6BF9C31D8}" destId="{4BEC7A0F-970D-EA43-A3E4-D17BD825F505}" srcOrd="0" destOrd="0" presId="urn:microsoft.com/office/officeart/2008/layout/HalfCircleOrganizationChart"/>
    <dgm:cxn modelId="{88FAB8B4-09F2-BF45-9607-30072B4E1E71}" type="presOf" srcId="{4909BA62-2FBF-174A-9828-A5BD385ADF01}" destId="{F4BCB641-9229-1547-8F60-65792456DF7E}" srcOrd="1" destOrd="0" presId="urn:microsoft.com/office/officeart/2008/layout/HalfCircleOrganizationChart"/>
    <dgm:cxn modelId="{E72FFAB8-F9E2-ED48-9F92-A0645950AD63}" type="presOf" srcId="{6D1C4E90-E014-8546-B944-72BE46144852}" destId="{C57FF3D3-D389-A44F-8FFF-1DCAF83CFA56}" srcOrd="0" destOrd="0" presId="urn:microsoft.com/office/officeart/2008/layout/HalfCircleOrganizationChart"/>
    <dgm:cxn modelId="{88B09FB9-0486-EA44-9288-C9007DBF492D}" type="presOf" srcId="{9749D1FD-EF73-074D-A109-40636A69ECB9}" destId="{53DEAA28-F5B2-E94B-AA4E-1DEF57A90578}" srcOrd="0" destOrd="0" presId="urn:microsoft.com/office/officeart/2008/layout/HalfCircleOrganizationChart"/>
    <dgm:cxn modelId="{5F3497CF-1A4F-D741-BE8A-137AC2062F7E}" type="presOf" srcId="{19FAC301-06F6-BE4D-AD71-0222A8199591}" destId="{E0BC0BDC-5796-3341-903D-0B0348312809}" srcOrd="1" destOrd="0" presId="urn:microsoft.com/office/officeart/2008/layout/HalfCircleOrganizationChart"/>
    <dgm:cxn modelId="{4A9BA2F5-8A2D-F14F-8D2B-736C5C377DA7}" type="presOf" srcId="{19FAC301-06F6-BE4D-AD71-0222A8199591}" destId="{30B5273C-5560-2B4A-8077-EB2B9E5AE414}" srcOrd="0" destOrd="0" presId="urn:microsoft.com/office/officeart/2008/layout/HalfCircleOrganizationChart"/>
    <dgm:cxn modelId="{9A3F62FA-4D2C-D747-A7BC-56385594901C}" srcId="{6D1C4E90-E014-8546-B944-72BE46144852}" destId="{4909BA62-2FBF-174A-9828-A5BD385ADF01}" srcOrd="3" destOrd="0" parTransId="{B2878604-10E7-0544-A4D5-BDD6BF9C31D8}" sibTransId="{C9DAA16D-FDD2-034C-98D6-AA3D46277990}"/>
    <dgm:cxn modelId="{4AD73CC7-2222-E145-82B0-B56427D303EB}" type="presParOf" srcId="{53DEAA28-F5B2-E94B-AA4E-1DEF57A90578}" destId="{889356D9-08D0-1D46-A368-52345ADFCBC0}" srcOrd="0" destOrd="0" presId="urn:microsoft.com/office/officeart/2008/layout/HalfCircleOrganizationChart"/>
    <dgm:cxn modelId="{0CBE9104-1C3B-B145-832D-2BBA1452DDD4}" type="presParOf" srcId="{889356D9-08D0-1D46-A368-52345ADFCBC0}" destId="{BB0990EE-327C-D343-9278-05F31277B277}" srcOrd="0" destOrd="0" presId="urn:microsoft.com/office/officeart/2008/layout/HalfCircleOrganizationChart"/>
    <dgm:cxn modelId="{CD0E1D5D-8A0C-A448-8601-A527E196433E}" type="presParOf" srcId="{BB0990EE-327C-D343-9278-05F31277B277}" destId="{C57FF3D3-D389-A44F-8FFF-1DCAF83CFA56}" srcOrd="0" destOrd="0" presId="urn:microsoft.com/office/officeart/2008/layout/HalfCircleOrganizationChart"/>
    <dgm:cxn modelId="{8E6C97BB-2955-3F48-91F5-AC0C023DF312}" type="presParOf" srcId="{BB0990EE-327C-D343-9278-05F31277B277}" destId="{CA80B2DC-5E74-3E45-BE14-FCB9C6118ADC}" srcOrd="1" destOrd="0" presId="urn:microsoft.com/office/officeart/2008/layout/HalfCircleOrganizationChart"/>
    <dgm:cxn modelId="{D3461FF4-1E97-4541-8A9F-11FA8AE9CBC1}" type="presParOf" srcId="{BB0990EE-327C-D343-9278-05F31277B277}" destId="{E5BD7F0D-23FE-7447-ACDF-C55000B5F5B6}" srcOrd="2" destOrd="0" presId="urn:microsoft.com/office/officeart/2008/layout/HalfCircleOrganizationChart"/>
    <dgm:cxn modelId="{BDD106E2-DADB-2343-A0D9-73D2CCE06D53}" type="presParOf" srcId="{BB0990EE-327C-D343-9278-05F31277B277}" destId="{C195EE35-B3D4-FA45-8CBC-A644FF678C3E}" srcOrd="3" destOrd="0" presId="urn:microsoft.com/office/officeart/2008/layout/HalfCircleOrganizationChart"/>
    <dgm:cxn modelId="{8EF53AF9-06D4-D845-9DBF-3F537473BCE1}" type="presParOf" srcId="{889356D9-08D0-1D46-A368-52345ADFCBC0}" destId="{9717C74C-D28E-CF48-BA5C-A3BF38C18137}" srcOrd="1" destOrd="0" presId="urn:microsoft.com/office/officeart/2008/layout/HalfCircleOrganizationChart"/>
    <dgm:cxn modelId="{694725AA-AD6A-1C47-8199-3408904FF1FB}" type="presParOf" srcId="{889356D9-08D0-1D46-A368-52345ADFCBC0}" destId="{0EAA4D06-8ED6-A849-B15A-94E822C1A7E8}" srcOrd="2" destOrd="0" presId="urn:microsoft.com/office/officeart/2008/layout/HalfCircleOrganizationChart"/>
    <dgm:cxn modelId="{CE459807-BC40-614D-9B7E-948631598D71}" type="presParOf" srcId="{0EAA4D06-8ED6-A849-B15A-94E822C1A7E8}" destId="{5705CD16-7449-6D4C-833F-A97A34887D94}" srcOrd="0" destOrd="0" presId="urn:microsoft.com/office/officeart/2008/layout/HalfCircleOrganizationChart"/>
    <dgm:cxn modelId="{2A1906B0-385C-6E44-AC09-6EAEF218FF3C}" type="presParOf" srcId="{0EAA4D06-8ED6-A849-B15A-94E822C1A7E8}" destId="{71D56E24-E15F-B14D-968A-CA375DF995F8}" srcOrd="1" destOrd="0" presId="urn:microsoft.com/office/officeart/2008/layout/HalfCircleOrganizationChart"/>
    <dgm:cxn modelId="{FF33F516-3BAB-3C40-8079-ED0938CF157B}" type="presParOf" srcId="{71D56E24-E15F-B14D-968A-CA375DF995F8}" destId="{127CF31F-105C-AD4F-ACD8-9A8076505D43}" srcOrd="0" destOrd="0" presId="urn:microsoft.com/office/officeart/2008/layout/HalfCircleOrganizationChart"/>
    <dgm:cxn modelId="{27AC0333-420F-EA49-9DA4-FC9D14221792}" type="presParOf" srcId="{127CF31F-105C-AD4F-ACD8-9A8076505D43}" destId="{30B5273C-5560-2B4A-8077-EB2B9E5AE414}" srcOrd="0" destOrd="0" presId="urn:microsoft.com/office/officeart/2008/layout/HalfCircleOrganizationChart"/>
    <dgm:cxn modelId="{1F1F174F-97F0-0944-9623-BF03E9E0AD65}" type="presParOf" srcId="{127CF31F-105C-AD4F-ACD8-9A8076505D43}" destId="{EE2FD435-4376-5B4B-864A-1D31DBA75DC3}" srcOrd="1" destOrd="0" presId="urn:microsoft.com/office/officeart/2008/layout/HalfCircleOrganizationChart"/>
    <dgm:cxn modelId="{582DCB16-669B-E14B-8671-FB12012E9C97}" type="presParOf" srcId="{127CF31F-105C-AD4F-ACD8-9A8076505D43}" destId="{12F39F87-31FE-DB4E-9661-ECF08D9D746A}" srcOrd="2" destOrd="0" presId="urn:microsoft.com/office/officeart/2008/layout/HalfCircleOrganizationChart"/>
    <dgm:cxn modelId="{8366F6EE-0D1E-5F4A-A9EF-9C267CED75BF}" type="presParOf" srcId="{127CF31F-105C-AD4F-ACD8-9A8076505D43}" destId="{E0BC0BDC-5796-3341-903D-0B0348312809}" srcOrd="3" destOrd="0" presId="urn:microsoft.com/office/officeart/2008/layout/HalfCircleOrganizationChart"/>
    <dgm:cxn modelId="{5E29121C-EC70-F34A-A72A-3D6E6842130E}" type="presParOf" srcId="{71D56E24-E15F-B14D-968A-CA375DF995F8}" destId="{966FEB21-D828-5B45-B38A-E3C1E041E983}" srcOrd="1" destOrd="0" presId="urn:microsoft.com/office/officeart/2008/layout/HalfCircleOrganizationChart"/>
    <dgm:cxn modelId="{65258873-7998-184C-9554-8287721B29E0}" type="presParOf" srcId="{71D56E24-E15F-B14D-968A-CA375DF995F8}" destId="{78CC10AC-7E07-CE44-8452-D7B86A933BAE}" srcOrd="2" destOrd="0" presId="urn:microsoft.com/office/officeart/2008/layout/HalfCircleOrganizationChart"/>
    <dgm:cxn modelId="{C359B6F4-6B03-2947-AC1C-70E0F8DB0B59}" type="presParOf" srcId="{0EAA4D06-8ED6-A849-B15A-94E822C1A7E8}" destId="{9278536C-83D1-D547-BD8D-56EBDC234301}" srcOrd="2" destOrd="0" presId="urn:microsoft.com/office/officeart/2008/layout/HalfCircleOrganizationChart"/>
    <dgm:cxn modelId="{90C3C711-F8EA-724E-AF55-29552F90CED2}" type="presParOf" srcId="{0EAA4D06-8ED6-A849-B15A-94E822C1A7E8}" destId="{4B213C21-8A02-AB4A-95C1-E8BEC3E6CFE3}" srcOrd="3" destOrd="0" presId="urn:microsoft.com/office/officeart/2008/layout/HalfCircleOrganizationChart"/>
    <dgm:cxn modelId="{0A06CDC2-1418-F747-9A42-FB60EA569B19}" type="presParOf" srcId="{4B213C21-8A02-AB4A-95C1-E8BEC3E6CFE3}" destId="{50E139BB-9990-154F-9C42-3BBEB4C5BD36}" srcOrd="0" destOrd="0" presId="urn:microsoft.com/office/officeart/2008/layout/HalfCircleOrganizationChart"/>
    <dgm:cxn modelId="{1FE7642F-A6A6-F64B-9422-6E685D317092}" type="presParOf" srcId="{50E139BB-9990-154F-9C42-3BBEB4C5BD36}" destId="{BB2E95C4-FB2A-274D-A63D-378617E54509}" srcOrd="0" destOrd="0" presId="urn:microsoft.com/office/officeart/2008/layout/HalfCircleOrganizationChart"/>
    <dgm:cxn modelId="{042E23C3-2745-C74B-B09C-7776A364165C}" type="presParOf" srcId="{50E139BB-9990-154F-9C42-3BBEB4C5BD36}" destId="{6CB1D1A3-9853-0344-97F8-9EBFD0F73ED7}" srcOrd="1" destOrd="0" presId="urn:microsoft.com/office/officeart/2008/layout/HalfCircleOrganizationChart"/>
    <dgm:cxn modelId="{C071E93B-33D0-C447-9BD0-EE30301282F0}" type="presParOf" srcId="{50E139BB-9990-154F-9C42-3BBEB4C5BD36}" destId="{982A1268-DD9C-C541-8EF3-E6DA04873260}" srcOrd="2" destOrd="0" presId="urn:microsoft.com/office/officeart/2008/layout/HalfCircleOrganizationChart"/>
    <dgm:cxn modelId="{9E370891-1F81-1449-A33A-47D7E49D045D}" type="presParOf" srcId="{50E139BB-9990-154F-9C42-3BBEB4C5BD36}" destId="{4B662874-1011-3D47-BCA0-2B2A36802D8E}" srcOrd="3" destOrd="0" presId="urn:microsoft.com/office/officeart/2008/layout/HalfCircleOrganizationChart"/>
    <dgm:cxn modelId="{47737073-CB25-3A4B-BB9C-B57CC08F494E}" type="presParOf" srcId="{4B213C21-8A02-AB4A-95C1-E8BEC3E6CFE3}" destId="{DB3C4F23-63D2-4546-A5AF-FEABA006AB67}" srcOrd="1" destOrd="0" presId="urn:microsoft.com/office/officeart/2008/layout/HalfCircleOrganizationChart"/>
    <dgm:cxn modelId="{3CBB67EC-328F-0846-BFCD-B43ACC4CC798}" type="presParOf" srcId="{4B213C21-8A02-AB4A-95C1-E8BEC3E6CFE3}" destId="{1C936C2A-5C8E-8048-90CD-A5F50B945659}" srcOrd="2" destOrd="0" presId="urn:microsoft.com/office/officeart/2008/layout/HalfCircleOrganizationChart"/>
    <dgm:cxn modelId="{2BC3BA73-4E8F-2A4B-A496-EE7A6D990097}" type="presParOf" srcId="{0EAA4D06-8ED6-A849-B15A-94E822C1A7E8}" destId="{6332725E-F8D2-1948-829B-89B8F6296CE4}" srcOrd="4" destOrd="0" presId="urn:microsoft.com/office/officeart/2008/layout/HalfCircleOrganizationChart"/>
    <dgm:cxn modelId="{29999B63-68C5-6246-8550-E45579E33CDE}" type="presParOf" srcId="{0EAA4D06-8ED6-A849-B15A-94E822C1A7E8}" destId="{8CAE7932-4C85-A545-8D32-B59C070DC959}" srcOrd="5" destOrd="0" presId="urn:microsoft.com/office/officeart/2008/layout/HalfCircleOrganizationChart"/>
    <dgm:cxn modelId="{CD3B6997-2BEB-D442-B546-B2478A5412AE}" type="presParOf" srcId="{8CAE7932-4C85-A545-8D32-B59C070DC959}" destId="{AB779958-7FC0-464E-BB39-109525BBEC3F}" srcOrd="0" destOrd="0" presId="urn:microsoft.com/office/officeart/2008/layout/HalfCircleOrganizationChart"/>
    <dgm:cxn modelId="{92130BD9-3120-F348-8EE2-EE7657F4A020}" type="presParOf" srcId="{AB779958-7FC0-464E-BB39-109525BBEC3F}" destId="{4DB2D274-0CAC-FF43-A9FE-B04905BFC88F}" srcOrd="0" destOrd="0" presId="urn:microsoft.com/office/officeart/2008/layout/HalfCircleOrganizationChart"/>
    <dgm:cxn modelId="{54D56BF3-6E3F-3340-9889-D53E3BFC2E12}" type="presParOf" srcId="{AB779958-7FC0-464E-BB39-109525BBEC3F}" destId="{50C7B7FA-FD1F-D544-AB64-9469289777E7}" srcOrd="1" destOrd="0" presId="urn:microsoft.com/office/officeart/2008/layout/HalfCircleOrganizationChart"/>
    <dgm:cxn modelId="{4811CC80-A247-B648-A30A-DDFAB961B078}" type="presParOf" srcId="{AB779958-7FC0-464E-BB39-109525BBEC3F}" destId="{5F28B973-C2A2-A24C-A9AF-F00670B1A03F}" srcOrd="2" destOrd="0" presId="urn:microsoft.com/office/officeart/2008/layout/HalfCircleOrganizationChart"/>
    <dgm:cxn modelId="{B6B324CA-1C15-B04F-AD25-CCC42D8D0B0E}" type="presParOf" srcId="{AB779958-7FC0-464E-BB39-109525BBEC3F}" destId="{1328C720-3992-9F49-949F-ABA7A31959FA}" srcOrd="3" destOrd="0" presId="urn:microsoft.com/office/officeart/2008/layout/HalfCircleOrganizationChart"/>
    <dgm:cxn modelId="{585879E4-859C-304D-A0A9-0279997B4DE9}" type="presParOf" srcId="{8CAE7932-4C85-A545-8D32-B59C070DC959}" destId="{17CF07BC-21F5-E044-83EF-9BFD36182C83}" srcOrd="1" destOrd="0" presId="urn:microsoft.com/office/officeart/2008/layout/HalfCircleOrganizationChart"/>
    <dgm:cxn modelId="{DED9667A-BBB2-ED4E-8B63-02BC585292D6}" type="presParOf" srcId="{8CAE7932-4C85-A545-8D32-B59C070DC959}" destId="{7DF8BEDB-7098-474A-8A3D-FF91131A084D}" srcOrd="2" destOrd="0" presId="urn:microsoft.com/office/officeart/2008/layout/HalfCircleOrganizationChart"/>
    <dgm:cxn modelId="{48D94F13-40DC-1040-A1E4-F3BE408295CA}" type="presParOf" srcId="{0EAA4D06-8ED6-A849-B15A-94E822C1A7E8}" destId="{4BEC7A0F-970D-EA43-A3E4-D17BD825F505}" srcOrd="6" destOrd="0" presId="urn:microsoft.com/office/officeart/2008/layout/HalfCircleOrganizationChart"/>
    <dgm:cxn modelId="{666DF341-AEB3-A547-8A05-50E1EC87F6A4}" type="presParOf" srcId="{0EAA4D06-8ED6-A849-B15A-94E822C1A7E8}" destId="{D5718FB3-B009-AD44-A000-7179FCD0A887}" srcOrd="7" destOrd="0" presId="urn:microsoft.com/office/officeart/2008/layout/HalfCircleOrganizationChart"/>
    <dgm:cxn modelId="{AB2C3DF9-B860-2E41-80C3-6B6FC82CF32F}" type="presParOf" srcId="{D5718FB3-B009-AD44-A000-7179FCD0A887}" destId="{34425FE5-B992-8A4A-8CAC-39B7B233EC6E}" srcOrd="0" destOrd="0" presId="urn:microsoft.com/office/officeart/2008/layout/HalfCircleOrganizationChart"/>
    <dgm:cxn modelId="{162151AE-85B4-6349-AB30-2C60BDE5164D}" type="presParOf" srcId="{34425FE5-B992-8A4A-8CAC-39B7B233EC6E}" destId="{C99520EA-0267-5740-946F-C42B8CCBEA84}" srcOrd="0" destOrd="0" presId="urn:microsoft.com/office/officeart/2008/layout/HalfCircleOrganizationChart"/>
    <dgm:cxn modelId="{83851342-500F-3B42-A690-764CDF198C4B}" type="presParOf" srcId="{34425FE5-B992-8A4A-8CAC-39B7B233EC6E}" destId="{1A0B846B-FE63-5C45-9EE4-C5D27A765202}" srcOrd="1" destOrd="0" presId="urn:microsoft.com/office/officeart/2008/layout/HalfCircleOrganizationChart"/>
    <dgm:cxn modelId="{AB290C9A-6BCA-3E45-B3C2-51F6D92F408A}" type="presParOf" srcId="{34425FE5-B992-8A4A-8CAC-39B7B233EC6E}" destId="{318F5DBA-053F-0046-B7EB-479AF9033773}" srcOrd="2" destOrd="0" presId="urn:microsoft.com/office/officeart/2008/layout/HalfCircleOrganizationChart"/>
    <dgm:cxn modelId="{6F983458-A5B9-A042-B2C0-FAA8A8D78110}" type="presParOf" srcId="{34425FE5-B992-8A4A-8CAC-39B7B233EC6E}" destId="{F4BCB641-9229-1547-8F60-65792456DF7E}" srcOrd="3" destOrd="0" presId="urn:microsoft.com/office/officeart/2008/layout/HalfCircleOrganizationChart"/>
    <dgm:cxn modelId="{F1736FF0-ABBF-5842-ADC3-349298C5FE09}" type="presParOf" srcId="{D5718FB3-B009-AD44-A000-7179FCD0A887}" destId="{312B8C15-4D33-7141-AD0D-B4D0CCA24B60}" srcOrd="1" destOrd="0" presId="urn:microsoft.com/office/officeart/2008/layout/HalfCircleOrganizationChart"/>
    <dgm:cxn modelId="{BA667594-E52A-FD4E-9DCF-9AD0966FBD53}" type="presParOf" srcId="{D5718FB3-B009-AD44-A000-7179FCD0A887}" destId="{4B7EC3A1-47FB-2646-BCAF-22BC467DA2DE}"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E5B8A4A-92B3-A646-9C1A-4FFC9C15EDB4}"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zh-CN" altLang="en-US"/>
        </a:p>
      </dgm:t>
    </dgm:pt>
    <dgm:pt modelId="{28705EC0-4751-2744-BAB6-CB99FFFB36BB}">
      <dgm:prSet phldrT="[文本]"/>
      <dgm:spPr/>
      <dgm:t>
        <a:bodyPr/>
        <a:lstStyle/>
        <a:p>
          <a:r>
            <a:rPr lang="zh-CN" altLang="en-US" dirty="0"/>
            <a:t>分词</a:t>
          </a:r>
        </a:p>
      </dgm:t>
    </dgm:pt>
    <dgm:pt modelId="{0C024360-C6D3-5541-A17C-A9AB15A377DC}" type="parTrans" cxnId="{22DDAD76-9991-FF46-98A9-0CD99B0F6271}">
      <dgm:prSet/>
      <dgm:spPr/>
      <dgm:t>
        <a:bodyPr/>
        <a:lstStyle/>
        <a:p>
          <a:endParaRPr lang="zh-CN" altLang="en-US"/>
        </a:p>
      </dgm:t>
    </dgm:pt>
    <dgm:pt modelId="{FC1F4261-8594-F148-8943-31380FA8B46D}" type="sibTrans" cxnId="{22DDAD76-9991-FF46-98A9-0CD99B0F6271}">
      <dgm:prSet/>
      <dgm:spPr/>
      <dgm:t>
        <a:bodyPr/>
        <a:lstStyle/>
        <a:p>
          <a:endParaRPr lang="zh-CN" altLang="en-US"/>
        </a:p>
      </dgm:t>
    </dgm:pt>
    <dgm:pt modelId="{407EEB64-B57C-7D4C-9FD4-4616523E02EC}">
      <dgm:prSet phldrT="[文本]"/>
      <dgm:spPr/>
      <dgm:t>
        <a:bodyPr/>
        <a:lstStyle/>
        <a:p>
          <a:r>
            <a:rPr kumimoji="1" lang="zh-CN" altLang="en-US" dirty="0"/>
            <a:t>加入</a:t>
          </a:r>
          <a:r>
            <a:rPr kumimoji="1" lang="en-US" altLang="zh-CN" dirty="0"/>
            <a:t>N-gram</a:t>
          </a:r>
          <a:r>
            <a:rPr kumimoji="1" lang="zh-CN" altLang="en-US" dirty="0"/>
            <a:t>信息（通过词性、固定组合筛选出有实际意义的</a:t>
          </a:r>
          <a:r>
            <a:rPr kumimoji="1" lang="en-US" altLang="zh-CN" dirty="0"/>
            <a:t>token</a:t>
          </a:r>
          <a:r>
            <a:rPr kumimoji="1" lang="zh-CN" altLang="en-US" dirty="0"/>
            <a:t>），预测的时候也采用同样处理</a:t>
          </a:r>
          <a:endParaRPr lang="zh-CN" altLang="en-US" dirty="0"/>
        </a:p>
      </dgm:t>
    </dgm:pt>
    <dgm:pt modelId="{A56B9B83-8F89-964E-B6E7-8E145BE13C87}" type="parTrans" cxnId="{69361949-69C9-C240-B730-FC72CF327BFD}">
      <dgm:prSet/>
      <dgm:spPr/>
      <dgm:t>
        <a:bodyPr/>
        <a:lstStyle/>
        <a:p>
          <a:endParaRPr lang="zh-CN" altLang="en-US"/>
        </a:p>
      </dgm:t>
    </dgm:pt>
    <dgm:pt modelId="{72E95904-E065-4E49-BDD5-7C5FF966833B}" type="sibTrans" cxnId="{69361949-69C9-C240-B730-FC72CF327BFD}">
      <dgm:prSet/>
      <dgm:spPr/>
      <dgm:t>
        <a:bodyPr/>
        <a:lstStyle/>
        <a:p>
          <a:endParaRPr lang="zh-CN" altLang="en-US"/>
        </a:p>
      </dgm:t>
    </dgm:pt>
    <dgm:pt modelId="{B6D53232-EFFF-9D44-A4F2-094DDEF76999}">
      <dgm:prSet phldrT="[文本]"/>
      <dgm:spPr/>
      <dgm:t>
        <a:bodyPr/>
        <a:lstStyle/>
        <a:p>
          <a:r>
            <a:rPr kumimoji="1" lang="en-US" altLang="zh-CN" dirty="0" err="1"/>
            <a:t>LightLDA</a:t>
          </a:r>
          <a:r>
            <a:rPr kumimoji="1" lang="zh-CN" altLang="en-US" dirty="0"/>
            <a:t>训练</a:t>
          </a:r>
          <a:endParaRPr lang="zh-CN" altLang="en-US" dirty="0"/>
        </a:p>
      </dgm:t>
    </dgm:pt>
    <dgm:pt modelId="{D85E5F92-3463-184F-8731-F5BEB5C35DE6}" type="parTrans" cxnId="{A5108513-044D-D34E-9E58-23A16842EA2C}">
      <dgm:prSet/>
      <dgm:spPr/>
      <dgm:t>
        <a:bodyPr/>
        <a:lstStyle/>
        <a:p>
          <a:endParaRPr lang="zh-CN" altLang="en-US"/>
        </a:p>
      </dgm:t>
    </dgm:pt>
    <dgm:pt modelId="{C822907F-A68B-0541-9390-CA0BA8E86794}" type="sibTrans" cxnId="{A5108513-044D-D34E-9E58-23A16842EA2C}">
      <dgm:prSet/>
      <dgm:spPr/>
      <dgm:t>
        <a:bodyPr/>
        <a:lstStyle/>
        <a:p>
          <a:endParaRPr lang="zh-CN" altLang="en-US"/>
        </a:p>
      </dgm:t>
    </dgm:pt>
    <dgm:pt modelId="{493FD0CD-8FDF-7946-BBDF-E67B0600CA63}">
      <dgm:prSet phldrT="[文本]"/>
      <dgm:spPr/>
      <dgm:t>
        <a:bodyPr/>
        <a:lstStyle/>
        <a:p>
          <a:r>
            <a:rPr lang="zh-CN" altLang="en-US" dirty="0"/>
            <a:t>分布式数据并行策略的</a:t>
          </a:r>
          <a:r>
            <a:rPr lang="en" altLang="zh-CN" dirty="0"/>
            <a:t>LDA</a:t>
          </a:r>
          <a:r>
            <a:rPr lang="zh-CN" altLang="en-US" dirty="0"/>
            <a:t>，将文档通过</a:t>
          </a:r>
          <a:r>
            <a:rPr lang="en" altLang="zh-CN" dirty="0"/>
            <a:t>workers</a:t>
          </a:r>
          <a:r>
            <a:rPr lang="zh-CN" altLang="en-US" dirty="0"/>
            <a:t>进行分割，共享所有主题参数，适合设置很大的主题数</a:t>
          </a:r>
          <a:r>
            <a:rPr lang="en" altLang="zh-CN" dirty="0"/>
            <a:t>K</a:t>
          </a:r>
          <a:endParaRPr lang="zh-CN" altLang="en-US" dirty="0"/>
        </a:p>
      </dgm:t>
    </dgm:pt>
    <dgm:pt modelId="{17A45D42-635A-8841-84A9-FEAFD5FC4B92}" type="parTrans" cxnId="{15DAB760-DF61-644C-9AA6-75F056A5BEFD}">
      <dgm:prSet/>
      <dgm:spPr/>
      <dgm:t>
        <a:bodyPr/>
        <a:lstStyle/>
        <a:p>
          <a:endParaRPr lang="zh-CN" altLang="en-US"/>
        </a:p>
      </dgm:t>
    </dgm:pt>
    <dgm:pt modelId="{364653AA-4558-9944-B78D-572BA2D5FCB6}" type="sibTrans" cxnId="{15DAB760-DF61-644C-9AA6-75F056A5BEFD}">
      <dgm:prSet/>
      <dgm:spPr/>
      <dgm:t>
        <a:bodyPr/>
        <a:lstStyle/>
        <a:p>
          <a:endParaRPr lang="zh-CN" altLang="en-US"/>
        </a:p>
      </dgm:t>
    </dgm:pt>
    <dgm:pt modelId="{F4893D39-7A47-A748-A0B7-3F630B86A8A2}">
      <dgm:prSet phldrT="[文本]"/>
      <dgm:spPr/>
      <dgm:t>
        <a:bodyPr/>
        <a:lstStyle/>
        <a:p>
          <a:r>
            <a:rPr lang="zh-CN" altLang="en-US" dirty="0"/>
            <a:t>评估</a:t>
          </a:r>
        </a:p>
      </dgm:t>
    </dgm:pt>
    <dgm:pt modelId="{45575326-C0A3-0041-B60A-80739806FF3C}" type="parTrans" cxnId="{80E3BDF9-7D3B-1F48-9206-17E6217D1711}">
      <dgm:prSet/>
      <dgm:spPr/>
      <dgm:t>
        <a:bodyPr/>
        <a:lstStyle/>
        <a:p>
          <a:endParaRPr lang="zh-CN" altLang="en-US"/>
        </a:p>
      </dgm:t>
    </dgm:pt>
    <dgm:pt modelId="{F3879AED-6776-7E4E-A761-6AEF4313730D}" type="sibTrans" cxnId="{80E3BDF9-7D3B-1F48-9206-17E6217D1711}">
      <dgm:prSet/>
      <dgm:spPr/>
      <dgm:t>
        <a:bodyPr/>
        <a:lstStyle/>
        <a:p>
          <a:endParaRPr lang="zh-CN" altLang="en-US"/>
        </a:p>
      </dgm:t>
    </dgm:pt>
    <dgm:pt modelId="{F7E12A58-2A05-7842-A2AA-71E722641188}">
      <dgm:prSet phldrT="[文本]"/>
      <dgm:spPr/>
      <dgm:t>
        <a:bodyPr/>
        <a:lstStyle/>
        <a:p>
          <a:r>
            <a:rPr kumimoji="1" lang="zh-CN" altLang="en-US" dirty="0">
              <a:sym typeface="Wingdings" pitchFamily="2" charset="2"/>
            </a:rPr>
            <a:t>主题赋意（定性）分类体系每个类的</a:t>
          </a:r>
          <a:r>
            <a:rPr kumimoji="1" lang="en-US" altLang="zh-CN" dirty="0" err="1">
              <a:sym typeface="Wingdings" pitchFamily="2" charset="2"/>
            </a:rPr>
            <a:t>topk</a:t>
          </a:r>
          <a:r>
            <a:rPr kumimoji="1" lang="zh-CN" altLang="en-US" dirty="0">
              <a:sym typeface="Wingdings" pitchFamily="2" charset="2"/>
            </a:rPr>
            <a:t>关键词与每个主题下</a:t>
          </a:r>
          <a:r>
            <a:rPr kumimoji="1" lang="en-US" altLang="zh-CN" dirty="0" err="1">
              <a:sym typeface="Wingdings" pitchFamily="2" charset="2"/>
            </a:rPr>
            <a:t>topk</a:t>
          </a:r>
          <a:r>
            <a:rPr kumimoji="1" lang="zh-CN" altLang="en-US" dirty="0">
              <a:sym typeface="Wingdings" pitchFamily="2" charset="2"/>
            </a:rPr>
            <a:t>的关键词做交集，对每个主题取出命中分类体系中类别关键词最多的两个或三个作为主题的实际含义</a:t>
          </a:r>
          <a:endParaRPr lang="zh-CN" altLang="en-US" dirty="0"/>
        </a:p>
      </dgm:t>
    </dgm:pt>
    <dgm:pt modelId="{B73ADA0F-164B-9241-9056-853DCE54ABA5}" type="parTrans" cxnId="{358BA587-B0BE-534B-B36C-F931654EDCA4}">
      <dgm:prSet/>
      <dgm:spPr/>
      <dgm:t>
        <a:bodyPr/>
        <a:lstStyle/>
        <a:p>
          <a:endParaRPr lang="zh-CN" altLang="en-US"/>
        </a:p>
      </dgm:t>
    </dgm:pt>
    <dgm:pt modelId="{40A3C999-31E8-E04A-8C87-AFE6F4D59EA3}" type="sibTrans" cxnId="{358BA587-B0BE-534B-B36C-F931654EDCA4}">
      <dgm:prSet/>
      <dgm:spPr/>
      <dgm:t>
        <a:bodyPr/>
        <a:lstStyle/>
        <a:p>
          <a:endParaRPr lang="zh-CN" altLang="en-US"/>
        </a:p>
      </dgm:t>
    </dgm:pt>
    <dgm:pt modelId="{F030855B-2FD2-4C4C-B452-3A4DB80CF003}">
      <dgm:prSet phldrT="[文本]"/>
      <dgm:spPr/>
      <dgm:t>
        <a:bodyPr/>
        <a:lstStyle/>
        <a:p>
          <a:r>
            <a:rPr lang="zh-CN" altLang="en-US" dirty="0"/>
            <a:t>困惑度（定量）评判概率模型或概率分布预测的衡量指标</a:t>
          </a:r>
        </a:p>
      </dgm:t>
    </dgm:pt>
    <dgm:pt modelId="{E935A8F5-2C46-054F-B953-3F622EF6A568}" type="parTrans" cxnId="{2CF0A476-63D3-B14F-8950-AC9664A2F503}">
      <dgm:prSet/>
      <dgm:spPr/>
      <dgm:t>
        <a:bodyPr/>
        <a:lstStyle/>
        <a:p>
          <a:endParaRPr lang="zh-CN" altLang="en-US"/>
        </a:p>
      </dgm:t>
    </dgm:pt>
    <dgm:pt modelId="{002AB5DE-2C79-1E43-AB45-D0CD294CB9F4}" type="sibTrans" cxnId="{2CF0A476-63D3-B14F-8950-AC9664A2F503}">
      <dgm:prSet/>
      <dgm:spPr/>
      <dgm:t>
        <a:bodyPr/>
        <a:lstStyle/>
        <a:p>
          <a:endParaRPr lang="zh-CN" altLang="en-US"/>
        </a:p>
      </dgm:t>
    </dgm:pt>
    <dgm:pt modelId="{B7FB8B66-2725-9F4C-9CF1-CC7B69FE2814}" type="pres">
      <dgm:prSet presAssocID="{4E5B8A4A-92B3-A646-9C1A-4FFC9C15EDB4}" presName="vert0" presStyleCnt="0">
        <dgm:presLayoutVars>
          <dgm:dir/>
          <dgm:animOne val="branch"/>
          <dgm:animLvl val="lvl"/>
        </dgm:presLayoutVars>
      </dgm:prSet>
      <dgm:spPr/>
    </dgm:pt>
    <dgm:pt modelId="{4D2E7AF3-DBDE-FA42-A498-E160F4C6ABAF}" type="pres">
      <dgm:prSet presAssocID="{28705EC0-4751-2744-BAB6-CB99FFFB36BB}" presName="thickLine" presStyleLbl="alignNode1" presStyleIdx="0" presStyleCnt="3"/>
      <dgm:spPr/>
    </dgm:pt>
    <dgm:pt modelId="{EA1DC5CF-3FAA-5448-8BBF-5DD31A2050DF}" type="pres">
      <dgm:prSet presAssocID="{28705EC0-4751-2744-BAB6-CB99FFFB36BB}" presName="horz1" presStyleCnt="0"/>
      <dgm:spPr/>
    </dgm:pt>
    <dgm:pt modelId="{89D4E37F-B948-9244-BC3B-4D5559A4889B}" type="pres">
      <dgm:prSet presAssocID="{28705EC0-4751-2744-BAB6-CB99FFFB36BB}" presName="tx1" presStyleLbl="revTx" presStyleIdx="0" presStyleCnt="7"/>
      <dgm:spPr/>
    </dgm:pt>
    <dgm:pt modelId="{670938C0-B89E-824F-9785-7F399D826B88}" type="pres">
      <dgm:prSet presAssocID="{28705EC0-4751-2744-BAB6-CB99FFFB36BB}" presName="vert1" presStyleCnt="0"/>
      <dgm:spPr/>
    </dgm:pt>
    <dgm:pt modelId="{BFA01C62-3AF6-2C41-8057-6752FDB7CB68}" type="pres">
      <dgm:prSet presAssocID="{407EEB64-B57C-7D4C-9FD4-4616523E02EC}" presName="vertSpace2a" presStyleCnt="0"/>
      <dgm:spPr/>
    </dgm:pt>
    <dgm:pt modelId="{003E12CC-3CC0-034E-A569-DC8CEF396166}" type="pres">
      <dgm:prSet presAssocID="{407EEB64-B57C-7D4C-9FD4-4616523E02EC}" presName="horz2" presStyleCnt="0"/>
      <dgm:spPr/>
    </dgm:pt>
    <dgm:pt modelId="{5F309D39-FE78-3944-A018-4AC4094DF400}" type="pres">
      <dgm:prSet presAssocID="{407EEB64-B57C-7D4C-9FD4-4616523E02EC}" presName="horzSpace2" presStyleCnt="0"/>
      <dgm:spPr/>
    </dgm:pt>
    <dgm:pt modelId="{E62C4D8D-B01C-C043-B763-1CB24A3FACE9}" type="pres">
      <dgm:prSet presAssocID="{407EEB64-B57C-7D4C-9FD4-4616523E02EC}" presName="tx2" presStyleLbl="revTx" presStyleIdx="1" presStyleCnt="7"/>
      <dgm:spPr/>
    </dgm:pt>
    <dgm:pt modelId="{893C9852-E7B3-3B47-8EC9-D5877E75CEB5}" type="pres">
      <dgm:prSet presAssocID="{407EEB64-B57C-7D4C-9FD4-4616523E02EC}" presName="vert2" presStyleCnt="0"/>
      <dgm:spPr/>
    </dgm:pt>
    <dgm:pt modelId="{A50AAD6C-832B-EB4B-8188-27E1AD7472F0}" type="pres">
      <dgm:prSet presAssocID="{407EEB64-B57C-7D4C-9FD4-4616523E02EC}" presName="thinLine2b" presStyleLbl="callout" presStyleIdx="0" presStyleCnt="4"/>
      <dgm:spPr/>
    </dgm:pt>
    <dgm:pt modelId="{6A1961A3-CA72-6B44-B6D5-0CC4ACFD9F86}" type="pres">
      <dgm:prSet presAssocID="{407EEB64-B57C-7D4C-9FD4-4616523E02EC}" presName="vertSpace2b" presStyleCnt="0"/>
      <dgm:spPr/>
    </dgm:pt>
    <dgm:pt modelId="{87010DCA-C76B-F345-B430-493C4E6F2B26}" type="pres">
      <dgm:prSet presAssocID="{B6D53232-EFFF-9D44-A4F2-094DDEF76999}" presName="thickLine" presStyleLbl="alignNode1" presStyleIdx="1" presStyleCnt="3"/>
      <dgm:spPr/>
    </dgm:pt>
    <dgm:pt modelId="{79AD1CFF-0549-8F4F-8130-C317B8F6A264}" type="pres">
      <dgm:prSet presAssocID="{B6D53232-EFFF-9D44-A4F2-094DDEF76999}" presName="horz1" presStyleCnt="0"/>
      <dgm:spPr/>
    </dgm:pt>
    <dgm:pt modelId="{D893CAF8-6740-2B40-B466-12488AB28273}" type="pres">
      <dgm:prSet presAssocID="{B6D53232-EFFF-9D44-A4F2-094DDEF76999}" presName="tx1" presStyleLbl="revTx" presStyleIdx="2" presStyleCnt="7"/>
      <dgm:spPr/>
    </dgm:pt>
    <dgm:pt modelId="{6D48E40D-BBC7-6E45-83A7-BB0418D3BA3D}" type="pres">
      <dgm:prSet presAssocID="{B6D53232-EFFF-9D44-A4F2-094DDEF76999}" presName="vert1" presStyleCnt="0"/>
      <dgm:spPr/>
    </dgm:pt>
    <dgm:pt modelId="{029F0A9D-53B4-6B49-8255-DBC386FB0CB6}" type="pres">
      <dgm:prSet presAssocID="{493FD0CD-8FDF-7946-BBDF-E67B0600CA63}" presName="vertSpace2a" presStyleCnt="0"/>
      <dgm:spPr/>
    </dgm:pt>
    <dgm:pt modelId="{E13A3E98-FD4B-D14E-ADEC-470A8393FB61}" type="pres">
      <dgm:prSet presAssocID="{493FD0CD-8FDF-7946-BBDF-E67B0600CA63}" presName="horz2" presStyleCnt="0"/>
      <dgm:spPr/>
    </dgm:pt>
    <dgm:pt modelId="{9291B2FC-2978-D146-A847-7D6E7F630D39}" type="pres">
      <dgm:prSet presAssocID="{493FD0CD-8FDF-7946-BBDF-E67B0600CA63}" presName="horzSpace2" presStyleCnt="0"/>
      <dgm:spPr/>
    </dgm:pt>
    <dgm:pt modelId="{E215C4EF-6C4F-2240-85EC-EDFCC7B2C317}" type="pres">
      <dgm:prSet presAssocID="{493FD0CD-8FDF-7946-BBDF-E67B0600CA63}" presName="tx2" presStyleLbl="revTx" presStyleIdx="3" presStyleCnt="7"/>
      <dgm:spPr/>
    </dgm:pt>
    <dgm:pt modelId="{DAAFC7CA-8665-CA40-A2B2-EA8CC8899E58}" type="pres">
      <dgm:prSet presAssocID="{493FD0CD-8FDF-7946-BBDF-E67B0600CA63}" presName="vert2" presStyleCnt="0"/>
      <dgm:spPr/>
    </dgm:pt>
    <dgm:pt modelId="{9A0DDFEF-B59B-C24A-8E2D-8DB127CFB76F}" type="pres">
      <dgm:prSet presAssocID="{493FD0CD-8FDF-7946-BBDF-E67B0600CA63}" presName="thinLine2b" presStyleLbl="callout" presStyleIdx="1" presStyleCnt="4"/>
      <dgm:spPr/>
    </dgm:pt>
    <dgm:pt modelId="{9E20E2D2-14E5-EE44-9F16-FE7A5062F4E4}" type="pres">
      <dgm:prSet presAssocID="{493FD0CD-8FDF-7946-BBDF-E67B0600CA63}" presName="vertSpace2b" presStyleCnt="0"/>
      <dgm:spPr/>
    </dgm:pt>
    <dgm:pt modelId="{54CE60F3-2F76-D445-83EE-A68C0F868B1A}" type="pres">
      <dgm:prSet presAssocID="{F4893D39-7A47-A748-A0B7-3F630B86A8A2}" presName="thickLine" presStyleLbl="alignNode1" presStyleIdx="2" presStyleCnt="3"/>
      <dgm:spPr/>
    </dgm:pt>
    <dgm:pt modelId="{D862355B-FBBA-394B-A82A-064BC305F0EA}" type="pres">
      <dgm:prSet presAssocID="{F4893D39-7A47-A748-A0B7-3F630B86A8A2}" presName="horz1" presStyleCnt="0"/>
      <dgm:spPr/>
    </dgm:pt>
    <dgm:pt modelId="{0C3B7AAE-C5E1-E345-AF2C-C22B9E53450F}" type="pres">
      <dgm:prSet presAssocID="{F4893D39-7A47-A748-A0B7-3F630B86A8A2}" presName="tx1" presStyleLbl="revTx" presStyleIdx="4" presStyleCnt="7"/>
      <dgm:spPr/>
    </dgm:pt>
    <dgm:pt modelId="{D4873AE4-ACFA-3543-9E65-169611F7669D}" type="pres">
      <dgm:prSet presAssocID="{F4893D39-7A47-A748-A0B7-3F630B86A8A2}" presName="vert1" presStyleCnt="0"/>
      <dgm:spPr/>
    </dgm:pt>
    <dgm:pt modelId="{28E35A5D-4350-5843-A61A-44CA9E26CD2E}" type="pres">
      <dgm:prSet presAssocID="{F030855B-2FD2-4C4C-B452-3A4DB80CF003}" presName="vertSpace2a" presStyleCnt="0"/>
      <dgm:spPr/>
    </dgm:pt>
    <dgm:pt modelId="{9D4898DC-85BD-5044-A6A0-A8712226DA93}" type="pres">
      <dgm:prSet presAssocID="{F030855B-2FD2-4C4C-B452-3A4DB80CF003}" presName="horz2" presStyleCnt="0"/>
      <dgm:spPr/>
    </dgm:pt>
    <dgm:pt modelId="{EFCF427D-75BD-054A-8C81-D4A3B09786E7}" type="pres">
      <dgm:prSet presAssocID="{F030855B-2FD2-4C4C-B452-3A4DB80CF003}" presName="horzSpace2" presStyleCnt="0"/>
      <dgm:spPr/>
    </dgm:pt>
    <dgm:pt modelId="{F4A9EA3F-0021-2142-BBC9-7092201C768A}" type="pres">
      <dgm:prSet presAssocID="{F030855B-2FD2-4C4C-B452-3A4DB80CF003}" presName="tx2" presStyleLbl="revTx" presStyleIdx="5" presStyleCnt="7"/>
      <dgm:spPr/>
    </dgm:pt>
    <dgm:pt modelId="{2464DA70-758F-D84E-A024-3F7CCBF9255A}" type="pres">
      <dgm:prSet presAssocID="{F030855B-2FD2-4C4C-B452-3A4DB80CF003}" presName="vert2" presStyleCnt="0"/>
      <dgm:spPr/>
    </dgm:pt>
    <dgm:pt modelId="{A08C3B5A-0653-EB41-BA0D-7466F1774EE8}" type="pres">
      <dgm:prSet presAssocID="{F030855B-2FD2-4C4C-B452-3A4DB80CF003}" presName="thinLine2b" presStyleLbl="callout" presStyleIdx="2" presStyleCnt="4"/>
      <dgm:spPr/>
    </dgm:pt>
    <dgm:pt modelId="{8A5F4F41-7011-084C-9C36-5B93829FD575}" type="pres">
      <dgm:prSet presAssocID="{F030855B-2FD2-4C4C-B452-3A4DB80CF003}" presName="vertSpace2b" presStyleCnt="0"/>
      <dgm:spPr/>
    </dgm:pt>
    <dgm:pt modelId="{20D22911-CF73-4842-ABD0-CB1909D3246B}" type="pres">
      <dgm:prSet presAssocID="{F7E12A58-2A05-7842-A2AA-71E722641188}" presName="horz2" presStyleCnt="0"/>
      <dgm:spPr/>
    </dgm:pt>
    <dgm:pt modelId="{B2301259-0467-A240-BF37-54D7E9ECC558}" type="pres">
      <dgm:prSet presAssocID="{F7E12A58-2A05-7842-A2AA-71E722641188}" presName="horzSpace2" presStyleCnt="0"/>
      <dgm:spPr/>
    </dgm:pt>
    <dgm:pt modelId="{84772DD5-B524-BA4A-9AC9-096965DD59CD}" type="pres">
      <dgm:prSet presAssocID="{F7E12A58-2A05-7842-A2AA-71E722641188}" presName="tx2" presStyleLbl="revTx" presStyleIdx="6" presStyleCnt="7"/>
      <dgm:spPr/>
    </dgm:pt>
    <dgm:pt modelId="{2BD885B5-544D-5E45-82E0-A44ABCE2EE22}" type="pres">
      <dgm:prSet presAssocID="{F7E12A58-2A05-7842-A2AA-71E722641188}" presName="vert2" presStyleCnt="0"/>
      <dgm:spPr/>
    </dgm:pt>
    <dgm:pt modelId="{762C6D92-B04B-2440-A15C-7099C729D428}" type="pres">
      <dgm:prSet presAssocID="{F7E12A58-2A05-7842-A2AA-71E722641188}" presName="thinLine2b" presStyleLbl="callout" presStyleIdx="3" presStyleCnt="4"/>
      <dgm:spPr/>
    </dgm:pt>
    <dgm:pt modelId="{8D14607B-5282-DA47-8945-F272B87779CC}" type="pres">
      <dgm:prSet presAssocID="{F7E12A58-2A05-7842-A2AA-71E722641188}" presName="vertSpace2b" presStyleCnt="0"/>
      <dgm:spPr/>
    </dgm:pt>
  </dgm:ptLst>
  <dgm:cxnLst>
    <dgm:cxn modelId="{879BFD03-B7F0-DE42-A034-0A54A139424B}" type="presOf" srcId="{407EEB64-B57C-7D4C-9FD4-4616523E02EC}" destId="{E62C4D8D-B01C-C043-B763-1CB24A3FACE9}" srcOrd="0" destOrd="0" presId="urn:microsoft.com/office/officeart/2008/layout/LinedList"/>
    <dgm:cxn modelId="{A5108513-044D-D34E-9E58-23A16842EA2C}" srcId="{4E5B8A4A-92B3-A646-9C1A-4FFC9C15EDB4}" destId="{B6D53232-EFFF-9D44-A4F2-094DDEF76999}" srcOrd="1" destOrd="0" parTransId="{D85E5F92-3463-184F-8731-F5BEB5C35DE6}" sibTransId="{C822907F-A68B-0541-9390-CA0BA8E86794}"/>
    <dgm:cxn modelId="{3F441425-92D6-A042-ABC7-E22E902F2AE0}" type="presOf" srcId="{F030855B-2FD2-4C4C-B452-3A4DB80CF003}" destId="{F4A9EA3F-0021-2142-BBC9-7092201C768A}" srcOrd="0" destOrd="0" presId="urn:microsoft.com/office/officeart/2008/layout/LinedList"/>
    <dgm:cxn modelId="{99FB5C3E-6AAF-D245-9D51-994A9E900E33}" type="presOf" srcId="{F7E12A58-2A05-7842-A2AA-71E722641188}" destId="{84772DD5-B524-BA4A-9AC9-096965DD59CD}" srcOrd="0" destOrd="0" presId="urn:microsoft.com/office/officeart/2008/layout/LinedList"/>
    <dgm:cxn modelId="{69361949-69C9-C240-B730-FC72CF327BFD}" srcId="{28705EC0-4751-2744-BAB6-CB99FFFB36BB}" destId="{407EEB64-B57C-7D4C-9FD4-4616523E02EC}" srcOrd="0" destOrd="0" parTransId="{A56B9B83-8F89-964E-B6E7-8E145BE13C87}" sibTransId="{72E95904-E065-4E49-BDD5-7C5FF966833B}"/>
    <dgm:cxn modelId="{3DFA1D4D-D111-5547-B81C-8FFC95FC1135}" type="presOf" srcId="{28705EC0-4751-2744-BAB6-CB99FFFB36BB}" destId="{89D4E37F-B948-9244-BC3B-4D5559A4889B}" srcOrd="0" destOrd="0" presId="urn:microsoft.com/office/officeart/2008/layout/LinedList"/>
    <dgm:cxn modelId="{15DAB760-DF61-644C-9AA6-75F056A5BEFD}" srcId="{B6D53232-EFFF-9D44-A4F2-094DDEF76999}" destId="{493FD0CD-8FDF-7946-BBDF-E67B0600CA63}" srcOrd="0" destOrd="0" parTransId="{17A45D42-635A-8841-84A9-FEAFD5FC4B92}" sibTransId="{364653AA-4558-9944-B78D-572BA2D5FCB6}"/>
    <dgm:cxn modelId="{2CF0A476-63D3-B14F-8950-AC9664A2F503}" srcId="{F4893D39-7A47-A748-A0B7-3F630B86A8A2}" destId="{F030855B-2FD2-4C4C-B452-3A4DB80CF003}" srcOrd="0" destOrd="0" parTransId="{E935A8F5-2C46-054F-B953-3F622EF6A568}" sibTransId="{002AB5DE-2C79-1E43-AB45-D0CD294CB9F4}"/>
    <dgm:cxn modelId="{22DDAD76-9991-FF46-98A9-0CD99B0F6271}" srcId="{4E5B8A4A-92B3-A646-9C1A-4FFC9C15EDB4}" destId="{28705EC0-4751-2744-BAB6-CB99FFFB36BB}" srcOrd="0" destOrd="0" parTransId="{0C024360-C6D3-5541-A17C-A9AB15A377DC}" sibTransId="{FC1F4261-8594-F148-8943-31380FA8B46D}"/>
    <dgm:cxn modelId="{358BA587-B0BE-534B-B36C-F931654EDCA4}" srcId="{F4893D39-7A47-A748-A0B7-3F630B86A8A2}" destId="{F7E12A58-2A05-7842-A2AA-71E722641188}" srcOrd="1" destOrd="0" parTransId="{B73ADA0F-164B-9241-9056-853DCE54ABA5}" sibTransId="{40A3C999-31E8-E04A-8C87-AFE6F4D59EA3}"/>
    <dgm:cxn modelId="{37C9D9A0-4E16-FD4F-94A9-A9CB7F072DBA}" type="presOf" srcId="{B6D53232-EFFF-9D44-A4F2-094DDEF76999}" destId="{D893CAF8-6740-2B40-B466-12488AB28273}" srcOrd="0" destOrd="0" presId="urn:microsoft.com/office/officeart/2008/layout/LinedList"/>
    <dgm:cxn modelId="{F2A24ACE-1EEF-D14E-BFB1-756C07DDEB20}" type="presOf" srcId="{493FD0CD-8FDF-7946-BBDF-E67B0600CA63}" destId="{E215C4EF-6C4F-2240-85EC-EDFCC7B2C317}" srcOrd="0" destOrd="0" presId="urn:microsoft.com/office/officeart/2008/layout/LinedList"/>
    <dgm:cxn modelId="{C528A2E2-7BB8-A547-91B0-30E3CECC567C}" type="presOf" srcId="{4E5B8A4A-92B3-A646-9C1A-4FFC9C15EDB4}" destId="{B7FB8B66-2725-9F4C-9CF1-CC7B69FE2814}" srcOrd="0" destOrd="0" presId="urn:microsoft.com/office/officeart/2008/layout/LinedList"/>
    <dgm:cxn modelId="{80E3BDF9-7D3B-1F48-9206-17E6217D1711}" srcId="{4E5B8A4A-92B3-A646-9C1A-4FFC9C15EDB4}" destId="{F4893D39-7A47-A748-A0B7-3F630B86A8A2}" srcOrd="2" destOrd="0" parTransId="{45575326-C0A3-0041-B60A-80739806FF3C}" sibTransId="{F3879AED-6776-7E4E-A761-6AEF4313730D}"/>
    <dgm:cxn modelId="{8B79ABFB-AD69-1A44-A5BD-0DCCB6DB5A29}" type="presOf" srcId="{F4893D39-7A47-A748-A0B7-3F630B86A8A2}" destId="{0C3B7AAE-C5E1-E345-AF2C-C22B9E53450F}" srcOrd="0" destOrd="0" presId="urn:microsoft.com/office/officeart/2008/layout/LinedList"/>
    <dgm:cxn modelId="{A82F4912-0C9B-D046-B44D-FF6339D8B353}" type="presParOf" srcId="{B7FB8B66-2725-9F4C-9CF1-CC7B69FE2814}" destId="{4D2E7AF3-DBDE-FA42-A498-E160F4C6ABAF}" srcOrd="0" destOrd="0" presId="urn:microsoft.com/office/officeart/2008/layout/LinedList"/>
    <dgm:cxn modelId="{204DE435-CF24-ED46-86D9-3BEFCF35A16D}" type="presParOf" srcId="{B7FB8B66-2725-9F4C-9CF1-CC7B69FE2814}" destId="{EA1DC5CF-3FAA-5448-8BBF-5DD31A2050DF}" srcOrd="1" destOrd="0" presId="urn:microsoft.com/office/officeart/2008/layout/LinedList"/>
    <dgm:cxn modelId="{73097E9C-62C0-C149-97DE-B8ADDA5BEDBE}" type="presParOf" srcId="{EA1DC5CF-3FAA-5448-8BBF-5DD31A2050DF}" destId="{89D4E37F-B948-9244-BC3B-4D5559A4889B}" srcOrd="0" destOrd="0" presId="urn:microsoft.com/office/officeart/2008/layout/LinedList"/>
    <dgm:cxn modelId="{59B6D911-A39C-464A-AAE9-CD3F11854101}" type="presParOf" srcId="{EA1DC5CF-3FAA-5448-8BBF-5DD31A2050DF}" destId="{670938C0-B89E-824F-9785-7F399D826B88}" srcOrd="1" destOrd="0" presId="urn:microsoft.com/office/officeart/2008/layout/LinedList"/>
    <dgm:cxn modelId="{493E9899-E6D2-FD4E-80CE-6D7F16623AB1}" type="presParOf" srcId="{670938C0-B89E-824F-9785-7F399D826B88}" destId="{BFA01C62-3AF6-2C41-8057-6752FDB7CB68}" srcOrd="0" destOrd="0" presId="urn:microsoft.com/office/officeart/2008/layout/LinedList"/>
    <dgm:cxn modelId="{4F2F6BEF-EB94-6440-BA72-97F99786F8DE}" type="presParOf" srcId="{670938C0-B89E-824F-9785-7F399D826B88}" destId="{003E12CC-3CC0-034E-A569-DC8CEF396166}" srcOrd="1" destOrd="0" presId="urn:microsoft.com/office/officeart/2008/layout/LinedList"/>
    <dgm:cxn modelId="{69289590-11DB-FF44-8B2E-CAE8EAC98C00}" type="presParOf" srcId="{003E12CC-3CC0-034E-A569-DC8CEF396166}" destId="{5F309D39-FE78-3944-A018-4AC4094DF400}" srcOrd="0" destOrd="0" presId="urn:microsoft.com/office/officeart/2008/layout/LinedList"/>
    <dgm:cxn modelId="{96F70A0A-AC60-FB43-A9B8-9C4E4F573B5D}" type="presParOf" srcId="{003E12CC-3CC0-034E-A569-DC8CEF396166}" destId="{E62C4D8D-B01C-C043-B763-1CB24A3FACE9}" srcOrd="1" destOrd="0" presId="urn:microsoft.com/office/officeart/2008/layout/LinedList"/>
    <dgm:cxn modelId="{016E1478-8E2A-AF45-9D82-7D2D97B6EAD7}" type="presParOf" srcId="{003E12CC-3CC0-034E-A569-DC8CEF396166}" destId="{893C9852-E7B3-3B47-8EC9-D5877E75CEB5}" srcOrd="2" destOrd="0" presId="urn:microsoft.com/office/officeart/2008/layout/LinedList"/>
    <dgm:cxn modelId="{B6910604-2A7C-124A-AAE9-5BD9093BA815}" type="presParOf" srcId="{670938C0-B89E-824F-9785-7F399D826B88}" destId="{A50AAD6C-832B-EB4B-8188-27E1AD7472F0}" srcOrd="2" destOrd="0" presId="urn:microsoft.com/office/officeart/2008/layout/LinedList"/>
    <dgm:cxn modelId="{D7FA5244-A2BE-054B-B6FF-12C3141C60D6}" type="presParOf" srcId="{670938C0-B89E-824F-9785-7F399D826B88}" destId="{6A1961A3-CA72-6B44-B6D5-0CC4ACFD9F86}" srcOrd="3" destOrd="0" presId="urn:microsoft.com/office/officeart/2008/layout/LinedList"/>
    <dgm:cxn modelId="{B623EA82-F519-F745-A527-A2FC6C0B00CD}" type="presParOf" srcId="{B7FB8B66-2725-9F4C-9CF1-CC7B69FE2814}" destId="{87010DCA-C76B-F345-B430-493C4E6F2B26}" srcOrd="2" destOrd="0" presId="urn:microsoft.com/office/officeart/2008/layout/LinedList"/>
    <dgm:cxn modelId="{4EE760CC-1818-8E41-A04C-295E61DE472D}" type="presParOf" srcId="{B7FB8B66-2725-9F4C-9CF1-CC7B69FE2814}" destId="{79AD1CFF-0549-8F4F-8130-C317B8F6A264}" srcOrd="3" destOrd="0" presId="urn:microsoft.com/office/officeart/2008/layout/LinedList"/>
    <dgm:cxn modelId="{50518A0A-49FD-3C43-92C2-A469A5D5ED33}" type="presParOf" srcId="{79AD1CFF-0549-8F4F-8130-C317B8F6A264}" destId="{D893CAF8-6740-2B40-B466-12488AB28273}" srcOrd="0" destOrd="0" presId="urn:microsoft.com/office/officeart/2008/layout/LinedList"/>
    <dgm:cxn modelId="{0339541D-7EED-0C41-AE35-C9008F245C91}" type="presParOf" srcId="{79AD1CFF-0549-8F4F-8130-C317B8F6A264}" destId="{6D48E40D-BBC7-6E45-83A7-BB0418D3BA3D}" srcOrd="1" destOrd="0" presId="urn:microsoft.com/office/officeart/2008/layout/LinedList"/>
    <dgm:cxn modelId="{8F184376-CD8F-BD45-AC53-0113F0CD8F47}" type="presParOf" srcId="{6D48E40D-BBC7-6E45-83A7-BB0418D3BA3D}" destId="{029F0A9D-53B4-6B49-8255-DBC386FB0CB6}" srcOrd="0" destOrd="0" presId="urn:microsoft.com/office/officeart/2008/layout/LinedList"/>
    <dgm:cxn modelId="{784543BC-9780-874E-A121-F539882F7EF8}" type="presParOf" srcId="{6D48E40D-BBC7-6E45-83A7-BB0418D3BA3D}" destId="{E13A3E98-FD4B-D14E-ADEC-470A8393FB61}" srcOrd="1" destOrd="0" presId="urn:microsoft.com/office/officeart/2008/layout/LinedList"/>
    <dgm:cxn modelId="{01B5F0ED-472F-F74C-A34C-BCDC3EF5D91A}" type="presParOf" srcId="{E13A3E98-FD4B-D14E-ADEC-470A8393FB61}" destId="{9291B2FC-2978-D146-A847-7D6E7F630D39}" srcOrd="0" destOrd="0" presId="urn:microsoft.com/office/officeart/2008/layout/LinedList"/>
    <dgm:cxn modelId="{F439DF38-997C-4148-9420-DABCDB829845}" type="presParOf" srcId="{E13A3E98-FD4B-D14E-ADEC-470A8393FB61}" destId="{E215C4EF-6C4F-2240-85EC-EDFCC7B2C317}" srcOrd="1" destOrd="0" presId="urn:microsoft.com/office/officeart/2008/layout/LinedList"/>
    <dgm:cxn modelId="{65623DA5-BA8A-7D4B-97D2-2D6EFBF51733}" type="presParOf" srcId="{E13A3E98-FD4B-D14E-ADEC-470A8393FB61}" destId="{DAAFC7CA-8665-CA40-A2B2-EA8CC8899E58}" srcOrd="2" destOrd="0" presId="urn:microsoft.com/office/officeart/2008/layout/LinedList"/>
    <dgm:cxn modelId="{AD2C1B70-A766-F14C-BDA0-0348A00F1DB0}" type="presParOf" srcId="{6D48E40D-BBC7-6E45-83A7-BB0418D3BA3D}" destId="{9A0DDFEF-B59B-C24A-8E2D-8DB127CFB76F}" srcOrd="2" destOrd="0" presId="urn:microsoft.com/office/officeart/2008/layout/LinedList"/>
    <dgm:cxn modelId="{6E887D5A-6CC4-5749-948B-BD004C29D131}" type="presParOf" srcId="{6D48E40D-BBC7-6E45-83A7-BB0418D3BA3D}" destId="{9E20E2D2-14E5-EE44-9F16-FE7A5062F4E4}" srcOrd="3" destOrd="0" presId="urn:microsoft.com/office/officeart/2008/layout/LinedList"/>
    <dgm:cxn modelId="{E83B4929-03EC-2E4B-891F-31CEE3908A3C}" type="presParOf" srcId="{B7FB8B66-2725-9F4C-9CF1-CC7B69FE2814}" destId="{54CE60F3-2F76-D445-83EE-A68C0F868B1A}" srcOrd="4" destOrd="0" presId="urn:microsoft.com/office/officeart/2008/layout/LinedList"/>
    <dgm:cxn modelId="{EF01A4C9-0D2A-4048-B53F-38559E628500}" type="presParOf" srcId="{B7FB8B66-2725-9F4C-9CF1-CC7B69FE2814}" destId="{D862355B-FBBA-394B-A82A-064BC305F0EA}" srcOrd="5" destOrd="0" presId="urn:microsoft.com/office/officeart/2008/layout/LinedList"/>
    <dgm:cxn modelId="{B89CECE1-B8EC-904A-B598-9712131957FB}" type="presParOf" srcId="{D862355B-FBBA-394B-A82A-064BC305F0EA}" destId="{0C3B7AAE-C5E1-E345-AF2C-C22B9E53450F}" srcOrd="0" destOrd="0" presId="urn:microsoft.com/office/officeart/2008/layout/LinedList"/>
    <dgm:cxn modelId="{5F9B7652-09BA-6D4A-BF17-35C220CBFD57}" type="presParOf" srcId="{D862355B-FBBA-394B-A82A-064BC305F0EA}" destId="{D4873AE4-ACFA-3543-9E65-169611F7669D}" srcOrd="1" destOrd="0" presId="urn:microsoft.com/office/officeart/2008/layout/LinedList"/>
    <dgm:cxn modelId="{A815ADC1-F9C3-1940-AA0C-6B99F12BC467}" type="presParOf" srcId="{D4873AE4-ACFA-3543-9E65-169611F7669D}" destId="{28E35A5D-4350-5843-A61A-44CA9E26CD2E}" srcOrd="0" destOrd="0" presId="urn:microsoft.com/office/officeart/2008/layout/LinedList"/>
    <dgm:cxn modelId="{52F08ED3-18F0-7146-8132-B894E345B461}" type="presParOf" srcId="{D4873AE4-ACFA-3543-9E65-169611F7669D}" destId="{9D4898DC-85BD-5044-A6A0-A8712226DA93}" srcOrd="1" destOrd="0" presId="urn:microsoft.com/office/officeart/2008/layout/LinedList"/>
    <dgm:cxn modelId="{C99E9462-02D1-8240-91DB-106CB1BC603B}" type="presParOf" srcId="{9D4898DC-85BD-5044-A6A0-A8712226DA93}" destId="{EFCF427D-75BD-054A-8C81-D4A3B09786E7}" srcOrd="0" destOrd="0" presId="urn:microsoft.com/office/officeart/2008/layout/LinedList"/>
    <dgm:cxn modelId="{758A2225-5105-724A-9C8B-C274E1A3E08E}" type="presParOf" srcId="{9D4898DC-85BD-5044-A6A0-A8712226DA93}" destId="{F4A9EA3F-0021-2142-BBC9-7092201C768A}" srcOrd="1" destOrd="0" presId="urn:microsoft.com/office/officeart/2008/layout/LinedList"/>
    <dgm:cxn modelId="{C1729E37-49A2-D646-A073-B4701BB02936}" type="presParOf" srcId="{9D4898DC-85BD-5044-A6A0-A8712226DA93}" destId="{2464DA70-758F-D84E-A024-3F7CCBF9255A}" srcOrd="2" destOrd="0" presId="urn:microsoft.com/office/officeart/2008/layout/LinedList"/>
    <dgm:cxn modelId="{09021238-5DAD-D747-B38C-8119F2B96F2F}" type="presParOf" srcId="{D4873AE4-ACFA-3543-9E65-169611F7669D}" destId="{A08C3B5A-0653-EB41-BA0D-7466F1774EE8}" srcOrd="2" destOrd="0" presId="urn:microsoft.com/office/officeart/2008/layout/LinedList"/>
    <dgm:cxn modelId="{18D7322F-BE41-1547-AB30-00136E356F9F}" type="presParOf" srcId="{D4873AE4-ACFA-3543-9E65-169611F7669D}" destId="{8A5F4F41-7011-084C-9C36-5B93829FD575}" srcOrd="3" destOrd="0" presId="urn:microsoft.com/office/officeart/2008/layout/LinedList"/>
    <dgm:cxn modelId="{7BE5E798-7784-D64F-B385-B88E817C0BB9}" type="presParOf" srcId="{D4873AE4-ACFA-3543-9E65-169611F7669D}" destId="{20D22911-CF73-4842-ABD0-CB1909D3246B}" srcOrd="4" destOrd="0" presId="urn:microsoft.com/office/officeart/2008/layout/LinedList"/>
    <dgm:cxn modelId="{04C68B8D-E7EE-D14E-A273-3A26E16E018C}" type="presParOf" srcId="{20D22911-CF73-4842-ABD0-CB1909D3246B}" destId="{B2301259-0467-A240-BF37-54D7E9ECC558}" srcOrd="0" destOrd="0" presId="urn:microsoft.com/office/officeart/2008/layout/LinedList"/>
    <dgm:cxn modelId="{75E31F01-A18F-3047-B938-7DF796AFB65C}" type="presParOf" srcId="{20D22911-CF73-4842-ABD0-CB1909D3246B}" destId="{84772DD5-B524-BA4A-9AC9-096965DD59CD}" srcOrd="1" destOrd="0" presId="urn:microsoft.com/office/officeart/2008/layout/LinedList"/>
    <dgm:cxn modelId="{D28EDECF-0223-9946-82E5-4EA66538A50B}" type="presParOf" srcId="{20D22911-CF73-4842-ABD0-CB1909D3246B}" destId="{2BD885B5-544D-5E45-82E0-A44ABCE2EE22}" srcOrd="2" destOrd="0" presId="urn:microsoft.com/office/officeart/2008/layout/LinedList"/>
    <dgm:cxn modelId="{A85204FD-53E0-494F-AC5F-E3D5408F6959}" type="presParOf" srcId="{D4873AE4-ACFA-3543-9E65-169611F7669D}" destId="{762C6D92-B04B-2440-A15C-7099C729D428}" srcOrd="5" destOrd="0" presId="urn:microsoft.com/office/officeart/2008/layout/LinedList"/>
    <dgm:cxn modelId="{3226ED89-AB53-3E43-A1CA-6A408C034229}" type="presParOf" srcId="{D4873AE4-ACFA-3543-9E65-169611F7669D}" destId="{8D14607B-5282-DA47-8945-F272B87779CC}" srcOrd="6" destOrd="0" presId="urn:microsoft.com/office/officeart/2008/layout/Lin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95FF1-656D-A746-B394-9829599EF9A6}">
      <dsp:nvSpPr>
        <dsp:cNvPr id="0" name=""/>
        <dsp:cNvSpPr/>
      </dsp:nvSpPr>
      <dsp:spPr>
        <a:xfrm>
          <a:off x="0" y="501835"/>
          <a:ext cx="8129361" cy="161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929" tIns="666496" rIns="630929"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直接找出文章的最长的</a:t>
          </a:r>
          <a:r>
            <a:rPr lang="en-US" altLang="zh-CN" sz="2000" kern="1200" dirty="0">
              <a:latin typeface="微软雅黑" panose="020B0503020204020204" pitchFamily="34" charset="-122"/>
              <a:ea typeface="微软雅黑" panose="020B0503020204020204" pitchFamily="34" charset="-122"/>
            </a:rPr>
            <a:t>n</a:t>
          </a:r>
          <a:r>
            <a:rPr lang="zh-CN" altLang="en-US" sz="2000" kern="1200" dirty="0">
              <a:latin typeface="微软雅黑" panose="020B0503020204020204" pitchFamily="34" charset="-122"/>
              <a:ea typeface="微软雅黑" panose="020B0503020204020204" pitchFamily="34" charset="-122"/>
            </a:rPr>
            <a:t>句话，做一遍</a:t>
          </a:r>
          <a:r>
            <a:rPr lang="en-US" altLang="zh-CN" sz="2000" kern="1200" dirty="0">
              <a:latin typeface="微软雅黑" panose="020B0503020204020204" pitchFamily="34" charset="-122"/>
              <a:ea typeface="微软雅黑" panose="020B0503020204020204" pitchFamily="34" charset="-122"/>
            </a:rPr>
            <a:t>hash</a:t>
          </a:r>
          <a:r>
            <a:rPr lang="zh-CN" altLang="en-US" sz="2000" kern="1200" dirty="0">
              <a:latin typeface="微软雅黑" panose="020B0503020204020204" pitchFamily="34" charset="-122"/>
              <a:ea typeface="微软雅黑" panose="020B0503020204020204" pitchFamily="34" charset="-122"/>
            </a:rPr>
            <a:t>签名，</a:t>
          </a:r>
          <a:r>
            <a:rPr lang="en-US" altLang="zh-CN" sz="2000" kern="1200" dirty="0">
              <a:latin typeface="微软雅黑" panose="020B0503020204020204" pitchFamily="34" charset="-122"/>
              <a:ea typeface="微软雅黑" panose="020B0503020204020204" pitchFamily="34" charset="-122"/>
            </a:rPr>
            <a:t>n</a:t>
          </a:r>
          <a:r>
            <a:rPr lang="zh-CN" altLang="en-US" sz="2000" kern="1200" dirty="0">
              <a:latin typeface="微软雅黑" panose="020B0503020204020204" pitchFamily="34" charset="-122"/>
              <a:ea typeface="微软雅黑" panose="020B0503020204020204" pitchFamily="34" charset="-122"/>
            </a:rPr>
            <a:t>一般取</a:t>
          </a:r>
          <a:r>
            <a:rPr lang="en-US" altLang="zh-CN" sz="2000" kern="1200" dirty="0">
              <a:latin typeface="微软雅黑" panose="020B0503020204020204" pitchFamily="34" charset="-122"/>
              <a:ea typeface="微软雅黑" panose="020B0503020204020204" pitchFamily="34" charset="-122"/>
            </a:rPr>
            <a:t>3</a:t>
          </a:r>
          <a:r>
            <a:rPr lang="zh-CN" altLang="en-US" sz="2000" kern="1200" dirty="0">
              <a:latin typeface="微软雅黑" panose="020B0503020204020204" pitchFamily="34" charset="-122"/>
              <a:ea typeface="微软雅黑" panose="020B0503020204020204" pitchFamily="34" charset="-122"/>
            </a:rPr>
            <a:t>，据说准确率和召回率都能到达</a:t>
          </a:r>
          <a:r>
            <a:rPr lang="en-US" altLang="zh-CN" sz="2000" kern="1200" dirty="0">
              <a:latin typeface="微软雅黑" panose="020B0503020204020204" pitchFamily="34" charset="-122"/>
              <a:ea typeface="微软雅黑" panose="020B0503020204020204" pitchFamily="34" charset="-122"/>
            </a:rPr>
            <a:t>80%</a:t>
          </a:r>
          <a:r>
            <a:rPr lang="zh-CN" altLang="en-US" sz="2000" kern="1200" dirty="0">
              <a:latin typeface="微软雅黑" panose="020B0503020204020204" pitchFamily="34" charset="-122"/>
              <a:ea typeface="微软雅黑" panose="020B0503020204020204" pitchFamily="34" charset="-122"/>
            </a:rPr>
            <a:t>以上。</a:t>
          </a:r>
          <a:endParaRPr lang="zh-CN" altLang="en-US" sz="2000" kern="1200" dirty="0"/>
        </a:p>
      </dsp:txBody>
      <dsp:txXfrm>
        <a:off x="0" y="501835"/>
        <a:ext cx="8129361" cy="1612800"/>
      </dsp:txXfrm>
    </dsp:sp>
    <dsp:sp modelId="{814D622D-C872-0E46-BCCB-B689712DBE7A}">
      <dsp:nvSpPr>
        <dsp:cNvPr id="0" name=""/>
        <dsp:cNvSpPr/>
      </dsp:nvSpPr>
      <dsp:spPr>
        <a:xfrm>
          <a:off x="406468" y="29515"/>
          <a:ext cx="5690552"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89" tIns="0" rIns="215089" bIns="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百度</a:t>
          </a:r>
        </a:p>
      </dsp:txBody>
      <dsp:txXfrm>
        <a:off x="452582" y="75629"/>
        <a:ext cx="5598324" cy="852412"/>
      </dsp:txXfrm>
    </dsp:sp>
    <dsp:sp modelId="{4328E6B7-A217-034F-94DA-F0DA9A3818B5}">
      <dsp:nvSpPr>
        <dsp:cNvPr id="0" name=""/>
        <dsp:cNvSpPr/>
      </dsp:nvSpPr>
      <dsp:spPr>
        <a:xfrm>
          <a:off x="0" y="2759755"/>
          <a:ext cx="8129361" cy="123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929" tIns="666496" rIns="630929" bIns="14224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微软雅黑" panose="020B0503020204020204" pitchFamily="34" charset="-122"/>
              <a:ea typeface="微软雅黑" panose="020B0503020204020204" pitchFamily="34" charset="-122"/>
            </a:rPr>
            <a:t>内容消重、标题和预览图片的消重、针对相似主题的消重</a:t>
          </a:r>
          <a:endParaRPr lang="zh-CN" altLang="en-US" sz="2000" kern="1200" dirty="0"/>
        </a:p>
      </dsp:txBody>
      <dsp:txXfrm>
        <a:off x="0" y="2759755"/>
        <a:ext cx="8129361" cy="1234800"/>
      </dsp:txXfrm>
    </dsp:sp>
    <dsp:sp modelId="{51B548F0-5CA1-7441-A065-183E86FE68A1}">
      <dsp:nvSpPr>
        <dsp:cNvPr id="0" name=""/>
        <dsp:cNvSpPr/>
      </dsp:nvSpPr>
      <dsp:spPr>
        <a:xfrm>
          <a:off x="406468" y="2287435"/>
          <a:ext cx="5690552" cy="9446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89" tIns="0" rIns="215089" bIns="0" numCol="1" spcCol="1270" anchor="ctr" anchorCtr="0">
          <a:noAutofit/>
        </a:bodyPr>
        <a:lstStyle/>
        <a:p>
          <a:pPr marL="0" lvl="0" indent="0" algn="l" defTabSz="1422400">
            <a:lnSpc>
              <a:spcPct val="90000"/>
            </a:lnSpc>
            <a:spcBef>
              <a:spcPct val="0"/>
            </a:spcBef>
            <a:spcAft>
              <a:spcPct val="35000"/>
            </a:spcAft>
            <a:buNone/>
          </a:pPr>
          <a:r>
            <a:rPr lang="zh-CN" altLang="en-US" sz="3200" kern="1200" dirty="0"/>
            <a:t>头条</a:t>
          </a:r>
        </a:p>
      </dsp:txBody>
      <dsp:txXfrm>
        <a:off x="452582" y="2333549"/>
        <a:ext cx="5598324" cy="8524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B110A-A626-1F4E-BCF3-00E004D76547}">
      <dsp:nvSpPr>
        <dsp:cNvPr id="0" name=""/>
        <dsp:cNvSpPr/>
      </dsp:nvSpPr>
      <dsp:spPr>
        <a:xfrm>
          <a:off x="3171614" y="1144632"/>
          <a:ext cx="2628080" cy="228056"/>
        </a:xfrm>
        <a:custGeom>
          <a:avLst/>
          <a:gdLst/>
          <a:ahLst/>
          <a:cxnLst/>
          <a:rect l="0" t="0" r="0" b="0"/>
          <a:pathLst>
            <a:path>
              <a:moveTo>
                <a:pt x="0" y="0"/>
              </a:moveTo>
              <a:lnTo>
                <a:pt x="0" y="114028"/>
              </a:lnTo>
              <a:lnTo>
                <a:pt x="2628080" y="114028"/>
              </a:lnTo>
              <a:lnTo>
                <a:pt x="2628080" y="2280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C64712-585A-4546-B9A5-3861EFC65F3D}">
      <dsp:nvSpPr>
        <dsp:cNvPr id="0" name=""/>
        <dsp:cNvSpPr/>
      </dsp:nvSpPr>
      <dsp:spPr>
        <a:xfrm>
          <a:off x="3171614" y="1144632"/>
          <a:ext cx="1314040" cy="228056"/>
        </a:xfrm>
        <a:custGeom>
          <a:avLst/>
          <a:gdLst/>
          <a:ahLst/>
          <a:cxnLst/>
          <a:rect l="0" t="0" r="0" b="0"/>
          <a:pathLst>
            <a:path>
              <a:moveTo>
                <a:pt x="0" y="0"/>
              </a:moveTo>
              <a:lnTo>
                <a:pt x="0" y="114028"/>
              </a:lnTo>
              <a:lnTo>
                <a:pt x="1314040" y="114028"/>
              </a:lnTo>
              <a:lnTo>
                <a:pt x="1314040" y="2280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048BBC-3623-BB4B-A8B9-0A627836AA66}">
      <dsp:nvSpPr>
        <dsp:cNvPr id="0" name=""/>
        <dsp:cNvSpPr/>
      </dsp:nvSpPr>
      <dsp:spPr>
        <a:xfrm>
          <a:off x="3125894" y="1144632"/>
          <a:ext cx="91440" cy="228056"/>
        </a:xfrm>
        <a:custGeom>
          <a:avLst/>
          <a:gdLst/>
          <a:ahLst/>
          <a:cxnLst/>
          <a:rect l="0" t="0" r="0" b="0"/>
          <a:pathLst>
            <a:path>
              <a:moveTo>
                <a:pt x="45720" y="0"/>
              </a:moveTo>
              <a:lnTo>
                <a:pt x="45720" y="2280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FDC752-2963-CB48-9B96-A73425D36D0D}">
      <dsp:nvSpPr>
        <dsp:cNvPr id="0" name=""/>
        <dsp:cNvSpPr/>
      </dsp:nvSpPr>
      <dsp:spPr>
        <a:xfrm>
          <a:off x="1857574" y="1144632"/>
          <a:ext cx="1314040" cy="228056"/>
        </a:xfrm>
        <a:custGeom>
          <a:avLst/>
          <a:gdLst/>
          <a:ahLst/>
          <a:cxnLst/>
          <a:rect l="0" t="0" r="0" b="0"/>
          <a:pathLst>
            <a:path>
              <a:moveTo>
                <a:pt x="1314040" y="0"/>
              </a:moveTo>
              <a:lnTo>
                <a:pt x="1314040" y="114028"/>
              </a:lnTo>
              <a:lnTo>
                <a:pt x="0" y="114028"/>
              </a:lnTo>
              <a:lnTo>
                <a:pt x="0" y="2280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07199-DFB6-CD40-973F-EB982A1D6EBD}">
      <dsp:nvSpPr>
        <dsp:cNvPr id="0" name=""/>
        <dsp:cNvSpPr/>
      </dsp:nvSpPr>
      <dsp:spPr>
        <a:xfrm>
          <a:off x="543533" y="1144632"/>
          <a:ext cx="2628080" cy="228056"/>
        </a:xfrm>
        <a:custGeom>
          <a:avLst/>
          <a:gdLst/>
          <a:ahLst/>
          <a:cxnLst/>
          <a:rect l="0" t="0" r="0" b="0"/>
          <a:pathLst>
            <a:path>
              <a:moveTo>
                <a:pt x="2628080" y="0"/>
              </a:moveTo>
              <a:lnTo>
                <a:pt x="2628080" y="114028"/>
              </a:lnTo>
              <a:lnTo>
                <a:pt x="0" y="114028"/>
              </a:lnTo>
              <a:lnTo>
                <a:pt x="0" y="2280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67DA91-1285-1F40-859B-3C309ECB54B0}">
      <dsp:nvSpPr>
        <dsp:cNvPr id="0" name=""/>
        <dsp:cNvSpPr/>
      </dsp:nvSpPr>
      <dsp:spPr>
        <a:xfrm>
          <a:off x="2900118" y="601640"/>
          <a:ext cx="542991" cy="54299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8B34C0-D0E2-164E-BC4D-42D54118F3F4}">
      <dsp:nvSpPr>
        <dsp:cNvPr id="0" name=""/>
        <dsp:cNvSpPr/>
      </dsp:nvSpPr>
      <dsp:spPr>
        <a:xfrm>
          <a:off x="2900118" y="601640"/>
          <a:ext cx="542991" cy="54299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706CE2-6A23-0641-A070-A1CB9D531542}">
      <dsp:nvSpPr>
        <dsp:cNvPr id="0" name=""/>
        <dsp:cNvSpPr/>
      </dsp:nvSpPr>
      <dsp:spPr>
        <a:xfrm>
          <a:off x="2628622" y="699378"/>
          <a:ext cx="1085983" cy="34751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多维度</a:t>
          </a:r>
          <a:r>
            <a:rPr lang="en-US" altLang="zh-CN" sz="1100" kern="1200" dirty="0"/>
            <a:t>topic</a:t>
          </a:r>
          <a:r>
            <a:rPr lang="zh-CN" altLang="en-US" sz="1100" kern="1200" dirty="0"/>
            <a:t>服务</a:t>
          </a:r>
        </a:p>
      </dsp:txBody>
      <dsp:txXfrm>
        <a:off x="2628622" y="699378"/>
        <a:ext cx="1085983" cy="347514"/>
      </dsp:txXfrm>
    </dsp:sp>
    <dsp:sp modelId="{F71F0720-287A-494E-A71E-C35FAFD8DD21}">
      <dsp:nvSpPr>
        <dsp:cNvPr id="0" name=""/>
        <dsp:cNvSpPr/>
      </dsp:nvSpPr>
      <dsp:spPr>
        <a:xfrm>
          <a:off x="272037" y="1372688"/>
          <a:ext cx="542991" cy="54299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621840-699F-7B4A-9AFC-0A0DE8A8F57F}">
      <dsp:nvSpPr>
        <dsp:cNvPr id="0" name=""/>
        <dsp:cNvSpPr/>
      </dsp:nvSpPr>
      <dsp:spPr>
        <a:xfrm>
          <a:off x="272037" y="1372688"/>
          <a:ext cx="542991" cy="54299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68C687-638E-1348-92D0-31DC144C66CC}">
      <dsp:nvSpPr>
        <dsp:cNvPr id="0" name=""/>
        <dsp:cNvSpPr/>
      </dsp:nvSpPr>
      <dsp:spPr>
        <a:xfrm>
          <a:off x="542" y="1470427"/>
          <a:ext cx="1085983" cy="34751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topic64</a:t>
          </a:r>
          <a:endParaRPr lang="zh-CN" altLang="en-US" sz="1100" kern="1200" dirty="0"/>
        </a:p>
      </dsp:txBody>
      <dsp:txXfrm>
        <a:off x="542" y="1470427"/>
        <a:ext cx="1085983" cy="347514"/>
      </dsp:txXfrm>
    </dsp:sp>
    <dsp:sp modelId="{901E0AA2-CE32-D04C-9F64-CF35E4416458}">
      <dsp:nvSpPr>
        <dsp:cNvPr id="0" name=""/>
        <dsp:cNvSpPr/>
      </dsp:nvSpPr>
      <dsp:spPr>
        <a:xfrm>
          <a:off x="1586078" y="1372688"/>
          <a:ext cx="542991" cy="54299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8468A7-5CA0-AC43-9A74-ED4D4E6621F4}">
      <dsp:nvSpPr>
        <dsp:cNvPr id="0" name=""/>
        <dsp:cNvSpPr/>
      </dsp:nvSpPr>
      <dsp:spPr>
        <a:xfrm>
          <a:off x="1586078" y="1372688"/>
          <a:ext cx="542991" cy="54299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B4839E-9DA5-274F-8104-5F749D29BB0C}">
      <dsp:nvSpPr>
        <dsp:cNvPr id="0" name=""/>
        <dsp:cNvSpPr/>
      </dsp:nvSpPr>
      <dsp:spPr>
        <a:xfrm>
          <a:off x="1314582" y="1470427"/>
          <a:ext cx="1085983" cy="34751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topic128</a:t>
          </a:r>
          <a:endParaRPr lang="zh-CN" altLang="en-US" sz="1100" kern="1200" dirty="0"/>
        </a:p>
      </dsp:txBody>
      <dsp:txXfrm>
        <a:off x="1314582" y="1470427"/>
        <a:ext cx="1085983" cy="347514"/>
      </dsp:txXfrm>
    </dsp:sp>
    <dsp:sp modelId="{B806270F-4518-8546-B9F8-01A19A4DFAC7}">
      <dsp:nvSpPr>
        <dsp:cNvPr id="0" name=""/>
        <dsp:cNvSpPr/>
      </dsp:nvSpPr>
      <dsp:spPr>
        <a:xfrm>
          <a:off x="2900118" y="1372688"/>
          <a:ext cx="542991" cy="54299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66A604-2366-014D-A08F-5981C4BB4A83}">
      <dsp:nvSpPr>
        <dsp:cNvPr id="0" name=""/>
        <dsp:cNvSpPr/>
      </dsp:nvSpPr>
      <dsp:spPr>
        <a:xfrm>
          <a:off x="2900118" y="1372688"/>
          <a:ext cx="542991" cy="54299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296C11-9040-BF48-A194-126CD732BCF9}">
      <dsp:nvSpPr>
        <dsp:cNvPr id="0" name=""/>
        <dsp:cNvSpPr/>
      </dsp:nvSpPr>
      <dsp:spPr>
        <a:xfrm>
          <a:off x="2628622" y="1470427"/>
          <a:ext cx="1085983" cy="34751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topic256</a:t>
          </a:r>
          <a:endParaRPr lang="zh-CN" altLang="en-US" sz="1100" kern="1200" dirty="0"/>
        </a:p>
      </dsp:txBody>
      <dsp:txXfrm>
        <a:off x="2628622" y="1470427"/>
        <a:ext cx="1085983" cy="347514"/>
      </dsp:txXfrm>
    </dsp:sp>
    <dsp:sp modelId="{8EA6475A-7C47-3D49-917D-DE8D7A8471C0}">
      <dsp:nvSpPr>
        <dsp:cNvPr id="0" name=""/>
        <dsp:cNvSpPr/>
      </dsp:nvSpPr>
      <dsp:spPr>
        <a:xfrm>
          <a:off x="4214158" y="1372688"/>
          <a:ext cx="542991" cy="54299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DE708A-0EF2-4F4B-A155-57C4BA8A7237}">
      <dsp:nvSpPr>
        <dsp:cNvPr id="0" name=""/>
        <dsp:cNvSpPr/>
      </dsp:nvSpPr>
      <dsp:spPr>
        <a:xfrm>
          <a:off x="4214158" y="1372688"/>
          <a:ext cx="542991" cy="54299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69A693-F5ED-0244-8D5C-DF93934BB7C0}">
      <dsp:nvSpPr>
        <dsp:cNvPr id="0" name=""/>
        <dsp:cNvSpPr/>
      </dsp:nvSpPr>
      <dsp:spPr>
        <a:xfrm>
          <a:off x="3942662" y="1470427"/>
          <a:ext cx="1085983" cy="34751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topic512</a:t>
          </a:r>
          <a:endParaRPr lang="zh-CN" altLang="en-US" sz="1100" kern="1200" dirty="0"/>
        </a:p>
      </dsp:txBody>
      <dsp:txXfrm>
        <a:off x="3942662" y="1470427"/>
        <a:ext cx="1085983" cy="347514"/>
      </dsp:txXfrm>
    </dsp:sp>
    <dsp:sp modelId="{CD7130A1-B335-D546-B140-993D1C752248}">
      <dsp:nvSpPr>
        <dsp:cNvPr id="0" name=""/>
        <dsp:cNvSpPr/>
      </dsp:nvSpPr>
      <dsp:spPr>
        <a:xfrm>
          <a:off x="5528199" y="1372688"/>
          <a:ext cx="542991" cy="54299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1B7923-9CEC-C748-BB16-016716B01C3A}">
      <dsp:nvSpPr>
        <dsp:cNvPr id="0" name=""/>
        <dsp:cNvSpPr/>
      </dsp:nvSpPr>
      <dsp:spPr>
        <a:xfrm>
          <a:off x="5528199" y="1372688"/>
          <a:ext cx="542991" cy="54299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19CBB5-0E41-B94D-A4CF-2B7B38D7D30A}">
      <dsp:nvSpPr>
        <dsp:cNvPr id="0" name=""/>
        <dsp:cNvSpPr/>
      </dsp:nvSpPr>
      <dsp:spPr>
        <a:xfrm>
          <a:off x="5256703" y="1470427"/>
          <a:ext cx="1085983" cy="34751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topic1000</a:t>
          </a:r>
          <a:endParaRPr lang="zh-CN" altLang="en-US" sz="1100" kern="1200" dirty="0"/>
        </a:p>
      </dsp:txBody>
      <dsp:txXfrm>
        <a:off x="5256703" y="1470427"/>
        <a:ext cx="1085983" cy="34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FC846-8B6A-ED46-B2A6-E05994F53408}">
      <dsp:nvSpPr>
        <dsp:cNvPr id="0" name=""/>
        <dsp:cNvSpPr/>
      </dsp:nvSpPr>
      <dsp:spPr>
        <a:xfrm rot="16200000">
          <a:off x="-1745944" y="1747903"/>
          <a:ext cx="5418667" cy="1922859"/>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0" tIns="0" rIns="167788" bIns="0" numCol="1" spcCol="1270" anchor="t" anchorCtr="0">
          <a:noAutofit/>
        </a:bodyPr>
        <a:lstStyle/>
        <a:p>
          <a:pPr marL="0" lvl="0" indent="0" algn="l" defTabSz="1155700">
            <a:lnSpc>
              <a:spcPct val="90000"/>
            </a:lnSpc>
            <a:spcBef>
              <a:spcPct val="0"/>
            </a:spcBef>
            <a:spcAft>
              <a:spcPct val="35000"/>
            </a:spcAft>
            <a:buNone/>
          </a:pPr>
          <a:r>
            <a:rPr lang="zh-CN" altLang="en-US" sz="2600" b="1" kern="1200" dirty="0">
              <a:latin typeface="Microsoft YaHei" panose="020B0503020204020204" pitchFamily="34" charset="-122"/>
              <a:ea typeface="Microsoft YaHei" panose="020B0503020204020204" pitchFamily="34" charset="-122"/>
            </a:rPr>
            <a:t>业务范围</a:t>
          </a:r>
          <a:endParaRPr lang="zh-CN" altLang="en-US" sz="2600" kern="1200" dirty="0"/>
        </a:p>
        <a:p>
          <a:pPr marL="228600" lvl="1" indent="-228600" algn="l" defTabSz="889000">
            <a:lnSpc>
              <a:spcPct val="90000"/>
            </a:lnSpc>
            <a:spcBef>
              <a:spcPct val="0"/>
            </a:spcBef>
            <a:spcAft>
              <a:spcPct val="15000"/>
            </a:spcAft>
            <a:buChar char="•"/>
          </a:pPr>
          <a:r>
            <a:rPr lang="zh-CN" altLang="en-US" sz="2000" kern="1200" dirty="0">
              <a:latin typeface="Microsoft YaHei" panose="020B0503020204020204" pitchFamily="34" charset="-122"/>
              <a:ea typeface="Microsoft YaHei" panose="020B0503020204020204" pitchFamily="34" charset="-122"/>
            </a:rPr>
            <a:t>一二级分类</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latin typeface="Microsoft YaHei" panose="020B0503020204020204" pitchFamily="34" charset="-122"/>
              <a:ea typeface="Microsoft YaHei" panose="020B0503020204020204" pitchFamily="34" charset="-122"/>
            </a:rPr>
            <a:t>情感分类</a:t>
          </a:r>
          <a:endParaRPr lang="en-US" altLang="zh-CN" sz="2000" kern="1200" dirty="0">
            <a:latin typeface="Microsoft YaHei" panose="020B0503020204020204" pitchFamily="34" charset="-122"/>
            <a:ea typeface="Microsoft YaHei"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a:latin typeface="Microsoft YaHei" panose="020B0503020204020204" pitchFamily="34" charset="-122"/>
              <a:ea typeface="Microsoft YaHei" panose="020B0503020204020204" pitchFamily="34" charset="-122"/>
            </a:rPr>
            <a:t>意图识别</a:t>
          </a:r>
          <a:endParaRPr lang="en-US" altLang="zh-CN" sz="2000" kern="1200" dirty="0">
            <a:latin typeface="Microsoft YaHei" panose="020B0503020204020204" pitchFamily="34" charset="-122"/>
            <a:ea typeface="Microsoft YaHei"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a:latin typeface="Microsoft YaHei" panose="020B0503020204020204" pitchFamily="34" charset="-122"/>
              <a:ea typeface="Microsoft YaHei" panose="020B0503020204020204" pitchFamily="34" charset="-122"/>
            </a:rPr>
            <a:t>序列分类</a:t>
          </a:r>
        </a:p>
      </dsp:txBody>
      <dsp:txXfrm rot="5400000">
        <a:off x="1960" y="1083732"/>
        <a:ext cx="1922859" cy="3251201"/>
      </dsp:txXfrm>
    </dsp:sp>
    <dsp:sp modelId="{5329E7A9-544E-7A42-A623-5518D1BA76C6}">
      <dsp:nvSpPr>
        <dsp:cNvPr id="0" name=""/>
        <dsp:cNvSpPr/>
      </dsp:nvSpPr>
      <dsp:spPr>
        <a:xfrm rot="16200000">
          <a:off x="321129" y="1747903"/>
          <a:ext cx="5418667" cy="1922859"/>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0" tIns="0" rIns="167788" bIns="0" numCol="1" spcCol="1270" anchor="t" anchorCtr="0">
          <a:noAutofit/>
        </a:bodyPr>
        <a:lstStyle/>
        <a:p>
          <a:pPr marL="0" lvl="0" indent="0" algn="l" defTabSz="1155700">
            <a:lnSpc>
              <a:spcPct val="90000"/>
            </a:lnSpc>
            <a:spcBef>
              <a:spcPct val="0"/>
            </a:spcBef>
            <a:spcAft>
              <a:spcPct val="35000"/>
            </a:spcAft>
            <a:buNone/>
          </a:pPr>
          <a:r>
            <a:rPr kumimoji="1" lang="zh-CN" altLang="en-US" sz="2600" b="1" kern="1200" dirty="0">
              <a:latin typeface="Microsoft YaHei" panose="020B0503020204020204" pitchFamily="34" charset="-122"/>
              <a:ea typeface="Microsoft YaHei" panose="020B0503020204020204" pitchFamily="34" charset="-122"/>
            </a:rPr>
            <a:t>分类体系</a:t>
          </a:r>
          <a:endParaRPr lang="zh-CN" altLang="en-US" sz="2600" kern="1200" dirty="0"/>
        </a:p>
        <a:p>
          <a:pPr marL="228600" lvl="1" indent="-228600" algn="l" defTabSz="889000">
            <a:lnSpc>
              <a:spcPct val="90000"/>
            </a:lnSpc>
            <a:spcBef>
              <a:spcPct val="0"/>
            </a:spcBef>
            <a:spcAft>
              <a:spcPct val="15000"/>
            </a:spcAft>
            <a:buChar char="•"/>
          </a:pPr>
          <a:r>
            <a:rPr kumimoji="1" lang="zh-CN" altLang="en-US" sz="2000" kern="1200" dirty="0">
              <a:latin typeface="Microsoft YaHei" panose="020B0503020204020204" pitchFamily="34" charset="-122"/>
              <a:ea typeface="Microsoft YaHei" panose="020B0503020204020204" pitchFamily="34" charset="-122"/>
            </a:rPr>
            <a:t>标注体系（详细说明、标注标准）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latin typeface="Microsoft YaHei" panose="020B0503020204020204" pitchFamily="34" charset="-122"/>
              <a:ea typeface="Microsoft YaHei" panose="020B0503020204020204" pitchFamily="34" charset="-122"/>
            </a:rPr>
            <a:t>完备、尽量正交的分类体系</a:t>
          </a:r>
          <a:endParaRPr lang="zh-CN" altLang="en-US" sz="2000" kern="1200" dirty="0"/>
        </a:p>
      </dsp:txBody>
      <dsp:txXfrm rot="5400000">
        <a:off x="2069033" y="1083732"/>
        <a:ext cx="1922859" cy="3251201"/>
      </dsp:txXfrm>
    </dsp:sp>
    <dsp:sp modelId="{19C77BBA-355F-124F-8828-135723F9CFAD}">
      <dsp:nvSpPr>
        <dsp:cNvPr id="0" name=""/>
        <dsp:cNvSpPr/>
      </dsp:nvSpPr>
      <dsp:spPr>
        <a:xfrm rot="16200000">
          <a:off x="2388203" y="1747903"/>
          <a:ext cx="5418667" cy="1922859"/>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0" tIns="0" rIns="167788" bIns="0" numCol="1" spcCol="1270" anchor="t" anchorCtr="0">
          <a:noAutofit/>
        </a:bodyPr>
        <a:lstStyle/>
        <a:p>
          <a:pPr marL="0" lvl="0" indent="0" algn="l" defTabSz="1155700">
            <a:lnSpc>
              <a:spcPct val="90000"/>
            </a:lnSpc>
            <a:spcBef>
              <a:spcPct val="0"/>
            </a:spcBef>
            <a:spcAft>
              <a:spcPct val="35000"/>
            </a:spcAft>
            <a:buNone/>
          </a:pPr>
          <a:r>
            <a:rPr kumimoji="1" lang="zh-CN" altLang="en-US" sz="2600" b="1" kern="1200" dirty="0">
              <a:latin typeface="Microsoft YaHei" panose="020B0503020204020204" pitchFamily="34" charset="-122"/>
              <a:ea typeface="Microsoft YaHei" panose="020B0503020204020204" pitchFamily="34" charset="-122"/>
            </a:rPr>
            <a:t>数据层面</a:t>
          </a:r>
          <a:endParaRPr lang="zh-CN" altLang="en-US" sz="2600" kern="1200" dirty="0"/>
        </a:p>
        <a:p>
          <a:pPr marL="228600" lvl="1" indent="-228600" algn="l" defTabSz="889000">
            <a:lnSpc>
              <a:spcPct val="90000"/>
            </a:lnSpc>
            <a:spcBef>
              <a:spcPct val="0"/>
            </a:spcBef>
            <a:spcAft>
              <a:spcPct val="15000"/>
            </a:spcAft>
            <a:buFont typeface="Arial" panose="020B0604020202020204" pitchFamily="34" charset="0"/>
            <a:buChar char="•"/>
          </a:pPr>
          <a:r>
            <a:rPr kumimoji="1" lang="zh-CN" altLang="en-US" sz="2000" kern="1200" dirty="0">
              <a:latin typeface="Microsoft YaHei" panose="020B0503020204020204" pitchFamily="34" charset="-122"/>
              <a:ea typeface="Microsoft YaHei" panose="020B0503020204020204" pitchFamily="34" charset="-122"/>
            </a:rPr>
            <a:t>长文本、短文本</a:t>
          </a:r>
          <a:endParaRPr lang="zh-CN" altLang="en-US" sz="2000" kern="1200" dirty="0"/>
        </a:p>
        <a:p>
          <a:pPr marL="228600" lvl="1" indent="-228600" algn="l" defTabSz="889000">
            <a:lnSpc>
              <a:spcPct val="90000"/>
            </a:lnSpc>
            <a:spcBef>
              <a:spcPct val="0"/>
            </a:spcBef>
            <a:spcAft>
              <a:spcPct val="15000"/>
            </a:spcAft>
            <a:buChar char="•"/>
          </a:pPr>
          <a:r>
            <a:rPr kumimoji="1" lang="zh-CN" altLang="en-US" sz="2000" kern="1200" dirty="0">
              <a:latin typeface="Microsoft YaHei" panose="020B0503020204020204" pitchFamily="34" charset="-122"/>
              <a:ea typeface="Microsoft YaHei" panose="020B0503020204020204" pitchFamily="34" charset="-122"/>
            </a:rPr>
            <a:t>单标签、多标签</a:t>
          </a:r>
          <a:endParaRPr lang="zh-CN" altLang="en-US" sz="2000" kern="1200" dirty="0"/>
        </a:p>
      </dsp:txBody>
      <dsp:txXfrm rot="5400000">
        <a:off x="4136107" y="1083732"/>
        <a:ext cx="1922859" cy="3251201"/>
      </dsp:txXfrm>
    </dsp:sp>
    <dsp:sp modelId="{E92D7095-4259-1D40-9467-B953EEA1DCB7}">
      <dsp:nvSpPr>
        <dsp:cNvPr id="0" name=""/>
        <dsp:cNvSpPr/>
      </dsp:nvSpPr>
      <dsp:spPr>
        <a:xfrm rot="16200000">
          <a:off x="4455277" y="1747903"/>
          <a:ext cx="5418667" cy="1922859"/>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0" tIns="0" rIns="167788" bIns="0" numCol="1" spcCol="1270" anchor="t" anchorCtr="0">
          <a:noAutofit/>
        </a:bodyPr>
        <a:lstStyle/>
        <a:p>
          <a:pPr marL="0" lvl="0" indent="0" algn="l" defTabSz="1155700">
            <a:lnSpc>
              <a:spcPct val="90000"/>
            </a:lnSpc>
            <a:spcBef>
              <a:spcPct val="0"/>
            </a:spcBef>
            <a:spcAft>
              <a:spcPct val="35000"/>
            </a:spcAft>
            <a:buNone/>
          </a:pPr>
          <a:r>
            <a:rPr kumimoji="1" lang="zh-CN" altLang="en-US" sz="2600" b="1" kern="1200" dirty="0">
              <a:latin typeface="Microsoft YaHei" panose="020B0503020204020204" pitchFamily="34" charset="-122"/>
              <a:ea typeface="Microsoft YaHei" panose="020B0503020204020204" pitchFamily="34" charset="-122"/>
            </a:rPr>
            <a:t>模型层面</a:t>
          </a:r>
          <a:endParaRPr lang="zh-CN" altLang="en-US" sz="2600" kern="1200" dirty="0"/>
        </a:p>
        <a:p>
          <a:pPr marL="228600" lvl="1" indent="-228600" algn="l" defTabSz="889000">
            <a:lnSpc>
              <a:spcPct val="90000"/>
            </a:lnSpc>
            <a:spcBef>
              <a:spcPct val="0"/>
            </a:spcBef>
            <a:spcAft>
              <a:spcPct val="15000"/>
            </a:spcAft>
            <a:buFont typeface="Arial" panose="020B0604020202020204" pitchFamily="34" charset="0"/>
            <a:buChar char="•"/>
          </a:pPr>
          <a:r>
            <a:rPr kumimoji="1" lang="zh-CN" altLang="en-US" sz="2000" kern="1200" dirty="0">
              <a:latin typeface="Microsoft YaHei" panose="020B0503020204020204" pitchFamily="34" charset="-122"/>
              <a:ea typeface="Microsoft YaHei" panose="020B0503020204020204" pitchFamily="34" charset="-122"/>
            </a:rPr>
            <a:t>传统模型（</a:t>
          </a:r>
          <a:r>
            <a:rPr kumimoji="1" lang="en-US" altLang="zh-CN" sz="2000" kern="1200" dirty="0">
              <a:latin typeface="Microsoft YaHei" panose="020B0503020204020204" pitchFamily="34" charset="-122"/>
              <a:ea typeface="Microsoft YaHei" panose="020B0503020204020204" pitchFamily="34" charset="-122"/>
            </a:rPr>
            <a:t>NB</a:t>
          </a:r>
          <a:r>
            <a:rPr kumimoji="1" lang="zh-CN" altLang="en-US" sz="2000" kern="1200" dirty="0">
              <a:latin typeface="Microsoft YaHei" panose="020B0503020204020204" pitchFamily="34" charset="-122"/>
              <a:ea typeface="Microsoft YaHei" panose="020B0503020204020204" pitchFamily="34" charset="-122"/>
            </a:rPr>
            <a:t>，</a:t>
          </a:r>
          <a:r>
            <a:rPr kumimoji="1" lang="en-US" altLang="zh-CN" sz="2000" kern="1200" dirty="0">
              <a:latin typeface="Microsoft YaHei" panose="020B0503020204020204" pitchFamily="34" charset="-122"/>
              <a:ea typeface="Microsoft YaHei" panose="020B0503020204020204" pitchFamily="34" charset="-122"/>
            </a:rPr>
            <a:t>SVM</a:t>
          </a:r>
          <a:r>
            <a:rPr kumimoji="1" lang="zh-CN" altLang="en-US" sz="2000" kern="1200" dirty="0">
              <a:latin typeface="Microsoft YaHei" panose="020B0503020204020204" pitchFamily="34" charset="-122"/>
              <a:ea typeface="Microsoft YaHei" panose="020B0503020204020204" pitchFamily="34" charset="-122"/>
            </a:rPr>
            <a:t>等）</a:t>
          </a:r>
          <a:endParaRPr lang="zh-CN" altLang="en-US" sz="2000" kern="1200" dirty="0"/>
        </a:p>
        <a:p>
          <a:pPr marL="228600" lvl="1" indent="-228600" algn="l" defTabSz="889000">
            <a:lnSpc>
              <a:spcPct val="90000"/>
            </a:lnSpc>
            <a:spcBef>
              <a:spcPct val="0"/>
            </a:spcBef>
            <a:spcAft>
              <a:spcPct val="15000"/>
            </a:spcAft>
            <a:buChar char="•"/>
          </a:pPr>
          <a:r>
            <a:rPr kumimoji="1" lang="zh-CN" altLang="en-US" sz="2000" kern="1200" dirty="0">
              <a:latin typeface="Microsoft YaHei" panose="020B0503020204020204" pitchFamily="34" charset="-122"/>
              <a:ea typeface="Microsoft YaHei" panose="020B0503020204020204" pitchFamily="34" charset="-122"/>
            </a:rPr>
            <a:t>深度模型（端到端）</a:t>
          </a:r>
          <a:endParaRPr kumimoji="1" lang="en-US" altLang="zh-CN" sz="2000" kern="1200" dirty="0">
            <a:latin typeface="Microsoft YaHei" panose="020B0503020204020204" pitchFamily="34" charset="-122"/>
            <a:ea typeface="Microsoft YaHei" panose="020B0503020204020204" pitchFamily="34" charset="-122"/>
          </a:endParaRPr>
        </a:p>
      </dsp:txBody>
      <dsp:txXfrm rot="5400000">
        <a:off x="6203181" y="1083732"/>
        <a:ext cx="1922859" cy="3251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556906-D86B-074B-8FAB-770446DDDE1D}">
      <dsp:nvSpPr>
        <dsp:cNvPr id="0" name=""/>
        <dsp:cNvSpPr/>
      </dsp:nvSpPr>
      <dsp:spPr>
        <a:xfrm>
          <a:off x="539782" y="2004"/>
          <a:ext cx="1667693" cy="10006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文本预处理</a:t>
          </a:r>
        </a:p>
      </dsp:txBody>
      <dsp:txXfrm>
        <a:off x="569089" y="31311"/>
        <a:ext cx="1609079" cy="942002"/>
      </dsp:txXfrm>
    </dsp:sp>
    <dsp:sp modelId="{FB0073E0-D4DB-0044-9375-EF03FD95EBB2}">
      <dsp:nvSpPr>
        <dsp:cNvPr id="0" name=""/>
        <dsp:cNvSpPr/>
      </dsp:nvSpPr>
      <dsp:spPr>
        <a:xfrm>
          <a:off x="2354232" y="295518"/>
          <a:ext cx="353551" cy="41358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2354232" y="378236"/>
        <a:ext cx="247486" cy="248152"/>
      </dsp:txXfrm>
    </dsp:sp>
    <dsp:sp modelId="{FCBA5751-260C-6F4B-9876-8A12B5F47EAE}">
      <dsp:nvSpPr>
        <dsp:cNvPr id="0" name=""/>
        <dsp:cNvSpPr/>
      </dsp:nvSpPr>
      <dsp:spPr>
        <a:xfrm>
          <a:off x="2874553" y="2004"/>
          <a:ext cx="1667693" cy="10006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特征抽取</a:t>
          </a:r>
        </a:p>
      </dsp:txBody>
      <dsp:txXfrm>
        <a:off x="2903860" y="31311"/>
        <a:ext cx="1609079" cy="942002"/>
      </dsp:txXfrm>
    </dsp:sp>
    <dsp:sp modelId="{AA2FD14E-C632-B844-8D32-127859495014}">
      <dsp:nvSpPr>
        <dsp:cNvPr id="0" name=""/>
        <dsp:cNvSpPr/>
      </dsp:nvSpPr>
      <dsp:spPr>
        <a:xfrm>
          <a:off x="4689003" y="295518"/>
          <a:ext cx="353551" cy="41358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4689003" y="378236"/>
        <a:ext cx="247486" cy="248152"/>
      </dsp:txXfrm>
    </dsp:sp>
    <dsp:sp modelId="{56781D18-3BCF-0041-A0DD-F39CD5C824FE}">
      <dsp:nvSpPr>
        <dsp:cNvPr id="0" name=""/>
        <dsp:cNvSpPr/>
      </dsp:nvSpPr>
      <dsp:spPr>
        <a:xfrm>
          <a:off x="5209324" y="2004"/>
          <a:ext cx="1667693" cy="10006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特征过滤及特征选择</a:t>
          </a:r>
        </a:p>
      </dsp:txBody>
      <dsp:txXfrm>
        <a:off x="5238631" y="31311"/>
        <a:ext cx="1609079" cy="942002"/>
      </dsp:txXfrm>
    </dsp:sp>
    <dsp:sp modelId="{E716E06D-B5E7-F747-A7B4-9A8F16E2825E}">
      <dsp:nvSpPr>
        <dsp:cNvPr id="0" name=""/>
        <dsp:cNvSpPr/>
      </dsp:nvSpPr>
      <dsp:spPr>
        <a:xfrm rot="5400000">
          <a:off x="5866395" y="1119359"/>
          <a:ext cx="353551" cy="41358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5400000">
        <a:off x="5919095" y="1149378"/>
        <a:ext cx="248152" cy="247486"/>
      </dsp:txXfrm>
    </dsp:sp>
    <dsp:sp modelId="{0B49DA9D-E3A6-D24F-8F3D-713DB66644E3}">
      <dsp:nvSpPr>
        <dsp:cNvPr id="0" name=""/>
        <dsp:cNvSpPr/>
      </dsp:nvSpPr>
      <dsp:spPr>
        <a:xfrm>
          <a:off x="5209324" y="1669698"/>
          <a:ext cx="1667693" cy="10006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i="0" kern="1200" dirty="0"/>
            <a:t>基分类器的选取及训练</a:t>
          </a:r>
          <a:endParaRPr lang="zh-CN" altLang="en-US" sz="1600" kern="1200" dirty="0"/>
        </a:p>
      </dsp:txBody>
      <dsp:txXfrm>
        <a:off x="5238631" y="1699005"/>
        <a:ext cx="1609079" cy="942002"/>
      </dsp:txXfrm>
    </dsp:sp>
    <dsp:sp modelId="{8B71D588-9992-FC49-84E4-8CDA938B271D}">
      <dsp:nvSpPr>
        <dsp:cNvPr id="0" name=""/>
        <dsp:cNvSpPr/>
      </dsp:nvSpPr>
      <dsp:spPr>
        <a:xfrm rot="10800000">
          <a:off x="4709016" y="1963212"/>
          <a:ext cx="353551" cy="41358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4815081" y="2045930"/>
        <a:ext cx="247486" cy="248152"/>
      </dsp:txXfrm>
    </dsp:sp>
    <dsp:sp modelId="{F818CDF2-CBB9-624F-A939-375453032611}">
      <dsp:nvSpPr>
        <dsp:cNvPr id="0" name=""/>
        <dsp:cNvSpPr/>
      </dsp:nvSpPr>
      <dsp:spPr>
        <a:xfrm>
          <a:off x="2874553" y="1669698"/>
          <a:ext cx="1667693" cy="10006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i="0" kern="1200" dirty="0"/>
            <a:t>模型融合策略</a:t>
          </a:r>
          <a:endParaRPr lang="zh-CN" altLang="en-US" sz="1600" kern="1200" dirty="0"/>
        </a:p>
      </dsp:txBody>
      <dsp:txXfrm>
        <a:off x="2903860" y="1699005"/>
        <a:ext cx="1609079" cy="942002"/>
      </dsp:txXfrm>
    </dsp:sp>
    <dsp:sp modelId="{A13DE85A-E755-EB4C-A093-AF8B415F960B}">
      <dsp:nvSpPr>
        <dsp:cNvPr id="0" name=""/>
        <dsp:cNvSpPr/>
      </dsp:nvSpPr>
      <dsp:spPr>
        <a:xfrm rot="10800000">
          <a:off x="2374245" y="1963212"/>
          <a:ext cx="353551" cy="41358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10800000">
        <a:off x="2480310" y="2045930"/>
        <a:ext cx="247486" cy="248152"/>
      </dsp:txXfrm>
    </dsp:sp>
    <dsp:sp modelId="{CE3712CF-2CDE-DA48-B00C-BD9640C21FD8}">
      <dsp:nvSpPr>
        <dsp:cNvPr id="0" name=""/>
        <dsp:cNvSpPr/>
      </dsp:nvSpPr>
      <dsp:spPr>
        <a:xfrm>
          <a:off x="539782" y="1669698"/>
          <a:ext cx="1667693" cy="10006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i="0" kern="1200" dirty="0"/>
            <a:t>规则系统</a:t>
          </a:r>
          <a:endParaRPr lang="zh-CN" altLang="en-US" sz="1600" kern="1200" dirty="0"/>
        </a:p>
      </dsp:txBody>
      <dsp:txXfrm>
        <a:off x="569089" y="1699005"/>
        <a:ext cx="1609079" cy="942002"/>
      </dsp:txXfrm>
    </dsp:sp>
    <dsp:sp modelId="{3C9EFC32-9445-1748-B323-79DDE5DE6D7D}">
      <dsp:nvSpPr>
        <dsp:cNvPr id="0" name=""/>
        <dsp:cNvSpPr/>
      </dsp:nvSpPr>
      <dsp:spPr>
        <a:xfrm rot="5400000">
          <a:off x="1196853" y="2787053"/>
          <a:ext cx="353551" cy="41358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rot="-5400000">
        <a:off x="1249553" y="2817072"/>
        <a:ext cx="248152" cy="247486"/>
      </dsp:txXfrm>
    </dsp:sp>
    <dsp:sp modelId="{94F0675F-93E6-734F-8231-B332E9DA51CC}">
      <dsp:nvSpPr>
        <dsp:cNvPr id="0" name=""/>
        <dsp:cNvSpPr/>
      </dsp:nvSpPr>
      <dsp:spPr>
        <a:xfrm>
          <a:off x="539782" y="3337391"/>
          <a:ext cx="1667693" cy="10006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将方法和模型包装成一个线上服务</a:t>
          </a:r>
          <a:r>
            <a:rPr lang="en-US" altLang="zh-CN" sz="1600" kern="1200" dirty="0"/>
            <a:t>,</a:t>
          </a:r>
          <a:r>
            <a:rPr lang="zh-CN" altLang="en-US" sz="1600" kern="1200" dirty="0"/>
            <a:t>提供接口</a:t>
          </a:r>
        </a:p>
      </dsp:txBody>
      <dsp:txXfrm>
        <a:off x="569089" y="3366698"/>
        <a:ext cx="1609079" cy="942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7E334-E7F7-1441-9402-8DEE2BFFD31E}">
      <dsp:nvSpPr>
        <dsp:cNvPr id="0" name=""/>
        <dsp:cNvSpPr/>
      </dsp:nvSpPr>
      <dsp:spPr>
        <a:xfrm>
          <a:off x="2821361" y="1650770"/>
          <a:ext cx="2017608" cy="2017608"/>
        </a:xfrm>
        <a:prstGeom prst="gear9">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数据层面</a:t>
          </a:r>
        </a:p>
      </dsp:txBody>
      <dsp:txXfrm>
        <a:off x="3226990" y="2123385"/>
        <a:ext cx="1206350" cy="1037092"/>
      </dsp:txXfrm>
    </dsp:sp>
    <dsp:sp modelId="{1357644C-5C17-3941-91E6-09BBABCED153}">
      <dsp:nvSpPr>
        <dsp:cNvPr id="0" name=""/>
        <dsp:cNvSpPr/>
      </dsp:nvSpPr>
      <dsp:spPr>
        <a:xfrm>
          <a:off x="1647479" y="1173881"/>
          <a:ext cx="1467351" cy="1467351"/>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模型层面</a:t>
          </a:r>
        </a:p>
      </dsp:txBody>
      <dsp:txXfrm>
        <a:off x="2016889" y="1545524"/>
        <a:ext cx="728531" cy="724065"/>
      </dsp:txXfrm>
    </dsp:sp>
    <dsp:sp modelId="{8E5BE1F6-5175-F94B-AF60-69243A6ABDDE}">
      <dsp:nvSpPr>
        <dsp:cNvPr id="0" name=""/>
        <dsp:cNvSpPr/>
      </dsp:nvSpPr>
      <dsp:spPr>
        <a:xfrm rot="20700000">
          <a:off x="2469346" y="161558"/>
          <a:ext cx="1437705" cy="1437705"/>
        </a:xfrm>
        <a:prstGeom prst="gear6">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dirty="0">
              <a:latin typeface="Microsoft YaHei" panose="020B0503020204020204" pitchFamily="34" charset="-122"/>
              <a:ea typeface="Microsoft YaHei" panose="020B0503020204020204" pitchFamily="34" charset="-122"/>
            </a:rPr>
            <a:t>评估效果</a:t>
          </a:r>
        </a:p>
      </dsp:txBody>
      <dsp:txXfrm rot="-20700000">
        <a:off x="2784677" y="476889"/>
        <a:ext cx="807043" cy="807043"/>
      </dsp:txXfrm>
    </dsp:sp>
    <dsp:sp modelId="{CAE51BE2-6993-1D45-AEED-C65F3B3BE138}">
      <dsp:nvSpPr>
        <dsp:cNvPr id="0" name=""/>
        <dsp:cNvSpPr/>
      </dsp:nvSpPr>
      <dsp:spPr>
        <a:xfrm>
          <a:off x="2660533" y="1349537"/>
          <a:ext cx="2582538" cy="2582538"/>
        </a:xfrm>
        <a:prstGeom prst="circularArrow">
          <a:avLst>
            <a:gd name="adj1" fmla="val 4688"/>
            <a:gd name="adj2" fmla="val 299029"/>
            <a:gd name="adj3" fmla="val 2502304"/>
            <a:gd name="adj4" fmla="val 15891468"/>
            <a:gd name="adj5" fmla="val 5469"/>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8D41A96-5EE3-824F-9F28-A6D181ECD6FA}">
      <dsp:nvSpPr>
        <dsp:cNvPr id="0" name=""/>
        <dsp:cNvSpPr/>
      </dsp:nvSpPr>
      <dsp:spPr>
        <a:xfrm>
          <a:off x="1387614" y="851468"/>
          <a:ext cx="1876375" cy="1876375"/>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3DAD602-64DA-7A40-A380-76E0535C7738}">
      <dsp:nvSpPr>
        <dsp:cNvPr id="0" name=""/>
        <dsp:cNvSpPr/>
      </dsp:nvSpPr>
      <dsp:spPr>
        <a:xfrm>
          <a:off x="2136790" y="-151096"/>
          <a:ext cx="2023111" cy="2023111"/>
        </a:xfrm>
        <a:prstGeom prst="circularArrow">
          <a:avLst>
            <a:gd name="adj1" fmla="val 5984"/>
            <a:gd name="adj2" fmla="val 394124"/>
            <a:gd name="adj3" fmla="val 13313824"/>
            <a:gd name="adj4" fmla="val 10508221"/>
            <a:gd name="adj5" fmla="val 6981"/>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C01C0-5C22-A44F-B5A5-5C2B2873CCA5}">
      <dsp:nvSpPr>
        <dsp:cNvPr id="0" name=""/>
        <dsp:cNvSpPr/>
      </dsp:nvSpPr>
      <dsp:spPr>
        <a:xfrm>
          <a:off x="3275" y="1184801"/>
          <a:ext cx="5606046" cy="6595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BA589-ACC6-C341-AB6C-BF840C28FD9B}">
      <dsp:nvSpPr>
        <dsp:cNvPr id="0" name=""/>
        <dsp:cNvSpPr/>
      </dsp:nvSpPr>
      <dsp:spPr>
        <a:xfrm>
          <a:off x="3275" y="1432496"/>
          <a:ext cx="411840" cy="41184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568B36-D558-2B4E-A4CE-C0A7491BD67F}">
      <dsp:nvSpPr>
        <dsp:cNvPr id="0" name=""/>
        <dsp:cNvSpPr/>
      </dsp:nvSpPr>
      <dsp:spPr>
        <a:xfrm>
          <a:off x="3275" y="0"/>
          <a:ext cx="5606046" cy="118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zh-CN" altLang="en-US" sz="2800" kern="1200" dirty="0">
              <a:latin typeface="Microsoft YaHei" panose="020B0503020204020204" pitchFamily="34" charset="-122"/>
              <a:ea typeface="Microsoft YaHei" panose="020B0503020204020204" pitchFamily="34" charset="-122"/>
            </a:rPr>
            <a:t>数据去噪优化</a:t>
          </a:r>
        </a:p>
      </dsp:txBody>
      <dsp:txXfrm>
        <a:off x="3275" y="0"/>
        <a:ext cx="5606046" cy="1184801"/>
      </dsp:txXfrm>
    </dsp:sp>
    <dsp:sp modelId="{B0238680-0407-1E43-96E6-AC82974F67E9}">
      <dsp:nvSpPr>
        <dsp:cNvPr id="0" name=""/>
        <dsp:cNvSpPr/>
      </dsp:nvSpPr>
      <dsp:spPr>
        <a:xfrm>
          <a:off x="3275" y="2392483"/>
          <a:ext cx="411830" cy="41183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06058-FECB-6D44-878B-539A742C4A57}">
      <dsp:nvSpPr>
        <dsp:cNvPr id="0" name=""/>
        <dsp:cNvSpPr/>
      </dsp:nvSpPr>
      <dsp:spPr>
        <a:xfrm>
          <a:off x="395698" y="2118410"/>
          <a:ext cx="5213623" cy="95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rgbClr val="000000"/>
              </a:solidFill>
              <a:latin typeface="Microsoft YaHei" panose="020B0503020204020204" pitchFamily="34" charset="-122"/>
              <a:ea typeface="Microsoft YaHei" panose="020B0503020204020204" pitchFamily="34" charset="-122"/>
            </a:rPr>
            <a:t>准确率高，召回率低，查看哪些类别和该类易混淆，训练二分类器从该类别中去噪</a:t>
          </a:r>
          <a:r>
            <a:rPr lang="en-US" altLang="zh-CN" sz="1300" kern="1200" dirty="0">
              <a:solidFill>
                <a:srgbClr val="000000"/>
              </a:solidFill>
              <a:latin typeface="Microsoft YaHei" panose="020B0503020204020204" pitchFamily="34" charset="-122"/>
              <a:ea typeface="Microsoft YaHei" panose="020B0503020204020204" pitchFamily="34" charset="-122"/>
            </a:rPr>
            <a:t>;</a:t>
          </a:r>
          <a:r>
            <a:rPr lang="zh-CN" altLang="en-US" sz="1300" kern="1200" dirty="0">
              <a:solidFill>
                <a:srgbClr val="000000"/>
              </a:solidFill>
              <a:latin typeface="Microsoft YaHei" panose="020B0503020204020204" pitchFamily="34" charset="-122"/>
              <a:ea typeface="Microsoft YaHei" panose="020B0503020204020204" pitchFamily="34" charset="-122"/>
            </a:rPr>
            <a:t>或者两个类别相互混淆，用十折交叉验证（</a:t>
          </a:r>
          <a:r>
            <a:rPr lang="en-US" altLang="zh-CN" sz="1300" kern="1200" dirty="0">
              <a:solidFill>
                <a:srgbClr val="000000"/>
              </a:solidFill>
              <a:latin typeface="Microsoft YaHei" panose="020B0503020204020204" pitchFamily="34" charset="-122"/>
              <a:ea typeface="Microsoft YaHei" panose="020B0503020204020204" pitchFamily="34" charset="-122"/>
            </a:rPr>
            <a:t>9</a:t>
          </a:r>
          <a:r>
            <a:rPr lang="zh-CN" altLang="en-US" sz="1300" kern="1200" dirty="0">
              <a:solidFill>
                <a:srgbClr val="000000"/>
              </a:solidFill>
              <a:latin typeface="Microsoft YaHei" panose="020B0503020204020204" pitchFamily="34" charset="-122"/>
              <a:ea typeface="Microsoft YaHei" panose="020B0503020204020204" pitchFamily="34" charset="-122"/>
            </a:rPr>
            <a:t>份数据训练，对</a:t>
          </a:r>
          <a:r>
            <a:rPr lang="en-US" altLang="zh-CN" sz="1300" kern="1200" dirty="0">
              <a:solidFill>
                <a:srgbClr val="000000"/>
              </a:solidFill>
              <a:latin typeface="Microsoft YaHei" panose="020B0503020204020204" pitchFamily="34" charset="-122"/>
              <a:ea typeface="Microsoft YaHei" panose="020B0503020204020204" pitchFamily="34" charset="-122"/>
            </a:rPr>
            <a:t>1</a:t>
          </a:r>
          <a:r>
            <a:rPr lang="zh-CN" altLang="en-US" sz="1300" kern="1200" dirty="0">
              <a:solidFill>
                <a:srgbClr val="000000"/>
              </a:solidFill>
              <a:latin typeface="Microsoft YaHei" panose="020B0503020204020204" pitchFamily="34" charset="-122"/>
              <a:ea typeface="Microsoft YaHei" panose="020B0503020204020204" pitchFamily="34" charset="-122"/>
            </a:rPr>
            <a:t>份数据去噪，循环操作）去噪</a:t>
          </a:r>
          <a:endParaRPr lang="zh-CN" altLang="en-US" sz="1300" kern="1200" dirty="0">
            <a:latin typeface="Microsoft YaHei" panose="020B0503020204020204" pitchFamily="34" charset="-122"/>
            <a:ea typeface="Microsoft YaHei" panose="020B0503020204020204" pitchFamily="34" charset="-122"/>
          </a:endParaRPr>
        </a:p>
      </dsp:txBody>
      <dsp:txXfrm>
        <a:off x="395698" y="2118410"/>
        <a:ext cx="5213623" cy="959977"/>
      </dsp:txXfrm>
    </dsp:sp>
    <dsp:sp modelId="{591AE56A-9F92-0148-BAE7-888B80F4FDD5}">
      <dsp:nvSpPr>
        <dsp:cNvPr id="0" name=""/>
        <dsp:cNvSpPr/>
      </dsp:nvSpPr>
      <dsp:spPr>
        <a:xfrm>
          <a:off x="3275" y="3352461"/>
          <a:ext cx="411830" cy="41183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6501-2DDF-9246-ADC7-4385BB517B7F}">
      <dsp:nvSpPr>
        <dsp:cNvPr id="0" name=""/>
        <dsp:cNvSpPr/>
      </dsp:nvSpPr>
      <dsp:spPr>
        <a:xfrm>
          <a:off x="395698" y="3078387"/>
          <a:ext cx="5213623" cy="95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rgbClr val="000000"/>
              </a:solidFill>
              <a:latin typeface="Microsoft YaHei" panose="020B0503020204020204" pitchFamily="34" charset="-122"/>
              <a:ea typeface="Microsoft YaHei" panose="020B0503020204020204" pitchFamily="34" charset="-122"/>
            </a:rPr>
            <a:t>准确率低，召回率很高，查看召回错误样本的分布，用降采样或者关键词的去噪</a:t>
          </a:r>
          <a:endParaRPr lang="zh-CN" altLang="en-US" sz="1300" kern="1200" dirty="0">
            <a:latin typeface="Microsoft YaHei" panose="020B0503020204020204" pitchFamily="34" charset="-122"/>
            <a:ea typeface="Microsoft YaHei" panose="020B0503020204020204" pitchFamily="34" charset="-122"/>
          </a:endParaRPr>
        </a:p>
      </dsp:txBody>
      <dsp:txXfrm>
        <a:off x="395698" y="3078387"/>
        <a:ext cx="5213623" cy="959977"/>
      </dsp:txXfrm>
    </dsp:sp>
    <dsp:sp modelId="{71E7EFAF-A7B2-1342-AD2B-A4971C7FC477}">
      <dsp:nvSpPr>
        <dsp:cNvPr id="0" name=""/>
        <dsp:cNvSpPr/>
      </dsp:nvSpPr>
      <dsp:spPr>
        <a:xfrm>
          <a:off x="3275" y="4312438"/>
          <a:ext cx="411830" cy="41183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47118C-9273-AD44-952F-467C5727E632}">
      <dsp:nvSpPr>
        <dsp:cNvPr id="0" name=""/>
        <dsp:cNvSpPr/>
      </dsp:nvSpPr>
      <dsp:spPr>
        <a:xfrm>
          <a:off x="395698" y="4038365"/>
          <a:ext cx="5213623" cy="95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rgbClr val="000000"/>
              </a:solidFill>
              <a:latin typeface="Microsoft YaHei" panose="020B0503020204020204" pitchFamily="34" charset="-122"/>
              <a:ea typeface="Microsoft YaHei" panose="020B0503020204020204" pitchFamily="34" charset="-122"/>
            </a:rPr>
            <a:t>准确召回都很低（交叉验证，二分类器</a:t>
          </a:r>
          <a:r>
            <a:rPr lang="en-US" altLang="zh-CN" sz="1300" kern="1200" dirty="0">
              <a:solidFill>
                <a:srgbClr val="000000"/>
              </a:solidFill>
              <a:latin typeface="Microsoft YaHei" panose="020B0503020204020204" pitchFamily="34" charset="-122"/>
              <a:ea typeface="Microsoft YaHei" panose="020B0503020204020204" pitchFamily="34" charset="-122"/>
            </a:rPr>
            <a:t>(</a:t>
          </a:r>
          <a:r>
            <a:rPr lang="zh-CN" altLang="en-US" sz="1300" kern="1200" dirty="0">
              <a:solidFill>
                <a:srgbClr val="000000"/>
              </a:solidFill>
              <a:latin typeface="Microsoft YaHei" panose="020B0503020204020204" pitchFamily="34" charset="-122"/>
              <a:ea typeface="Microsoft YaHei" panose="020B0503020204020204" pitchFamily="34" charset="-122"/>
            </a:rPr>
            <a:t>置信度阈值</a:t>
          </a:r>
          <a:r>
            <a:rPr lang="en-US" altLang="zh-CN" sz="1300" kern="1200" dirty="0">
              <a:solidFill>
                <a:srgbClr val="000000"/>
              </a:solidFill>
              <a:latin typeface="Microsoft YaHei" panose="020B0503020204020204" pitchFamily="34" charset="-122"/>
              <a:ea typeface="Microsoft YaHei" panose="020B0503020204020204" pitchFamily="34" charset="-122"/>
            </a:rPr>
            <a:t>)</a:t>
          </a:r>
          <a:r>
            <a:rPr lang="zh-CN" altLang="en-US" sz="1300" kern="1200" dirty="0">
              <a:solidFill>
                <a:srgbClr val="000000"/>
              </a:solidFill>
              <a:latin typeface="Microsoft YaHei" panose="020B0503020204020204" pitchFamily="34" charset="-122"/>
              <a:ea typeface="Microsoft YaHei" panose="020B0503020204020204" pitchFamily="34" charset="-122"/>
            </a:rPr>
            <a:t>，降采样，关键词</a:t>
          </a:r>
          <a:r>
            <a:rPr lang="zh-CN" altLang="en-US" sz="1300" kern="1200" dirty="0"/>
            <a:t>）</a:t>
          </a:r>
          <a:endParaRPr lang="zh-CN" altLang="en-US" sz="1300" kern="1200" dirty="0">
            <a:latin typeface="Microsoft YaHei" panose="020B0503020204020204" pitchFamily="34" charset="-122"/>
            <a:ea typeface="Microsoft YaHei" panose="020B0503020204020204" pitchFamily="34" charset="-122"/>
          </a:endParaRPr>
        </a:p>
      </dsp:txBody>
      <dsp:txXfrm>
        <a:off x="395698" y="4038365"/>
        <a:ext cx="5213623" cy="959977"/>
      </dsp:txXfrm>
    </dsp:sp>
    <dsp:sp modelId="{318C557D-D45E-F844-AE21-E1C3C0302110}">
      <dsp:nvSpPr>
        <dsp:cNvPr id="0" name=""/>
        <dsp:cNvSpPr/>
      </dsp:nvSpPr>
      <dsp:spPr>
        <a:xfrm>
          <a:off x="5889624" y="1184801"/>
          <a:ext cx="5606046" cy="65953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D0FCD5-F4EF-DF4A-B041-6223DB89D342}">
      <dsp:nvSpPr>
        <dsp:cNvPr id="0" name=""/>
        <dsp:cNvSpPr/>
      </dsp:nvSpPr>
      <dsp:spPr>
        <a:xfrm>
          <a:off x="5889624" y="1432496"/>
          <a:ext cx="411840" cy="41184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2F8552-0DC7-6F4C-A3A5-59AF22D9E1B9}">
      <dsp:nvSpPr>
        <dsp:cNvPr id="0" name=""/>
        <dsp:cNvSpPr/>
      </dsp:nvSpPr>
      <dsp:spPr>
        <a:xfrm>
          <a:off x="5889624" y="0"/>
          <a:ext cx="5606046" cy="118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zh-CN" altLang="en-US" sz="2800" kern="1200" dirty="0">
              <a:latin typeface="Microsoft YaHei" panose="020B0503020204020204" pitchFamily="34" charset="-122"/>
              <a:ea typeface="Microsoft YaHei" panose="020B0503020204020204" pitchFamily="34" charset="-122"/>
            </a:rPr>
            <a:t>获取高标注质量的数据</a:t>
          </a:r>
        </a:p>
      </dsp:txBody>
      <dsp:txXfrm>
        <a:off x="5889624" y="0"/>
        <a:ext cx="5606046" cy="1184801"/>
      </dsp:txXfrm>
    </dsp:sp>
    <dsp:sp modelId="{5A9A4898-9134-344E-8160-90C7B9ECB08F}">
      <dsp:nvSpPr>
        <dsp:cNvPr id="0" name=""/>
        <dsp:cNvSpPr/>
      </dsp:nvSpPr>
      <dsp:spPr>
        <a:xfrm>
          <a:off x="5889624" y="2392483"/>
          <a:ext cx="411830" cy="41183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ED1B56-087B-FF45-B2E0-E7C9B7C9882A}">
      <dsp:nvSpPr>
        <dsp:cNvPr id="0" name=""/>
        <dsp:cNvSpPr/>
      </dsp:nvSpPr>
      <dsp:spPr>
        <a:xfrm>
          <a:off x="6282047" y="2118410"/>
          <a:ext cx="5213623" cy="95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rgbClr val="1A1A1A"/>
              </a:solidFill>
              <a:latin typeface="Microsoft YaHei" panose="020B0503020204020204" pitchFamily="34" charset="-122"/>
              <a:ea typeface="Microsoft YaHei" panose="020B0503020204020204" pitchFamily="34" charset="-122"/>
            </a:rPr>
            <a:t>小类别数据用一些规则策略，用强特征正向过滤，再用一些规则反向过滤，得到结果，找出</a:t>
          </a:r>
          <a:r>
            <a:rPr lang="en" altLang="zh-CN" sz="1300" kern="1200" dirty="0">
              <a:solidFill>
                <a:srgbClr val="1A1A1A"/>
              </a:solidFill>
              <a:latin typeface="Microsoft YaHei" panose="020B0503020204020204" pitchFamily="34" charset="-122"/>
              <a:ea typeface="Microsoft YaHei" panose="020B0503020204020204" pitchFamily="34" charset="-122"/>
            </a:rPr>
            <a:t>bad case</a:t>
          </a:r>
          <a:r>
            <a:rPr lang="zh-CN" altLang="en" sz="1300" kern="1200" dirty="0">
              <a:solidFill>
                <a:srgbClr val="1A1A1A"/>
              </a:solidFill>
              <a:latin typeface="Microsoft YaHei" panose="020B0503020204020204" pitchFamily="34" charset="-122"/>
              <a:ea typeface="Microsoft YaHei" panose="020B0503020204020204" pitchFamily="34" charset="-122"/>
            </a:rPr>
            <a:t>，</a:t>
          </a:r>
          <a:r>
            <a:rPr lang="zh-CN" altLang="en-US" sz="1300" kern="1200" dirty="0">
              <a:solidFill>
                <a:srgbClr val="1A1A1A"/>
              </a:solidFill>
              <a:latin typeface="Microsoft YaHei" panose="020B0503020204020204" pitchFamily="34" charset="-122"/>
              <a:ea typeface="Microsoft YaHei" panose="020B0503020204020204" pitchFamily="34" charset="-122"/>
            </a:rPr>
            <a:t>形成新规则，继续过，多轮迭代</a:t>
          </a:r>
          <a:endParaRPr lang="zh-CN" altLang="en-US" sz="1300" kern="1200" dirty="0">
            <a:latin typeface="Microsoft YaHei" panose="020B0503020204020204" pitchFamily="34" charset="-122"/>
            <a:ea typeface="Microsoft YaHei" panose="020B0503020204020204" pitchFamily="34" charset="-122"/>
          </a:endParaRPr>
        </a:p>
      </dsp:txBody>
      <dsp:txXfrm>
        <a:off x="6282047" y="2118410"/>
        <a:ext cx="5213623" cy="959977"/>
      </dsp:txXfrm>
    </dsp:sp>
    <dsp:sp modelId="{16FDB617-3C26-6C48-B486-0AB0834E7DAA}">
      <dsp:nvSpPr>
        <dsp:cNvPr id="0" name=""/>
        <dsp:cNvSpPr/>
      </dsp:nvSpPr>
      <dsp:spPr>
        <a:xfrm>
          <a:off x="5889624" y="3352461"/>
          <a:ext cx="411830" cy="41183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80AC6B-D993-6F4F-B217-2746AB6B07CA}">
      <dsp:nvSpPr>
        <dsp:cNvPr id="0" name=""/>
        <dsp:cNvSpPr/>
      </dsp:nvSpPr>
      <dsp:spPr>
        <a:xfrm>
          <a:off x="6282047" y="3078387"/>
          <a:ext cx="5213623" cy="95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zh-CN" altLang="en-US" sz="1300" kern="1200" dirty="0">
              <a:solidFill>
                <a:srgbClr val="1A1A1A"/>
              </a:solidFill>
              <a:latin typeface="Microsoft YaHei" panose="020B0503020204020204" pitchFamily="34" charset="-122"/>
              <a:ea typeface="Microsoft YaHei" panose="020B0503020204020204" pitchFamily="34" charset="-122"/>
            </a:rPr>
            <a:t>有大量数据的大类别，训练多个模型，投票和控制阈值来从未标注的语料里生成标注语料。</a:t>
          </a:r>
          <a:endParaRPr lang="zh-CN" altLang="en-US" sz="1300" kern="1200" dirty="0">
            <a:latin typeface="Microsoft YaHei" panose="020B0503020204020204" pitchFamily="34" charset="-122"/>
            <a:ea typeface="Microsoft YaHei" panose="020B0503020204020204" pitchFamily="34" charset="-122"/>
          </a:endParaRPr>
        </a:p>
      </dsp:txBody>
      <dsp:txXfrm>
        <a:off x="6282047" y="3078387"/>
        <a:ext cx="5213623" cy="9599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36C06-14AD-644F-A771-50686A760AE1}">
      <dsp:nvSpPr>
        <dsp:cNvPr id="0" name=""/>
        <dsp:cNvSpPr/>
      </dsp:nvSpPr>
      <dsp:spPr>
        <a:xfrm>
          <a:off x="0" y="23013"/>
          <a:ext cx="10670906" cy="10313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kumimoji="1" lang="zh-CN" altLang="en-US" sz="4100" kern="1200" dirty="0"/>
            <a:t>传统模型</a:t>
          </a:r>
          <a:endParaRPr lang="zh-CN" altLang="en-US" sz="4100" kern="1200" dirty="0"/>
        </a:p>
      </dsp:txBody>
      <dsp:txXfrm>
        <a:off x="50347" y="73360"/>
        <a:ext cx="10570212" cy="930661"/>
      </dsp:txXfrm>
    </dsp:sp>
    <dsp:sp modelId="{C3D0F6F1-28D1-6241-827E-E7618E766E3F}">
      <dsp:nvSpPr>
        <dsp:cNvPr id="0" name=""/>
        <dsp:cNvSpPr/>
      </dsp:nvSpPr>
      <dsp:spPr>
        <a:xfrm>
          <a:off x="0" y="1054368"/>
          <a:ext cx="10670906" cy="165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801"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n-US" altLang="zh-CN" sz="3200" kern="1200" dirty="0"/>
            <a:t>NB</a:t>
          </a:r>
          <a:r>
            <a:rPr lang="zh-CN" altLang="en-US" sz="3200" kern="1200" dirty="0"/>
            <a:t>：训练速度快，而且解释性好。但模型分类性能比较弱</a:t>
          </a:r>
          <a:endParaRPr lang="en-US" altLang="zh-CN" sz="3200" kern="1200" dirty="0"/>
        </a:p>
        <a:p>
          <a:pPr marL="285750" lvl="1" indent="-285750" algn="l" defTabSz="1422400">
            <a:lnSpc>
              <a:spcPct val="90000"/>
            </a:lnSpc>
            <a:spcBef>
              <a:spcPct val="0"/>
            </a:spcBef>
            <a:spcAft>
              <a:spcPct val="20000"/>
            </a:spcAft>
            <a:buChar char="•"/>
          </a:pPr>
          <a:r>
            <a:rPr lang="en" altLang="zh-CN" sz="3200" kern="1200" dirty="0"/>
            <a:t>SVM</a:t>
          </a:r>
          <a:r>
            <a:rPr lang="zh-CN" altLang="en-US" sz="3200" kern="1200" dirty="0"/>
            <a:t>：分类效果好，但是训练时间比较长</a:t>
          </a:r>
          <a:endParaRPr lang="en-US" altLang="zh-CN" sz="3200" kern="1200" dirty="0"/>
        </a:p>
      </dsp:txBody>
      <dsp:txXfrm>
        <a:off x="0" y="1054368"/>
        <a:ext cx="10670906" cy="1654965"/>
      </dsp:txXfrm>
    </dsp:sp>
    <dsp:sp modelId="{16DD60BC-7F75-4E48-964E-3013109DE982}">
      <dsp:nvSpPr>
        <dsp:cNvPr id="0" name=""/>
        <dsp:cNvSpPr/>
      </dsp:nvSpPr>
      <dsp:spPr>
        <a:xfrm>
          <a:off x="0" y="2709333"/>
          <a:ext cx="10670906" cy="10313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zh-CN" altLang="en-US" sz="4100" kern="1200" dirty="0"/>
            <a:t>深度模型</a:t>
          </a:r>
        </a:p>
      </dsp:txBody>
      <dsp:txXfrm>
        <a:off x="50347" y="2759680"/>
        <a:ext cx="10570212" cy="930661"/>
      </dsp:txXfrm>
    </dsp:sp>
    <dsp:sp modelId="{24B6B31F-825F-EC47-82F9-F7B3B6F9462B}">
      <dsp:nvSpPr>
        <dsp:cNvPr id="0" name=""/>
        <dsp:cNvSpPr/>
      </dsp:nvSpPr>
      <dsp:spPr>
        <a:xfrm>
          <a:off x="0" y="3740688"/>
          <a:ext cx="10670906" cy="165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801"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zh-CN" altLang="en-US" sz="3200" kern="1200" dirty="0"/>
            <a:t>端到端的训练，不依赖特征工程，训练效果好，可解释性比较差</a:t>
          </a:r>
        </a:p>
        <a:p>
          <a:pPr marL="285750" lvl="1" indent="-285750" algn="l" defTabSz="1422400">
            <a:lnSpc>
              <a:spcPct val="90000"/>
            </a:lnSpc>
            <a:spcBef>
              <a:spcPct val="0"/>
            </a:spcBef>
            <a:spcAft>
              <a:spcPct val="20000"/>
            </a:spcAft>
            <a:buChar char="•"/>
          </a:pPr>
          <a:r>
            <a:rPr lang="zh-CN" altLang="en-US" sz="3200" kern="1200" dirty="0"/>
            <a:t>可用于文本特征抽取</a:t>
          </a:r>
        </a:p>
      </dsp:txBody>
      <dsp:txXfrm>
        <a:off x="0" y="3740688"/>
        <a:ext cx="10670906" cy="16549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DC9BD-BD10-1D47-AE5E-1398B8937EAC}">
      <dsp:nvSpPr>
        <dsp:cNvPr id="0" name=""/>
        <dsp:cNvSpPr/>
      </dsp:nvSpPr>
      <dsp:spPr>
        <a:xfrm>
          <a:off x="946305" y="-23636"/>
          <a:ext cx="4175553" cy="4175553"/>
        </a:xfrm>
        <a:prstGeom prst="circularArrow">
          <a:avLst>
            <a:gd name="adj1" fmla="val 5544"/>
            <a:gd name="adj2" fmla="val 330680"/>
            <a:gd name="adj3" fmla="val 13817593"/>
            <a:gd name="adj4" fmla="val 1736065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0CAFD7-B238-6845-A1A0-AD880F4D4123}">
      <dsp:nvSpPr>
        <dsp:cNvPr id="0" name=""/>
        <dsp:cNvSpPr/>
      </dsp:nvSpPr>
      <dsp:spPr>
        <a:xfrm>
          <a:off x="2074079" y="559"/>
          <a:ext cx="1920005" cy="9600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icrosoft YaHei" panose="020B0503020204020204" pitchFamily="34" charset="-122"/>
              <a:ea typeface="Microsoft YaHei" panose="020B0503020204020204" pitchFamily="34" charset="-122"/>
            </a:rPr>
            <a:t>新模型</a:t>
          </a:r>
        </a:p>
      </dsp:txBody>
      <dsp:txXfrm>
        <a:off x="2120942" y="47422"/>
        <a:ext cx="1826279" cy="866276"/>
      </dsp:txXfrm>
    </dsp:sp>
    <dsp:sp modelId="{E519D5A6-EA1F-DC4D-9216-508EBC46BA6A}">
      <dsp:nvSpPr>
        <dsp:cNvPr id="0" name=""/>
        <dsp:cNvSpPr/>
      </dsp:nvSpPr>
      <dsp:spPr>
        <a:xfrm>
          <a:off x="3767549" y="1230938"/>
          <a:ext cx="1920005" cy="9600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icrosoft YaHei" panose="020B0503020204020204" pitchFamily="34" charset="-122"/>
              <a:ea typeface="Microsoft YaHei" panose="020B0503020204020204" pitchFamily="34" charset="-122"/>
            </a:rPr>
            <a:t>数据</a:t>
          </a:r>
        </a:p>
      </dsp:txBody>
      <dsp:txXfrm>
        <a:off x="3814412" y="1277801"/>
        <a:ext cx="1826279" cy="866276"/>
      </dsp:txXfrm>
    </dsp:sp>
    <dsp:sp modelId="{DD6B4761-31C1-B148-832A-CADD67C98857}">
      <dsp:nvSpPr>
        <dsp:cNvPr id="0" name=""/>
        <dsp:cNvSpPr/>
      </dsp:nvSpPr>
      <dsp:spPr>
        <a:xfrm>
          <a:off x="3120701" y="3221731"/>
          <a:ext cx="1920005" cy="9600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icrosoft YaHei" panose="020B0503020204020204" pitchFamily="34" charset="-122"/>
              <a:ea typeface="Microsoft YaHei" panose="020B0503020204020204" pitchFamily="34" charset="-122"/>
            </a:rPr>
            <a:t>训练学习（算法）</a:t>
          </a:r>
        </a:p>
      </dsp:txBody>
      <dsp:txXfrm>
        <a:off x="3167564" y="3268594"/>
        <a:ext cx="1826279" cy="866276"/>
      </dsp:txXfrm>
    </dsp:sp>
    <dsp:sp modelId="{A5166253-76EF-7B41-AA93-A22746BDDBC2}">
      <dsp:nvSpPr>
        <dsp:cNvPr id="0" name=""/>
        <dsp:cNvSpPr/>
      </dsp:nvSpPr>
      <dsp:spPr>
        <a:xfrm>
          <a:off x="1027457" y="3221731"/>
          <a:ext cx="1920005" cy="9600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Microsoft YaHei" panose="020B0503020204020204" pitchFamily="34" charset="-122"/>
              <a:ea typeface="Microsoft YaHei" panose="020B0503020204020204" pitchFamily="34" charset="-122"/>
            </a:rPr>
            <a:t>评估</a:t>
          </a:r>
        </a:p>
      </dsp:txBody>
      <dsp:txXfrm>
        <a:off x="1074320" y="3268594"/>
        <a:ext cx="1826279" cy="866276"/>
      </dsp:txXfrm>
    </dsp:sp>
    <dsp:sp modelId="{7B36F9C1-8465-2C46-9A4C-DFF772DDD21F}">
      <dsp:nvSpPr>
        <dsp:cNvPr id="0" name=""/>
        <dsp:cNvSpPr/>
      </dsp:nvSpPr>
      <dsp:spPr>
        <a:xfrm>
          <a:off x="380609" y="1230938"/>
          <a:ext cx="1920005" cy="9600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err="1">
              <a:latin typeface="Microsoft YaHei" panose="020B0503020204020204" pitchFamily="34" charset="-122"/>
              <a:ea typeface="Microsoft YaHei" panose="020B0503020204020204" pitchFamily="34" charset="-122"/>
            </a:rPr>
            <a:t>Badcase</a:t>
          </a:r>
          <a:r>
            <a:rPr lang="zh-CN" altLang="en-US" sz="2400" kern="1200" dirty="0">
              <a:latin typeface="Microsoft YaHei" panose="020B0503020204020204" pitchFamily="34" charset="-122"/>
              <a:ea typeface="Microsoft YaHei" panose="020B0503020204020204" pitchFamily="34" charset="-122"/>
            </a:rPr>
            <a:t>分析</a:t>
          </a:r>
        </a:p>
      </dsp:txBody>
      <dsp:txXfrm>
        <a:off x="427472" y="1277801"/>
        <a:ext cx="1826279" cy="8662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C7A0F-970D-EA43-A3E4-D17BD825F505}">
      <dsp:nvSpPr>
        <dsp:cNvPr id="0" name=""/>
        <dsp:cNvSpPr/>
      </dsp:nvSpPr>
      <dsp:spPr>
        <a:xfrm>
          <a:off x="2773913" y="952840"/>
          <a:ext cx="789745" cy="1922032"/>
        </a:xfrm>
        <a:custGeom>
          <a:avLst/>
          <a:gdLst/>
          <a:ahLst/>
          <a:cxnLst/>
          <a:rect l="0" t="0" r="0" b="0"/>
          <a:pathLst>
            <a:path>
              <a:moveTo>
                <a:pt x="0" y="0"/>
              </a:moveTo>
              <a:lnTo>
                <a:pt x="0" y="1922032"/>
              </a:lnTo>
              <a:lnTo>
                <a:pt x="789745" y="19220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32725E-F8D2-1948-829B-89B8F6296CE4}">
      <dsp:nvSpPr>
        <dsp:cNvPr id="0" name=""/>
        <dsp:cNvSpPr/>
      </dsp:nvSpPr>
      <dsp:spPr>
        <a:xfrm>
          <a:off x="1984167" y="952840"/>
          <a:ext cx="789745" cy="1922032"/>
        </a:xfrm>
        <a:custGeom>
          <a:avLst/>
          <a:gdLst/>
          <a:ahLst/>
          <a:cxnLst/>
          <a:rect l="0" t="0" r="0" b="0"/>
          <a:pathLst>
            <a:path>
              <a:moveTo>
                <a:pt x="789745" y="0"/>
              </a:moveTo>
              <a:lnTo>
                <a:pt x="789745" y="1922032"/>
              </a:lnTo>
              <a:lnTo>
                <a:pt x="0" y="192203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78536C-83D1-D547-BD8D-56EBDC234301}">
      <dsp:nvSpPr>
        <dsp:cNvPr id="0" name=""/>
        <dsp:cNvSpPr/>
      </dsp:nvSpPr>
      <dsp:spPr>
        <a:xfrm>
          <a:off x="2773913" y="952840"/>
          <a:ext cx="789745" cy="570900"/>
        </a:xfrm>
        <a:custGeom>
          <a:avLst/>
          <a:gdLst/>
          <a:ahLst/>
          <a:cxnLst/>
          <a:rect l="0" t="0" r="0" b="0"/>
          <a:pathLst>
            <a:path>
              <a:moveTo>
                <a:pt x="0" y="0"/>
              </a:moveTo>
              <a:lnTo>
                <a:pt x="0" y="570900"/>
              </a:lnTo>
              <a:lnTo>
                <a:pt x="789745" y="5709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05CD16-7449-6D4C-833F-A97A34887D94}">
      <dsp:nvSpPr>
        <dsp:cNvPr id="0" name=""/>
        <dsp:cNvSpPr/>
      </dsp:nvSpPr>
      <dsp:spPr>
        <a:xfrm>
          <a:off x="1984167" y="952840"/>
          <a:ext cx="789745" cy="570900"/>
        </a:xfrm>
        <a:custGeom>
          <a:avLst/>
          <a:gdLst/>
          <a:ahLst/>
          <a:cxnLst/>
          <a:rect l="0" t="0" r="0" b="0"/>
          <a:pathLst>
            <a:path>
              <a:moveTo>
                <a:pt x="789745" y="0"/>
              </a:moveTo>
              <a:lnTo>
                <a:pt x="789745" y="570900"/>
              </a:lnTo>
              <a:lnTo>
                <a:pt x="0" y="5709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80B2DC-5E74-3E45-BE14-FCB9C6118ADC}">
      <dsp:nvSpPr>
        <dsp:cNvPr id="0" name=""/>
        <dsp:cNvSpPr/>
      </dsp:nvSpPr>
      <dsp:spPr>
        <a:xfrm>
          <a:off x="2298162" y="1339"/>
          <a:ext cx="951501" cy="95150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BD7F0D-23FE-7447-ACDF-C55000B5F5B6}">
      <dsp:nvSpPr>
        <dsp:cNvPr id="0" name=""/>
        <dsp:cNvSpPr/>
      </dsp:nvSpPr>
      <dsp:spPr>
        <a:xfrm>
          <a:off x="2298162" y="1339"/>
          <a:ext cx="951501" cy="95150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7FF3D3-D389-A44F-8FFF-1DCAF83CFA56}">
      <dsp:nvSpPr>
        <dsp:cNvPr id="0" name=""/>
        <dsp:cNvSpPr/>
      </dsp:nvSpPr>
      <dsp:spPr>
        <a:xfrm>
          <a:off x="1822412" y="172609"/>
          <a:ext cx="1903002" cy="608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a:t>Docs</a:t>
          </a:r>
          <a:endParaRPr lang="zh-CN" altLang="en-US" sz="1900" kern="1200" dirty="0"/>
        </a:p>
      </dsp:txBody>
      <dsp:txXfrm>
        <a:off x="1822412" y="172609"/>
        <a:ext cx="1903002" cy="608960"/>
      </dsp:txXfrm>
    </dsp:sp>
    <dsp:sp modelId="{EE2FD435-4376-5B4B-864A-1D31DBA75DC3}">
      <dsp:nvSpPr>
        <dsp:cNvPr id="0" name=""/>
        <dsp:cNvSpPr/>
      </dsp:nvSpPr>
      <dsp:spPr>
        <a:xfrm>
          <a:off x="1146846" y="1352470"/>
          <a:ext cx="951501" cy="95150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F39F87-31FE-DB4E-9661-ECF08D9D746A}">
      <dsp:nvSpPr>
        <dsp:cNvPr id="0" name=""/>
        <dsp:cNvSpPr/>
      </dsp:nvSpPr>
      <dsp:spPr>
        <a:xfrm>
          <a:off x="1146846" y="1352470"/>
          <a:ext cx="951501" cy="95150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B5273C-5560-2B4A-8077-EB2B9E5AE414}">
      <dsp:nvSpPr>
        <dsp:cNvPr id="0" name=""/>
        <dsp:cNvSpPr/>
      </dsp:nvSpPr>
      <dsp:spPr>
        <a:xfrm>
          <a:off x="671096" y="1523741"/>
          <a:ext cx="1903002" cy="608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分词（</a:t>
          </a:r>
          <a:r>
            <a:rPr lang="en-US" altLang="zh-CN" sz="1900" kern="1200" dirty="0"/>
            <a:t>N-gram</a:t>
          </a:r>
          <a:r>
            <a:rPr lang="zh-CN" altLang="en-US" sz="1900" kern="1200" dirty="0"/>
            <a:t>信息）</a:t>
          </a:r>
        </a:p>
      </dsp:txBody>
      <dsp:txXfrm>
        <a:off x="671096" y="1523741"/>
        <a:ext cx="1903002" cy="608960"/>
      </dsp:txXfrm>
    </dsp:sp>
    <dsp:sp modelId="{6CB1D1A3-9853-0344-97F8-9EBFD0F73ED7}">
      <dsp:nvSpPr>
        <dsp:cNvPr id="0" name=""/>
        <dsp:cNvSpPr/>
      </dsp:nvSpPr>
      <dsp:spPr>
        <a:xfrm>
          <a:off x="3449479" y="1352470"/>
          <a:ext cx="951501" cy="95150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2A1268-DD9C-C541-8EF3-E6DA04873260}">
      <dsp:nvSpPr>
        <dsp:cNvPr id="0" name=""/>
        <dsp:cNvSpPr/>
      </dsp:nvSpPr>
      <dsp:spPr>
        <a:xfrm>
          <a:off x="3449479" y="1352470"/>
          <a:ext cx="951501" cy="95150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2E95C4-FB2A-274D-A63D-378617E54509}">
      <dsp:nvSpPr>
        <dsp:cNvPr id="0" name=""/>
        <dsp:cNvSpPr/>
      </dsp:nvSpPr>
      <dsp:spPr>
        <a:xfrm>
          <a:off x="2973728" y="1523741"/>
          <a:ext cx="1903002" cy="608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altLang="zh-CN" sz="1900" kern="1200" dirty="0" err="1"/>
            <a:t>LightLDA</a:t>
          </a:r>
          <a:r>
            <a:rPr lang="zh-CN" altLang="en-US" sz="1900" kern="1200" dirty="0"/>
            <a:t>训练</a:t>
          </a:r>
        </a:p>
      </dsp:txBody>
      <dsp:txXfrm>
        <a:off x="2973728" y="1523741"/>
        <a:ext cx="1903002" cy="608960"/>
      </dsp:txXfrm>
    </dsp:sp>
    <dsp:sp modelId="{50C7B7FA-FD1F-D544-AB64-9469289777E7}">
      <dsp:nvSpPr>
        <dsp:cNvPr id="0" name=""/>
        <dsp:cNvSpPr/>
      </dsp:nvSpPr>
      <dsp:spPr>
        <a:xfrm>
          <a:off x="1146846" y="2703602"/>
          <a:ext cx="951501" cy="95150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28B973-C2A2-A24C-A9AF-F00670B1A03F}">
      <dsp:nvSpPr>
        <dsp:cNvPr id="0" name=""/>
        <dsp:cNvSpPr/>
      </dsp:nvSpPr>
      <dsp:spPr>
        <a:xfrm>
          <a:off x="1146846" y="2703602"/>
          <a:ext cx="951501" cy="95150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B2D274-0CAC-FF43-A9FE-B04905BFC88F}">
      <dsp:nvSpPr>
        <dsp:cNvPr id="0" name=""/>
        <dsp:cNvSpPr/>
      </dsp:nvSpPr>
      <dsp:spPr>
        <a:xfrm>
          <a:off x="671096" y="2874872"/>
          <a:ext cx="1903002" cy="608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评估（困惑度）</a:t>
          </a:r>
        </a:p>
      </dsp:txBody>
      <dsp:txXfrm>
        <a:off x="671096" y="2874872"/>
        <a:ext cx="1903002" cy="608960"/>
      </dsp:txXfrm>
    </dsp:sp>
    <dsp:sp modelId="{1A0B846B-FE63-5C45-9EE4-C5D27A765202}">
      <dsp:nvSpPr>
        <dsp:cNvPr id="0" name=""/>
        <dsp:cNvSpPr/>
      </dsp:nvSpPr>
      <dsp:spPr>
        <a:xfrm>
          <a:off x="3449479" y="2703602"/>
          <a:ext cx="951501" cy="95150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8F5DBA-053F-0046-B7EB-479AF9033773}">
      <dsp:nvSpPr>
        <dsp:cNvPr id="0" name=""/>
        <dsp:cNvSpPr/>
      </dsp:nvSpPr>
      <dsp:spPr>
        <a:xfrm>
          <a:off x="3449479" y="2703602"/>
          <a:ext cx="951501" cy="95150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9520EA-0267-5740-946F-C42B8CCBEA84}">
      <dsp:nvSpPr>
        <dsp:cNvPr id="0" name=""/>
        <dsp:cNvSpPr/>
      </dsp:nvSpPr>
      <dsp:spPr>
        <a:xfrm>
          <a:off x="2973728" y="2874872"/>
          <a:ext cx="1903002" cy="6089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zh-CN" altLang="en-US" sz="1900" kern="1200" dirty="0"/>
            <a:t>主题赋意（分类体系关键词）</a:t>
          </a:r>
        </a:p>
      </dsp:txBody>
      <dsp:txXfrm>
        <a:off x="2973728" y="2874872"/>
        <a:ext cx="1903002" cy="6089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E7AF3-DBDE-FA42-A498-E160F4C6ABAF}">
      <dsp:nvSpPr>
        <dsp:cNvPr id="0" name=""/>
        <dsp:cNvSpPr/>
      </dsp:nvSpPr>
      <dsp:spPr>
        <a:xfrm>
          <a:off x="0" y="2274"/>
          <a:ext cx="672802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4E37F-B948-9244-BC3B-4D5559A4889B}">
      <dsp:nvSpPr>
        <dsp:cNvPr id="0" name=""/>
        <dsp:cNvSpPr/>
      </dsp:nvSpPr>
      <dsp:spPr>
        <a:xfrm>
          <a:off x="0" y="2274"/>
          <a:ext cx="1345604" cy="1551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dirty="0"/>
            <a:t>分词</a:t>
          </a:r>
        </a:p>
      </dsp:txBody>
      <dsp:txXfrm>
        <a:off x="0" y="2274"/>
        <a:ext cx="1345604" cy="1551084"/>
      </dsp:txXfrm>
    </dsp:sp>
    <dsp:sp modelId="{E62C4D8D-B01C-C043-B763-1CB24A3FACE9}">
      <dsp:nvSpPr>
        <dsp:cNvPr id="0" name=""/>
        <dsp:cNvSpPr/>
      </dsp:nvSpPr>
      <dsp:spPr>
        <a:xfrm>
          <a:off x="1446525" y="72709"/>
          <a:ext cx="5281498" cy="140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kumimoji="1" lang="zh-CN" altLang="en-US" sz="1300" kern="1200" dirty="0"/>
            <a:t>加入</a:t>
          </a:r>
          <a:r>
            <a:rPr kumimoji="1" lang="en-US" altLang="zh-CN" sz="1300" kern="1200" dirty="0"/>
            <a:t>N-gram</a:t>
          </a:r>
          <a:r>
            <a:rPr kumimoji="1" lang="zh-CN" altLang="en-US" sz="1300" kern="1200" dirty="0"/>
            <a:t>信息（通过词性、固定组合筛选出有实际意义的</a:t>
          </a:r>
          <a:r>
            <a:rPr kumimoji="1" lang="en-US" altLang="zh-CN" sz="1300" kern="1200" dirty="0"/>
            <a:t>token</a:t>
          </a:r>
          <a:r>
            <a:rPr kumimoji="1" lang="zh-CN" altLang="en-US" sz="1300" kern="1200" dirty="0"/>
            <a:t>），预测的时候也采用同样处理</a:t>
          </a:r>
          <a:endParaRPr lang="zh-CN" altLang="en-US" sz="1300" kern="1200" dirty="0"/>
        </a:p>
      </dsp:txBody>
      <dsp:txXfrm>
        <a:off x="1446525" y="72709"/>
        <a:ext cx="5281498" cy="1408699"/>
      </dsp:txXfrm>
    </dsp:sp>
    <dsp:sp modelId="{A50AAD6C-832B-EB4B-8188-27E1AD7472F0}">
      <dsp:nvSpPr>
        <dsp:cNvPr id="0" name=""/>
        <dsp:cNvSpPr/>
      </dsp:nvSpPr>
      <dsp:spPr>
        <a:xfrm>
          <a:off x="1345604" y="1481408"/>
          <a:ext cx="538241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010DCA-C76B-F345-B430-493C4E6F2B26}">
      <dsp:nvSpPr>
        <dsp:cNvPr id="0" name=""/>
        <dsp:cNvSpPr/>
      </dsp:nvSpPr>
      <dsp:spPr>
        <a:xfrm>
          <a:off x="0" y="1553358"/>
          <a:ext cx="672802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93CAF8-6740-2B40-B466-12488AB28273}">
      <dsp:nvSpPr>
        <dsp:cNvPr id="0" name=""/>
        <dsp:cNvSpPr/>
      </dsp:nvSpPr>
      <dsp:spPr>
        <a:xfrm>
          <a:off x="0" y="1553358"/>
          <a:ext cx="1345604" cy="1551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kumimoji="1" lang="en-US" altLang="zh-CN" sz="2500" kern="1200" dirty="0" err="1"/>
            <a:t>LightLDA</a:t>
          </a:r>
          <a:r>
            <a:rPr kumimoji="1" lang="zh-CN" altLang="en-US" sz="2500" kern="1200" dirty="0"/>
            <a:t>训练</a:t>
          </a:r>
          <a:endParaRPr lang="zh-CN" altLang="en-US" sz="2500" kern="1200" dirty="0"/>
        </a:p>
      </dsp:txBody>
      <dsp:txXfrm>
        <a:off x="0" y="1553358"/>
        <a:ext cx="1345604" cy="1551084"/>
      </dsp:txXfrm>
    </dsp:sp>
    <dsp:sp modelId="{E215C4EF-6C4F-2240-85EC-EDFCC7B2C317}">
      <dsp:nvSpPr>
        <dsp:cNvPr id="0" name=""/>
        <dsp:cNvSpPr/>
      </dsp:nvSpPr>
      <dsp:spPr>
        <a:xfrm>
          <a:off x="1446525" y="1623793"/>
          <a:ext cx="5281498" cy="140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CN" altLang="en-US" sz="1300" kern="1200" dirty="0"/>
            <a:t>分布式数据并行策略的</a:t>
          </a:r>
          <a:r>
            <a:rPr lang="en" altLang="zh-CN" sz="1300" kern="1200" dirty="0"/>
            <a:t>LDA</a:t>
          </a:r>
          <a:r>
            <a:rPr lang="zh-CN" altLang="en-US" sz="1300" kern="1200" dirty="0"/>
            <a:t>，将文档通过</a:t>
          </a:r>
          <a:r>
            <a:rPr lang="en" altLang="zh-CN" sz="1300" kern="1200" dirty="0"/>
            <a:t>workers</a:t>
          </a:r>
          <a:r>
            <a:rPr lang="zh-CN" altLang="en-US" sz="1300" kern="1200" dirty="0"/>
            <a:t>进行分割，共享所有主题参数，适合设置很大的主题数</a:t>
          </a:r>
          <a:r>
            <a:rPr lang="en" altLang="zh-CN" sz="1300" kern="1200" dirty="0"/>
            <a:t>K</a:t>
          </a:r>
          <a:endParaRPr lang="zh-CN" altLang="en-US" sz="1300" kern="1200" dirty="0"/>
        </a:p>
      </dsp:txBody>
      <dsp:txXfrm>
        <a:off x="1446525" y="1623793"/>
        <a:ext cx="5281498" cy="1408699"/>
      </dsp:txXfrm>
    </dsp:sp>
    <dsp:sp modelId="{9A0DDFEF-B59B-C24A-8E2D-8DB127CFB76F}">
      <dsp:nvSpPr>
        <dsp:cNvPr id="0" name=""/>
        <dsp:cNvSpPr/>
      </dsp:nvSpPr>
      <dsp:spPr>
        <a:xfrm>
          <a:off x="1345604" y="3032492"/>
          <a:ext cx="538241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CE60F3-2F76-D445-83EE-A68C0F868B1A}">
      <dsp:nvSpPr>
        <dsp:cNvPr id="0" name=""/>
        <dsp:cNvSpPr/>
      </dsp:nvSpPr>
      <dsp:spPr>
        <a:xfrm>
          <a:off x="0" y="3104442"/>
          <a:ext cx="672802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B7AAE-C5E1-E345-AF2C-C22B9E53450F}">
      <dsp:nvSpPr>
        <dsp:cNvPr id="0" name=""/>
        <dsp:cNvSpPr/>
      </dsp:nvSpPr>
      <dsp:spPr>
        <a:xfrm>
          <a:off x="0" y="3104442"/>
          <a:ext cx="1345604" cy="1551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zh-CN" altLang="en-US" sz="2500" kern="1200" dirty="0"/>
            <a:t>评估</a:t>
          </a:r>
        </a:p>
      </dsp:txBody>
      <dsp:txXfrm>
        <a:off x="0" y="3104442"/>
        <a:ext cx="1345604" cy="1551084"/>
      </dsp:txXfrm>
    </dsp:sp>
    <dsp:sp modelId="{F4A9EA3F-0021-2142-BBC9-7092201C768A}">
      <dsp:nvSpPr>
        <dsp:cNvPr id="0" name=""/>
        <dsp:cNvSpPr/>
      </dsp:nvSpPr>
      <dsp:spPr>
        <a:xfrm>
          <a:off x="1446525" y="3140493"/>
          <a:ext cx="5281498" cy="72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CN" altLang="en-US" sz="1300" kern="1200" dirty="0"/>
            <a:t>困惑度（定量）评判概率模型或概率分布预测的衡量指标</a:t>
          </a:r>
        </a:p>
      </dsp:txBody>
      <dsp:txXfrm>
        <a:off x="1446525" y="3140493"/>
        <a:ext cx="5281498" cy="721011"/>
      </dsp:txXfrm>
    </dsp:sp>
    <dsp:sp modelId="{A08C3B5A-0653-EB41-BA0D-7466F1774EE8}">
      <dsp:nvSpPr>
        <dsp:cNvPr id="0" name=""/>
        <dsp:cNvSpPr/>
      </dsp:nvSpPr>
      <dsp:spPr>
        <a:xfrm>
          <a:off x="1345604" y="3861504"/>
          <a:ext cx="538241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772DD5-B524-BA4A-9AC9-096965DD59CD}">
      <dsp:nvSpPr>
        <dsp:cNvPr id="0" name=""/>
        <dsp:cNvSpPr/>
      </dsp:nvSpPr>
      <dsp:spPr>
        <a:xfrm>
          <a:off x="1446525" y="3897555"/>
          <a:ext cx="5281498" cy="721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kumimoji="1" lang="zh-CN" altLang="en-US" sz="1300" kern="1200" dirty="0">
              <a:sym typeface="Wingdings" pitchFamily="2" charset="2"/>
            </a:rPr>
            <a:t>主题赋意（定性）分类体系每个类的</a:t>
          </a:r>
          <a:r>
            <a:rPr kumimoji="1" lang="en-US" altLang="zh-CN" sz="1300" kern="1200" dirty="0" err="1">
              <a:sym typeface="Wingdings" pitchFamily="2" charset="2"/>
            </a:rPr>
            <a:t>topk</a:t>
          </a:r>
          <a:r>
            <a:rPr kumimoji="1" lang="zh-CN" altLang="en-US" sz="1300" kern="1200" dirty="0">
              <a:sym typeface="Wingdings" pitchFamily="2" charset="2"/>
            </a:rPr>
            <a:t>关键词与每个主题下</a:t>
          </a:r>
          <a:r>
            <a:rPr kumimoji="1" lang="en-US" altLang="zh-CN" sz="1300" kern="1200" dirty="0" err="1">
              <a:sym typeface="Wingdings" pitchFamily="2" charset="2"/>
            </a:rPr>
            <a:t>topk</a:t>
          </a:r>
          <a:r>
            <a:rPr kumimoji="1" lang="zh-CN" altLang="en-US" sz="1300" kern="1200" dirty="0">
              <a:sym typeface="Wingdings" pitchFamily="2" charset="2"/>
            </a:rPr>
            <a:t>的关键词做交集，对每个主题取出命中分类体系中类别关键词最多的两个或三个作为主题的实际含义</a:t>
          </a:r>
          <a:endParaRPr lang="zh-CN" altLang="en-US" sz="1300" kern="1200" dirty="0"/>
        </a:p>
      </dsp:txBody>
      <dsp:txXfrm>
        <a:off x="1446525" y="3897555"/>
        <a:ext cx="5281498" cy="721011"/>
      </dsp:txXfrm>
    </dsp:sp>
    <dsp:sp modelId="{762C6D92-B04B-2440-A15C-7099C729D428}">
      <dsp:nvSpPr>
        <dsp:cNvPr id="0" name=""/>
        <dsp:cNvSpPr/>
      </dsp:nvSpPr>
      <dsp:spPr>
        <a:xfrm>
          <a:off x="1345604" y="4618567"/>
          <a:ext cx="5382419"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F098C-EBF6-5948-8619-2EC2F70D1198}" type="datetimeFigureOut">
              <a:rPr kumimoji="1" lang="zh-CN" altLang="en-US" smtClean="0"/>
              <a:t>2023/9/13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C694B-7E93-B846-B268-BE0B2E340B51}" type="slidenum">
              <a:rPr kumimoji="1" lang="zh-CN" altLang="en-US" smtClean="0"/>
              <a:t>‹#›</a:t>
            </a:fld>
            <a:endParaRPr kumimoji="1" lang="zh-CN" altLang="en-US"/>
          </a:p>
        </p:txBody>
      </p:sp>
    </p:spTree>
    <p:extLst>
      <p:ext uri="{BB962C8B-B14F-4D97-AF65-F5344CB8AC3E}">
        <p14:creationId xmlns:p14="http://schemas.microsoft.com/office/powerpoint/2010/main" val="1258549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数据</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内容文本</a:t>
            </a:r>
          </a:p>
          <a:p>
            <a:r>
              <a:rPr lang="zh-CN" altLang="en-US" sz="1200" b="0" i="0" u="none" strike="noStrike" kern="1200" dirty="0">
                <a:solidFill>
                  <a:schemeClr val="tx1"/>
                </a:solidFill>
                <a:effectLst/>
                <a:latin typeface="+mn-lt"/>
                <a:ea typeface="+mn-ea"/>
                <a:cs typeface="+mn-cs"/>
              </a:rPr>
              <a:t>用户行为</a:t>
            </a: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低质特征</a:t>
            </a:r>
            <a:endParaRPr lang="zh-CN" altLang="en-US" dirty="0">
              <a:effectLst/>
            </a:endParaRPr>
          </a:p>
          <a:p>
            <a:r>
              <a:rPr lang="zh-CN" altLang="en-US" sz="1200" b="0" i="0" u="none" strike="noStrike" kern="1200" dirty="0">
                <a:solidFill>
                  <a:schemeClr val="tx1"/>
                </a:solidFill>
                <a:effectLst/>
                <a:latin typeface="+mn-lt"/>
                <a:ea typeface="+mn-ea"/>
                <a:cs typeface="+mn-cs"/>
              </a:rPr>
              <a:t>低俗谩骂</a:t>
            </a:r>
          </a:p>
          <a:p>
            <a:r>
              <a:rPr lang="zh-CN" altLang="en-US" sz="1200" b="0" i="0" u="none" strike="noStrike" kern="1200" dirty="0">
                <a:solidFill>
                  <a:schemeClr val="tx1"/>
                </a:solidFill>
                <a:effectLst/>
                <a:latin typeface="+mn-lt"/>
                <a:ea typeface="+mn-ea"/>
                <a:cs typeface="+mn-cs"/>
              </a:rPr>
              <a:t>答非所谓</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广告</a:t>
            </a:r>
          </a:p>
          <a:p>
            <a:r>
              <a:rPr lang="zh-CN" altLang="en-US" sz="1200" b="0" i="0" u="none" strike="noStrike" kern="1200" dirty="0">
                <a:solidFill>
                  <a:schemeClr val="tx1"/>
                </a:solidFill>
                <a:effectLst/>
                <a:latin typeface="+mn-lt"/>
                <a:ea typeface="+mn-ea"/>
                <a:cs typeface="+mn-cs"/>
              </a:rPr>
              <a:t>标题党</a:t>
            </a:r>
          </a:p>
          <a:p>
            <a:r>
              <a:rPr lang="zh-CN" altLang="en-US" sz="1200" b="0" i="0" u="none" strike="noStrike" kern="1200" dirty="0">
                <a:solidFill>
                  <a:schemeClr val="tx1"/>
                </a:solidFill>
                <a:effectLst/>
                <a:latin typeface="+mn-lt"/>
                <a:ea typeface="+mn-ea"/>
                <a:cs typeface="+mn-cs"/>
              </a:rPr>
              <a:t>虚假谣言</a:t>
            </a: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价值特征</a:t>
            </a:r>
            <a:endParaRPr lang="zh-CN" altLang="en-US" dirty="0">
              <a:effectLst/>
            </a:endParaRPr>
          </a:p>
          <a:p>
            <a:r>
              <a:rPr lang="zh-CN" altLang="en-US" sz="1200" b="0" i="0" u="none" strike="noStrike" kern="1200" dirty="0">
                <a:solidFill>
                  <a:schemeClr val="tx1"/>
                </a:solidFill>
                <a:effectLst/>
                <a:latin typeface="+mn-lt"/>
                <a:ea typeface="+mn-ea"/>
                <a:cs typeface="+mn-cs"/>
              </a:rPr>
              <a:t>专业性（</a:t>
            </a:r>
            <a:r>
              <a:rPr lang="en" altLang="zh-CN" sz="1200" b="0" i="0" u="none" strike="noStrike" kern="1200" dirty="0">
                <a:solidFill>
                  <a:schemeClr val="tx1"/>
                </a:solidFill>
                <a:effectLst/>
                <a:latin typeface="+mn-lt"/>
                <a:ea typeface="+mn-ea"/>
                <a:cs typeface="+mn-cs"/>
              </a:rPr>
              <a:t>hits</a:t>
            </a:r>
            <a:r>
              <a:rPr lang="zh-CN" altLang="en-US" sz="1200" b="0" i="0" u="none" strike="noStrike" kern="1200" dirty="0">
                <a:solidFill>
                  <a:schemeClr val="tx1"/>
                </a:solidFill>
                <a:effectLst/>
                <a:latin typeface="+mn-lt"/>
                <a:ea typeface="+mn-ea"/>
                <a:cs typeface="+mn-cs"/>
              </a:rPr>
              <a:t>算法）</a:t>
            </a:r>
          </a:p>
          <a:p>
            <a:r>
              <a:rPr lang="zh-CN" altLang="en-US" sz="1200" b="0" i="0" u="none" strike="noStrike" kern="1200" dirty="0">
                <a:solidFill>
                  <a:schemeClr val="tx1"/>
                </a:solidFill>
                <a:effectLst/>
                <a:latin typeface="+mn-lt"/>
                <a:ea typeface="+mn-ea"/>
                <a:cs typeface="+mn-cs"/>
              </a:rPr>
              <a:t>权威性</a:t>
            </a:r>
          </a:p>
          <a:p>
            <a:r>
              <a:rPr lang="zh-CN" altLang="en-US" sz="1200" b="0" i="0" u="none" strike="noStrike" kern="1200" dirty="0">
                <a:solidFill>
                  <a:schemeClr val="tx1"/>
                </a:solidFill>
                <a:effectLst/>
                <a:latin typeface="+mn-lt"/>
                <a:ea typeface="+mn-ea"/>
                <a:cs typeface="+mn-cs"/>
              </a:rPr>
              <a:t>观点倾向</a:t>
            </a:r>
          </a:p>
          <a:p>
            <a:r>
              <a:rPr lang="zh-CN" altLang="en-US" sz="1200" b="0" i="0" u="none" strike="noStrike" kern="1200" dirty="0">
                <a:solidFill>
                  <a:schemeClr val="tx1"/>
                </a:solidFill>
                <a:effectLst/>
                <a:latin typeface="+mn-lt"/>
                <a:ea typeface="+mn-ea"/>
                <a:cs typeface="+mn-cs"/>
              </a:rPr>
              <a:t>可读性</a:t>
            </a:r>
          </a:p>
          <a:p>
            <a:r>
              <a:rPr lang="zh-CN" altLang="en-US" sz="1200" b="0" i="0" u="none" strike="noStrike" kern="1200" dirty="0">
                <a:solidFill>
                  <a:schemeClr val="tx1"/>
                </a:solidFill>
                <a:effectLst/>
                <a:latin typeface="+mn-lt"/>
                <a:ea typeface="+mn-ea"/>
                <a:cs typeface="+mn-cs"/>
              </a:rPr>
              <a:t>内容深度</a:t>
            </a:r>
          </a:p>
          <a:p>
            <a:r>
              <a:rPr lang="zh-CN" altLang="en-US" sz="1200" b="0" i="0" u="none" strike="noStrike" kern="1200" dirty="0">
                <a:solidFill>
                  <a:schemeClr val="tx1"/>
                </a:solidFill>
                <a:effectLst/>
                <a:latin typeface="+mn-lt"/>
                <a:ea typeface="+mn-ea"/>
                <a:cs typeface="+mn-cs"/>
              </a:rPr>
              <a:t>内容源质量</a:t>
            </a:r>
          </a:p>
          <a:p>
            <a:endParaRPr kumimoji="1" lang="zh-CN" altLang="en-US" dirty="0"/>
          </a:p>
        </p:txBody>
      </p:sp>
      <p:sp>
        <p:nvSpPr>
          <p:cNvPr id="4" name="灯片编号占位符 3"/>
          <p:cNvSpPr>
            <a:spLocks noGrp="1"/>
          </p:cNvSpPr>
          <p:nvPr>
            <p:ph type="sldNum" sz="quarter" idx="5"/>
          </p:nvPr>
        </p:nvSpPr>
        <p:spPr/>
        <p:txBody>
          <a:bodyPr/>
          <a:lstStyle/>
          <a:p>
            <a:fld id="{594C694B-7E93-B846-B268-BE0B2E340B51}" type="slidenum">
              <a:rPr kumimoji="1" lang="zh-CN" altLang="en-US" smtClean="0"/>
              <a:t>2</a:t>
            </a:fld>
            <a:endParaRPr kumimoji="1" lang="zh-CN" altLang="en-US"/>
          </a:p>
        </p:txBody>
      </p:sp>
    </p:spTree>
    <p:extLst>
      <p:ext uri="{BB962C8B-B14F-4D97-AF65-F5344CB8AC3E}">
        <p14:creationId xmlns:p14="http://schemas.microsoft.com/office/powerpoint/2010/main" val="26597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针对不同类别使用不同方法，特征比较明显的，</a:t>
            </a:r>
            <a:endParaRPr kumimoji="1" lang="en-US" altLang="zh-CN" dirty="0"/>
          </a:p>
          <a:p>
            <a:r>
              <a:rPr kumimoji="1" lang="zh-CN" altLang="en-US" dirty="0"/>
              <a:t>例如：搞笑、育儿之类的使用关键词的方式召回补充</a:t>
            </a:r>
            <a:endParaRPr kumimoji="1" lang="en-US" altLang="zh-CN" dirty="0"/>
          </a:p>
          <a:p>
            <a:r>
              <a:rPr kumimoji="1" lang="zh-CN" altLang="en-US" dirty="0"/>
              <a:t>特征不明显，数据量比较大的使用简单模型、外部数据训练的模型</a:t>
            </a:r>
            <a:endParaRPr kumimoji="1" lang="en-US" altLang="zh-CN" dirty="0"/>
          </a:p>
          <a:p>
            <a:endParaRPr kumimoji="1" lang="en-US" altLang="zh-CN" dirty="0"/>
          </a:p>
          <a:p>
            <a:r>
              <a:rPr kumimoji="1" lang="zh-CN" altLang="en-US" dirty="0"/>
              <a:t>关键词的方法主要应用在特征比较明显的类目上：体育、娱乐、搞笑、动漫、汽车等</a:t>
            </a:r>
            <a:endParaRPr kumimoji="1" lang="en-US" altLang="zh-CN" dirty="0"/>
          </a:p>
          <a:p>
            <a:r>
              <a:rPr kumimoji="1" lang="zh-CN" altLang="en-US" dirty="0"/>
              <a:t>外部公开数据（清华语料</a:t>
            </a:r>
            <a:r>
              <a:rPr kumimoji="1" lang="en-US" altLang="zh-CN" dirty="0"/>
              <a:t>2005</a:t>
            </a:r>
            <a:r>
              <a:rPr kumimoji="1" lang="zh-CN" altLang="en-US" dirty="0"/>
              <a:t>年</a:t>
            </a:r>
            <a:r>
              <a:rPr kumimoji="1" lang="en-US" altLang="zh-CN" dirty="0"/>
              <a:t>-2011</a:t>
            </a:r>
            <a:r>
              <a:rPr kumimoji="1" lang="zh-CN" altLang="en-US" dirty="0"/>
              <a:t>年，</a:t>
            </a:r>
            <a:r>
              <a:rPr kumimoji="1" lang="en-US" altLang="zh-CN" dirty="0"/>
              <a:t>74W</a:t>
            </a:r>
            <a:r>
              <a:rPr kumimoji="1" lang="zh-CN" altLang="en-US" dirty="0"/>
              <a:t>，</a:t>
            </a:r>
            <a:r>
              <a:rPr kumimoji="1" lang="en-US" altLang="zh-CN" dirty="0"/>
              <a:t>14</a:t>
            </a:r>
            <a:r>
              <a:rPr kumimoji="1" lang="zh-CN" altLang="en-US" dirty="0"/>
              <a:t>个类目）</a:t>
            </a:r>
            <a:endParaRPr kumimoji="1" lang="en-US" altLang="zh-CN" dirty="0"/>
          </a:p>
          <a:p>
            <a:endParaRPr kumimoji="1" lang="en-US" altLang="zh-CN" dirty="0"/>
          </a:p>
          <a:p>
            <a:r>
              <a:rPr lang="zh-CN" altLang="en-US" b="1" dirty="0">
                <a:solidFill>
                  <a:srgbClr val="1A1A1A"/>
                </a:solidFill>
                <a:latin typeface="Arial" panose="020B0604020202020204" pitchFamily="34" charset="0"/>
              </a:rPr>
              <a:t>统计一个特征</a:t>
            </a:r>
            <a:r>
              <a:rPr lang="en" altLang="zh-CN" b="1" dirty="0">
                <a:solidFill>
                  <a:srgbClr val="1A1A1A"/>
                </a:solidFill>
                <a:latin typeface="Arial" panose="020B0604020202020204" pitchFamily="34" charset="0"/>
              </a:rPr>
              <a:t>t</a:t>
            </a:r>
            <a:r>
              <a:rPr lang="zh-CN" altLang="en-US" b="1" dirty="0">
                <a:solidFill>
                  <a:srgbClr val="1A1A1A"/>
                </a:solidFill>
                <a:latin typeface="Arial" panose="020B0604020202020204" pitchFamily="34" charset="0"/>
              </a:rPr>
              <a:t>出现与否对于文章是否是某个类别</a:t>
            </a:r>
            <a:r>
              <a:rPr lang="en" altLang="zh-CN" b="1" dirty="0">
                <a:solidFill>
                  <a:srgbClr val="1A1A1A"/>
                </a:solidFill>
                <a:latin typeface="Arial" panose="020B0604020202020204" pitchFamily="34" charset="0"/>
              </a:rPr>
              <a:t>C</a:t>
            </a:r>
            <a:r>
              <a:rPr lang="zh-CN" altLang="en-US" b="1" dirty="0">
                <a:solidFill>
                  <a:srgbClr val="1A1A1A"/>
                </a:solidFill>
                <a:latin typeface="Arial" panose="020B0604020202020204" pitchFamily="34" charset="0"/>
              </a:rPr>
              <a:t>的</a:t>
            </a:r>
            <a:endParaRPr lang="en-US" altLang="zh-CN" b="1" dirty="0">
              <a:solidFill>
                <a:srgbClr val="1A1A1A"/>
              </a:solidFill>
              <a:latin typeface="Arial" panose="020B0604020202020204" pitchFamily="34" charset="0"/>
            </a:endParaRPr>
          </a:p>
          <a:p>
            <a:r>
              <a:rPr lang="zh-CN" altLang="en-US" b="1" dirty="0">
                <a:solidFill>
                  <a:srgbClr val="1A1A1A"/>
                </a:solidFill>
                <a:latin typeface="Arial" panose="020B0604020202020204" pitchFamily="34" charset="0"/>
              </a:rPr>
              <a:t>一个衡量，算是相关度的一种计算方式</a:t>
            </a:r>
            <a:r>
              <a:rPr lang="zh-CN" altLang="en-US" dirty="0">
                <a:solidFill>
                  <a:srgbClr val="1A1A1A"/>
                </a:solidFill>
                <a:latin typeface="Arial" panose="020B0604020202020204" pitchFamily="34" charset="0"/>
              </a:rPr>
              <a:t>。</a:t>
            </a:r>
            <a:endParaRPr lang="en-US" altLang="zh-CN" dirty="0">
              <a:solidFill>
                <a:srgbClr val="1A1A1A"/>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i="1" dirty="0">
                <a:solidFill>
                  <a:srgbClr val="1A1A1A"/>
                </a:solidFill>
                <a:latin typeface="Arial" panose="020B0604020202020204" pitchFamily="34" charset="0"/>
              </a:rPr>
              <a:t>LR</a:t>
            </a:r>
            <a:r>
              <a:rPr lang="zh-CN" altLang="en-US" i="1" dirty="0">
                <a:solidFill>
                  <a:srgbClr val="1A1A1A"/>
                </a:solidFill>
                <a:latin typeface="Arial" panose="020B0604020202020204" pitchFamily="34" charset="0"/>
              </a:rPr>
              <a:t>和</a:t>
            </a:r>
            <a:r>
              <a:rPr lang="en" altLang="zh-CN" i="1" dirty="0">
                <a:solidFill>
                  <a:srgbClr val="1A1A1A"/>
                </a:solidFill>
                <a:latin typeface="Arial" panose="020B0604020202020204" pitchFamily="34" charset="0"/>
              </a:rPr>
              <a:t>GBDT</a:t>
            </a:r>
            <a:r>
              <a:rPr lang="zh-CN" altLang="en-US" i="1" dirty="0">
                <a:solidFill>
                  <a:srgbClr val="1A1A1A"/>
                </a:solidFill>
                <a:latin typeface="Arial" panose="020B0604020202020204" pitchFamily="34" charset="0"/>
              </a:rPr>
              <a:t>的特征组合技术，如</a:t>
            </a:r>
            <a:r>
              <a:rPr lang="en" altLang="zh-CN" i="1" dirty="0">
                <a:solidFill>
                  <a:srgbClr val="1A1A1A"/>
                </a:solidFill>
                <a:latin typeface="Arial" panose="020B0604020202020204" pitchFamily="34" charset="0"/>
              </a:rPr>
              <a:t>L1</a:t>
            </a:r>
            <a:r>
              <a:rPr lang="zh-CN" altLang="en-US" i="1" dirty="0">
                <a:solidFill>
                  <a:srgbClr val="1A1A1A"/>
                </a:solidFill>
                <a:latin typeface="Arial" panose="020B0604020202020204" pitchFamily="34" charset="0"/>
              </a:rPr>
              <a:t>正则的特征筛选，如交叉熵的计算等</a:t>
            </a:r>
            <a:endParaRPr lang="zh-CN" altLang="en-US" dirty="0">
              <a:solidFill>
                <a:srgbClr val="1A1A1A"/>
              </a:solidFill>
              <a:latin typeface="Arial" panose="020B0604020202020204" pitchFamily="34" charset="0"/>
            </a:endParaRPr>
          </a:p>
          <a:p>
            <a:endParaRPr lang="en-US" altLang="zh-CN" dirty="0">
              <a:solidFill>
                <a:srgbClr val="1A1A1A"/>
              </a:solidFill>
              <a:latin typeface="Arial" panose="020B0604020202020204" pitchFamily="34" charset="0"/>
            </a:endParaRPr>
          </a:p>
          <a:p>
            <a:endParaRPr lang="en-US" altLang="zh-CN" dirty="0">
              <a:solidFill>
                <a:srgbClr val="1A1A1A"/>
              </a:solidFill>
              <a:latin typeface="Arial" panose="020B0604020202020204" pitchFamily="34" charset="0"/>
            </a:endParaRPr>
          </a:p>
          <a:p>
            <a:endParaRPr kumimoji="1" lang="en-US" altLang="zh-CN" dirty="0"/>
          </a:p>
          <a:p>
            <a:endParaRPr kumimoji="1" lang="en-US" altLang="zh-CN"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13</a:t>
            </a:fld>
            <a:endParaRPr kumimoji="1" lang="zh-CN" altLang="en-US"/>
          </a:p>
        </p:txBody>
      </p:sp>
    </p:spTree>
    <p:extLst>
      <p:ext uri="{BB962C8B-B14F-4D97-AF65-F5344CB8AC3E}">
        <p14:creationId xmlns:p14="http://schemas.microsoft.com/office/powerpoint/2010/main" val="3080450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a:t>
            </a:r>
            <a:r>
              <a:rPr lang="zh-CN" altLang="en-US" dirty="0">
                <a:solidFill>
                  <a:srgbClr val="000000"/>
                </a:solidFill>
                <a:latin typeface="Microsoft YaHei" panose="020B0503020204020204" pitchFamily="34" charset="-122"/>
                <a:ea typeface="Microsoft YaHei" panose="020B0503020204020204" pitchFamily="34" charset="-122"/>
              </a:rPr>
              <a:t>交叉验证，二分类器</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置信度阈值</a:t>
            </a:r>
            <a:r>
              <a:rPr lang="en-US" altLang="zh-CN"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，降采样，关键词</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正向过滤：某一类包含该类关键词的方法如体育里包括篮球、足球等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反向过滤：某一类不可能包括的类别，如体育很大概率不可能包括旅游、汽车</a:t>
            </a:r>
            <a:endParaRPr lang="en-US" altLang="zh-CN"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14</a:t>
            </a:fld>
            <a:endParaRPr kumimoji="1" lang="zh-CN" altLang="en-US"/>
          </a:p>
        </p:txBody>
      </p:sp>
    </p:spTree>
    <p:extLst>
      <p:ext uri="{BB962C8B-B14F-4D97-AF65-F5344CB8AC3E}">
        <p14:creationId xmlns:p14="http://schemas.microsoft.com/office/powerpoint/2010/main" val="3755560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15</a:t>
            </a:fld>
            <a:endParaRPr kumimoji="1" lang="zh-CN" altLang="en-US"/>
          </a:p>
        </p:txBody>
      </p:sp>
    </p:spTree>
    <p:extLst>
      <p:ext uri="{BB962C8B-B14F-4D97-AF65-F5344CB8AC3E}">
        <p14:creationId xmlns:p14="http://schemas.microsoft.com/office/powerpoint/2010/main" val="3371844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16</a:t>
            </a:fld>
            <a:endParaRPr kumimoji="1" lang="zh-CN" altLang="en-US"/>
          </a:p>
        </p:txBody>
      </p:sp>
    </p:spTree>
    <p:extLst>
      <p:ext uri="{BB962C8B-B14F-4D97-AF65-F5344CB8AC3E}">
        <p14:creationId xmlns:p14="http://schemas.microsoft.com/office/powerpoint/2010/main" val="1508426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17</a:t>
            </a:fld>
            <a:endParaRPr kumimoji="1" lang="zh-CN" altLang="en-US"/>
          </a:p>
        </p:txBody>
      </p:sp>
    </p:spTree>
    <p:extLst>
      <p:ext uri="{BB962C8B-B14F-4D97-AF65-F5344CB8AC3E}">
        <p14:creationId xmlns:p14="http://schemas.microsoft.com/office/powerpoint/2010/main" val="3245556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en" altLang="zh-CN" dirty="0"/>
              <a:t>word encoder</a:t>
            </a:r>
            <a:r>
              <a:rPr lang="zh-CN" altLang="en-US" dirty="0"/>
              <a:t>，建立词向量（双向</a:t>
            </a:r>
            <a:r>
              <a:rPr lang="en-US" altLang="zh-CN" dirty="0"/>
              <a:t>GRU</a:t>
            </a:r>
            <a:r>
              <a:rPr lang="zh-CN" altLang="en-US" dirty="0"/>
              <a:t>）</a:t>
            </a:r>
            <a:endParaRPr lang="en-US" altLang="zh-CN" dirty="0"/>
          </a:p>
          <a:p>
            <a:r>
              <a:rPr lang="en-US" altLang="zh-CN" dirty="0">
                <a:solidFill>
                  <a:srgbClr val="121212"/>
                </a:solidFill>
                <a:latin typeface="-apple-system"/>
              </a:rPr>
              <a:t>3.</a:t>
            </a:r>
            <a:r>
              <a:rPr lang="en" altLang="zh-CN" dirty="0"/>
              <a:t> word attention</a:t>
            </a:r>
            <a:r>
              <a:rPr lang="zh-CN" altLang="en-US" dirty="0"/>
              <a:t>，将输入的</a:t>
            </a:r>
            <a:r>
              <a:rPr lang="en" altLang="zh-CN" dirty="0" err="1"/>
              <a:t>lstm</a:t>
            </a:r>
            <a:r>
              <a:rPr lang="zh-CN" altLang="en-US" dirty="0"/>
              <a:t>编码结果做一次非线性变换，可以看做是输入编码的</a:t>
            </a:r>
            <a:r>
              <a:rPr lang="en" altLang="zh-CN" dirty="0"/>
              <a:t>hidden representation</a:t>
            </a:r>
            <a:r>
              <a:rPr lang="zh-CN" altLang="en" dirty="0"/>
              <a:t>。</a:t>
            </a:r>
            <a:r>
              <a:rPr lang="zh-CN" altLang="en-US" dirty="0"/>
              <a:t>将 </a:t>
            </a:r>
            <a:r>
              <a:rPr lang="en" altLang="zh-CN" dirty="0"/>
              <a:t>hidden representation </a:t>
            </a:r>
            <a:r>
              <a:rPr lang="zh-CN" altLang="en-US" dirty="0"/>
              <a:t>与一个学习得到的 </a:t>
            </a:r>
            <a:r>
              <a:rPr lang="en" altLang="zh-CN" dirty="0"/>
              <a:t>word level context vector </a:t>
            </a:r>
            <a:r>
              <a:rPr lang="zh-CN" altLang="en-US" dirty="0"/>
              <a:t>的相似性进行 </a:t>
            </a:r>
            <a:r>
              <a:rPr lang="en" altLang="zh-CN" dirty="0" err="1"/>
              <a:t>softmax</a:t>
            </a:r>
            <a:r>
              <a:rPr lang="zh-CN" altLang="en" dirty="0"/>
              <a:t>，</a:t>
            </a:r>
            <a:r>
              <a:rPr lang="zh-CN" altLang="en-US" dirty="0"/>
              <a:t>得到每个单词在句子中的权重。对输入的</a:t>
            </a:r>
            <a:r>
              <a:rPr lang="en" altLang="zh-CN" dirty="0" err="1"/>
              <a:t>lstm</a:t>
            </a:r>
            <a:r>
              <a:rPr lang="en" altLang="zh-CN" dirty="0"/>
              <a:t> </a:t>
            </a:r>
            <a:r>
              <a:rPr lang="zh-CN" altLang="en-US" dirty="0"/>
              <a:t>编码进行加权求和，得到句子的向量表示</a:t>
            </a:r>
            <a:endParaRPr lang="en-US" altLang="zh-CN" dirty="0"/>
          </a:p>
          <a:p>
            <a:r>
              <a:rPr lang="en-US" altLang="zh-CN" dirty="0"/>
              <a:t>4.</a:t>
            </a:r>
            <a:r>
              <a:rPr lang="en" altLang="zh-CN" dirty="0"/>
              <a:t> sentence encoder</a:t>
            </a:r>
          </a:p>
          <a:p>
            <a:r>
              <a:rPr lang="en-US" altLang="zh-CN" dirty="0"/>
              <a:t>5.</a:t>
            </a:r>
            <a:r>
              <a:rPr lang="en" altLang="zh-CN" dirty="0"/>
              <a:t> sentence attention</a:t>
            </a:r>
            <a:r>
              <a:rPr lang="en-US" altLang="zh-CN" dirty="0"/>
              <a:t>,</a:t>
            </a:r>
            <a:r>
              <a:rPr lang="zh-CN" altLang="en-US" dirty="0"/>
              <a:t>文档向量使用 </a:t>
            </a:r>
            <a:r>
              <a:rPr lang="en" altLang="zh-CN" dirty="0"/>
              <a:t>Attention </a:t>
            </a:r>
            <a:r>
              <a:rPr lang="zh-CN" altLang="en-US" dirty="0"/>
              <a:t>机制</a:t>
            </a:r>
            <a:endParaRPr lang="en-US" altLang="zh-CN" dirty="0"/>
          </a:p>
          <a:p>
            <a:r>
              <a:rPr lang="en-US" altLang="zh-CN" dirty="0"/>
              <a:t>6.</a:t>
            </a:r>
            <a:r>
              <a:rPr lang="en" altLang="zh-CN" dirty="0" err="1"/>
              <a:t>softmax</a:t>
            </a:r>
            <a:r>
              <a:rPr lang="zh-CN" altLang="en" dirty="0"/>
              <a:t>：</a:t>
            </a:r>
            <a:r>
              <a:rPr lang="zh-CN" altLang="en-US" dirty="0"/>
              <a:t>常规的输出分类结果</a:t>
            </a:r>
            <a:endParaRPr lang="en" altLang="zh-CN" dirty="0"/>
          </a:p>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18</a:t>
            </a:fld>
            <a:endParaRPr kumimoji="1" lang="zh-CN" altLang="en-US"/>
          </a:p>
        </p:txBody>
      </p:sp>
    </p:spTree>
    <p:extLst>
      <p:ext uri="{BB962C8B-B14F-4D97-AF65-F5344CB8AC3E}">
        <p14:creationId xmlns:p14="http://schemas.microsoft.com/office/powerpoint/2010/main" val="732184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19</a:t>
            </a:fld>
            <a:endParaRPr kumimoji="1" lang="zh-CN" altLang="en-US"/>
          </a:p>
        </p:txBody>
      </p:sp>
    </p:spTree>
    <p:extLst>
      <p:ext uri="{BB962C8B-B14F-4D97-AF65-F5344CB8AC3E}">
        <p14:creationId xmlns:p14="http://schemas.microsoft.com/office/powerpoint/2010/main" val="48755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数据量积累到一定程度。考虑将数据迭代和模型更新形成形成闭环，</a:t>
            </a:r>
            <a:endParaRPr kumimoji="1" lang="en-US" altLang="zh-CN" dirty="0"/>
          </a:p>
          <a:p>
            <a:r>
              <a:rPr kumimoji="1" lang="zh-CN" altLang="en-US" dirty="0"/>
              <a:t>达到自动化更新的目的</a:t>
            </a:r>
            <a:endParaRPr kumimoji="1" lang="en-US" altLang="zh-CN" dirty="0"/>
          </a:p>
          <a:p>
            <a:endParaRPr kumimoji="1" lang="en-US" altLang="zh-CN" dirty="0"/>
          </a:p>
          <a:p>
            <a:r>
              <a:rPr lang="zh-CN" altLang="en-US" dirty="0">
                <a:solidFill>
                  <a:srgbClr val="1A1A1A"/>
                </a:solidFill>
                <a:latin typeface="Arial" panose="020B0604020202020204" pitchFamily="34" charset="0"/>
              </a:rPr>
              <a:t>拉取新数据用已有的分类器去分类，</a:t>
            </a:r>
            <a:r>
              <a:rPr lang="zh-CN" altLang="en-US" b="1" dirty="0">
                <a:solidFill>
                  <a:srgbClr val="1A1A1A"/>
                </a:solidFill>
                <a:latin typeface="Arial" panose="020B0604020202020204" pitchFamily="34" charset="0"/>
              </a:rPr>
              <a:t>用多个分类器投票和卡置信度阈值的方法采样出其中我们认为可信的数据，就当做已标注的，然后把这些数据加到总的数据当中</a:t>
            </a:r>
            <a:r>
              <a:rPr lang="zh-CN" altLang="en-US" dirty="0">
                <a:solidFill>
                  <a:srgbClr val="1A1A1A"/>
                </a:solidFill>
                <a:latin typeface="Arial" panose="020B0604020202020204" pitchFamily="34" charset="0"/>
              </a:rPr>
              <a:t>。当然这里的操作有一些细节，比如总共需要取多少，每个类别分别需要取多少，以及不同类别相应的阈值怎么设置等等都需要考虑。当然</a:t>
            </a:r>
            <a:r>
              <a:rPr lang="zh-CN" altLang="en-US" b="1" dirty="0">
                <a:solidFill>
                  <a:srgbClr val="1A1A1A"/>
                </a:solidFill>
                <a:latin typeface="Arial" panose="020B0604020202020204" pitchFamily="34" charset="0"/>
              </a:rPr>
              <a:t>上线前，还要再做一轮回归测试，确保以前构建的线下验证测试集的效果是没有明显下降的。</a:t>
            </a:r>
            <a:r>
              <a:rPr lang="zh-CN" altLang="en-US" dirty="0">
                <a:solidFill>
                  <a:srgbClr val="1A1A1A"/>
                </a:solidFill>
                <a:latin typeface="Arial" panose="020B0604020202020204" pitchFamily="34" charset="0"/>
              </a:rPr>
              <a:t>（用了新的内容数据和特征训练的模型，必然会影响以前的用老数据构建的验证集的性能，所以其实对于验证集也需要定时更新才是。或者可能是用</a:t>
            </a:r>
            <a:r>
              <a:rPr lang="en" altLang="zh-CN" dirty="0">
                <a:solidFill>
                  <a:srgbClr val="1A1A1A"/>
                </a:solidFill>
                <a:latin typeface="Arial" panose="020B0604020202020204" pitchFamily="34" charset="0"/>
              </a:rPr>
              <a:t>A/B Test</a:t>
            </a:r>
            <a:r>
              <a:rPr lang="zh-CN" altLang="en" dirty="0">
                <a:solidFill>
                  <a:srgbClr val="1A1A1A"/>
                </a:solidFill>
                <a:latin typeface="Arial" panose="020B0604020202020204" pitchFamily="34" charset="0"/>
              </a:rPr>
              <a:t>，</a:t>
            </a:r>
            <a:r>
              <a:rPr lang="zh-CN" altLang="en-US" dirty="0">
                <a:solidFill>
                  <a:srgbClr val="1A1A1A"/>
                </a:solidFill>
                <a:latin typeface="Arial" panose="020B0604020202020204" pitchFamily="34" charset="0"/>
              </a:rPr>
              <a:t>逐步调高新服务的比例？</a:t>
            </a:r>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20</a:t>
            </a:fld>
            <a:endParaRPr kumimoji="1" lang="zh-CN" altLang="en-US"/>
          </a:p>
        </p:txBody>
      </p:sp>
    </p:spTree>
    <p:extLst>
      <p:ext uri="{BB962C8B-B14F-4D97-AF65-F5344CB8AC3E}">
        <p14:creationId xmlns:p14="http://schemas.microsoft.com/office/powerpoint/2010/main" val="1479291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94C694B-7E93-B846-B268-BE0B2E340B51}" type="slidenum">
              <a:rPr kumimoji="1" lang="zh-CN" altLang="en-US" smtClean="0"/>
              <a:t>21</a:t>
            </a:fld>
            <a:endParaRPr kumimoji="1" lang="zh-CN" altLang="en-US"/>
          </a:p>
        </p:txBody>
      </p:sp>
    </p:spTree>
    <p:extLst>
      <p:ext uri="{BB962C8B-B14F-4D97-AF65-F5344CB8AC3E}">
        <p14:creationId xmlns:p14="http://schemas.microsoft.com/office/powerpoint/2010/main" val="569159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分词：加入</a:t>
            </a:r>
            <a:r>
              <a:rPr kumimoji="1" lang="en-US" altLang="zh-CN" dirty="0"/>
              <a:t>N-gram</a:t>
            </a:r>
            <a:r>
              <a:rPr kumimoji="1" lang="zh-CN" altLang="en-US" dirty="0"/>
              <a:t>信息（通过词性、固定组合筛选出有实际意义的</a:t>
            </a:r>
            <a:r>
              <a:rPr kumimoji="1" lang="en-US" altLang="zh-CN" dirty="0"/>
              <a:t>token</a:t>
            </a:r>
            <a:r>
              <a:rPr kumimoji="1" lang="zh-CN" altLang="en-US" dirty="0"/>
              <a:t>）</a:t>
            </a:r>
            <a:endParaRPr kumimoji="1" lang="en-US" altLang="zh-CN" dirty="0"/>
          </a:p>
          <a:p>
            <a:r>
              <a:rPr kumimoji="1" lang="en-US" altLang="zh-CN" dirty="0" err="1"/>
              <a:t>LightLDA</a:t>
            </a:r>
            <a:r>
              <a:rPr kumimoji="1" lang="zh-CN" altLang="en-US" dirty="0"/>
              <a:t>：微软的加速训练的版本</a:t>
            </a:r>
            <a:endParaRPr kumimoji="1" lang="en-US" altLang="zh-CN" dirty="0"/>
          </a:p>
          <a:p>
            <a:r>
              <a:rPr lang="zh-CN" altLang="en-US" sz="1200" b="0" i="0" u="none" strike="noStrike" kern="1200" dirty="0">
                <a:solidFill>
                  <a:schemeClr val="tx1"/>
                </a:solidFill>
                <a:effectLst/>
                <a:latin typeface="+mn-lt"/>
                <a:ea typeface="+mn-ea"/>
                <a:cs typeface="+mn-cs"/>
              </a:rPr>
              <a:t>困惑度（定量）种评判概率模型或概率分布预测的衡量指标</a:t>
            </a:r>
            <a:endParaRPr kumimoji="1" lang="en-US" altLang="zh-CN" dirty="0">
              <a:sym typeface="Wingdings" pitchFamily="2" charset="2"/>
            </a:endParaRPr>
          </a:p>
          <a:p>
            <a:r>
              <a:rPr lang="zh-CN" altLang="en-US" sz="1200" b="0" i="0" u="none" strike="noStrike" kern="1200" dirty="0">
                <a:solidFill>
                  <a:schemeClr val="tx1"/>
                </a:solidFill>
                <a:effectLst/>
                <a:latin typeface="+mn-lt"/>
                <a:ea typeface="+mn-ea"/>
                <a:cs typeface="+mn-cs"/>
              </a:rPr>
              <a:t>一次跑</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个</a:t>
            </a:r>
            <a:r>
              <a:rPr lang="en" altLang="zh-CN" sz="1200" b="0" i="0" u="none" strike="noStrike" kern="1200" dirty="0">
                <a:solidFill>
                  <a:schemeClr val="tx1"/>
                </a:solidFill>
                <a:effectLst/>
                <a:latin typeface="+mn-lt"/>
                <a:ea typeface="+mn-ea"/>
                <a:cs typeface="+mn-cs"/>
              </a:rPr>
              <a:t>sampler</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然后每次迭代求困惑度的时候，将这</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个</a:t>
            </a:r>
            <a:r>
              <a:rPr lang="en" altLang="zh-CN" sz="1200" b="0" i="0" u="none" strike="noStrike" kern="1200" dirty="0">
                <a:solidFill>
                  <a:schemeClr val="tx1"/>
                </a:solidFill>
                <a:effectLst/>
                <a:latin typeface="+mn-lt"/>
                <a:ea typeface="+mn-ea"/>
                <a:cs typeface="+mn-cs"/>
              </a:rPr>
              <a:t>sampler</a:t>
            </a:r>
            <a:r>
              <a:rPr lang="zh-CN" altLang="en-US" sz="1200" b="0" i="0" u="none" strike="noStrike" kern="1200" dirty="0">
                <a:solidFill>
                  <a:schemeClr val="tx1"/>
                </a:solidFill>
                <a:effectLst/>
                <a:latin typeface="+mn-lt"/>
                <a:ea typeface="+mn-ea"/>
                <a:cs typeface="+mn-cs"/>
              </a:rPr>
              <a:t>的困惑度放在一起求平均，这样得到的一条新的困惑度变化曲线稳定收敛</a:t>
            </a:r>
            <a:endParaRPr kumimoji="1" lang="en-US" altLang="zh-CN" dirty="0"/>
          </a:p>
          <a:p>
            <a:r>
              <a:rPr kumimoji="1" lang="zh-CN" altLang="en-US" dirty="0"/>
              <a:t>主题赋意（定性）：根据分类体系逐个类算出</a:t>
            </a:r>
            <a:r>
              <a:rPr kumimoji="1" lang="en-US" altLang="zh-CN" dirty="0" err="1"/>
              <a:t>topk</a:t>
            </a:r>
            <a:r>
              <a:rPr kumimoji="1" lang="zh-CN" altLang="en-US" dirty="0"/>
              <a:t>关键词，然后简单的统计主题</a:t>
            </a:r>
            <a:r>
              <a:rPr kumimoji="1" lang="en-US" altLang="zh-CN" dirty="0" err="1"/>
              <a:t>topk</a:t>
            </a:r>
            <a:r>
              <a:rPr kumimoji="1" lang="zh-CN" altLang="en-US" dirty="0"/>
              <a:t>主题词命中每个分类的关键词</a:t>
            </a:r>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22</a:t>
            </a:fld>
            <a:endParaRPr kumimoji="1" lang="zh-CN" altLang="en-US"/>
          </a:p>
        </p:txBody>
      </p:sp>
    </p:spTree>
    <p:extLst>
      <p:ext uri="{BB962C8B-B14F-4D97-AF65-F5344CB8AC3E}">
        <p14:creationId xmlns:p14="http://schemas.microsoft.com/office/powerpoint/2010/main" val="165435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4</a:t>
            </a:fld>
            <a:endParaRPr kumimoji="1" lang="zh-CN" altLang="en-US"/>
          </a:p>
        </p:txBody>
      </p:sp>
    </p:spTree>
    <p:extLst>
      <p:ext uri="{BB962C8B-B14F-4D97-AF65-F5344CB8AC3E}">
        <p14:creationId xmlns:p14="http://schemas.microsoft.com/office/powerpoint/2010/main" val="2905440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分词：加入</a:t>
            </a:r>
            <a:r>
              <a:rPr kumimoji="1" lang="en-US" altLang="zh-CN" dirty="0"/>
              <a:t>N-gram</a:t>
            </a:r>
            <a:r>
              <a:rPr kumimoji="1" lang="zh-CN" altLang="en-US" dirty="0"/>
              <a:t>信息（通过词性、固定组合筛选出有实际意义的</a:t>
            </a:r>
            <a:r>
              <a:rPr kumimoji="1" lang="en-US" altLang="zh-CN" dirty="0"/>
              <a:t>token</a:t>
            </a:r>
            <a:r>
              <a:rPr kumimoji="1" lang="zh-CN" altLang="en-US" dirty="0"/>
              <a:t>）</a:t>
            </a:r>
            <a:endParaRPr kumimoji="1" lang="en-US" altLang="zh-CN" dirty="0"/>
          </a:p>
          <a:p>
            <a:r>
              <a:rPr kumimoji="1" lang="en-US" altLang="zh-CN" dirty="0" err="1"/>
              <a:t>LightLDA</a:t>
            </a:r>
            <a:r>
              <a:rPr kumimoji="1" lang="zh-CN" altLang="en-US" dirty="0"/>
              <a:t>：微软的加速训练的版本</a:t>
            </a:r>
            <a:endParaRPr kumimoji="1" lang="en-US" altLang="zh-CN" dirty="0"/>
          </a:p>
          <a:p>
            <a:r>
              <a:rPr lang="zh-CN" altLang="en-US" sz="1200" b="0" i="0" u="none" strike="noStrike" kern="1200" dirty="0">
                <a:solidFill>
                  <a:schemeClr val="tx1"/>
                </a:solidFill>
                <a:effectLst/>
                <a:latin typeface="+mn-lt"/>
                <a:ea typeface="+mn-ea"/>
                <a:cs typeface="+mn-cs"/>
              </a:rPr>
              <a:t>困惑度（定量）种评判概率模型或概率分布预测的衡量指标</a:t>
            </a:r>
            <a:endParaRPr kumimoji="1" lang="en-US" altLang="zh-CN" dirty="0">
              <a:sym typeface="Wingdings" pitchFamily="2" charset="2"/>
            </a:endParaRPr>
          </a:p>
          <a:p>
            <a:r>
              <a:rPr lang="zh-CN" altLang="en-US" sz="1200" b="0" i="0" u="none" strike="noStrike" kern="1200" dirty="0">
                <a:solidFill>
                  <a:schemeClr val="tx1"/>
                </a:solidFill>
                <a:effectLst/>
                <a:latin typeface="+mn-lt"/>
                <a:ea typeface="+mn-ea"/>
                <a:cs typeface="+mn-cs"/>
              </a:rPr>
              <a:t>一次跑</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个</a:t>
            </a:r>
            <a:r>
              <a:rPr lang="en" altLang="zh-CN" sz="1200" b="0" i="0" u="none" strike="noStrike" kern="1200" dirty="0">
                <a:solidFill>
                  <a:schemeClr val="tx1"/>
                </a:solidFill>
                <a:effectLst/>
                <a:latin typeface="+mn-lt"/>
                <a:ea typeface="+mn-ea"/>
                <a:cs typeface="+mn-cs"/>
              </a:rPr>
              <a:t>sampler</a:t>
            </a:r>
            <a:r>
              <a:rPr lang="zh-CN" altLang="e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然后每次迭代求困惑度的时候，将这</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个</a:t>
            </a:r>
            <a:r>
              <a:rPr lang="en" altLang="zh-CN" sz="1200" b="0" i="0" u="none" strike="noStrike" kern="1200" dirty="0">
                <a:solidFill>
                  <a:schemeClr val="tx1"/>
                </a:solidFill>
                <a:effectLst/>
                <a:latin typeface="+mn-lt"/>
                <a:ea typeface="+mn-ea"/>
                <a:cs typeface="+mn-cs"/>
              </a:rPr>
              <a:t>sampler</a:t>
            </a:r>
            <a:r>
              <a:rPr lang="zh-CN" altLang="en-US" sz="1200" b="0" i="0" u="none" strike="noStrike" kern="1200" dirty="0">
                <a:solidFill>
                  <a:schemeClr val="tx1"/>
                </a:solidFill>
                <a:effectLst/>
                <a:latin typeface="+mn-lt"/>
                <a:ea typeface="+mn-ea"/>
                <a:cs typeface="+mn-cs"/>
              </a:rPr>
              <a:t>的困惑度放在一起求平均，这样得到的一条新的困惑度变化曲线稳定收敛</a:t>
            </a:r>
            <a:endParaRPr kumimoji="1" lang="en-US" altLang="zh-CN" dirty="0"/>
          </a:p>
          <a:p>
            <a:r>
              <a:rPr kumimoji="1" lang="zh-CN" altLang="en-US" dirty="0"/>
              <a:t>主题赋意（定性）：根据分类体系逐个类算出</a:t>
            </a:r>
            <a:r>
              <a:rPr kumimoji="1" lang="en-US" altLang="zh-CN" dirty="0" err="1"/>
              <a:t>topk</a:t>
            </a:r>
            <a:r>
              <a:rPr kumimoji="1" lang="zh-CN" altLang="en-US" dirty="0"/>
              <a:t>关键词，然后简单的统计主题</a:t>
            </a:r>
            <a:r>
              <a:rPr kumimoji="1" lang="en-US" altLang="zh-CN" dirty="0" err="1"/>
              <a:t>topk</a:t>
            </a:r>
            <a:r>
              <a:rPr kumimoji="1" lang="zh-CN" altLang="en-US" dirty="0"/>
              <a:t>主题词命中每个分类的关键词</a:t>
            </a:r>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23</a:t>
            </a:fld>
            <a:endParaRPr kumimoji="1" lang="zh-CN" altLang="en-US"/>
          </a:p>
        </p:txBody>
      </p:sp>
    </p:spTree>
    <p:extLst>
      <p:ext uri="{BB962C8B-B14F-4D97-AF65-F5344CB8AC3E}">
        <p14:creationId xmlns:p14="http://schemas.microsoft.com/office/powerpoint/2010/main" val="305943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Google </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年将其作为一种指纹生成算法广泛应用在亿级的网页去重的工作中</a:t>
            </a: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主要思想是降维，将高维的特征向量映射成低维的特征向量，通过两个向量的 </a:t>
            </a:r>
            <a:r>
              <a:rPr lang="en-US" altLang="zh-CN" dirty="0">
                <a:latin typeface="微软雅黑" panose="020B0503020204020204" pitchFamily="34" charset="-122"/>
                <a:ea typeface="微软雅黑" panose="020B0503020204020204" pitchFamily="34" charset="-122"/>
              </a:rPr>
              <a:t>Hamming Distance</a:t>
            </a:r>
            <a:r>
              <a:rPr lang="zh-CN" altLang="en-US" dirty="0">
                <a:latin typeface="微软雅黑" panose="020B0503020204020204" pitchFamily="34" charset="-122"/>
                <a:ea typeface="微软雅黑" panose="020B0503020204020204" pitchFamily="34" charset="-122"/>
              </a:rPr>
              <a:t>来确定文章是否重复或者高度近似</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微软雅黑" panose="020B0503020204020204" pitchFamily="34" charset="-122"/>
              <a:ea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5</a:t>
            </a:fld>
            <a:endParaRPr kumimoji="1" lang="zh-CN" altLang="en-US"/>
          </a:p>
        </p:txBody>
      </p:sp>
    </p:spTree>
    <p:extLst>
      <p:ext uri="{BB962C8B-B14F-4D97-AF65-F5344CB8AC3E}">
        <p14:creationId xmlns:p14="http://schemas.microsoft.com/office/powerpoint/2010/main" val="786975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6</a:t>
            </a:fld>
            <a:endParaRPr kumimoji="1" lang="zh-CN" altLang="en-US"/>
          </a:p>
        </p:txBody>
      </p:sp>
    </p:spTree>
    <p:extLst>
      <p:ext uri="{BB962C8B-B14F-4D97-AF65-F5344CB8AC3E}">
        <p14:creationId xmlns:p14="http://schemas.microsoft.com/office/powerpoint/2010/main" val="158126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7</a:t>
            </a:fld>
            <a:endParaRPr kumimoji="1" lang="zh-CN" altLang="en-US"/>
          </a:p>
        </p:txBody>
      </p:sp>
    </p:spTree>
    <p:extLst>
      <p:ext uri="{BB962C8B-B14F-4D97-AF65-F5344CB8AC3E}">
        <p14:creationId xmlns:p14="http://schemas.microsoft.com/office/powerpoint/2010/main" val="74565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8</a:t>
            </a:fld>
            <a:endParaRPr kumimoji="1" lang="zh-CN" altLang="en-US"/>
          </a:p>
        </p:txBody>
      </p:sp>
    </p:spTree>
    <p:extLst>
      <p:ext uri="{BB962C8B-B14F-4D97-AF65-F5344CB8AC3E}">
        <p14:creationId xmlns:p14="http://schemas.microsoft.com/office/powerpoint/2010/main" val="308532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综合查询效率、数据安全、更新恢复</a:t>
            </a:r>
            <a:endParaRPr lang="en-US" altLang="zh-CN"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9</a:t>
            </a:fld>
            <a:endParaRPr kumimoji="1" lang="zh-CN" altLang="en-US"/>
          </a:p>
        </p:txBody>
      </p:sp>
    </p:spTree>
    <p:extLst>
      <p:ext uri="{BB962C8B-B14F-4D97-AF65-F5344CB8AC3E}">
        <p14:creationId xmlns:p14="http://schemas.microsoft.com/office/powerpoint/2010/main" val="1020253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11</a:t>
            </a:fld>
            <a:endParaRPr kumimoji="1" lang="zh-CN" altLang="en-US"/>
          </a:p>
        </p:txBody>
      </p:sp>
    </p:spTree>
    <p:extLst>
      <p:ext uri="{BB962C8B-B14F-4D97-AF65-F5344CB8AC3E}">
        <p14:creationId xmlns:p14="http://schemas.microsoft.com/office/powerpoint/2010/main" val="186815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lang="zh-CN" altLang="en-US" sz="1200" b="0" i="0" kern="1200" dirty="0">
                <a:solidFill>
                  <a:schemeClr val="tx1"/>
                </a:solidFill>
                <a:effectLst/>
                <a:latin typeface="+mn-lt"/>
                <a:ea typeface="+mn-ea"/>
                <a:cs typeface="+mn-cs"/>
              </a:rPr>
              <a:t>文本预处理主要是指分词（涉及到分词粒度的选取），停留词，高频词和低频词的过滤，</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训练时的处理流程和预测时的处理流程要保持一致，否则很有可能出现训练和测试分词不一致的情况</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a:t>
            </a:r>
            <a:r>
              <a:rPr lang="zh-CN" altLang="en-US" sz="1200" b="1" i="0" kern="1200" dirty="0">
                <a:solidFill>
                  <a:schemeClr val="tx1"/>
                </a:solidFill>
                <a:effectLst/>
                <a:latin typeface="+mn-lt"/>
                <a:ea typeface="+mn-ea"/>
                <a:cs typeface="+mn-cs"/>
              </a:rPr>
              <a:t>把新闻转换成固定维度的向量</a:t>
            </a:r>
            <a:r>
              <a:rPr lang="zh-CN" altLang="en-US" sz="1200" b="0" i="0" kern="1200" dirty="0">
                <a:solidFill>
                  <a:schemeClr val="tx1"/>
                </a:solidFill>
                <a:effectLst/>
                <a:latin typeface="+mn-lt"/>
                <a:ea typeface="+mn-ea"/>
                <a:cs typeface="+mn-cs"/>
              </a:rPr>
              <a:t>。</a:t>
            </a:r>
            <a:br>
              <a:rPr lang="zh-CN" altLang="en-US" dirty="0"/>
            </a:br>
            <a:r>
              <a:rPr lang="zh-CN" altLang="en-US" sz="1200" b="0" i="0" kern="1200" dirty="0">
                <a:solidFill>
                  <a:schemeClr val="tx1"/>
                </a:solidFill>
                <a:effectLst/>
                <a:latin typeface="+mn-lt"/>
                <a:ea typeface="+mn-ea"/>
                <a:cs typeface="+mn-cs"/>
              </a:rPr>
              <a:t>对于深度模型而言，可能不需要做特征抽取的工作，端到端直接训练即可。例如</a:t>
            </a:r>
            <a:r>
              <a:rPr lang="en-US" altLang="zh-CN" sz="1200" b="0" i="0" kern="1200" dirty="0">
                <a:solidFill>
                  <a:schemeClr val="tx1"/>
                </a:solidFill>
                <a:effectLst/>
                <a:latin typeface="+mn-lt"/>
                <a:ea typeface="+mn-ea"/>
                <a:cs typeface="+mn-cs"/>
              </a:rPr>
              <a:t>,</a:t>
            </a:r>
            <a:r>
              <a:rPr lang="en" altLang="zh-CN" sz="1200" b="0" i="0" kern="1200" dirty="0" err="1">
                <a:solidFill>
                  <a:schemeClr val="tx1"/>
                </a:solidFill>
                <a:effectLst/>
                <a:latin typeface="+mn-lt"/>
                <a:ea typeface="+mn-ea"/>
                <a:cs typeface="+mn-cs"/>
              </a:rPr>
              <a:t>fasttext,textcnn</a:t>
            </a:r>
            <a:r>
              <a:rPr lang="zh-CN" altLang="en" sz="1200" b="0" i="0" kern="1200" dirty="0">
                <a:solidFill>
                  <a:schemeClr val="tx1"/>
                </a:solidFill>
                <a:effectLst/>
                <a:latin typeface="+mn-lt"/>
                <a:ea typeface="+mn-ea"/>
                <a:cs typeface="+mn-cs"/>
              </a:rPr>
              <a:t>；</a:t>
            </a:r>
            <a:br>
              <a:rPr lang="en" altLang="zh-CN" dirty="0"/>
            </a:br>
            <a:r>
              <a:rPr lang="zh-CN" altLang="en-US" sz="1200" b="0" i="0" kern="1200" dirty="0">
                <a:solidFill>
                  <a:schemeClr val="tx1"/>
                </a:solidFill>
                <a:effectLst/>
                <a:latin typeface="+mn-lt"/>
                <a:ea typeface="+mn-ea"/>
                <a:cs typeface="+mn-cs"/>
              </a:rPr>
              <a:t>对于传统的机器学习模型来说，特征工程的质量会直接影响模型的分类性能；</a:t>
            </a:r>
            <a:endParaRPr lang="en-US" altLang="zh-CN" sz="1200" b="0" i="0" kern="1200" dirty="0">
              <a:solidFill>
                <a:schemeClr val="tx1"/>
              </a:solidFill>
              <a:effectLst/>
              <a:latin typeface="+mn-lt"/>
              <a:ea typeface="+mn-ea"/>
              <a:cs typeface="+mn-cs"/>
            </a:endParaRPr>
          </a:p>
          <a:p>
            <a:r>
              <a:rPr lang="en" altLang="zh-CN" sz="1200" b="1" i="0" kern="1200" dirty="0">
                <a:solidFill>
                  <a:schemeClr val="tx1"/>
                </a:solidFill>
                <a:effectLst/>
                <a:latin typeface="+mn-lt"/>
                <a:ea typeface="+mn-ea"/>
                <a:cs typeface="+mn-cs"/>
              </a:rPr>
              <a:t>n-gram</a:t>
            </a:r>
            <a:r>
              <a:rPr lang="zh-CN" altLang="en-US" sz="1200" b="1" i="0" kern="1200" dirty="0">
                <a:solidFill>
                  <a:schemeClr val="tx1"/>
                </a:solidFill>
                <a:effectLst/>
                <a:latin typeface="+mn-lt"/>
                <a:ea typeface="+mn-ea"/>
                <a:cs typeface="+mn-cs"/>
              </a:rPr>
              <a:t>单词特征</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实体归一化特征</a:t>
            </a:r>
            <a:endParaRPr lang="zh-CN" altLang="en-US"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人工特征</a:t>
            </a:r>
            <a:endParaRPr lang="zh-CN" altLang="en-US" sz="1200" b="0" i="0" kern="1200" dirty="0">
              <a:solidFill>
                <a:schemeClr val="tx1"/>
              </a:solidFill>
              <a:effectLst/>
              <a:latin typeface="+mn-lt"/>
              <a:ea typeface="+mn-ea"/>
              <a:cs typeface="+mn-cs"/>
            </a:endParaRPr>
          </a:p>
          <a:p>
            <a:r>
              <a:rPr lang="en" altLang="zh-CN" sz="1200" b="1" i="0" kern="1200" dirty="0">
                <a:solidFill>
                  <a:schemeClr val="tx1"/>
                </a:solidFill>
                <a:effectLst/>
                <a:latin typeface="+mn-lt"/>
                <a:ea typeface="+mn-ea"/>
                <a:cs typeface="+mn-cs"/>
              </a:rPr>
              <a:t>n-gram</a:t>
            </a:r>
            <a:r>
              <a:rPr lang="zh-CN" altLang="en-US" sz="1200" b="1" i="0" kern="1200" dirty="0">
                <a:solidFill>
                  <a:schemeClr val="tx1"/>
                </a:solidFill>
                <a:effectLst/>
                <a:latin typeface="+mn-lt"/>
                <a:ea typeface="+mn-ea"/>
                <a:cs typeface="+mn-cs"/>
              </a:rPr>
              <a:t>特征</a:t>
            </a:r>
            <a:r>
              <a:rPr lang="zh-CN" altLang="en-US" sz="1200" b="0" i="0" kern="1200" dirty="0">
                <a:solidFill>
                  <a:schemeClr val="tx1"/>
                </a:solidFill>
                <a:effectLst/>
                <a:latin typeface="+mn-lt"/>
                <a:ea typeface="+mn-ea"/>
                <a:cs typeface="+mn-cs"/>
              </a:rPr>
              <a:t>，即如果是</a:t>
            </a:r>
            <a:r>
              <a:rPr lang="en" altLang="zh-CN" sz="1200" b="0" i="0" kern="1200" dirty="0" err="1">
                <a:solidFill>
                  <a:schemeClr val="tx1"/>
                </a:solidFill>
                <a:effectLst/>
                <a:latin typeface="+mn-lt"/>
                <a:ea typeface="+mn-ea"/>
                <a:cs typeface="+mn-cs"/>
              </a:rPr>
              <a:t>uni</a:t>
            </a:r>
            <a:r>
              <a:rPr lang="en" altLang="zh-CN" sz="1200" b="0" i="0" kern="1200" dirty="0">
                <a:solidFill>
                  <a:schemeClr val="tx1"/>
                </a:solidFill>
                <a:effectLst/>
                <a:latin typeface="+mn-lt"/>
                <a:ea typeface="+mn-ea"/>
                <a:cs typeface="+mn-cs"/>
              </a:rPr>
              <a:t>-gram</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文本里面每个单词就是一个特征，如果是</a:t>
            </a:r>
            <a:r>
              <a:rPr lang="en" altLang="zh-CN" sz="1200" b="0" i="0" kern="1200" dirty="0">
                <a:solidFill>
                  <a:schemeClr val="tx1"/>
                </a:solidFill>
                <a:effectLst/>
                <a:latin typeface="+mn-lt"/>
                <a:ea typeface="+mn-ea"/>
                <a:cs typeface="+mn-cs"/>
              </a:rPr>
              <a:t>bi-gram</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那么文本里面连续的两个单词也是一个特征。通常来讲，一般是</a:t>
            </a:r>
            <a:r>
              <a:rPr lang="en" altLang="zh-CN" sz="1200" b="0" i="0" kern="1200" dirty="0" err="1">
                <a:solidFill>
                  <a:schemeClr val="tx1"/>
                </a:solidFill>
                <a:effectLst/>
                <a:latin typeface="+mn-lt"/>
                <a:ea typeface="+mn-ea"/>
                <a:cs typeface="+mn-cs"/>
              </a:rPr>
              <a:t>uni-gram+bi-gram</a:t>
            </a:r>
            <a:r>
              <a:rPr lang="zh-CN" altLang="en"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如果很大的话，特征会非常稀疏，导致特征向量维度过大</a:t>
            </a:r>
            <a:br>
              <a:rPr lang="zh-CN" altLang="en-US" sz="1200" b="0" i="0" kern="1200" dirty="0">
                <a:solidFill>
                  <a:schemeClr val="tx1"/>
                </a:solidFill>
                <a:effectLst/>
                <a:latin typeface="+mn-lt"/>
                <a:ea typeface="+mn-ea"/>
                <a:cs typeface="+mn-cs"/>
              </a:rPr>
            </a:br>
            <a:r>
              <a:rPr lang="zh-CN" altLang="en-US" sz="1200" b="1" i="0" kern="1200" dirty="0">
                <a:solidFill>
                  <a:schemeClr val="tx1"/>
                </a:solidFill>
                <a:effectLst/>
                <a:latin typeface="+mn-lt"/>
                <a:ea typeface="+mn-ea"/>
                <a:cs typeface="+mn-cs"/>
              </a:rPr>
              <a:t>实体归一化特征</a:t>
            </a:r>
            <a:r>
              <a:rPr lang="zh-CN" altLang="en-US" sz="1200" b="0" i="0" kern="1200" dirty="0">
                <a:solidFill>
                  <a:schemeClr val="tx1"/>
                </a:solidFill>
                <a:effectLst/>
                <a:latin typeface="+mn-lt"/>
                <a:ea typeface="+mn-ea"/>
                <a:cs typeface="+mn-cs"/>
              </a:rPr>
              <a:t>是指，对于某些实体，可以将其映射到一个实体桶中，从而增加特征的泛化性能。例如</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花千骨</a:t>
            </a:r>
            <a:r>
              <a:rPr lang="en-US" altLang="zh-CN" sz="1200" b="0" i="0" kern="1200" dirty="0">
                <a:solidFill>
                  <a:schemeClr val="tx1"/>
                </a:solidFill>
                <a:effectLst/>
                <a:latin typeface="+mn-lt"/>
                <a:ea typeface="+mn-ea"/>
                <a:cs typeface="+mn-cs"/>
              </a:rPr>
              <a:t>" -&gt;“</a:t>
            </a:r>
            <a:r>
              <a:rPr lang="zh-CN" altLang="en-US" sz="1200" b="0" i="0" kern="1200" dirty="0">
                <a:solidFill>
                  <a:schemeClr val="tx1"/>
                </a:solidFill>
                <a:effectLst/>
                <a:latin typeface="+mn-lt"/>
                <a:ea typeface="+mn-ea"/>
                <a:cs typeface="+mn-cs"/>
              </a:rPr>
              <a:t>娱乐</a:t>
            </a:r>
            <a:r>
              <a:rPr lang="en-US" altLang="zh-CN" sz="1200" b="0" i="0" kern="1200" dirty="0">
                <a:solidFill>
                  <a:schemeClr val="tx1"/>
                </a:solidFill>
                <a:effectLst/>
                <a:latin typeface="+mn-lt"/>
                <a:ea typeface="+mn-ea"/>
                <a:cs typeface="+mn-cs"/>
              </a:rPr>
              <a:t>_</a:t>
            </a:r>
            <a:r>
              <a:rPr lang="zh-CN" altLang="en-US" sz="1200" b="0" i="0" kern="1200" dirty="0">
                <a:solidFill>
                  <a:schemeClr val="tx1"/>
                </a:solidFill>
                <a:effectLst/>
                <a:latin typeface="+mn-lt"/>
                <a:ea typeface="+mn-ea"/>
                <a:cs typeface="+mn-cs"/>
              </a:rPr>
              <a:t>电视剧”，“反恐精英” </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游戏</a:t>
            </a:r>
            <a:r>
              <a:rPr lang="en-US" altLang="zh-CN" sz="1200" b="0" i="0" kern="1200" dirty="0">
                <a:solidFill>
                  <a:schemeClr val="tx1"/>
                </a:solidFill>
                <a:effectLst/>
                <a:latin typeface="+mn-lt"/>
                <a:ea typeface="+mn-ea"/>
                <a:cs typeface="+mn-cs"/>
              </a:rPr>
              <a:t>_</a:t>
            </a:r>
            <a:r>
              <a:rPr lang="zh-CN" altLang="en-US" sz="1200" b="0" i="0" kern="1200" dirty="0">
                <a:solidFill>
                  <a:schemeClr val="tx1"/>
                </a:solidFill>
                <a:effectLst/>
                <a:latin typeface="+mn-lt"/>
                <a:ea typeface="+mn-ea"/>
                <a:cs typeface="+mn-cs"/>
              </a:rPr>
              <a:t>射击游戏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等等。但有两个问题是，很多实体有歧义，对于这种实体可以不将其归一化，也可以根据上下文进行实体消歧（不在本文讨论范围内）；第二个问题是实体归一化依赖于人工运营，且需要不断的更新，需要比较多的人力成本，但是对整个分类系统的改进也是非常明显的。</a:t>
            </a:r>
            <a:br>
              <a:rPr lang="zh-CN" altLang="en-US" sz="1200" b="0" i="0" kern="1200" dirty="0">
                <a:solidFill>
                  <a:schemeClr val="tx1"/>
                </a:solidFill>
                <a:effectLst/>
                <a:latin typeface="+mn-lt"/>
                <a:ea typeface="+mn-ea"/>
                <a:cs typeface="+mn-cs"/>
              </a:rPr>
            </a:br>
            <a:r>
              <a:rPr lang="zh-CN" altLang="en-US" sz="1200" b="1" i="0" kern="1200" dirty="0">
                <a:solidFill>
                  <a:schemeClr val="tx1"/>
                </a:solidFill>
                <a:effectLst/>
                <a:latin typeface="+mn-lt"/>
                <a:ea typeface="+mn-ea"/>
                <a:cs typeface="+mn-cs"/>
              </a:rPr>
              <a:t>人工特征</a:t>
            </a:r>
            <a:r>
              <a:rPr lang="zh-CN" altLang="en-US" sz="1200" b="0" i="0" kern="1200" dirty="0">
                <a:solidFill>
                  <a:schemeClr val="tx1"/>
                </a:solidFill>
                <a:effectLst/>
                <a:latin typeface="+mn-lt"/>
                <a:ea typeface="+mn-ea"/>
                <a:cs typeface="+mn-cs"/>
              </a:rPr>
              <a:t>其实就是认为的设计一些规则，如果命中规则，那么就补充特征。相比于硬规则（命中规则就分到某个类别），更加平滑。</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实际得到的特征是以上三类特征的级联</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选用了四个模型</a:t>
            </a:r>
            <a:r>
              <a:rPr lang="en" altLang="zh-CN" sz="1200" b="0" i="0" kern="1200" dirty="0" err="1">
                <a:solidFill>
                  <a:schemeClr val="tx1"/>
                </a:solidFill>
                <a:effectLst/>
                <a:latin typeface="+mn-lt"/>
                <a:ea typeface="+mn-ea"/>
                <a:cs typeface="+mn-cs"/>
              </a:rPr>
              <a:t>fasttext</a:t>
            </a:r>
            <a:r>
              <a:rPr lang="en" altLang="zh-CN" sz="1200" b="0" i="0" kern="1200" dirty="0">
                <a:solidFill>
                  <a:schemeClr val="tx1"/>
                </a:solidFill>
                <a:effectLst/>
                <a:latin typeface="+mn-lt"/>
                <a:ea typeface="+mn-ea"/>
                <a:cs typeface="+mn-cs"/>
              </a:rPr>
              <a:t>, </a:t>
            </a:r>
            <a:r>
              <a:rPr lang="en" altLang="zh-CN" sz="1200" b="0" i="0" kern="1200" dirty="0" err="1">
                <a:solidFill>
                  <a:schemeClr val="tx1"/>
                </a:solidFill>
                <a:effectLst/>
                <a:latin typeface="+mn-lt"/>
                <a:ea typeface="+mn-ea"/>
                <a:cs typeface="+mn-cs"/>
              </a:rPr>
              <a:t>svm</a:t>
            </a:r>
            <a:r>
              <a:rPr lang="en" altLang="zh-CN" sz="1200" b="0" i="0" kern="1200" dirty="0">
                <a:solidFill>
                  <a:schemeClr val="tx1"/>
                </a:solidFill>
                <a:effectLst/>
                <a:latin typeface="+mn-lt"/>
                <a:ea typeface="+mn-ea"/>
                <a:cs typeface="+mn-cs"/>
              </a:rPr>
              <a:t>, </a:t>
            </a:r>
            <a:r>
              <a:rPr lang="en" altLang="zh-CN" sz="1200" b="0" i="0" kern="1200" dirty="0" err="1">
                <a:solidFill>
                  <a:schemeClr val="tx1"/>
                </a:solidFill>
                <a:effectLst/>
                <a:latin typeface="+mn-lt"/>
                <a:ea typeface="+mn-ea"/>
                <a:cs typeface="+mn-cs"/>
              </a:rPr>
              <a:t>nb</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对于四个子模型，如果四个子模型或三个子模型预测的结果一致，则直接投票处理</a:t>
            </a:r>
            <a:r>
              <a:rPr lang="en-US" altLang="zh-CN" sz="1200" b="0" i="0" kern="1200" dirty="0">
                <a:solidFill>
                  <a:schemeClr val="tx1"/>
                </a:solidFill>
                <a:effectLst/>
                <a:latin typeface="+mn-lt"/>
                <a:ea typeface="+mn-ea"/>
                <a:cs typeface="+mn-cs"/>
              </a:rPr>
              <a:t>;</a:t>
            </a:r>
            <a:br>
              <a:rPr lang="zh-CN" altLang="en-US" dirty="0"/>
            </a:br>
            <a:r>
              <a:rPr lang="zh-CN" altLang="en-US" sz="1200" b="0" i="0" kern="1200" dirty="0">
                <a:solidFill>
                  <a:schemeClr val="tx1"/>
                </a:solidFill>
                <a:effectLst/>
                <a:latin typeface="+mn-lt"/>
                <a:ea typeface="+mn-ea"/>
                <a:cs typeface="+mn-cs"/>
              </a:rPr>
              <a:t>如果是其他情况，则可以考虑使用</a:t>
            </a:r>
            <a:r>
              <a:rPr lang="en" altLang="zh-CN" sz="1200" b="1" i="0" kern="1200" dirty="0" err="1">
                <a:solidFill>
                  <a:schemeClr val="tx1"/>
                </a:solidFill>
                <a:effectLst/>
                <a:latin typeface="+mn-lt"/>
                <a:ea typeface="+mn-ea"/>
                <a:cs typeface="+mn-cs"/>
              </a:rPr>
              <a:t>xgboost</a:t>
            </a:r>
            <a:r>
              <a:rPr lang="zh-CN" altLang="en-US" sz="1200" b="0" i="0" kern="1200" dirty="0">
                <a:solidFill>
                  <a:schemeClr val="tx1"/>
                </a:solidFill>
                <a:effectLst/>
                <a:latin typeface="+mn-lt"/>
                <a:ea typeface="+mn-ea"/>
                <a:cs typeface="+mn-cs"/>
              </a:rPr>
              <a:t>进行模型融合，具体的融合方法就是，对于每个样本来说，经过模型输出一个结果（可能是概率向量，即每个类别都对应的一个概率，实际去概率最大的那个类别），也可以经过各种平滑转换成概率向量。对于</a:t>
            </a:r>
            <a:r>
              <a:rPr lang="en" altLang="zh-CN" sz="1200" b="0" i="0" kern="1200" dirty="0" err="1">
                <a:solidFill>
                  <a:schemeClr val="tx1"/>
                </a:solidFill>
                <a:effectLst/>
                <a:latin typeface="+mn-lt"/>
                <a:ea typeface="+mn-ea"/>
                <a:cs typeface="+mn-cs"/>
              </a:rPr>
              <a:t>xgboost</a:t>
            </a:r>
            <a:r>
              <a:rPr lang="zh-CN" altLang="en-US" sz="1200" b="0" i="0" kern="1200" dirty="0">
                <a:solidFill>
                  <a:schemeClr val="tx1"/>
                </a:solidFill>
                <a:effectLst/>
                <a:latin typeface="+mn-lt"/>
                <a:ea typeface="+mn-ea"/>
                <a:cs typeface="+mn-cs"/>
              </a:rPr>
              <a:t>来说，输入就是每个子模型的输入的向量，输出就是类别。</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规则系统简单来说就是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当某个样本满足规则的时候，就将这个样本分到某个类别，而忽略模型的分类结果。</a:t>
            </a:r>
            <a:r>
              <a:rPr lang="zh-CN" altLang="en-US" sz="1200" b="1" i="0" kern="1200" dirty="0">
                <a:solidFill>
                  <a:schemeClr val="tx1"/>
                </a:solidFill>
                <a:effectLst/>
                <a:latin typeface="+mn-lt"/>
                <a:ea typeface="+mn-ea"/>
                <a:cs typeface="+mn-cs"/>
              </a:rPr>
              <a:t>尽可能减少对规则的依赖，可能会发生异常的后果</a:t>
            </a:r>
            <a:endParaRPr lang="zh-CN" altLang="en-US"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594C694B-7E93-B846-B268-BE0B2E340B51}" type="slidenum">
              <a:rPr kumimoji="1" lang="zh-CN" altLang="en-US" smtClean="0"/>
              <a:t>12</a:t>
            </a:fld>
            <a:endParaRPr kumimoji="1" lang="zh-CN" altLang="en-US"/>
          </a:p>
        </p:txBody>
      </p:sp>
    </p:spTree>
    <p:extLst>
      <p:ext uri="{BB962C8B-B14F-4D97-AF65-F5344CB8AC3E}">
        <p14:creationId xmlns:p14="http://schemas.microsoft.com/office/powerpoint/2010/main" val="3744822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412606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223911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415674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17763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399101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2826731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347487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81272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241130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78696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35DC95-CA93-4412-83B5-44E84C2AB4A2}" type="datetimeFigureOut">
              <a:rPr lang="zh-CN" altLang="en-US" smtClean="0"/>
              <a:t>2023/9/13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110998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5DC95-CA93-4412-83B5-44E84C2AB4A2}" type="datetimeFigureOut">
              <a:rPr lang="zh-CN" altLang="en-US" smtClean="0"/>
              <a:t>2023/9/13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63981-0834-4737-95F4-37FF14E266D2}" type="slidenum">
              <a:rPr lang="zh-CN" altLang="en-US" smtClean="0"/>
              <a:t>‹#›</a:t>
            </a:fld>
            <a:endParaRPr lang="zh-CN" altLang="en-US"/>
          </a:p>
        </p:txBody>
      </p:sp>
    </p:spTree>
    <p:extLst>
      <p:ext uri="{BB962C8B-B14F-4D97-AF65-F5344CB8AC3E}">
        <p14:creationId xmlns:p14="http://schemas.microsoft.com/office/powerpoint/2010/main" val="258367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png"/><Relationship Id="rId7" Type="http://schemas.openxmlformats.org/officeDocument/2006/relationships/diagramColors" Target="../diagrams/colors7.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microsoft.com/office/2007/relationships/diagramDrawing" Target="../diagrams/drawing8.xml"/><Relationship Id="rId13" Type="http://schemas.microsoft.com/office/2007/relationships/diagramDrawing" Target="../diagrams/drawing9.xml"/><Relationship Id="rId3" Type="http://schemas.openxmlformats.org/officeDocument/2006/relationships/image" Target="../media/image3.png"/><Relationship Id="rId7" Type="http://schemas.openxmlformats.org/officeDocument/2006/relationships/diagramColors" Target="../diagrams/colors8.xml"/><Relationship Id="rId12" Type="http://schemas.openxmlformats.org/officeDocument/2006/relationships/diagramColors" Target="../diagrams/colors9.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8.xml"/><Relationship Id="rId11" Type="http://schemas.openxmlformats.org/officeDocument/2006/relationships/diagramQuickStyle" Target="../diagrams/quickStyle9.xml"/><Relationship Id="rId5" Type="http://schemas.openxmlformats.org/officeDocument/2006/relationships/diagramLayout" Target="../diagrams/layout8.xml"/><Relationship Id="rId10" Type="http://schemas.openxmlformats.org/officeDocument/2006/relationships/diagramLayout" Target="../diagrams/layout9.xml"/><Relationship Id="rId4" Type="http://schemas.openxmlformats.org/officeDocument/2006/relationships/diagramData" Target="../diagrams/data8.xml"/><Relationship Id="rId9" Type="http://schemas.openxmlformats.org/officeDocument/2006/relationships/diagramData" Target="../diagrams/data9.xml"/></Relationships>
</file>

<file path=ppt/slides/_rels/slide2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png"/><Relationship Id="rId7" Type="http://schemas.openxmlformats.org/officeDocument/2006/relationships/diagramColors" Target="../diagrams/colors10.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pic>
        <p:nvPicPr>
          <p:cNvPr id="4" name="图片占位符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1"/>
          </a:xfrm>
          <a:prstGeom prst="rect">
            <a:avLst/>
          </a:prstGeom>
        </p:spPr>
      </p:pic>
      <p:pic>
        <p:nvPicPr>
          <p:cNvPr id="11" name="图片 10"/>
          <p:cNvPicPr>
            <a:picLocks noChangeAspect="1"/>
          </p:cNvPicPr>
          <p:nvPr/>
        </p:nvPicPr>
        <p:blipFill>
          <a:blip r:embed="rId3"/>
          <a:stretch>
            <a:fillRect/>
          </a:stretch>
        </p:blipFill>
        <p:spPr>
          <a:xfrm>
            <a:off x="4263186" y="1534998"/>
            <a:ext cx="3665626" cy="3532452"/>
          </a:xfrm>
          <a:prstGeom prst="rect">
            <a:avLst/>
          </a:prstGeom>
        </p:spPr>
      </p:pic>
      <p:sp>
        <p:nvSpPr>
          <p:cNvPr id="12" name="TextBox 6"/>
          <p:cNvSpPr txBox="1">
            <a:spLocks/>
          </p:cNvSpPr>
          <p:nvPr/>
        </p:nvSpPr>
        <p:spPr>
          <a:xfrm>
            <a:off x="4044097" y="2527901"/>
            <a:ext cx="4103801" cy="772075"/>
          </a:xfrm>
          <a:prstGeom prst="rect">
            <a:avLst/>
          </a:prstGeom>
          <a:noFill/>
        </p:spPr>
        <p:txBody>
          <a:bodyPr wrap="square" lIns="248526" tIns="230773" rIns="71008" bIns="46155" rtlCol="0">
            <a:spAutoFit/>
          </a:bodyPr>
          <a:lstStyle/>
          <a:p>
            <a:pPr algn="ctr">
              <a:spcBef>
                <a:spcPts val="592"/>
              </a:spcBef>
              <a:spcAft>
                <a:spcPts val="1578"/>
              </a:spcAft>
            </a:pPr>
            <a:r>
              <a:rPr lang="zh-CN" altLang="en-US" sz="3200" dirty="0">
                <a:solidFill>
                  <a:schemeClr val="bg1"/>
                </a:solidFill>
                <a:latin typeface="vivo type CN简 Bold" panose="02000800000000000000" pitchFamily="50" charset="-122"/>
                <a:ea typeface="vivo type CN简 Bold" panose="02000800000000000000" pitchFamily="50" charset="-122"/>
              </a:rPr>
              <a:t>工作项目串讲</a:t>
            </a:r>
            <a:endParaRPr lang="en-US" altLang="zh-CN" sz="3200" dirty="0">
              <a:solidFill>
                <a:schemeClr val="bg1"/>
              </a:solidFill>
              <a:latin typeface="vivo type CN简 Bold" panose="02000800000000000000" pitchFamily="50" charset="-122"/>
              <a:ea typeface="vivo type CN简 Bold" panose="02000800000000000000" pitchFamily="50" charset="-122"/>
            </a:endParaRPr>
          </a:p>
        </p:txBody>
      </p:sp>
      <p:pic>
        <p:nvPicPr>
          <p:cNvPr id="13" name="图片 12"/>
          <p:cNvPicPr>
            <a:picLocks noChangeAspect="1"/>
          </p:cNvPicPr>
          <p:nvPr/>
        </p:nvPicPr>
        <p:blipFill>
          <a:blip r:embed="rId4"/>
          <a:stretch>
            <a:fillRect/>
          </a:stretch>
        </p:blipFill>
        <p:spPr>
          <a:xfrm>
            <a:off x="10235498" y="300148"/>
            <a:ext cx="1415848" cy="373378"/>
          </a:xfrm>
          <a:prstGeom prst="rect">
            <a:avLst/>
          </a:prstGeom>
        </p:spPr>
      </p:pic>
    </p:spTree>
    <p:extLst>
      <p:ext uri="{BB962C8B-B14F-4D97-AF65-F5344CB8AC3E}">
        <p14:creationId xmlns:p14="http://schemas.microsoft.com/office/powerpoint/2010/main" val="998061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pic>
        <p:nvPicPr>
          <p:cNvPr id="4" name="图片占位符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1"/>
          </a:xfrm>
          <a:prstGeom prst="rect">
            <a:avLst/>
          </a:prstGeom>
        </p:spPr>
      </p:pic>
      <p:pic>
        <p:nvPicPr>
          <p:cNvPr id="11" name="图片 10"/>
          <p:cNvPicPr>
            <a:picLocks noChangeAspect="1"/>
          </p:cNvPicPr>
          <p:nvPr/>
        </p:nvPicPr>
        <p:blipFill>
          <a:blip r:embed="rId3"/>
          <a:stretch>
            <a:fillRect/>
          </a:stretch>
        </p:blipFill>
        <p:spPr>
          <a:xfrm>
            <a:off x="4263186" y="1534998"/>
            <a:ext cx="3665626" cy="3532452"/>
          </a:xfrm>
          <a:prstGeom prst="rect">
            <a:avLst/>
          </a:prstGeom>
        </p:spPr>
      </p:pic>
      <p:sp>
        <p:nvSpPr>
          <p:cNvPr id="12" name="TextBox 6"/>
          <p:cNvSpPr txBox="1">
            <a:spLocks/>
          </p:cNvSpPr>
          <p:nvPr/>
        </p:nvSpPr>
        <p:spPr>
          <a:xfrm>
            <a:off x="3480217" y="1341317"/>
            <a:ext cx="4103801" cy="772075"/>
          </a:xfrm>
          <a:prstGeom prst="rect">
            <a:avLst/>
          </a:prstGeom>
          <a:noFill/>
        </p:spPr>
        <p:txBody>
          <a:bodyPr wrap="square" lIns="248526" tIns="230773" rIns="71008" bIns="46155" rtlCol="0">
            <a:spAutoFit/>
          </a:bodyPr>
          <a:lstStyle/>
          <a:p>
            <a:pPr algn="ctr">
              <a:spcBef>
                <a:spcPts val="592"/>
              </a:spcBef>
              <a:spcAft>
                <a:spcPts val="1578"/>
              </a:spcAft>
            </a:pPr>
            <a:r>
              <a:rPr lang="zh-CN" altLang="en-US" sz="3200" dirty="0">
                <a:solidFill>
                  <a:schemeClr val="bg1"/>
                </a:solidFill>
                <a:latin typeface="vivo type CN简 Bold" panose="02000800000000000000" pitchFamily="50" charset="-122"/>
                <a:ea typeface="vivo type CN简 Bold" panose="02000800000000000000" pitchFamily="50" charset="-122"/>
              </a:rPr>
              <a:t>文本分类项目</a:t>
            </a:r>
            <a:endParaRPr lang="en-US" altLang="zh-CN" sz="3200" dirty="0">
              <a:solidFill>
                <a:schemeClr val="bg1"/>
              </a:solidFill>
              <a:latin typeface="vivo type CN简 Bold" panose="02000800000000000000" pitchFamily="50" charset="-122"/>
              <a:ea typeface="vivo type CN简 Bold" panose="02000800000000000000" pitchFamily="50" charset="-122"/>
            </a:endParaRPr>
          </a:p>
        </p:txBody>
      </p:sp>
      <p:pic>
        <p:nvPicPr>
          <p:cNvPr id="13" name="图片 12"/>
          <p:cNvPicPr>
            <a:picLocks noChangeAspect="1"/>
          </p:cNvPicPr>
          <p:nvPr/>
        </p:nvPicPr>
        <p:blipFill>
          <a:blip r:embed="rId4"/>
          <a:stretch>
            <a:fillRect/>
          </a:stretch>
        </p:blipFill>
        <p:spPr>
          <a:xfrm>
            <a:off x="10235498" y="300148"/>
            <a:ext cx="1415848" cy="373378"/>
          </a:xfrm>
          <a:prstGeom prst="rect">
            <a:avLst/>
          </a:prstGeom>
        </p:spPr>
      </p:pic>
      <p:sp>
        <p:nvSpPr>
          <p:cNvPr id="8" name="TextBox 6">
            <a:extLst>
              <a:ext uri="{FF2B5EF4-FFF2-40B4-BE49-F238E27FC236}">
                <a16:creationId xmlns:a16="http://schemas.microsoft.com/office/drawing/2014/main" id="{2FFADAF1-BD8D-4B47-83DB-DF3FDEC99B32}"/>
              </a:ext>
            </a:extLst>
          </p:cNvPr>
          <p:cNvSpPr txBox="1">
            <a:spLocks/>
          </p:cNvSpPr>
          <p:nvPr/>
        </p:nvSpPr>
        <p:spPr>
          <a:xfrm>
            <a:off x="4263186" y="2274309"/>
            <a:ext cx="4103801" cy="2793141"/>
          </a:xfrm>
          <a:prstGeom prst="rect">
            <a:avLst/>
          </a:prstGeom>
          <a:noFill/>
        </p:spPr>
        <p:txBody>
          <a:bodyPr wrap="square" lIns="248526" tIns="230773" rIns="71008" bIns="46155" rtlCol="0">
            <a:spAutoFit/>
          </a:bodyPr>
          <a:lstStyle/>
          <a:p>
            <a:pPr marL="457200" indent="-457200">
              <a:spcBef>
                <a:spcPts val="592"/>
              </a:spcBef>
              <a:spcAft>
                <a:spcPts val="1578"/>
              </a:spcAft>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业务构建</a:t>
            </a:r>
            <a:endParaRPr lang="en-US" altLang="zh-CN" dirty="0">
              <a:solidFill>
                <a:schemeClr val="bg1"/>
              </a:solidFill>
              <a:latin typeface="Microsoft YaHei" panose="020B0503020204020204" pitchFamily="34" charset="-122"/>
              <a:ea typeface="Microsoft YaHei" panose="020B0503020204020204" pitchFamily="34" charset="-122"/>
            </a:endParaRPr>
          </a:p>
          <a:p>
            <a:pPr marL="457200" indent="-457200">
              <a:spcBef>
                <a:spcPts val="592"/>
              </a:spcBef>
              <a:spcAft>
                <a:spcPts val="1578"/>
              </a:spcAft>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分类流程</a:t>
            </a:r>
            <a:endParaRPr lang="en-US" altLang="zh-CN" dirty="0">
              <a:solidFill>
                <a:schemeClr val="bg1"/>
              </a:solidFill>
              <a:latin typeface="Microsoft YaHei" panose="020B0503020204020204" pitchFamily="34" charset="-122"/>
              <a:ea typeface="Microsoft YaHei" panose="020B0503020204020204" pitchFamily="34" charset="-122"/>
            </a:endParaRPr>
          </a:p>
          <a:p>
            <a:pPr marL="457200" indent="-457200">
              <a:spcBef>
                <a:spcPts val="592"/>
              </a:spcBef>
              <a:spcAft>
                <a:spcPts val="1578"/>
              </a:spcAft>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数据迭代</a:t>
            </a:r>
            <a:endParaRPr lang="en-US" altLang="zh-CN" dirty="0">
              <a:solidFill>
                <a:schemeClr val="bg1"/>
              </a:solidFill>
              <a:latin typeface="Microsoft YaHei" panose="020B0503020204020204" pitchFamily="34" charset="-122"/>
              <a:ea typeface="Microsoft YaHei" panose="020B0503020204020204" pitchFamily="34" charset="-122"/>
            </a:endParaRPr>
          </a:p>
          <a:p>
            <a:pPr marL="457200" indent="-457200">
              <a:spcBef>
                <a:spcPts val="592"/>
              </a:spcBef>
              <a:spcAft>
                <a:spcPts val="1578"/>
              </a:spcAft>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常见模型</a:t>
            </a:r>
            <a:endParaRPr lang="en-US" altLang="zh-CN" dirty="0">
              <a:solidFill>
                <a:schemeClr val="bg1"/>
              </a:solidFill>
              <a:latin typeface="Microsoft YaHei" panose="020B0503020204020204" pitchFamily="34" charset="-122"/>
              <a:ea typeface="Microsoft YaHei" panose="020B0503020204020204" pitchFamily="34" charset="-122"/>
            </a:endParaRPr>
          </a:p>
          <a:p>
            <a:pPr marL="457200" indent="-457200">
              <a:spcBef>
                <a:spcPts val="592"/>
              </a:spcBef>
              <a:spcAft>
                <a:spcPts val="1578"/>
              </a:spcAft>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时效性（闭环优化）</a:t>
            </a:r>
            <a:endParaRPr lang="en-US" altLang="zh-CN"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2441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7" name="标题 5"/>
          <p:cNvSpPr txBox="1">
            <a:spLocks/>
          </p:cNvSpPr>
          <p:nvPr/>
        </p:nvSpPr>
        <p:spPr>
          <a:xfrm>
            <a:off x="561861"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文本分类</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分类业务构建</a:t>
            </a:r>
          </a:p>
        </p:txBody>
      </p:sp>
      <p:graphicFrame>
        <p:nvGraphicFramePr>
          <p:cNvPr id="8" name="图示 7">
            <a:extLst>
              <a:ext uri="{FF2B5EF4-FFF2-40B4-BE49-F238E27FC236}">
                <a16:creationId xmlns:a16="http://schemas.microsoft.com/office/drawing/2014/main" id="{E060044C-FE39-1245-9B4A-AB5E264078EE}"/>
              </a:ext>
            </a:extLst>
          </p:cNvPr>
          <p:cNvGraphicFramePr/>
          <p:nvPr>
            <p:extLst>
              <p:ext uri="{D42A27DB-BD31-4B8C-83A1-F6EECF244321}">
                <p14:modId xmlns:p14="http://schemas.microsoft.com/office/powerpoint/2010/main" val="1013976828"/>
              </p:ext>
            </p:extLst>
          </p:nvPr>
        </p:nvGraphicFramePr>
        <p:xfrm>
          <a:off x="1924618" y="127889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4729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7" name="标题 5"/>
          <p:cNvSpPr txBox="1">
            <a:spLocks/>
          </p:cNvSpPr>
          <p:nvPr/>
        </p:nvSpPr>
        <p:spPr>
          <a:xfrm>
            <a:off x="561861"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文本分类</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一般流程</a:t>
            </a:r>
          </a:p>
        </p:txBody>
      </p:sp>
      <p:graphicFrame>
        <p:nvGraphicFramePr>
          <p:cNvPr id="2" name="图示 1">
            <a:extLst>
              <a:ext uri="{FF2B5EF4-FFF2-40B4-BE49-F238E27FC236}">
                <a16:creationId xmlns:a16="http://schemas.microsoft.com/office/drawing/2014/main" id="{33F81194-7C57-1D4C-8029-5D60473011DA}"/>
              </a:ext>
            </a:extLst>
          </p:cNvPr>
          <p:cNvGraphicFramePr/>
          <p:nvPr>
            <p:extLst>
              <p:ext uri="{D42A27DB-BD31-4B8C-83A1-F6EECF244321}">
                <p14:modId xmlns:p14="http://schemas.microsoft.com/office/powerpoint/2010/main" val="820343995"/>
              </p:ext>
            </p:extLst>
          </p:nvPr>
        </p:nvGraphicFramePr>
        <p:xfrm>
          <a:off x="160756" y="1802780"/>
          <a:ext cx="7416800" cy="4340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图示 6">
            <a:extLst>
              <a:ext uri="{FF2B5EF4-FFF2-40B4-BE49-F238E27FC236}">
                <a16:creationId xmlns:a16="http://schemas.microsoft.com/office/drawing/2014/main" id="{140EB225-30BF-F84A-BA44-B8EDB9AB4A7F}"/>
              </a:ext>
            </a:extLst>
          </p:cNvPr>
          <p:cNvGraphicFramePr/>
          <p:nvPr>
            <p:extLst>
              <p:ext uri="{D42A27DB-BD31-4B8C-83A1-F6EECF244321}">
                <p14:modId xmlns:p14="http://schemas.microsoft.com/office/powerpoint/2010/main" val="832308284"/>
              </p:ext>
            </p:extLst>
          </p:nvPr>
        </p:nvGraphicFramePr>
        <p:xfrm>
          <a:off x="6846361" y="2474414"/>
          <a:ext cx="6009560" cy="366837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燕尾形 2">
            <a:extLst>
              <a:ext uri="{FF2B5EF4-FFF2-40B4-BE49-F238E27FC236}">
                <a16:creationId xmlns:a16="http://schemas.microsoft.com/office/drawing/2014/main" id="{122A1961-F764-694D-B390-15734DBF5366}"/>
              </a:ext>
            </a:extLst>
          </p:cNvPr>
          <p:cNvSpPr/>
          <p:nvPr/>
        </p:nvSpPr>
        <p:spPr>
          <a:xfrm rot="1108496">
            <a:off x="7310856" y="4383299"/>
            <a:ext cx="533400" cy="381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25584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0235498" y="300148"/>
            <a:ext cx="1415848" cy="373378"/>
          </a:xfrm>
          <a:prstGeom prst="rect">
            <a:avLst/>
          </a:prstGeom>
        </p:spPr>
      </p:pic>
      <p:sp>
        <p:nvSpPr>
          <p:cNvPr id="8" name="文本框 7">
            <a:extLst>
              <a:ext uri="{FF2B5EF4-FFF2-40B4-BE49-F238E27FC236}">
                <a16:creationId xmlns:a16="http://schemas.microsoft.com/office/drawing/2014/main" id="{32F65E56-EC07-2547-8CF8-434DF7724764}"/>
              </a:ext>
            </a:extLst>
          </p:cNvPr>
          <p:cNvSpPr txBox="1"/>
          <p:nvPr/>
        </p:nvSpPr>
        <p:spPr>
          <a:xfrm>
            <a:off x="5032624" y="6292519"/>
            <a:ext cx="2262158"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特征召回（关键词）</a:t>
            </a:r>
          </a:p>
        </p:txBody>
      </p:sp>
      <p:grpSp>
        <p:nvGrpSpPr>
          <p:cNvPr id="62" name="组合 61">
            <a:extLst>
              <a:ext uri="{FF2B5EF4-FFF2-40B4-BE49-F238E27FC236}">
                <a16:creationId xmlns:a16="http://schemas.microsoft.com/office/drawing/2014/main" id="{958EE1EC-7EED-D54E-A3F6-C82155DFD280}"/>
              </a:ext>
            </a:extLst>
          </p:cNvPr>
          <p:cNvGrpSpPr/>
          <p:nvPr/>
        </p:nvGrpSpPr>
        <p:grpSpPr>
          <a:xfrm>
            <a:off x="785812" y="1818420"/>
            <a:ext cx="8148464" cy="3876233"/>
            <a:chOff x="785812" y="1818420"/>
            <a:chExt cx="8148464" cy="3876233"/>
          </a:xfrm>
        </p:grpSpPr>
        <p:grpSp>
          <p:nvGrpSpPr>
            <p:cNvPr id="55" name="组合 54">
              <a:extLst>
                <a:ext uri="{FF2B5EF4-FFF2-40B4-BE49-F238E27FC236}">
                  <a16:creationId xmlns:a16="http://schemas.microsoft.com/office/drawing/2014/main" id="{5DE1C522-28D1-1342-B99A-3341FE6D8DD0}"/>
                </a:ext>
              </a:extLst>
            </p:cNvPr>
            <p:cNvGrpSpPr/>
            <p:nvPr/>
          </p:nvGrpSpPr>
          <p:grpSpPr>
            <a:xfrm>
              <a:off x="785812" y="2608297"/>
              <a:ext cx="8148464" cy="3086356"/>
              <a:chOff x="1157287" y="2180388"/>
              <a:chExt cx="8607783" cy="3105596"/>
            </a:xfrm>
          </p:grpSpPr>
          <p:grpSp>
            <p:nvGrpSpPr>
              <p:cNvPr id="45" name="组合 44">
                <a:extLst>
                  <a:ext uri="{FF2B5EF4-FFF2-40B4-BE49-F238E27FC236}">
                    <a16:creationId xmlns:a16="http://schemas.microsoft.com/office/drawing/2014/main" id="{2CE31232-9BA0-F043-A887-2487D25071CE}"/>
                  </a:ext>
                </a:extLst>
              </p:cNvPr>
              <p:cNvGrpSpPr/>
              <p:nvPr/>
            </p:nvGrpSpPr>
            <p:grpSpPr>
              <a:xfrm>
                <a:off x="1157287" y="2428601"/>
                <a:ext cx="8607783" cy="2857383"/>
                <a:chOff x="2083247" y="3058769"/>
                <a:chExt cx="9056420" cy="2561632"/>
              </a:xfrm>
            </p:grpSpPr>
            <p:cxnSp>
              <p:nvCxnSpPr>
                <p:cNvPr id="24" name="直线箭头连接符 23">
                  <a:extLst>
                    <a:ext uri="{FF2B5EF4-FFF2-40B4-BE49-F238E27FC236}">
                      <a16:creationId xmlns:a16="http://schemas.microsoft.com/office/drawing/2014/main" id="{4BB8FADB-D869-3A4A-90A3-585609D95EEA}"/>
                    </a:ext>
                  </a:extLst>
                </p:cNvPr>
                <p:cNvCxnSpPr>
                  <a:cxnSpLocks/>
                </p:cNvCxnSpPr>
                <p:nvPr/>
              </p:nvCxnSpPr>
              <p:spPr>
                <a:xfrm>
                  <a:off x="7646201" y="4419093"/>
                  <a:ext cx="0" cy="62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E8660ECC-F9B7-B84B-AA19-92E3138E1F9E}"/>
                    </a:ext>
                  </a:extLst>
                </p:cNvPr>
                <p:cNvCxnSpPr>
                  <a:cxnSpLocks/>
                  <a:stCxn id="33" idx="3"/>
                </p:cNvCxnSpPr>
                <p:nvPr/>
              </p:nvCxnSpPr>
              <p:spPr>
                <a:xfrm>
                  <a:off x="7504607" y="4314579"/>
                  <a:ext cx="550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92FDF466-8325-714E-B900-90680F32C49C}"/>
                    </a:ext>
                  </a:extLst>
                </p:cNvPr>
                <p:cNvGrpSpPr/>
                <p:nvPr/>
              </p:nvGrpSpPr>
              <p:grpSpPr>
                <a:xfrm>
                  <a:off x="2083247" y="3058769"/>
                  <a:ext cx="9056420" cy="2561632"/>
                  <a:chOff x="2083247" y="3058769"/>
                  <a:chExt cx="9056420" cy="2561632"/>
                </a:xfrm>
              </p:grpSpPr>
              <p:sp>
                <p:nvSpPr>
                  <p:cNvPr id="9" name="文本框 8">
                    <a:extLst>
                      <a:ext uri="{FF2B5EF4-FFF2-40B4-BE49-F238E27FC236}">
                        <a16:creationId xmlns:a16="http://schemas.microsoft.com/office/drawing/2014/main" id="{BB7EFDCA-ACB6-6F4C-80EB-8CA06D7B93DE}"/>
                      </a:ext>
                    </a:extLst>
                  </p:cNvPr>
                  <p:cNvSpPr txBox="1"/>
                  <p:nvPr/>
                </p:nvSpPr>
                <p:spPr>
                  <a:xfrm>
                    <a:off x="2254794" y="3253362"/>
                    <a:ext cx="922881" cy="579433"/>
                  </a:xfrm>
                  <a:prstGeom prst="rect">
                    <a:avLst/>
                  </a:prstGeom>
                  <a:noFill/>
                </p:spPr>
                <p:txBody>
                  <a:bodyPr wrap="none" rtlCol="0">
                    <a:spAutoFit/>
                  </a:bodyPr>
                  <a:lstStyle/>
                  <a:p>
                    <a:pPr algn="ctr"/>
                    <a:r>
                      <a:rPr kumimoji="1" lang="zh-CN" altLang="en-US" dirty="0">
                        <a:latin typeface="Microsoft YaHei" panose="020B0503020204020204" pitchFamily="34" charset="-122"/>
                        <a:ea typeface="Microsoft YaHei" panose="020B0503020204020204" pitchFamily="34" charset="-122"/>
                      </a:rPr>
                      <a:t>多个</a:t>
                    </a:r>
                    <a:endParaRPr kumimoji="1" lang="en-US" altLang="zh-CN" dirty="0">
                      <a:latin typeface="Microsoft YaHei" panose="020B0503020204020204" pitchFamily="34" charset="-122"/>
                      <a:ea typeface="Microsoft YaHei" panose="020B0503020204020204" pitchFamily="34" charset="-122"/>
                    </a:endParaRPr>
                  </a:p>
                  <a:p>
                    <a:pPr algn="ctr"/>
                    <a:r>
                      <a:rPr kumimoji="1" lang="zh-CN" altLang="en-US" dirty="0">
                        <a:latin typeface="Microsoft YaHei" panose="020B0503020204020204" pitchFamily="34" charset="-122"/>
                        <a:ea typeface="Microsoft YaHei" panose="020B0503020204020204" pitchFamily="34" charset="-122"/>
                      </a:rPr>
                      <a:t>基模型</a:t>
                    </a:r>
                  </a:p>
                </p:txBody>
              </p:sp>
              <p:cxnSp>
                <p:nvCxnSpPr>
                  <p:cNvPr id="14" name="直线箭头连接符 13">
                    <a:extLst>
                      <a:ext uri="{FF2B5EF4-FFF2-40B4-BE49-F238E27FC236}">
                        <a16:creationId xmlns:a16="http://schemas.microsoft.com/office/drawing/2014/main" id="{0946393C-8CD1-3D41-A0EB-2B46197E7D8B}"/>
                      </a:ext>
                    </a:extLst>
                  </p:cNvPr>
                  <p:cNvCxnSpPr>
                    <a:cxnSpLocks/>
                  </p:cNvCxnSpPr>
                  <p:nvPr/>
                </p:nvCxnSpPr>
                <p:spPr>
                  <a:xfrm>
                    <a:off x="3593622" y="3668712"/>
                    <a:ext cx="580236" cy="461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CECBBFD-4D7B-7548-AE3A-1C8EAE7034D8}"/>
                      </a:ext>
                    </a:extLst>
                  </p:cNvPr>
                  <p:cNvSpPr txBox="1"/>
                  <p:nvPr/>
                </p:nvSpPr>
                <p:spPr>
                  <a:xfrm>
                    <a:off x="2083247" y="5251069"/>
                    <a:ext cx="1800493"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质量较高的语料</a:t>
                    </a:r>
                  </a:p>
                </p:txBody>
              </p:sp>
              <p:sp>
                <p:nvSpPr>
                  <p:cNvPr id="18" name="文本框 17">
                    <a:extLst>
                      <a:ext uri="{FF2B5EF4-FFF2-40B4-BE49-F238E27FC236}">
                        <a16:creationId xmlns:a16="http://schemas.microsoft.com/office/drawing/2014/main" id="{FAF3CE90-5F4D-F745-B2AE-932A626AB280}"/>
                      </a:ext>
                    </a:extLst>
                  </p:cNvPr>
                  <p:cNvSpPr txBox="1"/>
                  <p:nvPr/>
                </p:nvSpPr>
                <p:spPr>
                  <a:xfrm>
                    <a:off x="6629091" y="5251069"/>
                    <a:ext cx="1800493"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质量较高的语料</a:t>
                    </a:r>
                  </a:p>
                </p:txBody>
              </p:sp>
              <p:sp>
                <p:nvSpPr>
                  <p:cNvPr id="16" name="文本框 15">
                    <a:extLst>
                      <a:ext uri="{FF2B5EF4-FFF2-40B4-BE49-F238E27FC236}">
                        <a16:creationId xmlns:a16="http://schemas.microsoft.com/office/drawing/2014/main" id="{C6537510-4ADE-4A4A-9047-40D655A514C4}"/>
                      </a:ext>
                    </a:extLst>
                  </p:cNvPr>
                  <p:cNvSpPr txBox="1"/>
                  <p:nvPr/>
                </p:nvSpPr>
                <p:spPr>
                  <a:xfrm>
                    <a:off x="3712193" y="3530361"/>
                    <a:ext cx="543739" cy="307777"/>
                  </a:xfrm>
                  <a:prstGeom prst="rect">
                    <a:avLst/>
                  </a:prstGeom>
                  <a:noFill/>
                </p:spPr>
                <p:txBody>
                  <a:bodyPr wrap="none" rtlCol="0">
                    <a:spAutoFit/>
                  </a:bodyPr>
                  <a:lstStyle/>
                  <a:p>
                    <a:r>
                      <a:rPr kumimoji="1" lang="zh-CN" altLang="en-US" sz="1400" dirty="0">
                        <a:latin typeface="Microsoft YaHei" panose="020B0503020204020204" pitchFamily="34" charset="-122"/>
                        <a:ea typeface="Microsoft YaHei" panose="020B0503020204020204" pitchFamily="34" charset="-122"/>
                      </a:rPr>
                      <a:t>打标</a:t>
                    </a:r>
                  </a:p>
                </p:txBody>
              </p:sp>
              <p:cxnSp>
                <p:nvCxnSpPr>
                  <p:cNvPr id="19" name="直线箭头连接符 18">
                    <a:extLst>
                      <a:ext uri="{FF2B5EF4-FFF2-40B4-BE49-F238E27FC236}">
                        <a16:creationId xmlns:a16="http://schemas.microsoft.com/office/drawing/2014/main" id="{16CAE6ED-7A13-6E48-A00E-B0561AD5ADC0}"/>
                      </a:ext>
                    </a:extLst>
                  </p:cNvPr>
                  <p:cNvCxnSpPr/>
                  <p:nvPr/>
                </p:nvCxnSpPr>
                <p:spPr>
                  <a:xfrm flipH="1">
                    <a:off x="3593622" y="4387647"/>
                    <a:ext cx="525759" cy="713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2C502C6-6014-FE4A-B514-3602F9AEE9F4}"/>
                      </a:ext>
                    </a:extLst>
                  </p:cNvPr>
                  <p:cNvSpPr txBox="1"/>
                  <p:nvPr/>
                </p:nvSpPr>
                <p:spPr>
                  <a:xfrm>
                    <a:off x="3799152" y="4744646"/>
                    <a:ext cx="543739" cy="307777"/>
                  </a:xfrm>
                  <a:prstGeom prst="rect">
                    <a:avLst/>
                  </a:prstGeom>
                  <a:noFill/>
                </p:spPr>
                <p:txBody>
                  <a:bodyPr wrap="none" rtlCol="0">
                    <a:spAutoFit/>
                  </a:bodyPr>
                  <a:lstStyle/>
                  <a:p>
                    <a:r>
                      <a:rPr kumimoji="1" lang="zh-CN" altLang="en-US" sz="1400" dirty="0">
                        <a:latin typeface="Microsoft YaHei" panose="020B0503020204020204" pitchFamily="34" charset="-122"/>
                        <a:ea typeface="Microsoft YaHei" panose="020B0503020204020204" pitchFamily="34" charset="-122"/>
                      </a:rPr>
                      <a:t>筛选</a:t>
                    </a:r>
                  </a:p>
                </p:txBody>
              </p:sp>
              <p:sp>
                <p:nvSpPr>
                  <p:cNvPr id="28" name="文本框 27">
                    <a:extLst>
                      <a:ext uri="{FF2B5EF4-FFF2-40B4-BE49-F238E27FC236}">
                        <a16:creationId xmlns:a16="http://schemas.microsoft.com/office/drawing/2014/main" id="{BF0838BB-D89B-B34A-B84A-56F8814F3B4E}"/>
                      </a:ext>
                    </a:extLst>
                  </p:cNvPr>
                  <p:cNvSpPr txBox="1"/>
                  <p:nvPr/>
                </p:nvSpPr>
                <p:spPr>
                  <a:xfrm>
                    <a:off x="7644642" y="4651333"/>
                    <a:ext cx="543739" cy="307777"/>
                  </a:xfrm>
                  <a:prstGeom prst="rect">
                    <a:avLst/>
                  </a:prstGeom>
                  <a:noFill/>
                </p:spPr>
                <p:txBody>
                  <a:bodyPr wrap="none" rtlCol="0">
                    <a:spAutoFit/>
                  </a:bodyPr>
                  <a:lstStyle/>
                  <a:p>
                    <a:r>
                      <a:rPr kumimoji="1" lang="zh-CN" altLang="en-US" sz="1400" dirty="0">
                        <a:latin typeface="Microsoft YaHei" panose="020B0503020204020204" pitchFamily="34" charset="-122"/>
                        <a:ea typeface="Microsoft YaHei" panose="020B0503020204020204" pitchFamily="34" charset="-122"/>
                      </a:rPr>
                      <a:t>筛选</a:t>
                    </a:r>
                  </a:p>
                </p:txBody>
              </p:sp>
              <p:grpSp>
                <p:nvGrpSpPr>
                  <p:cNvPr id="32" name="组合 31">
                    <a:extLst>
                      <a:ext uri="{FF2B5EF4-FFF2-40B4-BE49-F238E27FC236}">
                        <a16:creationId xmlns:a16="http://schemas.microsoft.com/office/drawing/2014/main" id="{EC012522-8EF5-9D4B-AE17-CED3CF3E4581}"/>
                      </a:ext>
                    </a:extLst>
                  </p:cNvPr>
                  <p:cNvGrpSpPr/>
                  <p:nvPr/>
                </p:nvGrpSpPr>
                <p:grpSpPr>
                  <a:xfrm>
                    <a:off x="7770623" y="3058769"/>
                    <a:ext cx="3369044" cy="1406347"/>
                    <a:chOff x="6451920" y="2606112"/>
                    <a:chExt cx="3369044" cy="1406347"/>
                  </a:xfrm>
                </p:grpSpPr>
                <p:sp>
                  <p:nvSpPr>
                    <p:cNvPr id="10" name="文本框 9">
                      <a:extLst>
                        <a:ext uri="{FF2B5EF4-FFF2-40B4-BE49-F238E27FC236}">
                          <a16:creationId xmlns:a16="http://schemas.microsoft.com/office/drawing/2014/main" id="{C77292AA-E802-1F40-BBD1-52B08642C607}"/>
                        </a:ext>
                      </a:extLst>
                    </p:cNvPr>
                    <p:cNvSpPr txBox="1"/>
                    <p:nvPr/>
                  </p:nvSpPr>
                  <p:spPr>
                    <a:xfrm>
                      <a:off x="6451920" y="2606112"/>
                      <a:ext cx="3369044" cy="333169"/>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抽取</a:t>
                      </a:r>
                      <a:r>
                        <a:rPr kumimoji="1" lang="en-US" altLang="zh-CN" dirty="0">
                          <a:latin typeface="Microsoft YaHei" panose="020B0503020204020204" pitchFamily="34" charset="-122"/>
                          <a:ea typeface="Microsoft YaHei" panose="020B0503020204020204" pitchFamily="34" charset="-122"/>
                        </a:rPr>
                        <a:t>Title/Content</a:t>
                      </a:r>
                      <a:r>
                        <a:rPr kumimoji="1" lang="zh-CN" altLang="en-US" dirty="0">
                          <a:latin typeface="Microsoft YaHei" panose="020B0503020204020204" pitchFamily="34" charset="-122"/>
                          <a:ea typeface="Microsoft YaHei" panose="020B0503020204020204" pitchFamily="34" charset="-122"/>
                        </a:rPr>
                        <a:t>的关键词</a:t>
                      </a:r>
                      <a:endParaRPr kumimoji="1" lang="en-US" altLang="zh-CN" dirty="0">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4276FB28-D828-B543-9CC3-0A6B14704427}"/>
                        </a:ext>
                      </a:extLst>
                    </p:cNvPr>
                    <p:cNvSpPr txBox="1"/>
                    <p:nvPr/>
                  </p:nvSpPr>
                  <p:spPr>
                    <a:xfrm>
                      <a:off x="6950171" y="3433026"/>
                      <a:ext cx="1974952" cy="579433"/>
                    </a:xfrm>
                    <a:prstGeom prst="rect">
                      <a:avLst/>
                    </a:prstGeom>
                    <a:noFill/>
                  </p:spPr>
                  <p:txBody>
                    <a:bodyPr wrap="none" rtlCol="0">
                      <a:spAutoFit/>
                    </a:bodyPr>
                    <a:lstStyle/>
                    <a:p>
                      <a:pPr algn="ctr"/>
                      <a:r>
                        <a:rPr kumimoji="1" lang="en-US" altLang="zh-CN" dirty="0">
                          <a:latin typeface="Microsoft YaHei" panose="020B0503020204020204" pitchFamily="34" charset="-122"/>
                          <a:ea typeface="Microsoft YaHei" panose="020B0503020204020204" pitchFamily="34" charset="-122"/>
                        </a:rPr>
                        <a:t>Title/Content</a:t>
                      </a:r>
                      <a:r>
                        <a:rPr kumimoji="1" lang="zh-CN" altLang="en-US" dirty="0">
                          <a:latin typeface="Microsoft YaHei" panose="020B0503020204020204" pitchFamily="34" charset="-122"/>
                          <a:ea typeface="Microsoft YaHei" panose="020B0503020204020204" pitchFamily="34" charset="-122"/>
                        </a:rPr>
                        <a:t>的</a:t>
                      </a:r>
                      <a:endParaRPr kumimoji="1" lang="en-US" altLang="zh-CN" dirty="0">
                        <a:latin typeface="Microsoft YaHei" panose="020B0503020204020204" pitchFamily="34" charset="-122"/>
                        <a:ea typeface="Microsoft YaHei" panose="020B0503020204020204" pitchFamily="34" charset="-122"/>
                      </a:endParaRPr>
                    </a:p>
                    <a:p>
                      <a:pPr algn="ctr"/>
                      <a:r>
                        <a:rPr kumimoji="1" lang="en-US" altLang="zh-CN" dirty="0" err="1">
                          <a:latin typeface="Microsoft YaHei" panose="020B0503020204020204" pitchFamily="34" charset="-122"/>
                          <a:ea typeface="Microsoft YaHei" panose="020B0503020204020204" pitchFamily="34" charset="-122"/>
                        </a:rPr>
                        <a:t>topk</a:t>
                      </a:r>
                      <a:r>
                        <a:rPr kumimoji="1" lang="zh-CN" altLang="en-US" dirty="0">
                          <a:latin typeface="Microsoft YaHei" panose="020B0503020204020204" pitchFamily="34" charset="-122"/>
                          <a:ea typeface="Microsoft YaHei" panose="020B0503020204020204" pitchFamily="34" charset="-122"/>
                        </a:rPr>
                        <a:t>关键词集合</a:t>
                      </a:r>
                    </a:p>
                  </p:txBody>
                </p:sp>
                <p:cxnSp>
                  <p:nvCxnSpPr>
                    <p:cNvPr id="30" name="直线箭头连接符 29">
                      <a:extLst>
                        <a:ext uri="{FF2B5EF4-FFF2-40B4-BE49-F238E27FC236}">
                          <a16:creationId xmlns:a16="http://schemas.microsoft.com/office/drawing/2014/main" id="{8A0BD6E3-89D7-B44E-8D51-37E3E6C7434D}"/>
                        </a:ext>
                      </a:extLst>
                    </p:cNvPr>
                    <p:cNvCxnSpPr>
                      <a:cxnSpLocks/>
                    </p:cNvCxnSpPr>
                    <p:nvPr/>
                  </p:nvCxnSpPr>
                  <p:spPr>
                    <a:xfrm>
                      <a:off x="7967560" y="2977826"/>
                      <a:ext cx="0" cy="451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3" name="文本框 32">
                    <a:extLst>
                      <a:ext uri="{FF2B5EF4-FFF2-40B4-BE49-F238E27FC236}">
                        <a16:creationId xmlns:a16="http://schemas.microsoft.com/office/drawing/2014/main" id="{49966926-4D45-8C44-BED2-3B299C1CF383}"/>
                      </a:ext>
                    </a:extLst>
                  </p:cNvPr>
                  <p:cNvSpPr txBox="1"/>
                  <p:nvPr/>
                </p:nvSpPr>
                <p:spPr>
                  <a:xfrm>
                    <a:off x="6096000" y="4149026"/>
                    <a:ext cx="1408608" cy="331105"/>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抽取关键词</a:t>
                    </a:r>
                  </a:p>
                </p:txBody>
              </p:sp>
              <p:cxnSp>
                <p:nvCxnSpPr>
                  <p:cNvPr id="35" name="直线箭头连接符 34">
                    <a:extLst>
                      <a:ext uri="{FF2B5EF4-FFF2-40B4-BE49-F238E27FC236}">
                        <a16:creationId xmlns:a16="http://schemas.microsoft.com/office/drawing/2014/main" id="{C3A1DE14-691B-B14A-B7EF-0AE7B2C2D741}"/>
                      </a:ext>
                    </a:extLst>
                  </p:cNvPr>
                  <p:cNvCxnSpPr>
                    <a:cxnSpLocks/>
                  </p:cNvCxnSpPr>
                  <p:nvPr/>
                </p:nvCxnSpPr>
                <p:spPr>
                  <a:xfrm>
                    <a:off x="5510453" y="4308610"/>
                    <a:ext cx="499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9491A290-F280-284A-95F0-F9E3F3E41B13}"/>
                      </a:ext>
                    </a:extLst>
                  </p:cNvPr>
                  <p:cNvSpPr txBox="1"/>
                  <p:nvPr/>
                </p:nvSpPr>
                <p:spPr>
                  <a:xfrm>
                    <a:off x="7510936" y="4039717"/>
                    <a:ext cx="543739" cy="307777"/>
                  </a:xfrm>
                  <a:prstGeom prst="rect">
                    <a:avLst/>
                  </a:prstGeom>
                  <a:noFill/>
                </p:spPr>
                <p:txBody>
                  <a:bodyPr wrap="none" rtlCol="0">
                    <a:spAutoFit/>
                  </a:bodyPr>
                  <a:lstStyle/>
                  <a:p>
                    <a:r>
                      <a:rPr kumimoji="1" lang="zh-CN" altLang="en-US" sz="1400" dirty="0">
                        <a:latin typeface="Microsoft YaHei" panose="020B0503020204020204" pitchFamily="34" charset="-122"/>
                        <a:ea typeface="Microsoft YaHei" panose="020B0503020204020204" pitchFamily="34" charset="-122"/>
                      </a:rPr>
                      <a:t>匹配</a:t>
                    </a:r>
                  </a:p>
                </p:txBody>
              </p:sp>
            </p:grpSp>
          </p:grpSp>
          <p:cxnSp>
            <p:nvCxnSpPr>
              <p:cNvPr id="48" name="直线箭头连接符 47">
                <a:extLst>
                  <a:ext uri="{FF2B5EF4-FFF2-40B4-BE49-F238E27FC236}">
                    <a16:creationId xmlns:a16="http://schemas.microsoft.com/office/drawing/2014/main" id="{743D0357-9C9C-B54F-8F5A-1FB73192E5B8}"/>
                  </a:ext>
                </a:extLst>
              </p:cNvPr>
              <p:cNvCxnSpPr/>
              <p:nvPr/>
            </p:nvCxnSpPr>
            <p:spPr>
              <a:xfrm flipH="1">
                <a:off x="2444057" y="2200509"/>
                <a:ext cx="700276" cy="483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1339AA0D-E9BE-8446-B11D-9136A1880A25}"/>
                  </a:ext>
                </a:extLst>
              </p:cNvPr>
              <p:cNvCxnSpPr>
                <a:cxnSpLocks/>
              </p:cNvCxnSpPr>
              <p:nvPr/>
            </p:nvCxnSpPr>
            <p:spPr>
              <a:xfrm>
                <a:off x="5829655" y="2180388"/>
                <a:ext cx="733267" cy="307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8" name="矩形 57">
              <a:extLst>
                <a:ext uri="{FF2B5EF4-FFF2-40B4-BE49-F238E27FC236}">
                  <a16:creationId xmlns:a16="http://schemas.microsoft.com/office/drawing/2014/main" id="{BFD1A527-D44F-5A43-BC4F-35F1001AEBFD}"/>
                </a:ext>
              </a:extLst>
            </p:cNvPr>
            <p:cNvSpPr/>
            <p:nvPr/>
          </p:nvSpPr>
          <p:spPr>
            <a:xfrm>
              <a:off x="2850866" y="4032932"/>
              <a:ext cx="1192375" cy="389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原始数据</a:t>
              </a:r>
            </a:p>
          </p:txBody>
        </p:sp>
        <p:sp>
          <p:nvSpPr>
            <p:cNvPr id="59" name="文本框 58">
              <a:extLst>
                <a:ext uri="{FF2B5EF4-FFF2-40B4-BE49-F238E27FC236}">
                  <a16:creationId xmlns:a16="http://schemas.microsoft.com/office/drawing/2014/main" id="{75AA23FE-2FEF-A84D-92BA-1617E86A7447}"/>
                </a:ext>
              </a:extLst>
            </p:cNvPr>
            <p:cNvSpPr txBox="1"/>
            <p:nvPr/>
          </p:nvSpPr>
          <p:spPr>
            <a:xfrm>
              <a:off x="2243138" y="2657475"/>
              <a:ext cx="543739" cy="307777"/>
            </a:xfrm>
            <a:prstGeom prst="rect">
              <a:avLst/>
            </a:prstGeom>
            <a:noFill/>
          </p:spPr>
          <p:txBody>
            <a:bodyPr wrap="none" rtlCol="0">
              <a:spAutoFit/>
            </a:bodyPr>
            <a:lstStyle/>
            <a:p>
              <a:r>
                <a:rPr kumimoji="1" lang="zh-CN" altLang="en-US" sz="1400" dirty="0">
                  <a:latin typeface="Microsoft YaHei" panose="020B0503020204020204" pitchFamily="34" charset="-122"/>
                  <a:ea typeface="Microsoft YaHei" panose="020B0503020204020204" pitchFamily="34" charset="-122"/>
                </a:rPr>
                <a:t>训练</a:t>
              </a:r>
            </a:p>
          </p:txBody>
        </p:sp>
        <p:sp>
          <p:nvSpPr>
            <p:cNvPr id="61" name="矩形 60">
              <a:extLst>
                <a:ext uri="{FF2B5EF4-FFF2-40B4-BE49-F238E27FC236}">
                  <a16:creationId xmlns:a16="http://schemas.microsoft.com/office/drawing/2014/main" id="{12E81DB6-50E3-FD47-8BBF-A07FE3BF0978}"/>
                </a:ext>
              </a:extLst>
            </p:cNvPr>
            <p:cNvSpPr/>
            <p:nvPr/>
          </p:nvSpPr>
          <p:spPr>
            <a:xfrm>
              <a:off x="3100388" y="1818420"/>
              <a:ext cx="1643062" cy="839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Microsoft YaHei" panose="020B0503020204020204" pitchFamily="34" charset="-122"/>
                  <a:ea typeface="Microsoft YaHei" panose="020B0503020204020204" pitchFamily="34" charset="-122"/>
                </a:rPr>
                <a:t>测试集</a:t>
              </a:r>
              <a:endParaRPr kumimoji="1" lang="en-US" altLang="zh-CN" sz="1400" dirty="0">
                <a:latin typeface="Microsoft YaHei" panose="020B0503020204020204" pitchFamily="34" charset="-122"/>
                <a:ea typeface="Microsoft YaHei" panose="020B0503020204020204" pitchFamily="34" charset="-122"/>
              </a:endParaRPr>
            </a:p>
            <a:p>
              <a:pPr algn="ctr"/>
              <a:r>
                <a:rPr kumimoji="1" lang="zh-CN" altLang="en-US" sz="1400" dirty="0">
                  <a:latin typeface="Microsoft YaHei" panose="020B0503020204020204" pitchFamily="34" charset="-122"/>
                  <a:ea typeface="Microsoft YaHei" panose="020B0503020204020204" pitchFamily="34" charset="-122"/>
                </a:rPr>
                <a:t>外部数据（如清华语料）</a:t>
              </a:r>
            </a:p>
          </p:txBody>
        </p:sp>
      </p:grpSp>
      <p:cxnSp>
        <p:nvCxnSpPr>
          <p:cNvPr id="64" name="直线连接符 63">
            <a:extLst>
              <a:ext uri="{FF2B5EF4-FFF2-40B4-BE49-F238E27FC236}">
                <a16:creationId xmlns:a16="http://schemas.microsoft.com/office/drawing/2014/main" id="{3544A397-C503-4348-BD09-3C26F3E3205D}"/>
              </a:ext>
            </a:extLst>
          </p:cNvPr>
          <p:cNvCxnSpPr>
            <a:cxnSpLocks/>
          </p:cNvCxnSpPr>
          <p:nvPr/>
        </p:nvCxnSpPr>
        <p:spPr>
          <a:xfrm>
            <a:off x="4043241" y="2657475"/>
            <a:ext cx="0" cy="4179769"/>
          </a:xfrm>
          <a:prstGeom prst="line">
            <a:avLst/>
          </a:prstGeom>
        </p:spPr>
        <p:style>
          <a:lnRef idx="1">
            <a:schemeClr val="accent1"/>
          </a:lnRef>
          <a:fillRef idx="0">
            <a:schemeClr val="accent1"/>
          </a:fillRef>
          <a:effectRef idx="0">
            <a:schemeClr val="accent1"/>
          </a:effectRef>
          <a:fontRef idx="minor">
            <a:schemeClr val="tx1"/>
          </a:fontRef>
        </p:style>
      </p:cxnSp>
      <p:sp>
        <p:nvSpPr>
          <p:cNvPr id="66" name="框架 65">
            <a:extLst>
              <a:ext uri="{FF2B5EF4-FFF2-40B4-BE49-F238E27FC236}">
                <a16:creationId xmlns:a16="http://schemas.microsoft.com/office/drawing/2014/main" id="{473933B2-B479-044A-A819-439DF2D8D49F}"/>
              </a:ext>
            </a:extLst>
          </p:cNvPr>
          <p:cNvSpPr/>
          <p:nvPr/>
        </p:nvSpPr>
        <p:spPr>
          <a:xfrm>
            <a:off x="1399167" y="6212502"/>
            <a:ext cx="1209503" cy="47930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8" name="文本框 67">
            <a:extLst>
              <a:ext uri="{FF2B5EF4-FFF2-40B4-BE49-F238E27FC236}">
                <a16:creationId xmlns:a16="http://schemas.microsoft.com/office/drawing/2014/main" id="{2AA16412-F929-0D4D-8465-B7C9C0C270CF}"/>
              </a:ext>
            </a:extLst>
          </p:cNvPr>
          <p:cNvSpPr txBox="1"/>
          <p:nvPr/>
        </p:nvSpPr>
        <p:spPr>
          <a:xfrm>
            <a:off x="1449920" y="6284699"/>
            <a:ext cx="1107996"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模型召回</a:t>
            </a:r>
          </a:p>
        </p:txBody>
      </p:sp>
      <p:sp>
        <p:nvSpPr>
          <p:cNvPr id="69" name="框架 68">
            <a:extLst>
              <a:ext uri="{FF2B5EF4-FFF2-40B4-BE49-F238E27FC236}">
                <a16:creationId xmlns:a16="http://schemas.microsoft.com/office/drawing/2014/main" id="{887F8858-CDF0-8746-826B-061191BB1240}"/>
              </a:ext>
            </a:extLst>
          </p:cNvPr>
          <p:cNvSpPr/>
          <p:nvPr/>
        </p:nvSpPr>
        <p:spPr>
          <a:xfrm>
            <a:off x="5016385" y="6229712"/>
            <a:ext cx="2159229" cy="47930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1" name="文本框 20">
            <a:extLst>
              <a:ext uri="{FF2B5EF4-FFF2-40B4-BE49-F238E27FC236}">
                <a16:creationId xmlns:a16="http://schemas.microsoft.com/office/drawing/2014/main" id="{DE815515-EF1C-3C4A-AAE4-A6C52D1CAF17}"/>
              </a:ext>
            </a:extLst>
          </p:cNvPr>
          <p:cNvSpPr txBox="1"/>
          <p:nvPr/>
        </p:nvSpPr>
        <p:spPr>
          <a:xfrm>
            <a:off x="9648327" y="6267489"/>
            <a:ext cx="2262158"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特征召回（特征词）</a:t>
            </a:r>
          </a:p>
        </p:txBody>
      </p:sp>
      <p:grpSp>
        <p:nvGrpSpPr>
          <p:cNvPr id="40" name="组合 39">
            <a:extLst>
              <a:ext uri="{FF2B5EF4-FFF2-40B4-BE49-F238E27FC236}">
                <a16:creationId xmlns:a16="http://schemas.microsoft.com/office/drawing/2014/main" id="{8521D8D0-8054-F442-A4A1-6EE8E9D9B05D}"/>
              </a:ext>
            </a:extLst>
          </p:cNvPr>
          <p:cNvGrpSpPr/>
          <p:nvPr/>
        </p:nvGrpSpPr>
        <p:grpSpPr>
          <a:xfrm>
            <a:off x="5016385" y="2118360"/>
            <a:ext cx="7242334" cy="4695364"/>
            <a:chOff x="5016385" y="2118360"/>
            <a:chExt cx="7242334" cy="4695364"/>
          </a:xfrm>
        </p:grpSpPr>
        <p:sp>
          <p:nvSpPr>
            <p:cNvPr id="12" name="文本框 11">
              <a:extLst>
                <a:ext uri="{FF2B5EF4-FFF2-40B4-BE49-F238E27FC236}">
                  <a16:creationId xmlns:a16="http://schemas.microsoft.com/office/drawing/2014/main" id="{BD14E2EE-0789-414B-89F9-56F11E432DFA}"/>
                </a:ext>
              </a:extLst>
            </p:cNvPr>
            <p:cNvSpPr txBox="1"/>
            <p:nvPr/>
          </p:nvSpPr>
          <p:spPr>
            <a:xfrm>
              <a:off x="9824364" y="2854972"/>
              <a:ext cx="2367636"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特征选择（</a:t>
              </a:r>
              <a:r>
                <a:rPr kumimoji="1" lang="en-US" altLang="zh-CN" dirty="0">
                  <a:latin typeface="Microsoft YaHei" panose="020B0503020204020204" pitchFamily="34" charset="-122"/>
                  <a:ea typeface="Microsoft YaHei" panose="020B0503020204020204" pitchFamily="34" charset="-122"/>
                </a:rPr>
                <a:t>chi</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test</a:t>
              </a:r>
              <a:r>
                <a:rPr kumimoji="1" lang="zh-CN" altLang="en-US" dirty="0">
                  <a:latin typeface="Microsoft YaHei" panose="020B0503020204020204" pitchFamily="34" charset="-122"/>
                  <a:ea typeface="Microsoft YaHei" panose="020B0503020204020204" pitchFamily="34" charset="-122"/>
                </a:rPr>
                <a:t>）</a:t>
              </a:r>
              <a:endParaRPr kumimoji="1" lang="en-US" altLang="zh-CN" dirty="0">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34FA9795-C9E9-6D41-98BC-A2FCF247008A}"/>
                </a:ext>
              </a:extLst>
            </p:cNvPr>
            <p:cNvSpPr txBox="1"/>
            <p:nvPr/>
          </p:nvSpPr>
          <p:spPr>
            <a:xfrm>
              <a:off x="9824364" y="4104307"/>
              <a:ext cx="1843453" cy="369332"/>
            </a:xfrm>
            <a:prstGeom prst="rect">
              <a:avLst/>
            </a:prstGeom>
            <a:noFill/>
          </p:spPr>
          <p:txBody>
            <a:bodyPr wrap="none" rtlCol="0">
              <a:spAutoFit/>
            </a:bodyPr>
            <a:lstStyle/>
            <a:p>
              <a:r>
                <a:rPr lang="en-US" altLang="zh-CN" dirty="0" err="1">
                  <a:solidFill>
                    <a:srgbClr val="1A1A1A"/>
                  </a:solidFill>
                  <a:latin typeface="Microsoft YaHei" panose="020B0503020204020204" pitchFamily="34" charset="-122"/>
                  <a:ea typeface="Microsoft YaHei" panose="020B0503020204020204" pitchFamily="34" charset="-122"/>
                </a:rPr>
                <a:t>topk</a:t>
              </a:r>
              <a:r>
                <a:rPr lang="zh-CN" altLang="en-US" dirty="0">
                  <a:solidFill>
                    <a:srgbClr val="1A1A1A"/>
                  </a:solidFill>
                  <a:latin typeface="Microsoft YaHei" panose="020B0503020204020204" pitchFamily="34" charset="-122"/>
                  <a:ea typeface="Microsoft YaHei" panose="020B0503020204020204" pitchFamily="34" charset="-122"/>
                </a:rPr>
                <a:t>特征词集合</a:t>
              </a:r>
              <a:endParaRPr kumimoji="1" lang="zh-CN" altLang="en-US" dirty="0">
                <a:latin typeface="Microsoft YaHei" panose="020B0503020204020204" pitchFamily="34" charset="-122"/>
                <a:ea typeface="Microsoft YaHei" panose="020B0503020204020204" pitchFamily="34" charset="-122"/>
              </a:endParaRPr>
            </a:p>
          </p:txBody>
        </p:sp>
        <p:cxnSp>
          <p:nvCxnSpPr>
            <p:cNvPr id="43" name="直线连接符 42">
              <a:extLst>
                <a:ext uri="{FF2B5EF4-FFF2-40B4-BE49-F238E27FC236}">
                  <a16:creationId xmlns:a16="http://schemas.microsoft.com/office/drawing/2014/main" id="{7B9CE2C5-6B0F-424E-AA29-0EE30D72CF21}"/>
                </a:ext>
              </a:extLst>
            </p:cNvPr>
            <p:cNvCxnSpPr>
              <a:cxnSpLocks/>
            </p:cNvCxnSpPr>
            <p:nvPr/>
          </p:nvCxnSpPr>
          <p:spPr>
            <a:xfrm>
              <a:off x="9255321" y="2633955"/>
              <a:ext cx="0" cy="4179769"/>
            </a:xfrm>
            <a:prstGeom prst="line">
              <a:avLst/>
            </a:prstGeom>
          </p:spPr>
          <p:style>
            <a:lnRef idx="1">
              <a:schemeClr val="accent1"/>
            </a:lnRef>
            <a:fillRef idx="0">
              <a:schemeClr val="accent1"/>
            </a:fillRef>
            <a:effectRef idx="0">
              <a:schemeClr val="accent1"/>
            </a:effectRef>
            <a:fontRef idx="minor">
              <a:schemeClr val="tx1"/>
            </a:fontRef>
          </p:style>
        </p:cxnSp>
        <p:sp>
          <p:nvSpPr>
            <p:cNvPr id="46" name="框架 45">
              <a:extLst>
                <a:ext uri="{FF2B5EF4-FFF2-40B4-BE49-F238E27FC236}">
                  <a16:creationId xmlns:a16="http://schemas.microsoft.com/office/drawing/2014/main" id="{A17BC5E7-4216-4B4A-9F74-43C2804EA00B}"/>
                </a:ext>
              </a:extLst>
            </p:cNvPr>
            <p:cNvSpPr/>
            <p:nvPr/>
          </p:nvSpPr>
          <p:spPr>
            <a:xfrm>
              <a:off x="9662465" y="6174725"/>
              <a:ext cx="2159229" cy="47930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25" name="直线箭头连接符 24">
              <a:extLst>
                <a:ext uri="{FF2B5EF4-FFF2-40B4-BE49-F238E27FC236}">
                  <a16:creationId xmlns:a16="http://schemas.microsoft.com/office/drawing/2014/main" id="{798A8951-44DA-0147-999F-E6FE0595FEB7}"/>
                </a:ext>
              </a:extLst>
            </p:cNvPr>
            <p:cNvCxnSpPr/>
            <p:nvPr/>
          </p:nvCxnSpPr>
          <p:spPr>
            <a:xfrm>
              <a:off x="10576560" y="3267033"/>
              <a:ext cx="0" cy="765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750B9070-3A6C-5F44-9F25-572BC7863EC8}"/>
                </a:ext>
              </a:extLst>
            </p:cNvPr>
            <p:cNvSpPr txBox="1"/>
            <p:nvPr/>
          </p:nvSpPr>
          <p:spPr>
            <a:xfrm>
              <a:off x="10672066" y="3187252"/>
              <a:ext cx="1586653" cy="954107"/>
            </a:xfrm>
            <a:prstGeom prst="rect">
              <a:avLst/>
            </a:prstGeom>
            <a:noFill/>
          </p:spPr>
          <p:txBody>
            <a:bodyPr wrap="none" rtlCol="0">
              <a:spAutoFit/>
            </a:bodyPr>
            <a:lstStyle/>
            <a:p>
              <a:r>
                <a:rPr kumimoji="1" lang="en-US" altLang="zh-CN" sz="1400" dirty="0">
                  <a:latin typeface="Microsoft YaHei" panose="020B0503020204020204" pitchFamily="34" charset="-122"/>
                  <a:ea typeface="Microsoft YaHei" panose="020B0503020204020204" pitchFamily="34" charset="-122"/>
                </a:rPr>
                <a:t>Mean</a:t>
              </a:r>
            </a:p>
            <a:p>
              <a:r>
                <a:rPr kumimoji="1" lang="en-US" altLang="zh-CN" sz="1400" dirty="0">
                  <a:latin typeface="Microsoft YaHei" panose="020B0503020204020204" pitchFamily="34" charset="-122"/>
                  <a:ea typeface="Microsoft YaHei" panose="020B0503020204020204" pitchFamily="34" charset="-122"/>
                </a:rPr>
                <a:t>Max</a:t>
              </a:r>
            </a:p>
            <a:p>
              <a:r>
                <a:rPr lang="en" altLang="zh-CN" sz="1400" i="1" dirty="0">
                  <a:solidFill>
                    <a:srgbClr val="1A1A1A"/>
                  </a:solidFill>
                  <a:latin typeface="Microsoft YaHei" panose="020B0503020204020204" pitchFamily="34" charset="-122"/>
                  <a:ea typeface="Microsoft YaHei" panose="020B0503020204020204" pitchFamily="34" charset="-122"/>
                </a:rPr>
                <a:t>LR</a:t>
              </a:r>
              <a:r>
                <a:rPr lang="zh-CN" altLang="en-US" sz="1400" i="1" dirty="0">
                  <a:solidFill>
                    <a:srgbClr val="1A1A1A"/>
                  </a:solidFill>
                  <a:latin typeface="Microsoft YaHei" panose="020B0503020204020204" pitchFamily="34" charset="-122"/>
                  <a:ea typeface="Microsoft YaHei" panose="020B0503020204020204" pitchFamily="34" charset="-122"/>
                </a:rPr>
                <a:t>和</a:t>
              </a:r>
              <a:r>
                <a:rPr lang="en" altLang="zh-CN" sz="1400" i="1" dirty="0">
                  <a:solidFill>
                    <a:srgbClr val="1A1A1A"/>
                  </a:solidFill>
                  <a:latin typeface="Microsoft YaHei" panose="020B0503020204020204" pitchFamily="34" charset="-122"/>
                  <a:ea typeface="Microsoft YaHei" panose="020B0503020204020204" pitchFamily="34" charset="-122"/>
                </a:rPr>
                <a:t>GBDT</a:t>
              </a:r>
              <a:r>
                <a:rPr lang="zh-CN" altLang="en-US" sz="1400" i="1" dirty="0">
                  <a:solidFill>
                    <a:srgbClr val="1A1A1A"/>
                  </a:solidFill>
                  <a:latin typeface="Microsoft YaHei" panose="020B0503020204020204" pitchFamily="34" charset="-122"/>
                  <a:ea typeface="Microsoft YaHei" panose="020B0503020204020204" pitchFamily="34" charset="-122"/>
                </a:rPr>
                <a:t>的特征</a:t>
              </a:r>
              <a:endParaRPr lang="en-US" altLang="zh-CN" sz="1400" i="1" dirty="0">
                <a:solidFill>
                  <a:srgbClr val="1A1A1A"/>
                </a:solidFill>
                <a:latin typeface="Microsoft YaHei" panose="020B0503020204020204" pitchFamily="34" charset="-122"/>
                <a:ea typeface="Microsoft YaHei" panose="020B0503020204020204" pitchFamily="34" charset="-122"/>
              </a:endParaRPr>
            </a:p>
            <a:p>
              <a:r>
                <a:rPr lang="zh-CN" altLang="en-US" sz="1400" i="1" dirty="0">
                  <a:solidFill>
                    <a:srgbClr val="1A1A1A"/>
                  </a:solidFill>
                  <a:latin typeface="Microsoft YaHei" panose="020B0503020204020204" pitchFamily="34" charset="-122"/>
                  <a:ea typeface="Microsoft YaHei" panose="020B0503020204020204" pitchFamily="34" charset="-122"/>
                </a:rPr>
                <a:t>组合</a:t>
              </a:r>
              <a:endParaRPr kumimoji="1" lang="en-US" altLang="zh-CN" sz="1400" dirty="0">
                <a:latin typeface="Microsoft YaHei" panose="020B0503020204020204" pitchFamily="34" charset="-122"/>
                <a:ea typeface="Microsoft YaHei" panose="020B0503020204020204" pitchFamily="34" charset="-122"/>
              </a:endParaRPr>
            </a:p>
          </p:txBody>
        </p:sp>
        <p:cxnSp>
          <p:nvCxnSpPr>
            <p:cNvPr id="29" name="直线箭头连接符 28">
              <a:extLst>
                <a:ext uri="{FF2B5EF4-FFF2-40B4-BE49-F238E27FC236}">
                  <a16:creationId xmlns:a16="http://schemas.microsoft.com/office/drawing/2014/main" id="{E3991D56-C6AE-C44C-AD1C-73DB88CD8073}"/>
                </a:ext>
              </a:extLst>
            </p:cNvPr>
            <p:cNvCxnSpPr/>
            <p:nvPr/>
          </p:nvCxnSpPr>
          <p:spPr>
            <a:xfrm>
              <a:off x="10576560" y="4620399"/>
              <a:ext cx="0" cy="664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84D87B5F-BEAD-2146-9129-6F22A360B038}"/>
                </a:ext>
              </a:extLst>
            </p:cNvPr>
            <p:cNvSpPr txBox="1"/>
            <p:nvPr/>
          </p:nvSpPr>
          <p:spPr>
            <a:xfrm>
              <a:off x="9715045" y="5285232"/>
              <a:ext cx="1619984" cy="409421"/>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质量较高的语料</a:t>
              </a:r>
            </a:p>
          </p:txBody>
        </p:sp>
        <p:cxnSp>
          <p:nvCxnSpPr>
            <p:cNvPr id="34" name="直线箭头连接符 33">
              <a:extLst>
                <a:ext uri="{FF2B5EF4-FFF2-40B4-BE49-F238E27FC236}">
                  <a16:creationId xmlns:a16="http://schemas.microsoft.com/office/drawing/2014/main" id="{0D7A02E1-3EDA-8A47-B41D-A9BA5733C4DD}"/>
                </a:ext>
              </a:extLst>
            </p:cNvPr>
            <p:cNvCxnSpPr/>
            <p:nvPr/>
          </p:nvCxnSpPr>
          <p:spPr>
            <a:xfrm>
              <a:off x="5016385" y="2118360"/>
              <a:ext cx="5219113" cy="642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E417E1E0-87A2-E943-9E56-A28476DD3DEB}"/>
                </a:ext>
              </a:extLst>
            </p:cNvPr>
            <p:cNvSpPr txBox="1"/>
            <p:nvPr/>
          </p:nvSpPr>
          <p:spPr>
            <a:xfrm>
              <a:off x="10656118" y="4770476"/>
              <a:ext cx="489226" cy="341184"/>
            </a:xfrm>
            <a:prstGeom prst="rect">
              <a:avLst/>
            </a:prstGeom>
            <a:noFill/>
          </p:spPr>
          <p:txBody>
            <a:bodyPr wrap="none" rtlCol="0">
              <a:spAutoFit/>
            </a:bodyPr>
            <a:lstStyle/>
            <a:p>
              <a:r>
                <a:rPr kumimoji="1" lang="zh-CN" altLang="en-US" sz="1400" dirty="0">
                  <a:latin typeface="Microsoft YaHei" panose="020B0503020204020204" pitchFamily="34" charset="-122"/>
                  <a:ea typeface="Microsoft YaHei" panose="020B0503020204020204" pitchFamily="34" charset="-122"/>
                </a:rPr>
                <a:t>筛选</a:t>
              </a:r>
            </a:p>
          </p:txBody>
        </p:sp>
      </p:grpSp>
      <p:sp>
        <p:nvSpPr>
          <p:cNvPr id="60" name="标题 5">
            <a:extLst>
              <a:ext uri="{FF2B5EF4-FFF2-40B4-BE49-F238E27FC236}">
                <a16:creationId xmlns:a16="http://schemas.microsoft.com/office/drawing/2014/main" id="{EFC070AE-2600-ED46-9B43-954C4F308411}"/>
              </a:ext>
            </a:extLst>
          </p:cNvPr>
          <p:cNvSpPr txBox="1">
            <a:spLocks/>
          </p:cNvSpPr>
          <p:nvPr/>
        </p:nvSpPr>
        <p:spPr>
          <a:xfrm>
            <a:off x="561861"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文本分类</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数据迭代</a:t>
            </a:r>
          </a:p>
        </p:txBody>
      </p:sp>
    </p:spTree>
    <p:extLst>
      <p:ext uri="{BB962C8B-B14F-4D97-AF65-F5344CB8AC3E}">
        <p14:creationId xmlns:p14="http://schemas.microsoft.com/office/powerpoint/2010/main" val="44980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4" name="标题 5">
            <a:extLst>
              <a:ext uri="{FF2B5EF4-FFF2-40B4-BE49-F238E27FC236}">
                <a16:creationId xmlns:a16="http://schemas.microsoft.com/office/drawing/2014/main" id="{D11EB650-5909-CD4B-811E-860ED63F596B}"/>
              </a:ext>
            </a:extLst>
          </p:cNvPr>
          <p:cNvSpPr txBox="1">
            <a:spLocks/>
          </p:cNvSpPr>
          <p:nvPr/>
        </p:nvSpPr>
        <p:spPr>
          <a:xfrm>
            <a:off x="540654"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文本分类</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数据去噪优化与数据补充</a:t>
            </a:r>
          </a:p>
        </p:txBody>
      </p:sp>
      <p:graphicFrame>
        <p:nvGraphicFramePr>
          <p:cNvPr id="7" name="图示 6">
            <a:extLst>
              <a:ext uri="{FF2B5EF4-FFF2-40B4-BE49-F238E27FC236}">
                <a16:creationId xmlns:a16="http://schemas.microsoft.com/office/drawing/2014/main" id="{8323D9B8-6F5B-B94E-9A2B-60379D5BC346}"/>
              </a:ext>
            </a:extLst>
          </p:cNvPr>
          <p:cNvGraphicFramePr/>
          <p:nvPr>
            <p:extLst>
              <p:ext uri="{D42A27DB-BD31-4B8C-83A1-F6EECF244321}">
                <p14:modId xmlns:p14="http://schemas.microsoft.com/office/powerpoint/2010/main" val="961332519"/>
              </p:ext>
            </p:extLst>
          </p:nvPr>
        </p:nvGraphicFramePr>
        <p:xfrm>
          <a:off x="346527" y="1096760"/>
          <a:ext cx="11498946" cy="54114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67342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4" name="标题 5">
            <a:extLst>
              <a:ext uri="{FF2B5EF4-FFF2-40B4-BE49-F238E27FC236}">
                <a16:creationId xmlns:a16="http://schemas.microsoft.com/office/drawing/2014/main" id="{D11EB650-5909-CD4B-811E-860ED63F596B}"/>
              </a:ext>
            </a:extLst>
          </p:cNvPr>
          <p:cNvSpPr txBox="1">
            <a:spLocks/>
          </p:cNvSpPr>
          <p:nvPr/>
        </p:nvSpPr>
        <p:spPr>
          <a:xfrm>
            <a:off x="540654"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文本分类</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常见模型</a:t>
            </a:r>
          </a:p>
        </p:txBody>
      </p:sp>
      <p:sp>
        <p:nvSpPr>
          <p:cNvPr id="5" name="文本框 4">
            <a:extLst>
              <a:ext uri="{FF2B5EF4-FFF2-40B4-BE49-F238E27FC236}">
                <a16:creationId xmlns:a16="http://schemas.microsoft.com/office/drawing/2014/main" id="{4B6B962A-DB06-4A4E-A94B-47EFF13521C8}"/>
              </a:ext>
            </a:extLst>
          </p:cNvPr>
          <p:cNvSpPr txBox="1"/>
          <p:nvPr/>
        </p:nvSpPr>
        <p:spPr>
          <a:xfrm>
            <a:off x="1341120" y="1278896"/>
            <a:ext cx="415498" cy="369332"/>
          </a:xfrm>
          <a:prstGeom prst="rect">
            <a:avLst/>
          </a:prstGeom>
          <a:noFill/>
        </p:spPr>
        <p:txBody>
          <a:bodyPr wrap="none" rtlCol="0">
            <a:spAutoFit/>
          </a:bodyPr>
          <a:lstStyle/>
          <a:p>
            <a:r>
              <a:rPr lang="zh-CN" altLang="en-US" dirty="0"/>
              <a:t>。</a:t>
            </a:r>
          </a:p>
        </p:txBody>
      </p:sp>
      <p:graphicFrame>
        <p:nvGraphicFramePr>
          <p:cNvPr id="7" name="图示 6">
            <a:extLst>
              <a:ext uri="{FF2B5EF4-FFF2-40B4-BE49-F238E27FC236}">
                <a16:creationId xmlns:a16="http://schemas.microsoft.com/office/drawing/2014/main" id="{220C19AA-CA9E-324B-9F58-5A1C2B5F8F39}"/>
              </a:ext>
            </a:extLst>
          </p:cNvPr>
          <p:cNvGraphicFramePr/>
          <p:nvPr>
            <p:extLst>
              <p:ext uri="{D42A27DB-BD31-4B8C-83A1-F6EECF244321}">
                <p14:modId xmlns:p14="http://schemas.microsoft.com/office/powerpoint/2010/main" val="1827054299"/>
              </p:ext>
            </p:extLst>
          </p:nvPr>
        </p:nvGraphicFramePr>
        <p:xfrm>
          <a:off x="980440" y="1089493"/>
          <a:ext cx="10670906"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9133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4" name="标题 5">
            <a:extLst>
              <a:ext uri="{FF2B5EF4-FFF2-40B4-BE49-F238E27FC236}">
                <a16:creationId xmlns:a16="http://schemas.microsoft.com/office/drawing/2014/main" id="{D11EB650-5909-CD4B-811E-860ED63F596B}"/>
              </a:ext>
            </a:extLst>
          </p:cNvPr>
          <p:cNvSpPr txBox="1">
            <a:spLocks/>
          </p:cNvSpPr>
          <p:nvPr/>
        </p:nvSpPr>
        <p:spPr>
          <a:xfrm>
            <a:off x="540654"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文本分类</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常见模型</a:t>
            </a:r>
          </a:p>
        </p:txBody>
      </p:sp>
      <p:sp>
        <p:nvSpPr>
          <p:cNvPr id="2" name="文本框 1">
            <a:extLst>
              <a:ext uri="{FF2B5EF4-FFF2-40B4-BE49-F238E27FC236}">
                <a16:creationId xmlns:a16="http://schemas.microsoft.com/office/drawing/2014/main" id="{9433B5A8-813E-FB4A-84AA-FE0AA2BC8C34}"/>
              </a:ext>
            </a:extLst>
          </p:cNvPr>
          <p:cNvSpPr txBox="1"/>
          <p:nvPr/>
        </p:nvSpPr>
        <p:spPr>
          <a:xfrm>
            <a:off x="774534" y="1208589"/>
            <a:ext cx="2646878" cy="369332"/>
          </a:xfrm>
          <a:prstGeom prst="rect">
            <a:avLst/>
          </a:prstGeom>
          <a:noFill/>
        </p:spPr>
        <p:txBody>
          <a:bodyPr wrap="none" rtlCol="0">
            <a:spAutoFit/>
          </a:bodyPr>
          <a:lstStyle/>
          <a:p>
            <a:r>
              <a:rPr kumimoji="1" lang="en-US" altLang="zh-CN" dirty="0" err="1"/>
              <a:t>FastText</a:t>
            </a:r>
            <a:r>
              <a:rPr kumimoji="1" lang="zh-CN" altLang="en-US" dirty="0"/>
              <a:t>（</a:t>
            </a:r>
            <a:r>
              <a:rPr kumimoji="1" lang="en-US" altLang="zh-CN" dirty="0"/>
              <a:t>Baseline</a:t>
            </a:r>
            <a:r>
              <a:rPr kumimoji="1" lang="zh-CN" altLang="en-US" dirty="0"/>
              <a:t>算法）</a:t>
            </a:r>
          </a:p>
        </p:txBody>
      </p:sp>
      <p:pic>
        <p:nvPicPr>
          <p:cNvPr id="11" name="Picture 2">
            <a:extLst>
              <a:ext uri="{FF2B5EF4-FFF2-40B4-BE49-F238E27FC236}">
                <a16:creationId xmlns:a16="http://schemas.microsoft.com/office/drawing/2014/main" id="{41810341-5663-D64F-8AEC-7DD9B06E47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5353" y="2511034"/>
            <a:ext cx="4594124" cy="297687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0FBB388-5F74-AB43-84C6-2D6F27E387FE}"/>
              </a:ext>
            </a:extLst>
          </p:cNvPr>
          <p:cNvSpPr txBox="1"/>
          <p:nvPr/>
        </p:nvSpPr>
        <p:spPr>
          <a:xfrm>
            <a:off x="6804375" y="2860342"/>
            <a:ext cx="5016083" cy="1754326"/>
          </a:xfrm>
          <a:prstGeom prst="rect">
            <a:avLst/>
          </a:prstGeom>
          <a:noFill/>
        </p:spPr>
        <p:txBody>
          <a:bodyPr wrap="square" rtlCol="0">
            <a:spAutoFit/>
          </a:bodyPr>
          <a:lstStyle/>
          <a:p>
            <a:pPr marL="285750" indent="-285750">
              <a:buFont typeface="Arial" panose="020B0604020202020204" pitchFamily="34" charset="0"/>
              <a:buChar char="•"/>
            </a:pPr>
            <a:r>
              <a:rPr lang="en" altLang="zh-CN" dirty="0" err="1">
                <a:latin typeface="Microsoft YaHei" panose="020B0503020204020204" pitchFamily="34" charset="-122"/>
                <a:ea typeface="Microsoft YaHei" panose="020B0503020204020204" pitchFamily="34" charset="-122"/>
              </a:rPr>
              <a:t>Fasttext</a:t>
            </a:r>
            <a:r>
              <a:rPr lang="zh-CN" altLang="en-US" dirty="0">
                <a:latin typeface="Microsoft YaHei" panose="020B0503020204020204" pitchFamily="34" charset="-122"/>
                <a:ea typeface="Microsoft YaHei" panose="020B0503020204020204" pitchFamily="34" charset="-122"/>
              </a:rPr>
              <a:t>加入了一些</a:t>
            </a:r>
            <a:r>
              <a:rPr lang="en" altLang="zh-CN" dirty="0">
                <a:latin typeface="Microsoft YaHei" panose="020B0503020204020204" pitchFamily="34" charset="-122"/>
                <a:ea typeface="Microsoft YaHei" panose="020B0503020204020204" pitchFamily="34" charset="-122"/>
              </a:rPr>
              <a:t>n-gram</a:t>
            </a:r>
            <a:r>
              <a:rPr lang="zh-CN" altLang="en-US" dirty="0">
                <a:latin typeface="Microsoft YaHei" panose="020B0503020204020204" pitchFamily="34" charset="-122"/>
                <a:ea typeface="Microsoft YaHei" panose="020B0503020204020204" pitchFamily="34" charset="-122"/>
              </a:rPr>
              <a:t>特征的</a:t>
            </a:r>
            <a:r>
              <a:rPr lang="en" altLang="zh-CN" dirty="0">
                <a:latin typeface="Microsoft YaHei" panose="020B0503020204020204" pitchFamily="34" charset="-122"/>
                <a:ea typeface="Microsoft YaHei" panose="020B0503020204020204" pitchFamily="34" charset="-122"/>
              </a:rPr>
              <a:t>trick</a:t>
            </a:r>
            <a:r>
              <a:rPr lang="zh-CN" altLang="en-US" dirty="0">
                <a:latin typeface="Microsoft YaHei" panose="020B0503020204020204" pitchFamily="34" charset="-122"/>
                <a:ea typeface="Microsoft YaHei" panose="020B0503020204020204" pitchFamily="34" charset="-122"/>
              </a:rPr>
              <a:t>捕获局部序列信息，不必做过多的非线性变换</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特征组合即可捕获分类信息</a:t>
            </a:r>
            <a:endParaRPr kumimoji="1"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 altLang="zh-CN" dirty="0" err="1">
                <a:latin typeface="Microsoft YaHei" panose="020B0503020204020204" pitchFamily="34" charset="-122"/>
                <a:ea typeface="Microsoft YaHei" panose="020B0503020204020204" pitchFamily="34" charset="-122"/>
              </a:rPr>
              <a:t>Fasttext</a:t>
            </a:r>
            <a:r>
              <a:rPr lang="zh-CN" altLang="en-US" dirty="0">
                <a:latin typeface="Microsoft YaHei" panose="020B0503020204020204" pitchFamily="34" charset="-122"/>
                <a:ea typeface="Microsoft YaHei" panose="020B0503020204020204" pitchFamily="34" charset="-122"/>
              </a:rPr>
              <a:t>把句子中所有词向量进行平均</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某种意义上可以理解为只有一个</a:t>
            </a:r>
            <a:r>
              <a:rPr lang="en" altLang="zh-CN" dirty="0">
                <a:latin typeface="Microsoft YaHei" panose="020B0503020204020204" pitchFamily="34" charset="-122"/>
                <a:ea typeface="Microsoft YaHei" panose="020B0503020204020204" pitchFamily="34" charset="-122"/>
              </a:rPr>
              <a:t>avg pooling</a:t>
            </a:r>
            <a:r>
              <a:rPr lang="zh-CN" altLang="en-US" dirty="0">
                <a:latin typeface="Microsoft YaHei" panose="020B0503020204020204" pitchFamily="34" charset="-122"/>
                <a:ea typeface="Microsoft YaHei" panose="020B0503020204020204" pitchFamily="34" charset="-122"/>
              </a:rPr>
              <a:t>的特殊</a:t>
            </a:r>
            <a:r>
              <a:rPr lang="en" altLang="zh-CN" dirty="0">
                <a:latin typeface="Microsoft YaHei" panose="020B0503020204020204" pitchFamily="34" charset="-122"/>
                <a:ea typeface="Microsoft YaHei" panose="020B0503020204020204" pitchFamily="34" charset="-122"/>
              </a:rPr>
              <a:t>CNN</a:t>
            </a:r>
            <a:r>
              <a:rPr lang="zh-CN" altLang="en-US" dirty="0">
                <a:latin typeface="Microsoft YaHei" panose="020B0503020204020204" pitchFamily="34" charset="-122"/>
                <a:ea typeface="Microsoft YaHei" panose="020B0503020204020204" pitchFamily="34" charset="-122"/>
              </a:rPr>
              <a:t>，然后直接接</a:t>
            </a:r>
            <a:r>
              <a:rPr lang="en" altLang="zh-CN" dirty="0" err="1">
                <a:latin typeface="Microsoft YaHei" panose="020B0503020204020204" pitchFamily="34" charset="-122"/>
                <a:ea typeface="Microsoft YaHei" panose="020B0503020204020204" pitchFamily="34" charset="-122"/>
              </a:rPr>
              <a:t>softmax</a:t>
            </a:r>
            <a:endParaRPr lang="en"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41254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4" name="标题 5">
            <a:extLst>
              <a:ext uri="{FF2B5EF4-FFF2-40B4-BE49-F238E27FC236}">
                <a16:creationId xmlns:a16="http://schemas.microsoft.com/office/drawing/2014/main" id="{D11EB650-5909-CD4B-811E-860ED63F596B}"/>
              </a:ext>
            </a:extLst>
          </p:cNvPr>
          <p:cNvSpPr txBox="1">
            <a:spLocks/>
          </p:cNvSpPr>
          <p:nvPr/>
        </p:nvSpPr>
        <p:spPr>
          <a:xfrm>
            <a:off x="540654"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文本分类</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常见模型</a:t>
            </a:r>
          </a:p>
        </p:txBody>
      </p:sp>
      <p:sp>
        <p:nvSpPr>
          <p:cNvPr id="2" name="文本框 1">
            <a:extLst>
              <a:ext uri="{FF2B5EF4-FFF2-40B4-BE49-F238E27FC236}">
                <a16:creationId xmlns:a16="http://schemas.microsoft.com/office/drawing/2014/main" id="{9433B5A8-813E-FB4A-84AA-FE0AA2BC8C34}"/>
              </a:ext>
            </a:extLst>
          </p:cNvPr>
          <p:cNvSpPr txBox="1"/>
          <p:nvPr/>
        </p:nvSpPr>
        <p:spPr>
          <a:xfrm>
            <a:off x="774534" y="1208589"/>
            <a:ext cx="986937" cy="369332"/>
          </a:xfrm>
          <a:prstGeom prst="rect">
            <a:avLst/>
          </a:prstGeom>
          <a:noFill/>
        </p:spPr>
        <p:txBody>
          <a:bodyPr wrap="none" rtlCol="0">
            <a:spAutoFit/>
          </a:bodyPr>
          <a:lstStyle/>
          <a:p>
            <a:r>
              <a:rPr kumimoji="1" lang="en-US" altLang="zh-CN" dirty="0" err="1"/>
              <a:t>TextCNN</a:t>
            </a:r>
            <a:endParaRPr kumimoji="1" lang="zh-CN" altLang="en-US" dirty="0"/>
          </a:p>
        </p:txBody>
      </p:sp>
      <p:pic>
        <p:nvPicPr>
          <p:cNvPr id="1028" name="Picture 4" descr="preview">
            <a:extLst>
              <a:ext uri="{FF2B5EF4-FFF2-40B4-BE49-F238E27FC236}">
                <a16:creationId xmlns:a16="http://schemas.microsoft.com/office/drawing/2014/main" id="{B49A6008-8D41-B741-A5D9-19EBA0CAA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 y="1514410"/>
            <a:ext cx="5412422" cy="323800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B89E87A0-D17B-7F4C-B751-446255EBEFE7}"/>
              </a:ext>
            </a:extLst>
          </p:cNvPr>
          <p:cNvSpPr txBox="1"/>
          <p:nvPr/>
        </p:nvSpPr>
        <p:spPr>
          <a:xfrm>
            <a:off x="6110708" y="1208589"/>
            <a:ext cx="988540" cy="369332"/>
          </a:xfrm>
          <a:prstGeom prst="rect">
            <a:avLst/>
          </a:prstGeom>
          <a:noFill/>
        </p:spPr>
        <p:txBody>
          <a:bodyPr wrap="none" rtlCol="0">
            <a:spAutoFit/>
          </a:bodyPr>
          <a:lstStyle/>
          <a:p>
            <a:r>
              <a:rPr kumimoji="1" lang="en-US" altLang="zh-CN" dirty="0" err="1"/>
              <a:t>TextRNN</a:t>
            </a:r>
            <a:endParaRPr kumimoji="1" lang="zh-CN" altLang="en-US" dirty="0"/>
          </a:p>
        </p:txBody>
      </p:sp>
      <p:pic>
        <p:nvPicPr>
          <p:cNvPr id="2050" name="Picture 2">
            <a:extLst>
              <a:ext uri="{FF2B5EF4-FFF2-40B4-BE49-F238E27FC236}">
                <a16:creationId xmlns:a16="http://schemas.microsoft.com/office/drawing/2014/main" id="{7556932C-3471-B640-B382-AEFCB0D3A6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6037" y="2228520"/>
            <a:ext cx="5985309" cy="18745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1589465A-3464-2B45-ABB9-62CC868DF631}"/>
              </a:ext>
            </a:extLst>
          </p:cNvPr>
          <p:cNvSpPr/>
          <p:nvPr/>
        </p:nvSpPr>
        <p:spPr>
          <a:xfrm>
            <a:off x="-227855" y="4752419"/>
            <a:ext cx="6096000" cy="1846659"/>
          </a:xfrm>
          <a:prstGeom prst="rect">
            <a:avLst/>
          </a:prstGeom>
        </p:spPr>
        <p:txBody>
          <a:bodyPr>
            <a:spAutoFit/>
          </a:bodyPr>
          <a:lstStyle/>
          <a:p>
            <a:endParaRPr lang="en" altLang="zh-CN" dirty="0"/>
          </a:p>
          <a:p>
            <a:pPr marL="742950" lvl="1" indent="-285750">
              <a:buFont typeface="Arial" panose="020B0604020202020204" pitchFamily="34" charset="0"/>
              <a:buChar char="•"/>
            </a:pPr>
            <a:r>
              <a:rPr lang="en" altLang="zh-CN" sz="1600" dirty="0" err="1">
                <a:solidFill>
                  <a:srgbClr val="000000"/>
                </a:solidFill>
                <a:latin typeface="Microsoft YaHei" panose="020B0503020204020204" pitchFamily="34" charset="-122"/>
                <a:ea typeface="Microsoft YaHei" panose="020B0503020204020204" pitchFamily="34" charset="-122"/>
              </a:rPr>
              <a:t>Textcnn</a:t>
            </a:r>
            <a:r>
              <a:rPr lang="zh-CN" altLang="en-US" sz="1600" dirty="0">
                <a:solidFill>
                  <a:srgbClr val="000000"/>
                </a:solidFill>
                <a:latin typeface="Microsoft YaHei" panose="020B0503020204020204" pitchFamily="34" charset="-122"/>
                <a:ea typeface="Microsoft YaHei" panose="020B0503020204020204" pitchFamily="34" charset="-122"/>
              </a:rPr>
              <a:t>词向量特征</a:t>
            </a:r>
            <a:r>
              <a:rPr lang="en-US" altLang="zh-CN" sz="1600" dirty="0">
                <a:solidFill>
                  <a:srgbClr val="000000"/>
                </a:solidFill>
                <a:latin typeface="Microsoft YaHei" panose="020B0503020204020204" pitchFamily="34" charset="-122"/>
                <a:ea typeface="Microsoft YaHei" panose="020B0503020204020204" pitchFamily="34" charset="-122"/>
              </a:rPr>
              <a:t>(</a:t>
            </a:r>
            <a:r>
              <a:rPr lang="zh-CN" altLang="en-US" sz="1600" dirty="0">
                <a:solidFill>
                  <a:srgbClr val="000000"/>
                </a:solidFill>
                <a:latin typeface="Microsoft YaHei" panose="020B0503020204020204" pitchFamily="34" charset="-122"/>
                <a:ea typeface="Microsoft YaHei" panose="020B0503020204020204" pitchFamily="34" charset="-122"/>
              </a:rPr>
              <a:t>可以有</a:t>
            </a:r>
            <a:r>
              <a:rPr lang="en" altLang="zh-CN" sz="1600" dirty="0">
                <a:solidFill>
                  <a:srgbClr val="000000"/>
                </a:solidFill>
                <a:latin typeface="Microsoft YaHei" panose="020B0503020204020204" pitchFamily="34" charset="-122"/>
                <a:ea typeface="Microsoft YaHei" panose="020B0503020204020204" pitchFamily="34" charset="-122"/>
              </a:rPr>
              <a:t>static</a:t>
            </a:r>
            <a:r>
              <a:rPr lang="zh-CN" altLang="en-US" sz="1600" dirty="0">
                <a:solidFill>
                  <a:srgbClr val="000000"/>
                </a:solidFill>
                <a:latin typeface="Microsoft YaHei" panose="020B0503020204020204" pitchFamily="34" charset="-122"/>
                <a:ea typeface="Microsoft YaHei" panose="020B0503020204020204" pitchFamily="34" charset="-122"/>
              </a:rPr>
              <a:t>和</a:t>
            </a:r>
            <a:r>
              <a:rPr lang="en" altLang="zh-CN" sz="1600" dirty="0">
                <a:solidFill>
                  <a:srgbClr val="000000"/>
                </a:solidFill>
                <a:latin typeface="Microsoft YaHei" panose="020B0503020204020204" pitchFamily="34" charset="-122"/>
                <a:ea typeface="Microsoft YaHei" panose="020B0503020204020204" pitchFamily="34" charset="-122"/>
              </a:rPr>
              <a:t>non-static</a:t>
            </a:r>
            <a:r>
              <a:rPr lang="zh-CN" altLang="en-US" sz="1600" dirty="0">
                <a:solidFill>
                  <a:srgbClr val="000000"/>
                </a:solidFill>
                <a:latin typeface="Microsoft YaHei" panose="020B0503020204020204" pitchFamily="34" charset="-122"/>
                <a:ea typeface="Microsoft YaHei" panose="020B0503020204020204" pitchFamily="34" charset="-122"/>
              </a:rPr>
              <a:t>的方式</a:t>
            </a:r>
            <a:r>
              <a:rPr lang="en-US" altLang="zh-CN" sz="1600" dirty="0">
                <a:solidFill>
                  <a:srgbClr val="000000"/>
                </a:solidFill>
                <a:latin typeface="Microsoft YaHei" panose="020B0503020204020204" pitchFamily="34" charset="-122"/>
                <a:ea typeface="Microsoft YaHei" panose="020B0503020204020204" pitchFamily="34" charset="-122"/>
              </a:rPr>
              <a:t>)</a:t>
            </a:r>
          </a:p>
          <a:p>
            <a:pPr marL="742950" lvl="1" indent="-285750">
              <a:buFont typeface="Arial" panose="020B0604020202020204" pitchFamily="34" charset="0"/>
              <a:buChar char="•"/>
            </a:pPr>
            <a:r>
              <a:rPr lang="zh-CN" altLang="en-US" sz="1600" dirty="0">
                <a:solidFill>
                  <a:srgbClr val="000000"/>
                </a:solidFill>
                <a:latin typeface="Microsoft YaHei" panose="020B0503020204020204" pitchFamily="34" charset="-122"/>
                <a:ea typeface="Microsoft YaHei" panose="020B0503020204020204" pitchFamily="34" charset="-122"/>
              </a:rPr>
              <a:t>通道</a:t>
            </a:r>
            <a:r>
              <a:rPr lang="en-US" altLang="zh-CN" sz="1600" dirty="0">
                <a:solidFill>
                  <a:srgbClr val="000000"/>
                </a:solidFill>
                <a:latin typeface="Microsoft YaHei" panose="020B0503020204020204" pitchFamily="34" charset="-122"/>
                <a:ea typeface="Microsoft YaHei" panose="020B0503020204020204" pitchFamily="34" charset="-122"/>
              </a:rPr>
              <a:t>(</a:t>
            </a:r>
            <a:r>
              <a:rPr lang="zh-CN" altLang="en-US" sz="1600" dirty="0">
                <a:solidFill>
                  <a:srgbClr val="000000"/>
                </a:solidFill>
                <a:latin typeface="Microsoft YaHei" panose="020B0503020204020204" pitchFamily="34" charset="-122"/>
                <a:ea typeface="Microsoft YaHei" panose="020B0503020204020204" pitchFamily="34" charset="-122"/>
              </a:rPr>
              <a:t>一般采用不同的</a:t>
            </a:r>
            <a:r>
              <a:rPr lang="en" altLang="zh-CN" sz="1600" dirty="0">
                <a:solidFill>
                  <a:srgbClr val="000000"/>
                </a:solidFill>
                <a:latin typeface="Microsoft YaHei" panose="020B0503020204020204" pitchFamily="34" charset="-122"/>
                <a:ea typeface="Microsoft YaHei" panose="020B0503020204020204" pitchFamily="34" charset="-122"/>
              </a:rPr>
              <a:t>embedding</a:t>
            </a:r>
            <a:r>
              <a:rPr lang="zh-CN" altLang="en-US" sz="1600" dirty="0">
                <a:solidFill>
                  <a:srgbClr val="000000"/>
                </a:solidFill>
                <a:latin typeface="Microsoft YaHei" panose="020B0503020204020204" pitchFamily="34" charset="-122"/>
                <a:ea typeface="Microsoft YaHei" panose="020B0503020204020204" pitchFamily="34" charset="-122"/>
              </a:rPr>
              <a:t>方式</a:t>
            </a:r>
            <a:r>
              <a:rPr lang="en-US" altLang="zh-CN" sz="1600" dirty="0">
                <a:solidFill>
                  <a:srgbClr val="000000"/>
                </a:solidFill>
                <a:latin typeface="Microsoft YaHei" panose="020B0503020204020204" pitchFamily="34" charset="-122"/>
                <a:ea typeface="Microsoft YaHei" panose="020B0503020204020204" pitchFamily="34" charset="-122"/>
              </a:rPr>
              <a:t>(</a:t>
            </a:r>
            <a:r>
              <a:rPr lang="en" altLang="zh-CN" sz="1600" dirty="0">
                <a:solidFill>
                  <a:srgbClr val="000000"/>
                </a:solidFill>
                <a:latin typeface="Microsoft YaHei" panose="020B0503020204020204" pitchFamily="34" charset="-122"/>
                <a:ea typeface="Microsoft YaHei" panose="020B0503020204020204" pitchFamily="34" charset="-122"/>
              </a:rPr>
              <a:t>word2vec</a:t>
            </a:r>
            <a:r>
              <a:rPr lang="zh-CN" altLang="en-US" sz="1600" dirty="0">
                <a:solidFill>
                  <a:srgbClr val="000000"/>
                </a:solidFill>
                <a:latin typeface="Microsoft YaHei" panose="020B0503020204020204" pitchFamily="34" charset="-122"/>
                <a:ea typeface="Microsoft YaHei" panose="020B0503020204020204" pitchFamily="34" charset="-122"/>
              </a:rPr>
              <a:t>或</a:t>
            </a:r>
            <a:r>
              <a:rPr lang="en" altLang="zh-CN" sz="1600" dirty="0">
                <a:solidFill>
                  <a:srgbClr val="000000"/>
                </a:solidFill>
                <a:latin typeface="Microsoft YaHei" panose="020B0503020204020204" pitchFamily="34" charset="-122"/>
                <a:ea typeface="Microsoft YaHei" panose="020B0503020204020204" pitchFamily="34" charset="-122"/>
              </a:rPr>
              <a:t>glove),</a:t>
            </a:r>
            <a:r>
              <a:rPr lang="zh-CN" altLang="en-US" sz="1600" dirty="0">
                <a:solidFill>
                  <a:srgbClr val="000000"/>
                </a:solidFill>
                <a:latin typeface="Microsoft YaHei" panose="020B0503020204020204" pitchFamily="34" charset="-122"/>
                <a:ea typeface="Microsoft YaHei" panose="020B0503020204020204" pitchFamily="34" charset="-122"/>
              </a:rPr>
              <a:t>实践中常用静态词向量和</a:t>
            </a:r>
            <a:r>
              <a:rPr lang="en" altLang="zh-CN" sz="1600" dirty="0">
                <a:solidFill>
                  <a:srgbClr val="000000"/>
                </a:solidFill>
                <a:latin typeface="Microsoft YaHei" panose="020B0503020204020204" pitchFamily="34" charset="-122"/>
                <a:ea typeface="Microsoft YaHei" panose="020B0503020204020204" pitchFamily="34" charset="-122"/>
              </a:rPr>
              <a:t>fine-tuning</a:t>
            </a:r>
            <a:r>
              <a:rPr lang="zh-CN" altLang="en-US" sz="1600" dirty="0">
                <a:solidFill>
                  <a:srgbClr val="000000"/>
                </a:solidFill>
                <a:latin typeface="Microsoft YaHei" panose="020B0503020204020204" pitchFamily="34" charset="-122"/>
                <a:ea typeface="Microsoft YaHei" panose="020B0503020204020204" pitchFamily="34" charset="-122"/>
              </a:rPr>
              <a:t>词向量作为不同的</a:t>
            </a:r>
            <a:r>
              <a:rPr lang="en" altLang="zh-CN" sz="1600" dirty="0">
                <a:solidFill>
                  <a:srgbClr val="000000"/>
                </a:solidFill>
                <a:latin typeface="Microsoft YaHei" panose="020B0503020204020204" pitchFamily="34" charset="-122"/>
                <a:ea typeface="Microsoft YaHei" panose="020B0503020204020204" pitchFamily="34" charset="-122"/>
              </a:rPr>
              <a:t>channel)</a:t>
            </a:r>
          </a:p>
          <a:p>
            <a:pPr marL="742950" lvl="1" indent="-285750">
              <a:buFont typeface="Arial" panose="020B0604020202020204" pitchFamily="34" charset="0"/>
              <a:buChar char="•"/>
            </a:pPr>
            <a:r>
              <a:rPr lang="en" altLang="zh-CN" sz="1600" dirty="0">
                <a:solidFill>
                  <a:srgbClr val="000000"/>
                </a:solidFill>
                <a:latin typeface="Microsoft YaHei" panose="020B0503020204020204" pitchFamily="34" charset="-122"/>
                <a:ea typeface="Microsoft YaHei" panose="020B0503020204020204" pitchFamily="34" charset="-122"/>
              </a:rPr>
              <a:t>pooling(1-max-pooling</a:t>
            </a:r>
            <a:r>
              <a:rPr lang="zh-CN" altLang="en-US" sz="1600" dirty="0">
                <a:solidFill>
                  <a:srgbClr val="000000"/>
                </a:solidFill>
                <a:latin typeface="Microsoft YaHei" panose="020B0503020204020204" pitchFamily="34" charset="-122"/>
                <a:ea typeface="Microsoft YaHei" panose="020B0503020204020204" pitchFamily="34" charset="-122"/>
              </a:rPr>
              <a:t>或者</a:t>
            </a:r>
            <a:r>
              <a:rPr lang="en" altLang="zh-CN" sz="1600" dirty="0">
                <a:solidFill>
                  <a:srgbClr val="000000"/>
                </a:solidFill>
                <a:latin typeface="Microsoft YaHei" panose="020B0503020204020204" pitchFamily="34" charset="-122"/>
                <a:ea typeface="Microsoft YaHei" panose="020B0503020204020204" pitchFamily="34" charset="-122"/>
              </a:rPr>
              <a:t>k-max-pooling)</a:t>
            </a:r>
          </a:p>
          <a:p>
            <a:pPr marL="742950" lvl="1" indent="-285750">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缺点：难以捕捉长距离特征</a:t>
            </a:r>
          </a:p>
        </p:txBody>
      </p:sp>
      <p:sp>
        <p:nvSpPr>
          <p:cNvPr id="5" name="矩形 4">
            <a:extLst>
              <a:ext uri="{FF2B5EF4-FFF2-40B4-BE49-F238E27FC236}">
                <a16:creationId xmlns:a16="http://schemas.microsoft.com/office/drawing/2014/main" id="{CC7F40CD-EC12-8445-9CCF-9A05A347B384}"/>
              </a:ext>
            </a:extLst>
          </p:cNvPr>
          <p:cNvSpPr/>
          <p:nvPr/>
        </p:nvSpPr>
        <p:spPr>
          <a:xfrm>
            <a:off x="5982066" y="4737029"/>
            <a:ext cx="6096000" cy="1877437"/>
          </a:xfrm>
          <a:prstGeom prst="rect">
            <a:avLst/>
          </a:prstGeom>
        </p:spPr>
        <p:txBody>
          <a:bodyPr>
            <a:spAutoFit/>
          </a:bodyPr>
          <a:lstStyle/>
          <a:p>
            <a:pPr marL="285750" indent="-285750">
              <a:buFont typeface="Arial" panose="020B0604020202020204" pitchFamily="34" charset="0"/>
              <a:buChar char="•"/>
            </a:pPr>
            <a:r>
              <a:rPr lang="zh-CN" altLang="en-US" sz="1600" dirty="0">
                <a:solidFill>
                  <a:srgbClr val="383838"/>
                </a:solidFill>
                <a:latin typeface="Microsoft YaHei" panose="020B0503020204020204" pitchFamily="34" charset="-122"/>
                <a:ea typeface="Microsoft YaHei" panose="020B0503020204020204" pitchFamily="34" charset="-122"/>
              </a:rPr>
              <a:t>取前向</a:t>
            </a:r>
            <a:r>
              <a:rPr lang="en-US" altLang="zh-CN" sz="1600" dirty="0">
                <a:solidFill>
                  <a:srgbClr val="383838"/>
                </a:solidFill>
                <a:latin typeface="Microsoft YaHei" panose="020B0503020204020204" pitchFamily="34" charset="-122"/>
                <a:ea typeface="Microsoft YaHei" panose="020B0503020204020204" pitchFamily="34" charset="-122"/>
              </a:rPr>
              <a:t>/</a:t>
            </a:r>
            <a:r>
              <a:rPr lang="zh-CN" altLang="en-US" sz="1600" dirty="0">
                <a:solidFill>
                  <a:srgbClr val="383838"/>
                </a:solidFill>
                <a:latin typeface="Microsoft YaHei" panose="020B0503020204020204" pitchFamily="34" charset="-122"/>
                <a:ea typeface="Microsoft YaHei" panose="020B0503020204020204" pitchFamily="34" charset="-122"/>
              </a:rPr>
              <a:t>反向</a:t>
            </a:r>
            <a:r>
              <a:rPr lang="en" altLang="zh-CN" sz="1600" dirty="0">
                <a:solidFill>
                  <a:srgbClr val="383838"/>
                </a:solidFill>
                <a:latin typeface="Microsoft YaHei" panose="020B0503020204020204" pitchFamily="34" charset="-122"/>
                <a:ea typeface="Microsoft YaHei" panose="020B0503020204020204" pitchFamily="34" charset="-122"/>
              </a:rPr>
              <a:t>LSTM</a:t>
            </a:r>
            <a:r>
              <a:rPr lang="zh-CN" altLang="en-US" sz="1600" dirty="0">
                <a:solidFill>
                  <a:srgbClr val="383838"/>
                </a:solidFill>
                <a:latin typeface="Microsoft YaHei" panose="020B0503020204020204" pitchFamily="34" charset="-122"/>
                <a:ea typeface="Microsoft YaHei" panose="020B0503020204020204" pitchFamily="34" charset="-122"/>
              </a:rPr>
              <a:t>在最后一个时间步长上隐藏状态，然后进行拼接，在经过一个</a:t>
            </a:r>
            <a:r>
              <a:rPr lang="en" altLang="zh-CN" sz="1600" dirty="0" err="1">
                <a:solidFill>
                  <a:srgbClr val="383838"/>
                </a:solidFill>
                <a:latin typeface="Microsoft YaHei" panose="020B0503020204020204" pitchFamily="34" charset="-122"/>
                <a:ea typeface="Microsoft YaHei" panose="020B0503020204020204" pitchFamily="34" charset="-122"/>
              </a:rPr>
              <a:t>softmax</a:t>
            </a:r>
            <a:r>
              <a:rPr lang="zh-CN" altLang="en-US" sz="1600" dirty="0">
                <a:solidFill>
                  <a:srgbClr val="383838"/>
                </a:solidFill>
                <a:latin typeface="Microsoft YaHei" panose="020B0503020204020204" pitchFamily="34" charset="-122"/>
                <a:ea typeface="Microsoft YaHei" panose="020B0503020204020204" pitchFamily="34" charset="-122"/>
              </a:rPr>
              <a:t>层进行一个多分类</a:t>
            </a:r>
            <a:endParaRPr lang="en-US" altLang="zh-CN" sz="1600" dirty="0">
              <a:solidFill>
                <a:srgbClr val="383838"/>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1600" dirty="0">
                <a:solidFill>
                  <a:srgbClr val="383838"/>
                </a:solidFill>
                <a:latin typeface="Microsoft YaHei" panose="020B0503020204020204" pitchFamily="34" charset="-122"/>
                <a:ea typeface="Microsoft YaHei" panose="020B0503020204020204" pitchFamily="34" charset="-122"/>
              </a:rPr>
              <a:t>取前向</a:t>
            </a:r>
            <a:r>
              <a:rPr lang="en-US" altLang="zh-CN" sz="1600" dirty="0">
                <a:solidFill>
                  <a:srgbClr val="383838"/>
                </a:solidFill>
                <a:latin typeface="Microsoft YaHei" panose="020B0503020204020204" pitchFamily="34" charset="-122"/>
                <a:ea typeface="Microsoft YaHei" panose="020B0503020204020204" pitchFamily="34" charset="-122"/>
              </a:rPr>
              <a:t>/</a:t>
            </a:r>
            <a:r>
              <a:rPr lang="zh-CN" altLang="en-US" sz="1600" dirty="0">
                <a:solidFill>
                  <a:srgbClr val="383838"/>
                </a:solidFill>
                <a:latin typeface="Microsoft YaHei" panose="020B0503020204020204" pitchFamily="34" charset="-122"/>
                <a:ea typeface="Microsoft YaHei" panose="020B0503020204020204" pitchFamily="34" charset="-122"/>
              </a:rPr>
              <a:t>反向</a:t>
            </a:r>
            <a:r>
              <a:rPr lang="en" altLang="zh-CN" sz="1600" dirty="0">
                <a:solidFill>
                  <a:srgbClr val="383838"/>
                </a:solidFill>
                <a:latin typeface="Microsoft YaHei" panose="020B0503020204020204" pitchFamily="34" charset="-122"/>
                <a:ea typeface="Microsoft YaHei" panose="020B0503020204020204" pitchFamily="34" charset="-122"/>
              </a:rPr>
              <a:t>LSTM</a:t>
            </a:r>
            <a:r>
              <a:rPr lang="zh-CN" altLang="en-US" sz="1600" dirty="0">
                <a:solidFill>
                  <a:srgbClr val="383838"/>
                </a:solidFill>
                <a:latin typeface="Microsoft YaHei" panose="020B0503020204020204" pitchFamily="34" charset="-122"/>
                <a:ea typeface="Microsoft YaHei" panose="020B0503020204020204" pitchFamily="34" charset="-122"/>
              </a:rPr>
              <a:t>在每一个时间步长上的隐藏状态，对每一个时间步长上的两个隐藏状态进行拼接，然后对所有时间步长上拼接后的隐藏状态取均值，再经过一个</a:t>
            </a:r>
            <a:r>
              <a:rPr lang="en" altLang="zh-CN" sz="1600" dirty="0" err="1">
                <a:solidFill>
                  <a:srgbClr val="383838"/>
                </a:solidFill>
                <a:latin typeface="Microsoft YaHei" panose="020B0503020204020204" pitchFamily="34" charset="-122"/>
                <a:ea typeface="Microsoft YaHei" panose="020B0503020204020204" pitchFamily="34" charset="-122"/>
              </a:rPr>
              <a:t>softmax</a:t>
            </a:r>
            <a:r>
              <a:rPr lang="zh-CN" altLang="en-US" sz="1600" dirty="0">
                <a:solidFill>
                  <a:srgbClr val="383838"/>
                </a:solidFill>
                <a:latin typeface="Microsoft YaHei" panose="020B0503020204020204" pitchFamily="34" charset="-122"/>
                <a:ea typeface="Microsoft YaHei" panose="020B0503020204020204" pitchFamily="34" charset="-122"/>
              </a:rPr>
              <a:t>层进行多分类</a:t>
            </a:r>
            <a:endParaRPr lang="en-US" altLang="zh-CN" sz="1600" dirty="0">
              <a:solidFill>
                <a:srgbClr val="383838"/>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sz="1600" dirty="0">
                <a:latin typeface="Microsoft YaHei" panose="020B0503020204020204" pitchFamily="34" charset="-122"/>
                <a:ea typeface="Microsoft YaHei" panose="020B0503020204020204" pitchFamily="34" charset="-122"/>
              </a:rPr>
              <a:t>缺点：能更好的捕捉长距离语义关系，但是由于其递归结构，不能并行计算，速度慢</a:t>
            </a:r>
          </a:p>
        </p:txBody>
      </p:sp>
    </p:spTree>
    <p:extLst>
      <p:ext uri="{BB962C8B-B14F-4D97-AF65-F5344CB8AC3E}">
        <p14:creationId xmlns:p14="http://schemas.microsoft.com/office/powerpoint/2010/main" val="327353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4" name="标题 5">
            <a:extLst>
              <a:ext uri="{FF2B5EF4-FFF2-40B4-BE49-F238E27FC236}">
                <a16:creationId xmlns:a16="http://schemas.microsoft.com/office/drawing/2014/main" id="{D11EB650-5909-CD4B-811E-860ED63F596B}"/>
              </a:ext>
            </a:extLst>
          </p:cNvPr>
          <p:cNvSpPr txBox="1">
            <a:spLocks/>
          </p:cNvSpPr>
          <p:nvPr/>
        </p:nvSpPr>
        <p:spPr>
          <a:xfrm>
            <a:off x="540654"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文本分类</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常见模型</a:t>
            </a:r>
          </a:p>
        </p:txBody>
      </p:sp>
      <p:sp>
        <p:nvSpPr>
          <p:cNvPr id="2" name="文本框 1">
            <a:extLst>
              <a:ext uri="{FF2B5EF4-FFF2-40B4-BE49-F238E27FC236}">
                <a16:creationId xmlns:a16="http://schemas.microsoft.com/office/drawing/2014/main" id="{9433B5A8-813E-FB4A-84AA-FE0AA2BC8C34}"/>
              </a:ext>
            </a:extLst>
          </p:cNvPr>
          <p:cNvSpPr txBox="1"/>
          <p:nvPr/>
        </p:nvSpPr>
        <p:spPr>
          <a:xfrm>
            <a:off x="774534" y="1208589"/>
            <a:ext cx="1109919" cy="369332"/>
          </a:xfrm>
          <a:prstGeom prst="rect">
            <a:avLst/>
          </a:prstGeom>
          <a:noFill/>
        </p:spPr>
        <p:txBody>
          <a:bodyPr wrap="none" rtlCol="0">
            <a:spAutoFit/>
          </a:bodyPr>
          <a:lstStyle/>
          <a:p>
            <a:r>
              <a:rPr kumimoji="1" lang="en-US" altLang="zh-CN" dirty="0" err="1"/>
              <a:t>TextRCNN</a:t>
            </a:r>
            <a:endParaRPr kumimoji="1" lang="zh-CN" altLang="en-US" dirty="0"/>
          </a:p>
        </p:txBody>
      </p:sp>
      <p:sp>
        <p:nvSpPr>
          <p:cNvPr id="3" name="文本框 2">
            <a:extLst>
              <a:ext uri="{FF2B5EF4-FFF2-40B4-BE49-F238E27FC236}">
                <a16:creationId xmlns:a16="http://schemas.microsoft.com/office/drawing/2014/main" id="{B89E87A0-D17B-7F4C-B751-446255EBEFE7}"/>
              </a:ext>
            </a:extLst>
          </p:cNvPr>
          <p:cNvSpPr txBox="1"/>
          <p:nvPr/>
        </p:nvSpPr>
        <p:spPr>
          <a:xfrm>
            <a:off x="6110708" y="1208589"/>
            <a:ext cx="4066754" cy="369332"/>
          </a:xfrm>
          <a:prstGeom prst="rect">
            <a:avLst/>
          </a:prstGeom>
          <a:noFill/>
        </p:spPr>
        <p:txBody>
          <a:bodyPr wrap="none" rtlCol="0">
            <a:spAutoFit/>
          </a:bodyPr>
          <a:lstStyle/>
          <a:p>
            <a:r>
              <a:rPr lang="en" altLang="zh-CN" dirty="0"/>
              <a:t>Hierarchical Attention Networks</a:t>
            </a:r>
            <a:r>
              <a:rPr lang="zh-CN" altLang="en-US" dirty="0"/>
              <a:t>（</a:t>
            </a:r>
            <a:r>
              <a:rPr lang="en-US" altLang="zh-CN" dirty="0"/>
              <a:t>HAN</a:t>
            </a:r>
            <a:r>
              <a:rPr lang="zh-CN" altLang="en-US" dirty="0"/>
              <a:t>）</a:t>
            </a:r>
            <a:endParaRPr lang="en" altLang="zh-CN" b="1" dirty="0"/>
          </a:p>
        </p:txBody>
      </p:sp>
      <p:pic>
        <p:nvPicPr>
          <p:cNvPr id="3074" name="Picture 2">
            <a:extLst>
              <a:ext uri="{FF2B5EF4-FFF2-40B4-BE49-F238E27FC236}">
                <a16:creationId xmlns:a16="http://schemas.microsoft.com/office/drawing/2014/main" id="{5F49F034-5F95-C14E-8FD7-763660B6C9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94693"/>
            <a:ext cx="6096001" cy="28686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783AADE-AA37-0E40-9A03-D56BD1D77B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1" y="1956011"/>
            <a:ext cx="7040879" cy="32313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0AB633AE-FFB8-794C-AF95-B60421C48C40}"/>
              </a:ext>
            </a:extLst>
          </p:cNvPr>
          <p:cNvSpPr/>
          <p:nvPr/>
        </p:nvSpPr>
        <p:spPr>
          <a:xfrm>
            <a:off x="6096000" y="5326245"/>
            <a:ext cx="6096000" cy="923330"/>
          </a:xfrm>
          <a:prstGeom prst="rect">
            <a:avLst/>
          </a:prstGeom>
        </p:spPr>
        <p:txBody>
          <a:bodyPr>
            <a:spAutoFit/>
          </a:bodyPr>
          <a:lstStyle/>
          <a:p>
            <a:r>
              <a:rPr lang="en-US" altLang="zh-CN" dirty="0">
                <a:solidFill>
                  <a:srgbClr val="121212"/>
                </a:solidFill>
                <a:latin typeface="-apple-system"/>
              </a:rPr>
              <a:t>1.</a:t>
            </a:r>
            <a:r>
              <a:rPr lang="zh-CN" altLang="en-US" dirty="0"/>
              <a:t>按照标点符号等进行分句，分别在</a:t>
            </a:r>
            <a:r>
              <a:rPr lang="en" altLang="zh-CN" dirty="0"/>
              <a:t>word level</a:t>
            </a:r>
            <a:r>
              <a:rPr lang="zh-CN" altLang="en-US" dirty="0"/>
              <a:t>和</a:t>
            </a:r>
            <a:r>
              <a:rPr lang="en" altLang="zh-CN" dirty="0"/>
              <a:t>sentence level</a:t>
            </a:r>
            <a:r>
              <a:rPr lang="zh-CN" altLang="en-US" dirty="0"/>
              <a:t>进行</a:t>
            </a:r>
            <a:r>
              <a:rPr lang="en" altLang="zh-CN" dirty="0"/>
              <a:t>encoder</a:t>
            </a:r>
            <a:r>
              <a:rPr lang="zh-CN" altLang="en-US" dirty="0"/>
              <a:t>和</a:t>
            </a:r>
            <a:r>
              <a:rPr lang="en" altLang="zh-CN" dirty="0"/>
              <a:t>attention</a:t>
            </a:r>
            <a:r>
              <a:rPr lang="zh-CN" altLang="en-US" dirty="0"/>
              <a:t>操作，从而实现对较长文本的分类。</a:t>
            </a:r>
            <a:endParaRPr lang="en-US" altLang="zh-CN" dirty="0"/>
          </a:p>
        </p:txBody>
      </p:sp>
      <p:sp>
        <p:nvSpPr>
          <p:cNvPr id="7" name="文本框 6">
            <a:extLst>
              <a:ext uri="{FF2B5EF4-FFF2-40B4-BE49-F238E27FC236}">
                <a16:creationId xmlns:a16="http://schemas.microsoft.com/office/drawing/2014/main" id="{A61E87FA-3794-224E-9D1A-703375330933}"/>
              </a:ext>
            </a:extLst>
          </p:cNvPr>
          <p:cNvSpPr txBox="1"/>
          <p:nvPr/>
        </p:nvSpPr>
        <p:spPr>
          <a:xfrm>
            <a:off x="371346" y="5187393"/>
            <a:ext cx="3233578" cy="923330"/>
          </a:xfrm>
          <a:prstGeom prst="rect">
            <a:avLst/>
          </a:prstGeom>
          <a:noFill/>
        </p:spPr>
        <p:txBody>
          <a:bodyPr wrap="none" rtlCol="0">
            <a:spAutoFit/>
          </a:bodyPr>
          <a:lstStyle/>
          <a:p>
            <a:r>
              <a:rPr lang="en-US" altLang="zh-CN" dirty="0"/>
              <a:t>1.</a:t>
            </a:r>
            <a:r>
              <a:rPr lang="zh-CN" altLang="en-US" dirty="0"/>
              <a:t>双向</a:t>
            </a:r>
            <a:r>
              <a:rPr lang="en" altLang="zh-CN" dirty="0"/>
              <a:t>LSTM</a:t>
            </a:r>
            <a:r>
              <a:rPr lang="zh-CN" altLang="en-US" dirty="0"/>
              <a:t>学习</a:t>
            </a:r>
            <a:r>
              <a:rPr lang="en-US" altLang="zh-CN" dirty="0"/>
              <a:t>W</a:t>
            </a:r>
            <a:r>
              <a:rPr lang="en" altLang="zh-CN" dirty="0" err="1"/>
              <a:t>ord</a:t>
            </a:r>
            <a:r>
              <a:rPr lang="zh-CN" altLang="en-US" dirty="0"/>
              <a:t>的上下文</a:t>
            </a:r>
            <a:endParaRPr lang="en-US" altLang="zh-CN" dirty="0"/>
          </a:p>
          <a:p>
            <a:r>
              <a:rPr kumimoji="1" lang="en-US" altLang="zh-CN" dirty="0"/>
              <a:t>2.</a:t>
            </a:r>
            <a:r>
              <a:rPr lang="en" altLang="zh-CN" dirty="0"/>
              <a:t> </a:t>
            </a:r>
            <a:r>
              <a:rPr lang="en" altLang="zh-CN" dirty="0" err="1"/>
              <a:t>Concat</a:t>
            </a:r>
            <a:r>
              <a:rPr lang="zh-CN" altLang="en" dirty="0"/>
              <a:t>后</a:t>
            </a:r>
            <a:r>
              <a:rPr lang="zh-CN" altLang="en-US" dirty="0"/>
              <a:t>卷积、池化</a:t>
            </a:r>
            <a:endParaRPr lang="en-US" altLang="zh-CN" dirty="0"/>
          </a:p>
          <a:p>
            <a:r>
              <a:rPr kumimoji="1" lang="en-US" altLang="zh-CN" dirty="0"/>
              <a:t>3.</a:t>
            </a:r>
            <a:r>
              <a:rPr kumimoji="1" lang="zh-CN" altLang="en-US" dirty="0"/>
              <a:t>全连接</a:t>
            </a:r>
          </a:p>
        </p:txBody>
      </p:sp>
    </p:spTree>
    <p:extLst>
      <p:ext uri="{BB962C8B-B14F-4D97-AF65-F5344CB8AC3E}">
        <p14:creationId xmlns:p14="http://schemas.microsoft.com/office/powerpoint/2010/main" val="2880083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4" name="标题 5">
            <a:extLst>
              <a:ext uri="{FF2B5EF4-FFF2-40B4-BE49-F238E27FC236}">
                <a16:creationId xmlns:a16="http://schemas.microsoft.com/office/drawing/2014/main" id="{D11EB650-5909-CD4B-811E-860ED63F596B}"/>
              </a:ext>
            </a:extLst>
          </p:cNvPr>
          <p:cNvSpPr txBox="1">
            <a:spLocks/>
          </p:cNvSpPr>
          <p:nvPr/>
        </p:nvSpPr>
        <p:spPr>
          <a:xfrm>
            <a:off x="540654"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文本分类</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常见模型</a:t>
            </a:r>
          </a:p>
        </p:txBody>
      </p:sp>
      <p:pic>
        <p:nvPicPr>
          <p:cNvPr id="5" name="图片 4">
            <a:extLst>
              <a:ext uri="{FF2B5EF4-FFF2-40B4-BE49-F238E27FC236}">
                <a16:creationId xmlns:a16="http://schemas.microsoft.com/office/drawing/2014/main" id="{FC4E0FB2-CBEE-A449-BAC0-12A7CC823A29}"/>
              </a:ext>
            </a:extLst>
          </p:cNvPr>
          <p:cNvPicPr>
            <a:picLocks noChangeAspect="1"/>
          </p:cNvPicPr>
          <p:nvPr/>
        </p:nvPicPr>
        <p:blipFill>
          <a:blip r:embed="rId4"/>
          <a:stretch>
            <a:fillRect/>
          </a:stretch>
        </p:blipFill>
        <p:spPr>
          <a:xfrm>
            <a:off x="655320" y="1604542"/>
            <a:ext cx="5197632" cy="4982854"/>
          </a:xfrm>
          <a:prstGeom prst="rect">
            <a:avLst/>
          </a:prstGeom>
        </p:spPr>
      </p:pic>
      <p:sp>
        <p:nvSpPr>
          <p:cNvPr id="7" name="文本框 6">
            <a:extLst>
              <a:ext uri="{FF2B5EF4-FFF2-40B4-BE49-F238E27FC236}">
                <a16:creationId xmlns:a16="http://schemas.microsoft.com/office/drawing/2014/main" id="{D084A864-6009-9D4B-9FD2-DB047AEA0B7D}"/>
              </a:ext>
            </a:extLst>
          </p:cNvPr>
          <p:cNvSpPr txBox="1"/>
          <p:nvPr/>
        </p:nvSpPr>
        <p:spPr>
          <a:xfrm>
            <a:off x="655320" y="1235210"/>
            <a:ext cx="656911" cy="369332"/>
          </a:xfrm>
          <a:prstGeom prst="rect">
            <a:avLst/>
          </a:prstGeom>
          <a:noFill/>
        </p:spPr>
        <p:txBody>
          <a:bodyPr wrap="none" rtlCol="0">
            <a:spAutoFit/>
          </a:bodyPr>
          <a:lstStyle/>
          <a:p>
            <a:r>
              <a:rPr kumimoji="1" lang="en-US" altLang="zh-CN" dirty="0"/>
              <a:t>BERT</a:t>
            </a:r>
            <a:endParaRPr kumimoji="1" lang="zh-CN" altLang="en-US" dirty="0"/>
          </a:p>
        </p:txBody>
      </p:sp>
      <p:sp>
        <p:nvSpPr>
          <p:cNvPr id="8" name="矩形 7">
            <a:extLst>
              <a:ext uri="{FF2B5EF4-FFF2-40B4-BE49-F238E27FC236}">
                <a16:creationId xmlns:a16="http://schemas.microsoft.com/office/drawing/2014/main" id="{98DAE77F-9FD3-9A43-9A67-64FDA27545D8}"/>
              </a:ext>
            </a:extLst>
          </p:cNvPr>
          <p:cNvSpPr/>
          <p:nvPr/>
        </p:nvSpPr>
        <p:spPr>
          <a:xfrm>
            <a:off x="6096000" y="2286952"/>
            <a:ext cx="6096000" cy="3416320"/>
          </a:xfrm>
          <a:prstGeom prst="rect">
            <a:avLst/>
          </a:prstGeom>
        </p:spPr>
        <p:txBody>
          <a:bodyPr>
            <a:spAutoFit/>
          </a:bodyPr>
          <a:lstStyle/>
          <a:p>
            <a:r>
              <a:rPr lang="zh-CN" altLang="en-US" dirty="0">
                <a:solidFill>
                  <a:srgbClr val="383838"/>
                </a:solidFill>
                <a:latin typeface="Microsoft YaHei" panose="020B0503020204020204" pitchFamily="34" charset="-122"/>
                <a:ea typeface="Microsoft YaHei" panose="020B0503020204020204" pitchFamily="34" charset="-122"/>
              </a:rPr>
              <a:t>和其他模型相比，</a:t>
            </a:r>
            <a:r>
              <a:rPr lang="en" altLang="zh-CN" dirty="0" err="1">
                <a:solidFill>
                  <a:srgbClr val="383838"/>
                </a:solidFill>
                <a:latin typeface="Microsoft YaHei" panose="020B0503020204020204" pitchFamily="34" charset="-122"/>
                <a:ea typeface="Microsoft YaHei" panose="020B0503020204020204" pitchFamily="34" charset="-122"/>
              </a:rPr>
              <a:t>bert</a:t>
            </a:r>
            <a:r>
              <a:rPr lang="zh-CN" altLang="en-US" dirty="0">
                <a:solidFill>
                  <a:srgbClr val="383838"/>
                </a:solidFill>
                <a:latin typeface="Microsoft YaHei" panose="020B0503020204020204" pitchFamily="34" charset="-122"/>
                <a:ea typeface="Microsoft YaHei" panose="020B0503020204020204" pitchFamily="34" charset="-122"/>
              </a:rPr>
              <a:t>解决的问题</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solidFill>
                  <a:srgbClr val="383838"/>
                </a:solidFill>
                <a:latin typeface="Microsoft YaHei" panose="020B0503020204020204" pitchFamily="34" charset="-122"/>
                <a:ea typeface="Microsoft YaHei" panose="020B0503020204020204" pitchFamily="34" charset="-122"/>
              </a:rPr>
              <a:t>普通</a:t>
            </a:r>
            <a:r>
              <a:rPr lang="en" altLang="zh-CN" dirty="0">
                <a:solidFill>
                  <a:srgbClr val="383838"/>
                </a:solidFill>
                <a:latin typeface="Microsoft YaHei" panose="020B0503020204020204" pitchFamily="34" charset="-122"/>
                <a:ea typeface="Microsoft YaHei" panose="020B0503020204020204" pitchFamily="34" charset="-122"/>
              </a:rPr>
              <a:t>word embedding</a:t>
            </a:r>
            <a:r>
              <a:rPr lang="zh-CN" altLang="en-US" dirty="0">
                <a:solidFill>
                  <a:srgbClr val="383838"/>
                </a:solidFill>
                <a:latin typeface="Microsoft YaHei" panose="020B0503020204020204" pitchFamily="34" charset="-122"/>
                <a:ea typeface="Microsoft YaHei" panose="020B0503020204020204" pitchFamily="34" charset="-122"/>
              </a:rPr>
              <a:t>可以用大量语料通过无监督的方式学习</a:t>
            </a:r>
            <a:r>
              <a:rPr lang="en-US" altLang="zh-CN" dirty="0">
                <a:solidFill>
                  <a:srgbClr val="383838"/>
                </a:solidFill>
                <a:latin typeface="Microsoft YaHei" panose="020B0503020204020204" pitchFamily="34" charset="-122"/>
                <a:ea typeface="Microsoft YaHei" panose="020B0503020204020204" pitchFamily="34" charset="-122"/>
              </a:rPr>
              <a:t>,</a:t>
            </a:r>
            <a:r>
              <a:rPr lang="zh-CN" altLang="en-US" dirty="0">
                <a:solidFill>
                  <a:srgbClr val="383838"/>
                </a:solidFill>
                <a:latin typeface="Microsoft YaHei" panose="020B0503020204020204" pitchFamily="34" charset="-122"/>
                <a:ea typeface="Microsoft YaHei" panose="020B0503020204020204" pitchFamily="34" charset="-122"/>
              </a:rPr>
              <a:t>但是没有上下文信息</a:t>
            </a:r>
            <a:endParaRPr lang="en-US" altLang="zh-CN" dirty="0">
              <a:solidFill>
                <a:srgbClr val="383838"/>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en" altLang="zh-CN" dirty="0">
                <a:solidFill>
                  <a:srgbClr val="383838"/>
                </a:solidFill>
                <a:latin typeface="Microsoft YaHei" panose="020B0503020204020204" pitchFamily="34" charset="-122"/>
                <a:ea typeface="Microsoft YaHei" panose="020B0503020204020204" pitchFamily="34" charset="-122"/>
              </a:rPr>
              <a:t>RNN LSTM transformer </a:t>
            </a:r>
            <a:r>
              <a:rPr lang="zh-CN" altLang="en-US" dirty="0">
                <a:solidFill>
                  <a:srgbClr val="383838"/>
                </a:solidFill>
                <a:latin typeface="Microsoft YaHei" panose="020B0503020204020204" pitchFamily="34" charset="-122"/>
                <a:ea typeface="Microsoft YaHei" panose="020B0503020204020204" pitchFamily="34" charset="-122"/>
              </a:rPr>
              <a:t>这些模型有上下文</a:t>
            </a:r>
            <a:r>
              <a:rPr lang="en-US" altLang="zh-CN" dirty="0">
                <a:solidFill>
                  <a:srgbClr val="383838"/>
                </a:solidFill>
                <a:latin typeface="Microsoft YaHei" panose="020B0503020204020204" pitchFamily="34" charset="-122"/>
                <a:ea typeface="Microsoft YaHei" panose="020B0503020204020204" pitchFamily="34" charset="-122"/>
              </a:rPr>
              <a:t>,</a:t>
            </a:r>
            <a:r>
              <a:rPr lang="zh-CN" altLang="en-US" dirty="0">
                <a:solidFill>
                  <a:srgbClr val="383838"/>
                </a:solidFill>
                <a:latin typeface="Microsoft YaHei" panose="020B0503020204020204" pitchFamily="34" charset="-122"/>
                <a:ea typeface="Microsoft YaHei" panose="020B0503020204020204" pitchFamily="34" charset="-122"/>
              </a:rPr>
              <a:t>但是要学上下文</a:t>
            </a:r>
            <a:r>
              <a:rPr lang="en-US" altLang="zh-CN" dirty="0">
                <a:solidFill>
                  <a:srgbClr val="383838"/>
                </a:solidFill>
                <a:latin typeface="Microsoft YaHei" panose="020B0503020204020204" pitchFamily="34" charset="-122"/>
                <a:ea typeface="Microsoft YaHei" panose="020B0503020204020204" pitchFamily="34" charset="-122"/>
              </a:rPr>
              <a:t>,</a:t>
            </a:r>
            <a:r>
              <a:rPr lang="zh-CN" altLang="en-US" dirty="0">
                <a:solidFill>
                  <a:srgbClr val="383838"/>
                </a:solidFill>
                <a:latin typeface="Microsoft YaHei" panose="020B0503020204020204" pitchFamily="34" charset="-122"/>
                <a:ea typeface="Microsoft YaHei" panose="020B0503020204020204" pitchFamily="34" charset="-122"/>
              </a:rPr>
              <a:t>需要标注的监督数据来</a:t>
            </a:r>
            <a:endParaRPr lang="en-US" altLang="zh-CN" dirty="0">
              <a:solidFill>
                <a:srgbClr val="383838"/>
              </a:solidFill>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分类使用：</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选用前几个</a:t>
            </a:r>
            <a:r>
              <a:rPr lang="en" altLang="zh-CN" dirty="0">
                <a:latin typeface="Microsoft YaHei" panose="020B0503020204020204" pitchFamily="34" charset="-122"/>
                <a:ea typeface="Microsoft YaHei" panose="020B0503020204020204" pitchFamily="34" charset="-122"/>
              </a:rPr>
              <a:t>transformer block, </a:t>
            </a:r>
            <a:r>
              <a:rPr lang="zh-CN" altLang="en-US" dirty="0">
                <a:latin typeface="Microsoft YaHei" panose="020B0503020204020204" pitchFamily="34" charset="-122"/>
                <a:ea typeface="Microsoft YaHei" panose="020B0503020204020204" pitchFamily="34" charset="-122"/>
              </a:rPr>
              <a:t>在第三个</a:t>
            </a:r>
            <a:r>
              <a:rPr lang="en" altLang="zh-CN" dirty="0">
                <a:latin typeface="Microsoft YaHei" panose="020B0503020204020204" pitchFamily="34" charset="-122"/>
                <a:ea typeface="Microsoft YaHei" panose="020B0503020204020204" pitchFamily="34" charset="-122"/>
              </a:rPr>
              <a:t>transformer block</a:t>
            </a:r>
            <a:r>
              <a:rPr lang="zh-CN" altLang="en-US" dirty="0">
                <a:latin typeface="Microsoft YaHei" panose="020B0503020204020204" pitchFamily="34" charset="-122"/>
                <a:ea typeface="Microsoft YaHei" panose="020B0503020204020204" pitchFamily="34" charset="-122"/>
              </a:rPr>
              <a:t>之后</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就截出隐藏层进行</a:t>
            </a:r>
            <a:r>
              <a:rPr lang="en" altLang="zh-CN" dirty="0">
                <a:latin typeface="Microsoft YaHei" panose="020B0503020204020204" pitchFamily="34" charset="-122"/>
                <a:ea typeface="Microsoft YaHei" panose="020B0503020204020204" pitchFamily="34" charset="-122"/>
              </a:rPr>
              <a:t>pooling</a:t>
            </a:r>
            <a:endParaRPr lang="en-US" altLang="zh-CN" dirty="0">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lang="zh-CN" altLang="en-US" dirty="0">
                <a:latin typeface="Microsoft YaHei" panose="020B0503020204020204" pitchFamily="34" charset="-122"/>
                <a:ea typeface="Microsoft YaHei" panose="020B0503020204020204" pitchFamily="34" charset="-122"/>
              </a:rPr>
              <a:t>取出</a:t>
            </a:r>
            <a:r>
              <a:rPr lang="en" altLang="zh-CN" dirty="0">
                <a:latin typeface="Microsoft YaHei" panose="020B0503020204020204" pitchFamily="34" charset="-122"/>
                <a:ea typeface="Microsoft YaHei" panose="020B0503020204020204" pitchFamily="34" charset="-122"/>
              </a:rPr>
              <a:t>CLS</a:t>
            </a:r>
            <a:r>
              <a:rPr lang="zh-CN" altLang="en-US" dirty="0">
                <a:latin typeface="Microsoft YaHei" panose="020B0503020204020204" pitchFamily="34" charset="-122"/>
                <a:ea typeface="Microsoft YaHei" panose="020B0503020204020204" pitchFamily="34" charset="-122"/>
              </a:rPr>
              <a:t>所对应的向量</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为主</a:t>
            </a:r>
            <a:r>
              <a:rPr lang="en-US" altLang="zh-CN" dirty="0">
                <a:latin typeface="Microsoft YaHei" panose="020B0503020204020204" pitchFamily="34" charset="-122"/>
                <a:ea typeface="Microsoft YaHei" panose="020B0503020204020204" pitchFamily="34" charset="-122"/>
              </a:rPr>
              <a:t>)</a:t>
            </a:r>
          </a:p>
          <a:p>
            <a:pPr marL="285750" indent="-285750">
              <a:buFont typeface="Arial" panose="020B0604020202020204" pitchFamily="34" charset="0"/>
              <a:buChar char="•"/>
            </a:pPr>
            <a:r>
              <a:rPr lang="en" altLang="zh-CN" dirty="0">
                <a:latin typeface="Microsoft YaHei" panose="020B0503020204020204" pitchFamily="34" charset="-122"/>
                <a:ea typeface="Microsoft YaHei" panose="020B0503020204020204" pitchFamily="34" charset="-122"/>
              </a:rPr>
              <a:t>mean-max pooled</a:t>
            </a:r>
            <a:r>
              <a:rPr lang="zh-CN" altLang="en-US" dirty="0">
                <a:latin typeface="Microsoft YaHei" panose="020B0503020204020204" pitchFamily="34" charset="-122"/>
                <a:ea typeface="Microsoft YaHei" panose="020B0503020204020204" pitchFamily="34" charset="-122"/>
              </a:rPr>
              <a:t>级联方式</a:t>
            </a:r>
          </a:p>
          <a:p>
            <a:pPr>
              <a:buFont typeface="Arial" panose="020B0604020202020204" pitchFamily="34" charset="0"/>
              <a:buChar char="•"/>
            </a:pPr>
            <a:endParaRPr lang="zh-CN" altLang="en-US" b="0" i="0" u="none" strike="noStrike" dirty="0">
              <a:solidFill>
                <a:srgbClr val="383838"/>
              </a:solidFill>
              <a:effectLst/>
              <a:latin typeface="Arial" panose="020B0604020202020204" pitchFamily="34" charset="0"/>
            </a:endParaRPr>
          </a:p>
        </p:txBody>
      </p:sp>
    </p:spTree>
    <p:extLst>
      <p:ext uri="{BB962C8B-B14F-4D97-AF65-F5344CB8AC3E}">
        <p14:creationId xmlns:p14="http://schemas.microsoft.com/office/powerpoint/2010/main" val="330912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3"/>
          <a:stretch>
            <a:fillRect/>
          </a:stretch>
        </p:blipFill>
        <p:spPr>
          <a:xfrm>
            <a:off x="10235498" y="300148"/>
            <a:ext cx="1415848" cy="373378"/>
          </a:xfrm>
          <a:prstGeom prst="rect">
            <a:avLst/>
          </a:prstGeom>
        </p:spPr>
      </p:pic>
      <p:sp>
        <p:nvSpPr>
          <p:cNvPr id="5" name="文本框 4">
            <a:extLst>
              <a:ext uri="{FF2B5EF4-FFF2-40B4-BE49-F238E27FC236}">
                <a16:creationId xmlns:a16="http://schemas.microsoft.com/office/drawing/2014/main" id="{03619AEC-4D51-CD40-A0ED-D488CE8356F1}"/>
              </a:ext>
            </a:extLst>
          </p:cNvPr>
          <p:cNvSpPr txBox="1"/>
          <p:nvPr/>
        </p:nvSpPr>
        <p:spPr>
          <a:xfrm>
            <a:off x="417019" y="1186684"/>
            <a:ext cx="2396810" cy="369332"/>
          </a:xfrm>
          <a:prstGeom prst="rect">
            <a:avLst/>
          </a:prstGeom>
          <a:noFill/>
        </p:spPr>
        <p:txBody>
          <a:bodyPr wrap="none" rtlCol="0">
            <a:spAutoFit/>
          </a:bodyPr>
          <a:lstStyle/>
          <a:p>
            <a:r>
              <a:rPr kumimoji="1" lang="zh-CN" altLang="en-US" dirty="0"/>
              <a:t>图文资讯</a:t>
            </a:r>
            <a:r>
              <a:rPr kumimoji="1" lang="en-US" altLang="zh-CN" dirty="0"/>
              <a:t>NLP</a:t>
            </a:r>
            <a:r>
              <a:rPr kumimoji="1" lang="zh-CN" altLang="en-US" dirty="0"/>
              <a:t>基础挖掘</a:t>
            </a:r>
          </a:p>
        </p:txBody>
      </p:sp>
      <p:grpSp>
        <p:nvGrpSpPr>
          <p:cNvPr id="22" name="组合 21">
            <a:extLst>
              <a:ext uri="{FF2B5EF4-FFF2-40B4-BE49-F238E27FC236}">
                <a16:creationId xmlns:a16="http://schemas.microsoft.com/office/drawing/2014/main" id="{A04AA451-BC1E-1B4A-A848-C01CD5BDBF1E}"/>
              </a:ext>
            </a:extLst>
          </p:cNvPr>
          <p:cNvGrpSpPr/>
          <p:nvPr/>
        </p:nvGrpSpPr>
        <p:grpSpPr>
          <a:xfrm>
            <a:off x="402758" y="1763342"/>
            <a:ext cx="11393310" cy="4443494"/>
            <a:chOff x="402758" y="1763342"/>
            <a:chExt cx="11393310" cy="3263702"/>
          </a:xfrm>
        </p:grpSpPr>
        <p:sp>
          <p:nvSpPr>
            <p:cNvPr id="2" name="矩形 1">
              <a:extLst>
                <a:ext uri="{FF2B5EF4-FFF2-40B4-BE49-F238E27FC236}">
                  <a16:creationId xmlns:a16="http://schemas.microsoft.com/office/drawing/2014/main" id="{49E908E8-884C-5645-84FD-5B39B98294D1}"/>
                </a:ext>
              </a:extLst>
            </p:cNvPr>
            <p:cNvSpPr/>
            <p:nvPr/>
          </p:nvSpPr>
          <p:spPr>
            <a:xfrm>
              <a:off x="402759" y="1767506"/>
              <a:ext cx="1535385" cy="7757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数据源</a:t>
              </a:r>
            </a:p>
          </p:txBody>
        </p:sp>
        <p:sp>
          <p:nvSpPr>
            <p:cNvPr id="31" name="矩形 30">
              <a:extLst>
                <a:ext uri="{FF2B5EF4-FFF2-40B4-BE49-F238E27FC236}">
                  <a16:creationId xmlns:a16="http://schemas.microsoft.com/office/drawing/2014/main" id="{DF572780-0497-5B4F-BCEB-A9DF6AC6EDF7}"/>
                </a:ext>
              </a:extLst>
            </p:cNvPr>
            <p:cNvSpPr/>
            <p:nvPr/>
          </p:nvSpPr>
          <p:spPr>
            <a:xfrm>
              <a:off x="402758" y="2568943"/>
              <a:ext cx="1535386" cy="782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爬虫</a:t>
              </a:r>
            </a:p>
          </p:txBody>
        </p:sp>
        <p:sp>
          <p:nvSpPr>
            <p:cNvPr id="32" name="矩形 31">
              <a:extLst>
                <a:ext uri="{FF2B5EF4-FFF2-40B4-BE49-F238E27FC236}">
                  <a16:creationId xmlns:a16="http://schemas.microsoft.com/office/drawing/2014/main" id="{DB4B4E75-96D6-2D4E-85E5-3512B634BBB4}"/>
                </a:ext>
              </a:extLst>
            </p:cNvPr>
            <p:cNvSpPr/>
            <p:nvPr/>
          </p:nvSpPr>
          <p:spPr>
            <a:xfrm>
              <a:off x="410149" y="3376781"/>
              <a:ext cx="1527995" cy="809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合作第三方</a:t>
              </a:r>
            </a:p>
          </p:txBody>
        </p:sp>
        <p:sp>
          <p:nvSpPr>
            <p:cNvPr id="33" name="矩形 32">
              <a:extLst>
                <a:ext uri="{FF2B5EF4-FFF2-40B4-BE49-F238E27FC236}">
                  <a16:creationId xmlns:a16="http://schemas.microsoft.com/office/drawing/2014/main" id="{57094FF3-9037-5D42-8BEB-9AFEB220E87E}"/>
                </a:ext>
              </a:extLst>
            </p:cNvPr>
            <p:cNvSpPr/>
            <p:nvPr/>
          </p:nvSpPr>
          <p:spPr>
            <a:xfrm>
              <a:off x="417019" y="4205372"/>
              <a:ext cx="1521125" cy="821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Microsoft YaHei" panose="020B0503020204020204" pitchFamily="34" charset="-122"/>
                  <a:ea typeface="Microsoft YaHei" panose="020B0503020204020204" pitchFamily="34" charset="-122"/>
                </a:rPr>
                <a:t>UGC</a:t>
              </a:r>
              <a:r>
                <a:rPr kumimoji="1" lang="zh-CN" altLang="en-US" dirty="0">
                  <a:latin typeface="Microsoft YaHei" panose="020B0503020204020204" pitchFamily="34" charset="-122"/>
                  <a:ea typeface="Microsoft YaHei" panose="020B0503020204020204" pitchFamily="34" charset="-122"/>
                </a:rPr>
                <a:t>、</a:t>
              </a:r>
              <a:r>
                <a:rPr kumimoji="1" lang="en-US" altLang="zh-CN" dirty="0">
                  <a:latin typeface="Microsoft YaHei" panose="020B0503020204020204" pitchFamily="34" charset="-122"/>
                  <a:ea typeface="Microsoft YaHei" panose="020B0503020204020204" pitchFamily="34" charset="-122"/>
                </a:rPr>
                <a:t>PGC</a:t>
              </a:r>
              <a:r>
                <a:rPr kumimoji="1" lang="zh-CN" altLang="en-US" dirty="0">
                  <a:latin typeface="Microsoft YaHei" panose="020B0503020204020204" pitchFamily="34" charset="-122"/>
                  <a:ea typeface="Microsoft YaHei" panose="020B0503020204020204" pitchFamily="34" charset="-122"/>
                </a:rPr>
                <a:t>等</a:t>
              </a:r>
            </a:p>
          </p:txBody>
        </p:sp>
        <p:sp>
          <p:nvSpPr>
            <p:cNvPr id="34" name="矩形 33">
              <a:extLst>
                <a:ext uri="{FF2B5EF4-FFF2-40B4-BE49-F238E27FC236}">
                  <a16:creationId xmlns:a16="http://schemas.microsoft.com/office/drawing/2014/main" id="{8A572216-079F-D84E-BD84-75731F1F9578}"/>
                </a:ext>
              </a:extLst>
            </p:cNvPr>
            <p:cNvSpPr/>
            <p:nvPr/>
          </p:nvSpPr>
          <p:spPr>
            <a:xfrm>
              <a:off x="1984223" y="2568943"/>
              <a:ext cx="1514503" cy="24581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去重、</a:t>
              </a:r>
              <a:r>
                <a:rPr kumimoji="1" lang="en-US" altLang="zh-CN" dirty="0">
                  <a:latin typeface="Microsoft YaHei" panose="020B0503020204020204" pitchFamily="34" charset="-122"/>
                  <a:ea typeface="Microsoft YaHei" panose="020B0503020204020204" pitchFamily="34" charset="-122"/>
                </a:rPr>
                <a:t>ETL</a:t>
              </a:r>
              <a:r>
                <a:rPr kumimoji="1" lang="zh-CN" altLang="en-US" dirty="0">
                  <a:latin typeface="Microsoft YaHei" panose="020B0503020204020204" pitchFamily="34" charset="-122"/>
                  <a:ea typeface="Microsoft YaHei" panose="020B0503020204020204" pitchFamily="34" charset="-122"/>
                </a:rPr>
                <a:t>等</a:t>
              </a:r>
            </a:p>
          </p:txBody>
        </p:sp>
        <p:sp>
          <p:nvSpPr>
            <p:cNvPr id="35" name="矩形 34">
              <a:extLst>
                <a:ext uri="{FF2B5EF4-FFF2-40B4-BE49-F238E27FC236}">
                  <a16:creationId xmlns:a16="http://schemas.microsoft.com/office/drawing/2014/main" id="{9A944BEB-0163-3E47-8A40-F94C9347293B}"/>
                </a:ext>
              </a:extLst>
            </p:cNvPr>
            <p:cNvSpPr/>
            <p:nvPr/>
          </p:nvSpPr>
          <p:spPr>
            <a:xfrm>
              <a:off x="3523923" y="1767506"/>
              <a:ext cx="1560583" cy="77574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原始库</a:t>
              </a:r>
            </a:p>
          </p:txBody>
        </p:sp>
        <p:sp>
          <p:nvSpPr>
            <p:cNvPr id="36" name="矩形 35">
              <a:extLst>
                <a:ext uri="{FF2B5EF4-FFF2-40B4-BE49-F238E27FC236}">
                  <a16:creationId xmlns:a16="http://schemas.microsoft.com/office/drawing/2014/main" id="{C1F62E19-1D77-F947-A165-884DAB2B5C0C}"/>
                </a:ext>
              </a:extLst>
            </p:cNvPr>
            <p:cNvSpPr/>
            <p:nvPr/>
          </p:nvSpPr>
          <p:spPr>
            <a:xfrm>
              <a:off x="6698768" y="1767507"/>
              <a:ext cx="2445501" cy="77157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物料画像库（特征库）</a:t>
              </a:r>
            </a:p>
          </p:txBody>
        </p:sp>
        <p:sp>
          <p:nvSpPr>
            <p:cNvPr id="37" name="矩形 36">
              <a:extLst>
                <a:ext uri="{FF2B5EF4-FFF2-40B4-BE49-F238E27FC236}">
                  <a16:creationId xmlns:a16="http://schemas.microsoft.com/office/drawing/2014/main" id="{DE1F99C3-A02D-9A41-B9EE-F8C14C79A4BD}"/>
                </a:ext>
              </a:extLst>
            </p:cNvPr>
            <p:cNvSpPr/>
            <p:nvPr/>
          </p:nvSpPr>
          <p:spPr>
            <a:xfrm>
              <a:off x="3516802" y="2568943"/>
              <a:ext cx="1567704" cy="2458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原始特征</a:t>
              </a:r>
              <a:endParaRPr kumimoji="1" lang="en-US" altLang="zh-CN" dirty="0">
                <a:latin typeface="Microsoft YaHei" panose="020B0503020204020204" pitchFamily="34" charset="-122"/>
                <a:ea typeface="Microsoft YaHei" panose="020B0503020204020204" pitchFamily="34" charset="-122"/>
              </a:endParaRPr>
            </a:p>
            <a:p>
              <a:pPr algn="ct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分类、关键词、</a:t>
              </a:r>
              <a:r>
                <a:rPr kumimoji="1" lang="en-US" altLang="zh-CN" dirty="0">
                  <a:latin typeface="Microsoft YaHei" panose="020B0503020204020204" pitchFamily="34" charset="-122"/>
                  <a:ea typeface="Microsoft YaHei" panose="020B0503020204020204" pitchFamily="34" charset="-122"/>
                </a:rPr>
                <a:t>tag</a:t>
              </a:r>
              <a:r>
                <a:rPr kumimoji="1" lang="zh-CN" altLang="en-US" dirty="0">
                  <a:latin typeface="Microsoft YaHei" panose="020B0503020204020204" pitchFamily="34" charset="-122"/>
                  <a:ea typeface="Microsoft YaHei" panose="020B0503020204020204" pitchFamily="34" charset="-122"/>
                </a:rPr>
                <a:t>等</a:t>
              </a:r>
              <a:r>
                <a:rPr kumimoji="1" lang="en-US" altLang="zh-CN" dirty="0">
                  <a:latin typeface="Microsoft YaHei" panose="020B0503020204020204" pitchFamily="34" charset="-122"/>
                  <a:ea typeface="Microsoft YaHei" panose="020B0503020204020204" pitchFamily="34" charset="-122"/>
                </a:rPr>
                <a:t>)</a:t>
              </a:r>
            </a:p>
          </p:txBody>
        </p:sp>
        <p:sp>
          <p:nvSpPr>
            <p:cNvPr id="38" name="矩形 37">
              <a:extLst>
                <a:ext uri="{FF2B5EF4-FFF2-40B4-BE49-F238E27FC236}">
                  <a16:creationId xmlns:a16="http://schemas.microsoft.com/office/drawing/2014/main" id="{72FB138A-AFA6-664A-8504-9B4557CFE957}"/>
                </a:ext>
              </a:extLst>
            </p:cNvPr>
            <p:cNvSpPr/>
            <p:nvPr/>
          </p:nvSpPr>
          <p:spPr>
            <a:xfrm>
              <a:off x="5111344" y="1767507"/>
              <a:ext cx="1562226" cy="7757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业务体系构建</a:t>
              </a:r>
              <a:endParaRPr kumimoji="1" lang="en-US" altLang="zh-CN" dirty="0">
                <a:latin typeface="Microsoft YaHei" panose="020B0503020204020204" pitchFamily="34" charset="-122"/>
                <a:ea typeface="Microsoft YaHei" panose="020B0503020204020204" pitchFamily="34" charset="-122"/>
              </a:endParaRPr>
            </a:p>
          </p:txBody>
        </p:sp>
        <p:sp>
          <p:nvSpPr>
            <p:cNvPr id="39" name="矩形 38">
              <a:extLst>
                <a:ext uri="{FF2B5EF4-FFF2-40B4-BE49-F238E27FC236}">
                  <a16:creationId xmlns:a16="http://schemas.microsoft.com/office/drawing/2014/main" id="{B18C1C28-B001-D74E-B9B7-6CD3FF14573E}"/>
                </a:ext>
              </a:extLst>
            </p:cNvPr>
            <p:cNvSpPr/>
            <p:nvPr/>
          </p:nvSpPr>
          <p:spPr>
            <a:xfrm>
              <a:off x="5111345" y="2567650"/>
              <a:ext cx="1562225" cy="78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标注体系</a:t>
              </a:r>
              <a:endParaRPr kumimoji="1" lang="en-US" altLang="zh-CN" dirty="0">
                <a:latin typeface="Microsoft YaHei" panose="020B0503020204020204" pitchFamily="34" charset="-122"/>
                <a:ea typeface="Microsoft YaHei" panose="020B0503020204020204" pitchFamily="34" charset="-122"/>
              </a:endParaRPr>
            </a:p>
          </p:txBody>
        </p:sp>
        <p:sp>
          <p:nvSpPr>
            <p:cNvPr id="40" name="矩形 39">
              <a:extLst>
                <a:ext uri="{FF2B5EF4-FFF2-40B4-BE49-F238E27FC236}">
                  <a16:creationId xmlns:a16="http://schemas.microsoft.com/office/drawing/2014/main" id="{8FC84DC3-CBCF-7049-B041-BC742A99A94A}"/>
                </a:ext>
              </a:extLst>
            </p:cNvPr>
            <p:cNvSpPr/>
            <p:nvPr/>
          </p:nvSpPr>
          <p:spPr>
            <a:xfrm>
              <a:off x="5111345" y="4205372"/>
              <a:ext cx="1562225" cy="8216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Microsoft YaHei" panose="020B0503020204020204" pitchFamily="34" charset="-122"/>
                  <a:ea typeface="Microsoft YaHei" panose="020B0503020204020204" pitchFamily="34" charset="-122"/>
                </a:rPr>
                <a:t>PUSH</a:t>
              </a:r>
              <a:r>
                <a:rPr kumimoji="1" lang="zh-CN" altLang="en-US" dirty="0">
                  <a:latin typeface="Microsoft YaHei" panose="020B0503020204020204" pitchFamily="34" charset="-122"/>
                  <a:ea typeface="Microsoft YaHei" panose="020B0503020204020204" pitchFamily="34" charset="-122"/>
                </a:rPr>
                <a:t>体系</a:t>
              </a:r>
              <a:endParaRPr kumimoji="1" lang="en-US" altLang="zh-CN" dirty="0">
                <a:latin typeface="Microsoft YaHei" panose="020B0503020204020204" pitchFamily="34" charset="-122"/>
                <a:ea typeface="Microsoft YaHei" panose="020B0503020204020204" pitchFamily="34" charset="-122"/>
              </a:endParaRPr>
            </a:p>
          </p:txBody>
        </p:sp>
        <p:sp>
          <p:nvSpPr>
            <p:cNvPr id="41" name="矩形 40">
              <a:extLst>
                <a:ext uri="{FF2B5EF4-FFF2-40B4-BE49-F238E27FC236}">
                  <a16:creationId xmlns:a16="http://schemas.microsoft.com/office/drawing/2014/main" id="{DC061A3E-D856-9C48-BA42-80F77C79B69C}"/>
                </a:ext>
              </a:extLst>
            </p:cNvPr>
            <p:cNvSpPr/>
            <p:nvPr/>
          </p:nvSpPr>
          <p:spPr>
            <a:xfrm>
              <a:off x="9169467" y="1763342"/>
              <a:ext cx="2619774" cy="7757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业务应用</a:t>
              </a:r>
            </a:p>
          </p:txBody>
        </p:sp>
        <p:sp>
          <p:nvSpPr>
            <p:cNvPr id="42" name="矩形 41">
              <a:extLst>
                <a:ext uri="{FF2B5EF4-FFF2-40B4-BE49-F238E27FC236}">
                  <a16:creationId xmlns:a16="http://schemas.microsoft.com/office/drawing/2014/main" id="{416D7866-9EEB-1C46-8D20-9D99F1086163}"/>
                </a:ext>
              </a:extLst>
            </p:cNvPr>
            <p:cNvSpPr/>
            <p:nvPr/>
          </p:nvSpPr>
          <p:spPr>
            <a:xfrm>
              <a:off x="6698768" y="2567650"/>
              <a:ext cx="685932" cy="1617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显示特征</a:t>
              </a:r>
            </a:p>
          </p:txBody>
        </p:sp>
        <p:sp>
          <p:nvSpPr>
            <p:cNvPr id="43" name="矩形 42">
              <a:extLst>
                <a:ext uri="{FF2B5EF4-FFF2-40B4-BE49-F238E27FC236}">
                  <a16:creationId xmlns:a16="http://schemas.microsoft.com/office/drawing/2014/main" id="{B845E979-64D8-C140-AF3A-07260B987223}"/>
                </a:ext>
              </a:extLst>
            </p:cNvPr>
            <p:cNvSpPr/>
            <p:nvPr/>
          </p:nvSpPr>
          <p:spPr>
            <a:xfrm>
              <a:off x="6698769" y="4205372"/>
              <a:ext cx="685932" cy="821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隐式特征</a:t>
              </a:r>
            </a:p>
          </p:txBody>
        </p:sp>
        <p:sp>
          <p:nvSpPr>
            <p:cNvPr id="44" name="矩形 43">
              <a:extLst>
                <a:ext uri="{FF2B5EF4-FFF2-40B4-BE49-F238E27FC236}">
                  <a16:creationId xmlns:a16="http://schemas.microsoft.com/office/drawing/2014/main" id="{6983495E-88EB-F849-8E28-AF633DE366AF}"/>
                </a:ext>
              </a:extLst>
            </p:cNvPr>
            <p:cNvSpPr/>
            <p:nvPr/>
          </p:nvSpPr>
          <p:spPr>
            <a:xfrm>
              <a:off x="7403619" y="2567651"/>
              <a:ext cx="1738367" cy="38381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Microsoft YaHei" panose="020B0503020204020204" pitchFamily="34" charset="-122"/>
                  <a:ea typeface="Microsoft YaHei" panose="020B0503020204020204" pitchFamily="34" charset="-122"/>
                </a:rPr>
                <a:t>分类（一二级、情感极性等）</a:t>
              </a:r>
            </a:p>
          </p:txBody>
        </p:sp>
        <p:sp>
          <p:nvSpPr>
            <p:cNvPr id="45" name="矩形 44">
              <a:extLst>
                <a:ext uri="{FF2B5EF4-FFF2-40B4-BE49-F238E27FC236}">
                  <a16:creationId xmlns:a16="http://schemas.microsoft.com/office/drawing/2014/main" id="{B7C3E5FA-E992-F349-AC39-9C15D3C9B373}"/>
                </a:ext>
              </a:extLst>
            </p:cNvPr>
            <p:cNvSpPr/>
            <p:nvPr/>
          </p:nvSpPr>
          <p:spPr>
            <a:xfrm>
              <a:off x="7403619" y="2973967"/>
              <a:ext cx="1740650" cy="274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Microsoft YaHei" panose="020B0503020204020204" pitchFamily="34" charset="-122"/>
                  <a:ea typeface="Microsoft YaHei" panose="020B0503020204020204" pitchFamily="34" charset="-122"/>
                </a:rPr>
                <a:t>关键词、</a:t>
              </a:r>
              <a:r>
                <a:rPr kumimoji="1" lang="en-US" altLang="zh-CN" sz="1400" dirty="0">
                  <a:latin typeface="Microsoft YaHei" panose="020B0503020204020204" pitchFamily="34" charset="-122"/>
                  <a:ea typeface="Microsoft YaHei" panose="020B0503020204020204" pitchFamily="34" charset="-122"/>
                </a:rPr>
                <a:t>Tag</a:t>
              </a:r>
              <a:endParaRPr kumimoji="1" lang="zh-CN" altLang="en-US" sz="1400" dirty="0">
                <a:latin typeface="Microsoft YaHei" panose="020B0503020204020204" pitchFamily="34" charset="-122"/>
                <a:ea typeface="Microsoft YaHei" panose="020B0503020204020204" pitchFamily="34" charset="-122"/>
              </a:endParaRPr>
            </a:p>
          </p:txBody>
        </p:sp>
        <p:sp>
          <p:nvSpPr>
            <p:cNvPr id="46" name="矩形 45">
              <a:extLst>
                <a:ext uri="{FF2B5EF4-FFF2-40B4-BE49-F238E27FC236}">
                  <a16:creationId xmlns:a16="http://schemas.microsoft.com/office/drawing/2014/main" id="{8DE1BCE1-6619-AB4B-AD20-EF9CBDF4B866}"/>
                </a:ext>
              </a:extLst>
            </p:cNvPr>
            <p:cNvSpPr/>
            <p:nvPr/>
          </p:nvSpPr>
          <p:spPr>
            <a:xfrm>
              <a:off x="5111345" y="3373696"/>
              <a:ext cx="1562225" cy="811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质量体系</a:t>
              </a:r>
              <a:endParaRPr kumimoji="1" lang="en-US" altLang="zh-CN" dirty="0">
                <a:latin typeface="Microsoft YaHei" panose="020B0503020204020204" pitchFamily="34" charset="-122"/>
                <a:ea typeface="Microsoft YaHei" panose="020B0503020204020204" pitchFamily="34" charset="-122"/>
              </a:endParaRPr>
            </a:p>
          </p:txBody>
        </p:sp>
        <p:sp>
          <p:nvSpPr>
            <p:cNvPr id="47" name="矩形 46">
              <a:extLst>
                <a:ext uri="{FF2B5EF4-FFF2-40B4-BE49-F238E27FC236}">
                  <a16:creationId xmlns:a16="http://schemas.microsoft.com/office/drawing/2014/main" id="{B223B6CA-670F-A84A-944F-FE4485DE591A}"/>
                </a:ext>
              </a:extLst>
            </p:cNvPr>
            <p:cNvSpPr/>
            <p:nvPr/>
          </p:nvSpPr>
          <p:spPr>
            <a:xfrm>
              <a:off x="1984223" y="1767506"/>
              <a:ext cx="1514503" cy="7757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入库</a:t>
              </a:r>
            </a:p>
          </p:txBody>
        </p:sp>
        <p:sp>
          <p:nvSpPr>
            <p:cNvPr id="48" name="矩形 47">
              <a:extLst>
                <a:ext uri="{FF2B5EF4-FFF2-40B4-BE49-F238E27FC236}">
                  <a16:creationId xmlns:a16="http://schemas.microsoft.com/office/drawing/2014/main" id="{82D4DCDE-A771-3F43-B609-09FDCB058659}"/>
                </a:ext>
              </a:extLst>
            </p:cNvPr>
            <p:cNvSpPr/>
            <p:nvPr/>
          </p:nvSpPr>
          <p:spPr>
            <a:xfrm>
              <a:off x="7413539" y="3273033"/>
              <a:ext cx="1720809" cy="289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Microsoft YaHei" panose="020B0503020204020204" pitchFamily="34" charset="-122"/>
                  <a:ea typeface="Microsoft YaHei" panose="020B0503020204020204" pitchFamily="34" charset="-122"/>
                </a:rPr>
                <a:t>地域性</a:t>
              </a:r>
            </a:p>
          </p:txBody>
        </p:sp>
        <p:sp>
          <p:nvSpPr>
            <p:cNvPr id="49" name="矩形 48">
              <a:extLst>
                <a:ext uri="{FF2B5EF4-FFF2-40B4-BE49-F238E27FC236}">
                  <a16:creationId xmlns:a16="http://schemas.microsoft.com/office/drawing/2014/main" id="{8D6670C5-774D-3B40-BD4D-3E6B8310E6E9}"/>
                </a:ext>
              </a:extLst>
            </p:cNvPr>
            <p:cNvSpPr/>
            <p:nvPr/>
          </p:nvSpPr>
          <p:spPr>
            <a:xfrm>
              <a:off x="7411013" y="4647005"/>
              <a:ext cx="1723336" cy="37744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隐语义表示</a:t>
              </a:r>
            </a:p>
          </p:txBody>
        </p:sp>
        <p:sp>
          <p:nvSpPr>
            <p:cNvPr id="50" name="矩形 49">
              <a:extLst>
                <a:ext uri="{FF2B5EF4-FFF2-40B4-BE49-F238E27FC236}">
                  <a16:creationId xmlns:a16="http://schemas.microsoft.com/office/drawing/2014/main" id="{1D9D505E-C492-6C41-85AC-1109A01A016C}"/>
                </a:ext>
              </a:extLst>
            </p:cNvPr>
            <p:cNvSpPr/>
            <p:nvPr/>
          </p:nvSpPr>
          <p:spPr>
            <a:xfrm>
              <a:off x="9163188" y="2567651"/>
              <a:ext cx="2626053" cy="6868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推荐系统</a:t>
              </a:r>
            </a:p>
          </p:txBody>
        </p:sp>
        <p:sp>
          <p:nvSpPr>
            <p:cNvPr id="51" name="矩形 50">
              <a:extLst>
                <a:ext uri="{FF2B5EF4-FFF2-40B4-BE49-F238E27FC236}">
                  <a16:creationId xmlns:a16="http://schemas.microsoft.com/office/drawing/2014/main" id="{698A260B-D704-8240-B43A-E2A2E3A256AB}"/>
                </a:ext>
              </a:extLst>
            </p:cNvPr>
            <p:cNvSpPr/>
            <p:nvPr/>
          </p:nvSpPr>
          <p:spPr>
            <a:xfrm>
              <a:off x="7413540" y="3891078"/>
              <a:ext cx="1720808" cy="291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Microsoft YaHei" panose="020B0503020204020204" pitchFamily="34" charset="-122"/>
                  <a:ea typeface="Microsoft YaHei" panose="020B0503020204020204" pitchFamily="34" charset="-122"/>
                </a:rPr>
                <a:t>内容质量</a:t>
              </a:r>
            </a:p>
          </p:txBody>
        </p:sp>
        <p:sp>
          <p:nvSpPr>
            <p:cNvPr id="52" name="矩形 51">
              <a:extLst>
                <a:ext uri="{FF2B5EF4-FFF2-40B4-BE49-F238E27FC236}">
                  <a16:creationId xmlns:a16="http://schemas.microsoft.com/office/drawing/2014/main" id="{A89F990F-F0F7-9549-9457-B04E21A04C1A}"/>
                </a:ext>
              </a:extLst>
            </p:cNvPr>
            <p:cNvSpPr/>
            <p:nvPr/>
          </p:nvSpPr>
          <p:spPr>
            <a:xfrm>
              <a:off x="9173108" y="3283104"/>
              <a:ext cx="2608743" cy="720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搜索系统</a:t>
              </a:r>
            </a:p>
          </p:txBody>
        </p:sp>
        <p:sp>
          <p:nvSpPr>
            <p:cNvPr id="53" name="矩形 52">
              <a:extLst>
                <a:ext uri="{FF2B5EF4-FFF2-40B4-BE49-F238E27FC236}">
                  <a16:creationId xmlns:a16="http://schemas.microsoft.com/office/drawing/2014/main" id="{5E407778-71E4-C641-8091-7DD070A8A429}"/>
                </a:ext>
              </a:extLst>
            </p:cNvPr>
            <p:cNvSpPr/>
            <p:nvPr/>
          </p:nvSpPr>
          <p:spPr>
            <a:xfrm>
              <a:off x="9180500" y="4027797"/>
              <a:ext cx="2608742" cy="686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广告系统</a:t>
              </a:r>
            </a:p>
          </p:txBody>
        </p:sp>
        <p:sp>
          <p:nvSpPr>
            <p:cNvPr id="54" name="矩形 53">
              <a:extLst>
                <a:ext uri="{FF2B5EF4-FFF2-40B4-BE49-F238E27FC236}">
                  <a16:creationId xmlns:a16="http://schemas.microsoft.com/office/drawing/2014/main" id="{BFDD8930-F6B3-A742-AD87-884E151F9D06}"/>
                </a:ext>
              </a:extLst>
            </p:cNvPr>
            <p:cNvSpPr/>
            <p:nvPr/>
          </p:nvSpPr>
          <p:spPr>
            <a:xfrm>
              <a:off x="9187326" y="4739037"/>
              <a:ext cx="2608742" cy="288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Microsoft YaHei" panose="020B0503020204020204" pitchFamily="34" charset="-122"/>
                  <a:ea typeface="Microsoft YaHei" panose="020B0503020204020204" pitchFamily="34" charset="-122"/>
                </a:rPr>
                <a:t>…</a:t>
              </a:r>
              <a:endParaRPr kumimoji="1" lang="zh-CN" altLang="en-US" dirty="0">
                <a:latin typeface="Microsoft YaHei" panose="020B0503020204020204" pitchFamily="34" charset="-122"/>
                <a:ea typeface="Microsoft YaHei" panose="020B0503020204020204" pitchFamily="34" charset="-122"/>
              </a:endParaRPr>
            </a:p>
          </p:txBody>
        </p:sp>
        <p:sp>
          <p:nvSpPr>
            <p:cNvPr id="55" name="矩形 54">
              <a:extLst>
                <a:ext uri="{FF2B5EF4-FFF2-40B4-BE49-F238E27FC236}">
                  <a16:creationId xmlns:a16="http://schemas.microsoft.com/office/drawing/2014/main" id="{82CB9F67-F22B-C647-9A6A-9065E8B0B89E}"/>
                </a:ext>
              </a:extLst>
            </p:cNvPr>
            <p:cNvSpPr/>
            <p:nvPr/>
          </p:nvSpPr>
          <p:spPr>
            <a:xfrm>
              <a:off x="7421177" y="3584968"/>
              <a:ext cx="1720809" cy="288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latin typeface="Microsoft YaHei" panose="020B0503020204020204" pitchFamily="34" charset="-122"/>
                  <a:ea typeface="Microsoft YaHei" panose="020B0503020204020204" pitchFamily="34" charset="-122"/>
                </a:rPr>
                <a:t>时效性</a:t>
              </a:r>
            </a:p>
          </p:txBody>
        </p:sp>
        <p:sp>
          <p:nvSpPr>
            <p:cNvPr id="56" name="矩形 55">
              <a:extLst>
                <a:ext uri="{FF2B5EF4-FFF2-40B4-BE49-F238E27FC236}">
                  <a16:creationId xmlns:a16="http://schemas.microsoft.com/office/drawing/2014/main" id="{0270B87C-B5BB-5442-AA0C-2332232086B5}"/>
                </a:ext>
              </a:extLst>
            </p:cNvPr>
            <p:cNvSpPr/>
            <p:nvPr/>
          </p:nvSpPr>
          <p:spPr>
            <a:xfrm>
              <a:off x="7411012" y="4205373"/>
              <a:ext cx="1730973" cy="41913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Microsoft YaHei" panose="020B0503020204020204" pitchFamily="34" charset="-122"/>
                  <a:ea typeface="Microsoft YaHei" panose="020B0503020204020204" pitchFamily="34" charset="-122"/>
                </a:rPr>
                <a:t>Topic</a:t>
              </a:r>
              <a:endParaRPr kumimoji="1" lang="zh-CN" altLang="en-US" dirty="0">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3718544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图片 134"/>
          <p:cNvPicPr>
            <a:picLocks noChangeAspect="1"/>
          </p:cNvPicPr>
          <p:nvPr/>
        </p:nvPicPr>
        <p:blipFill>
          <a:blip r:embed="rId3"/>
          <a:stretch>
            <a:fillRect/>
          </a:stretch>
        </p:blipFill>
        <p:spPr>
          <a:xfrm>
            <a:off x="10235498" y="300148"/>
            <a:ext cx="1415848" cy="373378"/>
          </a:xfrm>
          <a:prstGeom prst="rect">
            <a:avLst/>
          </a:prstGeom>
        </p:spPr>
      </p:pic>
      <p:sp>
        <p:nvSpPr>
          <p:cNvPr id="16" name="文本框 15">
            <a:extLst>
              <a:ext uri="{FF2B5EF4-FFF2-40B4-BE49-F238E27FC236}">
                <a16:creationId xmlns:a16="http://schemas.microsoft.com/office/drawing/2014/main" id="{D6680E20-F17D-4845-B283-4481377D4B0E}"/>
              </a:ext>
            </a:extLst>
          </p:cNvPr>
          <p:cNvSpPr txBox="1"/>
          <p:nvPr/>
        </p:nvSpPr>
        <p:spPr>
          <a:xfrm>
            <a:off x="11122958" y="2188685"/>
            <a:ext cx="902811" cy="523220"/>
          </a:xfrm>
          <a:prstGeom prst="rect">
            <a:avLst/>
          </a:prstGeom>
          <a:noFill/>
        </p:spPr>
        <p:txBody>
          <a:bodyPr wrap="none" rtlCol="0">
            <a:spAutoFit/>
          </a:bodyPr>
          <a:lstStyle/>
          <a:p>
            <a:r>
              <a:rPr kumimoji="1" lang="zh-CN" altLang="en-US" sz="1400" dirty="0">
                <a:latin typeface="Microsoft YaHei" panose="020B0503020204020204" pitchFamily="34" charset="-122"/>
                <a:ea typeface="Microsoft YaHei" panose="020B0503020204020204" pitchFamily="34" charset="-122"/>
              </a:rPr>
              <a:t>新增标注</a:t>
            </a:r>
            <a:endParaRPr kumimoji="1" lang="en-US" altLang="zh-CN" sz="1400" dirty="0">
              <a:latin typeface="Microsoft YaHei" panose="020B0503020204020204" pitchFamily="34" charset="-122"/>
              <a:ea typeface="Microsoft YaHei" panose="020B0503020204020204" pitchFamily="34" charset="-122"/>
            </a:endParaRPr>
          </a:p>
          <a:p>
            <a:r>
              <a:rPr kumimoji="1" lang="zh-CN" altLang="en-US" sz="1400" dirty="0">
                <a:latin typeface="Microsoft YaHei" panose="020B0503020204020204" pitchFamily="34" charset="-122"/>
                <a:ea typeface="Microsoft YaHei" panose="020B0503020204020204" pitchFamily="34" charset="-122"/>
              </a:rPr>
              <a:t>数据筛选</a:t>
            </a:r>
          </a:p>
        </p:txBody>
      </p:sp>
      <p:sp>
        <p:nvSpPr>
          <p:cNvPr id="17" name="文本框 16">
            <a:extLst>
              <a:ext uri="{FF2B5EF4-FFF2-40B4-BE49-F238E27FC236}">
                <a16:creationId xmlns:a16="http://schemas.microsoft.com/office/drawing/2014/main" id="{E816249F-2927-E74C-930A-D225DEDB192D}"/>
              </a:ext>
            </a:extLst>
          </p:cNvPr>
          <p:cNvSpPr txBox="1"/>
          <p:nvPr/>
        </p:nvSpPr>
        <p:spPr>
          <a:xfrm>
            <a:off x="11122958" y="3014515"/>
            <a:ext cx="1261884" cy="523220"/>
          </a:xfrm>
          <a:prstGeom prst="rect">
            <a:avLst/>
          </a:prstGeom>
          <a:noFill/>
        </p:spPr>
        <p:txBody>
          <a:bodyPr wrap="none" rtlCol="0">
            <a:spAutoFit/>
          </a:bodyPr>
          <a:lstStyle/>
          <a:p>
            <a:r>
              <a:rPr kumimoji="1" lang="zh-CN" altLang="en-US" sz="1400" dirty="0">
                <a:latin typeface="Microsoft YaHei" panose="020B0503020204020204" pitchFamily="34" charset="-122"/>
                <a:ea typeface="Microsoft YaHei" panose="020B0503020204020204" pitchFamily="34" charset="-122"/>
              </a:rPr>
              <a:t>新增未标注</a:t>
            </a:r>
            <a:endParaRPr kumimoji="1" lang="en-US" altLang="zh-CN" sz="1400" dirty="0">
              <a:latin typeface="Microsoft YaHei" panose="020B0503020204020204" pitchFamily="34" charset="-122"/>
              <a:ea typeface="Microsoft YaHei" panose="020B0503020204020204" pitchFamily="34" charset="-122"/>
            </a:endParaRPr>
          </a:p>
          <a:p>
            <a:r>
              <a:rPr kumimoji="1" lang="zh-CN" altLang="en-US" sz="1400" dirty="0">
                <a:latin typeface="Microsoft YaHei" panose="020B0503020204020204" pitchFamily="34" charset="-122"/>
                <a:ea typeface="Microsoft YaHei" panose="020B0503020204020204" pitchFamily="34" charset="-122"/>
              </a:rPr>
              <a:t>数据打标筛选</a:t>
            </a:r>
          </a:p>
        </p:txBody>
      </p:sp>
      <p:grpSp>
        <p:nvGrpSpPr>
          <p:cNvPr id="7" name="组合 6">
            <a:extLst>
              <a:ext uri="{FF2B5EF4-FFF2-40B4-BE49-F238E27FC236}">
                <a16:creationId xmlns:a16="http://schemas.microsoft.com/office/drawing/2014/main" id="{D8120D25-AF70-3445-9396-F74698DD8A2D}"/>
              </a:ext>
            </a:extLst>
          </p:cNvPr>
          <p:cNvGrpSpPr/>
          <p:nvPr/>
        </p:nvGrpSpPr>
        <p:grpSpPr>
          <a:xfrm>
            <a:off x="3955354" y="1226032"/>
            <a:ext cx="6988068" cy="4182294"/>
            <a:chOff x="2134746" y="1608906"/>
            <a:chExt cx="7947042" cy="4217980"/>
          </a:xfrm>
        </p:grpSpPr>
        <p:graphicFrame>
          <p:nvGraphicFramePr>
            <p:cNvPr id="2" name="图示 1">
              <a:extLst>
                <a:ext uri="{FF2B5EF4-FFF2-40B4-BE49-F238E27FC236}">
                  <a16:creationId xmlns:a16="http://schemas.microsoft.com/office/drawing/2014/main" id="{E6D95554-0DAE-FB43-A1A8-F4C01E852CD6}"/>
                </a:ext>
              </a:extLst>
            </p:cNvPr>
            <p:cNvGraphicFramePr/>
            <p:nvPr>
              <p:extLst>
                <p:ext uri="{D42A27DB-BD31-4B8C-83A1-F6EECF244321}">
                  <p14:modId xmlns:p14="http://schemas.microsoft.com/office/powerpoint/2010/main" val="3729880465"/>
                </p:ext>
              </p:extLst>
            </p:nvPr>
          </p:nvGraphicFramePr>
          <p:xfrm>
            <a:off x="2134746" y="1608906"/>
            <a:ext cx="6900899" cy="42179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4" name="组合 13">
              <a:extLst>
                <a:ext uri="{FF2B5EF4-FFF2-40B4-BE49-F238E27FC236}">
                  <a16:creationId xmlns:a16="http://schemas.microsoft.com/office/drawing/2014/main" id="{3BD8F268-4FE2-2945-AE4C-9562B78EACE8}"/>
                </a:ext>
              </a:extLst>
            </p:cNvPr>
            <p:cNvGrpSpPr/>
            <p:nvPr/>
          </p:nvGrpSpPr>
          <p:grpSpPr>
            <a:xfrm>
              <a:off x="8707013" y="2559846"/>
              <a:ext cx="1374775" cy="629917"/>
              <a:chOff x="8586788" y="1821121"/>
              <a:chExt cx="1374775" cy="629917"/>
            </a:xfrm>
          </p:grpSpPr>
          <p:sp>
            <p:nvSpPr>
              <p:cNvPr id="4" name="文本框 3">
                <a:extLst>
                  <a:ext uri="{FF2B5EF4-FFF2-40B4-BE49-F238E27FC236}">
                    <a16:creationId xmlns:a16="http://schemas.microsoft.com/office/drawing/2014/main" id="{16B1AC69-0CCA-FA41-B2C0-9943D4B704AD}"/>
                  </a:ext>
                </a:extLst>
              </p:cNvPr>
              <p:cNvSpPr txBox="1"/>
              <p:nvPr/>
            </p:nvSpPr>
            <p:spPr>
              <a:xfrm>
                <a:off x="8720177" y="1951413"/>
                <a:ext cx="1107996" cy="369332"/>
              </a:xfrm>
              <a:prstGeom prst="rect">
                <a:avLst/>
              </a:prstGeom>
              <a:noFill/>
            </p:spPr>
            <p:txBody>
              <a:bodyPr wrap="none" rtlCol="0">
                <a:spAutoFit/>
              </a:bodyPr>
              <a:lstStyle/>
              <a:p>
                <a:r>
                  <a:rPr kumimoji="1" lang="zh-CN" altLang="en-US" dirty="0"/>
                  <a:t>训练数据</a:t>
                </a:r>
              </a:p>
            </p:txBody>
          </p:sp>
          <p:sp>
            <p:nvSpPr>
              <p:cNvPr id="12" name="框架 11">
                <a:extLst>
                  <a:ext uri="{FF2B5EF4-FFF2-40B4-BE49-F238E27FC236}">
                    <a16:creationId xmlns:a16="http://schemas.microsoft.com/office/drawing/2014/main" id="{919940E1-16E2-844F-86FB-59D5554C86AD}"/>
                  </a:ext>
                </a:extLst>
              </p:cNvPr>
              <p:cNvSpPr/>
              <p:nvPr/>
            </p:nvSpPr>
            <p:spPr>
              <a:xfrm>
                <a:off x="8586788" y="1821121"/>
                <a:ext cx="1374775" cy="62991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grpSp>
          <p:nvGrpSpPr>
            <p:cNvPr id="15" name="组合 14">
              <a:extLst>
                <a:ext uri="{FF2B5EF4-FFF2-40B4-BE49-F238E27FC236}">
                  <a16:creationId xmlns:a16="http://schemas.microsoft.com/office/drawing/2014/main" id="{27FC5500-439E-0F4F-9263-A634849D1DFF}"/>
                </a:ext>
              </a:extLst>
            </p:cNvPr>
            <p:cNvGrpSpPr/>
            <p:nvPr/>
          </p:nvGrpSpPr>
          <p:grpSpPr>
            <a:xfrm>
              <a:off x="8707013" y="3383614"/>
              <a:ext cx="1374775" cy="646331"/>
              <a:chOff x="8707013" y="3287820"/>
              <a:chExt cx="1374775" cy="646331"/>
            </a:xfrm>
          </p:grpSpPr>
          <p:sp>
            <p:nvSpPr>
              <p:cNvPr id="5" name="文本框 4">
                <a:extLst>
                  <a:ext uri="{FF2B5EF4-FFF2-40B4-BE49-F238E27FC236}">
                    <a16:creationId xmlns:a16="http://schemas.microsoft.com/office/drawing/2014/main" id="{FD9EB5EF-E9DD-6B42-8525-DDDD9AC43C58}"/>
                  </a:ext>
                </a:extLst>
              </p:cNvPr>
              <p:cNvSpPr txBox="1"/>
              <p:nvPr/>
            </p:nvSpPr>
            <p:spPr>
              <a:xfrm>
                <a:off x="8836100" y="3475208"/>
                <a:ext cx="1107996" cy="369332"/>
              </a:xfrm>
              <a:prstGeom prst="rect">
                <a:avLst/>
              </a:prstGeom>
              <a:noFill/>
            </p:spPr>
            <p:txBody>
              <a:bodyPr wrap="none" rtlCol="0">
                <a:spAutoFit/>
              </a:bodyPr>
              <a:lstStyle/>
              <a:p>
                <a:r>
                  <a:rPr kumimoji="1" lang="zh-CN" altLang="en-US" dirty="0"/>
                  <a:t>测试数据</a:t>
                </a:r>
              </a:p>
            </p:txBody>
          </p:sp>
          <p:sp>
            <p:nvSpPr>
              <p:cNvPr id="13" name="框架 12">
                <a:extLst>
                  <a:ext uri="{FF2B5EF4-FFF2-40B4-BE49-F238E27FC236}">
                    <a16:creationId xmlns:a16="http://schemas.microsoft.com/office/drawing/2014/main" id="{7C181171-647D-A44D-A4AC-BDBF18D30CCA}"/>
                  </a:ext>
                </a:extLst>
              </p:cNvPr>
              <p:cNvSpPr/>
              <p:nvPr/>
            </p:nvSpPr>
            <p:spPr>
              <a:xfrm>
                <a:off x="8707013" y="3287820"/>
                <a:ext cx="1374775" cy="64633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sp>
          <p:nvSpPr>
            <p:cNvPr id="18" name="矩形 17">
              <a:extLst>
                <a:ext uri="{FF2B5EF4-FFF2-40B4-BE49-F238E27FC236}">
                  <a16:creationId xmlns:a16="http://schemas.microsoft.com/office/drawing/2014/main" id="{566D434A-A019-564E-878A-9F9DD4D33B99}"/>
                </a:ext>
              </a:extLst>
            </p:cNvPr>
            <p:cNvSpPr/>
            <p:nvPr/>
          </p:nvSpPr>
          <p:spPr>
            <a:xfrm>
              <a:off x="8428775" y="4669946"/>
              <a:ext cx="1515321" cy="614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latin typeface="Microsoft YaHei" panose="020B0503020204020204" pitchFamily="34" charset="-122"/>
                  <a:ea typeface="Microsoft YaHei" panose="020B0503020204020204" pitchFamily="34" charset="-122"/>
                </a:rPr>
                <a:t>人工智能训练师</a:t>
              </a:r>
            </a:p>
          </p:txBody>
        </p:sp>
        <p:sp>
          <p:nvSpPr>
            <p:cNvPr id="19" name="下箭头 18">
              <a:extLst>
                <a:ext uri="{FF2B5EF4-FFF2-40B4-BE49-F238E27FC236}">
                  <a16:creationId xmlns:a16="http://schemas.microsoft.com/office/drawing/2014/main" id="{163F2B81-3FED-5643-B43D-8B4E2EA794DB}"/>
                </a:ext>
              </a:extLst>
            </p:cNvPr>
            <p:cNvSpPr/>
            <p:nvPr/>
          </p:nvSpPr>
          <p:spPr>
            <a:xfrm rot="6896580">
              <a:off x="7843838" y="4140118"/>
              <a:ext cx="173485" cy="6461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右箭头 26">
              <a:extLst>
                <a:ext uri="{FF2B5EF4-FFF2-40B4-BE49-F238E27FC236}">
                  <a16:creationId xmlns:a16="http://schemas.microsoft.com/office/drawing/2014/main" id="{04C99BCD-A437-E44D-9DF3-B69DFC7B7184}"/>
                </a:ext>
              </a:extLst>
            </p:cNvPr>
            <p:cNvSpPr/>
            <p:nvPr/>
          </p:nvSpPr>
          <p:spPr>
            <a:xfrm rot="1554356" flipV="1">
              <a:off x="8359701" y="3617906"/>
              <a:ext cx="296160" cy="174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右箭头 27">
              <a:extLst>
                <a:ext uri="{FF2B5EF4-FFF2-40B4-BE49-F238E27FC236}">
                  <a16:creationId xmlns:a16="http://schemas.microsoft.com/office/drawing/2014/main" id="{7931AE4D-4CE3-994D-8D45-FEC5720E1574}"/>
                </a:ext>
              </a:extLst>
            </p:cNvPr>
            <p:cNvSpPr/>
            <p:nvPr/>
          </p:nvSpPr>
          <p:spPr>
            <a:xfrm rot="19778755" flipV="1">
              <a:off x="8449940" y="2898006"/>
              <a:ext cx="296160" cy="174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矩形 5">
            <a:extLst>
              <a:ext uri="{FF2B5EF4-FFF2-40B4-BE49-F238E27FC236}">
                <a16:creationId xmlns:a16="http://schemas.microsoft.com/office/drawing/2014/main" id="{CE680B6B-F086-654E-A397-2D33B4F0A131}"/>
              </a:ext>
            </a:extLst>
          </p:cNvPr>
          <p:cNvSpPr/>
          <p:nvPr/>
        </p:nvSpPr>
        <p:spPr>
          <a:xfrm>
            <a:off x="209580" y="1343806"/>
            <a:ext cx="2569934" cy="369332"/>
          </a:xfrm>
          <a:prstGeom prst="rect">
            <a:avLst/>
          </a:prstGeom>
        </p:spPr>
        <p:txBody>
          <a:bodyPr wrap="none">
            <a:spAutoFit/>
          </a:bodyPr>
          <a:lstStyle/>
          <a:p>
            <a:r>
              <a:rPr lang="zh-CN" altLang="en-US" dirty="0">
                <a:latin typeface="Microsoft YaHei" panose="020B0503020204020204" pitchFamily="34" charset="-122"/>
                <a:ea typeface="Microsoft YaHei" panose="020B0503020204020204" pitchFamily="34" charset="-122"/>
              </a:rPr>
              <a:t>定期闭环自动更新模型</a:t>
            </a:r>
          </a:p>
        </p:txBody>
      </p:sp>
      <p:sp>
        <p:nvSpPr>
          <p:cNvPr id="21" name="矩形 20">
            <a:extLst>
              <a:ext uri="{FF2B5EF4-FFF2-40B4-BE49-F238E27FC236}">
                <a16:creationId xmlns:a16="http://schemas.microsoft.com/office/drawing/2014/main" id="{ECF9AC73-79BF-9547-9ABE-D17E571BDCFE}"/>
              </a:ext>
            </a:extLst>
          </p:cNvPr>
          <p:cNvSpPr/>
          <p:nvPr/>
        </p:nvSpPr>
        <p:spPr>
          <a:xfrm>
            <a:off x="209580" y="3537735"/>
            <a:ext cx="3992620" cy="1815882"/>
          </a:xfrm>
          <a:prstGeom prst="rect">
            <a:avLst/>
          </a:prstGeom>
        </p:spPr>
        <p:txBody>
          <a:bodyPr wrap="square">
            <a:spAutoFit/>
          </a:bodyPr>
          <a:lstStyle/>
          <a:p>
            <a:pPr>
              <a:buFont typeface="Arial" panose="020B0604020202020204" pitchFamily="34" charset="0"/>
              <a:buChar char="•"/>
            </a:pPr>
            <a:r>
              <a:rPr lang="zh-CN" altLang="en-US" sz="1600" dirty="0">
                <a:solidFill>
                  <a:srgbClr val="000000"/>
                </a:solidFill>
                <a:latin typeface="Microsoft YaHei" panose="020B0503020204020204" pitchFamily="34" charset="-122"/>
                <a:ea typeface="Microsoft YaHei" panose="020B0503020204020204" pitchFamily="34" charset="-122"/>
              </a:rPr>
              <a:t>问题</a:t>
            </a:r>
          </a:p>
          <a:p>
            <a:pPr marL="742950" lvl="1" indent="-285750">
              <a:buFont typeface="Arial" panose="020B0604020202020204" pitchFamily="34" charset="0"/>
              <a:buChar char="•"/>
            </a:pPr>
            <a:r>
              <a:rPr lang="zh-CN" altLang="en-US" sz="1600" dirty="0">
                <a:solidFill>
                  <a:srgbClr val="1A1A1A"/>
                </a:solidFill>
                <a:latin typeface="Microsoft YaHei" panose="020B0503020204020204" pitchFamily="34" charset="-122"/>
                <a:ea typeface="Microsoft YaHei" panose="020B0503020204020204" pitchFamily="34" charset="-122"/>
              </a:rPr>
              <a:t>新闻的内容的变化（娱乐、科技等）</a:t>
            </a:r>
          </a:p>
          <a:p>
            <a:pPr>
              <a:buFont typeface="Arial" panose="020B0604020202020204" pitchFamily="34" charset="0"/>
              <a:buChar char="•"/>
            </a:pPr>
            <a:r>
              <a:rPr lang="zh-CN" altLang="en-US" sz="1600" dirty="0">
                <a:solidFill>
                  <a:srgbClr val="1A1A1A"/>
                </a:solidFill>
                <a:latin typeface="Microsoft YaHei" panose="020B0503020204020204" pitchFamily="34" charset="-122"/>
                <a:ea typeface="Microsoft YaHei" panose="020B0503020204020204" pitchFamily="34" charset="-122"/>
              </a:rPr>
              <a:t>解决思路</a:t>
            </a:r>
          </a:p>
          <a:p>
            <a:pPr marL="742950" lvl="1" indent="-285750">
              <a:buFont typeface="Arial" panose="020B0604020202020204" pitchFamily="34" charset="0"/>
              <a:buChar char="•"/>
            </a:pPr>
            <a:r>
              <a:rPr lang="zh-CN" altLang="en-US" sz="1600" dirty="0">
                <a:solidFill>
                  <a:srgbClr val="1A1A1A"/>
                </a:solidFill>
                <a:latin typeface="Microsoft YaHei" panose="020B0503020204020204" pitchFamily="34" charset="-122"/>
                <a:ea typeface="Microsoft YaHei" panose="020B0503020204020204" pitchFamily="34" charset="-122"/>
              </a:rPr>
              <a:t>构造新训练数据，和老训练数据做一定的融合，然后重新构造特征词库，最后用总的数据重新训练再上线即可。</a:t>
            </a:r>
            <a:endParaRPr lang="zh-CN" altLang="en-US" sz="1600" b="0" i="0" u="none" strike="noStrike" dirty="0">
              <a:solidFill>
                <a:srgbClr val="1A1A1A"/>
              </a:solidFill>
              <a:effectLst/>
              <a:latin typeface="Microsoft YaHei" panose="020B0503020204020204" pitchFamily="34" charset="-122"/>
              <a:ea typeface="Microsoft YaHei" panose="020B0503020204020204" pitchFamily="34" charset="-122"/>
            </a:endParaRPr>
          </a:p>
        </p:txBody>
      </p:sp>
      <p:sp>
        <p:nvSpPr>
          <p:cNvPr id="22" name="标题 5">
            <a:extLst>
              <a:ext uri="{FF2B5EF4-FFF2-40B4-BE49-F238E27FC236}">
                <a16:creationId xmlns:a16="http://schemas.microsoft.com/office/drawing/2014/main" id="{040358A0-6485-4144-AB00-FB3A07150FE5}"/>
              </a:ext>
            </a:extLst>
          </p:cNvPr>
          <p:cNvSpPr txBox="1">
            <a:spLocks/>
          </p:cNvSpPr>
          <p:nvPr/>
        </p:nvSpPr>
        <p:spPr>
          <a:xfrm>
            <a:off x="540654"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文本分类</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时效性问题</a:t>
            </a:r>
          </a:p>
        </p:txBody>
      </p:sp>
    </p:spTree>
    <p:extLst>
      <p:ext uri="{BB962C8B-B14F-4D97-AF65-F5344CB8AC3E}">
        <p14:creationId xmlns:p14="http://schemas.microsoft.com/office/powerpoint/2010/main" val="1461355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pic>
        <p:nvPicPr>
          <p:cNvPr id="4" name="图片占位符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1999" cy="6858001"/>
          </a:xfrm>
          <a:prstGeom prst="rect">
            <a:avLst/>
          </a:prstGeom>
        </p:spPr>
      </p:pic>
      <p:pic>
        <p:nvPicPr>
          <p:cNvPr id="11" name="图片 10"/>
          <p:cNvPicPr>
            <a:picLocks noChangeAspect="1"/>
          </p:cNvPicPr>
          <p:nvPr/>
        </p:nvPicPr>
        <p:blipFill>
          <a:blip r:embed="rId4"/>
          <a:stretch>
            <a:fillRect/>
          </a:stretch>
        </p:blipFill>
        <p:spPr>
          <a:xfrm>
            <a:off x="4263186" y="1534998"/>
            <a:ext cx="3665626" cy="3532452"/>
          </a:xfrm>
          <a:prstGeom prst="rect">
            <a:avLst/>
          </a:prstGeom>
        </p:spPr>
      </p:pic>
      <p:sp>
        <p:nvSpPr>
          <p:cNvPr id="12" name="TextBox 6"/>
          <p:cNvSpPr txBox="1">
            <a:spLocks/>
          </p:cNvSpPr>
          <p:nvPr/>
        </p:nvSpPr>
        <p:spPr>
          <a:xfrm>
            <a:off x="3825011" y="1534998"/>
            <a:ext cx="4103801" cy="772075"/>
          </a:xfrm>
          <a:prstGeom prst="rect">
            <a:avLst/>
          </a:prstGeom>
          <a:noFill/>
        </p:spPr>
        <p:txBody>
          <a:bodyPr wrap="square" lIns="248526" tIns="230773" rIns="71008" bIns="46155" rtlCol="0">
            <a:spAutoFit/>
          </a:bodyPr>
          <a:lstStyle/>
          <a:p>
            <a:pPr algn="ctr">
              <a:spcBef>
                <a:spcPts val="592"/>
              </a:spcBef>
              <a:spcAft>
                <a:spcPts val="1578"/>
              </a:spcAft>
            </a:pPr>
            <a:r>
              <a:rPr lang="en-US" altLang="zh-CN" sz="3200" dirty="0">
                <a:solidFill>
                  <a:schemeClr val="bg1"/>
                </a:solidFill>
                <a:latin typeface="vivo type CN简 Bold" panose="02000800000000000000" pitchFamily="50" charset="-122"/>
                <a:ea typeface="vivo type CN简 Bold" panose="02000800000000000000" pitchFamily="50" charset="-122"/>
              </a:rPr>
              <a:t>LDA</a:t>
            </a:r>
            <a:r>
              <a:rPr lang="zh-CN" altLang="en-US" sz="3200" dirty="0">
                <a:solidFill>
                  <a:schemeClr val="bg1"/>
                </a:solidFill>
                <a:latin typeface="vivo type CN简 Bold" panose="02000800000000000000" pitchFamily="50" charset="-122"/>
                <a:ea typeface="vivo type CN简 Bold" panose="02000800000000000000" pitchFamily="50" charset="-122"/>
              </a:rPr>
              <a:t>主题模型项目</a:t>
            </a:r>
            <a:endParaRPr lang="en-US" altLang="zh-CN" sz="3200" dirty="0">
              <a:solidFill>
                <a:schemeClr val="bg1"/>
              </a:solidFill>
              <a:latin typeface="vivo type CN简 Bold" panose="02000800000000000000" pitchFamily="50" charset="-122"/>
              <a:ea typeface="vivo type CN简 Bold" panose="02000800000000000000" pitchFamily="50" charset="-122"/>
            </a:endParaRPr>
          </a:p>
        </p:txBody>
      </p:sp>
      <p:pic>
        <p:nvPicPr>
          <p:cNvPr id="13" name="图片 12"/>
          <p:cNvPicPr>
            <a:picLocks noChangeAspect="1"/>
          </p:cNvPicPr>
          <p:nvPr/>
        </p:nvPicPr>
        <p:blipFill>
          <a:blip r:embed="rId5"/>
          <a:stretch>
            <a:fillRect/>
          </a:stretch>
        </p:blipFill>
        <p:spPr>
          <a:xfrm>
            <a:off x="10235498" y="300148"/>
            <a:ext cx="1415848" cy="373378"/>
          </a:xfrm>
          <a:prstGeom prst="rect">
            <a:avLst/>
          </a:prstGeom>
        </p:spPr>
      </p:pic>
      <p:sp>
        <p:nvSpPr>
          <p:cNvPr id="7" name="TextBox 6">
            <a:extLst>
              <a:ext uri="{FF2B5EF4-FFF2-40B4-BE49-F238E27FC236}">
                <a16:creationId xmlns:a16="http://schemas.microsoft.com/office/drawing/2014/main" id="{B7156935-92A5-F746-9AC2-D9F241A5A43C}"/>
              </a:ext>
            </a:extLst>
          </p:cNvPr>
          <p:cNvSpPr txBox="1">
            <a:spLocks/>
          </p:cNvSpPr>
          <p:nvPr/>
        </p:nvSpPr>
        <p:spPr>
          <a:xfrm>
            <a:off x="4263186" y="2615068"/>
            <a:ext cx="4103801" cy="1115759"/>
          </a:xfrm>
          <a:prstGeom prst="rect">
            <a:avLst/>
          </a:prstGeom>
          <a:noFill/>
        </p:spPr>
        <p:txBody>
          <a:bodyPr wrap="square" lIns="248526" tIns="230773" rIns="71008" bIns="46155" rtlCol="0">
            <a:spAutoFit/>
          </a:bodyPr>
          <a:lstStyle/>
          <a:p>
            <a:pPr marL="457200" indent="-457200">
              <a:spcBef>
                <a:spcPts val="592"/>
              </a:spcBef>
              <a:spcAft>
                <a:spcPts val="1578"/>
              </a:spcAft>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离线训练</a:t>
            </a:r>
            <a:endParaRPr lang="en-US" altLang="zh-CN" dirty="0">
              <a:solidFill>
                <a:schemeClr val="bg1"/>
              </a:solidFill>
              <a:latin typeface="Microsoft YaHei" panose="020B0503020204020204" pitchFamily="34" charset="-122"/>
              <a:ea typeface="Microsoft YaHei" panose="020B0503020204020204" pitchFamily="34" charset="-122"/>
            </a:endParaRPr>
          </a:p>
          <a:p>
            <a:pPr marL="457200" indent="-457200">
              <a:spcBef>
                <a:spcPts val="592"/>
              </a:spcBef>
              <a:spcAft>
                <a:spcPts val="1578"/>
              </a:spcAft>
              <a:buFont typeface="Arial" panose="020B0604020202020204" pitchFamily="34" charset="0"/>
              <a:buChar char="•"/>
            </a:pPr>
            <a:r>
              <a:rPr lang="zh-CN" altLang="en-US" dirty="0">
                <a:solidFill>
                  <a:schemeClr val="bg1"/>
                </a:solidFill>
                <a:latin typeface="Microsoft YaHei" panose="020B0503020204020204" pitchFamily="34" charset="-122"/>
                <a:ea typeface="Microsoft YaHei" panose="020B0503020204020204" pitchFamily="34" charset="-122"/>
              </a:rPr>
              <a:t>在线服务</a:t>
            </a:r>
            <a:endParaRPr lang="en-US" altLang="zh-CN"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11520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graphicFrame>
        <p:nvGraphicFramePr>
          <p:cNvPr id="14" name="图示 13">
            <a:extLst>
              <a:ext uri="{FF2B5EF4-FFF2-40B4-BE49-F238E27FC236}">
                <a16:creationId xmlns:a16="http://schemas.microsoft.com/office/drawing/2014/main" id="{8BEB760E-8B03-8F47-BE52-1847EA7DCFC6}"/>
              </a:ext>
            </a:extLst>
          </p:cNvPr>
          <p:cNvGraphicFramePr/>
          <p:nvPr>
            <p:extLst>
              <p:ext uri="{D42A27DB-BD31-4B8C-83A1-F6EECF244321}">
                <p14:modId xmlns:p14="http://schemas.microsoft.com/office/powerpoint/2010/main" val="3793098654"/>
              </p:ext>
            </p:extLst>
          </p:nvPr>
        </p:nvGraphicFramePr>
        <p:xfrm>
          <a:off x="0" y="2217896"/>
          <a:ext cx="5547827" cy="36564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文本框 23">
            <a:extLst>
              <a:ext uri="{FF2B5EF4-FFF2-40B4-BE49-F238E27FC236}">
                <a16:creationId xmlns:a16="http://schemas.microsoft.com/office/drawing/2014/main" id="{B5CA07B6-3935-EC4B-8633-466421F7898F}"/>
              </a:ext>
            </a:extLst>
          </p:cNvPr>
          <p:cNvSpPr txBox="1"/>
          <p:nvPr/>
        </p:nvSpPr>
        <p:spPr>
          <a:xfrm>
            <a:off x="513184" y="1132135"/>
            <a:ext cx="1718740" cy="461665"/>
          </a:xfrm>
          <a:prstGeom prst="rect">
            <a:avLst/>
          </a:prstGeom>
          <a:noFill/>
        </p:spPr>
        <p:txBody>
          <a:bodyPr wrap="none" rtlCol="0">
            <a:spAutoFit/>
          </a:bodyPr>
          <a:lstStyle/>
          <a:p>
            <a:pPr marL="285750" indent="-285750">
              <a:buFont typeface="Wingdings" pitchFamily="2" charset="2"/>
              <a:buChar char="u"/>
            </a:pPr>
            <a:r>
              <a:rPr kumimoji="1" lang="zh-CN" altLang="en-US" sz="2400" dirty="0">
                <a:latin typeface="Microsoft YaHei" panose="020B0503020204020204" pitchFamily="34" charset="-122"/>
                <a:ea typeface="Microsoft YaHei" panose="020B0503020204020204" pitchFamily="34" charset="-122"/>
              </a:rPr>
              <a:t>离线训练</a:t>
            </a:r>
          </a:p>
        </p:txBody>
      </p:sp>
      <p:sp>
        <p:nvSpPr>
          <p:cNvPr id="18" name="标题 5">
            <a:extLst>
              <a:ext uri="{FF2B5EF4-FFF2-40B4-BE49-F238E27FC236}">
                <a16:creationId xmlns:a16="http://schemas.microsoft.com/office/drawing/2014/main" id="{5CB8100E-CCFA-B144-8DED-D94239319A93}"/>
              </a:ext>
            </a:extLst>
          </p:cNvPr>
          <p:cNvSpPr txBox="1">
            <a:spLocks/>
          </p:cNvSpPr>
          <p:nvPr/>
        </p:nvSpPr>
        <p:spPr>
          <a:xfrm>
            <a:off x="540654"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en-US" altLang="zh-CN" sz="2400" dirty="0">
                <a:solidFill>
                  <a:schemeClr val="bg1"/>
                </a:solidFill>
                <a:latin typeface="vivo type CN简 Regular" panose="02000500000000000000" pitchFamily="50" charset="-122"/>
                <a:ea typeface="vivo type CN简 Regular" panose="02000500000000000000" pitchFamily="50" charset="-122"/>
              </a:rPr>
              <a:t>LDA</a:t>
            </a:r>
            <a:r>
              <a:rPr lang="zh-CN" altLang="en-US" sz="2400" dirty="0">
                <a:solidFill>
                  <a:schemeClr val="bg1"/>
                </a:solidFill>
                <a:latin typeface="vivo type CN简 Regular" panose="02000500000000000000" pitchFamily="50" charset="-122"/>
                <a:ea typeface="vivo type CN简 Regular" panose="02000500000000000000" pitchFamily="50" charset="-122"/>
              </a:rPr>
              <a:t>主题模型项目</a:t>
            </a:r>
          </a:p>
        </p:txBody>
      </p:sp>
      <p:graphicFrame>
        <p:nvGraphicFramePr>
          <p:cNvPr id="3" name="图示 2">
            <a:extLst>
              <a:ext uri="{FF2B5EF4-FFF2-40B4-BE49-F238E27FC236}">
                <a16:creationId xmlns:a16="http://schemas.microsoft.com/office/drawing/2014/main" id="{E9736B0C-2EA1-A144-BB2A-B65E62AA4680}"/>
              </a:ext>
            </a:extLst>
          </p:cNvPr>
          <p:cNvGraphicFramePr/>
          <p:nvPr>
            <p:extLst>
              <p:ext uri="{D42A27DB-BD31-4B8C-83A1-F6EECF244321}">
                <p14:modId xmlns:p14="http://schemas.microsoft.com/office/powerpoint/2010/main" val="2463930702"/>
              </p:ext>
            </p:extLst>
          </p:nvPr>
        </p:nvGraphicFramePr>
        <p:xfrm>
          <a:off x="5220136" y="1452483"/>
          <a:ext cx="6728024" cy="465780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420915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graphicFrame>
        <p:nvGraphicFramePr>
          <p:cNvPr id="19" name="图示 18">
            <a:extLst>
              <a:ext uri="{FF2B5EF4-FFF2-40B4-BE49-F238E27FC236}">
                <a16:creationId xmlns:a16="http://schemas.microsoft.com/office/drawing/2014/main" id="{4A0A9966-88F2-8343-A195-6A863BD58C60}"/>
              </a:ext>
            </a:extLst>
          </p:cNvPr>
          <p:cNvGraphicFramePr/>
          <p:nvPr>
            <p:extLst>
              <p:ext uri="{D42A27DB-BD31-4B8C-83A1-F6EECF244321}">
                <p14:modId xmlns:p14="http://schemas.microsoft.com/office/powerpoint/2010/main" val="4285228493"/>
              </p:ext>
            </p:extLst>
          </p:nvPr>
        </p:nvGraphicFramePr>
        <p:xfrm>
          <a:off x="773880" y="2170339"/>
          <a:ext cx="6343229" cy="25173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 name="下箭头 19">
            <a:extLst>
              <a:ext uri="{FF2B5EF4-FFF2-40B4-BE49-F238E27FC236}">
                <a16:creationId xmlns:a16="http://schemas.microsoft.com/office/drawing/2014/main" id="{F8C4194E-B7BF-3348-927B-FF58CB752C94}"/>
              </a:ext>
            </a:extLst>
          </p:cNvPr>
          <p:cNvSpPr/>
          <p:nvPr/>
        </p:nvSpPr>
        <p:spPr>
          <a:xfrm>
            <a:off x="3806240" y="4521326"/>
            <a:ext cx="278507" cy="5709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0D70F310-9C47-FA44-A5B9-2E135EC70157}"/>
              </a:ext>
            </a:extLst>
          </p:cNvPr>
          <p:cNvSpPr txBox="1"/>
          <p:nvPr/>
        </p:nvSpPr>
        <p:spPr>
          <a:xfrm>
            <a:off x="2352749" y="5512151"/>
            <a:ext cx="3185487" cy="369332"/>
          </a:xfrm>
          <a:prstGeom prst="rect">
            <a:avLst/>
          </a:prstGeom>
          <a:noFill/>
        </p:spPr>
        <p:txBody>
          <a:bodyPr wrap="none" rtlCol="0">
            <a:spAutoFit/>
          </a:bodyPr>
          <a:lstStyle/>
          <a:p>
            <a:r>
              <a:rPr kumimoji="1" lang="zh-CN" altLang="en-US" dirty="0"/>
              <a:t>多通道召回（类似分类属性）</a:t>
            </a:r>
          </a:p>
        </p:txBody>
      </p:sp>
      <p:sp>
        <p:nvSpPr>
          <p:cNvPr id="25" name="文本框 24">
            <a:extLst>
              <a:ext uri="{FF2B5EF4-FFF2-40B4-BE49-F238E27FC236}">
                <a16:creationId xmlns:a16="http://schemas.microsoft.com/office/drawing/2014/main" id="{7EEC719E-5DCB-AE46-9806-734CEFCD729A}"/>
              </a:ext>
            </a:extLst>
          </p:cNvPr>
          <p:cNvSpPr txBox="1"/>
          <p:nvPr/>
        </p:nvSpPr>
        <p:spPr>
          <a:xfrm>
            <a:off x="513184" y="1327914"/>
            <a:ext cx="1718740" cy="461665"/>
          </a:xfrm>
          <a:prstGeom prst="rect">
            <a:avLst/>
          </a:prstGeom>
          <a:noFill/>
        </p:spPr>
        <p:txBody>
          <a:bodyPr wrap="none" rtlCol="0">
            <a:spAutoFit/>
          </a:bodyPr>
          <a:lstStyle/>
          <a:p>
            <a:pPr marL="285750" indent="-285750">
              <a:buFont typeface="Wingdings" pitchFamily="2" charset="2"/>
              <a:buChar char="u"/>
            </a:pPr>
            <a:r>
              <a:rPr kumimoji="1" lang="zh-CN" altLang="en-US" sz="2400" dirty="0">
                <a:latin typeface="Microsoft YaHei" panose="020B0503020204020204" pitchFamily="34" charset="-122"/>
                <a:ea typeface="Microsoft YaHei" panose="020B0503020204020204" pitchFamily="34" charset="-122"/>
              </a:rPr>
              <a:t>在线服务</a:t>
            </a:r>
          </a:p>
        </p:txBody>
      </p:sp>
      <p:sp>
        <p:nvSpPr>
          <p:cNvPr id="18" name="标题 5">
            <a:extLst>
              <a:ext uri="{FF2B5EF4-FFF2-40B4-BE49-F238E27FC236}">
                <a16:creationId xmlns:a16="http://schemas.microsoft.com/office/drawing/2014/main" id="{B5037267-475C-8E4E-9FB0-011792FA2212}"/>
              </a:ext>
            </a:extLst>
          </p:cNvPr>
          <p:cNvSpPr txBox="1">
            <a:spLocks/>
          </p:cNvSpPr>
          <p:nvPr/>
        </p:nvSpPr>
        <p:spPr>
          <a:xfrm>
            <a:off x="540654"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en-US" altLang="zh-CN" sz="2400" dirty="0">
                <a:solidFill>
                  <a:schemeClr val="bg1"/>
                </a:solidFill>
                <a:latin typeface="vivo type CN简 Regular" panose="02000500000000000000" pitchFamily="50" charset="-122"/>
                <a:ea typeface="vivo type CN简 Regular" panose="02000500000000000000" pitchFamily="50" charset="-122"/>
              </a:rPr>
              <a:t>LDA</a:t>
            </a:r>
            <a:r>
              <a:rPr lang="zh-CN" altLang="en-US" sz="2400" dirty="0">
                <a:solidFill>
                  <a:schemeClr val="bg1"/>
                </a:solidFill>
                <a:latin typeface="vivo type CN简 Regular" panose="02000500000000000000" pitchFamily="50" charset="-122"/>
                <a:ea typeface="vivo type CN简 Regular" panose="02000500000000000000" pitchFamily="50" charset="-122"/>
              </a:rPr>
              <a:t>主题模型项目</a:t>
            </a:r>
          </a:p>
        </p:txBody>
      </p:sp>
      <p:sp>
        <p:nvSpPr>
          <p:cNvPr id="21" name="文本框 20">
            <a:extLst>
              <a:ext uri="{FF2B5EF4-FFF2-40B4-BE49-F238E27FC236}">
                <a16:creationId xmlns:a16="http://schemas.microsoft.com/office/drawing/2014/main" id="{12B0F117-9E03-334C-887C-EE987F92C3ED}"/>
              </a:ext>
            </a:extLst>
          </p:cNvPr>
          <p:cNvSpPr txBox="1"/>
          <p:nvPr/>
        </p:nvSpPr>
        <p:spPr>
          <a:xfrm>
            <a:off x="7752184" y="1325594"/>
            <a:ext cx="1718740" cy="461665"/>
          </a:xfrm>
          <a:prstGeom prst="rect">
            <a:avLst/>
          </a:prstGeom>
          <a:noFill/>
        </p:spPr>
        <p:txBody>
          <a:bodyPr wrap="none" rtlCol="0">
            <a:spAutoFit/>
          </a:bodyPr>
          <a:lstStyle/>
          <a:p>
            <a:pPr marL="285750" indent="-285750">
              <a:buFont typeface="Wingdings" pitchFamily="2" charset="2"/>
              <a:buChar char="u"/>
            </a:pPr>
            <a:r>
              <a:rPr kumimoji="1" lang="zh-CN" altLang="en-US" sz="2400" dirty="0">
                <a:latin typeface="Microsoft YaHei" panose="020B0503020204020204" pitchFamily="34" charset="-122"/>
                <a:ea typeface="Microsoft YaHei" panose="020B0503020204020204" pitchFamily="34" charset="-122"/>
              </a:rPr>
              <a:t>其他应用</a:t>
            </a:r>
          </a:p>
        </p:txBody>
      </p:sp>
      <p:sp>
        <p:nvSpPr>
          <p:cNvPr id="3" name="文本框 2">
            <a:extLst>
              <a:ext uri="{FF2B5EF4-FFF2-40B4-BE49-F238E27FC236}">
                <a16:creationId xmlns:a16="http://schemas.microsoft.com/office/drawing/2014/main" id="{C29F96F3-AB33-B540-9422-F6349237B5C9}"/>
              </a:ext>
            </a:extLst>
          </p:cNvPr>
          <p:cNvSpPr txBox="1"/>
          <p:nvPr/>
        </p:nvSpPr>
        <p:spPr>
          <a:xfrm>
            <a:off x="7944092" y="3059667"/>
            <a:ext cx="3416320" cy="1200329"/>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t>补充关键词</a:t>
            </a:r>
            <a:endParaRPr kumimoji="1" lang="en-US" altLang="zh-CN" dirty="0"/>
          </a:p>
          <a:p>
            <a:r>
              <a:rPr kumimoji="1" lang="zh-CN" altLang="en-US" dirty="0"/>
              <a:t>（能提取出某种模式的关键词，</a:t>
            </a:r>
            <a:endParaRPr kumimoji="1" lang="en-US" altLang="zh-CN" dirty="0"/>
          </a:p>
          <a:p>
            <a:r>
              <a:rPr kumimoji="1" lang="zh-CN" altLang="en-US" dirty="0"/>
              <a:t>如：人名、电影名称等）</a:t>
            </a:r>
            <a:endParaRPr kumimoji="1" lang="en-US" altLang="zh-CN" dirty="0"/>
          </a:p>
          <a:p>
            <a:pPr marL="285750" indent="-285750">
              <a:buFont typeface="Arial" panose="020B0604020202020204" pitchFamily="34" charset="0"/>
              <a:buChar char="•"/>
            </a:pPr>
            <a:r>
              <a:rPr kumimoji="1" lang="zh-CN" altLang="en-US" dirty="0"/>
              <a:t>提供隐向量</a:t>
            </a:r>
          </a:p>
        </p:txBody>
      </p:sp>
    </p:spTree>
    <p:extLst>
      <p:ext uri="{BB962C8B-B14F-4D97-AF65-F5344CB8AC3E}">
        <p14:creationId xmlns:p14="http://schemas.microsoft.com/office/powerpoint/2010/main" val="302743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pic>
        <p:nvPicPr>
          <p:cNvPr id="4" name="图片占位符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1"/>
          </a:xfrm>
          <a:prstGeom prst="rect">
            <a:avLst/>
          </a:prstGeom>
        </p:spPr>
      </p:pic>
      <p:pic>
        <p:nvPicPr>
          <p:cNvPr id="11" name="图片 10"/>
          <p:cNvPicPr>
            <a:picLocks noChangeAspect="1"/>
          </p:cNvPicPr>
          <p:nvPr/>
        </p:nvPicPr>
        <p:blipFill>
          <a:blip r:embed="rId3"/>
          <a:stretch>
            <a:fillRect/>
          </a:stretch>
        </p:blipFill>
        <p:spPr>
          <a:xfrm>
            <a:off x="4263186" y="1534998"/>
            <a:ext cx="3665626" cy="3532452"/>
          </a:xfrm>
          <a:prstGeom prst="rect">
            <a:avLst/>
          </a:prstGeom>
        </p:spPr>
      </p:pic>
      <p:sp>
        <p:nvSpPr>
          <p:cNvPr id="12" name="TextBox 6"/>
          <p:cNvSpPr txBox="1">
            <a:spLocks/>
          </p:cNvSpPr>
          <p:nvPr/>
        </p:nvSpPr>
        <p:spPr>
          <a:xfrm>
            <a:off x="3937417" y="1396768"/>
            <a:ext cx="4103801" cy="772075"/>
          </a:xfrm>
          <a:prstGeom prst="rect">
            <a:avLst/>
          </a:prstGeom>
          <a:noFill/>
        </p:spPr>
        <p:txBody>
          <a:bodyPr wrap="square" lIns="248526" tIns="230773" rIns="71008" bIns="46155" rtlCol="0">
            <a:spAutoFit/>
          </a:bodyPr>
          <a:lstStyle/>
          <a:p>
            <a:pPr algn="ctr">
              <a:spcBef>
                <a:spcPts val="592"/>
              </a:spcBef>
              <a:spcAft>
                <a:spcPts val="1578"/>
              </a:spcAft>
            </a:pPr>
            <a:r>
              <a:rPr lang="zh-CN" altLang="en-US" sz="3200" dirty="0">
                <a:solidFill>
                  <a:schemeClr val="bg1"/>
                </a:solidFill>
                <a:latin typeface="vivo type CN简 Bold" panose="02000800000000000000" pitchFamily="50" charset="-122"/>
                <a:ea typeface="vivo type CN简 Bold" panose="02000800000000000000" pitchFamily="50" charset="-122"/>
              </a:rPr>
              <a:t>相似文章去重项目</a:t>
            </a:r>
            <a:endParaRPr lang="en-US" altLang="zh-CN" sz="3200" dirty="0">
              <a:solidFill>
                <a:schemeClr val="bg1"/>
              </a:solidFill>
              <a:latin typeface="vivo type CN简 Bold" panose="02000800000000000000" pitchFamily="50" charset="-122"/>
              <a:ea typeface="vivo type CN简 Bold" panose="02000800000000000000" pitchFamily="50" charset="-122"/>
            </a:endParaRPr>
          </a:p>
        </p:txBody>
      </p:sp>
      <p:pic>
        <p:nvPicPr>
          <p:cNvPr id="13" name="图片 12"/>
          <p:cNvPicPr>
            <a:picLocks noChangeAspect="1"/>
          </p:cNvPicPr>
          <p:nvPr/>
        </p:nvPicPr>
        <p:blipFill>
          <a:blip r:embed="rId4"/>
          <a:stretch>
            <a:fillRect/>
          </a:stretch>
        </p:blipFill>
        <p:spPr>
          <a:xfrm>
            <a:off x="10235498" y="300148"/>
            <a:ext cx="1415848" cy="373378"/>
          </a:xfrm>
          <a:prstGeom prst="rect">
            <a:avLst/>
          </a:prstGeom>
        </p:spPr>
      </p:pic>
      <p:sp>
        <p:nvSpPr>
          <p:cNvPr id="7" name="TextBox 6">
            <a:extLst>
              <a:ext uri="{FF2B5EF4-FFF2-40B4-BE49-F238E27FC236}">
                <a16:creationId xmlns:a16="http://schemas.microsoft.com/office/drawing/2014/main" id="{243C743F-0B74-AF47-A6A4-0FBFE95F0288}"/>
              </a:ext>
            </a:extLst>
          </p:cNvPr>
          <p:cNvSpPr txBox="1">
            <a:spLocks/>
          </p:cNvSpPr>
          <p:nvPr/>
        </p:nvSpPr>
        <p:spPr>
          <a:xfrm>
            <a:off x="4263186" y="2105586"/>
            <a:ext cx="4103801" cy="2982937"/>
          </a:xfrm>
          <a:prstGeom prst="rect">
            <a:avLst/>
          </a:prstGeom>
          <a:noFill/>
        </p:spPr>
        <p:txBody>
          <a:bodyPr wrap="square" lIns="248526" tIns="230773" rIns="71008" bIns="46155" rtlCol="0">
            <a:spAutoFit/>
          </a:bodyPr>
          <a:lstStyle/>
          <a:p>
            <a:pPr marL="457200" indent="-457200">
              <a:spcBef>
                <a:spcPts val="592"/>
              </a:spcBef>
              <a:spcAft>
                <a:spcPts val="1578"/>
              </a:spcAft>
              <a:buFont typeface="Arial" panose="020B0604020202020204" pitchFamily="34" charset="0"/>
              <a:buChar char="•"/>
            </a:pPr>
            <a:r>
              <a:rPr lang="zh-CN" altLang="en-US" sz="1400" dirty="0">
                <a:solidFill>
                  <a:schemeClr val="bg1"/>
                </a:solidFill>
                <a:latin typeface="Microsoft YaHei" panose="020B0503020204020204" pitchFamily="34" charset="-122"/>
                <a:ea typeface="Microsoft YaHei" panose="020B0503020204020204" pitchFamily="34" charset="-122"/>
              </a:rPr>
              <a:t>业内调研</a:t>
            </a:r>
            <a:endParaRPr lang="en-US" altLang="zh-CN" sz="1400" dirty="0">
              <a:solidFill>
                <a:schemeClr val="bg1"/>
              </a:solidFill>
              <a:latin typeface="Microsoft YaHei" panose="020B0503020204020204" pitchFamily="34" charset="-122"/>
              <a:ea typeface="Microsoft YaHei" panose="020B0503020204020204" pitchFamily="34" charset="-122"/>
            </a:endParaRPr>
          </a:p>
          <a:p>
            <a:pPr marL="457200" indent="-457200">
              <a:spcBef>
                <a:spcPts val="592"/>
              </a:spcBef>
              <a:spcAft>
                <a:spcPts val="1578"/>
              </a:spcAft>
              <a:buFont typeface="Arial" panose="020B0604020202020204" pitchFamily="34" charset="0"/>
              <a:buChar char="•"/>
            </a:pPr>
            <a:r>
              <a:rPr lang="en-US" altLang="zh-CN" sz="1400" dirty="0" err="1">
                <a:solidFill>
                  <a:schemeClr val="bg1"/>
                </a:solidFill>
                <a:latin typeface="Microsoft YaHei" panose="020B0503020204020204" pitchFamily="34" charset="-122"/>
                <a:ea typeface="Microsoft YaHei" panose="020B0503020204020204" pitchFamily="34" charset="-122"/>
              </a:rPr>
              <a:t>SimHash</a:t>
            </a:r>
            <a:r>
              <a:rPr lang="zh-CN" altLang="en-US" sz="1400" dirty="0">
                <a:solidFill>
                  <a:schemeClr val="bg1"/>
                </a:solidFill>
                <a:latin typeface="Microsoft YaHei" panose="020B0503020204020204" pitchFamily="34" charset="-122"/>
                <a:ea typeface="Microsoft YaHei" panose="020B0503020204020204" pitchFamily="34" charset="-122"/>
              </a:rPr>
              <a:t>算法原理</a:t>
            </a:r>
            <a:endParaRPr lang="en-US" altLang="zh-CN" sz="1400" dirty="0">
              <a:solidFill>
                <a:schemeClr val="bg1"/>
              </a:solidFill>
              <a:latin typeface="Microsoft YaHei" panose="020B0503020204020204" pitchFamily="34" charset="-122"/>
              <a:ea typeface="Microsoft YaHei" panose="020B0503020204020204" pitchFamily="34" charset="-122"/>
            </a:endParaRPr>
          </a:p>
          <a:p>
            <a:pPr marL="457200" indent="-457200">
              <a:spcBef>
                <a:spcPts val="592"/>
              </a:spcBef>
              <a:spcAft>
                <a:spcPts val="1578"/>
              </a:spcAft>
              <a:buFont typeface="Arial" panose="020B0604020202020204" pitchFamily="34" charset="0"/>
              <a:buChar char="•"/>
            </a:pPr>
            <a:r>
              <a:rPr lang="zh-CN" altLang="en-US" sz="1400" dirty="0">
                <a:solidFill>
                  <a:schemeClr val="bg1"/>
                </a:solidFill>
                <a:latin typeface="Microsoft YaHei" panose="020B0503020204020204" pitchFamily="34" charset="-122"/>
                <a:ea typeface="Microsoft YaHei" panose="020B0503020204020204" pitchFamily="34" charset="-122"/>
              </a:rPr>
              <a:t>方案设计</a:t>
            </a:r>
            <a:endParaRPr lang="en-US" altLang="zh-CN" sz="1400" dirty="0">
              <a:solidFill>
                <a:schemeClr val="bg1"/>
              </a:solidFill>
              <a:latin typeface="Microsoft YaHei" panose="020B0503020204020204" pitchFamily="34" charset="-122"/>
              <a:ea typeface="Microsoft YaHei" panose="020B0503020204020204" pitchFamily="34" charset="-122"/>
            </a:endParaRPr>
          </a:p>
          <a:p>
            <a:pPr marL="457200" indent="-457200">
              <a:spcBef>
                <a:spcPts val="592"/>
              </a:spcBef>
              <a:spcAft>
                <a:spcPts val="1578"/>
              </a:spcAft>
              <a:buFont typeface="Arial" panose="020B0604020202020204" pitchFamily="34" charset="0"/>
              <a:buChar char="•"/>
            </a:pPr>
            <a:r>
              <a:rPr lang="zh-CN" altLang="en-US" sz="1400" dirty="0">
                <a:solidFill>
                  <a:schemeClr val="bg1"/>
                </a:solidFill>
                <a:latin typeface="Microsoft YaHei" panose="020B0503020204020204" pitchFamily="34" charset="-122"/>
                <a:ea typeface="Microsoft YaHei" panose="020B0503020204020204" pitchFamily="34" charset="-122"/>
              </a:rPr>
              <a:t>指纹计算</a:t>
            </a:r>
            <a:endParaRPr lang="en-US" altLang="zh-CN" sz="1400" dirty="0">
              <a:solidFill>
                <a:schemeClr val="bg1"/>
              </a:solidFill>
              <a:latin typeface="Microsoft YaHei" panose="020B0503020204020204" pitchFamily="34" charset="-122"/>
              <a:ea typeface="Microsoft YaHei" panose="020B0503020204020204" pitchFamily="34" charset="-122"/>
            </a:endParaRPr>
          </a:p>
          <a:p>
            <a:pPr marL="457200" indent="-457200">
              <a:spcBef>
                <a:spcPts val="592"/>
              </a:spcBef>
              <a:spcAft>
                <a:spcPts val="1578"/>
              </a:spcAft>
              <a:buFont typeface="Arial" panose="020B0604020202020204" pitchFamily="34" charset="0"/>
              <a:buChar char="•"/>
            </a:pPr>
            <a:r>
              <a:rPr lang="zh-CN" altLang="en-US" sz="1400" dirty="0">
                <a:solidFill>
                  <a:schemeClr val="bg1"/>
                </a:solidFill>
                <a:latin typeface="Microsoft YaHei" panose="020B0503020204020204" pitchFamily="34" charset="-122"/>
                <a:ea typeface="Microsoft YaHei" panose="020B0503020204020204" pitchFamily="34" charset="-122"/>
              </a:rPr>
              <a:t>存储与查找</a:t>
            </a:r>
            <a:endParaRPr lang="en-US" altLang="zh-CN" sz="1400" dirty="0">
              <a:solidFill>
                <a:schemeClr val="bg1"/>
              </a:solidFill>
              <a:latin typeface="Microsoft YaHei" panose="020B0503020204020204" pitchFamily="34" charset="-122"/>
              <a:ea typeface="Microsoft YaHei" panose="020B0503020204020204" pitchFamily="34" charset="-122"/>
            </a:endParaRPr>
          </a:p>
          <a:p>
            <a:pPr marL="457200" indent="-457200">
              <a:spcBef>
                <a:spcPts val="592"/>
              </a:spcBef>
              <a:spcAft>
                <a:spcPts val="1578"/>
              </a:spcAft>
              <a:buFont typeface="Arial" panose="020B0604020202020204" pitchFamily="34" charset="0"/>
              <a:buChar char="•"/>
            </a:pPr>
            <a:r>
              <a:rPr lang="zh-CN" altLang="en-US" sz="1400" dirty="0">
                <a:solidFill>
                  <a:schemeClr val="bg1"/>
                </a:solidFill>
                <a:latin typeface="Microsoft YaHei" panose="020B0503020204020204" pitchFamily="34" charset="-122"/>
                <a:ea typeface="Microsoft YaHei" panose="020B0503020204020204" pitchFamily="34" charset="-122"/>
              </a:rPr>
              <a:t>性能测试</a:t>
            </a:r>
            <a:endParaRPr lang="en-US" altLang="zh-CN" sz="14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9441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7" name="标题 5"/>
          <p:cNvSpPr txBox="1">
            <a:spLocks/>
          </p:cNvSpPr>
          <p:nvPr/>
        </p:nvSpPr>
        <p:spPr>
          <a:xfrm>
            <a:off x="561861"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相似文章去重</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业内调研</a:t>
            </a:r>
          </a:p>
        </p:txBody>
      </p:sp>
      <p:graphicFrame>
        <p:nvGraphicFramePr>
          <p:cNvPr id="3" name="图示 2">
            <a:extLst>
              <a:ext uri="{FF2B5EF4-FFF2-40B4-BE49-F238E27FC236}">
                <a16:creationId xmlns:a16="http://schemas.microsoft.com/office/drawing/2014/main" id="{9C3D0187-22E7-3242-A24B-D42BB416402E}"/>
              </a:ext>
            </a:extLst>
          </p:cNvPr>
          <p:cNvGraphicFramePr/>
          <p:nvPr>
            <p:extLst>
              <p:ext uri="{D42A27DB-BD31-4B8C-83A1-F6EECF244321}">
                <p14:modId xmlns:p14="http://schemas.microsoft.com/office/powerpoint/2010/main" val="3622196897"/>
              </p:ext>
            </p:extLst>
          </p:nvPr>
        </p:nvGraphicFramePr>
        <p:xfrm>
          <a:off x="1879578" y="1731450"/>
          <a:ext cx="8129361" cy="40240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标题 5">
            <a:extLst>
              <a:ext uri="{FF2B5EF4-FFF2-40B4-BE49-F238E27FC236}">
                <a16:creationId xmlns:a16="http://schemas.microsoft.com/office/drawing/2014/main" id="{A7DCD2BA-DF2F-2B43-A357-FA6E13ABF67E}"/>
              </a:ext>
            </a:extLst>
          </p:cNvPr>
          <p:cNvSpPr txBox="1">
            <a:spLocks/>
          </p:cNvSpPr>
          <p:nvPr/>
        </p:nvSpPr>
        <p:spPr>
          <a:xfrm>
            <a:off x="540654"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highlight>
                  <a:srgbClr val="000000"/>
                </a:highlight>
                <a:latin typeface="vivo type CN简 Regular" panose="02000500000000000000" pitchFamily="50" charset="-122"/>
                <a:ea typeface="vivo type CN简 Regular" panose="02000500000000000000" pitchFamily="50" charset="-122"/>
              </a:rPr>
              <a:t>相似文章去重</a:t>
            </a:r>
            <a:r>
              <a:rPr lang="en-US" altLang="zh-CN" sz="2400" dirty="0">
                <a:solidFill>
                  <a:schemeClr val="bg1"/>
                </a:solidFill>
                <a:highlight>
                  <a:srgbClr val="000000"/>
                </a:highlight>
                <a:latin typeface="vivo type CN简 Regular" panose="02000500000000000000" pitchFamily="50" charset="-122"/>
                <a:ea typeface="vivo type CN简 Regular" panose="02000500000000000000" pitchFamily="50" charset="-122"/>
              </a:rPr>
              <a:t>—</a:t>
            </a:r>
            <a:r>
              <a:rPr lang="zh-CN" altLang="en-US" sz="2400" dirty="0">
                <a:solidFill>
                  <a:schemeClr val="bg1"/>
                </a:solidFill>
                <a:highlight>
                  <a:srgbClr val="000000"/>
                </a:highlight>
                <a:latin typeface="vivo type CN简 Regular" panose="02000500000000000000" pitchFamily="50" charset="-122"/>
                <a:ea typeface="vivo type CN简 Regular" panose="02000500000000000000" pitchFamily="50" charset="-122"/>
              </a:rPr>
              <a:t>业内调研</a:t>
            </a:r>
          </a:p>
        </p:txBody>
      </p:sp>
    </p:spTree>
    <p:extLst>
      <p:ext uri="{BB962C8B-B14F-4D97-AF65-F5344CB8AC3E}">
        <p14:creationId xmlns:p14="http://schemas.microsoft.com/office/powerpoint/2010/main" val="244049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7" name="标题 5"/>
          <p:cNvSpPr txBox="1">
            <a:spLocks/>
          </p:cNvSpPr>
          <p:nvPr/>
        </p:nvSpPr>
        <p:spPr>
          <a:xfrm>
            <a:off x="561861"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highlight>
                  <a:srgbClr val="000000"/>
                </a:highlight>
                <a:latin typeface="vivo type CN简 Regular" panose="02000500000000000000" pitchFamily="50" charset="-122"/>
                <a:ea typeface="vivo type CN简 Regular" panose="02000500000000000000" pitchFamily="50" charset="-122"/>
              </a:rPr>
              <a:t>相似文章去重</a:t>
            </a:r>
            <a:r>
              <a:rPr lang="en-US" altLang="zh-CN" sz="2400" dirty="0">
                <a:solidFill>
                  <a:schemeClr val="bg1"/>
                </a:solidFill>
                <a:highlight>
                  <a:srgbClr val="000000"/>
                </a:highlight>
                <a:latin typeface="vivo type CN简 Regular" panose="02000500000000000000" pitchFamily="50" charset="-122"/>
                <a:ea typeface="vivo type CN简 Regular" panose="02000500000000000000" pitchFamily="50" charset="-122"/>
              </a:rPr>
              <a:t>—</a:t>
            </a:r>
            <a:r>
              <a:rPr lang="en-US" altLang="zh-CN" sz="2400" dirty="0" err="1">
                <a:solidFill>
                  <a:schemeClr val="bg1"/>
                </a:solidFill>
                <a:highlight>
                  <a:srgbClr val="000000"/>
                </a:highlight>
                <a:latin typeface="vivo type CN简 Regular" panose="02000500000000000000" pitchFamily="50" charset="-122"/>
                <a:ea typeface="vivo type CN简 Regular" panose="02000500000000000000" pitchFamily="50" charset="-122"/>
              </a:rPr>
              <a:t>SimHash</a:t>
            </a:r>
            <a:r>
              <a:rPr lang="zh-CN" altLang="en-US" sz="2400" dirty="0">
                <a:solidFill>
                  <a:schemeClr val="bg1"/>
                </a:solidFill>
                <a:highlight>
                  <a:srgbClr val="000000"/>
                </a:highlight>
                <a:latin typeface="vivo type CN简 Regular" panose="02000500000000000000" pitchFamily="50" charset="-122"/>
                <a:ea typeface="vivo type CN简 Regular" panose="02000500000000000000" pitchFamily="50" charset="-122"/>
              </a:rPr>
              <a:t>算法原理</a:t>
            </a:r>
          </a:p>
        </p:txBody>
      </p:sp>
      <p:sp>
        <p:nvSpPr>
          <p:cNvPr id="8" name="文本框 7">
            <a:extLst>
              <a:ext uri="{FF2B5EF4-FFF2-40B4-BE49-F238E27FC236}">
                <a16:creationId xmlns:a16="http://schemas.microsoft.com/office/drawing/2014/main" id="{93A9B235-7E36-3E44-B037-8F65F1260D72}"/>
              </a:ext>
            </a:extLst>
          </p:cNvPr>
          <p:cNvSpPr txBox="1"/>
          <p:nvPr/>
        </p:nvSpPr>
        <p:spPr>
          <a:xfrm>
            <a:off x="816076" y="1784866"/>
            <a:ext cx="4225422" cy="3731278"/>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传统 </a:t>
            </a:r>
            <a:r>
              <a:rPr lang="en-US" altLang="zh-CN" sz="2000" dirty="0">
                <a:latin typeface="微软雅黑" panose="020B0503020204020204" pitchFamily="34" charset="-122"/>
                <a:ea typeface="微软雅黑" panose="020B0503020204020204" pitchFamily="34" charset="-122"/>
              </a:rPr>
              <a:t>hash </a:t>
            </a:r>
            <a:r>
              <a:rPr lang="zh-CN" altLang="en-US" sz="2000" dirty="0">
                <a:latin typeface="微软雅黑" panose="020B0503020204020204" pitchFamily="34" charset="-122"/>
                <a:ea typeface="微软雅黑" panose="020B0503020204020204" pitchFamily="34" charset="-122"/>
              </a:rPr>
              <a:t>（将原始内容尽量均匀随机地映射为一个签名值，原理上相当于伪随机数产生算法）解决的是生成唯一值，比如</a:t>
            </a:r>
            <a:r>
              <a:rPr lang="en-US" altLang="zh-CN" sz="2000" dirty="0">
                <a:latin typeface="微软雅黑" panose="020B0503020204020204" pitchFamily="34" charset="-122"/>
                <a:ea typeface="微软雅黑" panose="020B0503020204020204" pitchFamily="34" charset="-122"/>
              </a:rPr>
              <a:t>md5</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hashmap</a:t>
            </a:r>
            <a:r>
              <a:rPr lang="zh-CN" altLang="en-US" sz="2000" dirty="0">
                <a:latin typeface="微软雅黑" panose="020B0503020204020204" pitchFamily="34" charset="-122"/>
                <a:ea typeface="微软雅黑" panose="020B0503020204020204" pitchFamily="34" charset="-122"/>
              </a:rPr>
              <a:t>等</a:t>
            </a:r>
          </a:p>
          <a:p>
            <a:pPr marL="342900" indent="342900">
              <a:lnSpc>
                <a:spcPct val="150000"/>
              </a:lnSpc>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SimHash </a:t>
            </a:r>
            <a:r>
              <a:rPr lang="zh-CN" altLang="en-US" sz="2000" dirty="0">
                <a:latin typeface="微软雅黑" panose="020B0503020204020204" pitchFamily="34" charset="-122"/>
                <a:ea typeface="微软雅黑" panose="020B0503020204020204" pitchFamily="34" charset="-122"/>
              </a:rPr>
              <a:t>算法产生的签名主要用来比较原始内容的相似度，属于局部敏感</a:t>
            </a:r>
          </a:p>
        </p:txBody>
      </p:sp>
      <p:grpSp>
        <p:nvGrpSpPr>
          <p:cNvPr id="5" name="组合 4">
            <a:extLst>
              <a:ext uri="{FF2B5EF4-FFF2-40B4-BE49-F238E27FC236}">
                <a16:creationId xmlns:a16="http://schemas.microsoft.com/office/drawing/2014/main" id="{37DA9F57-0068-3C42-A052-FDEA9ACD8A5E}"/>
              </a:ext>
            </a:extLst>
          </p:cNvPr>
          <p:cNvGrpSpPr/>
          <p:nvPr/>
        </p:nvGrpSpPr>
        <p:grpSpPr>
          <a:xfrm>
            <a:off x="6386662" y="2388985"/>
            <a:ext cx="4556760" cy="2523040"/>
            <a:chOff x="1539240" y="2806576"/>
            <a:chExt cx="4556760" cy="2523040"/>
          </a:xfrm>
        </p:grpSpPr>
        <p:pic>
          <p:nvPicPr>
            <p:cNvPr id="7" name="图片 6">
              <a:extLst>
                <a:ext uri="{FF2B5EF4-FFF2-40B4-BE49-F238E27FC236}">
                  <a16:creationId xmlns:a16="http://schemas.microsoft.com/office/drawing/2014/main" id="{4ECAF08C-6F02-AC44-9028-CB4ECEE0D8F5}"/>
                </a:ext>
              </a:extLst>
            </p:cNvPr>
            <p:cNvPicPr>
              <a:picLocks noChangeAspect="1"/>
            </p:cNvPicPr>
            <p:nvPr/>
          </p:nvPicPr>
          <p:blipFill>
            <a:blip r:embed="rId4"/>
            <a:stretch>
              <a:fillRect/>
            </a:stretch>
          </p:blipFill>
          <p:spPr>
            <a:xfrm>
              <a:off x="1539240" y="2806576"/>
              <a:ext cx="4556760" cy="2523040"/>
            </a:xfrm>
            <a:prstGeom prst="rect">
              <a:avLst/>
            </a:prstGeom>
          </p:spPr>
        </p:pic>
        <p:sp>
          <p:nvSpPr>
            <p:cNvPr id="4" name="下箭头 3">
              <a:extLst>
                <a:ext uri="{FF2B5EF4-FFF2-40B4-BE49-F238E27FC236}">
                  <a16:creationId xmlns:a16="http://schemas.microsoft.com/office/drawing/2014/main" id="{D9C960D9-F606-3243-A499-AC8CB17C0DE6}"/>
                </a:ext>
              </a:extLst>
            </p:cNvPr>
            <p:cNvSpPr/>
            <p:nvPr/>
          </p:nvSpPr>
          <p:spPr>
            <a:xfrm>
              <a:off x="3642360" y="3429000"/>
              <a:ext cx="350520" cy="1173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13328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7" name="标题 5"/>
          <p:cNvSpPr txBox="1">
            <a:spLocks/>
          </p:cNvSpPr>
          <p:nvPr/>
        </p:nvSpPr>
        <p:spPr>
          <a:xfrm>
            <a:off x="561861"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highlight>
                  <a:srgbClr val="000000"/>
                </a:highlight>
                <a:latin typeface="vivo type CN简 Regular" panose="02000500000000000000" pitchFamily="50" charset="-122"/>
                <a:ea typeface="vivo type CN简 Regular" panose="02000500000000000000" pitchFamily="50" charset="-122"/>
              </a:rPr>
              <a:t>相似文章去重</a:t>
            </a:r>
            <a:r>
              <a:rPr lang="en-US" altLang="zh-CN" sz="2400" dirty="0">
                <a:solidFill>
                  <a:schemeClr val="bg1"/>
                </a:solidFill>
                <a:highlight>
                  <a:srgbClr val="000000"/>
                </a:highlight>
                <a:latin typeface="vivo type CN简 Regular" panose="02000500000000000000" pitchFamily="50" charset="-122"/>
                <a:ea typeface="vivo type CN简 Regular" panose="02000500000000000000" pitchFamily="50" charset="-122"/>
              </a:rPr>
              <a:t>—</a:t>
            </a:r>
            <a:r>
              <a:rPr lang="zh-CN" altLang="en-US" sz="2400" dirty="0">
                <a:solidFill>
                  <a:schemeClr val="bg1"/>
                </a:solidFill>
                <a:highlight>
                  <a:srgbClr val="000000"/>
                </a:highlight>
                <a:latin typeface="vivo type CN简 Regular" panose="02000500000000000000" pitchFamily="50" charset="-122"/>
                <a:ea typeface="vivo type CN简 Regular" panose="02000500000000000000" pitchFamily="50" charset="-122"/>
              </a:rPr>
              <a:t>方案设计</a:t>
            </a:r>
          </a:p>
        </p:txBody>
      </p:sp>
      <p:pic>
        <p:nvPicPr>
          <p:cNvPr id="12" name="内容占位符 3">
            <a:extLst>
              <a:ext uri="{FF2B5EF4-FFF2-40B4-BE49-F238E27FC236}">
                <a16:creationId xmlns:a16="http://schemas.microsoft.com/office/drawing/2014/main" id="{21A7DAFC-D338-1E44-9BB1-28AE49B34C30}"/>
              </a:ext>
            </a:extLst>
          </p:cNvPr>
          <p:cNvPicPr>
            <a:picLocks noChangeAspect="1"/>
          </p:cNvPicPr>
          <p:nvPr/>
        </p:nvPicPr>
        <p:blipFill>
          <a:blip r:embed="rId4"/>
          <a:stretch>
            <a:fillRect/>
          </a:stretch>
        </p:blipFill>
        <p:spPr>
          <a:xfrm>
            <a:off x="482924" y="1767842"/>
            <a:ext cx="7129046" cy="4417235"/>
          </a:xfrm>
          <a:prstGeom prst="rect">
            <a:avLst/>
          </a:prstGeom>
        </p:spPr>
      </p:pic>
      <p:sp>
        <p:nvSpPr>
          <p:cNvPr id="14" name="内容占位符 2">
            <a:extLst>
              <a:ext uri="{FF2B5EF4-FFF2-40B4-BE49-F238E27FC236}">
                <a16:creationId xmlns:a16="http://schemas.microsoft.com/office/drawing/2014/main" id="{025DE810-2142-9040-B46C-2CE324E69346}"/>
              </a:ext>
            </a:extLst>
          </p:cNvPr>
          <p:cNvSpPr txBox="1">
            <a:spLocks/>
          </p:cNvSpPr>
          <p:nvPr/>
        </p:nvSpPr>
        <p:spPr>
          <a:xfrm>
            <a:off x="7611970" y="1850161"/>
            <a:ext cx="4330179" cy="4475183"/>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28600" algn="l">
              <a:lnSpc>
                <a:spcPct val="170000"/>
              </a:lnSpc>
            </a:pPr>
            <a:r>
              <a:rPr lang="zh-CN" altLang="en-US" sz="2100" dirty="0">
                <a:latin typeface="微软雅黑" panose="020B0503020204020204" pitchFamily="34" charset="-122"/>
                <a:ea typeface="微软雅黑" panose="020B0503020204020204" pitchFamily="34" charset="-122"/>
              </a:rPr>
              <a:t>查询存储</a:t>
            </a:r>
            <a:endParaRPr lang="en-US" altLang="zh-CN" sz="2100" dirty="0">
              <a:latin typeface="微软雅黑" panose="020B0503020204020204" pitchFamily="34" charset="-122"/>
              <a:ea typeface="微软雅黑" panose="020B0503020204020204" pitchFamily="34" charset="-122"/>
            </a:endParaRPr>
          </a:p>
          <a:p>
            <a:pPr marL="571500" indent="-342900" algn="l">
              <a:lnSpc>
                <a:spcPct val="120000"/>
              </a:lnSpc>
              <a:buFont typeface="Arial" panose="020B0604020202020204" pitchFamily="34" charset="0"/>
              <a:buChar char="•"/>
            </a:pPr>
            <a:r>
              <a:rPr lang="zh-CN" altLang="en-US" sz="2100" dirty="0">
                <a:latin typeface="微软雅黑" panose="020B0503020204020204" pitchFamily="34" charset="-122"/>
                <a:ea typeface="微软雅黑" panose="020B0503020204020204" pitchFamily="34" charset="-122"/>
              </a:rPr>
              <a:t>基于  </a:t>
            </a:r>
            <a:r>
              <a:rPr lang="en-US" altLang="zh-CN" sz="2100" dirty="0" err="1">
                <a:latin typeface="微软雅黑" panose="020B0503020204020204" pitchFamily="34" charset="-122"/>
                <a:ea typeface="微软雅黑" panose="020B0503020204020204" pitchFamily="34" charset="-122"/>
              </a:rPr>
              <a:t>SimHash</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算法，在 </a:t>
            </a:r>
            <a:r>
              <a:rPr lang="en-US" altLang="zh-CN" sz="2100" dirty="0">
                <a:latin typeface="微软雅黑" panose="020B0503020204020204" pitchFamily="34" charset="-122"/>
                <a:ea typeface="微软雅黑" panose="020B0503020204020204" pitchFamily="34" charset="-122"/>
              </a:rPr>
              <a:t>MongoDB </a:t>
            </a:r>
            <a:r>
              <a:rPr lang="zh-CN" altLang="en-US" sz="2100" dirty="0">
                <a:latin typeface="微软雅黑" panose="020B0503020204020204" pitchFamily="34" charset="-122"/>
                <a:ea typeface="微软雅黑" panose="020B0503020204020204" pitchFamily="34" charset="-122"/>
              </a:rPr>
              <a:t>里存储 </a:t>
            </a:r>
            <a:r>
              <a:rPr lang="en-US" altLang="zh-CN" sz="2100" dirty="0" err="1">
                <a:latin typeface="微软雅黑" panose="020B0503020204020204" pitchFamily="34" charset="-122"/>
                <a:ea typeface="微软雅黑" panose="020B0503020204020204" pitchFamily="34" charset="-122"/>
              </a:rPr>
              <a:t>SimHash</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指纹的倒排索引（备份），线上将 </a:t>
            </a:r>
            <a:r>
              <a:rPr lang="en-US" altLang="zh-CN" sz="2100" dirty="0" err="1">
                <a:latin typeface="微软雅黑" panose="020B0503020204020204" pitchFamily="34" charset="-122"/>
                <a:ea typeface="微软雅黑" panose="020B0503020204020204" pitchFamily="34" charset="-122"/>
              </a:rPr>
              <a:t>SimHash</a:t>
            </a:r>
            <a:r>
              <a:rPr lang="en-US" altLang="zh-CN" sz="2100" dirty="0">
                <a:latin typeface="微软雅黑" panose="020B0503020204020204" pitchFamily="34" charset="-122"/>
                <a:ea typeface="微软雅黑" panose="020B0503020204020204" pitchFamily="34" charset="-122"/>
              </a:rPr>
              <a:t> </a:t>
            </a:r>
            <a:r>
              <a:rPr lang="zh-CN" altLang="en-US" sz="2100" dirty="0">
                <a:latin typeface="微软雅黑" panose="020B0503020204020204" pitchFamily="34" charset="-122"/>
                <a:ea typeface="微软雅黑" panose="020B0503020204020204" pitchFamily="34" charset="-122"/>
              </a:rPr>
              <a:t>指纹的倒排索引存储在 </a:t>
            </a:r>
            <a:r>
              <a:rPr lang="en-US" altLang="zh-CN" sz="2100" dirty="0">
                <a:latin typeface="微软雅黑" panose="020B0503020204020204" pitchFamily="34" charset="-122"/>
                <a:ea typeface="微软雅黑" panose="020B0503020204020204" pitchFamily="34" charset="-122"/>
              </a:rPr>
              <a:t>Redis </a:t>
            </a:r>
            <a:r>
              <a:rPr lang="zh-CN" altLang="en-US" sz="2100" dirty="0">
                <a:latin typeface="微软雅黑" panose="020B0503020204020204" pitchFamily="34" charset="-122"/>
                <a:ea typeface="微软雅黑" panose="020B0503020204020204" pitchFamily="34" charset="-122"/>
              </a:rPr>
              <a:t>里面（</a:t>
            </a:r>
            <a:r>
              <a:rPr lang="en-US" altLang="zh-CN" sz="2100" b="1" dirty="0">
                <a:latin typeface="微软雅黑" panose="020B0503020204020204" pitchFamily="34" charset="-122"/>
                <a:ea typeface="微软雅黑" panose="020B0503020204020204" pitchFamily="34" charset="-122"/>
              </a:rPr>
              <a:t> sorted set</a:t>
            </a:r>
            <a:r>
              <a:rPr lang="zh-CN" altLang="en-US" sz="2100" dirty="0">
                <a:latin typeface="微软雅黑" panose="020B0503020204020204" pitchFamily="34" charset="-122"/>
                <a:ea typeface="微软雅黑" panose="020B0503020204020204" pitchFamily="34" charset="-122"/>
              </a:rPr>
              <a:t>）</a:t>
            </a:r>
            <a:endParaRPr lang="en-US" altLang="zh-CN" sz="2100" dirty="0">
              <a:latin typeface="微软雅黑" panose="020B0503020204020204" pitchFamily="34" charset="-122"/>
              <a:ea typeface="微软雅黑" panose="020B0503020204020204" pitchFamily="34" charset="-122"/>
            </a:endParaRPr>
          </a:p>
          <a:p>
            <a:pPr marL="228600" algn="l">
              <a:lnSpc>
                <a:spcPct val="170000"/>
              </a:lnSpc>
            </a:pPr>
            <a:r>
              <a:rPr lang="zh-CN" altLang="en-US" sz="2100" dirty="0">
                <a:latin typeface="微软雅黑" panose="020B0503020204020204" pitchFamily="34" charset="-122"/>
                <a:ea typeface="微软雅黑" panose="020B0503020204020204" pitchFamily="34" charset="-122"/>
              </a:rPr>
              <a:t>更新恢复</a:t>
            </a:r>
            <a:endParaRPr lang="en-US" altLang="zh-CN" sz="2100" dirty="0">
              <a:latin typeface="微软雅黑" panose="020B0503020204020204" pitchFamily="34" charset="-122"/>
              <a:ea typeface="微软雅黑" panose="020B0503020204020204" pitchFamily="34" charset="-122"/>
            </a:endParaRPr>
          </a:p>
          <a:p>
            <a:pPr marL="571500" indent="-342900" algn="l">
              <a:lnSpc>
                <a:spcPct val="120000"/>
              </a:lnSpc>
              <a:buFont typeface="Arial" panose="020B0604020202020204" pitchFamily="34" charset="0"/>
              <a:buChar char="•"/>
            </a:pPr>
            <a:r>
              <a:rPr lang="zh-CN" altLang="en-US" sz="2100" dirty="0">
                <a:latin typeface="微软雅黑" panose="020B0503020204020204" pitchFamily="34" charset="-122"/>
                <a:ea typeface="微软雅黑" panose="020B0503020204020204" pitchFamily="34" charset="-122"/>
              </a:rPr>
              <a:t>查询的时候自动删除</a:t>
            </a:r>
            <a:endParaRPr lang="en-US" altLang="zh-CN" sz="2100" dirty="0">
              <a:latin typeface="微软雅黑" panose="020B0503020204020204" pitchFamily="34" charset="-122"/>
              <a:ea typeface="微软雅黑" panose="020B0503020204020204" pitchFamily="34" charset="-122"/>
            </a:endParaRPr>
          </a:p>
          <a:p>
            <a:pPr marL="571500" indent="-342900" algn="l">
              <a:lnSpc>
                <a:spcPct val="120000"/>
              </a:lnSpc>
              <a:buFont typeface="Arial" panose="020B0604020202020204" pitchFamily="34" charset="0"/>
              <a:buChar char="•"/>
            </a:pPr>
            <a:r>
              <a:rPr lang="zh-CN" altLang="en-US" sz="2100" dirty="0">
                <a:latin typeface="微软雅黑" panose="020B0503020204020204" pitchFamily="34" charset="-122"/>
                <a:ea typeface="微软雅黑" panose="020B0503020204020204" pitchFamily="34" charset="-122"/>
              </a:rPr>
              <a:t>恢复用 </a:t>
            </a:r>
            <a:r>
              <a:rPr lang="en-US" altLang="zh-CN" sz="2100" dirty="0">
                <a:latin typeface="微软雅黑" panose="020B0503020204020204" pitchFamily="34" charset="-122"/>
                <a:ea typeface="微软雅黑" panose="020B0503020204020204" pitchFamily="34" charset="-122"/>
              </a:rPr>
              <a:t>Redis </a:t>
            </a:r>
            <a:r>
              <a:rPr lang="zh-CN" altLang="en-US" sz="2100" dirty="0">
                <a:latin typeface="微软雅黑" panose="020B0503020204020204" pitchFamily="34" charset="-122"/>
                <a:ea typeface="微软雅黑" panose="020B0503020204020204" pitchFamily="34" charset="-122"/>
              </a:rPr>
              <a:t>持久化的</a:t>
            </a:r>
            <a:r>
              <a:rPr lang="en-US" altLang="zh-CN" sz="2100" dirty="0">
                <a:latin typeface="微软雅黑" panose="020B0503020204020204" pitchFamily="34" charset="-122"/>
                <a:ea typeface="微软雅黑" panose="020B0503020204020204" pitchFamily="34" charset="-122"/>
              </a:rPr>
              <a:t>RDB</a:t>
            </a:r>
            <a:r>
              <a:rPr lang="zh-CN" altLang="en-US" sz="2100" dirty="0">
                <a:latin typeface="微软雅黑" panose="020B0503020204020204" pitchFamily="34" charset="-122"/>
                <a:ea typeface="微软雅黑" panose="020B0503020204020204" pitchFamily="34" charset="-122"/>
              </a:rPr>
              <a:t>数据（首选方法）</a:t>
            </a:r>
            <a:endParaRPr lang="en-US" altLang="zh-CN" sz="2100" dirty="0">
              <a:latin typeface="微软雅黑" panose="020B0503020204020204" pitchFamily="34" charset="-122"/>
              <a:ea typeface="微软雅黑" panose="020B0503020204020204" pitchFamily="34" charset="-122"/>
            </a:endParaRPr>
          </a:p>
          <a:p>
            <a:pPr marL="571500" indent="-342900" algn="l">
              <a:lnSpc>
                <a:spcPct val="120000"/>
              </a:lnSpc>
              <a:buFont typeface="Arial" panose="020B0604020202020204" pitchFamily="34" charset="0"/>
              <a:buChar char="•"/>
            </a:pPr>
            <a:r>
              <a:rPr lang="zh-CN" altLang="en-US" sz="2100" dirty="0">
                <a:latin typeface="微软雅黑" panose="020B0503020204020204" pitchFamily="34" charset="-122"/>
                <a:ea typeface="微软雅黑" panose="020B0503020204020204" pitchFamily="34" charset="-122"/>
              </a:rPr>
              <a:t>从 </a:t>
            </a:r>
            <a:r>
              <a:rPr lang="en-US" altLang="zh-CN" sz="2100" dirty="0">
                <a:latin typeface="微软雅黑" panose="020B0503020204020204" pitchFamily="34" charset="-122"/>
                <a:ea typeface="微软雅黑" panose="020B0503020204020204" pitchFamily="34" charset="-122"/>
              </a:rPr>
              <a:t>MongoDB </a:t>
            </a:r>
            <a:r>
              <a:rPr lang="zh-CN" altLang="en-US" sz="2100" dirty="0">
                <a:latin typeface="微软雅黑" panose="020B0503020204020204" pitchFamily="34" charset="-122"/>
                <a:ea typeface="微软雅黑" panose="020B0503020204020204" pitchFamily="34" charset="-122"/>
              </a:rPr>
              <a:t>加载数据到 </a:t>
            </a:r>
            <a:r>
              <a:rPr lang="en-US" altLang="zh-CN" sz="2100" dirty="0">
                <a:latin typeface="微软雅黑" panose="020B0503020204020204" pitchFamily="34" charset="-122"/>
                <a:ea typeface="微软雅黑" panose="020B0503020204020204" pitchFamily="34" charset="-122"/>
              </a:rPr>
              <a:t>Redis</a:t>
            </a:r>
            <a:r>
              <a:rPr lang="zh-CN" altLang="en-US" sz="2100" dirty="0">
                <a:latin typeface="微软雅黑" panose="020B0503020204020204" pitchFamily="34" charset="-122"/>
                <a:ea typeface="微软雅黑" panose="020B0503020204020204" pitchFamily="34" charset="-122"/>
              </a:rPr>
              <a:t>（次选方法）</a:t>
            </a:r>
            <a:endParaRPr lang="en-US" altLang="zh-CN" sz="2100" dirty="0">
              <a:latin typeface="微软雅黑" panose="020B0503020204020204" pitchFamily="34" charset="-122"/>
              <a:ea typeface="微软雅黑" panose="020B0503020204020204" pitchFamily="34" charset="-122"/>
            </a:endParaRPr>
          </a:p>
          <a:p>
            <a:pPr marL="228600" algn="l">
              <a:lnSpc>
                <a:spcPct val="170000"/>
              </a:lnSpc>
            </a:pPr>
            <a:endParaRPr lang="zh-CN" altLang="en-US" sz="2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3551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7" name="标题 5"/>
          <p:cNvSpPr txBox="1">
            <a:spLocks/>
          </p:cNvSpPr>
          <p:nvPr/>
        </p:nvSpPr>
        <p:spPr>
          <a:xfrm>
            <a:off x="561861"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相似文章去重</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指纹计算</a:t>
            </a:r>
          </a:p>
        </p:txBody>
      </p:sp>
      <p:pic>
        <p:nvPicPr>
          <p:cNvPr id="13" name="内容占位符 3">
            <a:extLst>
              <a:ext uri="{FF2B5EF4-FFF2-40B4-BE49-F238E27FC236}">
                <a16:creationId xmlns:a16="http://schemas.microsoft.com/office/drawing/2014/main" id="{368B5989-A679-8A47-BD6A-745F35CC7B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3931" y="1039185"/>
            <a:ext cx="8757415" cy="4087990"/>
          </a:xfrm>
          <a:prstGeom prst="rect">
            <a:avLst/>
          </a:prstGeom>
        </p:spPr>
      </p:pic>
      <p:pic>
        <p:nvPicPr>
          <p:cNvPr id="1026" name="Picture 2">
            <a:extLst>
              <a:ext uri="{FF2B5EF4-FFF2-40B4-BE49-F238E27FC236}">
                <a16:creationId xmlns:a16="http://schemas.microsoft.com/office/drawing/2014/main" id="{0F23C6DD-7948-4146-B661-047A084A16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860" y="2534335"/>
            <a:ext cx="3028007" cy="416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70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7" name="标题 5"/>
          <p:cNvSpPr txBox="1">
            <a:spLocks/>
          </p:cNvSpPr>
          <p:nvPr/>
        </p:nvSpPr>
        <p:spPr>
          <a:xfrm>
            <a:off x="561861"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相似文章去重</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存储与查找</a:t>
            </a:r>
          </a:p>
        </p:txBody>
      </p:sp>
      <p:sp>
        <p:nvSpPr>
          <p:cNvPr id="10" name="文本框 9">
            <a:extLst>
              <a:ext uri="{FF2B5EF4-FFF2-40B4-BE49-F238E27FC236}">
                <a16:creationId xmlns:a16="http://schemas.microsoft.com/office/drawing/2014/main" id="{BE89CA52-9C1A-224A-9501-0A41CDFF78A9}"/>
              </a:ext>
            </a:extLst>
          </p:cNvPr>
          <p:cNvSpPr txBox="1"/>
          <p:nvPr/>
        </p:nvSpPr>
        <p:spPr>
          <a:xfrm>
            <a:off x="561861" y="1547585"/>
            <a:ext cx="4732606" cy="373121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根据鸽巢原理（抽屉原理），如果两篇文章的 </a:t>
            </a:r>
            <a:r>
              <a:rPr lang="en-US" altLang="zh-CN" sz="2000" dirty="0" err="1">
                <a:latin typeface="微软雅黑" panose="020B0503020204020204" pitchFamily="34" charset="-122"/>
                <a:ea typeface="微软雅黑" panose="020B0503020204020204" pitchFamily="34" charset="-122"/>
              </a:rPr>
              <a:t>SimHash</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值的海明距离在</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以内，它们必有一块完全相同</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位的二进制串等分成四块</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调整上述</a:t>
            </a:r>
            <a:r>
              <a:rPr lang="en-US" altLang="zh-CN" sz="2000" dirty="0">
                <a:latin typeface="微软雅黑" panose="020B0503020204020204" pitchFamily="34" charset="-122"/>
                <a:ea typeface="微软雅黑" panose="020B0503020204020204" pitchFamily="34" charset="-122"/>
              </a:rPr>
              <a:t>64</a:t>
            </a:r>
            <a:r>
              <a:rPr lang="zh-CN" altLang="en-US" sz="2000" dirty="0">
                <a:latin typeface="微软雅黑" panose="020B0503020204020204" pitchFamily="34" charset="-122"/>
                <a:ea typeface="微软雅黑" panose="020B0503020204020204" pitchFamily="34" charset="-122"/>
              </a:rPr>
              <a:t>位二进制，将任意一块作为前</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位，总共有四种组合，生成四份</a:t>
            </a:r>
            <a:r>
              <a:rPr lang="en-US" altLang="zh-CN" sz="2000" dirty="0">
                <a:latin typeface="微软雅黑" panose="020B0503020204020204" pitchFamily="34" charset="-122"/>
                <a:ea typeface="微软雅黑" panose="020B0503020204020204" pitchFamily="34" charset="-122"/>
              </a:rPr>
              <a:t>table</a:t>
            </a: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采用精确匹配的方式查找前</a:t>
            </a:r>
            <a:r>
              <a:rPr lang="en-US" altLang="zh-CN" sz="2000" dirty="0">
                <a:latin typeface="微软雅黑" panose="020B0503020204020204" pitchFamily="34" charset="-122"/>
                <a:ea typeface="微软雅黑" panose="020B0503020204020204" pitchFamily="34" charset="-122"/>
              </a:rPr>
              <a:t>16</a:t>
            </a:r>
            <a:r>
              <a:rPr lang="zh-CN" altLang="en-US" sz="2000" dirty="0">
                <a:latin typeface="微软雅黑" panose="020B0503020204020204" pitchFamily="34" charset="-122"/>
                <a:ea typeface="微软雅黑" panose="020B0503020204020204" pitchFamily="34" charset="-122"/>
              </a:rPr>
              <a:t>位</a:t>
            </a:r>
            <a:endParaRPr lang="en-US" altLang="zh-CN" sz="2000" dirty="0">
              <a:latin typeface="微软雅黑" panose="020B0503020204020204" pitchFamily="34" charset="-122"/>
              <a:ea typeface="微软雅黑" panose="020B0503020204020204" pitchFamily="34" charset="-122"/>
            </a:endParaRPr>
          </a:p>
        </p:txBody>
      </p:sp>
      <p:pic>
        <p:nvPicPr>
          <p:cNvPr id="12" name="内容占位符 4">
            <a:extLst>
              <a:ext uri="{FF2B5EF4-FFF2-40B4-BE49-F238E27FC236}">
                <a16:creationId xmlns:a16="http://schemas.microsoft.com/office/drawing/2014/main" id="{245AA1B8-49B4-D346-9F98-4DBB1E1494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4006" y="1496073"/>
            <a:ext cx="5387340" cy="3566160"/>
          </a:xfrm>
          <a:prstGeom prst="rect">
            <a:avLst/>
          </a:prstGeom>
        </p:spPr>
      </p:pic>
      <p:sp>
        <p:nvSpPr>
          <p:cNvPr id="13" name="文本框 12">
            <a:extLst>
              <a:ext uri="{FF2B5EF4-FFF2-40B4-BE49-F238E27FC236}">
                <a16:creationId xmlns:a16="http://schemas.microsoft.com/office/drawing/2014/main" id="{CDA138ED-2362-1D43-91CA-4B6AD2425716}"/>
              </a:ext>
            </a:extLst>
          </p:cNvPr>
          <p:cNvSpPr txBox="1"/>
          <p:nvPr/>
        </p:nvSpPr>
        <p:spPr>
          <a:xfrm>
            <a:off x="1148861" y="5634522"/>
            <a:ext cx="9656299" cy="92333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如果样本库中存有</a:t>
            </a:r>
            <a:r>
              <a:rPr lang="en-US" altLang="zh-CN" dirty="0">
                <a:latin typeface="微软雅黑" panose="020B0503020204020204" pitchFamily="34" charset="-122"/>
                <a:ea typeface="微软雅黑" panose="020B0503020204020204" pitchFamily="34" charset="-122"/>
              </a:rPr>
              <a:t>2^34</a:t>
            </a:r>
            <a:r>
              <a:rPr lang="zh-CN" altLang="en-US" dirty="0">
                <a:latin typeface="微软雅黑" panose="020B0503020204020204" pitchFamily="34" charset="-122"/>
                <a:ea typeface="微软雅黑" panose="020B0503020204020204" pitchFamily="34" charset="-122"/>
              </a:rPr>
              <a:t>（差不多</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亿）的哈希指纹，则每个</a:t>
            </a:r>
            <a:r>
              <a:rPr lang="en-US" altLang="zh-CN" dirty="0">
                <a:latin typeface="微软雅黑" panose="020B0503020204020204" pitchFamily="34" charset="-122"/>
                <a:ea typeface="微软雅黑" panose="020B0503020204020204" pitchFamily="34" charset="-122"/>
              </a:rPr>
              <a:t>table</a:t>
            </a:r>
            <a:r>
              <a:rPr lang="zh-CN" altLang="en-US" dirty="0">
                <a:latin typeface="微软雅黑" panose="020B0503020204020204" pitchFamily="34" charset="-122"/>
                <a:ea typeface="微软雅黑" panose="020B0503020204020204" pitchFamily="34" charset="-122"/>
              </a:rPr>
              <a:t>返回</a:t>
            </a:r>
            <a:r>
              <a:rPr lang="en-US" altLang="zh-CN" dirty="0">
                <a:latin typeface="微软雅黑" panose="020B0503020204020204" pitchFamily="34" charset="-122"/>
                <a:ea typeface="微软雅黑" panose="020B0503020204020204" pitchFamily="34" charset="-122"/>
              </a:rPr>
              <a:t>2^(34-16)=262144</a:t>
            </a:r>
            <a:r>
              <a:rPr lang="zh-CN" altLang="en-US" dirty="0">
                <a:latin typeface="微软雅黑" panose="020B0503020204020204" pitchFamily="34" charset="-122"/>
                <a:ea typeface="微软雅黑" panose="020B0503020204020204" pitchFamily="34" charset="-122"/>
              </a:rPr>
              <a:t>个候选结果，大大减少了海明距离的计算成本</a:t>
            </a:r>
          </a:p>
        </p:txBody>
      </p:sp>
    </p:spTree>
    <p:extLst>
      <p:ext uri="{BB962C8B-B14F-4D97-AF65-F5344CB8AC3E}">
        <p14:creationId xmlns:p14="http://schemas.microsoft.com/office/powerpoint/2010/main" val="49443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816076" y="299538"/>
            <a:ext cx="1415848" cy="373378"/>
          </a:xfrm>
          <a:prstGeom prst="rect">
            <a:avLst/>
          </a:prstGeom>
        </p:spPr>
      </p:pic>
      <p:pic>
        <p:nvPicPr>
          <p:cNvPr id="16" name="图片 15"/>
          <p:cNvPicPr>
            <a:picLocks noChangeAspect="1"/>
          </p:cNvPicPr>
          <p:nvPr/>
        </p:nvPicPr>
        <p:blipFill>
          <a:blip r:embed="rId3"/>
          <a:stretch>
            <a:fillRect/>
          </a:stretch>
        </p:blipFill>
        <p:spPr>
          <a:xfrm>
            <a:off x="10235498" y="300148"/>
            <a:ext cx="1415848" cy="373378"/>
          </a:xfrm>
          <a:prstGeom prst="rect">
            <a:avLst/>
          </a:prstGeom>
        </p:spPr>
      </p:pic>
      <p:sp>
        <p:nvSpPr>
          <p:cNvPr id="11" name="标题 5">
            <a:extLst>
              <a:ext uri="{FF2B5EF4-FFF2-40B4-BE49-F238E27FC236}">
                <a16:creationId xmlns:a16="http://schemas.microsoft.com/office/drawing/2014/main" id="{28ECE5A7-F063-334B-AF2D-2A160ED881FE}"/>
              </a:ext>
            </a:extLst>
          </p:cNvPr>
          <p:cNvSpPr txBox="1">
            <a:spLocks/>
          </p:cNvSpPr>
          <p:nvPr/>
        </p:nvSpPr>
        <p:spPr>
          <a:xfrm>
            <a:off x="561861" y="349776"/>
            <a:ext cx="6063523" cy="625520"/>
          </a:xfrm>
          <a:prstGeom prst="rect">
            <a:avLst/>
          </a:prstGeom>
        </p:spPr>
        <p:txBody>
          <a:bodyPr/>
          <a:lstStyle>
            <a:lvl1pPr algn="ctr" defTabSz="1279920" rtl="0" eaLnBrk="1" latinLnBrk="0" hangingPunct="1">
              <a:spcBef>
                <a:spcPct val="0"/>
              </a:spcBef>
              <a:buNone/>
              <a:defRPr sz="6100" kern="1200">
                <a:solidFill>
                  <a:schemeClr val="tx1"/>
                </a:solidFill>
                <a:latin typeface="+mj-lt"/>
                <a:ea typeface="+mj-ea"/>
                <a:cs typeface="+mj-cs"/>
              </a:defRPr>
            </a:lvl1pPr>
          </a:lstStyle>
          <a:p>
            <a:pPr algn="l"/>
            <a:r>
              <a:rPr lang="zh-CN" altLang="en-US" sz="2400" dirty="0">
                <a:solidFill>
                  <a:schemeClr val="bg1"/>
                </a:solidFill>
                <a:latin typeface="vivo type CN简 Regular" panose="02000500000000000000" pitchFamily="50" charset="-122"/>
                <a:ea typeface="vivo type CN简 Regular" panose="02000500000000000000" pitchFamily="50" charset="-122"/>
              </a:rPr>
              <a:t>相似文章去重</a:t>
            </a:r>
            <a:r>
              <a:rPr lang="en-US" altLang="zh-CN" sz="2400" dirty="0">
                <a:solidFill>
                  <a:schemeClr val="bg1"/>
                </a:solidFill>
                <a:latin typeface="vivo type CN简 Regular" panose="02000500000000000000" pitchFamily="50" charset="-122"/>
                <a:ea typeface="vivo type CN简 Regular" panose="02000500000000000000" pitchFamily="50" charset="-122"/>
              </a:rPr>
              <a:t>—</a:t>
            </a:r>
            <a:r>
              <a:rPr lang="zh-CN" altLang="en-US" sz="2400" dirty="0">
                <a:solidFill>
                  <a:schemeClr val="bg1"/>
                </a:solidFill>
                <a:latin typeface="vivo type CN简 Regular" panose="02000500000000000000" pitchFamily="50" charset="-122"/>
                <a:ea typeface="vivo type CN简 Regular" panose="02000500000000000000" pitchFamily="50" charset="-122"/>
              </a:rPr>
              <a:t>性能测试</a:t>
            </a:r>
            <a:endParaRPr kumimoji="1" lang="zh-CN" altLang="en-US" sz="2400" dirty="0"/>
          </a:p>
          <a:p>
            <a:pPr algn="l"/>
            <a:endParaRPr lang="zh-CN" altLang="en-US" sz="2400" dirty="0">
              <a:solidFill>
                <a:schemeClr val="bg1"/>
              </a:solidFill>
              <a:latin typeface="vivo type CN简 Regular" panose="02000500000000000000" pitchFamily="50" charset="-122"/>
              <a:ea typeface="vivo type CN简 Regular" panose="02000500000000000000" pitchFamily="50" charset="-122"/>
            </a:endParaRPr>
          </a:p>
        </p:txBody>
      </p:sp>
      <p:graphicFrame>
        <p:nvGraphicFramePr>
          <p:cNvPr id="12" name="内容占位符 5">
            <a:extLst>
              <a:ext uri="{FF2B5EF4-FFF2-40B4-BE49-F238E27FC236}">
                <a16:creationId xmlns:a16="http://schemas.microsoft.com/office/drawing/2014/main" id="{85BE309E-8C45-DB45-86B1-9F3D3B16745E}"/>
              </a:ext>
            </a:extLst>
          </p:cNvPr>
          <p:cNvGraphicFramePr>
            <a:graphicFrameLocks/>
          </p:cNvGraphicFramePr>
          <p:nvPr>
            <p:extLst>
              <p:ext uri="{D42A27DB-BD31-4B8C-83A1-F6EECF244321}">
                <p14:modId xmlns:p14="http://schemas.microsoft.com/office/powerpoint/2010/main" val="1773253315"/>
              </p:ext>
            </p:extLst>
          </p:nvPr>
        </p:nvGraphicFramePr>
        <p:xfrm>
          <a:off x="1776089" y="1640495"/>
          <a:ext cx="8290773" cy="3495324"/>
        </p:xfrm>
        <a:graphic>
          <a:graphicData uri="http://schemas.openxmlformats.org/drawingml/2006/table">
            <a:tbl>
              <a:tblPr firstRow="1" bandRow="1">
                <a:tableStyleId>{5DA37D80-6434-44D0-A028-1B22A696006F}</a:tableStyleId>
              </a:tblPr>
              <a:tblGrid>
                <a:gridCol w="1569662">
                  <a:extLst>
                    <a:ext uri="{9D8B030D-6E8A-4147-A177-3AD203B41FA5}">
                      <a16:colId xmlns:a16="http://schemas.microsoft.com/office/drawing/2014/main" val="20000"/>
                    </a:ext>
                  </a:extLst>
                </a:gridCol>
                <a:gridCol w="2575725">
                  <a:extLst>
                    <a:ext uri="{9D8B030D-6E8A-4147-A177-3AD203B41FA5}">
                      <a16:colId xmlns:a16="http://schemas.microsoft.com/office/drawing/2014/main" val="20001"/>
                    </a:ext>
                  </a:extLst>
                </a:gridCol>
                <a:gridCol w="2072693">
                  <a:extLst>
                    <a:ext uri="{9D8B030D-6E8A-4147-A177-3AD203B41FA5}">
                      <a16:colId xmlns:a16="http://schemas.microsoft.com/office/drawing/2014/main" val="20002"/>
                    </a:ext>
                  </a:extLst>
                </a:gridCol>
                <a:gridCol w="2072693">
                  <a:extLst>
                    <a:ext uri="{9D8B030D-6E8A-4147-A177-3AD203B41FA5}">
                      <a16:colId xmlns:a16="http://schemas.microsoft.com/office/drawing/2014/main" val="20003"/>
                    </a:ext>
                  </a:extLst>
                </a:gridCol>
              </a:tblGrid>
              <a:tr h="582554">
                <a:tc rowSpan="4">
                  <a:txBody>
                    <a:bodyPr/>
                    <a:lstStyle/>
                    <a:p>
                      <a:pPr algn="ctr"/>
                      <a:r>
                        <a:rPr lang="zh-CN" altLang="en-US" sz="1600" dirty="0">
                          <a:latin typeface="微软雅黑" panose="020B0503020204020204" pitchFamily="34" charset="-122"/>
                          <a:ea typeface="微软雅黑" panose="020B0503020204020204" pitchFamily="34" charset="-122"/>
                        </a:rPr>
                        <a:t>性能</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nchorCtr="1"/>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数据量</a:t>
                      </a:r>
                      <a:endParaRPr lang="zh-CN" altLang="en-US" sz="1600" b="0"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21W（</a:t>
                      </a:r>
                      <a:r>
                        <a:rPr lang="zh-CN" altLang="en-US" sz="1600" u="none" strike="noStrike" dirty="0">
                          <a:effectLst/>
                          <a:latin typeface="微软雅黑" panose="020B0503020204020204" pitchFamily="34" charset="-122"/>
                          <a:ea typeface="微软雅黑" panose="020B0503020204020204" pitchFamily="34" charset="-122"/>
                        </a:rPr>
                        <a:t>约</a:t>
                      </a:r>
                      <a:r>
                        <a:rPr lang="en-US" altLang="zh-CN" sz="1600" u="none" strike="noStrike" dirty="0">
                          <a:effectLst/>
                          <a:latin typeface="微软雅黑" panose="020B0503020204020204" pitchFamily="34" charset="-122"/>
                          <a:ea typeface="微软雅黑" panose="020B0503020204020204" pitchFamily="34" charset="-122"/>
                        </a:rPr>
                        <a:t>82</a:t>
                      </a:r>
                      <a:r>
                        <a:rPr lang="en-US" sz="1600" u="none" strike="noStrike" dirty="0">
                          <a:effectLst/>
                          <a:latin typeface="微软雅黑" panose="020B0503020204020204" pitchFamily="34" charset="-122"/>
                          <a:ea typeface="微软雅黑" panose="020B0503020204020204" pitchFamily="34" charset="-122"/>
                        </a:rPr>
                        <a:t>W</a:t>
                      </a:r>
                      <a:r>
                        <a:rPr lang="zh-CN" altLang="en-US" sz="1600" u="none" strike="noStrike" dirty="0">
                          <a:effectLst/>
                          <a:latin typeface="微软雅黑" panose="020B0503020204020204" pitchFamily="34" charset="-122"/>
                          <a:ea typeface="微软雅黑" panose="020B0503020204020204" pitchFamily="34" charset="-122"/>
                        </a:rPr>
                        <a:t>行）</a:t>
                      </a:r>
                      <a:endParaRPr lang="zh-CN" altLang="en-US" sz="1600" b="0"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80w（</a:t>
                      </a:r>
                      <a:r>
                        <a:rPr lang="zh-CN" altLang="en-US" sz="1600" u="none" strike="noStrike" dirty="0">
                          <a:effectLst/>
                          <a:latin typeface="微软雅黑" panose="020B0503020204020204" pitchFamily="34" charset="-122"/>
                          <a:ea typeface="微软雅黑" panose="020B0503020204020204" pitchFamily="34" charset="-122"/>
                        </a:rPr>
                        <a:t>约</a:t>
                      </a:r>
                      <a:r>
                        <a:rPr lang="en-US" altLang="zh-CN" sz="1600" u="none" strike="noStrike" dirty="0">
                          <a:effectLst/>
                          <a:latin typeface="微软雅黑" panose="020B0503020204020204" pitchFamily="34" charset="-122"/>
                          <a:ea typeface="微软雅黑" panose="020B0503020204020204" pitchFamily="34" charset="-122"/>
                        </a:rPr>
                        <a:t>320</a:t>
                      </a:r>
                      <a:r>
                        <a:rPr lang="en-US" sz="1600" u="none" strike="noStrike" dirty="0">
                          <a:effectLst/>
                          <a:latin typeface="微软雅黑" panose="020B0503020204020204" pitchFamily="34" charset="-122"/>
                          <a:ea typeface="微软雅黑" panose="020B0503020204020204" pitchFamily="34" charset="-122"/>
                        </a:rPr>
                        <a:t>W</a:t>
                      </a:r>
                      <a:r>
                        <a:rPr lang="zh-CN" altLang="en-US" sz="1600" u="none" strike="noStrike" dirty="0">
                          <a:effectLst/>
                          <a:latin typeface="微软雅黑" panose="020B0503020204020204" pitchFamily="34" charset="-122"/>
                          <a:ea typeface="微软雅黑" panose="020B0503020204020204" pitchFamily="34" charset="-122"/>
                        </a:rPr>
                        <a:t>行）</a:t>
                      </a:r>
                      <a:endParaRPr lang="zh-CN" altLang="en-US" sz="1600" b="0"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0"/>
                  </a:ext>
                </a:extLst>
              </a:tr>
              <a:tr h="582554">
                <a:tc vMerge="1">
                  <a:txBody>
                    <a:bodyPr/>
                    <a:lstStyle/>
                    <a:p>
                      <a:endParaRPr lang="zh-CN" altLang="en-US" dirty="0"/>
                    </a:p>
                  </a:txBody>
                  <a:tcP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内存占用（</a:t>
                      </a:r>
                      <a:r>
                        <a:rPr lang="en-US" sz="1600" u="none" strike="noStrike" dirty="0">
                          <a:effectLst/>
                          <a:latin typeface="微软雅黑" panose="020B0503020204020204" pitchFamily="34" charset="-122"/>
                          <a:ea typeface="微软雅黑" panose="020B0503020204020204" pitchFamily="34" charset="-122"/>
                        </a:rPr>
                        <a:t>data + </a:t>
                      </a:r>
                      <a:r>
                        <a:rPr lang="en-US" sz="1600" u="none" strike="noStrike" dirty="0" err="1">
                          <a:effectLst/>
                          <a:latin typeface="微软雅黑" panose="020B0503020204020204" pitchFamily="34" charset="-122"/>
                          <a:ea typeface="微软雅黑" panose="020B0503020204020204" pitchFamily="34" charset="-122"/>
                        </a:rPr>
                        <a:t>Redis</a:t>
                      </a:r>
                      <a:r>
                        <a:rPr lang="en-US" sz="1600" u="none" strike="noStrike" dirty="0">
                          <a:effectLst/>
                          <a:latin typeface="微软雅黑" panose="020B0503020204020204" pitchFamily="34" charset="-122"/>
                          <a:ea typeface="微软雅黑" panose="020B0503020204020204" pitchFamily="34" charset="-122"/>
                        </a:rPr>
                        <a:t>）</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52.81M</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220.42M</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1"/>
                  </a:ext>
                </a:extLst>
              </a:tr>
              <a:tr h="582554">
                <a:tc vMerge="1">
                  <a:txBody>
                    <a:bodyPr/>
                    <a:lstStyle/>
                    <a:p>
                      <a:endParaRPr lang="zh-CN" altLang="en-US" dirty="0"/>
                    </a:p>
                  </a:txBody>
                  <a:tcP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计算耗时（平均）</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&lt;0.01s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a:effectLst/>
                          <a:latin typeface="微软雅黑" panose="020B0503020204020204" pitchFamily="34" charset="-122"/>
                          <a:ea typeface="微软雅黑" panose="020B0503020204020204" pitchFamily="34" charset="-122"/>
                        </a:rPr>
                        <a:t>&lt;0.01s</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2"/>
                  </a:ext>
                </a:extLst>
              </a:tr>
              <a:tr h="582554">
                <a:tc vMerge="1">
                  <a:txBody>
                    <a:bodyPr/>
                    <a:lstStyle/>
                    <a:p>
                      <a:endParaRPr lang="zh-CN" altLang="en-US" dirty="0"/>
                    </a:p>
                  </a:txBody>
                  <a:tcPr/>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查询耗时（平均）</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&lt;0.01s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&lt;0.01s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3"/>
                  </a:ext>
                </a:extLst>
              </a:tr>
              <a:tr h="582554">
                <a:tc>
                  <a:txBody>
                    <a:bodyPr/>
                    <a:lstStyle/>
                    <a:p>
                      <a:r>
                        <a:rPr lang="zh-CN" altLang="en-US" sz="1600" dirty="0">
                          <a:latin typeface="微软雅黑" panose="020B0503020204020204" pitchFamily="34" charset="-122"/>
                          <a:ea typeface="微软雅黑" panose="020B0503020204020204" pitchFamily="34" charset="-122"/>
                        </a:rPr>
                        <a:t>恢复（方案</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p>
                  </a:txBody>
                  <a:tcPr anchor="ctr" anchorCtr="1"/>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从 </a:t>
                      </a:r>
                      <a:r>
                        <a:rPr lang="en-US" altLang="zh-CN" sz="1600" u="none" strike="noStrike" dirty="0">
                          <a:effectLst/>
                          <a:latin typeface="微软雅黑" panose="020B0503020204020204" pitchFamily="34" charset="-122"/>
                          <a:ea typeface="微软雅黑" panose="020B0503020204020204" pitchFamily="34" charset="-122"/>
                        </a:rPr>
                        <a:t>M</a:t>
                      </a:r>
                      <a:r>
                        <a:rPr lang="en-US" sz="1600" u="none" strike="noStrike" dirty="0">
                          <a:effectLst/>
                          <a:latin typeface="微软雅黑" panose="020B0503020204020204" pitchFamily="34" charset="-122"/>
                          <a:ea typeface="微软雅黑" panose="020B0503020204020204" pitchFamily="34" charset="-122"/>
                        </a:rPr>
                        <a:t>ongo </a:t>
                      </a:r>
                      <a:r>
                        <a:rPr lang="zh-CN" altLang="en-US" sz="1600" u="none" strike="noStrike" dirty="0">
                          <a:effectLst/>
                          <a:latin typeface="微软雅黑" panose="020B0503020204020204" pitchFamily="34" charset="-122"/>
                          <a:ea typeface="微软雅黑" panose="020B0503020204020204" pitchFamily="34" charset="-122"/>
                        </a:rPr>
                        <a:t>加载到 </a:t>
                      </a:r>
                      <a:r>
                        <a:rPr lang="en-US" altLang="zh-CN" sz="1600" u="none" strike="noStrike" dirty="0" err="1">
                          <a:effectLst/>
                          <a:latin typeface="微软雅黑" panose="020B0503020204020204" pitchFamily="34" charset="-122"/>
                          <a:ea typeface="微软雅黑" panose="020B0503020204020204" pitchFamily="34" charset="-122"/>
                        </a:rPr>
                        <a:t>R</a:t>
                      </a:r>
                      <a:r>
                        <a:rPr lang="en-US" sz="1600" u="none" strike="noStrike" dirty="0" err="1">
                          <a:effectLst/>
                          <a:latin typeface="微软雅黑" panose="020B0503020204020204" pitchFamily="34" charset="-122"/>
                          <a:ea typeface="微软雅黑" panose="020B0503020204020204" pitchFamily="34" charset="-122"/>
                        </a:rPr>
                        <a:t>edis（s</a:t>
                      </a:r>
                      <a:r>
                        <a:rPr lang="en-US" sz="1600" u="none" strike="noStrike" dirty="0">
                          <a:effectLst/>
                          <a:latin typeface="微软雅黑" panose="020B0503020204020204" pitchFamily="34" charset="-122"/>
                          <a:ea typeface="微软雅黑" panose="020B0503020204020204" pitchFamily="34" charset="-122"/>
                        </a:rPr>
                        <a:t>）</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78.97367344</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320.9286092</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4"/>
                  </a:ext>
                </a:extLst>
              </a:tr>
              <a:tr h="582554">
                <a:tc>
                  <a:txBody>
                    <a:bodyPr/>
                    <a:lstStyle/>
                    <a:p>
                      <a:r>
                        <a:rPr lang="zh-CN" altLang="en-US" sz="1600" dirty="0">
                          <a:latin typeface="微软雅黑" panose="020B0503020204020204" pitchFamily="34" charset="-122"/>
                          <a:ea typeface="微软雅黑" panose="020B0503020204020204" pitchFamily="34" charset="-122"/>
                        </a:rPr>
                        <a:t>恢复（方案</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a:t>
                      </a:r>
                    </a:p>
                  </a:txBody>
                  <a:tcPr anchor="ctr" anchorCtr="1"/>
                </a:tc>
                <a:tc>
                  <a:txBody>
                    <a:bodyPr/>
                    <a:lstStyle/>
                    <a:p>
                      <a:pPr algn="ctr" fontAlgn="ctr"/>
                      <a:r>
                        <a:rPr lang="zh-CN" altLang="en-US" sz="1600" u="none" strike="noStrike" dirty="0">
                          <a:effectLst/>
                          <a:latin typeface="微软雅黑" panose="020B0503020204020204" pitchFamily="34" charset="-122"/>
                          <a:ea typeface="微软雅黑" panose="020B0503020204020204" pitchFamily="34" charset="-122"/>
                        </a:rPr>
                        <a:t>加载 </a:t>
                      </a:r>
                      <a:r>
                        <a:rPr lang="en-US" altLang="zh-CN" sz="1600" u="none" strike="noStrike" dirty="0" err="1">
                          <a:effectLst/>
                          <a:latin typeface="微软雅黑" panose="020B0503020204020204" pitchFamily="34" charset="-122"/>
                          <a:ea typeface="微软雅黑" panose="020B0503020204020204" pitchFamily="34" charset="-122"/>
                        </a:rPr>
                        <a:t>Redis</a:t>
                      </a:r>
                      <a:r>
                        <a:rPr lang="zh-CN" altLang="en-US" sz="1600" u="none" strike="noStrike" dirty="0">
                          <a:effectLst/>
                          <a:latin typeface="微软雅黑" panose="020B0503020204020204" pitchFamily="34" charset="-122"/>
                          <a:ea typeface="微软雅黑" panose="020B0503020204020204" pitchFamily="34" charset="-122"/>
                        </a:rPr>
                        <a:t>（</a:t>
                      </a:r>
                      <a:r>
                        <a:rPr lang="en-US" altLang="zh-CN" sz="1600" u="none" strike="noStrike" dirty="0">
                          <a:effectLst/>
                          <a:latin typeface="微软雅黑" panose="020B0503020204020204" pitchFamily="34" charset="-122"/>
                          <a:ea typeface="微软雅黑" panose="020B0503020204020204" pitchFamily="34" charset="-122"/>
                        </a:rPr>
                        <a:t>RDB</a:t>
                      </a:r>
                      <a:r>
                        <a:rPr lang="zh-CN" altLang="en-US" sz="1600" u="none" strike="noStrike" dirty="0">
                          <a:effectLst/>
                          <a:latin typeface="微软雅黑" panose="020B0503020204020204" pitchFamily="34" charset="-122"/>
                          <a:ea typeface="微软雅黑" panose="020B0503020204020204" pitchFamily="34" charset="-122"/>
                        </a:rPr>
                        <a:t>）缓存</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36M（</a:t>
                      </a:r>
                      <a:r>
                        <a:rPr lang="zh-CN" altLang="en-US" sz="1600" u="none" strike="noStrike" dirty="0">
                          <a:effectLst/>
                          <a:latin typeface="微软雅黑" panose="020B0503020204020204" pitchFamily="34" charset="-122"/>
                          <a:ea typeface="微软雅黑" panose="020B0503020204020204" pitchFamily="34" charset="-122"/>
                        </a:rPr>
                        <a:t>快速</a:t>
                      </a:r>
                      <a:r>
                        <a:rPr lang="en-US" altLang="zh-CN" sz="1600" u="none" strike="noStrike" dirty="0">
                          <a:effectLst/>
                          <a:latin typeface="微软雅黑" panose="020B0503020204020204" pitchFamily="34" charset="-122"/>
                          <a:ea typeface="微软雅黑" panose="020B0503020204020204" pitchFamily="34" charset="-122"/>
                        </a:rPr>
                        <a:t>&lt;2</a:t>
                      </a:r>
                      <a:r>
                        <a:rPr lang="en-US" sz="1600" u="none" strike="noStrike" dirty="0">
                          <a:effectLst/>
                          <a:latin typeface="微软雅黑" panose="020B0503020204020204" pitchFamily="34" charset="-122"/>
                          <a:ea typeface="微软雅黑" panose="020B0503020204020204" pitchFamily="34" charset="-122"/>
                        </a:rPr>
                        <a:t>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en-US" sz="1600" u="none" strike="noStrike" dirty="0">
                          <a:effectLst/>
                          <a:latin typeface="微软雅黑" panose="020B0503020204020204" pitchFamily="34" charset="-122"/>
                          <a:ea typeface="微软雅黑" panose="020B0503020204020204" pitchFamily="34" charset="-122"/>
                        </a:rPr>
                        <a:t>122M（</a:t>
                      </a:r>
                      <a:r>
                        <a:rPr lang="zh-CN" altLang="en-US" sz="1600" u="none" strike="noStrike" dirty="0">
                          <a:effectLst/>
                          <a:latin typeface="微软雅黑" panose="020B0503020204020204" pitchFamily="34" charset="-122"/>
                          <a:ea typeface="微软雅黑" panose="020B0503020204020204" pitchFamily="34" charset="-122"/>
                        </a:rPr>
                        <a:t>快速</a:t>
                      </a:r>
                      <a:r>
                        <a:rPr lang="en-US" altLang="zh-CN" sz="1600" u="none" strike="noStrike" dirty="0">
                          <a:effectLst/>
                          <a:latin typeface="微软雅黑" panose="020B0503020204020204" pitchFamily="34" charset="-122"/>
                          <a:ea typeface="微软雅黑" panose="020B0503020204020204" pitchFamily="34" charset="-122"/>
                        </a:rPr>
                        <a:t>&lt;2</a:t>
                      </a:r>
                      <a:r>
                        <a:rPr lang="en-US" sz="1600" u="none" strike="noStrike" dirty="0">
                          <a:effectLst/>
                          <a:latin typeface="微软雅黑" panose="020B0503020204020204" pitchFamily="34" charset="-122"/>
                          <a:ea typeface="微软雅黑" panose="020B0503020204020204" pitchFamily="34" charset="-122"/>
                        </a:rPr>
                        <a:t>s）</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0005"/>
                  </a:ext>
                </a:extLst>
              </a:tr>
            </a:tbl>
          </a:graphicData>
        </a:graphic>
      </p:graphicFrame>
      <p:sp>
        <p:nvSpPr>
          <p:cNvPr id="2" name="矩形 1">
            <a:extLst>
              <a:ext uri="{FF2B5EF4-FFF2-40B4-BE49-F238E27FC236}">
                <a16:creationId xmlns:a16="http://schemas.microsoft.com/office/drawing/2014/main" id="{D549BA4C-EA49-1E4D-83BE-1E9FECAB9B72}"/>
              </a:ext>
            </a:extLst>
          </p:cNvPr>
          <p:cNvSpPr/>
          <p:nvPr/>
        </p:nvSpPr>
        <p:spPr>
          <a:xfrm>
            <a:off x="816076" y="5439419"/>
            <a:ext cx="6096000" cy="1252202"/>
          </a:xfrm>
          <a:prstGeom prst="rect">
            <a:avLst/>
          </a:prstGeom>
        </p:spPr>
        <p:txBody>
          <a:bodyPr>
            <a:spAutoFit/>
          </a:bodyPr>
          <a:lstStyle/>
          <a:p>
            <a:pPr marL="228600">
              <a:lnSpc>
                <a:spcPct val="170000"/>
              </a:lnSpc>
            </a:pPr>
            <a:r>
              <a:rPr kumimoji="1" lang="zh-CN" altLang="en-US" sz="2000" dirty="0">
                <a:latin typeface="微软雅黑" panose="020B0503020204020204" pitchFamily="34" charset="-122"/>
                <a:ea typeface="微软雅黑" panose="020B0503020204020204" pitchFamily="34" charset="-122"/>
              </a:rPr>
              <a:t>效果</a:t>
            </a:r>
            <a:endParaRPr kumimoji="1" lang="en-US" altLang="zh-CN" dirty="0">
              <a:latin typeface="微软雅黑" panose="020B0503020204020204" pitchFamily="34" charset="-122"/>
              <a:ea typeface="微软雅黑" panose="020B0503020204020204" pitchFamily="34" charset="-122"/>
            </a:endParaRPr>
          </a:p>
          <a:p>
            <a:pPr marL="571500" indent="-342900">
              <a:lnSpc>
                <a:spcPct val="120000"/>
              </a:lnSpc>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重复文章识别率（基于构建的测试集）：</a:t>
            </a:r>
            <a:r>
              <a:rPr kumimoji="1" lang="en-US" altLang="zh-CN" dirty="0">
                <a:latin typeface="Microsoft YaHei" panose="020B0503020204020204" pitchFamily="34" charset="-122"/>
                <a:ea typeface="Microsoft YaHei" panose="020B0503020204020204" pitchFamily="34" charset="-122"/>
              </a:rPr>
              <a:t>94%</a:t>
            </a:r>
          </a:p>
          <a:p>
            <a:pPr marL="571500" indent="-342900">
              <a:lnSpc>
                <a:spcPct val="120000"/>
              </a:lnSpc>
              <a:buFont typeface="Arial" panose="020B0604020202020204" pitchFamily="34" charset="0"/>
              <a:buChar char="•"/>
            </a:pPr>
            <a:r>
              <a:rPr kumimoji="1" lang="zh-CN" altLang="en-US" dirty="0">
                <a:latin typeface="Microsoft YaHei" panose="020B0503020204020204" pitchFamily="34" charset="-122"/>
                <a:ea typeface="Microsoft YaHei" panose="020B0503020204020204" pitchFamily="34" charset="-122"/>
              </a:rPr>
              <a:t>线上识别出的重复文章：</a:t>
            </a:r>
            <a:r>
              <a:rPr kumimoji="1" lang="en-US" altLang="zh-CN" dirty="0">
                <a:latin typeface="Microsoft YaHei" panose="020B0503020204020204" pitchFamily="34" charset="-122"/>
                <a:ea typeface="Microsoft YaHei" panose="020B0503020204020204" pitchFamily="34" charset="-122"/>
              </a:rPr>
              <a:t>3%</a:t>
            </a:r>
            <a:endParaRPr kumimoji="1"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067258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14444</TotalTime>
  <Words>2573</Words>
  <Application>Microsoft Macintosh PowerPoint</Application>
  <PresentationFormat>宽屏</PresentationFormat>
  <Paragraphs>325</Paragraphs>
  <Slides>23</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-apple-system</vt:lpstr>
      <vt:lpstr>DengXian</vt:lpstr>
      <vt:lpstr>宋体</vt:lpstr>
      <vt:lpstr>微软雅黑</vt:lpstr>
      <vt:lpstr>微软雅黑</vt:lpstr>
      <vt:lpstr>vivo type CN简 Bold</vt:lpstr>
      <vt:lpstr>vivo type CN简 Regular</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邹丹</dc:creator>
  <cp:lastModifiedBy>邹帅</cp:lastModifiedBy>
  <cp:revision>321</cp:revision>
  <dcterms:created xsi:type="dcterms:W3CDTF">2019-03-21T01:16:59Z</dcterms:created>
  <dcterms:modified xsi:type="dcterms:W3CDTF">2023-09-13T07:26:35Z</dcterms:modified>
</cp:coreProperties>
</file>