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0" r:id="rId4"/>
    <p:sldId id="261" r:id="rId5"/>
    <p:sldId id="262" r:id="rId6"/>
    <p:sldId id="264" r:id="rId7"/>
    <p:sldId id="263" r:id="rId8"/>
    <p:sldId id="269" r:id="rId9"/>
    <p:sldId id="270" r:id="rId10"/>
    <p:sldId id="257" r:id="rId11"/>
    <p:sldId id="258" r:id="rId12"/>
    <p:sldId id="259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citation.cfm?id=5099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2748389"/>
            <a:ext cx="9144000" cy="1641490"/>
          </a:xfrm>
        </p:spPr>
        <p:txBody>
          <a:bodyPr/>
          <a:lstStyle/>
          <a:p>
            <a:r>
              <a:rPr lang="zh-CN" altLang="en-US" dirty="0" smtClean="0"/>
              <a:t>相似文章去重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1994364"/>
            <a:ext cx="9144000" cy="754025"/>
          </a:xfrm>
        </p:spPr>
        <p:txBody>
          <a:bodyPr/>
          <a:lstStyle/>
          <a:p>
            <a:r>
              <a:rPr lang="zh-CN" altLang="en-US" dirty="0" smtClean="0"/>
              <a:t>基于 </a:t>
            </a:r>
            <a:r>
              <a:rPr lang="en-US" altLang="zh-CN" dirty="0" smtClean="0"/>
              <a:t>SimHash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3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性能测试</a:t>
            </a:r>
            <a:endParaRPr lang="zh-CN" altLang="en-US" sz="44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099656"/>
              </p:ext>
            </p:extLst>
          </p:nvPr>
        </p:nvGraphicFramePr>
        <p:xfrm>
          <a:off x="1081827" y="1532587"/>
          <a:ext cx="10135672" cy="434017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18950"/>
                <a:gridCol w="3148886"/>
                <a:gridCol w="2533918"/>
                <a:gridCol w="2533918"/>
              </a:tblGrid>
              <a:tr h="723363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数据量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21W（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80w（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行）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2336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内存占用（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+ </a:t>
                      </a:r>
                      <a:r>
                        <a:rPr lang="en-US" sz="160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52.81M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220.42M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2336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计算耗时（平均）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&lt;0.01s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&lt;0.01s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2336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查询耗时（平均）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&lt;0.01s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&lt;0.01s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23363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恢复（方案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 </a:t>
                      </a:r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ongo 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加载到 </a:t>
                      </a:r>
                      <a:r>
                        <a:rPr lang="en-US" altLang="zh-CN" sz="160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en-US" sz="160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edis（s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78.97367344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320.9286092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23363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恢复（方案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加载 </a:t>
                      </a:r>
                      <a:r>
                        <a:rPr lang="en-US" altLang="zh-CN" sz="160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RDB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36M（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&lt;2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s）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122M（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&lt;2</a:t>
                      </a:r>
                      <a:r>
                        <a:rPr 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s）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4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性能测试</a:t>
            </a:r>
            <a:r>
              <a:rPr lang="zh-CN" altLang="en-US" dirty="0" smtClean="0"/>
              <a:t>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新浪一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的虚拟机上测试为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28.3G/s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76" y="1690688"/>
            <a:ext cx="8370048" cy="4623454"/>
          </a:xfrm>
        </p:spPr>
      </p:pic>
    </p:spTree>
    <p:extLst>
      <p:ext uri="{BB962C8B-B14F-4D97-AF65-F5344CB8AC3E}">
        <p14:creationId xmlns:p14="http://schemas.microsoft.com/office/powerpoint/2010/main" val="12801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方案选择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100" y="1544271"/>
            <a:ext cx="10233800" cy="4351338"/>
          </a:xfrm>
        </p:spPr>
        <p:txBody>
          <a:bodyPr>
            <a:normAutofit fontScale="77500" lnSpcReduction="20000"/>
          </a:bodyPr>
          <a:lstStyle/>
          <a:p>
            <a:pPr marL="0" indent="457200">
              <a:lnSpc>
                <a:spcPct val="17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综合查询效率、数据安全、更新恢复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45720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里存储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指纹的倒排索引，同时将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指纹的倒排索引存储在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里面（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sorted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>
              <a:lnSpc>
                <a:spcPct val="17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更新恢复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45720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查询的时候自动删除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45720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持久化的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数据（首选方法）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45720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加载数据到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（次选方法）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8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代码流程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490" y="1420837"/>
            <a:ext cx="10623425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代码模块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0836"/>
            <a:ext cx="10683240" cy="51628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    入口</a:t>
            </a:r>
            <a:r>
              <a:rPr lang="zh-CN" altLang="en-US" dirty="0"/>
              <a:t>：</a:t>
            </a:r>
            <a:r>
              <a:rPr lang="en-US" altLang="zh-CN" dirty="0"/>
              <a:t>\manager\similarity_check.py</a:t>
            </a:r>
          </a:p>
          <a:p>
            <a:r>
              <a:rPr lang="en-US" altLang="zh-CN" dirty="0"/>
              <a:t>    </a:t>
            </a:r>
            <a:r>
              <a:rPr lang="zh-CN" altLang="en-US" dirty="0"/>
              <a:t>分词：</a:t>
            </a:r>
            <a:r>
              <a:rPr lang="en-US" altLang="zh-CN" dirty="0"/>
              <a:t>\extract_features\extract_features_participle.py</a:t>
            </a:r>
          </a:p>
          <a:p>
            <a:r>
              <a:rPr lang="en-US" altLang="zh-CN" dirty="0"/>
              <a:t>    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SimHash</a:t>
            </a:r>
            <a:r>
              <a:rPr lang="zh-CN" altLang="en-US" dirty="0"/>
              <a:t>：</a:t>
            </a:r>
            <a:r>
              <a:rPr lang="en-US" altLang="zh-CN" dirty="0"/>
              <a:t>\fingerprints_calculation\simhash.py</a:t>
            </a:r>
          </a:p>
          <a:p>
            <a:r>
              <a:rPr lang="en-US" altLang="zh-CN" dirty="0"/>
              <a:t>    </a:t>
            </a:r>
            <a:r>
              <a:rPr lang="zh-CN" altLang="en-US" dirty="0"/>
              <a:t>计算海明距离：</a:t>
            </a:r>
            <a:r>
              <a:rPr lang="en-US" altLang="zh-CN" dirty="0"/>
              <a:t>\similarity_calculation\hamming_distance.py</a:t>
            </a:r>
          </a:p>
          <a:p>
            <a:r>
              <a:rPr lang="en-US" altLang="zh-CN" dirty="0"/>
              <a:t>    </a:t>
            </a:r>
            <a:r>
              <a:rPr lang="zh-CN" altLang="en-US" dirty="0"/>
              <a:t>倒排索引计算及存储：</a:t>
            </a:r>
            <a:r>
              <a:rPr lang="en-US" altLang="zh-CN" dirty="0"/>
              <a:t>\fingerprints_storage\simhash_index_redis.py</a:t>
            </a:r>
          </a:p>
          <a:p>
            <a:r>
              <a:rPr lang="en-US" altLang="zh-CN" dirty="0"/>
              <a:t>    </a:t>
            </a:r>
            <a:r>
              <a:rPr lang="en-US" altLang="zh-CN" dirty="0" smtClean="0"/>
              <a:t>MongoDB </a:t>
            </a:r>
            <a:r>
              <a:rPr lang="zh-CN" altLang="en-US" dirty="0" smtClean="0"/>
              <a:t>数据库</a:t>
            </a:r>
            <a:r>
              <a:rPr lang="zh-CN" altLang="en-US" dirty="0"/>
              <a:t>：</a:t>
            </a:r>
            <a:r>
              <a:rPr lang="en-US" altLang="zh-CN" dirty="0"/>
              <a:t>\db\simhash_mongo.py</a:t>
            </a:r>
          </a:p>
          <a:p>
            <a:r>
              <a:rPr lang="en-US" altLang="zh-CN" dirty="0"/>
              <a:t>    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</a:t>
            </a:r>
            <a:r>
              <a:rPr lang="zh-CN" altLang="en-US" dirty="0"/>
              <a:t>：</a:t>
            </a:r>
            <a:r>
              <a:rPr lang="en-US" altLang="zh-CN" dirty="0"/>
              <a:t>\db\simhash_redis.py</a:t>
            </a:r>
          </a:p>
          <a:p>
            <a:r>
              <a:rPr lang="en-US" altLang="zh-CN" dirty="0"/>
              <a:t>    </a:t>
            </a:r>
            <a:r>
              <a:rPr lang="zh-CN" altLang="en-US" dirty="0"/>
              <a:t>配置：</a:t>
            </a:r>
            <a:r>
              <a:rPr lang="en-US" altLang="zh-CN" dirty="0"/>
              <a:t>\setting\__init__.py</a:t>
            </a:r>
          </a:p>
          <a:p>
            <a:r>
              <a:rPr lang="en-US" altLang="zh-CN" dirty="0"/>
              <a:t>    </a:t>
            </a:r>
            <a:r>
              <a:rPr lang="zh-CN" altLang="en-US" dirty="0"/>
              <a:t>日志：</a:t>
            </a:r>
            <a:r>
              <a:rPr lang="en-US" altLang="zh-CN" dirty="0"/>
              <a:t>\utils\logger.py  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测试：</a:t>
            </a:r>
            <a:r>
              <a:rPr lang="en-US" altLang="zh-CN" dirty="0" smtClean="0"/>
              <a:t>\tests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计时器：</a:t>
            </a:r>
            <a:r>
              <a:rPr lang="en-US" altLang="zh-CN" dirty="0" smtClean="0"/>
              <a:t>\</a:t>
            </a:r>
            <a:r>
              <a:rPr lang="en-US" altLang="zh-CN" dirty="0"/>
              <a:t> </a:t>
            </a:r>
            <a:r>
              <a:rPr lang="en-US" altLang="zh-CN" dirty="0" smtClean="0"/>
              <a:t>utils\timer.py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97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9548" y="2995784"/>
            <a:ext cx="10515600" cy="3278407"/>
          </a:xfrm>
        </p:spPr>
        <p:txBody>
          <a:bodyPr anchor="ctr" anchorCtr="1">
            <a:normAutofit/>
          </a:bodyPr>
          <a:lstStyle/>
          <a:p>
            <a:r>
              <a:rPr lang="zh-CN" altLang="en-US" sz="16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谢谢！</a:t>
            </a:r>
            <a:endParaRPr lang="zh-CN" altLang="en-US" sz="16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113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90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目录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469"/>
            <a:ext cx="10374700" cy="4808586"/>
          </a:xfrm>
        </p:spPr>
        <p:txBody>
          <a:bodyPr anchor="ctr" anchorCtr="1"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目前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业内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了解到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SimHash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算法重点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方案选择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代码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8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目前常用方法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Broder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Shingling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Charikar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算法应该算是业界公认比较好的算法。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Shingling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k-Shingle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indent="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SimHash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9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业内了解到算法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811557"/>
            <a:ext cx="10233800" cy="4351338"/>
          </a:xfrm>
        </p:spPr>
        <p:txBody>
          <a:bodyPr>
            <a:normAutofit/>
          </a:bodyPr>
          <a:lstStyle/>
          <a:p>
            <a:pPr indent="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百度的去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直接找出文章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的最长的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句话，做一遍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，据说准确率和召回率都能到达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今日头条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标题和预览图片的消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针对相似主题的消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SimHash </a:t>
            </a:r>
            <a:r>
              <a:rPr lang="zh-CN" altLang="en-US" sz="4400" dirty="0" smtClean="0"/>
              <a:t>算法原理简介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9100" y="1915772"/>
            <a:ext cx="10233800" cy="4259946"/>
          </a:xfrm>
        </p:spPr>
        <p:txBody>
          <a:bodyPr>
            <a:normAutofit/>
          </a:bodyPr>
          <a:lstStyle/>
          <a:p>
            <a:pPr indent="4572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Charikar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年提出来的，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Similarity estimation techniques from rounding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algorithms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其作为一种指纹生成算法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广泛应用在亿级的网页去重的工作中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主要思想是降维，将高维的特征向量映射成低维的特征向量，通过两个向量的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Hamming Distance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来确定文章是否重复或者高度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0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SimHash </a:t>
            </a:r>
            <a:r>
              <a:rPr lang="zh-CN" altLang="en-US" sz="4400" dirty="0"/>
              <a:t>算法原理简介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04986" cy="3324910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3496034" y="2727130"/>
            <a:ext cx="689317" cy="1252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85782" y="2537549"/>
            <a:ext cx="4225422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将原始内容尽量均匀随机地映射为一个签名值，原理上相当于伪随机数产生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算法）解决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的是生成唯一值，比如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342900" indent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算法产生的签名主要用来比较原始内容的相似度，属于局部敏感</a:t>
            </a:r>
          </a:p>
        </p:txBody>
      </p:sp>
    </p:spTree>
    <p:extLst>
      <p:ext uri="{BB962C8B-B14F-4D97-AF65-F5344CB8AC3E}">
        <p14:creationId xmlns:p14="http://schemas.microsoft.com/office/powerpoint/2010/main" val="26672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SimHash </a:t>
            </a:r>
            <a:r>
              <a:rPr lang="zh-CN" altLang="en-US" sz="4400" dirty="0"/>
              <a:t>算法原理</a:t>
            </a:r>
            <a:r>
              <a:rPr lang="zh-CN" altLang="en-US" sz="4400" dirty="0" smtClean="0"/>
              <a:t>简介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SimHash</a:t>
            </a:r>
            <a:r>
              <a:rPr lang="zh-CN" altLang="en-US" sz="4000" dirty="0" smtClean="0"/>
              <a:t>指纹计算）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91" y="2011682"/>
            <a:ext cx="9914818" cy="4628270"/>
          </a:xfrm>
        </p:spPr>
      </p:pic>
    </p:spTree>
    <p:extLst>
      <p:ext uri="{BB962C8B-B14F-4D97-AF65-F5344CB8AC3E}">
        <p14:creationId xmlns:p14="http://schemas.microsoft.com/office/powerpoint/2010/main" val="31009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SimHash </a:t>
            </a:r>
            <a:r>
              <a:rPr lang="zh-CN" altLang="en-US" sz="4400" dirty="0" smtClean="0"/>
              <a:t>算法重点</a:t>
            </a:r>
            <a:endParaRPr lang="zh-CN" altLang="en-US" sz="44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2098651"/>
            <a:ext cx="10233800" cy="33455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高效算法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要找海明距离在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以内的所有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值，可以把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值均分成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块，每块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位。根据鸽巢原理（抽屉原理），如果两篇文章的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SimHash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值的海明距离在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以内，它们必有一块完全相同，可以考虑利用分段来建立索引，来减少需要匹配的候选指纹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3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SimHash </a:t>
            </a:r>
            <a:r>
              <a:rPr lang="zh-CN" altLang="en-US" sz="4400" dirty="0" smtClean="0"/>
              <a:t>算法</a:t>
            </a:r>
            <a:r>
              <a:rPr lang="zh-CN" altLang="en-US" sz="4400" dirty="0"/>
              <a:t>重点</a:t>
            </a:r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25" y="1557033"/>
            <a:ext cx="5387340" cy="3566160"/>
          </a:xfrm>
        </p:spPr>
      </p:pic>
      <p:sp>
        <p:nvSpPr>
          <p:cNvPr id="5" name="文本框 4"/>
          <p:cNvSpPr txBox="1"/>
          <p:nvPr/>
        </p:nvSpPr>
        <p:spPr>
          <a:xfrm>
            <a:off x="371035" y="1557033"/>
            <a:ext cx="57536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位的二进制串等分成四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位二进制，将任意一块作为前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位，总共有四种组合，生成四份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精确匹配的方式查找前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3621" y="5345803"/>
            <a:ext cx="965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如果样本库中存有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2^34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（差不多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亿）的哈希指纹，则每个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2^(34-16)=262144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个候选结果，大大减少了海明距离的计算成本</a:t>
            </a:r>
          </a:p>
        </p:txBody>
      </p:sp>
    </p:spTree>
    <p:extLst>
      <p:ext uri="{BB962C8B-B14F-4D97-AF65-F5344CB8AC3E}">
        <p14:creationId xmlns:p14="http://schemas.microsoft.com/office/powerpoint/2010/main" val="3431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263</TotalTime>
  <Words>616</Words>
  <Application>Microsoft Office PowerPoint</Application>
  <PresentationFormat>宽屏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华文楷体</vt:lpstr>
      <vt:lpstr>微软雅黑</vt:lpstr>
      <vt:lpstr>Arial</vt:lpstr>
      <vt:lpstr>Corbel</vt:lpstr>
      <vt:lpstr>Wingdings</vt:lpstr>
      <vt:lpstr>深度</vt:lpstr>
      <vt:lpstr>相似文章去重</vt:lpstr>
      <vt:lpstr>目录</vt:lpstr>
      <vt:lpstr>目前常用方法</vt:lpstr>
      <vt:lpstr>业内了解到算法</vt:lpstr>
      <vt:lpstr>SimHash 算法原理简介</vt:lpstr>
      <vt:lpstr>SimHash 算法原理简介</vt:lpstr>
      <vt:lpstr>SimHash 算法原理简介（SimHash指纹计算）</vt:lpstr>
      <vt:lpstr>SimHash 算法重点</vt:lpstr>
      <vt:lpstr>SimHash 算法重点</vt:lpstr>
      <vt:lpstr>性能测试</vt:lpstr>
      <vt:lpstr>性能测试（新浪一台SSD、4个CPU的虚拟机上测试为28.3G/s）</vt:lpstr>
      <vt:lpstr>方案选择</vt:lpstr>
      <vt:lpstr>代码流程</vt:lpstr>
      <vt:lpstr>代码模块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相似文章去重</dc:title>
  <dc:creator>邹帅</dc:creator>
  <cp:lastModifiedBy>邹帅</cp:lastModifiedBy>
  <cp:revision>33</cp:revision>
  <dcterms:created xsi:type="dcterms:W3CDTF">2018-11-02T01:46:26Z</dcterms:created>
  <dcterms:modified xsi:type="dcterms:W3CDTF">2018-11-02T06:12:35Z</dcterms:modified>
</cp:coreProperties>
</file>