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84" r:id="rId2"/>
    <p:sldId id="283" r:id="rId3"/>
    <p:sldId id="285" r:id="rId4"/>
    <p:sldId id="265" r:id="rId5"/>
    <p:sldId id="269" r:id="rId6"/>
    <p:sldId id="314" r:id="rId7"/>
    <p:sldId id="271" r:id="rId8"/>
    <p:sldId id="310" r:id="rId9"/>
    <p:sldId id="311" r:id="rId10"/>
    <p:sldId id="312" r:id="rId11"/>
    <p:sldId id="315" r:id="rId12"/>
    <p:sldId id="317" r:id="rId13"/>
    <p:sldId id="318" r:id="rId14"/>
    <p:sldId id="319" r:id="rId15"/>
    <p:sldId id="316" r:id="rId16"/>
    <p:sldId id="313" r:id="rId17"/>
    <p:sldId id="28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B6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7" autoAdjust="0"/>
    <p:restoredTop sz="69690" autoAdjust="0"/>
  </p:normalViewPr>
  <p:slideViewPr>
    <p:cSldViewPr snapToGrid="0" showGuides="1">
      <p:cViewPr varScale="1">
        <p:scale>
          <a:sx n="75" d="100"/>
          <a:sy n="75" d="100"/>
        </p:scale>
        <p:origin x="180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27E59-174F-4527-A9DA-358362B23509}" type="datetimeFigureOut">
              <a:rPr lang="zh-CN" altLang="en-US" smtClean="0"/>
              <a:t>2022/4/20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35942-85F9-4AEE-A0AF-8DE5CAB63D1E}" type="slidenum">
              <a:rPr lang="zh-CN" altLang="en-US" smtClean="0"/>
              <a:t>‹#›</a:t>
            </a:fld>
            <a:endParaRPr lang="zh-CN" altLang="en-US"/>
          </a:p>
        </p:txBody>
      </p:sp>
    </p:spTree>
    <p:extLst>
      <p:ext uri="{BB962C8B-B14F-4D97-AF65-F5344CB8AC3E}">
        <p14:creationId xmlns:p14="http://schemas.microsoft.com/office/powerpoint/2010/main" val="224004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我们的团队任务是一个简易的小游戏，就是用一个</a:t>
            </a:r>
            <a:r>
              <a:rPr lang="en-US" dirty="0"/>
              <a:t>T</a:t>
            </a:r>
            <a:r>
              <a:rPr lang="ja-JP" altLang="en-US"/>
              <a:t>型的篮子来接</a:t>
            </a:r>
            <a:r>
              <a:rPr lang="en-US" altLang="ja-JP" dirty="0"/>
              <a:t>2*2</a:t>
            </a:r>
            <a:r>
              <a:rPr lang="ja-JP" altLang="en-US"/>
              <a:t>的方块。每隔固定的时间屏幕上方会随机生成方块，然后匀速下落。如果接到方块玩家的分数会加</a:t>
            </a:r>
            <a:r>
              <a:rPr lang="en-US" altLang="ja-JP" dirty="0"/>
              <a:t>1.</a:t>
            </a:r>
            <a:r>
              <a:rPr lang="ja-JP" altLang="en-US"/>
              <a:t>如果漏掉一个方块玩家的生命值会减去</a:t>
            </a:r>
            <a:r>
              <a:rPr lang="en-US" altLang="ja-JP" dirty="0"/>
              <a:t>1</a:t>
            </a:r>
            <a:r>
              <a:rPr lang="ja-JP" altLang="en-US"/>
              <a:t>，玩家的初始生命值为</a:t>
            </a:r>
            <a:r>
              <a:rPr lang="en-US" altLang="ja-JP" dirty="0"/>
              <a:t>3</a:t>
            </a:r>
            <a:r>
              <a:rPr lang="ja-JP" altLang="en-US"/>
              <a:t>，漏掉</a:t>
            </a:r>
            <a:r>
              <a:rPr lang="en-US" altLang="ja-JP" dirty="0"/>
              <a:t>3</a:t>
            </a:r>
            <a:r>
              <a:rPr lang="ja-JP" altLang="en-US"/>
              <a:t>个方块后游戏结束。</a:t>
            </a:r>
          </a:p>
        </p:txBody>
      </p:sp>
      <p:sp>
        <p:nvSpPr>
          <p:cNvPr id="4" name="Slide Number Placeholder 3"/>
          <p:cNvSpPr>
            <a:spLocks noGrp="1"/>
          </p:cNvSpPr>
          <p:nvPr>
            <p:ph type="sldNum" sz="quarter" idx="5"/>
          </p:nvPr>
        </p:nvSpPr>
        <p:spPr/>
        <p:txBody>
          <a:bodyPr/>
          <a:lstStyle/>
          <a:p>
            <a:fld id="{22A35942-85F9-4AEE-A0AF-8DE5CAB63D1E}" type="slidenum">
              <a:rPr lang="zh-CN" altLang="en-US" smtClean="0"/>
              <a:t>4</a:t>
            </a:fld>
            <a:endParaRPr lang="zh-CN" altLang="en-US"/>
          </a:p>
        </p:txBody>
      </p:sp>
    </p:spTree>
    <p:extLst>
      <p:ext uri="{BB962C8B-B14F-4D97-AF65-F5344CB8AC3E}">
        <p14:creationId xmlns:p14="http://schemas.microsoft.com/office/powerpoint/2010/main" val="1985372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增加系统调用主要是为了能够获得随机数，并实时更新三块显示屏的内容。</a:t>
            </a:r>
            <a:r>
              <a:rPr lang="en-US" altLang="zh-CN" dirty="0"/>
              <a:t>1</a:t>
            </a:r>
            <a:r>
              <a:rPr lang="zh-CN" altLang="en-US" dirty="0"/>
              <a:t>号系统调用基于</a:t>
            </a:r>
            <a:r>
              <a:rPr lang="en-US" altLang="zh-CN" dirty="0"/>
              <a:t>LOGISIM</a:t>
            </a:r>
            <a:r>
              <a:rPr lang="zh-CN" altLang="en-US" dirty="0"/>
              <a:t>自带的随机数生成器进行修改，生成一个</a:t>
            </a:r>
            <a:r>
              <a:rPr lang="en-US" altLang="zh-CN" dirty="0"/>
              <a:t>0-18</a:t>
            </a:r>
            <a:r>
              <a:rPr lang="zh-CN" altLang="en-US" dirty="0"/>
              <a:t>的随机数，保证下落物体的位置是随机的。</a:t>
            </a:r>
            <a:r>
              <a:rPr lang="en-US" altLang="zh-CN" dirty="0"/>
              <a:t>2-4</a:t>
            </a:r>
            <a:r>
              <a:rPr lang="zh-CN" altLang="en-US" dirty="0"/>
              <a:t>号系统调用实现了图片寄存器的读入和显示输出。</a:t>
            </a:r>
            <a:r>
              <a:rPr lang="en-US" altLang="zh-CN" dirty="0"/>
              <a:t>22</a:t>
            </a:r>
            <a:r>
              <a:rPr lang="zh-CN" altLang="en-US" dirty="0"/>
              <a:t>和</a:t>
            </a:r>
            <a:r>
              <a:rPr lang="en-US" altLang="zh-CN" dirty="0"/>
              <a:t>23</a:t>
            </a:r>
            <a:r>
              <a:rPr lang="zh-CN" altLang="en-US"/>
              <a:t>号分别控制了生命值显示和得分显示。</a:t>
            </a:r>
            <a:endParaRPr lang="en-US" altLang="zh-CN" dirty="0"/>
          </a:p>
        </p:txBody>
      </p:sp>
      <p:sp>
        <p:nvSpPr>
          <p:cNvPr id="4" name="灯片编号占位符 3"/>
          <p:cNvSpPr>
            <a:spLocks noGrp="1"/>
          </p:cNvSpPr>
          <p:nvPr>
            <p:ph type="sldNum" sz="quarter" idx="5"/>
          </p:nvPr>
        </p:nvSpPr>
        <p:spPr/>
        <p:txBody>
          <a:bodyPr/>
          <a:lstStyle/>
          <a:p>
            <a:fld id="{22A35942-85F9-4AEE-A0AF-8DE5CAB63D1E}" type="slidenum">
              <a:rPr lang="zh-CN" altLang="en-US" smtClean="0"/>
              <a:t>14</a:t>
            </a:fld>
            <a:endParaRPr lang="zh-CN" altLang="en-US"/>
          </a:p>
        </p:txBody>
      </p:sp>
    </p:spTree>
    <p:extLst>
      <p:ext uri="{BB962C8B-B14F-4D97-AF65-F5344CB8AC3E}">
        <p14:creationId xmlns:p14="http://schemas.microsoft.com/office/powerpoint/2010/main" val="2566253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我们的团队任务展示到此结束了</a:t>
            </a:r>
            <a:r>
              <a:rPr lang="zh-CN" altLang="en-US" dirty="0"/>
              <a:t>，谢谢大家</a:t>
            </a:r>
            <a:endParaRPr lang="en-CN" dirty="0"/>
          </a:p>
        </p:txBody>
      </p:sp>
      <p:sp>
        <p:nvSpPr>
          <p:cNvPr id="4" name="Slide Number Placeholder 3"/>
          <p:cNvSpPr>
            <a:spLocks noGrp="1"/>
          </p:cNvSpPr>
          <p:nvPr>
            <p:ph type="sldNum" sz="quarter" idx="5"/>
          </p:nvPr>
        </p:nvSpPr>
        <p:spPr/>
        <p:txBody>
          <a:bodyPr/>
          <a:lstStyle/>
          <a:p>
            <a:fld id="{22A35942-85F9-4AEE-A0AF-8DE5CAB63D1E}" type="slidenum">
              <a:rPr lang="zh-CN" altLang="en-US" smtClean="0"/>
              <a:t>17</a:t>
            </a:fld>
            <a:endParaRPr lang="zh-CN" altLang="en-US"/>
          </a:p>
        </p:txBody>
      </p:sp>
    </p:spTree>
    <p:extLst>
      <p:ext uri="{BB962C8B-B14F-4D97-AF65-F5344CB8AC3E}">
        <p14:creationId xmlns:p14="http://schemas.microsoft.com/office/powerpoint/2010/main" val="155203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在游戏中，玩家可以控制</a:t>
            </a:r>
            <a:r>
              <a:rPr lang="en-US" dirty="0"/>
              <a:t>T</a:t>
            </a:r>
            <a:r>
              <a:rPr lang="ja-JP" altLang="en-US"/>
              <a:t>型篮子向左移或者向右移，也可以选择随时重新开始游戏。</a:t>
            </a:r>
            <a:endParaRPr lang="en-CN" dirty="0"/>
          </a:p>
          <a:p>
            <a:endParaRPr lang="en-CN" dirty="0"/>
          </a:p>
        </p:txBody>
      </p:sp>
      <p:sp>
        <p:nvSpPr>
          <p:cNvPr id="4" name="Slide Number Placeholder 3"/>
          <p:cNvSpPr>
            <a:spLocks noGrp="1"/>
          </p:cNvSpPr>
          <p:nvPr>
            <p:ph type="sldNum" sz="quarter" idx="5"/>
          </p:nvPr>
        </p:nvSpPr>
        <p:spPr/>
        <p:txBody>
          <a:bodyPr/>
          <a:lstStyle/>
          <a:p>
            <a:fld id="{22A35942-85F9-4AEE-A0AF-8DE5CAB63D1E}" type="slidenum">
              <a:rPr lang="zh-CN" altLang="en-US" smtClean="0"/>
              <a:t>5</a:t>
            </a:fld>
            <a:endParaRPr lang="zh-CN" altLang="en-US"/>
          </a:p>
        </p:txBody>
      </p:sp>
    </p:spTree>
    <p:extLst>
      <p:ext uri="{BB962C8B-B14F-4D97-AF65-F5344CB8AC3E}">
        <p14:creationId xmlns:p14="http://schemas.microsoft.com/office/powerpoint/2010/main" val="128815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我们选择使用</a:t>
            </a:r>
            <a:r>
              <a:rPr lang="en-US" dirty="0"/>
              <a:t>t0-t5</a:t>
            </a:r>
            <a:r>
              <a:rPr lang="ja-JP" altLang="en-US"/>
              <a:t>这</a:t>
            </a:r>
            <a:r>
              <a:rPr lang="en-US" altLang="ja-JP" dirty="0"/>
              <a:t>6</a:t>
            </a:r>
            <a:r>
              <a:rPr lang="ja-JP" altLang="en-US"/>
              <a:t>个寄存器分别来存放用来随机生成方块的随机数、玩家生命值、小周期计数、篮子坐标、生成随机数的周期计数和玩家分数值。</a:t>
            </a:r>
            <a:endParaRPr lang="en-CN" dirty="0"/>
          </a:p>
        </p:txBody>
      </p:sp>
      <p:sp>
        <p:nvSpPr>
          <p:cNvPr id="4" name="Slide Number Placeholder 3"/>
          <p:cNvSpPr>
            <a:spLocks noGrp="1"/>
          </p:cNvSpPr>
          <p:nvPr>
            <p:ph type="sldNum" sz="quarter" idx="5"/>
          </p:nvPr>
        </p:nvSpPr>
        <p:spPr/>
        <p:txBody>
          <a:bodyPr/>
          <a:lstStyle/>
          <a:p>
            <a:fld id="{22A35942-85F9-4AEE-A0AF-8DE5CAB63D1E}" type="slidenum">
              <a:rPr lang="zh-CN" altLang="en-US" smtClean="0"/>
              <a:t>7</a:t>
            </a:fld>
            <a:endParaRPr lang="zh-CN" altLang="en-US"/>
          </a:p>
        </p:txBody>
      </p:sp>
    </p:spTree>
    <p:extLst>
      <p:ext uri="{BB962C8B-B14F-4D97-AF65-F5344CB8AC3E}">
        <p14:creationId xmlns:p14="http://schemas.microsoft.com/office/powerpoint/2010/main" val="213722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然后我们设计了</a:t>
            </a:r>
            <a:r>
              <a:rPr lang="en-US" altLang="ja-JP" dirty="0"/>
              <a:t>4</a:t>
            </a:r>
            <a:r>
              <a:rPr lang="ja-JP" altLang="en-US"/>
              <a:t>个系统调用和</a:t>
            </a:r>
            <a:r>
              <a:rPr lang="en-US" altLang="ja-JP" dirty="0"/>
              <a:t>3</a:t>
            </a:r>
            <a:r>
              <a:rPr lang="ja-JP" altLang="en-US"/>
              <a:t>个中断，分别是</a:t>
            </a:r>
            <a:endParaRPr lang="en-CN" dirty="0"/>
          </a:p>
        </p:txBody>
      </p:sp>
      <p:sp>
        <p:nvSpPr>
          <p:cNvPr id="4" name="Slide Number Placeholder 3"/>
          <p:cNvSpPr>
            <a:spLocks noGrp="1"/>
          </p:cNvSpPr>
          <p:nvPr>
            <p:ph type="sldNum" sz="quarter" idx="5"/>
          </p:nvPr>
        </p:nvSpPr>
        <p:spPr/>
        <p:txBody>
          <a:bodyPr/>
          <a:lstStyle/>
          <a:p>
            <a:fld id="{22A35942-85F9-4AEE-A0AF-8DE5CAB63D1E}" type="slidenum">
              <a:rPr lang="zh-CN" altLang="en-US" smtClean="0"/>
              <a:t>8</a:t>
            </a:fld>
            <a:endParaRPr lang="zh-CN" altLang="en-US"/>
          </a:p>
        </p:txBody>
      </p:sp>
    </p:spTree>
    <p:extLst>
      <p:ext uri="{BB962C8B-B14F-4D97-AF65-F5344CB8AC3E}">
        <p14:creationId xmlns:p14="http://schemas.microsoft.com/office/powerpoint/2010/main" val="1760846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程序在开始时展现游戏开始界面，之后进入游戏主流程，在主流程中完成界面中的所有木块下落，随机生产新木块，木块落地和是否接住木块的判断逻辑，同时更新分数和生命值，当生命值减少到</a:t>
            </a:r>
            <a:r>
              <a:rPr lang="en-US" altLang="ja-JP" dirty="0"/>
              <a:t>0</a:t>
            </a:r>
            <a:r>
              <a:rPr lang="ja-JP" altLang="en-US"/>
              <a:t>时，游戏结束，展示游戏结束画面。相关流程图和核心代码部分如</a:t>
            </a:r>
            <a:r>
              <a:rPr lang="en-US" dirty="0"/>
              <a:t>ppt</a:t>
            </a:r>
            <a:r>
              <a:rPr lang="ja-JP" altLang="en-US"/>
              <a:t>所示。</a:t>
            </a:r>
          </a:p>
        </p:txBody>
      </p:sp>
      <p:sp>
        <p:nvSpPr>
          <p:cNvPr id="4" name="Slide Number Placeholder 3"/>
          <p:cNvSpPr>
            <a:spLocks noGrp="1"/>
          </p:cNvSpPr>
          <p:nvPr>
            <p:ph type="sldNum" sz="quarter" idx="5"/>
          </p:nvPr>
        </p:nvSpPr>
        <p:spPr/>
        <p:txBody>
          <a:bodyPr/>
          <a:lstStyle/>
          <a:p>
            <a:fld id="{22A35942-85F9-4AEE-A0AF-8DE5CAB63D1E}" type="slidenum">
              <a:rPr lang="zh-CN" altLang="en-US" smtClean="0"/>
              <a:t>9</a:t>
            </a:fld>
            <a:endParaRPr lang="zh-CN" altLang="en-US"/>
          </a:p>
        </p:txBody>
      </p:sp>
    </p:spTree>
    <p:extLst>
      <p:ext uri="{BB962C8B-B14F-4D97-AF65-F5344CB8AC3E}">
        <p14:creationId xmlns:p14="http://schemas.microsoft.com/office/powerpoint/2010/main" val="1831615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为了简化代码的实现逻辑和时间开销，核心算法主要基于位运算实现，这里列举了一些位运算的实现逻辑。</a:t>
            </a:r>
            <a:endParaRPr lang="en-CN" dirty="0"/>
          </a:p>
          <a:p>
            <a:endParaRPr lang="en-CN" dirty="0"/>
          </a:p>
        </p:txBody>
      </p:sp>
      <p:sp>
        <p:nvSpPr>
          <p:cNvPr id="4" name="Slide Number Placeholder 3"/>
          <p:cNvSpPr>
            <a:spLocks noGrp="1"/>
          </p:cNvSpPr>
          <p:nvPr>
            <p:ph type="sldNum" sz="quarter" idx="5"/>
          </p:nvPr>
        </p:nvSpPr>
        <p:spPr/>
        <p:txBody>
          <a:bodyPr/>
          <a:lstStyle/>
          <a:p>
            <a:fld id="{22A35942-85F9-4AEE-A0AF-8DE5CAB63D1E}" type="slidenum">
              <a:rPr lang="zh-CN" altLang="en-US" smtClean="0"/>
              <a:t>10</a:t>
            </a:fld>
            <a:endParaRPr lang="zh-CN" altLang="en-US"/>
          </a:p>
        </p:txBody>
      </p:sp>
    </p:spTree>
    <p:extLst>
      <p:ext uri="{BB962C8B-B14F-4D97-AF65-F5344CB8AC3E}">
        <p14:creationId xmlns:p14="http://schemas.microsoft.com/office/powerpoint/2010/main" val="3084821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下面介绍硬件部分的实现。我们是在单周期单级中断的</a:t>
            </a:r>
            <a:r>
              <a:rPr lang="en-US" altLang="zh-CN" dirty="0"/>
              <a:t>CPU</a:t>
            </a:r>
            <a:r>
              <a:rPr lang="zh-CN" altLang="en-US" dirty="0"/>
              <a:t>上进一步修改来完成项目。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增加功能分为两个部分，一是图片显示模块，二是控制信号和系统调用。</a:t>
            </a:r>
          </a:p>
        </p:txBody>
      </p:sp>
      <p:sp>
        <p:nvSpPr>
          <p:cNvPr id="4" name="灯片编号占位符 3"/>
          <p:cNvSpPr>
            <a:spLocks noGrp="1"/>
          </p:cNvSpPr>
          <p:nvPr>
            <p:ph type="sldNum" sz="quarter" idx="5"/>
          </p:nvPr>
        </p:nvSpPr>
        <p:spPr/>
        <p:txBody>
          <a:bodyPr/>
          <a:lstStyle/>
          <a:p>
            <a:fld id="{22A35942-85F9-4AEE-A0AF-8DE5CAB63D1E}" type="slidenum">
              <a:rPr lang="zh-CN" altLang="en-US" smtClean="0"/>
              <a:t>11</a:t>
            </a:fld>
            <a:endParaRPr lang="zh-CN" altLang="en-US"/>
          </a:p>
        </p:txBody>
      </p:sp>
    </p:spTree>
    <p:extLst>
      <p:ext uri="{BB962C8B-B14F-4D97-AF65-F5344CB8AC3E}">
        <p14:creationId xmlns:p14="http://schemas.microsoft.com/office/powerpoint/2010/main" val="763921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我们小组使用的是</a:t>
            </a:r>
            <a:r>
              <a:rPr lang="en-US" altLang="zh-CN" dirty="0"/>
              <a:t>20*32LED</a:t>
            </a:r>
            <a:r>
              <a:rPr lang="zh-CN" altLang="en-US" dirty="0"/>
              <a:t>显示屏，由于</a:t>
            </a:r>
            <a:r>
              <a:rPr lang="en-US" altLang="zh-CN" dirty="0"/>
              <a:t>LOGISIM</a:t>
            </a:r>
            <a:r>
              <a:rPr lang="zh-CN" altLang="en-US" dirty="0"/>
              <a:t>中的</a:t>
            </a:r>
            <a:r>
              <a:rPr lang="en-US" altLang="zh-CN" dirty="0"/>
              <a:t>LED</a:t>
            </a:r>
            <a:r>
              <a:rPr lang="zh-CN" altLang="en-US" dirty="0"/>
              <a:t>是随着连接数据的变化即时更新的，而我们想要的是更新完整块屏幕的数据后屏幕再读取数据，因此需要添加一个图片显示模块，暂存每一列的更新数据。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图片显示模块有</a:t>
            </a:r>
            <a:r>
              <a:rPr lang="en-US" altLang="zh-CN" dirty="0"/>
              <a:t>4</a:t>
            </a:r>
            <a:r>
              <a:rPr lang="zh-CN" altLang="en-US" dirty="0"/>
              <a:t>个输入，</a:t>
            </a:r>
            <a:r>
              <a:rPr lang="en-US" altLang="zh-CN" dirty="0"/>
              <a:t>column</a:t>
            </a:r>
            <a:r>
              <a:rPr lang="zh-CN" altLang="en-US" dirty="0"/>
              <a:t>输入指定了哪一列将更新数据，</a:t>
            </a:r>
            <a:r>
              <a:rPr lang="en-US" altLang="zh-CN" dirty="0" err="1"/>
              <a:t>writeEnable</a:t>
            </a:r>
            <a:r>
              <a:rPr lang="zh-CN" altLang="en-US" dirty="0"/>
              <a:t>是写使能端，</a:t>
            </a:r>
            <a:r>
              <a:rPr lang="zh-CN" altLang="en-US" sz="1200" dirty="0">
                <a:solidFill>
                  <a:schemeClr val="tx1">
                    <a:lumMod val="75000"/>
                    <a:lumOff val="25000"/>
                  </a:schemeClr>
                </a:solidFill>
                <a:cs typeface="+mn-ea"/>
                <a:sym typeface="+mn-lt"/>
              </a:rPr>
              <a:t>为高电平会更新模块内部保存值。</a:t>
            </a:r>
            <a:r>
              <a:rPr lang="en-US" altLang="zh-CN" sz="1200" dirty="0" err="1">
                <a:solidFill>
                  <a:schemeClr val="tx1">
                    <a:lumMod val="75000"/>
                    <a:lumOff val="25000"/>
                  </a:schemeClr>
                </a:solidFill>
                <a:cs typeface="+mn-ea"/>
                <a:sym typeface="+mn-lt"/>
              </a:rPr>
              <a:t>OutEnable</a:t>
            </a:r>
            <a:r>
              <a:rPr lang="zh-CN" altLang="en-US" sz="1200" dirty="0">
                <a:solidFill>
                  <a:schemeClr val="tx1">
                    <a:lumMod val="75000"/>
                    <a:lumOff val="25000"/>
                  </a:schemeClr>
                </a:solidFill>
                <a:cs typeface="+mn-ea"/>
                <a:sym typeface="+mn-lt"/>
              </a:rPr>
              <a:t>显示使能端为高电平会更新</a:t>
            </a:r>
            <a:r>
              <a:rPr lang="en-US" altLang="zh-CN" sz="1200" dirty="0">
                <a:solidFill>
                  <a:schemeClr val="tx1">
                    <a:lumMod val="75000"/>
                    <a:lumOff val="25000"/>
                  </a:schemeClr>
                </a:solidFill>
                <a:cs typeface="+mn-ea"/>
                <a:sym typeface="+mn-lt"/>
              </a:rPr>
              <a:t>20</a:t>
            </a:r>
            <a:r>
              <a:rPr lang="zh-CN" altLang="en-US" sz="1200" dirty="0">
                <a:solidFill>
                  <a:schemeClr val="tx1">
                    <a:lumMod val="75000"/>
                    <a:lumOff val="25000"/>
                  </a:schemeClr>
                </a:solidFill>
                <a:cs typeface="+mn-ea"/>
                <a:sym typeface="+mn-lt"/>
              </a:rPr>
              <a:t>列的所有数据。</a:t>
            </a:r>
            <a:endParaRPr lang="zh-CN" altLang="en-US" sz="800" dirty="0">
              <a:solidFill>
                <a:schemeClr val="tx1">
                  <a:lumMod val="75000"/>
                  <a:lumOff val="25000"/>
                </a:schemeClr>
              </a:soli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lumMod val="75000"/>
                  <a:lumOff val="25000"/>
                </a:schemeClr>
              </a:solidFill>
              <a:cs typeface="+mn-ea"/>
              <a:sym typeface="+mn-lt"/>
            </a:endParaRPr>
          </a:p>
          <a:p>
            <a:endParaRPr lang="zh-CN" altLang="en-US" dirty="0"/>
          </a:p>
        </p:txBody>
      </p:sp>
      <p:sp>
        <p:nvSpPr>
          <p:cNvPr id="4" name="灯片编号占位符 3"/>
          <p:cNvSpPr>
            <a:spLocks noGrp="1"/>
          </p:cNvSpPr>
          <p:nvPr>
            <p:ph type="sldNum" sz="quarter" idx="5"/>
          </p:nvPr>
        </p:nvSpPr>
        <p:spPr/>
        <p:txBody>
          <a:bodyPr/>
          <a:lstStyle/>
          <a:p>
            <a:fld id="{22A35942-85F9-4AEE-A0AF-8DE5CAB63D1E}" type="slidenum">
              <a:rPr lang="zh-CN" altLang="en-US" smtClean="0"/>
              <a:t>12</a:t>
            </a:fld>
            <a:endParaRPr lang="zh-CN" altLang="en-US"/>
          </a:p>
        </p:txBody>
      </p:sp>
    </p:spTree>
    <p:extLst>
      <p:ext uri="{BB962C8B-B14F-4D97-AF65-F5344CB8AC3E}">
        <p14:creationId xmlns:p14="http://schemas.microsoft.com/office/powerpoint/2010/main" val="562033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这是图片显示模块完整的电路展示</a:t>
            </a:r>
          </a:p>
        </p:txBody>
      </p:sp>
      <p:sp>
        <p:nvSpPr>
          <p:cNvPr id="4" name="Slide Number Placeholder 3"/>
          <p:cNvSpPr>
            <a:spLocks noGrp="1"/>
          </p:cNvSpPr>
          <p:nvPr>
            <p:ph type="sldNum" sz="quarter" idx="5"/>
          </p:nvPr>
        </p:nvSpPr>
        <p:spPr/>
        <p:txBody>
          <a:bodyPr/>
          <a:lstStyle/>
          <a:p>
            <a:fld id="{22A35942-85F9-4AEE-A0AF-8DE5CAB63D1E}" type="slidenum">
              <a:rPr lang="zh-CN" altLang="en-US" smtClean="0"/>
              <a:t>13</a:t>
            </a:fld>
            <a:endParaRPr lang="zh-CN" altLang="en-US"/>
          </a:p>
        </p:txBody>
      </p:sp>
    </p:spTree>
    <p:extLst>
      <p:ext uri="{BB962C8B-B14F-4D97-AF65-F5344CB8AC3E}">
        <p14:creationId xmlns:p14="http://schemas.microsoft.com/office/powerpoint/2010/main" val="255294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F3488BC-82D6-467B-9634-7E8CEF04CFB6}" type="datetimeFigureOut">
              <a:rPr lang="zh-CN" altLang="en-US" smtClean="0"/>
              <a:t>2022/4/20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2E3EB8-37ED-4B1D-9677-DB1F7C05079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F3488BC-82D6-467B-9634-7E8CEF04CFB6}" type="datetimeFigureOut">
              <a:rPr lang="zh-CN" altLang="en-US" smtClean="0"/>
              <a:t>2022/4/20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2E3EB8-37ED-4B1D-9677-DB1F7C05079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F3488BC-82D6-467B-9634-7E8CEF04CFB6}" type="datetimeFigureOut">
              <a:rPr lang="zh-CN" altLang="en-US" smtClean="0"/>
              <a:t>2022/4/20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2E3EB8-37ED-4B1D-9677-DB1F7C05079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F3488BC-82D6-467B-9634-7E8CEF04CFB6}" type="datetimeFigureOut">
              <a:rPr lang="zh-CN" altLang="en-US" smtClean="0"/>
              <a:t>2022/4/20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2E3EB8-37ED-4B1D-9677-DB1F7C05079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F3488BC-82D6-467B-9634-7E8CEF04CFB6}" type="datetimeFigureOut">
              <a:rPr lang="zh-CN" altLang="en-US" smtClean="0"/>
              <a:t>2022/4/20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2E3EB8-37ED-4B1D-9677-DB1F7C05079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F3488BC-82D6-467B-9634-7E8CEF04CFB6}" type="datetimeFigureOut">
              <a:rPr lang="zh-CN" altLang="en-US" smtClean="0"/>
              <a:t>2022/4/20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2E3EB8-37ED-4B1D-9677-DB1F7C05079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F3488BC-82D6-467B-9634-7E8CEF04CFB6}" type="datetimeFigureOut">
              <a:rPr lang="zh-CN" altLang="en-US" smtClean="0"/>
              <a:t>2022/4/20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2E3EB8-37ED-4B1D-9677-DB1F7C05079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F3488BC-82D6-467B-9634-7E8CEF04CFB6}" type="datetimeFigureOut">
              <a:rPr lang="zh-CN" altLang="en-US" smtClean="0"/>
              <a:t>2022/4/20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2E3EB8-37ED-4B1D-9677-DB1F7C05079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3488BC-82D6-467B-9634-7E8CEF04CFB6}" type="datetimeFigureOut">
              <a:rPr lang="zh-CN" altLang="en-US" smtClean="0"/>
              <a:t>2022/4/20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2E3EB8-37ED-4B1D-9677-DB1F7C05079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F3488BC-82D6-467B-9634-7E8CEF04CFB6}" type="datetimeFigureOut">
              <a:rPr lang="zh-CN" altLang="en-US" smtClean="0"/>
              <a:t>2022/4/20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2E3EB8-37ED-4B1D-9677-DB1F7C05079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F3488BC-82D6-467B-9634-7E8CEF04CFB6}" type="datetimeFigureOut">
              <a:rPr lang="zh-CN" altLang="en-US" smtClean="0"/>
              <a:t>2022/4/20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2E3EB8-37ED-4B1D-9677-DB1F7C05079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字魂105号-简雅黑" panose="00000500000000000000" pitchFamily="2" charset="-122"/>
                <a:ea typeface="字魂105号-简雅黑" panose="00000500000000000000" pitchFamily="2" charset="-122"/>
              </a:defRPr>
            </a:lvl1pPr>
          </a:lstStyle>
          <a:p>
            <a:fld id="{3F3488BC-82D6-467B-9634-7E8CEF04CFB6}" type="datetimeFigureOut">
              <a:rPr lang="zh-CN" altLang="en-US" smtClean="0"/>
              <a:t>2022/4/20</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字魂105号-简雅黑" panose="00000500000000000000" pitchFamily="2" charset="-122"/>
                <a:ea typeface="字魂105号-简雅黑" panose="00000500000000000000"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字魂105号-简雅黑" panose="00000500000000000000" pitchFamily="2" charset="-122"/>
                <a:ea typeface="字魂105号-简雅黑" panose="00000500000000000000" pitchFamily="2" charset="-122"/>
              </a:defRPr>
            </a:lvl1pPr>
          </a:lstStyle>
          <a:p>
            <a:fld id="{882E3EB8-37ED-4B1D-9677-DB1F7C050793}"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字魂105号-简雅黑" panose="00000500000000000000" pitchFamily="2" charset="-122"/>
          <a:ea typeface="字魂105号-简雅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105号-简雅黑" panose="00000500000000000000" pitchFamily="2" charset="-122"/>
          <a:ea typeface="字魂105号-简雅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105号-简雅黑" panose="00000500000000000000" pitchFamily="2" charset="-122"/>
          <a:ea typeface="字魂105号-简雅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105号-简雅黑" panose="00000500000000000000" pitchFamily="2" charset="-122"/>
          <a:ea typeface="字魂105号-简雅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6" name="矩形 15"/>
          <p:cNvSpPr/>
          <p:nvPr/>
        </p:nvSpPr>
        <p:spPr>
          <a:xfrm>
            <a:off x="0" y="1249764"/>
            <a:ext cx="12192000" cy="43584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170917" y="1241600"/>
            <a:ext cx="1850165" cy="677636"/>
            <a:chOff x="5170917" y="1241600"/>
            <a:chExt cx="1850165" cy="677636"/>
          </a:xfrm>
        </p:grpSpPr>
        <p:sp>
          <p:nvSpPr>
            <p:cNvPr id="17" name="箭头: 五边形 16"/>
            <p:cNvSpPr/>
            <p:nvPr/>
          </p:nvSpPr>
          <p:spPr>
            <a:xfrm rot="5400000">
              <a:off x="5757182" y="655335"/>
              <a:ext cx="677636" cy="1850165"/>
            </a:xfrm>
            <a:prstGeom prst="homePlate">
              <a:avLst>
                <a:gd name="adj" fmla="val 2364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5237703" y="1269859"/>
              <a:ext cx="1716593" cy="369332"/>
            </a:xfrm>
            <a:prstGeom prst="rect">
              <a:avLst/>
            </a:prstGeom>
            <a:noFill/>
          </p:spPr>
          <p:txBody>
            <a:bodyPr wrap="square">
              <a:spAutoFit/>
            </a:bodyPr>
            <a:lstStyle/>
            <a:p>
              <a:pPr algn="ctr"/>
              <a:r>
                <a:rPr lang="en-US" altLang="zh-CN" sz="1800" b="1" dirty="0">
                  <a:solidFill>
                    <a:schemeClr val="bg1"/>
                  </a:solidFill>
                  <a:cs typeface="+mn-ea"/>
                  <a:sym typeface="+mn-lt"/>
                </a:rPr>
                <a:t>LOGO HERE</a:t>
              </a:r>
              <a:endParaRPr lang="zh-CN" altLang="en-US" sz="1800" b="1" dirty="0">
                <a:solidFill>
                  <a:schemeClr val="bg1"/>
                </a:solidFill>
                <a:cs typeface="+mn-ea"/>
                <a:sym typeface="+mn-lt"/>
              </a:endParaRPr>
            </a:p>
          </p:txBody>
        </p:sp>
        <p:sp>
          <p:nvSpPr>
            <p:cNvPr id="50" name="文本框 49"/>
            <p:cNvSpPr txBox="1"/>
            <p:nvPr/>
          </p:nvSpPr>
          <p:spPr>
            <a:xfrm>
              <a:off x="5339430" y="1569427"/>
              <a:ext cx="1513141" cy="215444"/>
            </a:xfrm>
            <a:prstGeom prst="rect">
              <a:avLst/>
            </a:prstGeom>
            <a:noFill/>
          </p:spPr>
          <p:txBody>
            <a:bodyPr wrap="square">
              <a:spAutoFit/>
            </a:bodyPr>
            <a:lstStyle/>
            <a:p>
              <a:pPr algn="dist"/>
              <a:r>
                <a:rPr lang="en-US" altLang="zh-CN" sz="800" dirty="0">
                  <a:solidFill>
                    <a:schemeClr val="bg1"/>
                  </a:solidFill>
                  <a:cs typeface="+mn-ea"/>
                  <a:sym typeface="+mn-lt"/>
                </a:rPr>
                <a:t>THE BUSINESS REPORTS</a:t>
              </a:r>
              <a:endParaRPr lang="zh-CN" altLang="en-US" sz="800" dirty="0">
                <a:solidFill>
                  <a:schemeClr val="bg1"/>
                </a:solidFill>
                <a:cs typeface="+mn-ea"/>
                <a:sym typeface="+mn-lt"/>
              </a:endParaRPr>
            </a:p>
          </p:txBody>
        </p:sp>
      </p:grpSp>
      <p:sp>
        <p:nvSpPr>
          <p:cNvPr id="52" name="文本框 51"/>
          <p:cNvSpPr txBox="1"/>
          <p:nvPr/>
        </p:nvSpPr>
        <p:spPr>
          <a:xfrm>
            <a:off x="2005264" y="2767444"/>
            <a:ext cx="8181473" cy="1014730"/>
          </a:xfrm>
          <a:prstGeom prst="rect">
            <a:avLst/>
          </a:prstGeom>
          <a:noFill/>
        </p:spPr>
        <p:txBody>
          <a:bodyPr wrap="square">
            <a:spAutoFit/>
          </a:bodyPr>
          <a:lstStyle/>
          <a:p>
            <a:pPr algn="ctr"/>
            <a:r>
              <a:rPr lang="zh-CN" altLang="en-US" sz="6000" b="1" dirty="0">
                <a:solidFill>
                  <a:schemeClr val="tx1">
                    <a:lumMod val="75000"/>
                    <a:lumOff val="25000"/>
                  </a:schemeClr>
                </a:solidFill>
                <a:cs typeface="+mn-ea"/>
                <a:sym typeface="+mn-lt"/>
              </a:rPr>
              <a:t>连得都队组原团队任务</a:t>
            </a:r>
          </a:p>
        </p:txBody>
      </p:sp>
      <p:grpSp>
        <p:nvGrpSpPr>
          <p:cNvPr id="55" name="组合 54"/>
          <p:cNvGrpSpPr/>
          <p:nvPr/>
        </p:nvGrpSpPr>
        <p:grpSpPr>
          <a:xfrm>
            <a:off x="2145955" y="4764155"/>
            <a:ext cx="504000" cy="504000"/>
            <a:chOff x="891974" y="4415843"/>
            <a:chExt cx="450443" cy="450443"/>
          </a:xfrm>
        </p:grpSpPr>
        <p:sp>
          <p:nvSpPr>
            <p:cNvPr id="56" name="椭圆 55"/>
            <p:cNvSpPr/>
            <p:nvPr/>
          </p:nvSpPr>
          <p:spPr>
            <a:xfrm>
              <a:off x="891974" y="4415843"/>
              <a:ext cx="450443" cy="450443"/>
            </a:xfrm>
            <a:prstGeom prst="ellipse">
              <a:avLst/>
            </a:prstGeom>
            <a:solidFill>
              <a:schemeClr val="accent4"/>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7" name="椭圆 39"/>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8" name="文本框 57"/>
          <p:cNvSpPr txBox="1"/>
          <p:nvPr/>
        </p:nvSpPr>
        <p:spPr>
          <a:xfrm>
            <a:off x="2536710" y="4930698"/>
            <a:ext cx="3840480" cy="33718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cs typeface="+mn-ea"/>
                <a:sym typeface="+mn-lt"/>
              </a:rPr>
              <a:t>汇报人：刘佳翊、牛越英、邹雅、张弘弢</a:t>
            </a:r>
          </a:p>
        </p:txBody>
      </p:sp>
      <p:grpSp>
        <p:nvGrpSpPr>
          <p:cNvPr id="59" name="组合 58"/>
          <p:cNvGrpSpPr/>
          <p:nvPr/>
        </p:nvGrpSpPr>
        <p:grpSpPr>
          <a:xfrm>
            <a:off x="7132397" y="4824480"/>
            <a:ext cx="504000" cy="504000"/>
            <a:chOff x="891974" y="4415843"/>
            <a:chExt cx="450443" cy="450443"/>
          </a:xfrm>
        </p:grpSpPr>
        <p:sp>
          <p:nvSpPr>
            <p:cNvPr id="60" name="椭圆 59"/>
            <p:cNvSpPr/>
            <p:nvPr/>
          </p:nvSpPr>
          <p:spPr>
            <a:xfrm>
              <a:off x="891974" y="4415843"/>
              <a:ext cx="450443" cy="450443"/>
            </a:xfrm>
            <a:prstGeom prst="ellipse">
              <a:avLst/>
            </a:prstGeom>
            <a:solidFill>
              <a:schemeClr val="accent4"/>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1" name="椭圆 44"/>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62" name="文本框 61"/>
          <p:cNvSpPr txBox="1"/>
          <p:nvPr/>
        </p:nvSpPr>
        <p:spPr>
          <a:xfrm>
            <a:off x="7708572" y="4930698"/>
            <a:ext cx="1908810" cy="337185"/>
          </a:xfrm>
          <a:prstGeom prst="rect">
            <a:avLst/>
          </a:prstGeom>
          <a:noFill/>
        </p:spPr>
        <p:txBody>
          <a:bodyPr wrap="none" rtlCol="0">
            <a:spAutoFit/>
            <a:scene3d>
              <a:camera prst="orthographicFront"/>
              <a:lightRig rig="threePt" dir="t"/>
            </a:scene3d>
            <a:sp3d contourW="12700"/>
          </a:bodyPr>
          <a:lstStyle/>
          <a:p>
            <a:pPr>
              <a:defRPr/>
            </a:pPr>
            <a:r>
              <a:rPr lang="zh-CN" altLang="en-US" sz="1600" b="1"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时间：</a:t>
            </a:r>
            <a:r>
              <a:rPr lang="en-US" altLang="zh-CN" sz="1600" b="1"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2022.04.15</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2"/>
                                        </p:tgtEl>
                                        <p:attrNameLst>
                                          <p:attrName>ppt_y</p:attrName>
                                        </p:attrNameLst>
                                      </p:cBhvr>
                                      <p:tavLst>
                                        <p:tav tm="0">
                                          <p:val>
                                            <p:strVal val="#ppt_y"/>
                                          </p:val>
                                        </p:tav>
                                        <p:tav tm="100000">
                                          <p:val>
                                            <p:strVal val="#ppt_y"/>
                                          </p:val>
                                        </p:tav>
                                      </p:tavLst>
                                    </p:anim>
                                    <p:anim calcmode="lin" valueType="num">
                                      <p:cBhvr>
                                        <p:cTn id="17"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2"/>
                                        </p:tgtEl>
                                      </p:cBhvr>
                                    </p:animEffect>
                                  </p:childTnLst>
                                </p:cTn>
                              </p:par>
                            </p:childTnLst>
                          </p:cTn>
                        </p:par>
                        <p:par>
                          <p:cTn id="20" fill="hold">
                            <p:stCondLst>
                              <p:cond delay="1950"/>
                            </p:stCondLst>
                            <p:childTnLst>
                              <p:par>
                                <p:cTn id="21" presetID="53" presetClass="entr" presetSubtype="16"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cBhvr>
                                        <p:cTn id="23" dur="500" fill="hold"/>
                                        <p:tgtEl>
                                          <p:spTgt spid="55"/>
                                        </p:tgtEl>
                                        <p:attrNameLst>
                                          <p:attrName>ppt_w</p:attrName>
                                        </p:attrNameLst>
                                      </p:cBhvr>
                                      <p:tavLst>
                                        <p:tav tm="0">
                                          <p:val>
                                            <p:fltVal val="0"/>
                                          </p:val>
                                        </p:tav>
                                        <p:tav tm="100000">
                                          <p:val>
                                            <p:strVal val="#ppt_w"/>
                                          </p:val>
                                        </p:tav>
                                      </p:tavLst>
                                    </p:anim>
                                    <p:anim calcmode="lin" valueType="num">
                                      <p:cBhvr>
                                        <p:cTn id="24" dur="500" fill="hold"/>
                                        <p:tgtEl>
                                          <p:spTgt spid="55"/>
                                        </p:tgtEl>
                                        <p:attrNameLst>
                                          <p:attrName>ppt_h</p:attrName>
                                        </p:attrNameLst>
                                      </p:cBhvr>
                                      <p:tavLst>
                                        <p:tav tm="0">
                                          <p:val>
                                            <p:fltVal val="0"/>
                                          </p:val>
                                        </p:tav>
                                        <p:tav tm="100000">
                                          <p:val>
                                            <p:strVal val="#ppt_h"/>
                                          </p:val>
                                        </p:tav>
                                      </p:tavLst>
                                    </p:anim>
                                    <p:animEffect transition="in" filter="fade">
                                      <p:cBhvr>
                                        <p:cTn id="25" dur="500"/>
                                        <p:tgtEl>
                                          <p:spTgt spid="55"/>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left)">
                                      <p:cBhvr>
                                        <p:cTn id="29" dur="500"/>
                                        <p:tgtEl>
                                          <p:spTgt spid="58"/>
                                        </p:tgtEl>
                                      </p:cBhvr>
                                    </p:animEffect>
                                  </p:childTnLst>
                                </p:cTn>
                              </p:par>
                            </p:childTnLst>
                          </p:cTn>
                        </p:par>
                        <p:par>
                          <p:cTn id="30" fill="hold">
                            <p:stCondLst>
                              <p:cond delay="2950"/>
                            </p:stCondLst>
                            <p:childTnLst>
                              <p:par>
                                <p:cTn id="31" presetID="53" presetClass="entr" presetSubtype="16"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p:cTn id="33" dur="500" fill="hold"/>
                                        <p:tgtEl>
                                          <p:spTgt spid="59"/>
                                        </p:tgtEl>
                                        <p:attrNameLst>
                                          <p:attrName>ppt_w</p:attrName>
                                        </p:attrNameLst>
                                      </p:cBhvr>
                                      <p:tavLst>
                                        <p:tav tm="0">
                                          <p:val>
                                            <p:fltVal val="0"/>
                                          </p:val>
                                        </p:tav>
                                        <p:tav tm="100000">
                                          <p:val>
                                            <p:strVal val="#ppt_w"/>
                                          </p:val>
                                        </p:tav>
                                      </p:tavLst>
                                    </p:anim>
                                    <p:anim calcmode="lin" valueType="num">
                                      <p:cBhvr>
                                        <p:cTn id="34" dur="500" fill="hold"/>
                                        <p:tgtEl>
                                          <p:spTgt spid="59"/>
                                        </p:tgtEl>
                                        <p:attrNameLst>
                                          <p:attrName>ppt_h</p:attrName>
                                        </p:attrNameLst>
                                      </p:cBhvr>
                                      <p:tavLst>
                                        <p:tav tm="0">
                                          <p:val>
                                            <p:fltVal val="0"/>
                                          </p:val>
                                        </p:tav>
                                        <p:tav tm="100000">
                                          <p:val>
                                            <p:strVal val="#ppt_h"/>
                                          </p:val>
                                        </p:tav>
                                      </p:tavLst>
                                    </p:anim>
                                    <p:animEffect transition="in" filter="fade">
                                      <p:cBhvr>
                                        <p:cTn id="35" dur="500"/>
                                        <p:tgtEl>
                                          <p:spTgt spid="59"/>
                                        </p:tgtEl>
                                      </p:cBhvr>
                                    </p:animEffect>
                                  </p:childTnLst>
                                </p:cTn>
                              </p:par>
                            </p:childTnLst>
                          </p:cTn>
                        </p:par>
                        <p:par>
                          <p:cTn id="36" fill="hold">
                            <p:stCondLst>
                              <p:cond delay="3450"/>
                            </p:stCondLst>
                            <p:childTnLst>
                              <p:par>
                                <p:cTn id="37" presetID="22" presetClass="entr" presetSubtype="8" fill="hold" grpId="0" nodeType="after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wipe(left)">
                                      <p:cBhvr>
                                        <p:cTn id="3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2" grpId="0"/>
      <p:bldP spid="58" grpId="0"/>
      <p:bldP spid="6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49680" y="1929765"/>
            <a:ext cx="9220835" cy="4759325"/>
          </a:xfrm>
          <a:prstGeom prst="rect">
            <a:avLst/>
          </a:prstGeom>
          <a:noFill/>
        </p:spPr>
        <p:txBody>
          <a:bodyPr wrap="square" rtlCol="0">
            <a:spAutoFit/>
          </a:bodyPr>
          <a:lstStyle/>
          <a:p>
            <a:pPr fontAlgn="auto">
              <a:lnSpc>
                <a:spcPct val="125000"/>
              </a:lnSpc>
            </a:pPr>
            <a:r>
              <a:rPr lang="en-US" altLang="zh-CN" sz="2400" dirty="0">
                <a:solidFill>
                  <a:schemeClr val="tx1">
                    <a:lumMod val="75000"/>
                    <a:lumOff val="25000"/>
                  </a:schemeClr>
                </a:solidFill>
                <a:cs typeface="+mn-ea"/>
                <a:sym typeface="+mn-lt"/>
              </a:rPr>
              <a:t>1. </a:t>
            </a:r>
            <a:r>
              <a:rPr lang="zh-CN" altLang="en-US" sz="2400" dirty="0">
                <a:solidFill>
                  <a:schemeClr val="tx1">
                    <a:lumMod val="75000"/>
                    <a:lumOff val="25000"/>
                  </a:schemeClr>
                </a:solidFill>
                <a:cs typeface="+mn-ea"/>
                <a:sym typeface="+mn-lt"/>
              </a:rPr>
              <a:t>下落木块的存储：由于屏幕是宽</a:t>
            </a:r>
            <a:r>
              <a:rPr lang="en-US" altLang="zh-CN" sz="2400" dirty="0">
                <a:solidFill>
                  <a:schemeClr val="tx1">
                    <a:lumMod val="75000"/>
                    <a:lumOff val="25000"/>
                  </a:schemeClr>
                </a:solidFill>
                <a:cs typeface="+mn-ea"/>
                <a:sym typeface="+mn-lt"/>
              </a:rPr>
              <a:t>20*</a:t>
            </a:r>
            <a:r>
              <a:rPr lang="zh-CN" altLang="en-US" sz="2400" dirty="0">
                <a:solidFill>
                  <a:schemeClr val="tx1">
                    <a:lumMod val="75000"/>
                    <a:lumOff val="25000"/>
                  </a:schemeClr>
                </a:solidFill>
                <a:cs typeface="+mn-ea"/>
                <a:sym typeface="+mn-lt"/>
              </a:rPr>
              <a:t>长</a:t>
            </a:r>
            <a:r>
              <a:rPr lang="en-US" altLang="zh-CN" sz="2400" dirty="0">
                <a:solidFill>
                  <a:schemeClr val="tx1">
                    <a:lumMod val="75000"/>
                    <a:lumOff val="25000"/>
                  </a:schemeClr>
                </a:solidFill>
                <a:cs typeface="+mn-ea"/>
                <a:sym typeface="+mn-lt"/>
              </a:rPr>
              <a:t>32</a:t>
            </a:r>
            <a:r>
              <a:rPr lang="zh-CN" altLang="en-US" sz="2400" dirty="0">
                <a:solidFill>
                  <a:schemeClr val="tx1">
                    <a:lumMod val="75000"/>
                    <a:lumOff val="25000"/>
                  </a:schemeClr>
                </a:solidFill>
                <a:cs typeface="+mn-ea"/>
                <a:sym typeface="+mn-lt"/>
              </a:rPr>
              <a:t>像素格，所以在内存中用</a:t>
            </a:r>
            <a:r>
              <a:rPr lang="en-US" altLang="zh-CN" sz="2400" dirty="0">
                <a:solidFill>
                  <a:schemeClr val="tx1">
                    <a:lumMod val="75000"/>
                    <a:lumOff val="25000"/>
                  </a:schemeClr>
                </a:solidFill>
                <a:cs typeface="+mn-ea"/>
                <a:sym typeface="+mn-lt"/>
              </a:rPr>
              <a:t>20</a:t>
            </a:r>
            <a:r>
              <a:rPr lang="zh-CN" altLang="en-US" sz="2400" dirty="0">
                <a:solidFill>
                  <a:schemeClr val="tx1">
                    <a:lumMod val="75000"/>
                    <a:lumOff val="25000"/>
                  </a:schemeClr>
                </a:solidFill>
                <a:cs typeface="+mn-ea"/>
                <a:sym typeface="+mn-lt"/>
              </a:rPr>
              <a:t>个字（</a:t>
            </a:r>
            <a:r>
              <a:rPr lang="en-US" altLang="zh-CN" sz="2400" dirty="0">
                <a:solidFill>
                  <a:schemeClr val="tx1">
                    <a:lumMod val="75000"/>
                    <a:lumOff val="25000"/>
                  </a:schemeClr>
                </a:solidFill>
                <a:cs typeface="+mn-ea"/>
                <a:sym typeface="+mn-lt"/>
              </a:rPr>
              <a:t>32</a:t>
            </a:r>
            <a:r>
              <a:rPr lang="zh-CN" altLang="en-US" sz="2400" dirty="0">
                <a:solidFill>
                  <a:schemeClr val="tx1">
                    <a:lumMod val="75000"/>
                    <a:lumOff val="25000"/>
                  </a:schemeClr>
                </a:solidFill>
                <a:cs typeface="+mn-ea"/>
                <a:sym typeface="+mn-lt"/>
              </a:rPr>
              <a:t>位）来分别存储木块在屏幕中的位置，有木块的像素格对应位为</a:t>
            </a:r>
            <a:r>
              <a:rPr lang="en-US" altLang="zh-CN" sz="2400" dirty="0">
                <a:solidFill>
                  <a:schemeClr val="tx1">
                    <a:lumMod val="75000"/>
                    <a:lumOff val="25000"/>
                  </a:schemeClr>
                </a:solidFill>
                <a:cs typeface="+mn-ea"/>
                <a:sym typeface="+mn-lt"/>
              </a:rPr>
              <a:t>1</a:t>
            </a:r>
            <a:r>
              <a:rPr lang="zh-CN" altLang="en-US" sz="2400" dirty="0">
                <a:solidFill>
                  <a:schemeClr val="tx1">
                    <a:lumMod val="75000"/>
                    <a:lumOff val="25000"/>
                  </a:schemeClr>
                </a:solidFill>
                <a:cs typeface="+mn-ea"/>
                <a:sym typeface="+mn-lt"/>
              </a:rPr>
              <a:t>；</a:t>
            </a:r>
          </a:p>
          <a:p>
            <a:pPr fontAlgn="auto">
              <a:lnSpc>
                <a:spcPct val="125000"/>
              </a:lnSpc>
            </a:pPr>
            <a:r>
              <a:rPr lang="en-US" altLang="zh-CN" sz="2400" dirty="0">
                <a:solidFill>
                  <a:schemeClr val="tx1">
                    <a:lumMod val="75000"/>
                    <a:lumOff val="25000"/>
                  </a:schemeClr>
                </a:solidFill>
                <a:cs typeface="+mn-ea"/>
                <a:sym typeface="+mn-lt"/>
              </a:rPr>
              <a:t>2. </a:t>
            </a:r>
            <a:r>
              <a:rPr lang="zh-CN" altLang="en-US" sz="2400" dirty="0">
                <a:solidFill>
                  <a:schemeClr val="tx1">
                    <a:lumMod val="75000"/>
                    <a:lumOff val="25000"/>
                  </a:schemeClr>
                </a:solidFill>
                <a:cs typeface="+mn-ea"/>
                <a:sym typeface="+mn-lt"/>
              </a:rPr>
              <a:t>木块的下移：对内存中的二十个字分别进行右移运算；</a:t>
            </a:r>
          </a:p>
          <a:p>
            <a:pPr fontAlgn="auto">
              <a:lnSpc>
                <a:spcPct val="125000"/>
              </a:lnSpc>
            </a:pPr>
            <a:r>
              <a:rPr lang="en-US" altLang="zh-CN" sz="2400" dirty="0">
                <a:solidFill>
                  <a:schemeClr val="tx1">
                    <a:lumMod val="75000"/>
                    <a:lumOff val="25000"/>
                  </a:schemeClr>
                </a:solidFill>
                <a:cs typeface="+mn-ea"/>
                <a:sym typeface="+mn-lt"/>
              </a:rPr>
              <a:t>3. </a:t>
            </a:r>
            <a:r>
              <a:rPr lang="zh-CN" altLang="en-US" sz="2400" dirty="0">
                <a:solidFill>
                  <a:schemeClr val="tx1">
                    <a:lumMod val="75000"/>
                    <a:lumOff val="25000"/>
                  </a:schemeClr>
                </a:solidFill>
                <a:cs typeface="+mn-ea"/>
                <a:sym typeface="+mn-lt"/>
              </a:rPr>
              <a:t>新木块的产生：将</a:t>
            </a:r>
            <a:r>
              <a:rPr lang="en-US" altLang="zh-CN" sz="2400" dirty="0">
                <a:solidFill>
                  <a:schemeClr val="tx1">
                    <a:lumMod val="75000"/>
                    <a:lumOff val="25000"/>
                  </a:schemeClr>
                </a:solidFill>
                <a:cs typeface="+mn-ea"/>
                <a:sym typeface="+mn-lt"/>
              </a:rPr>
              <a:t>0xc0000000</a:t>
            </a:r>
            <a:r>
              <a:rPr lang="zh-CN" altLang="en-US" sz="2400" dirty="0">
                <a:solidFill>
                  <a:schemeClr val="tx1">
                    <a:lumMod val="75000"/>
                    <a:lumOff val="25000"/>
                  </a:schemeClr>
                </a:solidFill>
                <a:cs typeface="+mn-ea"/>
                <a:sym typeface="+mn-lt"/>
              </a:rPr>
              <a:t>分别与生产新木块的两列对应的两个字做或运算；</a:t>
            </a:r>
          </a:p>
          <a:p>
            <a:pPr fontAlgn="auto">
              <a:lnSpc>
                <a:spcPct val="125000"/>
              </a:lnSpc>
            </a:pPr>
            <a:r>
              <a:rPr lang="en-US" altLang="zh-CN" sz="2400" dirty="0">
                <a:solidFill>
                  <a:schemeClr val="tx1">
                    <a:lumMod val="75000"/>
                    <a:lumOff val="25000"/>
                  </a:schemeClr>
                </a:solidFill>
                <a:cs typeface="+mn-ea"/>
                <a:sym typeface="+mn-lt"/>
              </a:rPr>
              <a:t>4. </a:t>
            </a:r>
            <a:r>
              <a:rPr lang="zh-CN" altLang="en-US" sz="2400" dirty="0">
                <a:solidFill>
                  <a:schemeClr val="tx1">
                    <a:lumMod val="75000"/>
                    <a:lumOff val="25000"/>
                  </a:schemeClr>
                </a:solidFill>
                <a:cs typeface="+mn-ea"/>
                <a:sym typeface="+mn-lt"/>
              </a:rPr>
              <a:t>篮子的显示：篮子物所在的三列所对应的三个字做或运算；</a:t>
            </a:r>
          </a:p>
          <a:p>
            <a:pPr fontAlgn="auto">
              <a:lnSpc>
                <a:spcPct val="125000"/>
              </a:lnSpc>
            </a:pPr>
            <a:r>
              <a:rPr lang="en-US" altLang="zh-CN" sz="2400" dirty="0">
                <a:solidFill>
                  <a:schemeClr val="tx1">
                    <a:lumMod val="75000"/>
                    <a:lumOff val="25000"/>
                  </a:schemeClr>
                </a:solidFill>
                <a:cs typeface="+mn-ea"/>
                <a:sym typeface="+mn-lt"/>
              </a:rPr>
              <a:t>5. </a:t>
            </a:r>
            <a:r>
              <a:rPr lang="zh-CN" altLang="en-US" sz="2400" dirty="0">
                <a:solidFill>
                  <a:schemeClr val="tx1">
                    <a:lumMod val="75000"/>
                    <a:lumOff val="25000"/>
                  </a:schemeClr>
                </a:solidFill>
                <a:cs typeface="+mn-ea"/>
                <a:sym typeface="+mn-lt"/>
              </a:rPr>
              <a:t>是否有木块将要落地和是否接到木块同样只需判断特定列所对应字的特定位；</a:t>
            </a:r>
          </a:p>
          <a:p>
            <a:pPr>
              <a:lnSpc>
                <a:spcPts val="2000"/>
              </a:lnSpc>
            </a:pPr>
            <a:endParaRPr lang="zh-CN" altLang="en-US" sz="1200" dirty="0">
              <a:solidFill>
                <a:schemeClr val="tx1">
                  <a:lumMod val="75000"/>
                  <a:lumOff val="25000"/>
                </a:schemeClr>
              </a:solidFill>
              <a:cs typeface="+mn-ea"/>
              <a:sym typeface="+mn-lt"/>
            </a:endParaRPr>
          </a:p>
          <a:p>
            <a:pPr>
              <a:lnSpc>
                <a:spcPts val="2000"/>
              </a:lnSpc>
            </a:pPr>
            <a:endParaRPr lang="zh-CN" altLang="en-US" sz="1200" dirty="0">
              <a:solidFill>
                <a:schemeClr val="tx1">
                  <a:lumMod val="75000"/>
                  <a:lumOff val="25000"/>
                </a:schemeClr>
              </a:solidFill>
              <a:cs typeface="+mn-ea"/>
              <a:sym typeface="+mn-lt"/>
            </a:endParaRPr>
          </a:p>
        </p:txBody>
      </p:sp>
      <p:sp>
        <p:nvSpPr>
          <p:cNvPr id="20" name="箭头: 五边形 19"/>
          <p:cNvSpPr/>
          <p:nvPr/>
        </p:nvSpPr>
        <p:spPr>
          <a:xfrm>
            <a:off x="0" y="411981"/>
            <a:ext cx="663192" cy="609577"/>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V 形 20"/>
          <p:cNvSpPr/>
          <p:nvPr/>
        </p:nvSpPr>
        <p:spPr>
          <a:xfrm>
            <a:off x="452358" y="411981"/>
            <a:ext cx="547473" cy="609577"/>
          </a:xfrm>
          <a:prstGeom prst="chevron">
            <a:avLst>
              <a:gd name="adj" fmla="val 5565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文本框 22"/>
          <p:cNvSpPr txBox="1"/>
          <p:nvPr/>
        </p:nvSpPr>
        <p:spPr>
          <a:xfrm>
            <a:off x="1078865" y="387985"/>
            <a:ext cx="3178810" cy="645160"/>
          </a:xfrm>
          <a:prstGeom prst="rect">
            <a:avLst/>
          </a:prstGeom>
          <a:noFill/>
        </p:spPr>
        <p:txBody>
          <a:bodyPr wrap="square">
            <a:spAutoFit/>
          </a:bodyPr>
          <a:lstStyle/>
          <a:p>
            <a:r>
              <a:rPr lang="zh-CN" altLang="en-US" sz="3600" b="1" dirty="0">
                <a:solidFill>
                  <a:schemeClr val="tx1">
                    <a:lumMod val="85000"/>
                    <a:lumOff val="15000"/>
                  </a:schemeClr>
                </a:solidFill>
                <a:cs typeface="+mn-ea"/>
                <a:sym typeface="+mn-lt"/>
              </a:rPr>
              <a:t>代码具体实现</a:t>
            </a:r>
            <a:endParaRPr lang="zh-CN" altLang="en-US" sz="3600" dirty="0">
              <a:solidFill>
                <a:schemeClr val="tx1">
                  <a:lumMod val="75000"/>
                  <a:lumOff val="25000"/>
                </a:schemeClr>
              </a:solidFill>
              <a:cs typeface="+mn-ea"/>
              <a:sym typeface="+mn-lt"/>
            </a:endParaRPr>
          </a:p>
        </p:txBody>
      </p:sp>
      <p:sp>
        <p:nvSpPr>
          <p:cNvPr id="5" name="文本框 4"/>
          <p:cNvSpPr txBox="1"/>
          <p:nvPr/>
        </p:nvSpPr>
        <p:spPr>
          <a:xfrm>
            <a:off x="1346835" y="1284605"/>
            <a:ext cx="2149475" cy="645160"/>
          </a:xfrm>
          <a:prstGeom prst="rect">
            <a:avLst/>
          </a:prstGeom>
          <a:noFill/>
        </p:spPr>
        <p:txBody>
          <a:bodyPr wrap="square" rtlCol="0" anchor="t">
            <a:spAutoFit/>
          </a:bodyPr>
          <a:lstStyle/>
          <a:p>
            <a:r>
              <a:rPr lang="zh-CN" altLang="en-US" sz="3600" b="1" dirty="0">
                <a:solidFill>
                  <a:schemeClr val="accent4"/>
                </a:solidFill>
                <a:cs typeface="+mn-ea"/>
                <a:sym typeface="+mn-lt"/>
              </a:rPr>
              <a:t>位运算</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矩形 1"/>
          <p:cNvSpPr/>
          <p:nvPr/>
        </p:nvSpPr>
        <p:spPr>
          <a:xfrm>
            <a:off x="1106994" y="1303774"/>
            <a:ext cx="9978013" cy="4250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p:cNvSpPr/>
          <p:nvPr/>
        </p:nvSpPr>
        <p:spPr>
          <a:xfrm>
            <a:off x="5026025" y="1772435"/>
            <a:ext cx="2139950" cy="59364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PART 02</a:t>
            </a:r>
            <a:endParaRPr lang="zh-CN" altLang="en-US" sz="3200" b="1" dirty="0"/>
          </a:p>
        </p:txBody>
      </p:sp>
      <p:sp>
        <p:nvSpPr>
          <p:cNvPr id="29" name="文本框 28"/>
          <p:cNvSpPr txBox="1"/>
          <p:nvPr/>
        </p:nvSpPr>
        <p:spPr>
          <a:xfrm>
            <a:off x="3279407" y="2796496"/>
            <a:ext cx="5633185" cy="1014730"/>
          </a:xfrm>
          <a:prstGeom prst="rect">
            <a:avLst/>
          </a:prstGeom>
          <a:noFill/>
        </p:spPr>
        <p:txBody>
          <a:bodyPr wrap="square">
            <a:spAutoFit/>
          </a:bodyPr>
          <a:lstStyle/>
          <a:p>
            <a:pPr algn="dist"/>
            <a:r>
              <a:rPr lang="zh-CN" altLang="en-US" sz="6000" b="1" dirty="0">
                <a:solidFill>
                  <a:schemeClr val="tx1">
                    <a:lumMod val="75000"/>
                    <a:lumOff val="25000"/>
                  </a:schemeClr>
                </a:solidFill>
                <a:cs typeface="+mn-ea"/>
                <a:sym typeface="+mn-lt"/>
              </a:rPr>
              <a:t>硬件部分实现</a:t>
            </a:r>
          </a:p>
        </p:txBody>
      </p:sp>
      <p:cxnSp>
        <p:nvCxnSpPr>
          <p:cNvPr id="31" name="直接连接符 30"/>
          <p:cNvCxnSpPr/>
          <p:nvPr/>
        </p:nvCxnSpPr>
        <p:spPr>
          <a:xfrm>
            <a:off x="5210476" y="4957010"/>
            <a:ext cx="1771048" cy="0"/>
          </a:xfrm>
          <a:prstGeom prst="line">
            <a:avLst/>
          </a:prstGeom>
          <a:ln w="25400" cap="rnd">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7482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anim calcmode="lin" valueType="num">
                                      <p:cBhvr>
                                        <p:cTn id="13"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29"/>
                                        </p:tgtEl>
                                      </p:cBhvr>
                                    </p:animEffect>
                                  </p:childTnLst>
                                </p:cTn>
                              </p:par>
                            </p:childTnLst>
                          </p:cTn>
                        </p:par>
                        <p:par>
                          <p:cTn id="16" fill="hold">
                            <p:stCondLst>
                              <p:cond delay="1250"/>
                            </p:stCondLst>
                            <p:childTnLst>
                              <p:par>
                                <p:cTn id="17" presetID="16" presetClass="entr" presetSubtype="2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箭头: 五边形 48"/>
          <p:cNvSpPr/>
          <p:nvPr/>
        </p:nvSpPr>
        <p:spPr>
          <a:xfrm>
            <a:off x="0" y="411981"/>
            <a:ext cx="663192" cy="609577"/>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V 形 49"/>
          <p:cNvSpPr/>
          <p:nvPr/>
        </p:nvSpPr>
        <p:spPr>
          <a:xfrm>
            <a:off x="452358" y="411981"/>
            <a:ext cx="547473" cy="609577"/>
          </a:xfrm>
          <a:prstGeom prst="chevron">
            <a:avLst>
              <a:gd name="adj" fmla="val 5565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文本框 50"/>
          <p:cNvSpPr txBox="1"/>
          <p:nvPr/>
        </p:nvSpPr>
        <p:spPr>
          <a:xfrm>
            <a:off x="1078590" y="388128"/>
            <a:ext cx="6568205" cy="645160"/>
          </a:xfrm>
          <a:prstGeom prst="rect">
            <a:avLst/>
          </a:prstGeom>
          <a:noFill/>
        </p:spPr>
        <p:txBody>
          <a:bodyPr wrap="square">
            <a:spAutoFit/>
          </a:bodyPr>
          <a:lstStyle/>
          <a:p>
            <a:r>
              <a:rPr lang="zh-CN" altLang="en-US" sz="3600" b="1" dirty="0">
                <a:solidFill>
                  <a:schemeClr val="tx1">
                    <a:lumMod val="85000"/>
                    <a:lumOff val="15000"/>
                  </a:schemeClr>
                </a:solidFill>
                <a:cs typeface="+mn-ea"/>
                <a:sym typeface="+mn-lt"/>
              </a:rPr>
              <a:t>硬件部分实现</a:t>
            </a:r>
            <a:endParaRPr lang="zh-CN" altLang="en-US" sz="3600" dirty="0">
              <a:solidFill>
                <a:schemeClr val="tx1">
                  <a:lumMod val="75000"/>
                  <a:lumOff val="25000"/>
                </a:schemeClr>
              </a:solidFill>
              <a:cs typeface="+mn-ea"/>
              <a:sym typeface="+mn-lt"/>
            </a:endParaRPr>
          </a:p>
        </p:txBody>
      </p:sp>
      <p:sp>
        <p:nvSpPr>
          <p:cNvPr id="7" name="文本框 6"/>
          <p:cNvSpPr txBox="1"/>
          <p:nvPr/>
        </p:nvSpPr>
        <p:spPr>
          <a:xfrm>
            <a:off x="1249681" y="1275080"/>
            <a:ext cx="3053715" cy="521970"/>
          </a:xfrm>
          <a:prstGeom prst="rect">
            <a:avLst/>
          </a:prstGeom>
          <a:noFill/>
        </p:spPr>
        <p:txBody>
          <a:bodyPr wrap="square" rtlCol="0">
            <a:spAutoFit/>
          </a:bodyPr>
          <a:lstStyle/>
          <a:p>
            <a:r>
              <a:rPr lang="zh-CN" altLang="en-US" sz="2800" b="1" dirty="0">
                <a:solidFill>
                  <a:srgbClr val="00B050"/>
                </a:solidFill>
              </a:rPr>
              <a:t>图片显示模块</a:t>
            </a:r>
          </a:p>
        </p:txBody>
      </p:sp>
      <p:sp>
        <p:nvSpPr>
          <p:cNvPr id="9" name="文本框 1">
            <a:extLst>
              <a:ext uri="{FF2B5EF4-FFF2-40B4-BE49-F238E27FC236}">
                <a16:creationId xmlns:a16="http://schemas.microsoft.com/office/drawing/2014/main" id="{A01124C0-130A-ED49-978A-AB34E0CC6C49}"/>
              </a:ext>
            </a:extLst>
          </p:cNvPr>
          <p:cNvSpPr txBox="1"/>
          <p:nvPr/>
        </p:nvSpPr>
        <p:spPr>
          <a:xfrm>
            <a:off x="1078590" y="2038842"/>
            <a:ext cx="6397114" cy="1690765"/>
          </a:xfrm>
          <a:prstGeom prst="rect">
            <a:avLst/>
          </a:prstGeom>
          <a:noFill/>
        </p:spPr>
        <p:txBody>
          <a:bodyPr wrap="square" rtlCol="0">
            <a:spAutoFit/>
          </a:bodyPr>
          <a:lstStyle/>
          <a:p>
            <a:pPr marL="342900" indent="-342900" fontAlgn="auto">
              <a:lnSpc>
                <a:spcPct val="125000"/>
              </a:lnSpc>
              <a:buFont typeface="Arial" panose="020B0604020202020204" pitchFamily="34" charset="0"/>
              <a:buChar char="•"/>
            </a:pPr>
            <a:r>
              <a:rPr lang="zh-CN" altLang="en-CN" sz="2400" dirty="0">
                <a:solidFill>
                  <a:schemeClr val="tx1">
                    <a:lumMod val="75000"/>
                    <a:lumOff val="25000"/>
                  </a:schemeClr>
                </a:solidFill>
                <a:cs typeface="+mn-ea"/>
                <a:sym typeface="+mn-lt"/>
              </a:rPr>
              <a:t>图片</a:t>
            </a:r>
            <a:r>
              <a:rPr lang="zh-CN" altLang="en-US" sz="2400" dirty="0">
                <a:solidFill>
                  <a:schemeClr val="tx1">
                    <a:lumMod val="75000"/>
                    <a:lumOff val="25000"/>
                  </a:schemeClr>
                </a:solidFill>
                <a:cs typeface="+mn-ea"/>
                <a:sym typeface="+mn-lt"/>
              </a:rPr>
              <a:t>显示模块直接和</a:t>
            </a:r>
            <a:r>
              <a:rPr lang="en-US" altLang="zh-CN" sz="2400" dirty="0">
                <a:solidFill>
                  <a:schemeClr val="tx1">
                    <a:lumMod val="75000"/>
                    <a:lumOff val="25000"/>
                  </a:schemeClr>
                </a:solidFill>
                <a:cs typeface="+mn-ea"/>
                <a:sym typeface="+mn-lt"/>
              </a:rPr>
              <a:t>LED</a:t>
            </a:r>
            <a:r>
              <a:rPr lang="zh-CN" altLang="en-US" sz="2400" dirty="0">
                <a:solidFill>
                  <a:schemeClr val="tx1">
                    <a:lumMod val="75000"/>
                    <a:lumOff val="25000"/>
                  </a:schemeClr>
                </a:solidFill>
                <a:cs typeface="+mn-ea"/>
                <a:sym typeface="+mn-lt"/>
              </a:rPr>
              <a:t>输出相连接</a:t>
            </a:r>
            <a:endParaRPr lang="en-US" altLang="zh-CN" sz="2400" dirty="0">
              <a:solidFill>
                <a:schemeClr val="tx1">
                  <a:lumMod val="75000"/>
                  <a:lumOff val="25000"/>
                </a:schemeClr>
              </a:solidFill>
              <a:cs typeface="+mn-ea"/>
              <a:sym typeface="+mn-lt"/>
            </a:endParaRPr>
          </a:p>
          <a:p>
            <a:pPr marL="342900" indent="-342900" fontAlgn="auto">
              <a:lnSpc>
                <a:spcPct val="125000"/>
              </a:lnSpc>
              <a:buFont typeface="Arial" panose="020B0604020202020204" pitchFamily="34" charset="0"/>
              <a:buChar char="•"/>
            </a:pPr>
            <a:r>
              <a:rPr lang="zh-CN" altLang="en-CN" sz="2400" dirty="0">
                <a:solidFill>
                  <a:schemeClr val="tx1">
                    <a:lumMod val="75000"/>
                    <a:lumOff val="25000"/>
                  </a:schemeClr>
                </a:solidFill>
                <a:cs typeface="+mn-ea"/>
                <a:sym typeface="+mn-lt"/>
              </a:rPr>
              <a:t>写使能端</a:t>
            </a:r>
            <a:r>
              <a:rPr lang="zh-CN" altLang="en-US" sz="2400" dirty="0">
                <a:solidFill>
                  <a:schemeClr val="tx1">
                    <a:lumMod val="75000"/>
                    <a:lumOff val="25000"/>
                  </a:schemeClr>
                </a:solidFill>
                <a:cs typeface="+mn-ea"/>
                <a:sym typeface="+mn-lt"/>
              </a:rPr>
              <a:t>为高电平会更新模块内部保存值</a:t>
            </a:r>
            <a:endParaRPr lang="en-US" altLang="zh-CN" sz="2400" dirty="0">
              <a:solidFill>
                <a:schemeClr val="tx1">
                  <a:lumMod val="75000"/>
                  <a:lumOff val="25000"/>
                </a:schemeClr>
              </a:solidFill>
              <a:cs typeface="+mn-ea"/>
              <a:sym typeface="+mn-lt"/>
            </a:endParaRPr>
          </a:p>
          <a:p>
            <a:pPr marL="342900" indent="-342900" fontAlgn="auto">
              <a:lnSpc>
                <a:spcPct val="125000"/>
              </a:lnSpc>
              <a:buFont typeface="Arial" panose="020B0604020202020204" pitchFamily="34" charset="0"/>
              <a:buChar char="•"/>
            </a:pPr>
            <a:r>
              <a:rPr lang="zh-CN" altLang="en-US" sz="2400" dirty="0">
                <a:solidFill>
                  <a:schemeClr val="tx1">
                    <a:lumMod val="75000"/>
                    <a:lumOff val="25000"/>
                  </a:schemeClr>
                </a:solidFill>
                <a:cs typeface="+mn-ea"/>
                <a:sym typeface="+mn-lt"/>
              </a:rPr>
              <a:t>显示</a:t>
            </a:r>
            <a:r>
              <a:rPr lang="zh-CN" altLang="en-CN" sz="2400" dirty="0">
                <a:solidFill>
                  <a:schemeClr val="tx1">
                    <a:lumMod val="75000"/>
                    <a:lumOff val="25000"/>
                  </a:schemeClr>
                </a:solidFill>
                <a:cs typeface="+mn-ea"/>
                <a:sym typeface="+mn-lt"/>
              </a:rPr>
              <a:t>使能端</a:t>
            </a:r>
            <a:r>
              <a:rPr lang="zh-CN" altLang="en-US" sz="2400" dirty="0">
                <a:solidFill>
                  <a:schemeClr val="tx1">
                    <a:lumMod val="75000"/>
                    <a:lumOff val="25000"/>
                  </a:schemeClr>
                </a:solidFill>
                <a:cs typeface="+mn-ea"/>
                <a:sym typeface="+mn-lt"/>
              </a:rPr>
              <a:t>为高电平更新显示值</a:t>
            </a:r>
            <a:endParaRPr lang="zh-CN" altLang="en-US" sz="1200" dirty="0">
              <a:solidFill>
                <a:schemeClr val="tx1">
                  <a:lumMod val="75000"/>
                  <a:lumOff val="25000"/>
                </a:schemeClr>
              </a:solidFill>
              <a:cs typeface="+mn-ea"/>
              <a:sym typeface="+mn-lt"/>
            </a:endParaRPr>
          </a:p>
          <a:p>
            <a:pPr>
              <a:lnSpc>
                <a:spcPts val="2000"/>
              </a:lnSpc>
            </a:pPr>
            <a:endParaRPr lang="zh-CN" altLang="en-US" sz="1200" dirty="0">
              <a:solidFill>
                <a:schemeClr val="tx1">
                  <a:lumMod val="75000"/>
                  <a:lumOff val="25000"/>
                </a:schemeClr>
              </a:solidFill>
              <a:cs typeface="+mn-ea"/>
              <a:sym typeface="+mn-lt"/>
            </a:endParaRPr>
          </a:p>
        </p:txBody>
      </p:sp>
      <p:pic>
        <p:nvPicPr>
          <p:cNvPr id="5" name="Picture 4">
            <a:extLst>
              <a:ext uri="{FF2B5EF4-FFF2-40B4-BE49-F238E27FC236}">
                <a16:creationId xmlns:a16="http://schemas.microsoft.com/office/drawing/2014/main" id="{537D85BC-468A-5B48-A6D1-46BF445E0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253" y="3729607"/>
            <a:ext cx="9334500" cy="2578100"/>
          </a:xfrm>
          <a:prstGeom prst="rect">
            <a:avLst/>
          </a:prstGeom>
        </p:spPr>
      </p:pic>
    </p:spTree>
    <p:extLst>
      <p:ext uri="{BB962C8B-B14F-4D97-AF65-F5344CB8AC3E}">
        <p14:creationId xmlns:p14="http://schemas.microsoft.com/office/powerpoint/2010/main" val="1536318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箭头: 五边形 48"/>
          <p:cNvSpPr/>
          <p:nvPr/>
        </p:nvSpPr>
        <p:spPr>
          <a:xfrm>
            <a:off x="0" y="411981"/>
            <a:ext cx="663192" cy="609577"/>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V 形 49"/>
          <p:cNvSpPr/>
          <p:nvPr/>
        </p:nvSpPr>
        <p:spPr>
          <a:xfrm>
            <a:off x="452358" y="411981"/>
            <a:ext cx="547473" cy="609577"/>
          </a:xfrm>
          <a:prstGeom prst="chevron">
            <a:avLst>
              <a:gd name="adj" fmla="val 5565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文本框 50"/>
          <p:cNvSpPr txBox="1"/>
          <p:nvPr/>
        </p:nvSpPr>
        <p:spPr>
          <a:xfrm>
            <a:off x="1078590" y="388128"/>
            <a:ext cx="6568205" cy="645160"/>
          </a:xfrm>
          <a:prstGeom prst="rect">
            <a:avLst/>
          </a:prstGeom>
          <a:noFill/>
        </p:spPr>
        <p:txBody>
          <a:bodyPr wrap="square">
            <a:spAutoFit/>
          </a:bodyPr>
          <a:lstStyle/>
          <a:p>
            <a:r>
              <a:rPr lang="zh-CN" altLang="en-US" sz="3600" b="1" dirty="0">
                <a:solidFill>
                  <a:schemeClr val="tx1">
                    <a:lumMod val="85000"/>
                    <a:lumOff val="15000"/>
                  </a:schemeClr>
                </a:solidFill>
                <a:cs typeface="+mn-ea"/>
                <a:sym typeface="+mn-lt"/>
              </a:rPr>
              <a:t>硬件部分实现</a:t>
            </a:r>
            <a:endParaRPr lang="zh-CN" altLang="en-US" sz="3600" dirty="0">
              <a:solidFill>
                <a:schemeClr val="tx1">
                  <a:lumMod val="75000"/>
                  <a:lumOff val="25000"/>
                </a:schemeClr>
              </a:solidFill>
              <a:cs typeface="+mn-ea"/>
              <a:sym typeface="+mn-lt"/>
            </a:endParaRPr>
          </a:p>
        </p:txBody>
      </p:sp>
      <p:sp>
        <p:nvSpPr>
          <p:cNvPr id="7" name="文本框 6"/>
          <p:cNvSpPr txBox="1"/>
          <p:nvPr/>
        </p:nvSpPr>
        <p:spPr>
          <a:xfrm>
            <a:off x="1249681" y="1275080"/>
            <a:ext cx="3053715" cy="521970"/>
          </a:xfrm>
          <a:prstGeom prst="rect">
            <a:avLst/>
          </a:prstGeom>
          <a:noFill/>
        </p:spPr>
        <p:txBody>
          <a:bodyPr wrap="square" rtlCol="0">
            <a:spAutoFit/>
          </a:bodyPr>
          <a:lstStyle/>
          <a:p>
            <a:r>
              <a:rPr lang="zh-CN" altLang="en-US" sz="2800" b="1" dirty="0">
                <a:solidFill>
                  <a:srgbClr val="00B050"/>
                </a:solidFill>
              </a:rPr>
              <a:t>图片显示模块</a:t>
            </a:r>
          </a:p>
        </p:txBody>
      </p:sp>
      <p:pic>
        <p:nvPicPr>
          <p:cNvPr id="3" name="Picture 2">
            <a:extLst>
              <a:ext uri="{FF2B5EF4-FFF2-40B4-BE49-F238E27FC236}">
                <a16:creationId xmlns:a16="http://schemas.microsoft.com/office/drawing/2014/main" id="{75376CAC-34BD-C346-B7CD-51C8E787A5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358" y="2248929"/>
            <a:ext cx="5117431" cy="3941805"/>
          </a:xfrm>
          <a:prstGeom prst="rect">
            <a:avLst/>
          </a:prstGeom>
        </p:spPr>
      </p:pic>
      <p:pic>
        <p:nvPicPr>
          <p:cNvPr id="6" name="Picture 5">
            <a:extLst>
              <a:ext uri="{FF2B5EF4-FFF2-40B4-BE49-F238E27FC236}">
                <a16:creationId xmlns:a16="http://schemas.microsoft.com/office/drawing/2014/main" id="{967EA483-FB06-064D-A469-AEAE49A00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8548" y="861590"/>
            <a:ext cx="2754047" cy="2774677"/>
          </a:xfrm>
          <a:prstGeom prst="rect">
            <a:avLst/>
          </a:prstGeom>
        </p:spPr>
      </p:pic>
      <p:pic>
        <p:nvPicPr>
          <p:cNvPr id="10" name="Picture 9">
            <a:extLst>
              <a:ext uri="{FF2B5EF4-FFF2-40B4-BE49-F238E27FC236}">
                <a16:creationId xmlns:a16="http://schemas.microsoft.com/office/drawing/2014/main" id="{CC1D1B0F-6282-944B-8DC7-A41B90965E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1354" y="893278"/>
            <a:ext cx="2825570" cy="2711301"/>
          </a:xfrm>
          <a:prstGeom prst="rect">
            <a:avLst/>
          </a:prstGeom>
        </p:spPr>
      </p:pic>
      <p:pic>
        <p:nvPicPr>
          <p:cNvPr id="12" name="Picture 11">
            <a:extLst>
              <a:ext uri="{FF2B5EF4-FFF2-40B4-BE49-F238E27FC236}">
                <a16:creationId xmlns:a16="http://schemas.microsoft.com/office/drawing/2014/main" id="{DA15AE99-2E56-CF43-B0A1-D15EE17842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79566" y="3938421"/>
            <a:ext cx="5737423" cy="2057989"/>
          </a:xfrm>
          <a:prstGeom prst="rect">
            <a:avLst/>
          </a:prstGeom>
        </p:spPr>
      </p:pic>
    </p:spTree>
    <p:extLst>
      <p:ext uri="{BB962C8B-B14F-4D97-AF65-F5344CB8AC3E}">
        <p14:creationId xmlns:p14="http://schemas.microsoft.com/office/powerpoint/2010/main" val="21555437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箭头: 五边形 48"/>
          <p:cNvSpPr/>
          <p:nvPr/>
        </p:nvSpPr>
        <p:spPr>
          <a:xfrm>
            <a:off x="0" y="411981"/>
            <a:ext cx="663192" cy="609577"/>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V 形 49"/>
          <p:cNvSpPr/>
          <p:nvPr/>
        </p:nvSpPr>
        <p:spPr>
          <a:xfrm>
            <a:off x="452358" y="411981"/>
            <a:ext cx="547473" cy="609577"/>
          </a:xfrm>
          <a:prstGeom prst="chevron">
            <a:avLst>
              <a:gd name="adj" fmla="val 5565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文本框 50"/>
          <p:cNvSpPr txBox="1"/>
          <p:nvPr/>
        </p:nvSpPr>
        <p:spPr>
          <a:xfrm>
            <a:off x="1078590" y="377854"/>
            <a:ext cx="6568205" cy="645160"/>
          </a:xfrm>
          <a:prstGeom prst="rect">
            <a:avLst/>
          </a:prstGeom>
          <a:noFill/>
        </p:spPr>
        <p:txBody>
          <a:bodyPr wrap="square">
            <a:spAutoFit/>
          </a:bodyPr>
          <a:lstStyle/>
          <a:p>
            <a:r>
              <a:rPr lang="zh-CN" altLang="en-US" sz="3600" b="1" dirty="0">
                <a:solidFill>
                  <a:schemeClr val="tx1">
                    <a:lumMod val="85000"/>
                    <a:lumOff val="15000"/>
                  </a:schemeClr>
                </a:solidFill>
                <a:cs typeface="+mn-ea"/>
                <a:sym typeface="+mn-lt"/>
              </a:rPr>
              <a:t>硬件部分实现</a:t>
            </a:r>
            <a:endParaRPr lang="zh-CN" altLang="en-US" sz="3600" dirty="0">
              <a:solidFill>
                <a:schemeClr val="tx1">
                  <a:lumMod val="75000"/>
                  <a:lumOff val="25000"/>
                </a:schemeClr>
              </a:solidFill>
              <a:cs typeface="+mn-ea"/>
              <a:sym typeface="+mn-lt"/>
            </a:endParaRPr>
          </a:p>
        </p:txBody>
      </p:sp>
      <p:sp>
        <p:nvSpPr>
          <p:cNvPr id="7" name="文本框 6"/>
          <p:cNvSpPr txBox="1"/>
          <p:nvPr/>
        </p:nvSpPr>
        <p:spPr>
          <a:xfrm>
            <a:off x="1229133" y="1423485"/>
            <a:ext cx="3053715" cy="523220"/>
          </a:xfrm>
          <a:prstGeom prst="rect">
            <a:avLst/>
          </a:prstGeom>
          <a:noFill/>
        </p:spPr>
        <p:txBody>
          <a:bodyPr wrap="square" rtlCol="0">
            <a:spAutoFit/>
          </a:bodyPr>
          <a:lstStyle/>
          <a:p>
            <a:r>
              <a:rPr lang="zh-CN" altLang="en-US" sz="2800" b="1" dirty="0">
                <a:solidFill>
                  <a:srgbClr val="00B050"/>
                </a:solidFill>
              </a:rPr>
              <a:t>增加系统调用</a:t>
            </a:r>
          </a:p>
        </p:txBody>
      </p:sp>
      <p:graphicFrame>
        <p:nvGraphicFramePr>
          <p:cNvPr id="13" name="表格 12">
            <a:extLst>
              <a:ext uri="{FF2B5EF4-FFF2-40B4-BE49-F238E27FC236}">
                <a16:creationId xmlns:a16="http://schemas.microsoft.com/office/drawing/2014/main" id="{BAAE8AEE-AA8F-43DC-AEC6-9D35CC2813E2}"/>
              </a:ext>
            </a:extLst>
          </p:cNvPr>
          <p:cNvGraphicFramePr/>
          <p:nvPr>
            <p:custDataLst>
              <p:tags r:id="rId1"/>
            </p:custDataLst>
            <p:extLst>
              <p:ext uri="{D42A27DB-BD31-4B8C-83A1-F6EECF244321}">
                <p14:modId xmlns:p14="http://schemas.microsoft.com/office/powerpoint/2010/main" val="3023042104"/>
              </p:ext>
            </p:extLst>
          </p:nvPr>
        </p:nvGraphicFramePr>
        <p:xfrm>
          <a:off x="886691" y="2151386"/>
          <a:ext cx="5555674" cy="3520440"/>
        </p:xfrm>
        <a:graphic>
          <a:graphicData uri="http://schemas.openxmlformats.org/drawingml/2006/table">
            <a:tbl>
              <a:tblPr firstRow="1" bandRow="1">
                <a:tableStyleId>{5C22544A-7EE6-4342-B048-85BDC9FD1C3A}</a:tableStyleId>
              </a:tblPr>
              <a:tblGrid>
                <a:gridCol w="1067825">
                  <a:extLst>
                    <a:ext uri="{9D8B030D-6E8A-4147-A177-3AD203B41FA5}">
                      <a16:colId xmlns:a16="http://schemas.microsoft.com/office/drawing/2014/main" val="20000"/>
                    </a:ext>
                  </a:extLst>
                </a:gridCol>
                <a:gridCol w="4487849">
                  <a:extLst>
                    <a:ext uri="{9D8B030D-6E8A-4147-A177-3AD203B41FA5}">
                      <a16:colId xmlns:a16="http://schemas.microsoft.com/office/drawing/2014/main" val="20001"/>
                    </a:ext>
                  </a:extLst>
                </a:gridCol>
              </a:tblGrid>
              <a:tr h="337827">
                <a:tc>
                  <a:txBody>
                    <a:bodyPr/>
                    <a:lstStyle/>
                    <a:p>
                      <a:pPr>
                        <a:buNone/>
                      </a:pPr>
                      <a:r>
                        <a:rPr lang="zh-CN" altLang="en-US" dirty="0"/>
                        <a:t>系统调用号</a:t>
                      </a:r>
                    </a:p>
                  </a:txBody>
                  <a:tcPr/>
                </a:tc>
                <a:tc>
                  <a:txBody>
                    <a:bodyPr/>
                    <a:lstStyle/>
                    <a:p>
                      <a:pPr>
                        <a:buNone/>
                      </a:pPr>
                      <a:r>
                        <a:rPr lang="zh-CN" altLang="en-US" dirty="0"/>
                        <a:t>功能</a:t>
                      </a:r>
                    </a:p>
                  </a:txBody>
                  <a:tcPr/>
                </a:tc>
                <a:extLst>
                  <a:ext uri="{0D108BD9-81ED-4DB2-BD59-A6C34878D82A}">
                    <a16:rowId xmlns:a16="http://schemas.microsoft.com/office/drawing/2014/main" val="10000"/>
                  </a:ext>
                </a:extLst>
              </a:tr>
              <a:tr h="480060">
                <a:tc>
                  <a:txBody>
                    <a:bodyPr/>
                    <a:lstStyle/>
                    <a:p>
                      <a:pPr>
                        <a:buNone/>
                      </a:pPr>
                      <a:r>
                        <a:rPr lang="en-US" altLang="zh-CN" dirty="0"/>
                        <a:t>0x1</a:t>
                      </a:r>
                    </a:p>
                  </a:txBody>
                  <a:tcPr/>
                </a:tc>
                <a:tc>
                  <a:txBody>
                    <a:bodyPr/>
                    <a:lstStyle/>
                    <a:p>
                      <a:pPr>
                        <a:buNone/>
                      </a:pPr>
                      <a:r>
                        <a:rPr lang="zh-CN" altLang="en-US" dirty="0"/>
                        <a:t>生成随机数</a:t>
                      </a:r>
                    </a:p>
                  </a:txBody>
                  <a:tcPr/>
                </a:tc>
                <a:extLst>
                  <a:ext uri="{0D108BD9-81ED-4DB2-BD59-A6C34878D82A}">
                    <a16:rowId xmlns:a16="http://schemas.microsoft.com/office/drawing/2014/main" val="10001"/>
                  </a:ext>
                </a:extLst>
              </a:tr>
              <a:tr h="480060">
                <a:tc>
                  <a:txBody>
                    <a:bodyPr/>
                    <a:lstStyle/>
                    <a:p>
                      <a:pPr>
                        <a:buNone/>
                      </a:pPr>
                      <a:r>
                        <a:rPr lang="en-US" altLang="zh-CN" dirty="0"/>
                        <a:t>0x2</a:t>
                      </a:r>
                    </a:p>
                  </a:txBody>
                  <a:tcPr/>
                </a:tc>
                <a:tc>
                  <a:txBody>
                    <a:bodyPr/>
                    <a:lstStyle/>
                    <a:p>
                      <a:pPr>
                        <a:buNone/>
                      </a:pPr>
                      <a:r>
                        <a:rPr lang="zh-CN" altLang="en-US" dirty="0"/>
                        <a:t>将</a:t>
                      </a:r>
                      <a:r>
                        <a:rPr lang="en-US" altLang="zh-CN" dirty="0"/>
                        <a:t>32</a:t>
                      </a:r>
                      <a:r>
                        <a:rPr lang="zh-CN" altLang="en-US" dirty="0"/>
                        <a:t>位显示数据暂存</a:t>
                      </a:r>
                    </a:p>
                  </a:txBody>
                  <a:tcPr/>
                </a:tc>
                <a:extLst>
                  <a:ext uri="{0D108BD9-81ED-4DB2-BD59-A6C34878D82A}">
                    <a16:rowId xmlns:a16="http://schemas.microsoft.com/office/drawing/2014/main" val="10002"/>
                  </a:ext>
                </a:extLst>
              </a:tr>
              <a:tr h="480060">
                <a:tc>
                  <a:txBody>
                    <a:bodyPr/>
                    <a:lstStyle/>
                    <a:p>
                      <a:pPr>
                        <a:buNone/>
                      </a:pPr>
                      <a:r>
                        <a:rPr lang="en-US" altLang="zh-CN" dirty="0"/>
                        <a:t>0x3</a:t>
                      </a:r>
                    </a:p>
                  </a:txBody>
                  <a:tcPr/>
                </a:tc>
                <a:tc>
                  <a:txBody>
                    <a:bodyPr/>
                    <a:lstStyle/>
                    <a:p>
                      <a:pPr>
                        <a:buNone/>
                      </a:pPr>
                      <a:r>
                        <a:rPr lang="zh-CN" altLang="en-US" dirty="0"/>
                        <a:t>图片寄存器的输出端为高电平</a:t>
                      </a:r>
                    </a:p>
                  </a:txBody>
                  <a:tcPr/>
                </a:tc>
                <a:extLst>
                  <a:ext uri="{0D108BD9-81ED-4DB2-BD59-A6C34878D82A}">
                    <a16:rowId xmlns:a16="http://schemas.microsoft.com/office/drawing/2014/main" val="10003"/>
                  </a:ext>
                </a:extLst>
              </a:tr>
              <a:tr h="480060">
                <a:tc>
                  <a:txBody>
                    <a:bodyPr/>
                    <a:lstStyle/>
                    <a:p>
                      <a:pPr>
                        <a:buNone/>
                      </a:pPr>
                      <a:r>
                        <a:rPr lang="en-US" altLang="zh-CN" dirty="0"/>
                        <a:t>0x4</a:t>
                      </a:r>
                    </a:p>
                  </a:txBody>
                  <a:tcPr/>
                </a:tc>
                <a:tc>
                  <a:txBody>
                    <a:bodyPr/>
                    <a:lstStyle/>
                    <a:p>
                      <a:pPr>
                        <a:buNone/>
                      </a:pPr>
                      <a:r>
                        <a:rPr lang="zh-CN" altLang="en-US" dirty="0"/>
                        <a:t>更新图片寄存器的指定列</a:t>
                      </a:r>
                    </a:p>
                  </a:txBody>
                  <a:tcPr/>
                </a:tc>
                <a:extLst>
                  <a:ext uri="{0D108BD9-81ED-4DB2-BD59-A6C34878D82A}">
                    <a16:rowId xmlns:a16="http://schemas.microsoft.com/office/drawing/2014/main" val="10004"/>
                  </a:ext>
                </a:extLst>
              </a:tr>
              <a:tr h="480060">
                <a:tc>
                  <a:txBody>
                    <a:bodyPr/>
                    <a:lstStyle/>
                    <a:p>
                      <a:pPr>
                        <a:buNone/>
                      </a:pPr>
                      <a:r>
                        <a:rPr lang="en-US" altLang="zh-CN" dirty="0"/>
                        <a:t>0x22</a:t>
                      </a:r>
                    </a:p>
                  </a:txBody>
                  <a:tcPr/>
                </a:tc>
                <a:tc>
                  <a:txBody>
                    <a:bodyPr/>
                    <a:lstStyle/>
                    <a:p>
                      <a:pPr>
                        <a:buNone/>
                      </a:pPr>
                      <a:r>
                        <a:rPr lang="zh-CN" altLang="en-US" dirty="0"/>
                        <a:t>输出生命值</a:t>
                      </a:r>
                    </a:p>
                  </a:txBody>
                  <a:tcPr/>
                </a:tc>
                <a:extLst>
                  <a:ext uri="{0D108BD9-81ED-4DB2-BD59-A6C34878D82A}">
                    <a16:rowId xmlns:a16="http://schemas.microsoft.com/office/drawing/2014/main" val="10005"/>
                  </a:ext>
                </a:extLst>
              </a:tr>
              <a:tr h="480060">
                <a:tc>
                  <a:txBody>
                    <a:bodyPr/>
                    <a:lstStyle/>
                    <a:p>
                      <a:pPr>
                        <a:buNone/>
                      </a:pPr>
                      <a:r>
                        <a:rPr lang="en-US" altLang="zh-CN" dirty="0"/>
                        <a:t>0x23</a:t>
                      </a:r>
                    </a:p>
                  </a:txBody>
                  <a:tcPr/>
                </a:tc>
                <a:tc>
                  <a:txBody>
                    <a:bodyPr/>
                    <a:lstStyle/>
                    <a:p>
                      <a:pPr>
                        <a:buNone/>
                      </a:pPr>
                      <a:r>
                        <a:rPr lang="zh-CN" altLang="en-US" dirty="0"/>
                        <a:t>输出得分</a:t>
                      </a:r>
                    </a:p>
                  </a:txBody>
                  <a:tcPr/>
                </a:tc>
                <a:extLst>
                  <a:ext uri="{0D108BD9-81ED-4DB2-BD59-A6C34878D82A}">
                    <a16:rowId xmlns:a16="http://schemas.microsoft.com/office/drawing/2014/main" val="10006"/>
                  </a:ext>
                </a:extLst>
              </a:tr>
            </a:tbl>
          </a:graphicData>
        </a:graphic>
      </p:graphicFrame>
      <p:pic>
        <p:nvPicPr>
          <p:cNvPr id="3" name="图片 2">
            <a:extLst>
              <a:ext uri="{FF2B5EF4-FFF2-40B4-BE49-F238E27FC236}">
                <a16:creationId xmlns:a16="http://schemas.microsoft.com/office/drawing/2014/main" id="{9D80536C-458B-4CF5-9F17-38C287FB869C}"/>
              </a:ext>
            </a:extLst>
          </p:cNvPr>
          <p:cNvPicPr>
            <a:picLocks noChangeAspect="1"/>
          </p:cNvPicPr>
          <p:nvPr/>
        </p:nvPicPr>
        <p:blipFill>
          <a:blip r:embed="rId4"/>
          <a:stretch>
            <a:fillRect/>
          </a:stretch>
        </p:blipFill>
        <p:spPr>
          <a:xfrm>
            <a:off x="6857763" y="716769"/>
            <a:ext cx="4255647" cy="5750875"/>
          </a:xfrm>
          <a:prstGeom prst="rect">
            <a:avLst/>
          </a:prstGeom>
        </p:spPr>
      </p:pic>
    </p:spTree>
    <p:extLst>
      <p:ext uri="{BB962C8B-B14F-4D97-AF65-F5344CB8AC3E}">
        <p14:creationId xmlns:p14="http://schemas.microsoft.com/office/powerpoint/2010/main" val="4139685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矩形 1"/>
          <p:cNvSpPr/>
          <p:nvPr/>
        </p:nvSpPr>
        <p:spPr>
          <a:xfrm>
            <a:off x="1106994" y="1303774"/>
            <a:ext cx="9978013" cy="4250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p:cNvSpPr/>
          <p:nvPr/>
        </p:nvSpPr>
        <p:spPr>
          <a:xfrm>
            <a:off x="5026025" y="1772435"/>
            <a:ext cx="2139950" cy="59364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PART 04</a:t>
            </a:r>
            <a:endParaRPr lang="zh-CN" altLang="en-US" sz="3200" b="1" dirty="0"/>
          </a:p>
        </p:txBody>
      </p:sp>
      <p:sp>
        <p:nvSpPr>
          <p:cNvPr id="29" name="文本框 28"/>
          <p:cNvSpPr txBox="1"/>
          <p:nvPr/>
        </p:nvSpPr>
        <p:spPr>
          <a:xfrm>
            <a:off x="3279407" y="2796496"/>
            <a:ext cx="5633185" cy="1014730"/>
          </a:xfrm>
          <a:prstGeom prst="rect">
            <a:avLst/>
          </a:prstGeom>
          <a:noFill/>
        </p:spPr>
        <p:txBody>
          <a:bodyPr wrap="square">
            <a:spAutoFit/>
          </a:bodyPr>
          <a:lstStyle/>
          <a:p>
            <a:pPr algn="dist"/>
            <a:r>
              <a:rPr lang="zh-CN" altLang="en-US" sz="6000" b="1" dirty="0">
                <a:solidFill>
                  <a:schemeClr val="tx1">
                    <a:lumMod val="75000"/>
                    <a:lumOff val="25000"/>
                  </a:schemeClr>
                </a:solidFill>
                <a:cs typeface="+mn-ea"/>
                <a:sym typeface="+mn-lt"/>
              </a:rPr>
              <a:t>项目展示</a:t>
            </a:r>
          </a:p>
        </p:txBody>
      </p:sp>
      <p:cxnSp>
        <p:nvCxnSpPr>
          <p:cNvPr id="31" name="直接连接符 30"/>
          <p:cNvCxnSpPr/>
          <p:nvPr/>
        </p:nvCxnSpPr>
        <p:spPr>
          <a:xfrm>
            <a:off x="5210476" y="4957010"/>
            <a:ext cx="1771048" cy="0"/>
          </a:xfrm>
          <a:prstGeom prst="line">
            <a:avLst/>
          </a:prstGeom>
          <a:ln w="25400" cap="rnd">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6357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anim calcmode="lin" valueType="num">
                                      <p:cBhvr>
                                        <p:cTn id="13"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29"/>
                                        </p:tgtEl>
                                      </p:cBhvr>
                                    </p:animEffect>
                                  </p:childTnLst>
                                </p:cTn>
                              </p:par>
                            </p:childTnLst>
                          </p:cTn>
                        </p:par>
                        <p:par>
                          <p:cTn id="16" fill="hold">
                            <p:stCondLst>
                              <p:cond delay="1150"/>
                            </p:stCondLst>
                            <p:childTnLst>
                              <p:par>
                                <p:cTn id="17" presetID="16" presetClass="entr" presetSubtype="2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箭头: 五边形 36"/>
          <p:cNvSpPr/>
          <p:nvPr/>
        </p:nvSpPr>
        <p:spPr>
          <a:xfrm>
            <a:off x="0" y="411981"/>
            <a:ext cx="663192" cy="609577"/>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V 形 37"/>
          <p:cNvSpPr/>
          <p:nvPr/>
        </p:nvSpPr>
        <p:spPr>
          <a:xfrm>
            <a:off x="452358" y="411981"/>
            <a:ext cx="547473" cy="609577"/>
          </a:xfrm>
          <a:prstGeom prst="chevron">
            <a:avLst>
              <a:gd name="adj" fmla="val 5565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文本框 40"/>
          <p:cNvSpPr txBox="1"/>
          <p:nvPr/>
        </p:nvSpPr>
        <p:spPr>
          <a:xfrm>
            <a:off x="1078590" y="388128"/>
            <a:ext cx="6568205" cy="645160"/>
          </a:xfrm>
          <a:prstGeom prst="rect">
            <a:avLst/>
          </a:prstGeom>
          <a:noFill/>
        </p:spPr>
        <p:txBody>
          <a:bodyPr wrap="square">
            <a:spAutoFit/>
          </a:bodyPr>
          <a:lstStyle/>
          <a:p>
            <a:r>
              <a:rPr lang="zh-CN" altLang="en-US" sz="3600" b="1" dirty="0">
                <a:solidFill>
                  <a:schemeClr val="tx1">
                    <a:lumMod val="85000"/>
                    <a:lumOff val="15000"/>
                  </a:schemeClr>
                </a:solidFill>
                <a:cs typeface="+mn-ea"/>
                <a:sym typeface="+mn-lt"/>
              </a:rPr>
              <a:t>项目展示</a:t>
            </a:r>
            <a:endParaRPr lang="zh-CN" altLang="en-US" sz="3600" dirty="0">
              <a:solidFill>
                <a:schemeClr val="tx1">
                  <a:lumMod val="75000"/>
                  <a:lumOff val="25000"/>
                </a:schemeClr>
              </a:solidFill>
              <a:cs typeface="+mn-ea"/>
              <a:sym typeface="+mn-lt"/>
            </a:endParaRPr>
          </a:p>
        </p:txBody>
      </p:sp>
      <p:pic>
        <p:nvPicPr>
          <p:cNvPr id="3" name="1648742234489372">
            <a:hlinkClick r:id="" action="ppaction://media"/>
          </p:cNvPr>
          <p:cNvPicPr/>
          <p:nvPr>
            <a:videoFile r:link="rId2"/>
            <p:extLst>
              <p:ext uri="{DAA4B4D4-6D71-4841-9C94-3DE7FCFB9230}">
                <p14:media xmlns:p14="http://schemas.microsoft.com/office/powerpoint/2010/main" r:embed="rId1"/>
              </p:ext>
            </p:extLst>
          </p:nvPr>
        </p:nvPicPr>
        <p:blipFill>
          <a:blip r:embed="rId4"/>
          <a:stretch>
            <a:fillRect/>
          </a:stretch>
        </p:blipFill>
        <p:spPr>
          <a:xfrm>
            <a:off x="2438400" y="1155357"/>
            <a:ext cx="7315200" cy="457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video>
              <p:cMediaNode>
                <p:cTn id="2" fill="hold" display="1">
                  <p:stCondLst>
                    <p:cond delay="indefinite"/>
                  </p:stCondLst>
                </p:cTn>
                <p:tgtEl>
                  <p:spTgt spid="3"/>
                </p:tgtEl>
              </p:cMediaNode>
            </p:video>
            <p:seq concurrent="1" nextAc="seek">
              <p:cTn id="3" restart="whenNotActive" fill="hold" evtFilter="cancelBubble" nodeType="interactiveSeq">
                <p:stCondLst>
                  <p:cond evt="onClick" delay="0">
                    <p:tgtEl>
                      <p:spTgt spid="3"/>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6" name="矩形 15"/>
          <p:cNvSpPr/>
          <p:nvPr/>
        </p:nvSpPr>
        <p:spPr>
          <a:xfrm>
            <a:off x="0" y="1249764"/>
            <a:ext cx="12192000" cy="43584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2005264" y="2218804"/>
            <a:ext cx="8181473" cy="1015663"/>
          </a:xfrm>
          <a:prstGeom prst="rect">
            <a:avLst/>
          </a:prstGeom>
          <a:noFill/>
        </p:spPr>
        <p:txBody>
          <a:bodyPr wrap="square">
            <a:spAutoFit/>
          </a:bodyPr>
          <a:lstStyle/>
          <a:p>
            <a:pPr algn="ctr"/>
            <a:r>
              <a:rPr lang="zh-CN" altLang="en-US" sz="6000" b="1" dirty="0">
                <a:solidFill>
                  <a:schemeClr val="tx1">
                    <a:lumMod val="75000"/>
                    <a:lumOff val="25000"/>
                  </a:schemeClr>
                </a:solidFill>
                <a:cs typeface="+mn-ea"/>
                <a:sym typeface="+mn-lt"/>
              </a:rPr>
              <a:t>汇报完毕 感谢观看</a:t>
            </a:r>
          </a:p>
        </p:txBody>
      </p:sp>
      <p:sp>
        <p:nvSpPr>
          <p:cNvPr id="54" name="文本框 53"/>
          <p:cNvSpPr txBox="1"/>
          <p:nvPr/>
        </p:nvSpPr>
        <p:spPr>
          <a:xfrm>
            <a:off x="3746992" y="3981153"/>
            <a:ext cx="4698017" cy="461665"/>
          </a:xfrm>
          <a:prstGeom prst="rect">
            <a:avLst/>
          </a:prstGeom>
          <a:noFill/>
        </p:spPr>
        <p:txBody>
          <a:bodyPr wrap="none" rtlCol="0">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THANK YOU FOR WATCHING</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3834420" y="4778125"/>
            <a:ext cx="504000" cy="504000"/>
            <a:chOff x="891974" y="4415843"/>
            <a:chExt cx="450443" cy="450443"/>
          </a:xfrm>
        </p:grpSpPr>
        <p:sp>
          <p:nvSpPr>
            <p:cNvPr id="56" name="椭圆 55"/>
            <p:cNvSpPr/>
            <p:nvPr/>
          </p:nvSpPr>
          <p:spPr>
            <a:xfrm>
              <a:off x="891974" y="4415843"/>
              <a:ext cx="450443" cy="450443"/>
            </a:xfrm>
            <a:prstGeom prst="ellipse">
              <a:avLst/>
            </a:prstGeom>
            <a:solidFill>
              <a:schemeClr val="accent4"/>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7" name="椭圆 39"/>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8" name="文本框 57"/>
          <p:cNvSpPr txBox="1"/>
          <p:nvPr/>
        </p:nvSpPr>
        <p:spPr>
          <a:xfrm>
            <a:off x="4364240" y="4860848"/>
            <a:ext cx="1826141" cy="338554"/>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cs typeface="+mn-ea"/>
                <a:sym typeface="+mn-lt"/>
              </a:rPr>
              <a:t>汇报人：</a:t>
            </a:r>
            <a:r>
              <a:rPr kumimoji="0" lang="zh-CN" altLang="en-CN" sz="1600" b="1" i="0" u="none" strike="noStrike" kern="0" cap="none" spc="0" normalizeH="0" baseline="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cs typeface="+mn-ea"/>
                <a:sym typeface="+mn-lt"/>
              </a:rPr>
              <a:t>连得都</a:t>
            </a:r>
            <a:r>
              <a:rPr kumimoji="0" lang="zh-CN" altLang="en-US" sz="1600" b="1" i="0" u="none" strike="noStrike" kern="0" cap="none" spc="0" normalizeH="0" baseline="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cs typeface="+mn-ea"/>
                <a:sym typeface="+mn-lt"/>
              </a:rPr>
              <a:t>队</a:t>
            </a:r>
          </a:p>
        </p:txBody>
      </p:sp>
      <p:grpSp>
        <p:nvGrpSpPr>
          <p:cNvPr id="59" name="组合 58"/>
          <p:cNvGrpSpPr/>
          <p:nvPr/>
        </p:nvGrpSpPr>
        <p:grpSpPr>
          <a:xfrm>
            <a:off x="6265622" y="4778125"/>
            <a:ext cx="504000" cy="504000"/>
            <a:chOff x="891974" y="4415843"/>
            <a:chExt cx="450443" cy="450443"/>
          </a:xfrm>
        </p:grpSpPr>
        <p:sp>
          <p:nvSpPr>
            <p:cNvPr id="60" name="椭圆 59"/>
            <p:cNvSpPr/>
            <p:nvPr/>
          </p:nvSpPr>
          <p:spPr>
            <a:xfrm>
              <a:off x="891974" y="4415843"/>
              <a:ext cx="450443" cy="450443"/>
            </a:xfrm>
            <a:prstGeom prst="ellipse">
              <a:avLst/>
            </a:prstGeom>
            <a:solidFill>
              <a:schemeClr val="accent4"/>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1" name="椭圆 44"/>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bg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62" name="文本框 61"/>
          <p:cNvSpPr txBox="1"/>
          <p:nvPr/>
        </p:nvSpPr>
        <p:spPr>
          <a:xfrm>
            <a:off x="6795442" y="4860848"/>
            <a:ext cx="1805302" cy="338554"/>
          </a:xfrm>
          <a:prstGeom prst="rect">
            <a:avLst/>
          </a:prstGeom>
          <a:noFill/>
        </p:spPr>
        <p:txBody>
          <a:bodyPr wrap="none" rtlCol="0">
            <a:spAutoFit/>
            <a:scene3d>
              <a:camera prst="orthographicFront"/>
              <a:lightRig rig="threePt" dir="t"/>
            </a:scene3d>
            <a:sp3d contourW="12700"/>
          </a:bodyPr>
          <a:lstStyle/>
          <a:p>
            <a:pPr>
              <a:defRPr/>
            </a:pPr>
            <a:r>
              <a:rPr lang="zh-CN" altLang="en-US" sz="1600" b="1"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时间：</a:t>
            </a:r>
            <a:r>
              <a:rPr lang="en-US" altLang="zh-CN" sz="1600" b="1"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2022.4.15</a:t>
            </a:r>
            <a:endParaRPr lang="zh-CN" altLang="en-US" sz="1600" b="1"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52"/>
                                        </p:tgtEl>
                                        <p:attrNameLst>
                                          <p:attrName>style.visibility</p:attrName>
                                        </p:attrNameLst>
                                      </p:cBhvr>
                                      <p:to>
                                        <p:strVal val="visible"/>
                                      </p:to>
                                    </p:set>
                                    <p:anim calcmode="lin" valueType="num">
                                      <p:cBhvr>
                                        <p:cTn id="11"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2"/>
                                        </p:tgtEl>
                                        <p:attrNameLst>
                                          <p:attrName>ppt_y</p:attrName>
                                        </p:attrNameLst>
                                      </p:cBhvr>
                                      <p:tavLst>
                                        <p:tav tm="0">
                                          <p:val>
                                            <p:strVal val="#ppt_y"/>
                                          </p:val>
                                        </p:tav>
                                        <p:tav tm="100000">
                                          <p:val>
                                            <p:strVal val="#ppt_y"/>
                                          </p:val>
                                        </p:tav>
                                      </p:tavLst>
                                    </p:anim>
                                    <p:anim calcmode="lin" valueType="num">
                                      <p:cBhvr>
                                        <p:cTn id="13"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2"/>
                                        </p:tgtEl>
                                      </p:cBhvr>
                                    </p:animEffect>
                                  </p:childTnLst>
                                </p:cTn>
                              </p:par>
                            </p:childTnLst>
                          </p:cTn>
                        </p:par>
                        <p:par>
                          <p:cTn id="16" fill="hold">
                            <p:stCondLst>
                              <p:cond delay="1350"/>
                            </p:stCondLst>
                            <p:childTnLst>
                              <p:par>
                                <p:cTn id="17" presetID="53" presetClass="entr" presetSubtype="16" fill="hold" grpId="0" nodeType="afterEffect">
                                  <p:stCondLst>
                                    <p:cond delay="0"/>
                                  </p:stCondLst>
                                  <p:iterate type="lt">
                                    <p:tmPct val="10000"/>
                                  </p:iterate>
                                  <p:childTnLst>
                                    <p:set>
                                      <p:cBhvr>
                                        <p:cTn id="18" dur="1" fill="hold">
                                          <p:stCondLst>
                                            <p:cond delay="0"/>
                                          </p:stCondLst>
                                        </p:cTn>
                                        <p:tgtEl>
                                          <p:spTgt spid="54"/>
                                        </p:tgtEl>
                                        <p:attrNameLst>
                                          <p:attrName>style.visibility</p:attrName>
                                        </p:attrNameLst>
                                      </p:cBhvr>
                                      <p:to>
                                        <p:strVal val="visible"/>
                                      </p:to>
                                    </p:set>
                                    <p:anim calcmode="lin" valueType="num">
                                      <p:cBhvr>
                                        <p:cTn id="19" dur="500" fill="hold"/>
                                        <p:tgtEl>
                                          <p:spTgt spid="54"/>
                                        </p:tgtEl>
                                        <p:attrNameLst>
                                          <p:attrName>ppt_w</p:attrName>
                                        </p:attrNameLst>
                                      </p:cBhvr>
                                      <p:tavLst>
                                        <p:tav tm="0">
                                          <p:val>
                                            <p:fltVal val="0"/>
                                          </p:val>
                                        </p:tav>
                                        <p:tav tm="100000">
                                          <p:val>
                                            <p:strVal val="#ppt_w"/>
                                          </p:val>
                                        </p:tav>
                                      </p:tavLst>
                                    </p:anim>
                                    <p:anim calcmode="lin" valueType="num">
                                      <p:cBhvr>
                                        <p:cTn id="20" dur="500" fill="hold"/>
                                        <p:tgtEl>
                                          <p:spTgt spid="54"/>
                                        </p:tgtEl>
                                        <p:attrNameLst>
                                          <p:attrName>ppt_h</p:attrName>
                                        </p:attrNameLst>
                                      </p:cBhvr>
                                      <p:tavLst>
                                        <p:tav tm="0">
                                          <p:val>
                                            <p:fltVal val="0"/>
                                          </p:val>
                                        </p:tav>
                                        <p:tav tm="100000">
                                          <p:val>
                                            <p:strVal val="#ppt_h"/>
                                          </p:val>
                                        </p:tav>
                                      </p:tavLst>
                                    </p:anim>
                                    <p:animEffect transition="in" filter="fade">
                                      <p:cBhvr>
                                        <p:cTn id="21" dur="500"/>
                                        <p:tgtEl>
                                          <p:spTgt spid="54"/>
                                        </p:tgtEl>
                                      </p:cBhvr>
                                    </p:animEffect>
                                  </p:childTnLst>
                                </p:cTn>
                              </p:par>
                            </p:childTnLst>
                          </p:cTn>
                        </p:par>
                        <p:par>
                          <p:cTn id="22" fill="hold">
                            <p:stCondLst>
                              <p:cond delay="2750"/>
                            </p:stCondLst>
                            <p:childTnLst>
                              <p:par>
                                <p:cTn id="23" presetID="53" presetClass="entr" presetSubtype="16" fill="hold" nodeType="after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p:cTn id="25" dur="500" fill="hold"/>
                                        <p:tgtEl>
                                          <p:spTgt spid="55"/>
                                        </p:tgtEl>
                                        <p:attrNameLst>
                                          <p:attrName>ppt_w</p:attrName>
                                        </p:attrNameLst>
                                      </p:cBhvr>
                                      <p:tavLst>
                                        <p:tav tm="0">
                                          <p:val>
                                            <p:fltVal val="0"/>
                                          </p:val>
                                        </p:tav>
                                        <p:tav tm="100000">
                                          <p:val>
                                            <p:strVal val="#ppt_w"/>
                                          </p:val>
                                        </p:tav>
                                      </p:tavLst>
                                    </p:anim>
                                    <p:anim calcmode="lin" valueType="num">
                                      <p:cBhvr>
                                        <p:cTn id="26" dur="500" fill="hold"/>
                                        <p:tgtEl>
                                          <p:spTgt spid="55"/>
                                        </p:tgtEl>
                                        <p:attrNameLst>
                                          <p:attrName>ppt_h</p:attrName>
                                        </p:attrNameLst>
                                      </p:cBhvr>
                                      <p:tavLst>
                                        <p:tav tm="0">
                                          <p:val>
                                            <p:fltVal val="0"/>
                                          </p:val>
                                        </p:tav>
                                        <p:tav tm="100000">
                                          <p:val>
                                            <p:strVal val="#ppt_h"/>
                                          </p:val>
                                        </p:tav>
                                      </p:tavLst>
                                    </p:anim>
                                    <p:animEffect transition="in" filter="fade">
                                      <p:cBhvr>
                                        <p:cTn id="27" dur="500"/>
                                        <p:tgtEl>
                                          <p:spTgt spid="55"/>
                                        </p:tgtEl>
                                      </p:cBhvr>
                                    </p:animEffect>
                                  </p:childTnLst>
                                </p:cTn>
                              </p:par>
                            </p:childTnLst>
                          </p:cTn>
                        </p:par>
                        <p:par>
                          <p:cTn id="28" fill="hold">
                            <p:stCondLst>
                              <p:cond delay="3250"/>
                            </p:stCondLst>
                            <p:childTnLst>
                              <p:par>
                                <p:cTn id="29" presetID="22" presetClass="entr" presetSubtype="8" fill="hold" grpId="0"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wipe(left)">
                                      <p:cBhvr>
                                        <p:cTn id="31" dur="500"/>
                                        <p:tgtEl>
                                          <p:spTgt spid="58"/>
                                        </p:tgtEl>
                                      </p:cBhvr>
                                    </p:animEffect>
                                  </p:childTnLst>
                                </p:cTn>
                              </p:par>
                            </p:childTnLst>
                          </p:cTn>
                        </p:par>
                        <p:par>
                          <p:cTn id="32" fill="hold">
                            <p:stCondLst>
                              <p:cond delay="3750"/>
                            </p:stCondLst>
                            <p:childTnLst>
                              <p:par>
                                <p:cTn id="33" presetID="53" presetClass="entr" presetSubtype="16"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p:cTn id="35" dur="500" fill="hold"/>
                                        <p:tgtEl>
                                          <p:spTgt spid="59"/>
                                        </p:tgtEl>
                                        <p:attrNameLst>
                                          <p:attrName>ppt_w</p:attrName>
                                        </p:attrNameLst>
                                      </p:cBhvr>
                                      <p:tavLst>
                                        <p:tav tm="0">
                                          <p:val>
                                            <p:fltVal val="0"/>
                                          </p:val>
                                        </p:tav>
                                        <p:tav tm="100000">
                                          <p:val>
                                            <p:strVal val="#ppt_w"/>
                                          </p:val>
                                        </p:tav>
                                      </p:tavLst>
                                    </p:anim>
                                    <p:anim calcmode="lin" valueType="num">
                                      <p:cBhvr>
                                        <p:cTn id="36" dur="500" fill="hold"/>
                                        <p:tgtEl>
                                          <p:spTgt spid="59"/>
                                        </p:tgtEl>
                                        <p:attrNameLst>
                                          <p:attrName>ppt_h</p:attrName>
                                        </p:attrNameLst>
                                      </p:cBhvr>
                                      <p:tavLst>
                                        <p:tav tm="0">
                                          <p:val>
                                            <p:fltVal val="0"/>
                                          </p:val>
                                        </p:tav>
                                        <p:tav tm="100000">
                                          <p:val>
                                            <p:strVal val="#ppt_h"/>
                                          </p:val>
                                        </p:tav>
                                      </p:tavLst>
                                    </p:anim>
                                    <p:animEffect transition="in" filter="fade">
                                      <p:cBhvr>
                                        <p:cTn id="37" dur="500"/>
                                        <p:tgtEl>
                                          <p:spTgt spid="59"/>
                                        </p:tgtEl>
                                      </p:cBhvr>
                                    </p:animEffect>
                                  </p:childTnLst>
                                </p:cTn>
                              </p:par>
                            </p:childTnLst>
                          </p:cTn>
                        </p:par>
                        <p:par>
                          <p:cTn id="38" fill="hold">
                            <p:stCondLst>
                              <p:cond delay="4250"/>
                            </p:stCondLst>
                            <p:childTnLst>
                              <p:par>
                                <p:cTn id="39" presetID="22" presetClass="entr" presetSubtype="8"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wipe(left)">
                                      <p:cBhvr>
                                        <p:cTn id="4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2" grpId="0"/>
      <p:bldP spid="54" grpId="0"/>
      <p:bldP spid="58" grpId="0"/>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8" name="矩形 27"/>
          <p:cNvSpPr/>
          <p:nvPr/>
        </p:nvSpPr>
        <p:spPr>
          <a:xfrm>
            <a:off x="1" y="0"/>
            <a:ext cx="457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5973740" y="1491805"/>
            <a:ext cx="3392278" cy="830997"/>
            <a:chOff x="3730839" y="912299"/>
            <a:chExt cx="2815837" cy="830997"/>
          </a:xfrm>
        </p:grpSpPr>
        <p:sp>
          <p:nvSpPr>
            <p:cNvPr id="64" name="文本框 63"/>
            <p:cNvSpPr txBox="1"/>
            <p:nvPr/>
          </p:nvSpPr>
          <p:spPr>
            <a:xfrm>
              <a:off x="3730839" y="912299"/>
              <a:ext cx="621661" cy="830997"/>
            </a:xfrm>
            <a:prstGeom prst="rect">
              <a:avLst/>
            </a:prstGeom>
            <a:noFill/>
          </p:spPr>
          <p:txBody>
            <a:bodyPr wrap="none" rtlCol="0">
              <a:spAutoFit/>
            </a:bodyPr>
            <a:lstStyle/>
            <a:p>
              <a:r>
                <a:rPr lang="en-US" altLang="zh-CN" sz="4800" dirty="0">
                  <a:solidFill>
                    <a:schemeClr val="bg1"/>
                  </a:solidFill>
                  <a:latin typeface="Impact" panose="020B0806030902050204" pitchFamily="34" charset="0"/>
                  <a:ea typeface="微软雅黑" panose="020B0503020204020204" pitchFamily="34" charset="-122"/>
                </a:rPr>
                <a:t>01</a:t>
              </a:r>
              <a:endParaRPr lang="zh-CN" altLang="en-US" sz="4800" dirty="0">
                <a:solidFill>
                  <a:schemeClr val="bg1"/>
                </a:solidFill>
                <a:latin typeface="Impact" panose="020B0806030902050204" pitchFamily="34" charset="0"/>
                <a:ea typeface="微软雅黑" panose="020B0503020204020204" pitchFamily="34" charset="-122"/>
              </a:endParaRPr>
            </a:p>
          </p:txBody>
        </p:sp>
        <p:sp>
          <p:nvSpPr>
            <p:cNvPr id="65" name="文本框 64"/>
            <p:cNvSpPr txBox="1"/>
            <p:nvPr/>
          </p:nvSpPr>
          <p:spPr>
            <a:xfrm>
              <a:off x="4499992" y="981420"/>
              <a:ext cx="2046684" cy="534035"/>
            </a:xfrm>
            <a:prstGeom prst="rect">
              <a:avLst/>
            </a:prstGeom>
            <a:noFill/>
          </p:spPr>
          <p:txBody>
            <a:bodyPr wrap="square">
              <a:spAutoFit/>
            </a:bodyPr>
            <a:lstStyle/>
            <a:p>
              <a:pPr>
                <a:lnSpc>
                  <a:spcPct val="120000"/>
                </a:lnSpc>
              </a:pPr>
              <a:r>
                <a:rPr lang="zh-CN" altLang="en-US" sz="2400" b="1" dirty="0">
                  <a:solidFill>
                    <a:schemeClr val="bg1"/>
                  </a:solidFill>
                  <a:cs typeface="+mn-ea"/>
                  <a:sym typeface="+mn-lt"/>
                </a:rPr>
                <a:t>项目简介</a:t>
              </a:r>
            </a:p>
          </p:txBody>
        </p:sp>
        <p:cxnSp>
          <p:nvCxnSpPr>
            <p:cNvPr id="67" name="直接连接符 66"/>
            <p:cNvCxnSpPr/>
            <p:nvPr/>
          </p:nvCxnSpPr>
          <p:spPr>
            <a:xfrm>
              <a:off x="4436345" y="1105281"/>
              <a:ext cx="0" cy="445034"/>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973740" y="2543309"/>
            <a:ext cx="3392278" cy="830997"/>
            <a:chOff x="3730839" y="912299"/>
            <a:chExt cx="2815837" cy="830997"/>
          </a:xfrm>
        </p:grpSpPr>
        <p:sp>
          <p:nvSpPr>
            <p:cNvPr id="69" name="文本框 68"/>
            <p:cNvSpPr txBox="1"/>
            <p:nvPr/>
          </p:nvSpPr>
          <p:spPr>
            <a:xfrm>
              <a:off x="3730839" y="912299"/>
              <a:ext cx="684200" cy="830997"/>
            </a:xfrm>
            <a:prstGeom prst="rect">
              <a:avLst/>
            </a:prstGeom>
            <a:noFill/>
          </p:spPr>
          <p:txBody>
            <a:bodyPr wrap="none" rtlCol="0">
              <a:spAutoFit/>
            </a:bodyPr>
            <a:lstStyle/>
            <a:p>
              <a:r>
                <a:rPr lang="en-US" altLang="zh-CN" sz="4800" dirty="0">
                  <a:solidFill>
                    <a:schemeClr val="bg1"/>
                  </a:solidFill>
                  <a:latin typeface="Impact" panose="020B0806030902050204" pitchFamily="34" charset="0"/>
                  <a:ea typeface="微软雅黑" panose="020B0503020204020204" pitchFamily="34" charset="-122"/>
                </a:rPr>
                <a:t>02</a:t>
              </a:r>
              <a:endParaRPr lang="zh-CN" altLang="en-US" sz="4800" dirty="0">
                <a:solidFill>
                  <a:schemeClr val="bg1"/>
                </a:solidFill>
                <a:latin typeface="Impact" panose="020B0806030902050204" pitchFamily="34" charset="0"/>
                <a:ea typeface="微软雅黑" panose="020B0503020204020204" pitchFamily="34" charset="-122"/>
              </a:endParaRPr>
            </a:p>
          </p:txBody>
        </p:sp>
        <p:sp>
          <p:nvSpPr>
            <p:cNvPr id="70" name="文本框 69"/>
            <p:cNvSpPr txBox="1"/>
            <p:nvPr/>
          </p:nvSpPr>
          <p:spPr>
            <a:xfrm>
              <a:off x="4499992" y="981420"/>
              <a:ext cx="2046684" cy="534035"/>
            </a:xfrm>
            <a:prstGeom prst="rect">
              <a:avLst/>
            </a:prstGeom>
            <a:noFill/>
          </p:spPr>
          <p:txBody>
            <a:bodyPr wrap="square">
              <a:spAutoFit/>
            </a:bodyPr>
            <a:lstStyle/>
            <a:p>
              <a:pPr>
                <a:lnSpc>
                  <a:spcPct val="120000"/>
                </a:lnSpc>
              </a:pPr>
              <a:r>
                <a:rPr lang="zh-CN" altLang="en-US" sz="2400" b="1" dirty="0">
                  <a:solidFill>
                    <a:schemeClr val="bg1"/>
                  </a:solidFill>
                  <a:cs typeface="+mn-ea"/>
                  <a:sym typeface="+mn-lt"/>
                </a:rPr>
                <a:t>软件部分实现</a:t>
              </a:r>
            </a:p>
          </p:txBody>
        </p:sp>
        <p:cxnSp>
          <p:nvCxnSpPr>
            <p:cNvPr id="72" name="直接连接符 71"/>
            <p:cNvCxnSpPr/>
            <p:nvPr/>
          </p:nvCxnSpPr>
          <p:spPr>
            <a:xfrm>
              <a:off x="4436345" y="1105281"/>
              <a:ext cx="0" cy="445034"/>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5973740" y="3594813"/>
            <a:ext cx="3392278" cy="830997"/>
            <a:chOff x="3730839" y="912299"/>
            <a:chExt cx="2815837" cy="830997"/>
          </a:xfrm>
        </p:grpSpPr>
        <p:sp>
          <p:nvSpPr>
            <p:cNvPr id="74" name="文本框 73"/>
            <p:cNvSpPr txBox="1"/>
            <p:nvPr/>
          </p:nvSpPr>
          <p:spPr>
            <a:xfrm>
              <a:off x="3730839" y="912299"/>
              <a:ext cx="698836" cy="830997"/>
            </a:xfrm>
            <a:prstGeom prst="rect">
              <a:avLst/>
            </a:prstGeom>
            <a:noFill/>
          </p:spPr>
          <p:txBody>
            <a:bodyPr wrap="none" rtlCol="0">
              <a:spAutoFit/>
            </a:bodyPr>
            <a:lstStyle/>
            <a:p>
              <a:r>
                <a:rPr lang="en-US" altLang="zh-CN" sz="4800" dirty="0">
                  <a:solidFill>
                    <a:schemeClr val="bg1"/>
                  </a:solidFill>
                  <a:latin typeface="Impact" panose="020B0806030902050204" pitchFamily="34" charset="0"/>
                  <a:ea typeface="微软雅黑" panose="020B0503020204020204" pitchFamily="34" charset="-122"/>
                </a:rPr>
                <a:t>03</a:t>
              </a:r>
              <a:endParaRPr lang="zh-CN" altLang="en-US" sz="4800" dirty="0">
                <a:solidFill>
                  <a:schemeClr val="bg1"/>
                </a:solidFill>
                <a:latin typeface="Impact" panose="020B0806030902050204" pitchFamily="34" charset="0"/>
                <a:ea typeface="微软雅黑" panose="020B0503020204020204" pitchFamily="34" charset="-122"/>
              </a:endParaRPr>
            </a:p>
          </p:txBody>
        </p:sp>
        <p:sp>
          <p:nvSpPr>
            <p:cNvPr id="75" name="文本框 74"/>
            <p:cNvSpPr txBox="1"/>
            <p:nvPr/>
          </p:nvSpPr>
          <p:spPr>
            <a:xfrm>
              <a:off x="4499992" y="981420"/>
              <a:ext cx="2046684" cy="534035"/>
            </a:xfrm>
            <a:prstGeom prst="rect">
              <a:avLst/>
            </a:prstGeom>
            <a:noFill/>
          </p:spPr>
          <p:txBody>
            <a:bodyPr wrap="square">
              <a:spAutoFit/>
            </a:bodyPr>
            <a:lstStyle/>
            <a:p>
              <a:pPr>
                <a:lnSpc>
                  <a:spcPct val="120000"/>
                </a:lnSpc>
              </a:pPr>
              <a:r>
                <a:rPr lang="zh-CN" altLang="en-US" sz="2400" b="1" dirty="0">
                  <a:solidFill>
                    <a:schemeClr val="bg1"/>
                  </a:solidFill>
                  <a:cs typeface="+mn-ea"/>
                  <a:sym typeface="+mn-lt"/>
                </a:rPr>
                <a:t>硬件部分实现</a:t>
              </a:r>
            </a:p>
          </p:txBody>
        </p:sp>
        <p:cxnSp>
          <p:nvCxnSpPr>
            <p:cNvPr id="77" name="直接连接符 76"/>
            <p:cNvCxnSpPr/>
            <p:nvPr/>
          </p:nvCxnSpPr>
          <p:spPr>
            <a:xfrm>
              <a:off x="4436345" y="1105281"/>
              <a:ext cx="0" cy="445034"/>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5973740" y="4646317"/>
            <a:ext cx="3392278" cy="830997"/>
            <a:chOff x="3730839" y="912299"/>
            <a:chExt cx="2815837" cy="830997"/>
          </a:xfrm>
        </p:grpSpPr>
        <p:sp>
          <p:nvSpPr>
            <p:cNvPr id="79" name="文本框 78"/>
            <p:cNvSpPr txBox="1"/>
            <p:nvPr/>
          </p:nvSpPr>
          <p:spPr>
            <a:xfrm>
              <a:off x="3730839" y="912299"/>
              <a:ext cx="682868" cy="830997"/>
            </a:xfrm>
            <a:prstGeom prst="rect">
              <a:avLst/>
            </a:prstGeom>
            <a:noFill/>
          </p:spPr>
          <p:txBody>
            <a:bodyPr wrap="none" rtlCol="0">
              <a:spAutoFit/>
            </a:bodyPr>
            <a:lstStyle/>
            <a:p>
              <a:r>
                <a:rPr lang="en-US" altLang="zh-CN" sz="4800" dirty="0">
                  <a:solidFill>
                    <a:schemeClr val="bg1"/>
                  </a:solidFill>
                  <a:latin typeface="Impact" panose="020B0806030902050204" pitchFamily="34" charset="0"/>
                  <a:ea typeface="微软雅黑" panose="020B0503020204020204" pitchFamily="34" charset="-122"/>
                </a:rPr>
                <a:t>04</a:t>
              </a:r>
              <a:endParaRPr lang="zh-CN" altLang="en-US" sz="4800" dirty="0">
                <a:solidFill>
                  <a:schemeClr val="bg1"/>
                </a:solidFill>
                <a:latin typeface="Impact" panose="020B0806030902050204" pitchFamily="34" charset="0"/>
                <a:ea typeface="微软雅黑" panose="020B0503020204020204" pitchFamily="34" charset="-122"/>
              </a:endParaRPr>
            </a:p>
          </p:txBody>
        </p:sp>
        <p:sp>
          <p:nvSpPr>
            <p:cNvPr id="80" name="文本框 79"/>
            <p:cNvSpPr txBox="1"/>
            <p:nvPr/>
          </p:nvSpPr>
          <p:spPr>
            <a:xfrm>
              <a:off x="4499992" y="981420"/>
              <a:ext cx="2046684" cy="534035"/>
            </a:xfrm>
            <a:prstGeom prst="rect">
              <a:avLst/>
            </a:prstGeom>
            <a:noFill/>
          </p:spPr>
          <p:txBody>
            <a:bodyPr wrap="square">
              <a:spAutoFit/>
            </a:bodyPr>
            <a:lstStyle/>
            <a:p>
              <a:pPr>
                <a:lnSpc>
                  <a:spcPct val="120000"/>
                </a:lnSpc>
              </a:pPr>
              <a:r>
                <a:rPr lang="zh-CN" altLang="en-US" sz="2400" b="1" dirty="0">
                  <a:solidFill>
                    <a:schemeClr val="bg1"/>
                  </a:solidFill>
                  <a:cs typeface="+mn-ea"/>
                  <a:sym typeface="+mn-lt"/>
                </a:rPr>
                <a:t>项目展示</a:t>
              </a:r>
            </a:p>
          </p:txBody>
        </p:sp>
        <p:cxnSp>
          <p:nvCxnSpPr>
            <p:cNvPr id="82" name="直接连接符 81"/>
            <p:cNvCxnSpPr/>
            <p:nvPr/>
          </p:nvCxnSpPr>
          <p:spPr>
            <a:xfrm>
              <a:off x="4436345" y="1105281"/>
              <a:ext cx="0" cy="445034"/>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1084935" y="2227934"/>
            <a:ext cx="2402133" cy="2402133"/>
            <a:chOff x="1084935" y="2227934"/>
            <a:chExt cx="2402133" cy="2402133"/>
          </a:xfrm>
        </p:grpSpPr>
        <p:sp>
          <p:nvSpPr>
            <p:cNvPr id="83" name="椭圆 82"/>
            <p:cNvSpPr/>
            <p:nvPr/>
          </p:nvSpPr>
          <p:spPr>
            <a:xfrm>
              <a:off x="1084935" y="2227934"/>
              <a:ext cx="2402133" cy="240213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1328866" y="2721024"/>
              <a:ext cx="1914271" cy="1015663"/>
            </a:xfrm>
            <a:prstGeom prst="rect">
              <a:avLst/>
            </a:prstGeom>
            <a:noFill/>
          </p:spPr>
          <p:txBody>
            <a:bodyPr wrap="square" rtlCol="0">
              <a:spAutoFit/>
            </a:bodyPr>
            <a:lstStyle/>
            <a:p>
              <a:pPr algn="dist"/>
              <a:r>
                <a:rPr lang="zh-CN" altLang="en-US" sz="6000" b="1" dirty="0">
                  <a:solidFill>
                    <a:schemeClr val="bg1"/>
                  </a:solidFill>
                </a:rPr>
                <a:t>目录</a:t>
              </a:r>
            </a:p>
          </p:txBody>
        </p:sp>
        <p:sp>
          <p:nvSpPr>
            <p:cNvPr id="85" name="文本框 84"/>
            <p:cNvSpPr txBox="1"/>
            <p:nvPr/>
          </p:nvSpPr>
          <p:spPr>
            <a:xfrm>
              <a:off x="1419590" y="3682079"/>
              <a:ext cx="1732822" cy="461665"/>
            </a:xfrm>
            <a:prstGeom prst="rect">
              <a:avLst/>
            </a:prstGeom>
            <a:noFill/>
          </p:spPr>
          <p:txBody>
            <a:bodyPr wrap="square" rtlCol="0">
              <a:spAutoFit/>
            </a:bodyPr>
            <a:lstStyle/>
            <a:p>
              <a:pPr algn="dist"/>
              <a:r>
                <a:rPr lang="en-US" altLang="zh-CN" sz="2400" dirty="0">
                  <a:solidFill>
                    <a:schemeClr val="bg1"/>
                  </a:solidFill>
                </a:rPr>
                <a:t>CONTENT</a:t>
              </a:r>
              <a:endParaRPr lang="zh-CN" altLang="en-US" sz="2400"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childTnLst>
                              </p:cTn>
                            </p:par>
                            <p:par>
                              <p:cTn id="14" fill="hold">
                                <p:stCondLst>
                                  <p:cond delay="1000"/>
                                </p:stCondLst>
                                <p:childTnLst>
                                  <p:par>
                                    <p:cTn id="15" presetID="2" presetClass="entr" presetSubtype="2" fill="hold" nodeType="afterEffect" p14:presetBounceEnd="40000">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14:bounceEnd="40000">
                                          <p:cBhvr additive="base">
                                            <p:cTn id="17" dur="500" fill="hold"/>
                                            <p:tgtEl>
                                              <p:spTgt spid="63"/>
                                            </p:tgtEl>
                                            <p:attrNameLst>
                                              <p:attrName>ppt_x</p:attrName>
                                            </p:attrNameLst>
                                          </p:cBhvr>
                                          <p:tavLst>
                                            <p:tav tm="0">
                                              <p:val>
                                                <p:strVal val="1+#ppt_w/2"/>
                                              </p:val>
                                            </p:tav>
                                            <p:tav tm="100000">
                                              <p:val>
                                                <p:strVal val="#ppt_x"/>
                                              </p:val>
                                            </p:tav>
                                          </p:tavLst>
                                        </p:anim>
                                        <p:anim calcmode="lin" valueType="num" p14:bounceEnd="40000">
                                          <p:cBhvr additive="base">
                                            <p:cTn id="18" dur="500" fill="hold"/>
                                            <p:tgtEl>
                                              <p:spTgt spid="6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14:presetBounceEnd="40000">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14:bounceEnd="40000">
                                          <p:cBhvr additive="base">
                                            <p:cTn id="22" dur="500" fill="hold"/>
                                            <p:tgtEl>
                                              <p:spTgt spid="68"/>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6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14:presetBounceEnd="40000">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14:bounceEnd="40000">
                                          <p:cBhvr additive="base">
                                            <p:cTn id="27" dur="500" fill="hold"/>
                                            <p:tgtEl>
                                              <p:spTgt spid="73"/>
                                            </p:tgtEl>
                                            <p:attrNameLst>
                                              <p:attrName>ppt_x</p:attrName>
                                            </p:attrNameLst>
                                          </p:cBhvr>
                                          <p:tavLst>
                                            <p:tav tm="0">
                                              <p:val>
                                                <p:strVal val="1+#ppt_w/2"/>
                                              </p:val>
                                            </p:tav>
                                            <p:tav tm="100000">
                                              <p:val>
                                                <p:strVal val="#ppt_x"/>
                                              </p:val>
                                            </p:tav>
                                          </p:tavLst>
                                        </p:anim>
                                        <p:anim calcmode="lin" valueType="num" p14:bounceEnd="40000">
                                          <p:cBhvr additive="base">
                                            <p:cTn id="28" dur="500" fill="hold"/>
                                            <p:tgtEl>
                                              <p:spTgt spid="7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14:presetBounceEnd="40000">
                                      <p:stCondLst>
                                        <p:cond delay="0"/>
                                      </p:stCondLst>
                                      <p:childTnLst>
                                        <p:set>
                                          <p:cBhvr>
                                            <p:cTn id="31" dur="1" fill="hold">
                                              <p:stCondLst>
                                                <p:cond delay="0"/>
                                              </p:stCondLst>
                                            </p:cTn>
                                            <p:tgtEl>
                                              <p:spTgt spid="78"/>
                                            </p:tgtEl>
                                            <p:attrNameLst>
                                              <p:attrName>style.visibility</p:attrName>
                                            </p:attrNameLst>
                                          </p:cBhvr>
                                          <p:to>
                                            <p:strVal val="visible"/>
                                          </p:to>
                                        </p:set>
                                        <p:anim calcmode="lin" valueType="num" p14:bounceEnd="40000">
                                          <p:cBhvr additive="base">
                                            <p:cTn id="32" dur="500" fill="hold"/>
                                            <p:tgtEl>
                                              <p:spTgt spid="78"/>
                                            </p:tgtEl>
                                            <p:attrNameLst>
                                              <p:attrName>ppt_x</p:attrName>
                                            </p:attrNameLst>
                                          </p:cBhvr>
                                          <p:tavLst>
                                            <p:tav tm="0">
                                              <p:val>
                                                <p:strVal val="1+#ppt_w/2"/>
                                              </p:val>
                                            </p:tav>
                                            <p:tav tm="100000">
                                              <p:val>
                                                <p:strVal val="#ppt_x"/>
                                              </p:val>
                                            </p:tav>
                                          </p:tavLst>
                                        </p:anim>
                                        <p:anim calcmode="lin" valueType="num" p14:bounceEnd="40000">
                                          <p:cBhvr additive="base">
                                            <p:cTn id="33"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1+#ppt_w/2"/>
                                              </p:val>
                                            </p:tav>
                                            <p:tav tm="100000">
                                              <p:val>
                                                <p:strVal val="#ppt_x"/>
                                              </p:val>
                                            </p:tav>
                                          </p:tavLst>
                                        </p:anim>
                                        <p:anim calcmode="lin" valueType="num">
                                          <p:cBhvr additive="base">
                                            <p:cTn id="18" dur="500" fill="hold"/>
                                            <p:tgtEl>
                                              <p:spTgt spid="6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500" fill="hold"/>
                                            <p:tgtEl>
                                              <p:spTgt spid="68"/>
                                            </p:tgtEl>
                                            <p:attrNameLst>
                                              <p:attrName>ppt_x</p:attrName>
                                            </p:attrNameLst>
                                          </p:cBhvr>
                                          <p:tavLst>
                                            <p:tav tm="0">
                                              <p:val>
                                                <p:strVal val="1+#ppt_w/2"/>
                                              </p:val>
                                            </p:tav>
                                            <p:tav tm="100000">
                                              <p:val>
                                                <p:strVal val="#ppt_x"/>
                                              </p:val>
                                            </p:tav>
                                          </p:tavLst>
                                        </p:anim>
                                        <p:anim calcmode="lin" valueType="num">
                                          <p:cBhvr additive="base">
                                            <p:cTn id="23" dur="500" fill="hold"/>
                                            <p:tgtEl>
                                              <p:spTgt spid="6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additive="base">
                                            <p:cTn id="27" dur="500" fill="hold"/>
                                            <p:tgtEl>
                                              <p:spTgt spid="73"/>
                                            </p:tgtEl>
                                            <p:attrNameLst>
                                              <p:attrName>ppt_x</p:attrName>
                                            </p:attrNameLst>
                                          </p:cBhvr>
                                          <p:tavLst>
                                            <p:tav tm="0">
                                              <p:val>
                                                <p:strVal val="1+#ppt_w/2"/>
                                              </p:val>
                                            </p:tav>
                                            <p:tav tm="100000">
                                              <p:val>
                                                <p:strVal val="#ppt_x"/>
                                              </p:val>
                                            </p:tav>
                                          </p:tavLst>
                                        </p:anim>
                                        <p:anim calcmode="lin" valueType="num">
                                          <p:cBhvr additive="base">
                                            <p:cTn id="28" dur="500" fill="hold"/>
                                            <p:tgtEl>
                                              <p:spTgt spid="7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78"/>
                                            </p:tgtEl>
                                            <p:attrNameLst>
                                              <p:attrName>style.visibility</p:attrName>
                                            </p:attrNameLst>
                                          </p:cBhvr>
                                          <p:to>
                                            <p:strVal val="visible"/>
                                          </p:to>
                                        </p:set>
                                        <p:anim calcmode="lin" valueType="num">
                                          <p:cBhvr additive="base">
                                            <p:cTn id="32" dur="500" fill="hold"/>
                                            <p:tgtEl>
                                              <p:spTgt spid="78"/>
                                            </p:tgtEl>
                                            <p:attrNameLst>
                                              <p:attrName>ppt_x</p:attrName>
                                            </p:attrNameLst>
                                          </p:cBhvr>
                                          <p:tavLst>
                                            <p:tav tm="0">
                                              <p:val>
                                                <p:strVal val="1+#ppt_w/2"/>
                                              </p:val>
                                            </p:tav>
                                            <p:tav tm="100000">
                                              <p:val>
                                                <p:strVal val="#ppt_x"/>
                                              </p:val>
                                            </p:tav>
                                          </p:tavLst>
                                        </p:anim>
                                        <p:anim calcmode="lin" valueType="num">
                                          <p:cBhvr additive="base">
                                            <p:cTn id="33"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矩形 1"/>
          <p:cNvSpPr/>
          <p:nvPr/>
        </p:nvSpPr>
        <p:spPr>
          <a:xfrm>
            <a:off x="1106994" y="1303774"/>
            <a:ext cx="9978013" cy="4250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p:cNvSpPr/>
          <p:nvPr/>
        </p:nvSpPr>
        <p:spPr>
          <a:xfrm>
            <a:off x="5026025" y="1772435"/>
            <a:ext cx="2139950" cy="59364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PART 01</a:t>
            </a:r>
            <a:endParaRPr lang="zh-CN" altLang="en-US" sz="3200" b="1" dirty="0"/>
          </a:p>
        </p:txBody>
      </p:sp>
      <p:sp>
        <p:nvSpPr>
          <p:cNvPr id="29" name="文本框 28"/>
          <p:cNvSpPr txBox="1"/>
          <p:nvPr/>
        </p:nvSpPr>
        <p:spPr>
          <a:xfrm>
            <a:off x="3279407" y="2796496"/>
            <a:ext cx="5633185" cy="1014730"/>
          </a:xfrm>
          <a:prstGeom prst="rect">
            <a:avLst/>
          </a:prstGeom>
          <a:noFill/>
        </p:spPr>
        <p:txBody>
          <a:bodyPr wrap="square">
            <a:spAutoFit/>
          </a:bodyPr>
          <a:lstStyle/>
          <a:p>
            <a:pPr algn="dist"/>
            <a:r>
              <a:rPr lang="zh-CN" altLang="en-US" sz="6000" b="1" dirty="0">
                <a:solidFill>
                  <a:schemeClr val="tx1">
                    <a:lumMod val="75000"/>
                    <a:lumOff val="25000"/>
                  </a:schemeClr>
                </a:solidFill>
                <a:cs typeface="+mn-ea"/>
                <a:sym typeface="+mn-lt"/>
              </a:rPr>
              <a:t>项目简介</a:t>
            </a:r>
          </a:p>
        </p:txBody>
      </p:sp>
      <p:cxnSp>
        <p:nvCxnSpPr>
          <p:cNvPr id="31" name="直接连接符 30"/>
          <p:cNvCxnSpPr/>
          <p:nvPr/>
        </p:nvCxnSpPr>
        <p:spPr>
          <a:xfrm>
            <a:off x="5210476" y="4957010"/>
            <a:ext cx="1771048" cy="0"/>
          </a:xfrm>
          <a:prstGeom prst="line">
            <a:avLst/>
          </a:prstGeom>
          <a:ln w="25400" cap="rnd">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anim calcmode="lin" valueType="num">
                                      <p:cBhvr>
                                        <p:cTn id="13"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29"/>
                                        </p:tgtEl>
                                      </p:cBhvr>
                                    </p:animEffect>
                                  </p:childTnLst>
                                </p:cTn>
                              </p:par>
                            </p:childTnLst>
                          </p:cTn>
                        </p:par>
                        <p:par>
                          <p:cTn id="16" fill="hold">
                            <p:stCondLst>
                              <p:cond delay="1149"/>
                            </p:stCondLst>
                            <p:childTnLst>
                              <p:par>
                                <p:cTn id="17" presetID="16" presetClass="entr" presetSubtype="2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nvGrpSpPr>
        <p:grpSpPr>
          <a:xfrm>
            <a:off x="1140325" y="2027382"/>
            <a:ext cx="2136454" cy="3647814"/>
            <a:chOff x="1140325" y="2027382"/>
            <a:chExt cx="2136454" cy="3647814"/>
          </a:xfrm>
        </p:grpSpPr>
        <p:grpSp>
          <p:nvGrpSpPr>
            <p:cNvPr id="7" name="组合 6"/>
            <p:cNvGrpSpPr/>
            <p:nvPr/>
          </p:nvGrpSpPr>
          <p:grpSpPr>
            <a:xfrm>
              <a:off x="1175324" y="2027382"/>
              <a:ext cx="2101455" cy="3647814"/>
              <a:chOff x="646029" y="1442076"/>
              <a:chExt cx="2101455" cy="3647814"/>
            </a:xfrm>
          </p:grpSpPr>
          <p:sp>
            <p:nvSpPr>
              <p:cNvPr id="10" name="Rectangle 3"/>
              <p:cNvSpPr/>
              <p:nvPr/>
            </p:nvSpPr>
            <p:spPr>
              <a:xfrm>
                <a:off x="646029" y="1442076"/>
                <a:ext cx="2101455" cy="3647814"/>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1" name="Rectangle 13"/>
              <p:cNvSpPr/>
              <p:nvPr/>
            </p:nvSpPr>
            <p:spPr>
              <a:xfrm>
                <a:off x="646029" y="2215212"/>
                <a:ext cx="2101455" cy="609577"/>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cs typeface="+mn-ea"/>
                  <a:sym typeface="+mn-lt"/>
                </a:endParaRPr>
              </a:p>
            </p:txBody>
          </p:sp>
          <p:grpSp>
            <p:nvGrpSpPr>
              <p:cNvPr id="22" name="Group 49"/>
              <p:cNvGrpSpPr/>
              <p:nvPr/>
            </p:nvGrpSpPr>
            <p:grpSpPr>
              <a:xfrm>
                <a:off x="1553519" y="1725136"/>
                <a:ext cx="286475" cy="318305"/>
                <a:chOff x="8747125" y="1924050"/>
                <a:chExt cx="257176" cy="285750"/>
              </a:xfrm>
              <a:solidFill>
                <a:srgbClr val="FFC000"/>
              </a:solidFill>
            </p:grpSpPr>
            <p:sp>
              <p:nvSpPr>
                <p:cNvPr id="23" name="Freeform 413"/>
                <p:cNvSpPr>
                  <a:spLocks noEditPoints="1"/>
                </p:cNvSpPr>
                <p:nvPr/>
              </p:nvSpPr>
              <p:spPr bwMode="auto">
                <a:xfrm>
                  <a:off x="8747125" y="1924050"/>
                  <a:ext cx="55563" cy="285750"/>
                </a:xfrm>
                <a:custGeom>
                  <a:avLst/>
                  <a:gdLst>
                    <a:gd name="T0" fmla="*/ 78 w 179"/>
                    <a:gd name="T1" fmla="*/ 869 h 899"/>
                    <a:gd name="T2" fmla="*/ 61 w 179"/>
                    <a:gd name="T3" fmla="*/ 862 h 899"/>
                    <a:gd name="T4" fmla="*/ 47 w 179"/>
                    <a:gd name="T5" fmla="*/ 852 h 899"/>
                    <a:gd name="T6" fmla="*/ 37 w 179"/>
                    <a:gd name="T7" fmla="*/ 839 h 899"/>
                    <a:gd name="T8" fmla="*/ 31 w 179"/>
                    <a:gd name="T9" fmla="*/ 822 h 899"/>
                    <a:gd name="T10" fmla="*/ 30 w 179"/>
                    <a:gd name="T11" fmla="*/ 720 h 899"/>
                    <a:gd name="T12" fmla="*/ 150 w 179"/>
                    <a:gd name="T13" fmla="*/ 816 h 899"/>
                    <a:gd name="T14" fmla="*/ 145 w 179"/>
                    <a:gd name="T15" fmla="*/ 833 h 899"/>
                    <a:gd name="T16" fmla="*/ 136 w 179"/>
                    <a:gd name="T17" fmla="*/ 848 h 899"/>
                    <a:gd name="T18" fmla="*/ 124 w 179"/>
                    <a:gd name="T19" fmla="*/ 859 h 899"/>
                    <a:gd name="T20" fmla="*/ 108 w 179"/>
                    <a:gd name="T21" fmla="*/ 867 h 899"/>
                    <a:gd name="T22" fmla="*/ 90 w 179"/>
                    <a:gd name="T23" fmla="*/ 870 h 899"/>
                    <a:gd name="T24" fmla="*/ 150 w 179"/>
                    <a:gd name="T25" fmla="*/ 690 h 899"/>
                    <a:gd name="T26" fmla="*/ 90 w 179"/>
                    <a:gd name="T27" fmla="*/ 300 h 899"/>
                    <a:gd name="T28" fmla="*/ 114 w 179"/>
                    <a:gd name="T29" fmla="*/ 296 h 899"/>
                    <a:gd name="T30" fmla="*/ 137 w 179"/>
                    <a:gd name="T31" fmla="*/ 286 h 899"/>
                    <a:gd name="T32" fmla="*/ 150 w 179"/>
                    <a:gd name="T33" fmla="*/ 599 h 899"/>
                    <a:gd name="T34" fmla="*/ 36 w 179"/>
                    <a:gd name="T35" fmla="*/ 282 h 899"/>
                    <a:gd name="T36" fmla="*/ 58 w 179"/>
                    <a:gd name="T37" fmla="*/ 294 h 899"/>
                    <a:gd name="T38" fmla="*/ 81 w 179"/>
                    <a:gd name="T39" fmla="*/ 299 h 899"/>
                    <a:gd name="T40" fmla="*/ 161 w 179"/>
                    <a:gd name="T41" fmla="*/ 0 h 899"/>
                    <a:gd name="T42" fmla="*/ 154 w 179"/>
                    <a:gd name="T43" fmla="*/ 4 h 899"/>
                    <a:gd name="T44" fmla="*/ 151 w 179"/>
                    <a:gd name="T45" fmla="*/ 12 h 899"/>
                    <a:gd name="T46" fmla="*/ 150 w 179"/>
                    <a:gd name="T47" fmla="*/ 216 h 899"/>
                    <a:gd name="T48" fmla="*/ 145 w 179"/>
                    <a:gd name="T49" fmla="*/ 233 h 899"/>
                    <a:gd name="T50" fmla="*/ 136 w 179"/>
                    <a:gd name="T51" fmla="*/ 248 h 899"/>
                    <a:gd name="T52" fmla="*/ 124 w 179"/>
                    <a:gd name="T53" fmla="*/ 260 h 899"/>
                    <a:gd name="T54" fmla="*/ 108 w 179"/>
                    <a:gd name="T55" fmla="*/ 267 h 899"/>
                    <a:gd name="T56" fmla="*/ 90 w 179"/>
                    <a:gd name="T57" fmla="*/ 270 h 899"/>
                    <a:gd name="T58" fmla="*/ 72 w 179"/>
                    <a:gd name="T59" fmla="*/ 267 h 899"/>
                    <a:gd name="T60" fmla="*/ 57 w 179"/>
                    <a:gd name="T61" fmla="*/ 260 h 899"/>
                    <a:gd name="T62" fmla="*/ 44 w 179"/>
                    <a:gd name="T63" fmla="*/ 248 h 899"/>
                    <a:gd name="T64" fmla="*/ 34 w 179"/>
                    <a:gd name="T65" fmla="*/ 233 h 899"/>
                    <a:gd name="T66" fmla="*/ 30 w 179"/>
                    <a:gd name="T67" fmla="*/ 216 h 899"/>
                    <a:gd name="T68" fmla="*/ 30 w 179"/>
                    <a:gd name="T69" fmla="*/ 12 h 899"/>
                    <a:gd name="T70" fmla="*/ 26 w 179"/>
                    <a:gd name="T71" fmla="*/ 4 h 899"/>
                    <a:gd name="T72" fmla="*/ 18 w 179"/>
                    <a:gd name="T73" fmla="*/ 0 h 899"/>
                    <a:gd name="T74" fmla="*/ 9 w 179"/>
                    <a:gd name="T75" fmla="*/ 1 h 899"/>
                    <a:gd name="T76" fmla="*/ 2 w 179"/>
                    <a:gd name="T77" fmla="*/ 6 h 899"/>
                    <a:gd name="T78" fmla="*/ 0 w 179"/>
                    <a:gd name="T79" fmla="*/ 15 h 899"/>
                    <a:gd name="T80" fmla="*/ 2 w 179"/>
                    <a:gd name="T81" fmla="*/ 828 h 899"/>
                    <a:gd name="T82" fmla="*/ 11 w 179"/>
                    <a:gd name="T83" fmla="*/ 852 h 899"/>
                    <a:gd name="T84" fmla="*/ 27 w 179"/>
                    <a:gd name="T85" fmla="*/ 873 h 899"/>
                    <a:gd name="T86" fmla="*/ 47 w 179"/>
                    <a:gd name="T87" fmla="*/ 889 h 899"/>
                    <a:gd name="T88" fmla="*/ 72 w 179"/>
                    <a:gd name="T89" fmla="*/ 897 h 899"/>
                    <a:gd name="T90" fmla="*/ 99 w 179"/>
                    <a:gd name="T91" fmla="*/ 899 h 899"/>
                    <a:gd name="T92" fmla="*/ 125 w 179"/>
                    <a:gd name="T93" fmla="*/ 893 h 899"/>
                    <a:gd name="T94" fmla="*/ 147 w 179"/>
                    <a:gd name="T95" fmla="*/ 879 h 899"/>
                    <a:gd name="T96" fmla="*/ 165 w 179"/>
                    <a:gd name="T97" fmla="*/ 860 h 899"/>
                    <a:gd name="T98" fmla="*/ 176 w 179"/>
                    <a:gd name="T99" fmla="*/ 836 h 899"/>
                    <a:gd name="T100" fmla="*/ 179 w 179"/>
                    <a:gd name="T101" fmla="*/ 810 h 899"/>
                    <a:gd name="T102" fmla="*/ 178 w 179"/>
                    <a:gd name="T103" fmla="*/ 10 h 899"/>
                    <a:gd name="T104" fmla="*/ 173 w 179"/>
                    <a:gd name="T105" fmla="*/ 2 h 899"/>
                    <a:gd name="T106" fmla="*/ 165 w 179"/>
                    <a:gd name="T107"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 h="899">
                      <a:moveTo>
                        <a:pt x="90" y="870"/>
                      </a:moveTo>
                      <a:lnTo>
                        <a:pt x="83" y="870"/>
                      </a:lnTo>
                      <a:lnTo>
                        <a:pt x="78" y="869"/>
                      </a:lnTo>
                      <a:lnTo>
                        <a:pt x="72" y="866"/>
                      </a:lnTo>
                      <a:lnTo>
                        <a:pt x="66" y="865"/>
                      </a:lnTo>
                      <a:lnTo>
                        <a:pt x="61" y="862"/>
                      </a:lnTo>
                      <a:lnTo>
                        <a:pt x="57" y="859"/>
                      </a:lnTo>
                      <a:lnTo>
                        <a:pt x="51" y="856"/>
                      </a:lnTo>
                      <a:lnTo>
                        <a:pt x="47" y="852"/>
                      </a:lnTo>
                      <a:lnTo>
                        <a:pt x="44" y="848"/>
                      </a:lnTo>
                      <a:lnTo>
                        <a:pt x="41" y="843"/>
                      </a:lnTo>
                      <a:lnTo>
                        <a:pt x="37" y="839"/>
                      </a:lnTo>
                      <a:lnTo>
                        <a:pt x="34" y="833"/>
                      </a:lnTo>
                      <a:lnTo>
                        <a:pt x="32" y="828"/>
                      </a:lnTo>
                      <a:lnTo>
                        <a:pt x="31" y="822"/>
                      </a:lnTo>
                      <a:lnTo>
                        <a:pt x="30" y="816"/>
                      </a:lnTo>
                      <a:lnTo>
                        <a:pt x="30" y="810"/>
                      </a:lnTo>
                      <a:lnTo>
                        <a:pt x="30" y="720"/>
                      </a:lnTo>
                      <a:lnTo>
                        <a:pt x="150" y="720"/>
                      </a:lnTo>
                      <a:lnTo>
                        <a:pt x="150" y="810"/>
                      </a:lnTo>
                      <a:lnTo>
                        <a:pt x="150" y="816"/>
                      </a:lnTo>
                      <a:lnTo>
                        <a:pt x="148" y="822"/>
                      </a:lnTo>
                      <a:lnTo>
                        <a:pt x="147" y="828"/>
                      </a:lnTo>
                      <a:lnTo>
                        <a:pt x="145" y="833"/>
                      </a:lnTo>
                      <a:lnTo>
                        <a:pt x="142" y="839"/>
                      </a:lnTo>
                      <a:lnTo>
                        <a:pt x="140" y="843"/>
                      </a:lnTo>
                      <a:lnTo>
                        <a:pt x="136" y="848"/>
                      </a:lnTo>
                      <a:lnTo>
                        <a:pt x="132" y="852"/>
                      </a:lnTo>
                      <a:lnTo>
                        <a:pt x="128" y="856"/>
                      </a:lnTo>
                      <a:lnTo>
                        <a:pt x="124" y="859"/>
                      </a:lnTo>
                      <a:lnTo>
                        <a:pt x="119" y="862"/>
                      </a:lnTo>
                      <a:lnTo>
                        <a:pt x="113" y="865"/>
                      </a:lnTo>
                      <a:lnTo>
                        <a:pt x="108" y="867"/>
                      </a:lnTo>
                      <a:lnTo>
                        <a:pt x="101" y="869"/>
                      </a:lnTo>
                      <a:lnTo>
                        <a:pt x="96" y="870"/>
                      </a:lnTo>
                      <a:lnTo>
                        <a:pt x="90" y="870"/>
                      </a:lnTo>
                      <a:close/>
                      <a:moveTo>
                        <a:pt x="30" y="629"/>
                      </a:moveTo>
                      <a:lnTo>
                        <a:pt x="150" y="629"/>
                      </a:lnTo>
                      <a:lnTo>
                        <a:pt x="150" y="690"/>
                      </a:lnTo>
                      <a:lnTo>
                        <a:pt x="30" y="690"/>
                      </a:lnTo>
                      <a:lnTo>
                        <a:pt x="30" y="629"/>
                      </a:lnTo>
                      <a:close/>
                      <a:moveTo>
                        <a:pt x="90" y="300"/>
                      </a:moveTo>
                      <a:lnTo>
                        <a:pt x="98" y="299"/>
                      </a:lnTo>
                      <a:lnTo>
                        <a:pt x="107" y="298"/>
                      </a:lnTo>
                      <a:lnTo>
                        <a:pt x="114" y="296"/>
                      </a:lnTo>
                      <a:lnTo>
                        <a:pt x="123" y="294"/>
                      </a:lnTo>
                      <a:lnTo>
                        <a:pt x="130" y="291"/>
                      </a:lnTo>
                      <a:lnTo>
                        <a:pt x="137" y="286"/>
                      </a:lnTo>
                      <a:lnTo>
                        <a:pt x="143" y="282"/>
                      </a:lnTo>
                      <a:lnTo>
                        <a:pt x="150" y="277"/>
                      </a:lnTo>
                      <a:lnTo>
                        <a:pt x="150" y="599"/>
                      </a:lnTo>
                      <a:lnTo>
                        <a:pt x="30" y="599"/>
                      </a:lnTo>
                      <a:lnTo>
                        <a:pt x="30" y="277"/>
                      </a:lnTo>
                      <a:lnTo>
                        <a:pt x="36" y="282"/>
                      </a:lnTo>
                      <a:lnTo>
                        <a:pt x="43" y="286"/>
                      </a:lnTo>
                      <a:lnTo>
                        <a:pt x="50" y="291"/>
                      </a:lnTo>
                      <a:lnTo>
                        <a:pt x="58" y="294"/>
                      </a:lnTo>
                      <a:lnTo>
                        <a:pt x="65" y="296"/>
                      </a:lnTo>
                      <a:lnTo>
                        <a:pt x="73" y="298"/>
                      </a:lnTo>
                      <a:lnTo>
                        <a:pt x="81" y="299"/>
                      </a:lnTo>
                      <a:lnTo>
                        <a:pt x="90" y="300"/>
                      </a:lnTo>
                      <a:close/>
                      <a:moveTo>
                        <a:pt x="165" y="0"/>
                      </a:moveTo>
                      <a:lnTo>
                        <a:pt x="161" y="0"/>
                      </a:lnTo>
                      <a:lnTo>
                        <a:pt x="159" y="1"/>
                      </a:lnTo>
                      <a:lnTo>
                        <a:pt x="156" y="2"/>
                      </a:lnTo>
                      <a:lnTo>
                        <a:pt x="154" y="4"/>
                      </a:lnTo>
                      <a:lnTo>
                        <a:pt x="153" y="6"/>
                      </a:lnTo>
                      <a:lnTo>
                        <a:pt x="151" y="10"/>
                      </a:lnTo>
                      <a:lnTo>
                        <a:pt x="151" y="12"/>
                      </a:lnTo>
                      <a:lnTo>
                        <a:pt x="150" y="15"/>
                      </a:lnTo>
                      <a:lnTo>
                        <a:pt x="150" y="209"/>
                      </a:lnTo>
                      <a:lnTo>
                        <a:pt x="150" y="216"/>
                      </a:lnTo>
                      <a:lnTo>
                        <a:pt x="148" y="222"/>
                      </a:lnTo>
                      <a:lnTo>
                        <a:pt x="147" y="227"/>
                      </a:lnTo>
                      <a:lnTo>
                        <a:pt x="145" y="233"/>
                      </a:lnTo>
                      <a:lnTo>
                        <a:pt x="142" y="238"/>
                      </a:lnTo>
                      <a:lnTo>
                        <a:pt x="140" y="244"/>
                      </a:lnTo>
                      <a:lnTo>
                        <a:pt x="136" y="248"/>
                      </a:lnTo>
                      <a:lnTo>
                        <a:pt x="132" y="252"/>
                      </a:lnTo>
                      <a:lnTo>
                        <a:pt x="128" y="256"/>
                      </a:lnTo>
                      <a:lnTo>
                        <a:pt x="124" y="260"/>
                      </a:lnTo>
                      <a:lnTo>
                        <a:pt x="119" y="263"/>
                      </a:lnTo>
                      <a:lnTo>
                        <a:pt x="113" y="265"/>
                      </a:lnTo>
                      <a:lnTo>
                        <a:pt x="108" y="267"/>
                      </a:lnTo>
                      <a:lnTo>
                        <a:pt x="101" y="268"/>
                      </a:lnTo>
                      <a:lnTo>
                        <a:pt x="96" y="269"/>
                      </a:lnTo>
                      <a:lnTo>
                        <a:pt x="90" y="270"/>
                      </a:lnTo>
                      <a:lnTo>
                        <a:pt x="83" y="269"/>
                      </a:lnTo>
                      <a:lnTo>
                        <a:pt x="78" y="268"/>
                      </a:lnTo>
                      <a:lnTo>
                        <a:pt x="72" y="267"/>
                      </a:lnTo>
                      <a:lnTo>
                        <a:pt x="66" y="265"/>
                      </a:lnTo>
                      <a:lnTo>
                        <a:pt x="61" y="263"/>
                      </a:lnTo>
                      <a:lnTo>
                        <a:pt x="57" y="260"/>
                      </a:lnTo>
                      <a:lnTo>
                        <a:pt x="51" y="256"/>
                      </a:lnTo>
                      <a:lnTo>
                        <a:pt x="47" y="252"/>
                      </a:lnTo>
                      <a:lnTo>
                        <a:pt x="44" y="248"/>
                      </a:lnTo>
                      <a:lnTo>
                        <a:pt x="41" y="244"/>
                      </a:lnTo>
                      <a:lnTo>
                        <a:pt x="37" y="238"/>
                      </a:lnTo>
                      <a:lnTo>
                        <a:pt x="34" y="233"/>
                      </a:lnTo>
                      <a:lnTo>
                        <a:pt x="32" y="227"/>
                      </a:lnTo>
                      <a:lnTo>
                        <a:pt x="31" y="222"/>
                      </a:lnTo>
                      <a:lnTo>
                        <a:pt x="30" y="216"/>
                      </a:lnTo>
                      <a:lnTo>
                        <a:pt x="30" y="209"/>
                      </a:lnTo>
                      <a:lnTo>
                        <a:pt x="30" y="15"/>
                      </a:lnTo>
                      <a:lnTo>
                        <a:pt x="30" y="12"/>
                      </a:lnTo>
                      <a:lnTo>
                        <a:pt x="29" y="10"/>
                      </a:lnTo>
                      <a:lnTo>
                        <a:pt x="28" y="6"/>
                      </a:lnTo>
                      <a:lnTo>
                        <a:pt x="26" y="4"/>
                      </a:lnTo>
                      <a:lnTo>
                        <a:pt x="23" y="2"/>
                      </a:lnTo>
                      <a:lnTo>
                        <a:pt x="20" y="1"/>
                      </a:lnTo>
                      <a:lnTo>
                        <a:pt x="18" y="0"/>
                      </a:lnTo>
                      <a:lnTo>
                        <a:pt x="15" y="0"/>
                      </a:lnTo>
                      <a:lnTo>
                        <a:pt x="12" y="0"/>
                      </a:lnTo>
                      <a:lnTo>
                        <a:pt x="9" y="1"/>
                      </a:lnTo>
                      <a:lnTo>
                        <a:pt x="6" y="2"/>
                      </a:lnTo>
                      <a:lnTo>
                        <a:pt x="4" y="4"/>
                      </a:lnTo>
                      <a:lnTo>
                        <a:pt x="2" y="6"/>
                      </a:lnTo>
                      <a:lnTo>
                        <a:pt x="1" y="10"/>
                      </a:lnTo>
                      <a:lnTo>
                        <a:pt x="0" y="12"/>
                      </a:lnTo>
                      <a:lnTo>
                        <a:pt x="0" y="15"/>
                      </a:lnTo>
                      <a:lnTo>
                        <a:pt x="0" y="810"/>
                      </a:lnTo>
                      <a:lnTo>
                        <a:pt x="0" y="818"/>
                      </a:lnTo>
                      <a:lnTo>
                        <a:pt x="2" y="828"/>
                      </a:lnTo>
                      <a:lnTo>
                        <a:pt x="4" y="836"/>
                      </a:lnTo>
                      <a:lnTo>
                        <a:pt x="7" y="845"/>
                      </a:lnTo>
                      <a:lnTo>
                        <a:pt x="11" y="852"/>
                      </a:lnTo>
                      <a:lnTo>
                        <a:pt x="15" y="860"/>
                      </a:lnTo>
                      <a:lnTo>
                        <a:pt x="20" y="866"/>
                      </a:lnTo>
                      <a:lnTo>
                        <a:pt x="27" y="873"/>
                      </a:lnTo>
                      <a:lnTo>
                        <a:pt x="33" y="879"/>
                      </a:lnTo>
                      <a:lnTo>
                        <a:pt x="40" y="885"/>
                      </a:lnTo>
                      <a:lnTo>
                        <a:pt x="47" y="889"/>
                      </a:lnTo>
                      <a:lnTo>
                        <a:pt x="54" y="893"/>
                      </a:lnTo>
                      <a:lnTo>
                        <a:pt x="63" y="895"/>
                      </a:lnTo>
                      <a:lnTo>
                        <a:pt x="72" y="897"/>
                      </a:lnTo>
                      <a:lnTo>
                        <a:pt x="81" y="899"/>
                      </a:lnTo>
                      <a:lnTo>
                        <a:pt x="90" y="899"/>
                      </a:lnTo>
                      <a:lnTo>
                        <a:pt x="99" y="899"/>
                      </a:lnTo>
                      <a:lnTo>
                        <a:pt x="108" y="897"/>
                      </a:lnTo>
                      <a:lnTo>
                        <a:pt x="116" y="895"/>
                      </a:lnTo>
                      <a:lnTo>
                        <a:pt x="125" y="893"/>
                      </a:lnTo>
                      <a:lnTo>
                        <a:pt x="132" y="889"/>
                      </a:lnTo>
                      <a:lnTo>
                        <a:pt x="140" y="885"/>
                      </a:lnTo>
                      <a:lnTo>
                        <a:pt x="147" y="879"/>
                      </a:lnTo>
                      <a:lnTo>
                        <a:pt x="154" y="873"/>
                      </a:lnTo>
                      <a:lnTo>
                        <a:pt x="159" y="866"/>
                      </a:lnTo>
                      <a:lnTo>
                        <a:pt x="165" y="860"/>
                      </a:lnTo>
                      <a:lnTo>
                        <a:pt x="169" y="852"/>
                      </a:lnTo>
                      <a:lnTo>
                        <a:pt x="173" y="845"/>
                      </a:lnTo>
                      <a:lnTo>
                        <a:pt x="176" y="836"/>
                      </a:lnTo>
                      <a:lnTo>
                        <a:pt x="178" y="828"/>
                      </a:lnTo>
                      <a:lnTo>
                        <a:pt x="179" y="819"/>
                      </a:lnTo>
                      <a:lnTo>
                        <a:pt x="179" y="810"/>
                      </a:lnTo>
                      <a:lnTo>
                        <a:pt x="179" y="15"/>
                      </a:lnTo>
                      <a:lnTo>
                        <a:pt x="179" y="12"/>
                      </a:lnTo>
                      <a:lnTo>
                        <a:pt x="178" y="10"/>
                      </a:lnTo>
                      <a:lnTo>
                        <a:pt x="177" y="6"/>
                      </a:lnTo>
                      <a:lnTo>
                        <a:pt x="175" y="4"/>
                      </a:lnTo>
                      <a:lnTo>
                        <a:pt x="173" y="2"/>
                      </a:lnTo>
                      <a:lnTo>
                        <a:pt x="171" y="1"/>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24" name="Freeform 414"/>
                <p:cNvSpPr/>
                <p:nvPr/>
              </p:nvSpPr>
              <p:spPr bwMode="auto">
                <a:xfrm>
                  <a:off x="8770938" y="1933575"/>
                  <a:ext cx="9525" cy="57150"/>
                </a:xfrm>
                <a:custGeom>
                  <a:avLst/>
                  <a:gdLst>
                    <a:gd name="T0" fmla="*/ 15 w 30"/>
                    <a:gd name="T1" fmla="*/ 179 h 179"/>
                    <a:gd name="T2" fmla="*/ 18 w 30"/>
                    <a:gd name="T3" fmla="*/ 179 h 179"/>
                    <a:gd name="T4" fmla="*/ 21 w 30"/>
                    <a:gd name="T5" fmla="*/ 178 h 179"/>
                    <a:gd name="T6" fmla="*/ 23 w 30"/>
                    <a:gd name="T7" fmla="*/ 177 h 179"/>
                    <a:gd name="T8" fmla="*/ 25 w 30"/>
                    <a:gd name="T9" fmla="*/ 175 h 179"/>
                    <a:gd name="T10" fmla="*/ 28 w 30"/>
                    <a:gd name="T11" fmla="*/ 173 h 179"/>
                    <a:gd name="T12" fmla="*/ 29 w 30"/>
                    <a:gd name="T13" fmla="*/ 171 h 179"/>
                    <a:gd name="T14" fmla="*/ 30 w 30"/>
                    <a:gd name="T15" fmla="*/ 168 h 179"/>
                    <a:gd name="T16" fmla="*/ 30 w 30"/>
                    <a:gd name="T17" fmla="*/ 164 h 179"/>
                    <a:gd name="T18" fmla="*/ 30 w 30"/>
                    <a:gd name="T19" fmla="*/ 15 h 179"/>
                    <a:gd name="T20" fmla="*/ 30 w 30"/>
                    <a:gd name="T21" fmla="*/ 12 h 179"/>
                    <a:gd name="T22" fmla="*/ 29 w 30"/>
                    <a:gd name="T23" fmla="*/ 9 h 179"/>
                    <a:gd name="T24" fmla="*/ 28 w 30"/>
                    <a:gd name="T25" fmla="*/ 6 h 179"/>
                    <a:gd name="T26" fmla="*/ 25 w 30"/>
                    <a:gd name="T27" fmla="*/ 4 h 179"/>
                    <a:gd name="T28" fmla="*/ 23 w 30"/>
                    <a:gd name="T29" fmla="*/ 2 h 179"/>
                    <a:gd name="T30" fmla="*/ 21 w 30"/>
                    <a:gd name="T31" fmla="*/ 1 h 179"/>
                    <a:gd name="T32" fmla="*/ 18 w 30"/>
                    <a:gd name="T33" fmla="*/ 0 h 179"/>
                    <a:gd name="T34" fmla="*/ 15 w 30"/>
                    <a:gd name="T35" fmla="*/ 0 h 179"/>
                    <a:gd name="T36" fmla="*/ 12 w 30"/>
                    <a:gd name="T37" fmla="*/ 0 h 179"/>
                    <a:gd name="T38" fmla="*/ 9 w 30"/>
                    <a:gd name="T39" fmla="*/ 1 h 179"/>
                    <a:gd name="T40" fmla="*/ 6 w 30"/>
                    <a:gd name="T41" fmla="*/ 2 h 179"/>
                    <a:gd name="T42" fmla="*/ 4 w 30"/>
                    <a:gd name="T43" fmla="*/ 4 h 179"/>
                    <a:gd name="T44" fmla="*/ 2 w 30"/>
                    <a:gd name="T45" fmla="*/ 6 h 179"/>
                    <a:gd name="T46" fmla="*/ 1 w 30"/>
                    <a:gd name="T47" fmla="*/ 9 h 179"/>
                    <a:gd name="T48" fmla="*/ 0 w 30"/>
                    <a:gd name="T49" fmla="*/ 12 h 179"/>
                    <a:gd name="T50" fmla="*/ 0 w 30"/>
                    <a:gd name="T51" fmla="*/ 15 h 179"/>
                    <a:gd name="T52" fmla="*/ 0 w 30"/>
                    <a:gd name="T53" fmla="*/ 164 h 179"/>
                    <a:gd name="T54" fmla="*/ 0 w 30"/>
                    <a:gd name="T55" fmla="*/ 168 h 179"/>
                    <a:gd name="T56" fmla="*/ 1 w 30"/>
                    <a:gd name="T57" fmla="*/ 171 h 179"/>
                    <a:gd name="T58" fmla="*/ 2 w 30"/>
                    <a:gd name="T59" fmla="*/ 173 h 179"/>
                    <a:gd name="T60" fmla="*/ 4 w 30"/>
                    <a:gd name="T61" fmla="*/ 175 h 179"/>
                    <a:gd name="T62" fmla="*/ 6 w 30"/>
                    <a:gd name="T63" fmla="*/ 177 h 179"/>
                    <a:gd name="T64" fmla="*/ 9 w 30"/>
                    <a:gd name="T65" fmla="*/ 178 h 179"/>
                    <a:gd name="T66" fmla="*/ 12 w 30"/>
                    <a:gd name="T67" fmla="*/ 179 h 179"/>
                    <a:gd name="T68" fmla="*/ 15 w 30"/>
                    <a:gd name="T69"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79">
                      <a:moveTo>
                        <a:pt x="15" y="179"/>
                      </a:moveTo>
                      <a:lnTo>
                        <a:pt x="18" y="179"/>
                      </a:lnTo>
                      <a:lnTo>
                        <a:pt x="21" y="178"/>
                      </a:lnTo>
                      <a:lnTo>
                        <a:pt x="23" y="177"/>
                      </a:lnTo>
                      <a:lnTo>
                        <a:pt x="25" y="175"/>
                      </a:lnTo>
                      <a:lnTo>
                        <a:pt x="28" y="173"/>
                      </a:lnTo>
                      <a:lnTo>
                        <a:pt x="29" y="171"/>
                      </a:lnTo>
                      <a:lnTo>
                        <a:pt x="30" y="168"/>
                      </a:lnTo>
                      <a:lnTo>
                        <a:pt x="30" y="164"/>
                      </a:lnTo>
                      <a:lnTo>
                        <a:pt x="30" y="15"/>
                      </a:lnTo>
                      <a:lnTo>
                        <a:pt x="30" y="12"/>
                      </a:lnTo>
                      <a:lnTo>
                        <a:pt x="29" y="9"/>
                      </a:lnTo>
                      <a:lnTo>
                        <a:pt x="28" y="6"/>
                      </a:lnTo>
                      <a:lnTo>
                        <a:pt x="25" y="4"/>
                      </a:lnTo>
                      <a:lnTo>
                        <a:pt x="23" y="2"/>
                      </a:lnTo>
                      <a:lnTo>
                        <a:pt x="21" y="1"/>
                      </a:lnTo>
                      <a:lnTo>
                        <a:pt x="18" y="0"/>
                      </a:lnTo>
                      <a:lnTo>
                        <a:pt x="15" y="0"/>
                      </a:lnTo>
                      <a:lnTo>
                        <a:pt x="12" y="0"/>
                      </a:lnTo>
                      <a:lnTo>
                        <a:pt x="9" y="1"/>
                      </a:lnTo>
                      <a:lnTo>
                        <a:pt x="6" y="2"/>
                      </a:lnTo>
                      <a:lnTo>
                        <a:pt x="4" y="4"/>
                      </a:lnTo>
                      <a:lnTo>
                        <a:pt x="2" y="6"/>
                      </a:lnTo>
                      <a:lnTo>
                        <a:pt x="1" y="9"/>
                      </a:lnTo>
                      <a:lnTo>
                        <a:pt x="0" y="12"/>
                      </a:lnTo>
                      <a:lnTo>
                        <a:pt x="0" y="15"/>
                      </a:lnTo>
                      <a:lnTo>
                        <a:pt x="0" y="164"/>
                      </a:lnTo>
                      <a:lnTo>
                        <a:pt x="0" y="168"/>
                      </a:lnTo>
                      <a:lnTo>
                        <a:pt x="1" y="171"/>
                      </a:lnTo>
                      <a:lnTo>
                        <a:pt x="2" y="173"/>
                      </a:lnTo>
                      <a:lnTo>
                        <a:pt x="4" y="175"/>
                      </a:lnTo>
                      <a:lnTo>
                        <a:pt x="6" y="177"/>
                      </a:lnTo>
                      <a:lnTo>
                        <a:pt x="9" y="178"/>
                      </a:lnTo>
                      <a:lnTo>
                        <a:pt x="12" y="179"/>
                      </a:lnTo>
                      <a:lnTo>
                        <a:pt x="15"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25" name="Freeform 415"/>
                <p:cNvSpPr>
                  <a:spLocks noEditPoints="1"/>
                </p:cNvSpPr>
                <p:nvPr/>
              </p:nvSpPr>
              <p:spPr bwMode="auto">
                <a:xfrm>
                  <a:off x="8812213" y="1924050"/>
                  <a:ext cx="58738" cy="285750"/>
                </a:xfrm>
                <a:custGeom>
                  <a:avLst/>
                  <a:gdLst>
                    <a:gd name="T0" fmla="*/ 78 w 181"/>
                    <a:gd name="T1" fmla="*/ 869 h 899"/>
                    <a:gd name="T2" fmla="*/ 62 w 181"/>
                    <a:gd name="T3" fmla="*/ 862 h 899"/>
                    <a:gd name="T4" fmla="*/ 48 w 181"/>
                    <a:gd name="T5" fmla="*/ 852 h 899"/>
                    <a:gd name="T6" fmla="*/ 38 w 181"/>
                    <a:gd name="T7" fmla="*/ 839 h 899"/>
                    <a:gd name="T8" fmla="*/ 32 w 181"/>
                    <a:gd name="T9" fmla="*/ 822 h 899"/>
                    <a:gd name="T10" fmla="*/ 30 w 181"/>
                    <a:gd name="T11" fmla="*/ 720 h 899"/>
                    <a:gd name="T12" fmla="*/ 150 w 181"/>
                    <a:gd name="T13" fmla="*/ 816 h 899"/>
                    <a:gd name="T14" fmla="*/ 146 w 181"/>
                    <a:gd name="T15" fmla="*/ 833 h 899"/>
                    <a:gd name="T16" fmla="*/ 137 w 181"/>
                    <a:gd name="T17" fmla="*/ 848 h 899"/>
                    <a:gd name="T18" fmla="*/ 124 w 181"/>
                    <a:gd name="T19" fmla="*/ 859 h 899"/>
                    <a:gd name="T20" fmla="*/ 108 w 181"/>
                    <a:gd name="T21" fmla="*/ 867 h 899"/>
                    <a:gd name="T22" fmla="*/ 91 w 181"/>
                    <a:gd name="T23" fmla="*/ 870 h 899"/>
                    <a:gd name="T24" fmla="*/ 151 w 181"/>
                    <a:gd name="T25" fmla="*/ 690 h 899"/>
                    <a:gd name="T26" fmla="*/ 91 w 181"/>
                    <a:gd name="T27" fmla="*/ 300 h 899"/>
                    <a:gd name="T28" fmla="*/ 116 w 181"/>
                    <a:gd name="T29" fmla="*/ 296 h 899"/>
                    <a:gd name="T30" fmla="*/ 138 w 181"/>
                    <a:gd name="T31" fmla="*/ 286 h 899"/>
                    <a:gd name="T32" fmla="*/ 151 w 181"/>
                    <a:gd name="T33" fmla="*/ 599 h 899"/>
                    <a:gd name="T34" fmla="*/ 37 w 181"/>
                    <a:gd name="T35" fmla="*/ 282 h 899"/>
                    <a:gd name="T36" fmla="*/ 58 w 181"/>
                    <a:gd name="T37" fmla="*/ 294 h 899"/>
                    <a:gd name="T38" fmla="*/ 83 w 181"/>
                    <a:gd name="T39" fmla="*/ 299 h 899"/>
                    <a:gd name="T40" fmla="*/ 163 w 181"/>
                    <a:gd name="T41" fmla="*/ 0 h 899"/>
                    <a:gd name="T42" fmla="*/ 155 w 181"/>
                    <a:gd name="T43" fmla="*/ 4 h 899"/>
                    <a:gd name="T44" fmla="*/ 151 w 181"/>
                    <a:gd name="T45" fmla="*/ 12 h 899"/>
                    <a:gd name="T46" fmla="*/ 150 w 181"/>
                    <a:gd name="T47" fmla="*/ 216 h 899"/>
                    <a:gd name="T48" fmla="*/ 146 w 181"/>
                    <a:gd name="T49" fmla="*/ 233 h 899"/>
                    <a:gd name="T50" fmla="*/ 137 w 181"/>
                    <a:gd name="T51" fmla="*/ 248 h 899"/>
                    <a:gd name="T52" fmla="*/ 124 w 181"/>
                    <a:gd name="T53" fmla="*/ 260 h 899"/>
                    <a:gd name="T54" fmla="*/ 108 w 181"/>
                    <a:gd name="T55" fmla="*/ 267 h 899"/>
                    <a:gd name="T56" fmla="*/ 91 w 181"/>
                    <a:gd name="T57" fmla="*/ 270 h 899"/>
                    <a:gd name="T58" fmla="*/ 73 w 181"/>
                    <a:gd name="T59" fmla="*/ 267 h 899"/>
                    <a:gd name="T60" fmla="*/ 57 w 181"/>
                    <a:gd name="T61" fmla="*/ 260 h 899"/>
                    <a:gd name="T62" fmla="*/ 44 w 181"/>
                    <a:gd name="T63" fmla="*/ 248 h 899"/>
                    <a:gd name="T64" fmla="*/ 36 w 181"/>
                    <a:gd name="T65" fmla="*/ 233 h 899"/>
                    <a:gd name="T66" fmla="*/ 31 w 181"/>
                    <a:gd name="T67" fmla="*/ 216 h 899"/>
                    <a:gd name="T68" fmla="*/ 30 w 181"/>
                    <a:gd name="T69" fmla="*/ 12 h 899"/>
                    <a:gd name="T70" fmla="*/ 26 w 181"/>
                    <a:gd name="T71" fmla="*/ 4 h 899"/>
                    <a:gd name="T72" fmla="*/ 19 w 181"/>
                    <a:gd name="T73" fmla="*/ 0 h 899"/>
                    <a:gd name="T74" fmla="*/ 10 w 181"/>
                    <a:gd name="T75" fmla="*/ 1 h 899"/>
                    <a:gd name="T76" fmla="*/ 4 w 181"/>
                    <a:gd name="T77" fmla="*/ 6 h 899"/>
                    <a:gd name="T78" fmla="*/ 0 w 181"/>
                    <a:gd name="T79" fmla="*/ 15 h 899"/>
                    <a:gd name="T80" fmla="*/ 3 w 181"/>
                    <a:gd name="T81" fmla="*/ 828 h 899"/>
                    <a:gd name="T82" fmla="*/ 12 w 181"/>
                    <a:gd name="T83" fmla="*/ 852 h 899"/>
                    <a:gd name="T84" fmla="*/ 27 w 181"/>
                    <a:gd name="T85" fmla="*/ 873 h 899"/>
                    <a:gd name="T86" fmla="*/ 47 w 181"/>
                    <a:gd name="T87" fmla="*/ 889 h 899"/>
                    <a:gd name="T88" fmla="*/ 73 w 181"/>
                    <a:gd name="T89" fmla="*/ 897 h 899"/>
                    <a:gd name="T90" fmla="*/ 100 w 181"/>
                    <a:gd name="T91" fmla="*/ 899 h 899"/>
                    <a:gd name="T92" fmla="*/ 125 w 181"/>
                    <a:gd name="T93" fmla="*/ 893 h 899"/>
                    <a:gd name="T94" fmla="*/ 148 w 181"/>
                    <a:gd name="T95" fmla="*/ 879 h 899"/>
                    <a:gd name="T96" fmla="*/ 165 w 181"/>
                    <a:gd name="T97" fmla="*/ 860 h 899"/>
                    <a:gd name="T98" fmla="*/ 177 w 181"/>
                    <a:gd name="T99" fmla="*/ 836 h 899"/>
                    <a:gd name="T100" fmla="*/ 181 w 181"/>
                    <a:gd name="T101" fmla="*/ 810 h 899"/>
                    <a:gd name="T102" fmla="*/ 180 w 181"/>
                    <a:gd name="T103" fmla="*/ 10 h 899"/>
                    <a:gd name="T104" fmla="*/ 175 w 181"/>
                    <a:gd name="T105" fmla="*/ 2 h 899"/>
                    <a:gd name="T106" fmla="*/ 166 w 181"/>
                    <a:gd name="T107"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 h="899">
                      <a:moveTo>
                        <a:pt x="91" y="870"/>
                      </a:moveTo>
                      <a:lnTo>
                        <a:pt x="85" y="870"/>
                      </a:lnTo>
                      <a:lnTo>
                        <a:pt x="78" y="869"/>
                      </a:lnTo>
                      <a:lnTo>
                        <a:pt x="73" y="866"/>
                      </a:lnTo>
                      <a:lnTo>
                        <a:pt x="68" y="865"/>
                      </a:lnTo>
                      <a:lnTo>
                        <a:pt x="62" y="862"/>
                      </a:lnTo>
                      <a:lnTo>
                        <a:pt x="57" y="859"/>
                      </a:lnTo>
                      <a:lnTo>
                        <a:pt x="53" y="856"/>
                      </a:lnTo>
                      <a:lnTo>
                        <a:pt x="48" y="852"/>
                      </a:lnTo>
                      <a:lnTo>
                        <a:pt x="44" y="848"/>
                      </a:lnTo>
                      <a:lnTo>
                        <a:pt x="41" y="843"/>
                      </a:lnTo>
                      <a:lnTo>
                        <a:pt x="38" y="839"/>
                      </a:lnTo>
                      <a:lnTo>
                        <a:pt x="36" y="833"/>
                      </a:lnTo>
                      <a:lnTo>
                        <a:pt x="34" y="828"/>
                      </a:lnTo>
                      <a:lnTo>
                        <a:pt x="32" y="822"/>
                      </a:lnTo>
                      <a:lnTo>
                        <a:pt x="31" y="816"/>
                      </a:lnTo>
                      <a:lnTo>
                        <a:pt x="30" y="810"/>
                      </a:lnTo>
                      <a:lnTo>
                        <a:pt x="30" y="720"/>
                      </a:lnTo>
                      <a:lnTo>
                        <a:pt x="151" y="720"/>
                      </a:lnTo>
                      <a:lnTo>
                        <a:pt x="151" y="810"/>
                      </a:lnTo>
                      <a:lnTo>
                        <a:pt x="150" y="816"/>
                      </a:lnTo>
                      <a:lnTo>
                        <a:pt x="150" y="822"/>
                      </a:lnTo>
                      <a:lnTo>
                        <a:pt x="148" y="828"/>
                      </a:lnTo>
                      <a:lnTo>
                        <a:pt x="146" y="833"/>
                      </a:lnTo>
                      <a:lnTo>
                        <a:pt x="144" y="839"/>
                      </a:lnTo>
                      <a:lnTo>
                        <a:pt x="140" y="843"/>
                      </a:lnTo>
                      <a:lnTo>
                        <a:pt x="137" y="848"/>
                      </a:lnTo>
                      <a:lnTo>
                        <a:pt x="133" y="852"/>
                      </a:lnTo>
                      <a:lnTo>
                        <a:pt x="129" y="856"/>
                      </a:lnTo>
                      <a:lnTo>
                        <a:pt x="124" y="859"/>
                      </a:lnTo>
                      <a:lnTo>
                        <a:pt x="119" y="862"/>
                      </a:lnTo>
                      <a:lnTo>
                        <a:pt x="114" y="865"/>
                      </a:lnTo>
                      <a:lnTo>
                        <a:pt x="108" y="867"/>
                      </a:lnTo>
                      <a:lnTo>
                        <a:pt x="103" y="869"/>
                      </a:lnTo>
                      <a:lnTo>
                        <a:pt x="97" y="870"/>
                      </a:lnTo>
                      <a:lnTo>
                        <a:pt x="91" y="870"/>
                      </a:lnTo>
                      <a:close/>
                      <a:moveTo>
                        <a:pt x="30" y="629"/>
                      </a:moveTo>
                      <a:lnTo>
                        <a:pt x="151" y="629"/>
                      </a:lnTo>
                      <a:lnTo>
                        <a:pt x="151" y="690"/>
                      </a:lnTo>
                      <a:lnTo>
                        <a:pt x="30" y="690"/>
                      </a:lnTo>
                      <a:lnTo>
                        <a:pt x="30" y="629"/>
                      </a:lnTo>
                      <a:close/>
                      <a:moveTo>
                        <a:pt x="91" y="300"/>
                      </a:moveTo>
                      <a:lnTo>
                        <a:pt x="100" y="299"/>
                      </a:lnTo>
                      <a:lnTo>
                        <a:pt x="107" y="298"/>
                      </a:lnTo>
                      <a:lnTo>
                        <a:pt x="116" y="296"/>
                      </a:lnTo>
                      <a:lnTo>
                        <a:pt x="123" y="294"/>
                      </a:lnTo>
                      <a:lnTo>
                        <a:pt x="131" y="291"/>
                      </a:lnTo>
                      <a:lnTo>
                        <a:pt x="138" y="286"/>
                      </a:lnTo>
                      <a:lnTo>
                        <a:pt x="145" y="282"/>
                      </a:lnTo>
                      <a:lnTo>
                        <a:pt x="151" y="277"/>
                      </a:lnTo>
                      <a:lnTo>
                        <a:pt x="151" y="599"/>
                      </a:lnTo>
                      <a:lnTo>
                        <a:pt x="30" y="599"/>
                      </a:lnTo>
                      <a:lnTo>
                        <a:pt x="30" y="277"/>
                      </a:lnTo>
                      <a:lnTo>
                        <a:pt x="37" y="282"/>
                      </a:lnTo>
                      <a:lnTo>
                        <a:pt x="43" y="286"/>
                      </a:lnTo>
                      <a:lnTo>
                        <a:pt x="51" y="291"/>
                      </a:lnTo>
                      <a:lnTo>
                        <a:pt x="58" y="294"/>
                      </a:lnTo>
                      <a:lnTo>
                        <a:pt x="66" y="296"/>
                      </a:lnTo>
                      <a:lnTo>
                        <a:pt x="74" y="298"/>
                      </a:lnTo>
                      <a:lnTo>
                        <a:pt x="83" y="299"/>
                      </a:lnTo>
                      <a:lnTo>
                        <a:pt x="91" y="300"/>
                      </a:lnTo>
                      <a:close/>
                      <a:moveTo>
                        <a:pt x="166" y="0"/>
                      </a:moveTo>
                      <a:lnTo>
                        <a:pt x="163" y="0"/>
                      </a:lnTo>
                      <a:lnTo>
                        <a:pt x="160" y="1"/>
                      </a:lnTo>
                      <a:lnTo>
                        <a:pt x="157" y="2"/>
                      </a:lnTo>
                      <a:lnTo>
                        <a:pt x="155" y="4"/>
                      </a:lnTo>
                      <a:lnTo>
                        <a:pt x="153" y="6"/>
                      </a:lnTo>
                      <a:lnTo>
                        <a:pt x="152" y="10"/>
                      </a:lnTo>
                      <a:lnTo>
                        <a:pt x="151" y="12"/>
                      </a:lnTo>
                      <a:lnTo>
                        <a:pt x="151" y="15"/>
                      </a:lnTo>
                      <a:lnTo>
                        <a:pt x="151" y="209"/>
                      </a:lnTo>
                      <a:lnTo>
                        <a:pt x="150" y="216"/>
                      </a:lnTo>
                      <a:lnTo>
                        <a:pt x="150" y="222"/>
                      </a:lnTo>
                      <a:lnTo>
                        <a:pt x="148" y="227"/>
                      </a:lnTo>
                      <a:lnTo>
                        <a:pt x="146" y="233"/>
                      </a:lnTo>
                      <a:lnTo>
                        <a:pt x="144" y="238"/>
                      </a:lnTo>
                      <a:lnTo>
                        <a:pt x="140" y="244"/>
                      </a:lnTo>
                      <a:lnTo>
                        <a:pt x="137" y="248"/>
                      </a:lnTo>
                      <a:lnTo>
                        <a:pt x="133" y="252"/>
                      </a:lnTo>
                      <a:lnTo>
                        <a:pt x="129" y="256"/>
                      </a:lnTo>
                      <a:lnTo>
                        <a:pt x="124" y="260"/>
                      </a:lnTo>
                      <a:lnTo>
                        <a:pt x="119" y="263"/>
                      </a:lnTo>
                      <a:lnTo>
                        <a:pt x="114" y="265"/>
                      </a:lnTo>
                      <a:lnTo>
                        <a:pt x="108" y="267"/>
                      </a:lnTo>
                      <a:lnTo>
                        <a:pt x="103" y="268"/>
                      </a:lnTo>
                      <a:lnTo>
                        <a:pt x="97" y="269"/>
                      </a:lnTo>
                      <a:lnTo>
                        <a:pt x="91" y="270"/>
                      </a:lnTo>
                      <a:lnTo>
                        <a:pt x="85" y="269"/>
                      </a:lnTo>
                      <a:lnTo>
                        <a:pt x="78" y="268"/>
                      </a:lnTo>
                      <a:lnTo>
                        <a:pt x="73" y="267"/>
                      </a:lnTo>
                      <a:lnTo>
                        <a:pt x="68" y="265"/>
                      </a:lnTo>
                      <a:lnTo>
                        <a:pt x="62" y="263"/>
                      </a:lnTo>
                      <a:lnTo>
                        <a:pt x="57" y="260"/>
                      </a:lnTo>
                      <a:lnTo>
                        <a:pt x="53" y="256"/>
                      </a:lnTo>
                      <a:lnTo>
                        <a:pt x="48" y="252"/>
                      </a:lnTo>
                      <a:lnTo>
                        <a:pt x="44" y="248"/>
                      </a:lnTo>
                      <a:lnTo>
                        <a:pt x="41" y="244"/>
                      </a:lnTo>
                      <a:lnTo>
                        <a:pt x="38" y="238"/>
                      </a:lnTo>
                      <a:lnTo>
                        <a:pt x="36" y="233"/>
                      </a:lnTo>
                      <a:lnTo>
                        <a:pt x="34" y="227"/>
                      </a:lnTo>
                      <a:lnTo>
                        <a:pt x="32" y="222"/>
                      </a:lnTo>
                      <a:lnTo>
                        <a:pt x="31" y="216"/>
                      </a:lnTo>
                      <a:lnTo>
                        <a:pt x="30" y="209"/>
                      </a:lnTo>
                      <a:lnTo>
                        <a:pt x="30" y="15"/>
                      </a:lnTo>
                      <a:lnTo>
                        <a:pt x="30" y="12"/>
                      </a:lnTo>
                      <a:lnTo>
                        <a:pt x="29" y="10"/>
                      </a:lnTo>
                      <a:lnTo>
                        <a:pt x="28" y="6"/>
                      </a:lnTo>
                      <a:lnTo>
                        <a:pt x="26" y="4"/>
                      </a:lnTo>
                      <a:lnTo>
                        <a:pt x="24" y="2"/>
                      </a:lnTo>
                      <a:lnTo>
                        <a:pt x="22" y="1"/>
                      </a:lnTo>
                      <a:lnTo>
                        <a:pt x="19" y="0"/>
                      </a:lnTo>
                      <a:lnTo>
                        <a:pt x="15" y="0"/>
                      </a:lnTo>
                      <a:lnTo>
                        <a:pt x="13" y="0"/>
                      </a:lnTo>
                      <a:lnTo>
                        <a:pt x="10" y="1"/>
                      </a:lnTo>
                      <a:lnTo>
                        <a:pt x="8" y="2"/>
                      </a:lnTo>
                      <a:lnTo>
                        <a:pt x="6" y="4"/>
                      </a:lnTo>
                      <a:lnTo>
                        <a:pt x="4" y="6"/>
                      </a:lnTo>
                      <a:lnTo>
                        <a:pt x="3" y="10"/>
                      </a:lnTo>
                      <a:lnTo>
                        <a:pt x="1" y="12"/>
                      </a:lnTo>
                      <a:lnTo>
                        <a:pt x="0" y="15"/>
                      </a:lnTo>
                      <a:lnTo>
                        <a:pt x="0" y="810"/>
                      </a:lnTo>
                      <a:lnTo>
                        <a:pt x="1" y="818"/>
                      </a:lnTo>
                      <a:lnTo>
                        <a:pt x="3" y="828"/>
                      </a:lnTo>
                      <a:lnTo>
                        <a:pt x="5" y="836"/>
                      </a:lnTo>
                      <a:lnTo>
                        <a:pt x="8" y="845"/>
                      </a:lnTo>
                      <a:lnTo>
                        <a:pt x="12" y="852"/>
                      </a:lnTo>
                      <a:lnTo>
                        <a:pt x="16" y="860"/>
                      </a:lnTo>
                      <a:lnTo>
                        <a:pt x="22" y="866"/>
                      </a:lnTo>
                      <a:lnTo>
                        <a:pt x="27" y="873"/>
                      </a:lnTo>
                      <a:lnTo>
                        <a:pt x="34" y="879"/>
                      </a:lnTo>
                      <a:lnTo>
                        <a:pt x="41" y="885"/>
                      </a:lnTo>
                      <a:lnTo>
                        <a:pt x="47" y="889"/>
                      </a:lnTo>
                      <a:lnTo>
                        <a:pt x="56" y="893"/>
                      </a:lnTo>
                      <a:lnTo>
                        <a:pt x="64" y="895"/>
                      </a:lnTo>
                      <a:lnTo>
                        <a:pt x="73" y="897"/>
                      </a:lnTo>
                      <a:lnTo>
                        <a:pt x="82" y="899"/>
                      </a:lnTo>
                      <a:lnTo>
                        <a:pt x="91" y="899"/>
                      </a:lnTo>
                      <a:lnTo>
                        <a:pt x="100" y="899"/>
                      </a:lnTo>
                      <a:lnTo>
                        <a:pt x="109" y="897"/>
                      </a:lnTo>
                      <a:lnTo>
                        <a:pt x="118" y="895"/>
                      </a:lnTo>
                      <a:lnTo>
                        <a:pt x="125" y="893"/>
                      </a:lnTo>
                      <a:lnTo>
                        <a:pt x="134" y="889"/>
                      </a:lnTo>
                      <a:lnTo>
                        <a:pt x="141" y="885"/>
                      </a:lnTo>
                      <a:lnTo>
                        <a:pt x="148" y="879"/>
                      </a:lnTo>
                      <a:lnTo>
                        <a:pt x="154" y="873"/>
                      </a:lnTo>
                      <a:lnTo>
                        <a:pt x="161" y="866"/>
                      </a:lnTo>
                      <a:lnTo>
                        <a:pt x="165" y="860"/>
                      </a:lnTo>
                      <a:lnTo>
                        <a:pt x="170" y="852"/>
                      </a:lnTo>
                      <a:lnTo>
                        <a:pt x="173" y="845"/>
                      </a:lnTo>
                      <a:lnTo>
                        <a:pt x="177" y="836"/>
                      </a:lnTo>
                      <a:lnTo>
                        <a:pt x="179" y="828"/>
                      </a:lnTo>
                      <a:lnTo>
                        <a:pt x="180" y="819"/>
                      </a:lnTo>
                      <a:lnTo>
                        <a:pt x="181" y="810"/>
                      </a:lnTo>
                      <a:lnTo>
                        <a:pt x="181" y="15"/>
                      </a:lnTo>
                      <a:lnTo>
                        <a:pt x="181" y="12"/>
                      </a:lnTo>
                      <a:lnTo>
                        <a:pt x="180" y="10"/>
                      </a:lnTo>
                      <a:lnTo>
                        <a:pt x="178" y="6"/>
                      </a:lnTo>
                      <a:lnTo>
                        <a:pt x="177" y="4"/>
                      </a:lnTo>
                      <a:lnTo>
                        <a:pt x="175" y="2"/>
                      </a:lnTo>
                      <a:lnTo>
                        <a:pt x="171" y="1"/>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26" name="Freeform 416"/>
                <p:cNvSpPr/>
                <p:nvPr/>
              </p:nvSpPr>
              <p:spPr bwMode="auto">
                <a:xfrm>
                  <a:off x="8837613" y="1933575"/>
                  <a:ext cx="9525" cy="57150"/>
                </a:xfrm>
                <a:custGeom>
                  <a:avLst/>
                  <a:gdLst>
                    <a:gd name="T0" fmla="*/ 15 w 30"/>
                    <a:gd name="T1" fmla="*/ 179 h 179"/>
                    <a:gd name="T2" fmla="*/ 17 w 30"/>
                    <a:gd name="T3" fmla="*/ 179 h 179"/>
                    <a:gd name="T4" fmla="*/ 21 w 30"/>
                    <a:gd name="T5" fmla="*/ 178 h 179"/>
                    <a:gd name="T6" fmla="*/ 23 w 30"/>
                    <a:gd name="T7" fmla="*/ 177 h 179"/>
                    <a:gd name="T8" fmla="*/ 26 w 30"/>
                    <a:gd name="T9" fmla="*/ 175 h 179"/>
                    <a:gd name="T10" fmla="*/ 27 w 30"/>
                    <a:gd name="T11" fmla="*/ 173 h 179"/>
                    <a:gd name="T12" fmla="*/ 29 w 30"/>
                    <a:gd name="T13" fmla="*/ 171 h 179"/>
                    <a:gd name="T14" fmla="*/ 29 w 30"/>
                    <a:gd name="T15" fmla="*/ 168 h 179"/>
                    <a:gd name="T16" fmla="*/ 30 w 30"/>
                    <a:gd name="T17" fmla="*/ 164 h 179"/>
                    <a:gd name="T18" fmla="*/ 30 w 30"/>
                    <a:gd name="T19" fmla="*/ 15 h 179"/>
                    <a:gd name="T20" fmla="*/ 29 w 30"/>
                    <a:gd name="T21" fmla="*/ 12 h 179"/>
                    <a:gd name="T22" fmla="*/ 29 w 30"/>
                    <a:gd name="T23" fmla="*/ 9 h 179"/>
                    <a:gd name="T24" fmla="*/ 27 w 30"/>
                    <a:gd name="T25" fmla="*/ 6 h 179"/>
                    <a:gd name="T26" fmla="*/ 26 w 30"/>
                    <a:gd name="T27" fmla="*/ 4 h 179"/>
                    <a:gd name="T28" fmla="*/ 23 w 30"/>
                    <a:gd name="T29" fmla="*/ 2 h 179"/>
                    <a:gd name="T30" fmla="*/ 21 w 30"/>
                    <a:gd name="T31" fmla="*/ 1 h 179"/>
                    <a:gd name="T32" fmla="*/ 17 w 30"/>
                    <a:gd name="T33" fmla="*/ 0 h 179"/>
                    <a:gd name="T34" fmla="*/ 15 w 30"/>
                    <a:gd name="T35" fmla="*/ 0 h 179"/>
                    <a:gd name="T36" fmla="*/ 12 w 30"/>
                    <a:gd name="T37" fmla="*/ 0 h 179"/>
                    <a:gd name="T38" fmla="*/ 9 w 30"/>
                    <a:gd name="T39" fmla="*/ 1 h 179"/>
                    <a:gd name="T40" fmla="*/ 7 w 30"/>
                    <a:gd name="T41" fmla="*/ 2 h 179"/>
                    <a:gd name="T42" fmla="*/ 5 w 30"/>
                    <a:gd name="T43" fmla="*/ 4 h 179"/>
                    <a:gd name="T44" fmla="*/ 2 w 30"/>
                    <a:gd name="T45" fmla="*/ 6 h 179"/>
                    <a:gd name="T46" fmla="*/ 1 w 30"/>
                    <a:gd name="T47" fmla="*/ 9 h 179"/>
                    <a:gd name="T48" fmla="*/ 0 w 30"/>
                    <a:gd name="T49" fmla="*/ 12 h 179"/>
                    <a:gd name="T50" fmla="*/ 0 w 30"/>
                    <a:gd name="T51" fmla="*/ 15 h 179"/>
                    <a:gd name="T52" fmla="*/ 0 w 30"/>
                    <a:gd name="T53" fmla="*/ 164 h 179"/>
                    <a:gd name="T54" fmla="*/ 0 w 30"/>
                    <a:gd name="T55" fmla="*/ 168 h 179"/>
                    <a:gd name="T56" fmla="*/ 1 w 30"/>
                    <a:gd name="T57" fmla="*/ 171 h 179"/>
                    <a:gd name="T58" fmla="*/ 2 w 30"/>
                    <a:gd name="T59" fmla="*/ 173 h 179"/>
                    <a:gd name="T60" fmla="*/ 5 w 30"/>
                    <a:gd name="T61" fmla="*/ 175 h 179"/>
                    <a:gd name="T62" fmla="*/ 7 w 30"/>
                    <a:gd name="T63" fmla="*/ 177 h 179"/>
                    <a:gd name="T64" fmla="*/ 9 w 30"/>
                    <a:gd name="T65" fmla="*/ 178 h 179"/>
                    <a:gd name="T66" fmla="*/ 12 w 30"/>
                    <a:gd name="T67" fmla="*/ 179 h 179"/>
                    <a:gd name="T68" fmla="*/ 15 w 30"/>
                    <a:gd name="T69" fmla="*/ 179 h 179"/>
                    <a:gd name="T70" fmla="*/ 15 w 30"/>
                    <a:gd name="T71"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79">
                      <a:moveTo>
                        <a:pt x="15" y="179"/>
                      </a:moveTo>
                      <a:lnTo>
                        <a:pt x="17" y="179"/>
                      </a:lnTo>
                      <a:lnTo>
                        <a:pt x="21" y="178"/>
                      </a:lnTo>
                      <a:lnTo>
                        <a:pt x="23" y="177"/>
                      </a:lnTo>
                      <a:lnTo>
                        <a:pt x="26" y="175"/>
                      </a:lnTo>
                      <a:lnTo>
                        <a:pt x="27" y="173"/>
                      </a:lnTo>
                      <a:lnTo>
                        <a:pt x="29" y="171"/>
                      </a:lnTo>
                      <a:lnTo>
                        <a:pt x="29" y="168"/>
                      </a:lnTo>
                      <a:lnTo>
                        <a:pt x="30" y="164"/>
                      </a:lnTo>
                      <a:lnTo>
                        <a:pt x="30" y="15"/>
                      </a:lnTo>
                      <a:lnTo>
                        <a:pt x="29" y="12"/>
                      </a:lnTo>
                      <a:lnTo>
                        <a:pt x="29" y="9"/>
                      </a:lnTo>
                      <a:lnTo>
                        <a:pt x="27" y="6"/>
                      </a:lnTo>
                      <a:lnTo>
                        <a:pt x="26" y="4"/>
                      </a:lnTo>
                      <a:lnTo>
                        <a:pt x="23" y="2"/>
                      </a:lnTo>
                      <a:lnTo>
                        <a:pt x="21" y="1"/>
                      </a:lnTo>
                      <a:lnTo>
                        <a:pt x="17" y="0"/>
                      </a:lnTo>
                      <a:lnTo>
                        <a:pt x="15" y="0"/>
                      </a:lnTo>
                      <a:lnTo>
                        <a:pt x="12" y="0"/>
                      </a:lnTo>
                      <a:lnTo>
                        <a:pt x="9" y="1"/>
                      </a:lnTo>
                      <a:lnTo>
                        <a:pt x="7" y="2"/>
                      </a:lnTo>
                      <a:lnTo>
                        <a:pt x="5" y="4"/>
                      </a:lnTo>
                      <a:lnTo>
                        <a:pt x="2" y="6"/>
                      </a:lnTo>
                      <a:lnTo>
                        <a:pt x="1" y="9"/>
                      </a:lnTo>
                      <a:lnTo>
                        <a:pt x="0" y="12"/>
                      </a:lnTo>
                      <a:lnTo>
                        <a:pt x="0" y="15"/>
                      </a:lnTo>
                      <a:lnTo>
                        <a:pt x="0" y="164"/>
                      </a:lnTo>
                      <a:lnTo>
                        <a:pt x="0" y="168"/>
                      </a:lnTo>
                      <a:lnTo>
                        <a:pt x="1" y="171"/>
                      </a:lnTo>
                      <a:lnTo>
                        <a:pt x="2" y="173"/>
                      </a:lnTo>
                      <a:lnTo>
                        <a:pt x="5" y="175"/>
                      </a:lnTo>
                      <a:lnTo>
                        <a:pt x="7" y="177"/>
                      </a:lnTo>
                      <a:lnTo>
                        <a:pt x="9" y="178"/>
                      </a:lnTo>
                      <a:lnTo>
                        <a:pt x="12" y="179"/>
                      </a:lnTo>
                      <a:lnTo>
                        <a:pt x="15" y="179"/>
                      </a:lnTo>
                      <a:lnTo>
                        <a:pt x="15"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27" name="Freeform 417"/>
                <p:cNvSpPr>
                  <a:spLocks noEditPoints="1"/>
                </p:cNvSpPr>
                <p:nvPr/>
              </p:nvSpPr>
              <p:spPr bwMode="auto">
                <a:xfrm>
                  <a:off x="8880475" y="1924050"/>
                  <a:ext cx="55563" cy="285750"/>
                </a:xfrm>
                <a:custGeom>
                  <a:avLst/>
                  <a:gdLst>
                    <a:gd name="T0" fmla="*/ 78 w 179"/>
                    <a:gd name="T1" fmla="*/ 869 h 899"/>
                    <a:gd name="T2" fmla="*/ 61 w 179"/>
                    <a:gd name="T3" fmla="*/ 862 h 899"/>
                    <a:gd name="T4" fmla="*/ 47 w 179"/>
                    <a:gd name="T5" fmla="*/ 852 h 899"/>
                    <a:gd name="T6" fmla="*/ 37 w 179"/>
                    <a:gd name="T7" fmla="*/ 839 h 899"/>
                    <a:gd name="T8" fmla="*/ 31 w 179"/>
                    <a:gd name="T9" fmla="*/ 822 h 899"/>
                    <a:gd name="T10" fmla="*/ 30 w 179"/>
                    <a:gd name="T11" fmla="*/ 720 h 899"/>
                    <a:gd name="T12" fmla="*/ 149 w 179"/>
                    <a:gd name="T13" fmla="*/ 816 h 899"/>
                    <a:gd name="T14" fmla="*/ 145 w 179"/>
                    <a:gd name="T15" fmla="*/ 833 h 899"/>
                    <a:gd name="T16" fmla="*/ 136 w 179"/>
                    <a:gd name="T17" fmla="*/ 848 h 899"/>
                    <a:gd name="T18" fmla="*/ 123 w 179"/>
                    <a:gd name="T19" fmla="*/ 859 h 899"/>
                    <a:gd name="T20" fmla="*/ 108 w 179"/>
                    <a:gd name="T21" fmla="*/ 867 h 899"/>
                    <a:gd name="T22" fmla="*/ 90 w 179"/>
                    <a:gd name="T23" fmla="*/ 870 h 899"/>
                    <a:gd name="T24" fmla="*/ 149 w 179"/>
                    <a:gd name="T25" fmla="*/ 690 h 899"/>
                    <a:gd name="T26" fmla="*/ 90 w 179"/>
                    <a:gd name="T27" fmla="*/ 300 h 899"/>
                    <a:gd name="T28" fmla="*/ 114 w 179"/>
                    <a:gd name="T29" fmla="*/ 296 h 899"/>
                    <a:gd name="T30" fmla="*/ 137 w 179"/>
                    <a:gd name="T31" fmla="*/ 286 h 899"/>
                    <a:gd name="T32" fmla="*/ 149 w 179"/>
                    <a:gd name="T33" fmla="*/ 599 h 899"/>
                    <a:gd name="T34" fmla="*/ 36 w 179"/>
                    <a:gd name="T35" fmla="*/ 282 h 899"/>
                    <a:gd name="T36" fmla="*/ 58 w 179"/>
                    <a:gd name="T37" fmla="*/ 294 h 899"/>
                    <a:gd name="T38" fmla="*/ 81 w 179"/>
                    <a:gd name="T39" fmla="*/ 299 h 899"/>
                    <a:gd name="T40" fmla="*/ 161 w 179"/>
                    <a:gd name="T41" fmla="*/ 0 h 899"/>
                    <a:gd name="T42" fmla="*/ 154 w 179"/>
                    <a:gd name="T43" fmla="*/ 4 h 899"/>
                    <a:gd name="T44" fmla="*/ 151 w 179"/>
                    <a:gd name="T45" fmla="*/ 12 h 899"/>
                    <a:gd name="T46" fmla="*/ 149 w 179"/>
                    <a:gd name="T47" fmla="*/ 216 h 899"/>
                    <a:gd name="T48" fmla="*/ 145 w 179"/>
                    <a:gd name="T49" fmla="*/ 233 h 899"/>
                    <a:gd name="T50" fmla="*/ 136 w 179"/>
                    <a:gd name="T51" fmla="*/ 248 h 899"/>
                    <a:gd name="T52" fmla="*/ 123 w 179"/>
                    <a:gd name="T53" fmla="*/ 260 h 899"/>
                    <a:gd name="T54" fmla="*/ 108 w 179"/>
                    <a:gd name="T55" fmla="*/ 267 h 899"/>
                    <a:gd name="T56" fmla="*/ 90 w 179"/>
                    <a:gd name="T57" fmla="*/ 270 h 899"/>
                    <a:gd name="T58" fmla="*/ 71 w 179"/>
                    <a:gd name="T59" fmla="*/ 267 h 899"/>
                    <a:gd name="T60" fmla="*/ 57 w 179"/>
                    <a:gd name="T61" fmla="*/ 260 h 899"/>
                    <a:gd name="T62" fmla="*/ 44 w 179"/>
                    <a:gd name="T63" fmla="*/ 248 h 899"/>
                    <a:gd name="T64" fmla="*/ 34 w 179"/>
                    <a:gd name="T65" fmla="*/ 233 h 899"/>
                    <a:gd name="T66" fmla="*/ 30 w 179"/>
                    <a:gd name="T67" fmla="*/ 216 h 899"/>
                    <a:gd name="T68" fmla="*/ 30 w 179"/>
                    <a:gd name="T69" fmla="*/ 12 h 899"/>
                    <a:gd name="T70" fmla="*/ 26 w 179"/>
                    <a:gd name="T71" fmla="*/ 4 h 899"/>
                    <a:gd name="T72" fmla="*/ 18 w 179"/>
                    <a:gd name="T73" fmla="*/ 0 h 899"/>
                    <a:gd name="T74" fmla="*/ 8 w 179"/>
                    <a:gd name="T75" fmla="*/ 1 h 899"/>
                    <a:gd name="T76" fmla="*/ 2 w 179"/>
                    <a:gd name="T77" fmla="*/ 6 h 899"/>
                    <a:gd name="T78" fmla="*/ 0 w 179"/>
                    <a:gd name="T79" fmla="*/ 15 h 899"/>
                    <a:gd name="T80" fmla="*/ 2 w 179"/>
                    <a:gd name="T81" fmla="*/ 828 h 899"/>
                    <a:gd name="T82" fmla="*/ 11 w 179"/>
                    <a:gd name="T83" fmla="*/ 852 h 899"/>
                    <a:gd name="T84" fmla="*/ 27 w 179"/>
                    <a:gd name="T85" fmla="*/ 873 h 899"/>
                    <a:gd name="T86" fmla="*/ 47 w 179"/>
                    <a:gd name="T87" fmla="*/ 889 h 899"/>
                    <a:gd name="T88" fmla="*/ 71 w 179"/>
                    <a:gd name="T89" fmla="*/ 897 h 899"/>
                    <a:gd name="T90" fmla="*/ 99 w 179"/>
                    <a:gd name="T91" fmla="*/ 899 h 899"/>
                    <a:gd name="T92" fmla="*/ 125 w 179"/>
                    <a:gd name="T93" fmla="*/ 893 h 899"/>
                    <a:gd name="T94" fmla="*/ 147 w 179"/>
                    <a:gd name="T95" fmla="*/ 879 h 899"/>
                    <a:gd name="T96" fmla="*/ 164 w 179"/>
                    <a:gd name="T97" fmla="*/ 860 h 899"/>
                    <a:gd name="T98" fmla="*/ 176 w 179"/>
                    <a:gd name="T99" fmla="*/ 836 h 899"/>
                    <a:gd name="T100" fmla="*/ 179 w 179"/>
                    <a:gd name="T101" fmla="*/ 810 h 899"/>
                    <a:gd name="T102" fmla="*/ 178 w 179"/>
                    <a:gd name="T103" fmla="*/ 10 h 899"/>
                    <a:gd name="T104" fmla="*/ 173 w 179"/>
                    <a:gd name="T105" fmla="*/ 2 h 899"/>
                    <a:gd name="T106" fmla="*/ 164 w 179"/>
                    <a:gd name="T107"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 h="899">
                      <a:moveTo>
                        <a:pt x="90" y="870"/>
                      </a:moveTo>
                      <a:lnTo>
                        <a:pt x="83" y="870"/>
                      </a:lnTo>
                      <a:lnTo>
                        <a:pt x="78" y="869"/>
                      </a:lnTo>
                      <a:lnTo>
                        <a:pt x="71" y="866"/>
                      </a:lnTo>
                      <a:lnTo>
                        <a:pt x="66" y="865"/>
                      </a:lnTo>
                      <a:lnTo>
                        <a:pt x="61" y="862"/>
                      </a:lnTo>
                      <a:lnTo>
                        <a:pt x="57" y="859"/>
                      </a:lnTo>
                      <a:lnTo>
                        <a:pt x="51" y="856"/>
                      </a:lnTo>
                      <a:lnTo>
                        <a:pt x="47" y="852"/>
                      </a:lnTo>
                      <a:lnTo>
                        <a:pt x="44" y="848"/>
                      </a:lnTo>
                      <a:lnTo>
                        <a:pt x="40" y="843"/>
                      </a:lnTo>
                      <a:lnTo>
                        <a:pt x="37" y="839"/>
                      </a:lnTo>
                      <a:lnTo>
                        <a:pt x="34" y="833"/>
                      </a:lnTo>
                      <a:lnTo>
                        <a:pt x="32" y="828"/>
                      </a:lnTo>
                      <a:lnTo>
                        <a:pt x="31" y="822"/>
                      </a:lnTo>
                      <a:lnTo>
                        <a:pt x="30" y="816"/>
                      </a:lnTo>
                      <a:lnTo>
                        <a:pt x="30" y="810"/>
                      </a:lnTo>
                      <a:lnTo>
                        <a:pt x="30" y="720"/>
                      </a:lnTo>
                      <a:lnTo>
                        <a:pt x="149" y="720"/>
                      </a:lnTo>
                      <a:lnTo>
                        <a:pt x="149" y="810"/>
                      </a:lnTo>
                      <a:lnTo>
                        <a:pt x="149" y="816"/>
                      </a:lnTo>
                      <a:lnTo>
                        <a:pt x="148" y="822"/>
                      </a:lnTo>
                      <a:lnTo>
                        <a:pt x="147" y="828"/>
                      </a:lnTo>
                      <a:lnTo>
                        <a:pt x="145" y="833"/>
                      </a:lnTo>
                      <a:lnTo>
                        <a:pt x="142" y="839"/>
                      </a:lnTo>
                      <a:lnTo>
                        <a:pt x="140" y="843"/>
                      </a:lnTo>
                      <a:lnTo>
                        <a:pt x="136" y="848"/>
                      </a:lnTo>
                      <a:lnTo>
                        <a:pt x="132" y="852"/>
                      </a:lnTo>
                      <a:lnTo>
                        <a:pt x="128" y="856"/>
                      </a:lnTo>
                      <a:lnTo>
                        <a:pt x="123" y="859"/>
                      </a:lnTo>
                      <a:lnTo>
                        <a:pt x="118" y="862"/>
                      </a:lnTo>
                      <a:lnTo>
                        <a:pt x="113" y="865"/>
                      </a:lnTo>
                      <a:lnTo>
                        <a:pt x="108" y="867"/>
                      </a:lnTo>
                      <a:lnTo>
                        <a:pt x="101" y="869"/>
                      </a:lnTo>
                      <a:lnTo>
                        <a:pt x="96" y="870"/>
                      </a:lnTo>
                      <a:lnTo>
                        <a:pt x="90" y="870"/>
                      </a:lnTo>
                      <a:close/>
                      <a:moveTo>
                        <a:pt x="30" y="629"/>
                      </a:moveTo>
                      <a:lnTo>
                        <a:pt x="149" y="629"/>
                      </a:lnTo>
                      <a:lnTo>
                        <a:pt x="149" y="690"/>
                      </a:lnTo>
                      <a:lnTo>
                        <a:pt x="30" y="690"/>
                      </a:lnTo>
                      <a:lnTo>
                        <a:pt x="30" y="629"/>
                      </a:lnTo>
                      <a:close/>
                      <a:moveTo>
                        <a:pt x="90" y="300"/>
                      </a:moveTo>
                      <a:lnTo>
                        <a:pt x="98" y="299"/>
                      </a:lnTo>
                      <a:lnTo>
                        <a:pt x="107" y="298"/>
                      </a:lnTo>
                      <a:lnTo>
                        <a:pt x="114" y="296"/>
                      </a:lnTo>
                      <a:lnTo>
                        <a:pt x="123" y="294"/>
                      </a:lnTo>
                      <a:lnTo>
                        <a:pt x="130" y="291"/>
                      </a:lnTo>
                      <a:lnTo>
                        <a:pt x="137" y="286"/>
                      </a:lnTo>
                      <a:lnTo>
                        <a:pt x="143" y="282"/>
                      </a:lnTo>
                      <a:lnTo>
                        <a:pt x="149" y="277"/>
                      </a:lnTo>
                      <a:lnTo>
                        <a:pt x="149" y="599"/>
                      </a:lnTo>
                      <a:lnTo>
                        <a:pt x="30" y="599"/>
                      </a:lnTo>
                      <a:lnTo>
                        <a:pt x="30" y="277"/>
                      </a:lnTo>
                      <a:lnTo>
                        <a:pt x="36" y="282"/>
                      </a:lnTo>
                      <a:lnTo>
                        <a:pt x="43" y="286"/>
                      </a:lnTo>
                      <a:lnTo>
                        <a:pt x="50" y="291"/>
                      </a:lnTo>
                      <a:lnTo>
                        <a:pt x="58" y="294"/>
                      </a:lnTo>
                      <a:lnTo>
                        <a:pt x="65" y="296"/>
                      </a:lnTo>
                      <a:lnTo>
                        <a:pt x="73" y="298"/>
                      </a:lnTo>
                      <a:lnTo>
                        <a:pt x="81" y="299"/>
                      </a:lnTo>
                      <a:lnTo>
                        <a:pt x="90" y="300"/>
                      </a:lnTo>
                      <a:close/>
                      <a:moveTo>
                        <a:pt x="164" y="0"/>
                      </a:moveTo>
                      <a:lnTo>
                        <a:pt x="161" y="0"/>
                      </a:lnTo>
                      <a:lnTo>
                        <a:pt x="159" y="1"/>
                      </a:lnTo>
                      <a:lnTo>
                        <a:pt x="156" y="2"/>
                      </a:lnTo>
                      <a:lnTo>
                        <a:pt x="154" y="4"/>
                      </a:lnTo>
                      <a:lnTo>
                        <a:pt x="153" y="6"/>
                      </a:lnTo>
                      <a:lnTo>
                        <a:pt x="151" y="10"/>
                      </a:lnTo>
                      <a:lnTo>
                        <a:pt x="151" y="12"/>
                      </a:lnTo>
                      <a:lnTo>
                        <a:pt x="149" y="15"/>
                      </a:lnTo>
                      <a:lnTo>
                        <a:pt x="149" y="209"/>
                      </a:lnTo>
                      <a:lnTo>
                        <a:pt x="149" y="216"/>
                      </a:lnTo>
                      <a:lnTo>
                        <a:pt x="148" y="222"/>
                      </a:lnTo>
                      <a:lnTo>
                        <a:pt x="147" y="227"/>
                      </a:lnTo>
                      <a:lnTo>
                        <a:pt x="145" y="233"/>
                      </a:lnTo>
                      <a:lnTo>
                        <a:pt x="142" y="238"/>
                      </a:lnTo>
                      <a:lnTo>
                        <a:pt x="140" y="244"/>
                      </a:lnTo>
                      <a:lnTo>
                        <a:pt x="136" y="248"/>
                      </a:lnTo>
                      <a:lnTo>
                        <a:pt x="132" y="252"/>
                      </a:lnTo>
                      <a:lnTo>
                        <a:pt x="128" y="256"/>
                      </a:lnTo>
                      <a:lnTo>
                        <a:pt x="123" y="260"/>
                      </a:lnTo>
                      <a:lnTo>
                        <a:pt x="118" y="263"/>
                      </a:lnTo>
                      <a:lnTo>
                        <a:pt x="113" y="265"/>
                      </a:lnTo>
                      <a:lnTo>
                        <a:pt x="108" y="267"/>
                      </a:lnTo>
                      <a:lnTo>
                        <a:pt x="101" y="268"/>
                      </a:lnTo>
                      <a:lnTo>
                        <a:pt x="96" y="269"/>
                      </a:lnTo>
                      <a:lnTo>
                        <a:pt x="90" y="270"/>
                      </a:lnTo>
                      <a:lnTo>
                        <a:pt x="83" y="269"/>
                      </a:lnTo>
                      <a:lnTo>
                        <a:pt x="78" y="268"/>
                      </a:lnTo>
                      <a:lnTo>
                        <a:pt x="71" y="267"/>
                      </a:lnTo>
                      <a:lnTo>
                        <a:pt x="66" y="265"/>
                      </a:lnTo>
                      <a:lnTo>
                        <a:pt x="61" y="263"/>
                      </a:lnTo>
                      <a:lnTo>
                        <a:pt x="57" y="260"/>
                      </a:lnTo>
                      <a:lnTo>
                        <a:pt x="51" y="256"/>
                      </a:lnTo>
                      <a:lnTo>
                        <a:pt x="47" y="252"/>
                      </a:lnTo>
                      <a:lnTo>
                        <a:pt x="44" y="248"/>
                      </a:lnTo>
                      <a:lnTo>
                        <a:pt x="40" y="244"/>
                      </a:lnTo>
                      <a:lnTo>
                        <a:pt x="37" y="238"/>
                      </a:lnTo>
                      <a:lnTo>
                        <a:pt x="34" y="233"/>
                      </a:lnTo>
                      <a:lnTo>
                        <a:pt x="32" y="227"/>
                      </a:lnTo>
                      <a:lnTo>
                        <a:pt x="31" y="222"/>
                      </a:lnTo>
                      <a:lnTo>
                        <a:pt x="30" y="216"/>
                      </a:lnTo>
                      <a:lnTo>
                        <a:pt x="30" y="209"/>
                      </a:lnTo>
                      <a:lnTo>
                        <a:pt x="30" y="15"/>
                      </a:lnTo>
                      <a:lnTo>
                        <a:pt x="30" y="12"/>
                      </a:lnTo>
                      <a:lnTo>
                        <a:pt x="29" y="10"/>
                      </a:lnTo>
                      <a:lnTo>
                        <a:pt x="28" y="6"/>
                      </a:lnTo>
                      <a:lnTo>
                        <a:pt x="26" y="4"/>
                      </a:lnTo>
                      <a:lnTo>
                        <a:pt x="23" y="2"/>
                      </a:lnTo>
                      <a:lnTo>
                        <a:pt x="20" y="1"/>
                      </a:lnTo>
                      <a:lnTo>
                        <a:pt x="18" y="0"/>
                      </a:lnTo>
                      <a:lnTo>
                        <a:pt x="15" y="0"/>
                      </a:lnTo>
                      <a:lnTo>
                        <a:pt x="12" y="0"/>
                      </a:lnTo>
                      <a:lnTo>
                        <a:pt x="8" y="1"/>
                      </a:lnTo>
                      <a:lnTo>
                        <a:pt x="6" y="2"/>
                      </a:lnTo>
                      <a:lnTo>
                        <a:pt x="4" y="4"/>
                      </a:lnTo>
                      <a:lnTo>
                        <a:pt x="2" y="6"/>
                      </a:lnTo>
                      <a:lnTo>
                        <a:pt x="1" y="10"/>
                      </a:lnTo>
                      <a:lnTo>
                        <a:pt x="0" y="12"/>
                      </a:lnTo>
                      <a:lnTo>
                        <a:pt x="0" y="15"/>
                      </a:lnTo>
                      <a:lnTo>
                        <a:pt x="0" y="810"/>
                      </a:lnTo>
                      <a:lnTo>
                        <a:pt x="0" y="818"/>
                      </a:lnTo>
                      <a:lnTo>
                        <a:pt x="2" y="828"/>
                      </a:lnTo>
                      <a:lnTo>
                        <a:pt x="4" y="836"/>
                      </a:lnTo>
                      <a:lnTo>
                        <a:pt x="7" y="845"/>
                      </a:lnTo>
                      <a:lnTo>
                        <a:pt x="11" y="852"/>
                      </a:lnTo>
                      <a:lnTo>
                        <a:pt x="15" y="860"/>
                      </a:lnTo>
                      <a:lnTo>
                        <a:pt x="20" y="866"/>
                      </a:lnTo>
                      <a:lnTo>
                        <a:pt x="27" y="873"/>
                      </a:lnTo>
                      <a:lnTo>
                        <a:pt x="33" y="879"/>
                      </a:lnTo>
                      <a:lnTo>
                        <a:pt x="39" y="885"/>
                      </a:lnTo>
                      <a:lnTo>
                        <a:pt x="47" y="889"/>
                      </a:lnTo>
                      <a:lnTo>
                        <a:pt x="54" y="893"/>
                      </a:lnTo>
                      <a:lnTo>
                        <a:pt x="63" y="895"/>
                      </a:lnTo>
                      <a:lnTo>
                        <a:pt x="71" y="897"/>
                      </a:lnTo>
                      <a:lnTo>
                        <a:pt x="80" y="899"/>
                      </a:lnTo>
                      <a:lnTo>
                        <a:pt x="90" y="899"/>
                      </a:lnTo>
                      <a:lnTo>
                        <a:pt x="99" y="899"/>
                      </a:lnTo>
                      <a:lnTo>
                        <a:pt x="108" y="897"/>
                      </a:lnTo>
                      <a:lnTo>
                        <a:pt x="116" y="895"/>
                      </a:lnTo>
                      <a:lnTo>
                        <a:pt x="125" y="893"/>
                      </a:lnTo>
                      <a:lnTo>
                        <a:pt x="132" y="889"/>
                      </a:lnTo>
                      <a:lnTo>
                        <a:pt x="140" y="885"/>
                      </a:lnTo>
                      <a:lnTo>
                        <a:pt x="147" y="879"/>
                      </a:lnTo>
                      <a:lnTo>
                        <a:pt x="154" y="873"/>
                      </a:lnTo>
                      <a:lnTo>
                        <a:pt x="159" y="866"/>
                      </a:lnTo>
                      <a:lnTo>
                        <a:pt x="164" y="860"/>
                      </a:lnTo>
                      <a:lnTo>
                        <a:pt x="169" y="852"/>
                      </a:lnTo>
                      <a:lnTo>
                        <a:pt x="173" y="845"/>
                      </a:lnTo>
                      <a:lnTo>
                        <a:pt x="176" y="836"/>
                      </a:lnTo>
                      <a:lnTo>
                        <a:pt x="178" y="828"/>
                      </a:lnTo>
                      <a:lnTo>
                        <a:pt x="179" y="819"/>
                      </a:lnTo>
                      <a:lnTo>
                        <a:pt x="179" y="810"/>
                      </a:lnTo>
                      <a:lnTo>
                        <a:pt x="179" y="15"/>
                      </a:lnTo>
                      <a:lnTo>
                        <a:pt x="179" y="12"/>
                      </a:lnTo>
                      <a:lnTo>
                        <a:pt x="178" y="10"/>
                      </a:lnTo>
                      <a:lnTo>
                        <a:pt x="177" y="6"/>
                      </a:lnTo>
                      <a:lnTo>
                        <a:pt x="175" y="4"/>
                      </a:lnTo>
                      <a:lnTo>
                        <a:pt x="173" y="2"/>
                      </a:lnTo>
                      <a:lnTo>
                        <a:pt x="171" y="1"/>
                      </a:lnTo>
                      <a:lnTo>
                        <a:pt x="168" y="0"/>
                      </a:lnTo>
                      <a:lnTo>
                        <a:pt x="1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28" name="Freeform 418"/>
                <p:cNvSpPr/>
                <p:nvPr/>
              </p:nvSpPr>
              <p:spPr bwMode="auto">
                <a:xfrm>
                  <a:off x="8904288" y="1933575"/>
                  <a:ext cx="9525" cy="57150"/>
                </a:xfrm>
                <a:custGeom>
                  <a:avLst/>
                  <a:gdLst>
                    <a:gd name="T0" fmla="*/ 15 w 30"/>
                    <a:gd name="T1" fmla="*/ 179 h 179"/>
                    <a:gd name="T2" fmla="*/ 18 w 30"/>
                    <a:gd name="T3" fmla="*/ 179 h 179"/>
                    <a:gd name="T4" fmla="*/ 21 w 30"/>
                    <a:gd name="T5" fmla="*/ 178 h 179"/>
                    <a:gd name="T6" fmla="*/ 23 w 30"/>
                    <a:gd name="T7" fmla="*/ 177 h 179"/>
                    <a:gd name="T8" fmla="*/ 25 w 30"/>
                    <a:gd name="T9" fmla="*/ 175 h 179"/>
                    <a:gd name="T10" fmla="*/ 27 w 30"/>
                    <a:gd name="T11" fmla="*/ 173 h 179"/>
                    <a:gd name="T12" fmla="*/ 29 w 30"/>
                    <a:gd name="T13" fmla="*/ 171 h 179"/>
                    <a:gd name="T14" fmla="*/ 30 w 30"/>
                    <a:gd name="T15" fmla="*/ 168 h 179"/>
                    <a:gd name="T16" fmla="*/ 30 w 30"/>
                    <a:gd name="T17" fmla="*/ 164 h 179"/>
                    <a:gd name="T18" fmla="*/ 30 w 30"/>
                    <a:gd name="T19" fmla="*/ 15 h 179"/>
                    <a:gd name="T20" fmla="*/ 30 w 30"/>
                    <a:gd name="T21" fmla="*/ 12 h 179"/>
                    <a:gd name="T22" fmla="*/ 29 w 30"/>
                    <a:gd name="T23" fmla="*/ 9 h 179"/>
                    <a:gd name="T24" fmla="*/ 27 w 30"/>
                    <a:gd name="T25" fmla="*/ 6 h 179"/>
                    <a:gd name="T26" fmla="*/ 25 w 30"/>
                    <a:gd name="T27" fmla="*/ 4 h 179"/>
                    <a:gd name="T28" fmla="*/ 23 w 30"/>
                    <a:gd name="T29" fmla="*/ 2 h 179"/>
                    <a:gd name="T30" fmla="*/ 21 w 30"/>
                    <a:gd name="T31" fmla="*/ 1 h 179"/>
                    <a:gd name="T32" fmla="*/ 18 w 30"/>
                    <a:gd name="T33" fmla="*/ 0 h 179"/>
                    <a:gd name="T34" fmla="*/ 15 w 30"/>
                    <a:gd name="T35" fmla="*/ 0 h 179"/>
                    <a:gd name="T36" fmla="*/ 11 w 30"/>
                    <a:gd name="T37" fmla="*/ 0 h 179"/>
                    <a:gd name="T38" fmla="*/ 9 w 30"/>
                    <a:gd name="T39" fmla="*/ 1 h 179"/>
                    <a:gd name="T40" fmla="*/ 6 w 30"/>
                    <a:gd name="T41" fmla="*/ 2 h 179"/>
                    <a:gd name="T42" fmla="*/ 4 w 30"/>
                    <a:gd name="T43" fmla="*/ 4 h 179"/>
                    <a:gd name="T44" fmla="*/ 2 w 30"/>
                    <a:gd name="T45" fmla="*/ 6 h 179"/>
                    <a:gd name="T46" fmla="*/ 1 w 30"/>
                    <a:gd name="T47" fmla="*/ 9 h 179"/>
                    <a:gd name="T48" fmla="*/ 0 w 30"/>
                    <a:gd name="T49" fmla="*/ 12 h 179"/>
                    <a:gd name="T50" fmla="*/ 0 w 30"/>
                    <a:gd name="T51" fmla="*/ 15 h 179"/>
                    <a:gd name="T52" fmla="*/ 0 w 30"/>
                    <a:gd name="T53" fmla="*/ 164 h 179"/>
                    <a:gd name="T54" fmla="*/ 0 w 30"/>
                    <a:gd name="T55" fmla="*/ 168 h 179"/>
                    <a:gd name="T56" fmla="*/ 1 w 30"/>
                    <a:gd name="T57" fmla="*/ 171 h 179"/>
                    <a:gd name="T58" fmla="*/ 2 w 30"/>
                    <a:gd name="T59" fmla="*/ 173 h 179"/>
                    <a:gd name="T60" fmla="*/ 4 w 30"/>
                    <a:gd name="T61" fmla="*/ 175 h 179"/>
                    <a:gd name="T62" fmla="*/ 6 w 30"/>
                    <a:gd name="T63" fmla="*/ 177 h 179"/>
                    <a:gd name="T64" fmla="*/ 9 w 30"/>
                    <a:gd name="T65" fmla="*/ 178 h 179"/>
                    <a:gd name="T66" fmla="*/ 11 w 30"/>
                    <a:gd name="T67" fmla="*/ 179 h 179"/>
                    <a:gd name="T68" fmla="*/ 15 w 30"/>
                    <a:gd name="T69"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79">
                      <a:moveTo>
                        <a:pt x="15" y="179"/>
                      </a:moveTo>
                      <a:lnTo>
                        <a:pt x="18" y="179"/>
                      </a:lnTo>
                      <a:lnTo>
                        <a:pt x="21" y="178"/>
                      </a:lnTo>
                      <a:lnTo>
                        <a:pt x="23" y="177"/>
                      </a:lnTo>
                      <a:lnTo>
                        <a:pt x="25" y="175"/>
                      </a:lnTo>
                      <a:lnTo>
                        <a:pt x="27" y="173"/>
                      </a:lnTo>
                      <a:lnTo>
                        <a:pt x="29" y="171"/>
                      </a:lnTo>
                      <a:lnTo>
                        <a:pt x="30" y="168"/>
                      </a:lnTo>
                      <a:lnTo>
                        <a:pt x="30" y="164"/>
                      </a:lnTo>
                      <a:lnTo>
                        <a:pt x="30" y="15"/>
                      </a:lnTo>
                      <a:lnTo>
                        <a:pt x="30" y="12"/>
                      </a:lnTo>
                      <a:lnTo>
                        <a:pt x="29" y="9"/>
                      </a:lnTo>
                      <a:lnTo>
                        <a:pt x="27" y="6"/>
                      </a:lnTo>
                      <a:lnTo>
                        <a:pt x="25" y="4"/>
                      </a:lnTo>
                      <a:lnTo>
                        <a:pt x="23" y="2"/>
                      </a:lnTo>
                      <a:lnTo>
                        <a:pt x="21" y="1"/>
                      </a:lnTo>
                      <a:lnTo>
                        <a:pt x="18" y="0"/>
                      </a:lnTo>
                      <a:lnTo>
                        <a:pt x="15" y="0"/>
                      </a:lnTo>
                      <a:lnTo>
                        <a:pt x="11" y="0"/>
                      </a:lnTo>
                      <a:lnTo>
                        <a:pt x="9" y="1"/>
                      </a:lnTo>
                      <a:lnTo>
                        <a:pt x="6" y="2"/>
                      </a:lnTo>
                      <a:lnTo>
                        <a:pt x="4" y="4"/>
                      </a:lnTo>
                      <a:lnTo>
                        <a:pt x="2" y="6"/>
                      </a:lnTo>
                      <a:lnTo>
                        <a:pt x="1" y="9"/>
                      </a:lnTo>
                      <a:lnTo>
                        <a:pt x="0" y="12"/>
                      </a:lnTo>
                      <a:lnTo>
                        <a:pt x="0" y="15"/>
                      </a:lnTo>
                      <a:lnTo>
                        <a:pt x="0" y="164"/>
                      </a:lnTo>
                      <a:lnTo>
                        <a:pt x="0" y="168"/>
                      </a:lnTo>
                      <a:lnTo>
                        <a:pt x="1" y="171"/>
                      </a:lnTo>
                      <a:lnTo>
                        <a:pt x="2" y="173"/>
                      </a:lnTo>
                      <a:lnTo>
                        <a:pt x="4" y="175"/>
                      </a:lnTo>
                      <a:lnTo>
                        <a:pt x="6" y="177"/>
                      </a:lnTo>
                      <a:lnTo>
                        <a:pt x="9" y="178"/>
                      </a:lnTo>
                      <a:lnTo>
                        <a:pt x="11" y="179"/>
                      </a:lnTo>
                      <a:lnTo>
                        <a:pt x="15"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29" name="Freeform 419"/>
                <p:cNvSpPr>
                  <a:spLocks noEditPoints="1"/>
                </p:cNvSpPr>
                <p:nvPr/>
              </p:nvSpPr>
              <p:spPr bwMode="auto">
                <a:xfrm>
                  <a:off x="8945563" y="1924050"/>
                  <a:ext cx="58738" cy="285750"/>
                </a:xfrm>
                <a:custGeom>
                  <a:avLst/>
                  <a:gdLst>
                    <a:gd name="T0" fmla="*/ 78 w 181"/>
                    <a:gd name="T1" fmla="*/ 869 h 899"/>
                    <a:gd name="T2" fmla="*/ 62 w 181"/>
                    <a:gd name="T3" fmla="*/ 862 h 899"/>
                    <a:gd name="T4" fmla="*/ 48 w 181"/>
                    <a:gd name="T5" fmla="*/ 852 h 899"/>
                    <a:gd name="T6" fmla="*/ 38 w 181"/>
                    <a:gd name="T7" fmla="*/ 839 h 899"/>
                    <a:gd name="T8" fmla="*/ 32 w 181"/>
                    <a:gd name="T9" fmla="*/ 822 h 899"/>
                    <a:gd name="T10" fmla="*/ 30 w 181"/>
                    <a:gd name="T11" fmla="*/ 720 h 899"/>
                    <a:gd name="T12" fmla="*/ 150 w 181"/>
                    <a:gd name="T13" fmla="*/ 816 h 899"/>
                    <a:gd name="T14" fmla="*/ 146 w 181"/>
                    <a:gd name="T15" fmla="*/ 833 h 899"/>
                    <a:gd name="T16" fmla="*/ 137 w 181"/>
                    <a:gd name="T17" fmla="*/ 848 h 899"/>
                    <a:gd name="T18" fmla="*/ 124 w 181"/>
                    <a:gd name="T19" fmla="*/ 859 h 899"/>
                    <a:gd name="T20" fmla="*/ 108 w 181"/>
                    <a:gd name="T21" fmla="*/ 867 h 899"/>
                    <a:gd name="T22" fmla="*/ 91 w 181"/>
                    <a:gd name="T23" fmla="*/ 870 h 899"/>
                    <a:gd name="T24" fmla="*/ 151 w 181"/>
                    <a:gd name="T25" fmla="*/ 690 h 899"/>
                    <a:gd name="T26" fmla="*/ 91 w 181"/>
                    <a:gd name="T27" fmla="*/ 300 h 899"/>
                    <a:gd name="T28" fmla="*/ 116 w 181"/>
                    <a:gd name="T29" fmla="*/ 296 h 899"/>
                    <a:gd name="T30" fmla="*/ 138 w 181"/>
                    <a:gd name="T31" fmla="*/ 286 h 899"/>
                    <a:gd name="T32" fmla="*/ 151 w 181"/>
                    <a:gd name="T33" fmla="*/ 599 h 899"/>
                    <a:gd name="T34" fmla="*/ 37 w 181"/>
                    <a:gd name="T35" fmla="*/ 282 h 899"/>
                    <a:gd name="T36" fmla="*/ 58 w 181"/>
                    <a:gd name="T37" fmla="*/ 294 h 899"/>
                    <a:gd name="T38" fmla="*/ 83 w 181"/>
                    <a:gd name="T39" fmla="*/ 299 h 899"/>
                    <a:gd name="T40" fmla="*/ 163 w 181"/>
                    <a:gd name="T41" fmla="*/ 0 h 899"/>
                    <a:gd name="T42" fmla="*/ 155 w 181"/>
                    <a:gd name="T43" fmla="*/ 4 h 899"/>
                    <a:gd name="T44" fmla="*/ 151 w 181"/>
                    <a:gd name="T45" fmla="*/ 12 h 899"/>
                    <a:gd name="T46" fmla="*/ 150 w 181"/>
                    <a:gd name="T47" fmla="*/ 216 h 899"/>
                    <a:gd name="T48" fmla="*/ 146 w 181"/>
                    <a:gd name="T49" fmla="*/ 233 h 899"/>
                    <a:gd name="T50" fmla="*/ 137 w 181"/>
                    <a:gd name="T51" fmla="*/ 248 h 899"/>
                    <a:gd name="T52" fmla="*/ 124 w 181"/>
                    <a:gd name="T53" fmla="*/ 260 h 899"/>
                    <a:gd name="T54" fmla="*/ 108 w 181"/>
                    <a:gd name="T55" fmla="*/ 267 h 899"/>
                    <a:gd name="T56" fmla="*/ 91 w 181"/>
                    <a:gd name="T57" fmla="*/ 270 h 899"/>
                    <a:gd name="T58" fmla="*/ 73 w 181"/>
                    <a:gd name="T59" fmla="*/ 267 h 899"/>
                    <a:gd name="T60" fmla="*/ 57 w 181"/>
                    <a:gd name="T61" fmla="*/ 260 h 899"/>
                    <a:gd name="T62" fmla="*/ 44 w 181"/>
                    <a:gd name="T63" fmla="*/ 248 h 899"/>
                    <a:gd name="T64" fmla="*/ 36 w 181"/>
                    <a:gd name="T65" fmla="*/ 233 h 899"/>
                    <a:gd name="T66" fmla="*/ 31 w 181"/>
                    <a:gd name="T67" fmla="*/ 216 h 899"/>
                    <a:gd name="T68" fmla="*/ 30 w 181"/>
                    <a:gd name="T69" fmla="*/ 12 h 899"/>
                    <a:gd name="T70" fmla="*/ 26 w 181"/>
                    <a:gd name="T71" fmla="*/ 4 h 899"/>
                    <a:gd name="T72" fmla="*/ 18 w 181"/>
                    <a:gd name="T73" fmla="*/ 0 h 899"/>
                    <a:gd name="T74" fmla="*/ 10 w 181"/>
                    <a:gd name="T75" fmla="*/ 1 h 899"/>
                    <a:gd name="T76" fmla="*/ 3 w 181"/>
                    <a:gd name="T77" fmla="*/ 6 h 899"/>
                    <a:gd name="T78" fmla="*/ 0 w 181"/>
                    <a:gd name="T79" fmla="*/ 15 h 899"/>
                    <a:gd name="T80" fmla="*/ 2 w 181"/>
                    <a:gd name="T81" fmla="*/ 828 h 899"/>
                    <a:gd name="T82" fmla="*/ 12 w 181"/>
                    <a:gd name="T83" fmla="*/ 852 h 899"/>
                    <a:gd name="T84" fmla="*/ 27 w 181"/>
                    <a:gd name="T85" fmla="*/ 873 h 899"/>
                    <a:gd name="T86" fmla="*/ 47 w 181"/>
                    <a:gd name="T87" fmla="*/ 889 h 899"/>
                    <a:gd name="T88" fmla="*/ 73 w 181"/>
                    <a:gd name="T89" fmla="*/ 897 h 899"/>
                    <a:gd name="T90" fmla="*/ 100 w 181"/>
                    <a:gd name="T91" fmla="*/ 899 h 899"/>
                    <a:gd name="T92" fmla="*/ 125 w 181"/>
                    <a:gd name="T93" fmla="*/ 893 h 899"/>
                    <a:gd name="T94" fmla="*/ 148 w 181"/>
                    <a:gd name="T95" fmla="*/ 879 h 899"/>
                    <a:gd name="T96" fmla="*/ 165 w 181"/>
                    <a:gd name="T97" fmla="*/ 860 h 899"/>
                    <a:gd name="T98" fmla="*/ 177 w 181"/>
                    <a:gd name="T99" fmla="*/ 836 h 899"/>
                    <a:gd name="T100" fmla="*/ 181 w 181"/>
                    <a:gd name="T101" fmla="*/ 810 h 899"/>
                    <a:gd name="T102" fmla="*/ 180 w 181"/>
                    <a:gd name="T103" fmla="*/ 10 h 899"/>
                    <a:gd name="T104" fmla="*/ 174 w 181"/>
                    <a:gd name="T105" fmla="*/ 2 h 899"/>
                    <a:gd name="T106" fmla="*/ 166 w 181"/>
                    <a:gd name="T107"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 h="899">
                      <a:moveTo>
                        <a:pt x="91" y="870"/>
                      </a:moveTo>
                      <a:lnTo>
                        <a:pt x="85" y="870"/>
                      </a:lnTo>
                      <a:lnTo>
                        <a:pt x="78" y="869"/>
                      </a:lnTo>
                      <a:lnTo>
                        <a:pt x="73" y="866"/>
                      </a:lnTo>
                      <a:lnTo>
                        <a:pt x="68" y="865"/>
                      </a:lnTo>
                      <a:lnTo>
                        <a:pt x="62" y="862"/>
                      </a:lnTo>
                      <a:lnTo>
                        <a:pt x="57" y="859"/>
                      </a:lnTo>
                      <a:lnTo>
                        <a:pt x="53" y="856"/>
                      </a:lnTo>
                      <a:lnTo>
                        <a:pt x="48" y="852"/>
                      </a:lnTo>
                      <a:lnTo>
                        <a:pt x="44" y="848"/>
                      </a:lnTo>
                      <a:lnTo>
                        <a:pt x="41" y="843"/>
                      </a:lnTo>
                      <a:lnTo>
                        <a:pt x="38" y="839"/>
                      </a:lnTo>
                      <a:lnTo>
                        <a:pt x="36" y="833"/>
                      </a:lnTo>
                      <a:lnTo>
                        <a:pt x="33" y="828"/>
                      </a:lnTo>
                      <a:lnTo>
                        <a:pt x="32" y="822"/>
                      </a:lnTo>
                      <a:lnTo>
                        <a:pt x="31" y="816"/>
                      </a:lnTo>
                      <a:lnTo>
                        <a:pt x="30" y="810"/>
                      </a:lnTo>
                      <a:lnTo>
                        <a:pt x="30" y="720"/>
                      </a:lnTo>
                      <a:lnTo>
                        <a:pt x="151" y="720"/>
                      </a:lnTo>
                      <a:lnTo>
                        <a:pt x="151" y="810"/>
                      </a:lnTo>
                      <a:lnTo>
                        <a:pt x="150" y="816"/>
                      </a:lnTo>
                      <a:lnTo>
                        <a:pt x="150" y="822"/>
                      </a:lnTo>
                      <a:lnTo>
                        <a:pt x="148" y="828"/>
                      </a:lnTo>
                      <a:lnTo>
                        <a:pt x="146" y="833"/>
                      </a:lnTo>
                      <a:lnTo>
                        <a:pt x="143" y="839"/>
                      </a:lnTo>
                      <a:lnTo>
                        <a:pt x="140" y="843"/>
                      </a:lnTo>
                      <a:lnTo>
                        <a:pt x="137" y="848"/>
                      </a:lnTo>
                      <a:lnTo>
                        <a:pt x="133" y="852"/>
                      </a:lnTo>
                      <a:lnTo>
                        <a:pt x="129" y="856"/>
                      </a:lnTo>
                      <a:lnTo>
                        <a:pt x="124" y="859"/>
                      </a:lnTo>
                      <a:lnTo>
                        <a:pt x="119" y="862"/>
                      </a:lnTo>
                      <a:lnTo>
                        <a:pt x="114" y="865"/>
                      </a:lnTo>
                      <a:lnTo>
                        <a:pt x="108" y="867"/>
                      </a:lnTo>
                      <a:lnTo>
                        <a:pt x="103" y="869"/>
                      </a:lnTo>
                      <a:lnTo>
                        <a:pt x="96" y="870"/>
                      </a:lnTo>
                      <a:lnTo>
                        <a:pt x="91" y="870"/>
                      </a:lnTo>
                      <a:close/>
                      <a:moveTo>
                        <a:pt x="30" y="629"/>
                      </a:moveTo>
                      <a:lnTo>
                        <a:pt x="151" y="629"/>
                      </a:lnTo>
                      <a:lnTo>
                        <a:pt x="151" y="690"/>
                      </a:lnTo>
                      <a:lnTo>
                        <a:pt x="30" y="690"/>
                      </a:lnTo>
                      <a:lnTo>
                        <a:pt x="30" y="629"/>
                      </a:lnTo>
                      <a:close/>
                      <a:moveTo>
                        <a:pt x="91" y="300"/>
                      </a:moveTo>
                      <a:lnTo>
                        <a:pt x="100" y="299"/>
                      </a:lnTo>
                      <a:lnTo>
                        <a:pt x="107" y="298"/>
                      </a:lnTo>
                      <a:lnTo>
                        <a:pt x="116" y="296"/>
                      </a:lnTo>
                      <a:lnTo>
                        <a:pt x="123" y="294"/>
                      </a:lnTo>
                      <a:lnTo>
                        <a:pt x="131" y="291"/>
                      </a:lnTo>
                      <a:lnTo>
                        <a:pt x="138" y="286"/>
                      </a:lnTo>
                      <a:lnTo>
                        <a:pt x="145" y="282"/>
                      </a:lnTo>
                      <a:lnTo>
                        <a:pt x="151" y="277"/>
                      </a:lnTo>
                      <a:lnTo>
                        <a:pt x="151" y="599"/>
                      </a:lnTo>
                      <a:lnTo>
                        <a:pt x="30" y="599"/>
                      </a:lnTo>
                      <a:lnTo>
                        <a:pt x="30" y="277"/>
                      </a:lnTo>
                      <a:lnTo>
                        <a:pt x="37" y="282"/>
                      </a:lnTo>
                      <a:lnTo>
                        <a:pt x="43" y="286"/>
                      </a:lnTo>
                      <a:lnTo>
                        <a:pt x="51" y="291"/>
                      </a:lnTo>
                      <a:lnTo>
                        <a:pt x="58" y="294"/>
                      </a:lnTo>
                      <a:lnTo>
                        <a:pt x="65" y="296"/>
                      </a:lnTo>
                      <a:lnTo>
                        <a:pt x="74" y="298"/>
                      </a:lnTo>
                      <a:lnTo>
                        <a:pt x="83" y="299"/>
                      </a:lnTo>
                      <a:lnTo>
                        <a:pt x="91" y="300"/>
                      </a:lnTo>
                      <a:close/>
                      <a:moveTo>
                        <a:pt x="166" y="0"/>
                      </a:moveTo>
                      <a:lnTo>
                        <a:pt x="163" y="0"/>
                      </a:lnTo>
                      <a:lnTo>
                        <a:pt x="159" y="1"/>
                      </a:lnTo>
                      <a:lnTo>
                        <a:pt x="157" y="2"/>
                      </a:lnTo>
                      <a:lnTo>
                        <a:pt x="155" y="4"/>
                      </a:lnTo>
                      <a:lnTo>
                        <a:pt x="153" y="6"/>
                      </a:lnTo>
                      <a:lnTo>
                        <a:pt x="152" y="10"/>
                      </a:lnTo>
                      <a:lnTo>
                        <a:pt x="151" y="12"/>
                      </a:lnTo>
                      <a:lnTo>
                        <a:pt x="151" y="15"/>
                      </a:lnTo>
                      <a:lnTo>
                        <a:pt x="151" y="209"/>
                      </a:lnTo>
                      <a:lnTo>
                        <a:pt x="150" y="216"/>
                      </a:lnTo>
                      <a:lnTo>
                        <a:pt x="150" y="222"/>
                      </a:lnTo>
                      <a:lnTo>
                        <a:pt x="148" y="227"/>
                      </a:lnTo>
                      <a:lnTo>
                        <a:pt x="146" y="233"/>
                      </a:lnTo>
                      <a:lnTo>
                        <a:pt x="143" y="238"/>
                      </a:lnTo>
                      <a:lnTo>
                        <a:pt x="140" y="244"/>
                      </a:lnTo>
                      <a:lnTo>
                        <a:pt x="137" y="248"/>
                      </a:lnTo>
                      <a:lnTo>
                        <a:pt x="133" y="252"/>
                      </a:lnTo>
                      <a:lnTo>
                        <a:pt x="129" y="256"/>
                      </a:lnTo>
                      <a:lnTo>
                        <a:pt x="124" y="260"/>
                      </a:lnTo>
                      <a:lnTo>
                        <a:pt x="119" y="263"/>
                      </a:lnTo>
                      <a:lnTo>
                        <a:pt x="114" y="265"/>
                      </a:lnTo>
                      <a:lnTo>
                        <a:pt x="108" y="267"/>
                      </a:lnTo>
                      <a:lnTo>
                        <a:pt x="103" y="268"/>
                      </a:lnTo>
                      <a:lnTo>
                        <a:pt x="96" y="269"/>
                      </a:lnTo>
                      <a:lnTo>
                        <a:pt x="91" y="270"/>
                      </a:lnTo>
                      <a:lnTo>
                        <a:pt x="85" y="269"/>
                      </a:lnTo>
                      <a:lnTo>
                        <a:pt x="78" y="268"/>
                      </a:lnTo>
                      <a:lnTo>
                        <a:pt x="73" y="267"/>
                      </a:lnTo>
                      <a:lnTo>
                        <a:pt x="68" y="265"/>
                      </a:lnTo>
                      <a:lnTo>
                        <a:pt x="62" y="263"/>
                      </a:lnTo>
                      <a:lnTo>
                        <a:pt x="57" y="260"/>
                      </a:lnTo>
                      <a:lnTo>
                        <a:pt x="53" y="256"/>
                      </a:lnTo>
                      <a:lnTo>
                        <a:pt x="48" y="252"/>
                      </a:lnTo>
                      <a:lnTo>
                        <a:pt x="44" y="248"/>
                      </a:lnTo>
                      <a:lnTo>
                        <a:pt x="41" y="244"/>
                      </a:lnTo>
                      <a:lnTo>
                        <a:pt x="38" y="238"/>
                      </a:lnTo>
                      <a:lnTo>
                        <a:pt x="36" y="233"/>
                      </a:lnTo>
                      <a:lnTo>
                        <a:pt x="33" y="227"/>
                      </a:lnTo>
                      <a:lnTo>
                        <a:pt x="32" y="222"/>
                      </a:lnTo>
                      <a:lnTo>
                        <a:pt x="31" y="216"/>
                      </a:lnTo>
                      <a:lnTo>
                        <a:pt x="30" y="209"/>
                      </a:lnTo>
                      <a:lnTo>
                        <a:pt x="30" y="15"/>
                      </a:lnTo>
                      <a:lnTo>
                        <a:pt x="30" y="12"/>
                      </a:lnTo>
                      <a:lnTo>
                        <a:pt x="29" y="10"/>
                      </a:lnTo>
                      <a:lnTo>
                        <a:pt x="28" y="6"/>
                      </a:lnTo>
                      <a:lnTo>
                        <a:pt x="26" y="4"/>
                      </a:lnTo>
                      <a:lnTo>
                        <a:pt x="24" y="2"/>
                      </a:lnTo>
                      <a:lnTo>
                        <a:pt x="22" y="1"/>
                      </a:lnTo>
                      <a:lnTo>
                        <a:pt x="18" y="0"/>
                      </a:lnTo>
                      <a:lnTo>
                        <a:pt x="15" y="0"/>
                      </a:lnTo>
                      <a:lnTo>
                        <a:pt x="13" y="0"/>
                      </a:lnTo>
                      <a:lnTo>
                        <a:pt x="10" y="1"/>
                      </a:lnTo>
                      <a:lnTo>
                        <a:pt x="8" y="2"/>
                      </a:lnTo>
                      <a:lnTo>
                        <a:pt x="5" y="4"/>
                      </a:lnTo>
                      <a:lnTo>
                        <a:pt x="3" y="6"/>
                      </a:lnTo>
                      <a:lnTo>
                        <a:pt x="1" y="10"/>
                      </a:lnTo>
                      <a:lnTo>
                        <a:pt x="1" y="12"/>
                      </a:lnTo>
                      <a:lnTo>
                        <a:pt x="0" y="15"/>
                      </a:lnTo>
                      <a:lnTo>
                        <a:pt x="0" y="810"/>
                      </a:lnTo>
                      <a:lnTo>
                        <a:pt x="1" y="818"/>
                      </a:lnTo>
                      <a:lnTo>
                        <a:pt x="2" y="828"/>
                      </a:lnTo>
                      <a:lnTo>
                        <a:pt x="5" y="836"/>
                      </a:lnTo>
                      <a:lnTo>
                        <a:pt x="8" y="845"/>
                      </a:lnTo>
                      <a:lnTo>
                        <a:pt x="12" y="852"/>
                      </a:lnTo>
                      <a:lnTo>
                        <a:pt x="16" y="860"/>
                      </a:lnTo>
                      <a:lnTo>
                        <a:pt x="22" y="866"/>
                      </a:lnTo>
                      <a:lnTo>
                        <a:pt x="27" y="873"/>
                      </a:lnTo>
                      <a:lnTo>
                        <a:pt x="33" y="879"/>
                      </a:lnTo>
                      <a:lnTo>
                        <a:pt x="41" y="885"/>
                      </a:lnTo>
                      <a:lnTo>
                        <a:pt x="47" y="889"/>
                      </a:lnTo>
                      <a:lnTo>
                        <a:pt x="56" y="893"/>
                      </a:lnTo>
                      <a:lnTo>
                        <a:pt x="64" y="895"/>
                      </a:lnTo>
                      <a:lnTo>
                        <a:pt x="73" y="897"/>
                      </a:lnTo>
                      <a:lnTo>
                        <a:pt x="81" y="899"/>
                      </a:lnTo>
                      <a:lnTo>
                        <a:pt x="91" y="899"/>
                      </a:lnTo>
                      <a:lnTo>
                        <a:pt x="100" y="899"/>
                      </a:lnTo>
                      <a:lnTo>
                        <a:pt x="109" y="897"/>
                      </a:lnTo>
                      <a:lnTo>
                        <a:pt x="118" y="895"/>
                      </a:lnTo>
                      <a:lnTo>
                        <a:pt x="125" y="893"/>
                      </a:lnTo>
                      <a:lnTo>
                        <a:pt x="134" y="889"/>
                      </a:lnTo>
                      <a:lnTo>
                        <a:pt x="141" y="885"/>
                      </a:lnTo>
                      <a:lnTo>
                        <a:pt x="148" y="879"/>
                      </a:lnTo>
                      <a:lnTo>
                        <a:pt x="154" y="873"/>
                      </a:lnTo>
                      <a:lnTo>
                        <a:pt x="161" y="866"/>
                      </a:lnTo>
                      <a:lnTo>
                        <a:pt x="165" y="860"/>
                      </a:lnTo>
                      <a:lnTo>
                        <a:pt x="170" y="852"/>
                      </a:lnTo>
                      <a:lnTo>
                        <a:pt x="173" y="845"/>
                      </a:lnTo>
                      <a:lnTo>
                        <a:pt x="177" y="836"/>
                      </a:lnTo>
                      <a:lnTo>
                        <a:pt x="179" y="828"/>
                      </a:lnTo>
                      <a:lnTo>
                        <a:pt x="180" y="819"/>
                      </a:lnTo>
                      <a:lnTo>
                        <a:pt x="181" y="810"/>
                      </a:lnTo>
                      <a:lnTo>
                        <a:pt x="181" y="15"/>
                      </a:lnTo>
                      <a:lnTo>
                        <a:pt x="181" y="12"/>
                      </a:lnTo>
                      <a:lnTo>
                        <a:pt x="180" y="10"/>
                      </a:lnTo>
                      <a:lnTo>
                        <a:pt x="178" y="6"/>
                      </a:lnTo>
                      <a:lnTo>
                        <a:pt x="177" y="4"/>
                      </a:lnTo>
                      <a:lnTo>
                        <a:pt x="174" y="2"/>
                      </a:lnTo>
                      <a:lnTo>
                        <a:pt x="171" y="1"/>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30" name="Freeform 420"/>
                <p:cNvSpPr/>
                <p:nvPr/>
              </p:nvSpPr>
              <p:spPr bwMode="auto">
                <a:xfrm>
                  <a:off x="8970963" y="1933575"/>
                  <a:ext cx="9525" cy="57150"/>
                </a:xfrm>
                <a:custGeom>
                  <a:avLst/>
                  <a:gdLst>
                    <a:gd name="T0" fmla="*/ 15 w 30"/>
                    <a:gd name="T1" fmla="*/ 179 h 179"/>
                    <a:gd name="T2" fmla="*/ 17 w 30"/>
                    <a:gd name="T3" fmla="*/ 179 h 179"/>
                    <a:gd name="T4" fmla="*/ 20 w 30"/>
                    <a:gd name="T5" fmla="*/ 178 h 179"/>
                    <a:gd name="T6" fmla="*/ 23 w 30"/>
                    <a:gd name="T7" fmla="*/ 177 h 179"/>
                    <a:gd name="T8" fmla="*/ 26 w 30"/>
                    <a:gd name="T9" fmla="*/ 175 h 179"/>
                    <a:gd name="T10" fmla="*/ 27 w 30"/>
                    <a:gd name="T11" fmla="*/ 173 h 179"/>
                    <a:gd name="T12" fmla="*/ 29 w 30"/>
                    <a:gd name="T13" fmla="*/ 171 h 179"/>
                    <a:gd name="T14" fmla="*/ 29 w 30"/>
                    <a:gd name="T15" fmla="*/ 168 h 179"/>
                    <a:gd name="T16" fmla="*/ 30 w 30"/>
                    <a:gd name="T17" fmla="*/ 164 h 179"/>
                    <a:gd name="T18" fmla="*/ 30 w 30"/>
                    <a:gd name="T19" fmla="*/ 15 h 179"/>
                    <a:gd name="T20" fmla="*/ 29 w 30"/>
                    <a:gd name="T21" fmla="*/ 12 h 179"/>
                    <a:gd name="T22" fmla="*/ 29 w 30"/>
                    <a:gd name="T23" fmla="*/ 9 h 179"/>
                    <a:gd name="T24" fmla="*/ 27 w 30"/>
                    <a:gd name="T25" fmla="*/ 6 h 179"/>
                    <a:gd name="T26" fmla="*/ 26 w 30"/>
                    <a:gd name="T27" fmla="*/ 4 h 179"/>
                    <a:gd name="T28" fmla="*/ 23 w 30"/>
                    <a:gd name="T29" fmla="*/ 2 h 179"/>
                    <a:gd name="T30" fmla="*/ 20 w 30"/>
                    <a:gd name="T31" fmla="*/ 1 h 179"/>
                    <a:gd name="T32" fmla="*/ 17 w 30"/>
                    <a:gd name="T33" fmla="*/ 0 h 179"/>
                    <a:gd name="T34" fmla="*/ 15 w 30"/>
                    <a:gd name="T35" fmla="*/ 0 h 179"/>
                    <a:gd name="T36" fmla="*/ 12 w 30"/>
                    <a:gd name="T37" fmla="*/ 0 h 179"/>
                    <a:gd name="T38" fmla="*/ 9 w 30"/>
                    <a:gd name="T39" fmla="*/ 1 h 179"/>
                    <a:gd name="T40" fmla="*/ 7 w 30"/>
                    <a:gd name="T41" fmla="*/ 2 h 179"/>
                    <a:gd name="T42" fmla="*/ 4 w 30"/>
                    <a:gd name="T43" fmla="*/ 4 h 179"/>
                    <a:gd name="T44" fmla="*/ 2 w 30"/>
                    <a:gd name="T45" fmla="*/ 6 h 179"/>
                    <a:gd name="T46" fmla="*/ 1 w 30"/>
                    <a:gd name="T47" fmla="*/ 9 h 179"/>
                    <a:gd name="T48" fmla="*/ 0 w 30"/>
                    <a:gd name="T49" fmla="*/ 12 h 179"/>
                    <a:gd name="T50" fmla="*/ 0 w 30"/>
                    <a:gd name="T51" fmla="*/ 15 h 179"/>
                    <a:gd name="T52" fmla="*/ 0 w 30"/>
                    <a:gd name="T53" fmla="*/ 164 h 179"/>
                    <a:gd name="T54" fmla="*/ 0 w 30"/>
                    <a:gd name="T55" fmla="*/ 168 h 179"/>
                    <a:gd name="T56" fmla="*/ 1 w 30"/>
                    <a:gd name="T57" fmla="*/ 171 h 179"/>
                    <a:gd name="T58" fmla="*/ 2 w 30"/>
                    <a:gd name="T59" fmla="*/ 173 h 179"/>
                    <a:gd name="T60" fmla="*/ 4 w 30"/>
                    <a:gd name="T61" fmla="*/ 175 h 179"/>
                    <a:gd name="T62" fmla="*/ 7 w 30"/>
                    <a:gd name="T63" fmla="*/ 177 h 179"/>
                    <a:gd name="T64" fmla="*/ 9 w 30"/>
                    <a:gd name="T65" fmla="*/ 178 h 179"/>
                    <a:gd name="T66" fmla="*/ 12 w 30"/>
                    <a:gd name="T67" fmla="*/ 179 h 179"/>
                    <a:gd name="T68" fmla="*/ 15 w 30"/>
                    <a:gd name="T69" fmla="*/ 179 h 179"/>
                    <a:gd name="T70" fmla="*/ 15 w 30"/>
                    <a:gd name="T71"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79">
                      <a:moveTo>
                        <a:pt x="15" y="179"/>
                      </a:moveTo>
                      <a:lnTo>
                        <a:pt x="17" y="179"/>
                      </a:lnTo>
                      <a:lnTo>
                        <a:pt x="20" y="178"/>
                      </a:lnTo>
                      <a:lnTo>
                        <a:pt x="23" y="177"/>
                      </a:lnTo>
                      <a:lnTo>
                        <a:pt x="26" y="175"/>
                      </a:lnTo>
                      <a:lnTo>
                        <a:pt x="27" y="173"/>
                      </a:lnTo>
                      <a:lnTo>
                        <a:pt x="29" y="171"/>
                      </a:lnTo>
                      <a:lnTo>
                        <a:pt x="29" y="168"/>
                      </a:lnTo>
                      <a:lnTo>
                        <a:pt x="30" y="164"/>
                      </a:lnTo>
                      <a:lnTo>
                        <a:pt x="30" y="15"/>
                      </a:lnTo>
                      <a:lnTo>
                        <a:pt x="29" y="12"/>
                      </a:lnTo>
                      <a:lnTo>
                        <a:pt x="29" y="9"/>
                      </a:lnTo>
                      <a:lnTo>
                        <a:pt x="27" y="6"/>
                      </a:lnTo>
                      <a:lnTo>
                        <a:pt x="26" y="4"/>
                      </a:lnTo>
                      <a:lnTo>
                        <a:pt x="23" y="2"/>
                      </a:lnTo>
                      <a:lnTo>
                        <a:pt x="20" y="1"/>
                      </a:lnTo>
                      <a:lnTo>
                        <a:pt x="17" y="0"/>
                      </a:lnTo>
                      <a:lnTo>
                        <a:pt x="15" y="0"/>
                      </a:lnTo>
                      <a:lnTo>
                        <a:pt x="12" y="0"/>
                      </a:lnTo>
                      <a:lnTo>
                        <a:pt x="9" y="1"/>
                      </a:lnTo>
                      <a:lnTo>
                        <a:pt x="7" y="2"/>
                      </a:lnTo>
                      <a:lnTo>
                        <a:pt x="4" y="4"/>
                      </a:lnTo>
                      <a:lnTo>
                        <a:pt x="2" y="6"/>
                      </a:lnTo>
                      <a:lnTo>
                        <a:pt x="1" y="9"/>
                      </a:lnTo>
                      <a:lnTo>
                        <a:pt x="0" y="12"/>
                      </a:lnTo>
                      <a:lnTo>
                        <a:pt x="0" y="15"/>
                      </a:lnTo>
                      <a:lnTo>
                        <a:pt x="0" y="164"/>
                      </a:lnTo>
                      <a:lnTo>
                        <a:pt x="0" y="168"/>
                      </a:lnTo>
                      <a:lnTo>
                        <a:pt x="1" y="171"/>
                      </a:lnTo>
                      <a:lnTo>
                        <a:pt x="2" y="173"/>
                      </a:lnTo>
                      <a:lnTo>
                        <a:pt x="4" y="175"/>
                      </a:lnTo>
                      <a:lnTo>
                        <a:pt x="7" y="177"/>
                      </a:lnTo>
                      <a:lnTo>
                        <a:pt x="9" y="178"/>
                      </a:lnTo>
                      <a:lnTo>
                        <a:pt x="12" y="179"/>
                      </a:lnTo>
                      <a:lnTo>
                        <a:pt x="15" y="179"/>
                      </a:lnTo>
                      <a:lnTo>
                        <a:pt x="15"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grpSp>
        </p:grpSp>
        <p:sp>
          <p:nvSpPr>
            <p:cNvPr id="51" name="文本框 50"/>
            <p:cNvSpPr txBox="1"/>
            <p:nvPr/>
          </p:nvSpPr>
          <p:spPr>
            <a:xfrm>
              <a:off x="1140325" y="2874473"/>
              <a:ext cx="2107792" cy="460375"/>
            </a:xfrm>
            <a:prstGeom prst="rect">
              <a:avLst/>
            </a:prstGeom>
            <a:noFill/>
          </p:spPr>
          <p:txBody>
            <a:bodyPr wrap="square" rtlCol="0">
              <a:spAutoFit/>
            </a:bodyPr>
            <a:lstStyle/>
            <a:p>
              <a:pPr algn="ctr"/>
              <a:r>
                <a:rPr lang="en-US" altLang="zh-CN" sz="2400" b="1" dirty="0">
                  <a:solidFill>
                    <a:schemeClr val="bg1"/>
                  </a:solidFill>
                  <a:cs typeface="+mn-ea"/>
                  <a:sym typeface="+mn-lt"/>
                </a:rPr>
                <a:t>“</a:t>
              </a:r>
              <a:r>
                <a:rPr lang="zh-CN" altLang="en-US" sz="2400" b="1" dirty="0">
                  <a:solidFill>
                    <a:schemeClr val="bg1"/>
                  </a:solidFill>
                  <a:cs typeface="+mn-ea"/>
                  <a:sym typeface="+mn-lt"/>
                </a:rPr>
                <a:t>接方块</a:t>
              </a:r>
              <a:r>
                <a:rPr lang="en-US" altLang="zh-CN" sz="2400" b="1" dirty="0">
                  <a:solidFill>
                    <a:schemeClr val="bg1"/>
                  </a:solidFill>
                  <a:cs typeface="+mn-ea"/>
                  <a:sym typeface="+mn-lt"/>
                </a:rPr>
                <a:t>”</a:t>
              </a:r>
            </a:p>
          </p:txBody>
        </p:sp>
        <p:sp>
          <p:nvSpPr>
            <p:cNvPr id="52" name="文本框 51"/>
            <p:cNvSpPr txBox="1"/>
            <p:nvPr/>
          </p:nvSpPr>
          <p:spPr>
            <a:xfrm>
              <a:off x="1186680" y="3628852"/>
              <a:ext cx="1929765" cy="1938020"/>
            </a:xfrm>
            <a:prstGeom prst="rect">
              <a:avLst/>
            </a:prstGeom>
            <a:noFill/>
          </p:spPr>
          <p:txBody>
            <a:bodyPr wrap="square" rtlCol="0">
              <a:spAutoFit/>
            </a:bodyPr>
            <a:lstStyle/>
            <a:p>
              <a:pPr algn="ctr" fontAlgn="auto">
                <a:lnSpc>
                  <a:spcPct val="125000"/>
                </a:lnSpc>
              </a:pPr>
              <a:r>
                <a:rPr lang="zh-CN" altLang="en-US" sz="1600" dirty="0">
                  <a:solidFill>
                    <a:schemeClr val="tx1">
                      <a:lumMod val="50000"/>
                      <a:lumOff val="50000"/>
                    </a:schemeClr>
                  </a:solidFill>
                  <a:cs typeface="+mn-ea"/>
                  <a:sym typeface="+mn-lt"/>
                </a:rPr>
                <a:t>项目是一个简易的</a:t>
              </a:r>
              <a:r>
                <a:rPr lang="en-US" altLang="zh-CN" sz="1600" dirty="0">
                  <a:solidFill>
                    <a:schemeClr val="tx1">
                      <a:lumMod val="50000"/>
                      <a:lumOff val="50000"/>
                    </a:schemeClr>
                  </a:solidFill>
                  <a:cs typeface="+mn-ea"/>
                  <a:sym typeface="+mn-lt"/>
                </a:rPr>
                <a:t>“</a:t>
              </a:r>
              <a:r>
                <a:rPr lang="zh-CN" altLang="en-US" sz="1600" dirty="0">
                  <a:solidFill>
                    <a:schemeClr val="tx1">
                      <a:lumMod val="50000"/>
                      <a:lumOff val="50000"/>
                    </a:schemeClr>
                  </a:solidFill>
                  <a:cs typeface="+mn-ea"/>
                  <a:sym typeface="+mn-lt"/>
                </a:rPr>
                <a:t>接方块</a:t>
              </a:r>
              <a:r>
                <a:rPr lang="en-US" altLang="zh-CN" sz="1600" dirty="0">
                  <a:solidFill>
                    <a:schemeClr val="tx1">
                      <a:lumMod val="50000"/>
                      <a:lumOff val="50000"/>
                    </a:schemeClr>
                  </a:solidFill>
                  <a:cs typeface="+mn-ea"/>
                  <a:sym typeface="+mn-lt"/>
                </a:rPr>
                <a:t>”</a:t>
              </a:r>
              <a:r>
                <a:rPr lang="zh-CN" altLang="en-US" sz="1600" dirty="0">
                  <a:solidFill>
                    <a:schemeClr val="tx1">
                      <a:lumMod val="50000"/>
                      <a:lumOff val="50000"/>
                    </a:schemeClr>
                  </a:solidFill>
                  <a:cs typeface="+mn-ea"/>
                  <a:sym typeface="+mn-lt"/>
                </a:rPr>
                <a:t>的小游戏，玩家可操纵屏幕最下方的</a:t>
              </a:r>
              <a:r>
                <a:rPr lang="en-US" altLang="zh-CN" sz="1600" dirty="0">
                  <a:solidFill>
                    <a:schemeClr val="tx1">
                      <a:lumMod val="50000"/>
                      <a:lumOff val="50000"/>
                    </a:schemeClr>
                  </a:solidFill>
                  <a:cs typeface="+mn-ea"/>
                  <a:sym typeface="+mn-lt"/>
                </a:rPr>
                <a:t>T</a:t>
              </a:r>
              <a:r>
                <a:rPr lang="zh-CN" altLang="en-US" sz="1600" dirty="0">
                  <a:solidFill>
                    <a:schemeClr val="tx1">
                      <a:lumMod val="50000"/>
                      <a:lumOff val="50000"/>
                    </a:schemeClr>
                  </a:solidFill>
                  <a:cs typeface="+mn-ea"/>
                  <a:sym typeface="+mn-lt"/>
                </a:rPr>
                <a:t>型花盆向左或者向右移动等</a:t>
              </a:r>
            </a:p>
          </p:txBody>
        </p:sp>
      </p:grpSp>
      <p:grpSp>
        <p:nvGrpSpPr>
          <p:cNvPr id="60" name="组合 59"/>
          <p:cNvGrpSpPr/>
          <p:nvPr/>
        </p:nvGrpSpPr>
        <p:grpSpPr>
          <a:xfrm>
            <a:off x="3721994" y="2027382"/>
            <a:ext cx="2107793" cy="3647814"/>
            <a:chOff x="3721994" y="2027382"/>
            <a:chExt cx="2107793" cy="3647814"/>
          </a:xfrm>
        </p:grpSpPr>
        <p:grpSp>
          <p:nvGrpSpPr>
            <p:cNvPr id="8" name="组合 7"/>
            <p:cNvGrpSpPr/>
            <p:nvPr/>
          </p:nvGrpSpPr>
          <p:grpSpPr>
            <a:xfrm>
              <a:off x="3728332" y="2027382"/>
              <a:ext cx="2101455" cy="3647814"/>
              <a:chOff x="3482665" y="1442076"/>
              <a:chExt cx="2101455" cy="3647814"/>
            </a:xfrm>
          </p:grpSpPr>
          <p:sp>
            <p:nvSpPr>
              <p:cNvPr id="12" name="Rectangle 16"/>
              <p:cNvSpPr/>
              <p:nvPr/>
            </p:nvSpPr>
            <p:spPr>
              <a:xfrm>
                <a:off x="3482665" y="1442076"/>
                <a:ext cx="2101455" cy="3647814"/>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3" name="Rectangle 17"/>
              <p:cNvSpPr/>
              <p:nvPr/>
            </p:nvSpPr>
            <p:spPr>
              <a:xfrm>
                <a:off x="3482665" y="2215212"/>
                <a:ext cx="2101455" cy="609577"/>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cs typeface="+mn-ea"/>
                  <a:sym typeface="+mn-lt"/>
                </a:endParaRPr>
              </a:p>
            </p:txBody>
          </p:sp>
          <p:sp>
            <p:nvSpPr>
              <p:cNvPr id="31" name="Freeform 295"/>
              <p:cNvSpPr>
                <a:spLocks noEditPoints="1"/>
              </p:cNvSpPr>
              <p:nvPr/>
            </p:nvSpPr>
            <p:spPr bwMode="auto">
              <a:xfrm>
                <a:off x="4374240" y="1726020"/>
                <a:ext cx="318305" cy="316537"/>
              </a:xfrm>
              <a:custGeom>
                <a:avLst/>
                <a:gdLst>
                  <a:gd name="T0" fmla="*/ 35 w 896"/>
                  <a:gd name="T1" fmla="*/ 256 h 896"/>
                  <a:gd name="T2" fmla="*/ 58 w 896"/>
                  <a:gd name="T3" fmla="*/ 190 h 896"/>
                  <a:gd name="T4" fmla="*/ 94 w 896"/>
                  <a:gd name="T5" fmla="*/ 132 h 896"/>
                  <a:gd name="T6" fmla="*/ 143 w 896"/>
                  <a:gd name="T7" fmla="*/ 85 h 896"/>
                  <a:gd name="T8" fmla="*/ 203 w 896"/>
                  <a:gd name="T9" fmla="*/ 51 h 896"/>
                  <a:gd name="T10" fmla="*/ 271 w 896"/>
                  <a:gd name="T11" fmla="*/ 33 h 896"/>
                  <a:gd name="T12" fmla="*/ 342 w 896"/>
                  <a:gd name="T13" fmla="*/ 31 h 896"/>
                  <a:gd name="T14" fmla="*/ 411 w 896"/>
                  <a:gd name="T15" fmla="*/ 47 h 896"/>
                  <a:gd name="T16" fmla="*/ 472 w 896"/>
                  <a:gd name="T17" fmla="*/ 78 h 896"/>
                  <a:gd name="T18" fmla="*/ 523 w 896"/>
                  <a:gd name="T19" fmla="*/ 123 h 896"/>
                  <a:gd name="T20" fmla="*/ 563 w 896"/>
                  <a:gd name="T21" fmla="*/ 178 h 896"/>
                  <a:gd name="T22" fmla="*/ 588 w 896"/>
                  <a:gd name="T23" fmla="*/ 242 h 896"/>
                  <a:gd name="T24" fmla="*/ 597 w 896"/>
                  <a:gd name="T25" fmla="*/ 313 h 896"/>
                  <a:gd name="T26" fmla="*/ 588 w 896"/>
                  <a:gd name="T27" fmla="*/ 384 h 896"/>
                  <a:gd name="T28" fmla="*/ 563 w 896"/>
                  <a:gd name="T29" fmla="*/ 448 h 896"/>
                  <a:gd name="T30" fmla="*/ 523 w 896"/>
                  <a:gd name="T31" fmla="*/ 503 h 896"/>
                  <a:gd name="T32" fmla="*/ 472 w 896"/>
                  <a:gd name="T33" fmla="*/ 548 h 896"/>
                  <a:gd name="T34" fmla="*/ 411 w 896"/>
                  <a:gd name="T35" fmla="*/ 579 h 896"/>
                  <a:gd name="T36" fmla="*/ 342 w 896"/>
                  <a:gd name="T37" fmla="*/ 595 h 896"/>
                  <a:gd name="T38" fmla="*/ 271 w 896"/>
                  <a:gd name="T39" fmla="*/ 593 h 896"/>
                  <a:gd name="T40" fmla="*/ 203 w 896"/>
                  <a:gd name="T41" fmla="*/ 575 h 896"/>
                  <a:gd name="T42" fmla="*/ 143 w 896"/>
                  <a:gd name="T43" fmla="*/ 541 h 896"/>
                  <a:gd name="T44" fmla="*/ 94 w 896"/>
                  <a:gd name="T45" fmla="*/ 494 h 896"/>
                  <a:gd name="T46" fmla="*/ 58 w 896"/>
                  <a:gd name="T47" fmla="*/ 436 h 896"/>
                  <a:gd name="T48" fmla="*/ 35 w 896"/>
                  <a:gd name="T49" fmla="*/ 370 h 896"/>
                  <a:gd name="T50" fmla="*/ 892 w 896"/>
                  <a:gd name="T51" fmla="*/ 870 h 896"/>
                  <a:gd name="T52" fmla="*/ 580 w 896"/>
                  <a:gd name="T53" fmla="*/ 479 h 896"/>
                  <a:gd name="T54" fmla="*/ 611 w 896"/>
                  <a:gd name="T55" fmla="*/ 415 h 896"/>
                  <a:gd name="T56" fmla="*/ 626 w 896"/>
                  <a:gd name="T57" fmla="*/ 343 h 896"/>
                  <a:gd name="T58" fmla="*/ 624 w 896"/>
                  <a:gd name="T59" fmla="*/ 265 h 896"/>
                  <a:gd name="T60" fmla="*/ 602 w 896"/>
                  <a:gd name="T61" fmla="*/ 191 h 896"/>
                  <a:gd name="T62" fmla="*/ 565 w 896"/>
                  <a:gd name="T63" fmla="*/ 125 h 896"/>
                  <a:gd name="T64" fmla="*/ 513 w 896"/>
                  <a:gd name="T65" fmla="*/ 71 h 896"/>
                  <a:gd name="T66" fmla="*/ 449 w 896"/>
                  <a:gd name="T67" fmla="*/ 31 h 896"/>
                  <a:gd name="T68" fmla="*/ 376 w 896"/>
                  <a:gd name="T69" fmla="*/ 6 h 896"/>
                  <a:gd name="T70" fmla="*/ 297 w 896"/>
                  <a:gd name="T71" fmla="*/ 0 h 896"/>
                  <a:gd name="T72" fmla="*/ 220 w 896"/>
                  <a:gd name="T73" fmla="*/ 14 h 896"/>
                  <a:gd name="T74" fmla="*/ 151 w 896"/>
                  <a:gd name="T75" fmla="*/ 45 h 896"/>
                  <a:gd name="T76" fmla="*/ 92 w 896"/>
                  <a:gd name="T77" fmla="*/ 92 h 896"/>
                  <a:gd name="T78" fmla="*/ 45 w 896"/>
                  <a:gd name="T79" fmla="*/ 150 h 896"/>
                  <a:gd name="T80" fmla="*/ 14 w 896"/>
                  <a:gd name="T81" fmla="*/ 220 h 896"/>
                  <a:gd name="T82" fmla="*/ 0 w 896"/>
                  <a:gd name="T83" fmla="*/ 297 h 896"/>
                  <a:gd name="T84" fmla="*/ 6 w 896"/>
                  <a:gd name="T85" fmla="*/ 376 h 896"/>
                  <a:gd name="T86" fmla="*/ 31 w 896"/>
                  <a:gd name="T87" fmla="*/ 449 h 896"/>
                  <a:gd name="T88" fmla="*/ 72 w 896"/>
                  <a:gd name="T89" fmla="*/ 512 h 896"/>
                  <a:gd name="T90" fmla="*/ 126 w 896"/>
                  <a:gd name="T91" fmla="*/ 564 h 896"/>
                  <a:gd name="T92" fmla="*/ 191 w 896"/>
                  <a:gd name="T93" fmla="*/ 602 h 896"/>
                  <a:gd name="T94" fmla="*/ 265 w 896"/>
                  <a:gd name="T95" fmla="*/ 623 h 896"/>
                  <a:gd name="T96" fmla="*/ 343 w 896"/>
                  <a:gd name="T97" fmla="*/ 625 h 896"/>
                  <a:gd name="T98" fmla="*/ 415 w 896"/>
                  <a:gd name="T99" fmla="*/ 609 h 896"/>
                  <a:gd name="T100" fmla="*/ 479 w 896"/>
                  <a:gd name="T101" fmla="*/ 579 h 896"/>
                  <a:gd name="T102" fmla="*/ 871 w 896"/>
                  <a:gd name="T103" fmla="*/ 891 h 896"/>
                  <a:gd name="T104" fmla="*/ 885 w 896"/>
                  <a:gd name="T105" fmla="*/ 896 h 896"/>
                  <a:gd name="T106" fmla="*/ 895 w 896"/>
                  <a:gd name="T107" fmla="*/ 886 h 896"/>
                  <a:gd name="T108" fmla="*/ 894 w 896"/>
                  <a:gd name="T109" fmla="*/ 872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6" h="896">
                    <a:moveTo>
                      <a:pt x="30" y="313"/>
                    </a:moveTo>
                    <a:lnTo>
                      <a:pt x="30" y="298"/>
                    </a:lnTo>
                    <a:lnTo>
                      <a:pt x="31" y="284"/>
                    </a:lnTo>
                    <a:lnTo>
                      <a:pt x="33" y="270"/>
                    </a:lnTo>
                    <a:lnTo>
                      <a:pt x="35" y="256"/>
                    </a:lnTo>
                    <a:lnTo>
                      <a:pt x="38" y="242"/>
                    </a:lnTo>
                    <a:lnTo>
                      <a:pt x="43" y="228"/>
                    </a:lnTo>
                    <a:lnTo>
                      <a:pt x="47" y="216"/>
                    </a:lnTo>
                    <a:lnTo>
                      <a:pt x="51" y="203"/>
                    </a:lnTo>
                    <a:lnTo>
                      <a:pt x="58" y="190"/>
                    </a:lnTo>
                    <a:lnTo>
                      <a:pt x="64" y="178"/>
                    </a:lnTo>
                    <a:lnTo>
                      <a:pt x="71" y="165"/>
                    </a:lnTo>
                    <a:lnTo>
                      <a:pt x="78" y="155"/>
                    </a:lnTo>
                    <a:lnTo>
                      <a:pt x="86" y="143"/>
                    </a:lnTo>
                    <a:lnTo>
                      <a:pt x="94" y="132"/>
                    </a:lnTo>
                    <a:lnTo>
                      <a:pt x="104" y="123"/>
                    </a:lnTo>
                    <a:lnTo>
                      <a:pt x="112" y="112"/>
                    </a:lnTo>
                    <a:lnTo>
                      <a:pt x="123" y="103"/>
                    </a:lnTo>
                    <a:lnTo>
                      <a:pt x="133" y="94"/>
                    </a:lnTo>
                    <a:lnTo>
                      <a:pt x="143" y="85"/>
                    </a:lnTo>
                    <a:lnTo>
                      <a:pt x="155" y="78"/>
                    </a:lnTo>
                    <a:lnTo>
                      <a:pt x="166" y="70"/>
                    </a:lnTo>
                    <a:lnTo>
                      <a:pt x="179" y="64"/>
                    </a:lnTo>
                    <a:lnTo>
                      <a:pt x="190" y="57"/>
                    </a:lnTo>
                    <a:lnTo>
                      <a:pt x="203" y="51"/>
                    </a:lnTo>
                    <a:lnTo>
                      <a:pt x="216" y="47"/>
                    </a:lnTo>
                    <a:lnTo>
                      <a:pt x="229" y="41"/>
                    </a:lnTo>
                    <a:lnTo>
                      <a:pt x="243" y="38"/>
                    </a:lnTo>
                    <a:lnTo>
                      <a:pt x="257" y="35"/>
                    </a:lnTo>
                    <a:lnTo>
                      <a:pt x="271" y="33"/>
                    </a:lnTo>
                    <a:lnTo>
                      <a:pt x="284" y="31"/>
                    </a:lnTo>
                    <a:lnTo>
                      <a:pt x="298" y="30"/>
                    </a:lnTo>
                    <a:lnTo>
                      <a:pt x="313" y="29"/>
                    </a:lnTo>
                    <a:lnTo>
                      <a:pt x="328" y="30"/>
                    </a:lnTo>
                    <a:lnTo>
                      <a:pt x="342" y="31"/>
                    </a:lnTo>
                    <a:lnTo>
                      <a:pt x="356" y="33"/>
                    </a:lnTo>
                    <a:lnTo>
                      <a:pt x="370" y="35"/>
                    </a:lnTo>
                    <a:lnTo>
                      <a:pt x="384" y="38"/>
                    </a:lnTo>
                    <a:lnTo>
                      <a:pt x="398" y="41"/>
                    </a:lnTo>
                    <a:lnTo>
                      <a:pt x="411" y="47"/>
                    </a:lnTo>
                    <a:lnTo>
                      <a:pt x="424" y="51"/>
                    </a:lnTo>
                    <a:lnTo>
                      <a:pt x="436" y="57"/>
                    </a:lnTo>
                    <a:lnTo>
                      <a:pt x="448" y="64"/>
                    </a:lnTo>
                    <a:lnTo>
                      <a:pt x="461" y="70"/>
                    </a:lnTo>
                    <a:lnTo>
                      <a:pt x="472" y="78"/>
                    </a:lnTo>
                    <a:lnTo>
                      <a:pt x="483" y="85"/>
                    </a:lnTo>
                    <a:lnTo>
                      <a:pt x="494" y="94"/>
                    </a:lnTo>
                    <a:lnTo>
                      <a:pt x="504" y="102"/>
                    </a:lnTo>
                    <a:lnTo>
                      <a:pt x="514" y="112"/>
                    </a:lnTo>
                    <a:lnTo>
                      <a:pt x="523" y="123"/>
                    </a:lnTo>
                    <a:lnTo>
                      <a:pt x="533" y="132"/>
                    </a:lnTo>
                    <a:lnTo>
                      <a:pt x="541" y="143"/>
                    </a:lnTo>
                    <a:lnTo>
                      <a:pt x="549" y="155"/>
                    </a:lnTo>
                    <a:lnTo>
                      <a:pt x="556" y="165"/>
                    </a:lnTo>
                    <a:lnTo>
                      <a:pt x="563" y="178"/>
                    </a:lnTo>
                    <a:lnTo>
                      <a:pt x="569" y="190"/>
                    </a:lnTo>
                    <a:lnTo>
                      <a:pt x="575" y="203"/>
                    </a:lnTo>
                    <a:lnTo>
                      <a:pt x="580" y="216"/>
                    </a:lnTo>
                    <a:lnTo>
                      <a:pt x="585" y="228"/>
                    </a:lnTo>
                    <a:lnTo>
                      <a:pt x="588" y="242"/>
                    </a:lnTo>
                    <a:lnTo>
                      <a:pt x="591" y="256"/>
                    </a:lnTo>
                    <a:lnTo>
                      <a:pt x="594" y="270"/>
                    </a:lnTo>
                    <a:lnTo>
                      <a:pt x="596" y="284"/>
                    </a:lnTo>
                    <a:lnTo>
                      <a:pt x="597" y="298"/>
                    </a:lnTo>
                    <a:lnTo>
                      <a:pt x="597" y="313"/>
                    </a:lnTo>
                    <a:lnTo>
                      <a:pt x="597" y="328"/>
                    </a:lnTo>
                    <a:lnTo>
                      <a:pt x="596" y="342"/>
                    </a:lnTo>
                    <a:lnTo>
                      <a:pt x="594" y="356"/>
                    </a:lnTo>
                    <a:lnTo>
                      <a:pt x="591" y="370"/>
                    </a:lnTo>
                    <a:lnTo>
                      <a:pt x="588" y="384"/>
                    </a:lnTo>
                    <a:lnTo>
                      <a:pt x="585" y="397"/>
                    </a:lnTo>
                    <a:lnTo>
                      <a:pt x="580" y="410"/>
                    </a:lnTo>
                    <a:lnTo>
                      <a:pt x="575" y="423"/>
                    </a:lnTo>
                    <a:lnTo>
                      <a:pt x="569" y="436"/>
                    </a:lnTo>
                    <a:lnTo>
                      <a:pt x="563" y="448"/>
                    </a:lnTo>
                    <a:lnTo>
                      <a:pt x="556" y="459"/>
                    </a:lnTo>
                    <a:lnTo>
                      <a:pt x="549" y="471"/>
                    </a:lnTo>
                    <a:lnTo>
                      <a:pt x="541" y="483"/>
                    </a:lnTo>
                    <a:lnTo>
                      <a:pt x="533" y="494"/>
                    </a:lnTo>
                    <a:lnTo>
                      <a:pt x="523" y="503"/>
                    </a:lnTo>
                    <a:lnTo>
                      <a:pt x="514" y="514"/>
                    </a:lnTo>
                    <a:lnTo>
                      <a:pt x="504" y="523"/>
                    </a:lnTo>
                    <a:lnTo>
                      <a:pt x="494" y="532"/>
                    </a:lnTo>
                    <a:lnTo>
                      <a:pt x="483" y="541"/>
                    </a:lnTo>
                    <a:lnTo>
                      <a:pt x="472" y="548"/>
                    </a:lnTo>
                    <a:lnTo>
                      <a:pt x="461" y="556"/>
                    </a:lnTo>
                    <a:lnTo>
                      <a:pt x="448" y="562"/>
                    </a:lnTo>
                    <a:lnTo>
                      <a:pt x="436" y="569"/>
                    </a:lnTo>
                    <a:lnTo>
                      <a:pt x="424" y="575"/>
                    </a:lnTo>
                    <a:lnTo>
                      <a:pt x="411" y="579"/>
                    </a:lnTo>
                    <a:lnTo>
                      <a:pt x="398" y="583"/>
                    </a:lnTo>
                    <a:lnTo>
                      <a:pt x="384" y="588"/>
                    </a:lnTo>
                    <a:lnTo>
                      <a:pt x="370" y="591"/>
                    </a:lnTo>
                    <a:lnTo>
                      <a:pt x="356" y="593"/>
                    </a:lnTo>
                    <a:lnTo>
                      <a:pt x="342" y="595"/>
                    </a:lnTo>
                    <a:lnTo>
                      <a:pt x="328" y="596"/>
                    </a:lnTo>
                    <a:lnTo>
                      <a:pt x="313" y="596"/>
                    </a:lnTo>
                    <a:lnTo>
                      <a:pt x="298" y="596"/>
                    </a:lnTo>
                    <a:lnTo>
                      <a:pt x="284" y="595"/>
                    </a:lnTo>
                    <a:lnTo>
                      <a:pt x="271" y="593"/>
                    </a:lnTo>
                    <a:lnTo>
                      <a:pt x="257" y="591"/>
                    </a:lnTo>
                    <a:lnTo>
                      <a:pt x="243" y="588"/>
                    </a:lnTo>
                    <a:lnTo>
                      <a:pt x="229" y="583"/>
                    </a:lnTo>
                    <a:lnTo>
                      <a:pt x="216" y="579"/>
                    </a:lnTo>
                    <a:lnTo>
                      <a:pt x="203" y="575"/>
                    </a:lnTo>
                    <a:lnTo>
                      <a:pt x="190" y="569"/>
                    </a:lnTo>
                    <a:lnTo>
                      <a:pt x="179" y="562"/>
                    </a:lnTo>
                    <a:lnTo>
                      <a:pt x="166" y="556"/>
                    </a:lnTo>
                    <a:lnTo>
                      <a:pt x="155" y="548"/>
                    </a:lnTo>
                    <a:lnTo>
                      <a:pt x="143" y="541"/>
                    </a:lnTo>
                    <a:lnTo>
                      <a:pt x="133" y="532"/>
                    </a:lnTo>
                    <a:lnTo>
                      <a:pt x="123" y="523"/>
                    </a:lnTo>
                    <a:lnTo>
                      <a:pt x="112" y="514"/>
                    </a:lnTo>
                    <a:lnTo>
                      <a:pt x="104" y="503"/>
                    </a:lnTo>
                    <a:lnTo>
                      <a:pt x="94" y="494"/>
                    </a:lnTo>
                    <a:lnTo>
                      <a:pt x="86" y="483"/>
                    </a:lnTo>
                    <a:lnTo>
                      <a:pt x="78" y="471"/>
                    </a:lnTo>
                    <a:lnTo>
                      <a:pt x="71" y="459"/>
                    </a:lnTo>
                    <a:lnTo>
                      <a:pt x="64" y="448"/>
                    </a:lnTo>
                    <a:lnTo>
                      <a:pt x="58" y="436"/>
                    </a:lnTo>
                    <a:lnTo>
                      <a:pt x="51" y="423"/>
                    </a:lnTo>
                    <a:lnTo>
                      <a:pt x="47" y="410"/>
                    </a:lnTo>
                    <a:lnTo>
                      <a:pt x="43" y="397"/>
                    </a:lnTo>
                    <a:lnTo>
                      <a:pt x="38" y="384"/>
                    </a:lnTo>
                    <a:lnTo>
                      <a:pt x="35" y="370"/>
                    </a:lnTo>
                    <a:lnTo>
                      <a:pt x="33" y="356"/>
                    </a:lnTo>
                    <a:lnTo>
                      <a:pt x="31" y="342"/>
                    </a:lnTo>
                    <a:lnTo>
                      <a:pt x="30" y="328"/>
                    </a:lnTo>
                    <a:lnTo>
                      <a:pt x="30" y="313"/>
                    </a:lnTo>
                    <a:close/>
                    <a:moveTo>
                      <a:pt x="892" y="870"/>
                    </a:moveTo>
                    <a:lnTo>
                      <a:pt x="545" y="524"/>
                    </a:lnTo>
                    <a:lnTo>
                      <a:pt x="554" y="513"/>
                    </a:lnTo>
                    <a:lnTo>
                      <a:pt x="564" y="502"/>
                    </a:lnTo>
                    <a:lnTo>
                      <a:pt x="571" y="490"/>
                    </a:lnTo>
                    <a:lnTo>
                      <a:pt x="580" y="479"/>
                    </a:lnTo>
                    <a:lnTo>
                      <a:pt x="587" y="466"/>
                    </a:lnTo>
                    <a:lnTo>
                      <a:pt x="594" y="454"/>
                    </a:lnTo>
                    <a:lnTo>
                      <a:pt x="600" y="441"/>
                    </a:lnTo>
                    <a:lnTo>
                      <a:pt x="605" y="427"/>
                    </a:lnTo>
                    <a:lnTo>
                      <a:pt x="611" y="415"/>
                    </a:lnTo>
                    <a:lnTo>
                      <a:pt x="615" y="401"/>
                    </a:lnTo>
                    <a:lnTo>
                      <a:pt x="618" y="387"/>
                    </a:lnTo>
                    <a:lnTo>
                      <a:pt x="621" y="372"/>
                    </a:lnTo>
                    <a:lnTo>
                      <a:pt x="624" y="358"/>
                    </a:lnTo>
                    <a:lnTo>
                      <a:pt x="626" y="343"/>
                    </a:lnTo>
                    <a:lnTo>
                      <a:pt x="627" y="328"/>
                    </a:lnTo>
                    <a:lnTo>
                      <a:pt x="627" y="313"/>
                    </a:lnTo>
                    <a:lnTo>
                      <a:pt x="627" y="297"/>
                    </a:lnTo>
                    <a:lnTo>
                      <a:pt x="626" y="281"/>
                    </a:lnTo>
                    <a:lnTo>
                      <a:pt x="624" y="265"/>
                    </a:lnTo>
                    <a:lnTo>
                      <a:pt x="620" y="250"/>
                    </a:lnTo>
                    <a:lnTo>
                      <a:pt x="617" y="235"/>
                    </a:lnTo>
                    <a:lnTo>
                      <a:pt x="613" y="220"/>
                    </a:lnTo>
                    <a:lnTo>
                      <a:pt x="609" y="205"/>
                    </a:lnTo>
                    <a:lnTo>
                      <a:pt x="602" y="191"/>
                    </a:lnTo>
                    <a:lnTo>
                      <a:pt x="596" y="177"/>
                    </a:lnTo>
                    <a:lnTo>
                      <a:pt x="589" y="163"/>
                    </a:lnTo>
                    <a:lnTo>
                      <a:pt x="582" y="150"/>
                    </a:lnTo>
                    <a:lnTo>
                      <a:pt x="573" y="138"/>
                    </a:lnTo>
                    <a:lnTo>
                      <a:pt x="565" y="125"/>
                    </a:lnTo>
                    <a:lnTo>
                      <a:pt x="555" y="113"/>
                    </a:lnTo>
                    <a:lnTo>
                      <a:pt x="545" y="102"/>
                    </a:lnTo>
                    <a:lnTo>
                      <a:pt x="535" y="92"/>
                    </a:lnTo>
                    <a:lnTo>
                      <a:pt x="524" y="81"/>
                    </a:lnTo>
                    <a:lnTo>
                      <a:pt x="513" y="71"/>
                    </a:lnTo>
                    <a:lnTo>
                      <a:pt x="501" y="62"/>
                    </a:lnTo>
                    <a:lnTo>
                      <a:pt x="489" y="53"/>
                    </a:lnTo>
                    <a:lnTo>
                      <a:pt x="476" y="45"/>
                    </a:lnTo>
                    <a:lnTo>
                      <a:pt x="463" y="37"/>
                    </a:lnTo>
                    <a:lnTo>
                      <a:pt x="449" y="31"/>
                    </a:lnTo>
                    <a:lnTo>
                      <a:pt x="435" y="24"/>
                    </a:lnTo>
                    <a:lnTo>
                      <a:pt x="421" y="18"/>
                    </a:lnTo>
                    <a:lnTo>
                      <a:pt x="406" y="14"/>
                    </a:lnTo>
                    <a:lnTo>
                      <a:pt x="391" y="9"/>
                    </a:lnTo>
                    <a:lnTo>
                      <a:pt x="376" y="6"/>
                    </a:lnTo>
                    <a:lnTo>
                      <a:pt x="361" y="3"/>
                    </a:lnTo>
                    <a:lnTo>
                      <a:pt x="345" y="1"/>
                    </a:lnTo>
                    <a:lnTo>
                      <a:pt x="329" y="0"/>
                    </a:lnTo>
                    <a:lnTo>
                      <a:pt x="313" y="0"/>
                    </a:lnTo>
                    <a:lnTo>
                      <a:pt x="297" y="0"/>
                    </a:lnTo>
                    <a:lnTo>
                      <a:pt x="281" y="1"/>
                    </a:lnTo>
                    <a:lnTo>
                      <a:pt x="265" y="3"/>
                    </a:lnTo>
                    <a:lnTo>
                      <a:pt x="250" y="5"/>
                    </a:lnTo>
                    <a:lnTo>
                      <a:pt x="235" y="9"/>
                    </a:lnTo>
                    <a:lnTo>
                      <a:pt x="220" y="14"/>
                    </a:lnTo>
                    <a:lnTo>
                      <a:pt x="205" y="18"/>
                    </a:lnTo>
                    <a:lnTo>
                      <a:pt x="191" y="24"/>
                    </a:lnTo>
                    <a:lnTo>
                      <a:pt x="178" y="30"/>
                    </a:lnTo>
                    <a:lnTo>
                      <a:pt x="164" y="37"/>
                    </a:lnTo>
                    <a:lnTo>
                      <a:pt x="151" y="45"/>
                    </a:lnTo>
                    <a:lnTo>
                      <a:pt x="138" y="53"/>
                    </a:lnTo>
                    <a:lnTo>
                      <a:pt x="126" y="62"/>
                    </a:lnTo>
                    <a:lnTo>
                      <a:pt x="114" y="71"/>
                    </a:lnTo>
                    <a:lnTo>
                      <a:pt x="103" y="81"/>
                    </a:lnTo>
                    <a:lnTo>
                      <a:pt x="92" y="92"/>
                    </a:lnTo>
                    <a:lnTo>
                      <a:pt x="81" y="102"/>
                    </a:lnTo>
                    <a:lnTo>
                      <a:pt x="72" y="113"/>
                    </a:lnTo>
                    <a:lnTo>
                      <a:pt x="62" y="125"/>
                    </a:lnTo>
                    <a:lnTo>
                      <a:pt x="53" y="138"/>
                    </a:lnTo>
                    <a:lnTo>
                      <a:pt x="45" y="150"/>
                    </a:lnTo>
                    <a:lnTo>
                      <a:pt x="37" y="163"/>
                    </a:lnTo>
                    <a:lnTo>
                      <a:pt x="31" y="177"/>
                    </a:lnTo>
                    <a:lnTo>
                      <a:pt x="25" y="191"/>
                    </a:lnTo>
                    <a:lnTo>
                      <a:pt x="18" y="205"/>
                    </a:lnTo>
                    <a:lnTo>
                      <a:pt x="14" y="220"/>
                    </a:lnTo>
                    <a:lnTo>
                      <a:pt x="10" y="235"/>
                    </a:lnTo>
                    <a:lnTo>
                      <a:pt x="6" y="250"/>
                    </a:lnTo>
                    <a:lnTo>
                      <a:pt x="3" y="265"/>
                    </a:lnTo>
                    <a:lnTo>
                      <a:pt x="1" y="281"/>
                    </a:lnTo>
                    <a:lnTo>
                      <a:pt x="0" y="297"/>
                    </a:lnTo>
                    <a:lnTo>
                      <a:pt x="0" y="313"/>
                    </a:lnTo>
                    <a:lnTo>
                      <a:pt x="0" y="329"/>
                    </a:lnTo>
                    <a:lnTo>
                      <a:pt x="1" y="345"/>
                    </a:lnTo>
                    <a:lnTo>
                      <a:pt x="3" y="361"/>
                    </a:lnTo>
                    <a:lnTo>
                      <a:pt x="6" y="376"/>
                    </a:lnTo>
                    <a:lnTo>
                      <a:pt x="10" y="391"/>
                    </a:lnTo>
                    <a:lnTo>
                      <a:pt x="14" y="406"/>
                    </a:lnTo>
                    <a:lnTo>
                      <a:pt x="18" y="421"/>
                    </a:lnTo>
                    <a:lnTo>
                      <a:pt x="25" y="435"/>
                    </a:lnTo>
                    <a:lnTo>
                      <a:pt x="31" y="449"/>
                    </a:lnTo>
                    <a:lnTo>
                      <a:pt x="37" y="463"/>
                    </a:lnTo>
                    <a:lnTo>
                      <a:pt x="45" y="475"/>
                    </a:lnTo>
                    <a:lnTo>
                      <a:pt x="53" y="488"/>
                    </a:lnTo>
                    <a:lnTo>
                      <a:pt x="62" y="500"/>
                    </a:lnTo>
                    <a:lnTo>
                      <a:pt x="72" y="512"/>
                    </a:lnTo>
                    <a:lnTo>
                      <a:pt x="81" y="524"/>
                    </a:lnTo>
                    <a:lnTo>
                      <a:pt x="92" y="534"/>
                    </a:lnTo>
                    <a:lnTo>
                      <a:pt x="103" y="545"/>
                    </a:lnTo>
                    <a:lnTo>
                      <a:pt x="114" y="555"/>
                    </a:lnTo>
                    <a:lnTo>
                      <a:pt x="126" y="564"/>
                    </a:lnTo>
                    <a:lnTo>
                      <a:pt x="138" y="573"/>
                    </a:lnTo>
                    <a:lnTo>
                      <a:pt x="151" y="581"/>
                    </a:lnTo>
                    <a:lnTo>
                      <a:pt x="164" y="589"/>
                    </a:lnTo>
                    <a:lnTo>
                      <a:pt x="178" y="595"/>
                    </a:lnTo>
                    <a:lnTo>
                      <a:pt x="191" y="602"/>
                    </a:lnTo>
                    <a:lnTo>
                      <a:pt x="205" y="608"/>
                    </a:lnTo>
                    <a:lnTo>
                      <a:pt x="220" y="612"/>
                    </a:lnTo>
                    <a:lnTo>
                      <a:pt x="235" y="617"/>
                    </a:lnTo>
                    <a:lnTo>
                      <a:pt x="250" y="620"/>
                    </a:lnTo>
                    <a:lnTo>
                      <a:pt x="265" y="623"/>
                    </a:lnTo>
                    <a:lnTo>
                      <a:pt x="281" y="625"/>
                    </a:lnTo>
                    <a:lnTo>
                      <a:pt x="297" y="626"/>
                    </a:lnTo>
                    <a:lnTo>
                      <a:pt x="313" y="626"/>
                    </a:lnTo>
                    <a:lnTo>
                      <a:pt x="328" y="626"/>
                    </a:lnTo>
                    <a:lnTo>
                      <a:pt x="343" y="625"/>
                    </a:lnTo>
                    <a:lnTo>
                      <a:pt x="358" y="623"/>
                    </a:lnTo>
                    <a:lnTo>
                      <a:pt x="372" y="621"/>
                    </a:lnTo>
                    <a:lnTo>
                      <a:pt x="387" y="618"/>
                    </a:lnTo>
                    <a:lnTo>
                      <a:pt x="401" y="614"/>
                    </a:lnTo>
                    <a:lnTo>
                      <a:pt x="415" y="609"/>
                    </a:lnTo>
                    <a:lnTo>
                      <a:pt x="428" y="605"/>
                    </a:lnTo>
                    <a:lnTo>
                      <a:pt x="442" y="600"/>
                    </a:lnTo>
                    <a:lnTo>
                      <a:pt x="455" y="593"/>
                    </a:lnTo>
                    <a:lnTo>
                      <a:pt x="467" y="587"/>
                    </a:lnTo>
                    <a:lnTo>
                      <a:pt x="479" y="579"/>
                    </a:lnTo>
                    <a:lnTo>
                      <a:pt x="491" y="571"/>
                    </a:lnTo>
                    <a:lnTo>
                      <a:pt x="503" y="563"/>
                    </a:lnTo>
                    <a:lnTo>
                      <a:pt x="513" y="554"/>
                    </a:lnTo>
                    <a:lnTo>
                      <a:pt x="524" y="545"/>
                    </a:lnTo>
                    <a:lnTo>
                      <a:pt x="871" y="891"/>
                    </a:lnTo>
                    <a:lnTo>
                      <a:pt x="873" y="893"/>
                    </a:lnTo>
                    <a:lnTo>
                      <a:pt x="876" y="895"/>
                    </a:lnTo>
                    <a:lnTo>
                      <a:pt x="878" y="896"/>
                    </a:lnTo>
                    <a:lnTo>
                      <a:pt x="881" y="896"/>
                    </a:lnTo>
                    <a:lnTo>
                      <a:pt x="885" y="896"/>
                    </a:lnTo>
                    <a:lnTo>
                      <a:pt x="887" y="895"/>
                    </a:lnTo>
                    <a:lnTo>
                      <a:pt x="890" y="894"/>
                    </a:lnTo>
                    <a:lnTo>
                      <a:pt x="892" y="891"/>
                    </a:lnTo>
                    <a:lnTo>
                      <a:pt x="894" y="889"/>
                    </a:lnTo>
                    <a:lnTo>
                      <a:pt x="895" y="886"/>
                    </a:lnTo>
                    <a:lnTo>
                      <a:pt x="896" y="884"/>
                    </a:lnTo>
                    <a:lnTo>
                      <a:pt x="896" y="881"/>
                    </a:lnTo>
                    <a:lnTo>
                      <a:pt x="896" y="878"/>
                    </a:lnTo>
                    <a:lnTo>
                      <a:pt x="895" y="875"/>
                    </a:lnTo>
                    <a:lnTo>
                      <a:pt x="894" y="872"/>
                    </a:lnTo>
                    <a:lnTo>
                      <a:pt x="892" y="870"/>
                    </a:lnTo>
                    <a:lnTo>
                      <a:pt x="892" y="870"/>
                    </a:lnTo>
                    <a:close/>
                  </a:path>
                </a:pathLst>
              </a:custGeom>
              <a:solidFill>
                <a:schemeClr val="tx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grpSp>
        <p:sp>
          <p:nvSpPr>
            <p:cNvPr id="53" name="文本框 52"/>
            <p:cNvSpPr txBox="1"/>
            <p:nvPr/>
          </p:nvSpPr>
          <p:spPr>
            <a:xfrm>
              <a:off x="3721994" y="2874473"/>
              <a:ext cx="2107792" cy="460375"/>
            </a:xfrm>
            <a:prstGeom prst="rect">
              <a:avLst/>
            </a:prstGeom>
            <a:noFill/>
          </p:spPr>
          <p:txBody>
            <a:bodyPr wrap="square" rtlCol="0">
              <a:spAutoFit/>
            </a:bodyPr>
            <a:lstStyle/>
            <a:p>
              <a:pPr algn="ctr"/>
              <a:r>
                <a:rPr lang="en-US" altLang="zh-CN" sz="2400" dirty="0">
                  <a:solidFill>
                    <a:schemeClr val="bg1"/>
                  </a:solidFill>
                  <a:cs typeface="+mn-ea"/>
                  <a:sym typeface="+mn-lt"/>
                </a:rPr>
                <a:t>“</a:t>
              </a:r>
              <a:r>
                <a:rPr lang="zh-CN" altLang="en-US" sz="2400" dirty="0">
                  <a:solidFill>
                    <a:schemeClr val="bg1"/>
                  </a:solidFill>
                  <a:cs typeface="+mn-ea"/>
                  <a:sym typeface="+mn-lt"/>
                </a:rPr>
                <a:t>接到了！</a:t>
              </a:r>
              <a:r>
                <a:rPr lang="en-US" altLang="zh-CN" sz="2400" dirty="0">
                  <a:solidFill>
                    <a:schemeClr val="bg1"/>
                  </a:solidFill>
                  <a:cs typeface="+mn-ea"/>
                  <a:sym typeface="+mn-lt"/>
                </a:rPr>
                <a:t>”</a:t>
              </a:r>
            </a:p>
          </p:txBody>
        </p:sp>
      </p:grpSp>
      <p:grpSp>
        <p:nvGrpSpPr>
          <p:cNvPr id="61" name="组合 60"/>
          <p:cNvGrpSpPr/>
          <p:nvPr/>
        </p:nvGrpSpPr>
        <p:grpSpPr>
          <a:xfrm>
            <a:off x="6270941" y="2027382"/>
            <a:ext cx="2111854" cy="3647814"/>
            <a:chOff x="6270941" y="2027382"/>
            <a:chExt cx="2111854" cy="3647814"/>
          </a:xfrm>
        </p:grpSpPr>
        <p:grpSp>
          <p:nvGrpSpPr>
            <p:cNvPr id="9" name="组合 8"/>
            <p:cNvGrpSpPr/>
            <p:nvPr/>
          </p:nvGrpSpPr>
          <p:grpSpPr>
            <a:xfrm>
              <a:off x="6281340" y="2027382"/>
              <a:ext cx="2101455" cy="3647814"/>
              <a:chOff x="6319301" y="1442076"/>
              <a:chExt cx="2101455" cy="3647814"/>
            </a:xfrm>
          </p:grpSpPr>
          <p:sp>
            <p:nvSpPr>
              <p:cNvPr id="14" name="Rectangle 18"/>
              <p:cNvSpPr/>
              <p:nvPr/>
            </p:nvSpPr>
            <p:spPr>
              <a:xfrm>
                <a:off x="6319301" y="1442076"/>
                <a:ext cx="2101455" cy="3647814"/>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5" name="Rectangle 19"/>
              <p:cNvSpPr/>
              <p:nvPr/>
            </p:nvSpPr>
            <p:spPr>
              <a:xfrm>
                <a:off x="6319301" y="2215212"/>
                <a:ext cx="2101455" cy="609577"/>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cs typeface="+mn-ea"/>
                  <a:sym typeface="+mn-lt"/>
                </a:endParaRPr>
              </a:p>
            </p:txBody>
          </p:sp>
          <p:grpSp>
            <p:nvGrpSpPr>
              <p:cNvPr id="37" name="Group 59"/>
              <p:cNvGrpSpPr/>
              <p:nvPr/>
            </p:nvGrpSpPr>
            <p:grpSpPr>
              <a:xfrm>
                <a:off x="7210876" y="1725136"/>
                <a:ext cx="318305" cy="318306"/>
                <a:chOff x="1458913" y="785813"/>
                <a:chExt cx="285750" cy="285751"/>
              </a:xfrm>
              <a:solidFill>
                <a:schemeClr val="tx2"/>
              </a:solidFill>
            </p:grpSpPr>
            <p:sp>
              <p:nvSpPr>
                <p:cNvPr id="38" name="Freeform 186"/>
                <p:cNvSpPr>
                  <a:spLocks noEditPoints="1"/>
                </p:cNvSpPr>
                <p:nvPr/>
              </p:nvSpPr>
              <p:spPr bwMode="auto">
                <a:xfrm>
                  <a:off x="1641475" y="944563"/>
                  <a:ext cx="46038" cy="46038"/>
                </a:xfrm>
                <a:custGeom>
                  <a:avLst/>
                  <a:gdLst>
                    <a:gd name="T0" fmla="*/ 65 w 145"/>
                    <a:gd name="T1" fmla="*/ 114 h 145"/>
                    <a:gd name="T2" fmla="*/ 50 w 145"/>
                    <a:gd name="T3" fmla="*/ 107 h 145"/>
                    <a:gd name="T4" fmla="*/ 38 w 145"/>
                    <a:gd name="T5" fmla="*/ 96 h 145"/>
                    <a:gd name="T6" fmla="*/ 32 w 145"/>
                    <a:gd name="T7" fmla="*/ 81 h 145"/>
                    <a:gd name="T8" fmla="*/ 32 w 145"/>
                    <a:gd name="T9" fmla="*/ 63 h 145"/>
                    <a:gd name="T10" fmla="*/ 38 w 145"/>
                    <a:gd name="T11" fmla="*/ 48 h 145"/>
                    <a:gd name="T12" fmla="*/ 50 w 145"/>
                    <a:gd name="T13" fmla="*/ 38 h 145"/>
                    <a:gd name="T14" fmla="*/ 65 w 145"/>
                    <a:gd name="T15" fmla="*/ 31 h 145"/>
                    <a:gd name="T16" fmla="*/ 82 w 145"/>
                    <a:gd name="T17" fmla="*/ 31 h 145"/>
                    <a:gd name="T18" fmla="*/ 97 w 145"/>
                    <a:gd name="T19" fmla="*/ 38 h 145"/>
                    <a:gd name="T20" fmla="*/ 109 w 145"/>
                    <a:gd name="T21" fmla="*/ 48 h 145"/>
                    <a:gd name="T22" fmla="*/ 114 w 145"/>
                    <a:gd name="T23" fmla="*/ 63 h 145"/>
                    <a:gd name="T24" fmla="*/ 114 w 145"/>
                    <a:gd name="T25" fmla="*/ 81 h 145"/>
                    <a:gd name="T26" fmla="*/ 109 w 145"/>
                    <a:gd name="T27" fmla="*/ 96 h 145"/>
                    <a:gd name="T28" fmla="*/ 97 w 145"/>
                    <a:gd name="T29" fmla="*/ 107 h 145"/>
                    <a:gd name="T30" fmla="*/ 82 w 145"/>
                    <a:gd name="T31" fmla="*/ 114 h 145"/>
                    <a:gd name="T32" fmla="*/ 73 w 145"/>
                    <a:gd name="T33" fmla="*/ 115 h 145"/>
                    <a:gd name="T34" fmla="*/ 66 w 145"/>
                    <a:gd name="T35" fmla="*/ 0 h 145"/>
                    <a:gd name="T36" fmla="*/ 52 w 145"/>
                    <a:gd name="T37" fmla="*/ 4 h 145"/>
                    <a:gd name="T38" fmla="*/ 39 w 145"/>
                    <a:gd name="T39" fmla="*/ 9 h 145"/>
                    <a:gd name="T40" fmla="*/ 27 w 145"/>
                    <a:gd name="T41" fmla="*/ 16 h 145"/>
                    <a:gd name="T42" fmla="*/ 18 w 145"/>
                    <a:gd name="T43" fmla="*/ 26 h 145"/>
                    <a:gd name="T44" fmla="*/ 10 w 145"/>
                    <a:gd name="T45" fmla="*/ 38 h 145"/>
                    <a:gd name="T46" fmla="*/ 5 w 145"/>
                    <a:gd name="T47" fmla="*/ 51 h 145"/>
                    <a:gd name="T48" fmla="*/ 2 w 145"/>
                    <a:gd name="T49" fmla="*/ 65 h 145"/>
                    <a:gd name="T50" fmla="*/ 2 w 145"/>
                    <a:gd name="T51" fmla="*/ 80 h 145"/>
                    <a:gd name="T52" fmla="*/ 5 w 145"/>
                    <a:gd name="T53" fmla="*/ 93 h 145"/>
                    <a:gd name="T54" fmla="*/ 10 w 145"/>
                    <a:gd name="T55" fmla="*/ 106 h 145"/>
                    <a:gd name="T56" fmla="*/ 18 w 145"/>
                    <a:gd name="T57" fmla="*/ 118 h 145"/>
                    <a:gd name="T58" fmla="*/ 27 w 145"/>
                    <a:gd name="T59" fmla="*/ 128 h 145"/>
                    <a:gd name="T60" fmla="*/ 39 w 145"/>
                    <a:gd name="T61" fmla="*/ 136 h 145"/>
                    <a:gd name="T62" fmla="*/ 52 w 145"/>
                    <a:gd name="T63" fmla="*/ 142 h 145"/>
                    <a:gd name="T64" fmla="*/ 66 w 145"/>
                    <a:gd name="T65" fmla="*/ 144 h 145"/>
                    <a:gd name="T66" fmla="*/ 81 w 145"/>
                    <a:gd name="T67" fmla="*/ 144 h 145"/>
                    <a:gd name="T68" fmla="*/ 95 w 145"/>
                    <a:gd name="T69" fmla="*/ 142 h 145"/>
                    <a:gd name="T70" fmla="*/ 107 w 145"/>
                    <a:gd name="T71" fmla="*/ 136 h 145"/>
                    <a:gd name="T72" fmla="*/ 119 w 145"/>
                    <a:gd name="T73" fmla="*/ 128 h 145"/>
                    <a:gd name="T74" fmla="*/ 129 w 145"/>
                    <a:gd name="T75" fmla="*/ 118 h 145"/>
                    <a:gd name="T76" fmla="*/ 136 w 145"/>
                    <a:gd name="T77" fmla="*/ 106 h 145"/>
                    <a:gd name="T78" fmla="*/ 142 w 145"/>
                    <a:gd name="T79" fmla="*/ 93 h 145"/>
                    <a:gd name="T80" fmla="*/ 145 w 145"/>
                    <a:gd name="T81" fmla="*/ 80 h 145"/>
                    <a:gd name="T82" fmla="*/ 145 w 145"/>
                    <a:gd name="T83" fmla="*/ 65 h 145"/>
                    <a:gd name="T84" fmla="*/ 142 w 145"/>
                    <a:gd name="T85" fmla="*/ 51 h 145"/>
                    <a:gd name="T86" fmla="*/ 136 w 145"/>
                    <a:gd name="T87" fmla="*/ 38 h 145"/>
                    <a:gd name="T88" fmla="*/ 129 w 145"/>
                    <a:gd name="T89" fmla="*/ 26 h 145"/>
                    <a:gd name="T90" fmla="*/ 119 w 145"/>
                    <a:gd name="T91" fmla="*/ 16 h 145"/>
                    <a:gd name="T92" fmla="*/ 107 w 145"/>
                    <a:gd name="T93" fmla="*/ 9 h 145"/>
                    <a:gd name="T94" fmla="*/ 95 w 145"/>
                    <a:gd name="T95" fmla="*/ 4 h 145"/>
                    <a:gd name="T96" fmla="*/ 81 w 145"/>
                    <a:gd name="T9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5" h="145">
                      <a:moveTo>
                        <a:pt x="73" y="115"/>
                      </a:moveTo>
                      <a:lnTo>
                        <a:pt x="65" y="114"/>
                      </a:lnTo>
                      <a:lnTo>
                        <a:pt x="57" y="112"/>
                      </a:lnTo>
                      <a:lnTo>
                        <a:pt x="50" y="107"/>
                      </a:lnTo>
                      <a:lnTo>
                        <a:pt x="43" y="102"/>
                      </a:lnTo>
                      <a:lnTo>
                        <a:pt x="38" y="96"/>
                      </a:lnTo>
                      <a:lnTo>
                        <a:pt x="35" y="89"/>
                      </a:lnTo>
                      <a:lnTo>
                        <a:pt x="32" y="81"/>
                      </a:lnTo>
                      <a:lnTo>
                        <a:pt x="32" y="72"/>
                      </a:lnTo>
                      <a:lnTo>
                        <a:pt x="32" y="63"/>
                      </a:lnTo>
                      <a:lnTo>
                        <a:pt x="35" y="56"/>
                      </a:lnTo>
                      <a:lnTo>
                        <a:pt x="38" y="48"/>
                      </a:lnTo>
                      <a:lnTo>
                        <a:pt x="43" y="42"/>
                      </a:lnTo>
                      <a:lnTo>
                        <a:pt x="50" y="38"/>
                      </a:lnTo>
                      <a:lnTo>
                        <a:pt x="57" y="33"/>
                      </a:lnTo>
                      <a:lnTo>
                        <a:pt x="65" y="31"/>
                      </a:lnTo>
                      <a:lnTo>
                        <a:pt x="73" y="30"/>
                      </a:lnTo>
                      <a:lnTo>
                        <a:pt x="82" y="31"/>
                      </a:lnTo>
                      <a:lnTo>
                        <a:pt x="89" y="33"/>
                      </a:lnTo>
                      <a:lnTo>
                        <a:pt x="97" y="38"/>
                      </a:lnTo>
                      <a:lnTo>
                        <a:pt x="103" y="42"/>
                      </a:lnTo>
                      <a:lnTo>
                        <a:pt x="109" y="48"/>
                      </a:lnTo>
                      <a:lnTo>
                        <a:pt x="112" y="56"/>
                      </a:lnTo>
                      <a:lnTo>
                        <a:pt x="114" y="63"/>
                      </a:lnTo>
                      <a:lnTo>
                        <a:pt x="115" y="72"/>
                      </a:lnTo>
                      <a:lnTo>
                        <a:pt x="114" y="81"/>
                      </a:lnTo>
                      <a:lnTo>
                        <a:pt x="112" y="89"/>
                      </a:lnTo>
                      <a:lnTo>
                        <a:pt x="109" y="96"/>
                      </a:lnTo>
                      <a:lnTo>
                        <a:pt x="103" y="102"/>
                      </a:lnTo>
                      <a:lnTo>
                        <a:pt x="97" y="107"/>
                      </a:lnTo>
                      <a:lnTo>
                        <a:pt x="89" y="112"/>
                      </a:lnTo>
                      <a:lnTo>
                        <a:pt x="82" y="114"/>
                      </a:lnTo>
                      <a:lnTo>
                        <a:pt x="73" y="115"/>
                      </a:lnTo>
                      <a:lnTo>
                        <a:pt x="73" y="115"/>
                      </a:lnTo>
                      <a:close/>
                      <a:moveTo>
                        <a:pt x="73" y="0"/>
                      </a:moveTo>
                      <a:lnTo>
                        <a:pt x="66" y="0"/>
                      </a:lnTo>
                      <a:lnTo>
                        <a:pt x="58" y="1"/>
                      </a:lnTo>
                      <a:lnTo>
                        <a:pt x="52" y="4"/>
                      </a:lnTo>
                      <a:lnTo>
                        <a:pt x="45" y="6"/>
                      </a:lnTo>
                      <a:lnTo>
                        <a:pt x="39" y="9"/>
                      </a:lnTo>
                      <a:lnTo>
                        <a:pt x="33" y="12"/>
                      </a:lnTo>
                      <a:lnTo>
                        <a:pt x="27" y="16"/>
                      </a:lnTo>
                      <a:lnTo>
                        <a:pt x="22" y="22"/>
                      </a:lnTo>
                      <a:lnTo>
                        <a:pt x="18" y="26"/>
                      </a:lnTo>
                      <a:lnTo>
                        <a:pt x="13" y="32"/>
                      </a:lnTo>
                      <a:lnTo>
                        <a:pt x="10" y="38"/>
                      </a:lnTo>
                      <a:lnTo>
                        <a:pt x="7" y="44"/>
                      </a:lnTo>
                      <a:lnTo>
                        <a:pt x="5" y="51"/>
                      </a:lnTo>
                      <a:lnTo>
                        <a:pt x="3" y="58"/>
                      </a:lnTo>
                      <a:lnTo>
                        <a:pt x="2" y="65"/>
                      </a:lnTo>
                      <a:lnTo>
                        <a:pt x="0" y="72"/>
                      </a:lnTo>
                      <a:lnTo>
                        <a:pt x="2" y="80"/>
                      </a:lnTo>
                      <a:lnTo>
                        <a:pt x="3" y="87"/>
                      </a:lnTo>
                      <a:lnTo>
                        <a:pt x="5" y="93"/>
                      </a:lnTo>
                      <a:lnTo>
                        <a:pt x="7" y="100"/>
                      </a:lnTo>
                      <a:lnTo>
                        <a:pt x="10" y="106"/>
                      </a:lnTo>
                      <a:lnTo>
                        <a:pt x="13" y="113"/>
                      </a:lnTo>
                      <a:lnTo>
                        <a:pt x="18" y="118"/>
                      </a:lnTo>
                      <a:lnTo>
                        <a:pt x="22" y="123"/>
                      </a:lnTo>
                      <a:lnTo>
                        <a:pt x="27" y="128"/>
                      </a:lnTo>
                      <a:lnTo>
                        <a:pt x="33" y="132"/>
                      </a:lnTo>
                      <a:lnTo>
                        <a:pt x="39" y="136"/>
                      </a:lnTo>
                      <a:lnTo>
                        <a:pt x="45" y="138"/>
                      </a:lnTo>
                      <a:lnTo>
                        <a:pt x="52" y="142"/>
                      </a:lnTo>
                      <a:lnTo>
                        <a:pt x="58" y="143"/>
                      </a:lnTo>
                      <a:lnTo>
                        <a:pt x="66" y="144"/>
                      </a:lnTo>
                      <a:lnTo>
                        <a:pt x="73" y="145"/>
                      </a:lnTo>
                      <a:lnTo>
                        <a:pt x="81" y="144"/>
                      </a:lnTo>
                      <a:lnTo>
                        <a:pt x="87" y="143"/>
                      </a:lnTo>
                      <a:lnTo>
                        <a:pt x="95" y="142"/>
                      </a:lnTo>
                      <a:lnTo>
                        <a:pt x="101" y="138"/>
                      </a:lnTo>
                      <a:lnTo>
                        <a:pt x="107" y="136"/>
                      </a:lnTo>
                      <a:lnTo>
                        <a:pt x="114" y="132"/>
                      </a:lnTo>
                      <a:lnTo>
                        <a:pt x="119" y="128"/>
                      </a:lnTo>
                      <a:lnTo>
                        <a:pt x="125" y="123"/>
                      </a:lnTo>
                      <a:lnTo>
                        <a:pt x="129" y="118"/>
                      </a:lnTo>
                      <a:lnTo>
                        <a:pt x="133" y="113"/>
                      </a:lnTo>
                      <a:lnTo>
                        <a:pt x="136" y="106"/>
                      </a:lnTo>
                      <a:lnTo>
                        <a:pt x="140" y="100"/>
                      </a:lnTo>
                      <a:lnTo>
                        <a:pt x="142" y="93"/>
                      </a:lnTo>
                      <a:lnTo>
                        <a:pt x="144" y="87"/>
                      </a:lnTo>
                      <a:lnTo>
                        <a:pt x="145" y="80"/>
                      </a:lnTo>
                      <a:lnTo>
                        <a:pt x="145" y="72"/>
                      </a:lnTo>
                      <a:lnTo>
                        <a:pt x="145" y="65"/>
                      </a:lnTo>
                      <a:lnTo>
                        <a:pt x="144" y="58"/>
                      </a:lnTo>
                      <a:lnTo>
                        <a:pt x="142" y="51"/>
                      </a:lnTo>
                      <a:lnTo>
                        <a:pt x="140" y="44"/>
                      </a:lnTo>
                      <a:lnTo>
                        <a:pt x="136" y="38"/>
                      </a:lnTo>
                      <a:lnTo>
                        <a:pt x="133" y="32"/>
                      </a:lnTo>
                      <a:lnTo>
                        <a:pt x="129" y="26"/>
                      </a:lnTo>
                      <a:lnTo>
                        <a:pt x="125" y="22"/>
                      </a:lnTo>
                      <a:lnTo>
                        <a:pt x="119" y="16"/>
                      </a:lnTo>
                      <a:lnTo>
                        <a:pt x="114" y="12"/>
                      </a:lnTo>
                      <a:lnTo>
                        <a:pt x="107" y="9"/>
                      </a:lnTo>
                      <a:lnTo>
                        <a:pt x="101" y="6"/>
                      </a:lnTo>
                      <a:lnTo>
                        <a:pt x="95" y="4"/>
                      </a:lnTo>
                      <a:lnTo>
                        <a:pt x="87" y="1"/>
                      </a:lnTo>
                      <a:lnTo>
                        <a:pt x="81" y="0"/>
                      </a:lnTo>
                      <a:lnTo>
                        <a:pt x="7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41" name="Freeform 187"/>
                <p:cNvSpPr>
                  <a:spLocks noEditPoints="1"/>
                </p:cNvSpPr>
                <p:nvPr/>
              </p:nvSpPr>
              <p:spPr bwMode="auto">
                <a:xfrm>
                  <a:off x="1608138" y="971551"/>
                  <a:ext cx="23813" cy="23813"/>
                </a:xfrm>
                <a:custGeom>
                  <a:avLst/>
                  <a:gdLst>
                    <a:gd name="T0" fmla="*/ 38 w 76"/>
                    <a:gd name="T1" fmla="*/ 30 h 76"/>
                    <a:gd name="T2" fmla="*/ 41 w 76"/>
                    <a:gd name="T3" fmla="*/ 31 h 76"/>
                    <a:gd name="T4" fmla="*/ 43 w 76"/>
                    <a:gd name="T5" fmla="*/ 32 h 76"/>
                    <a:gd name="T6" fmla="*/ 45 w 76"/>
                    <a:gd name="T7" fmla="*/ 35 h 76"/>
                    <a:gd name="T8" fmla="*/ 47 w 76"/>
                    <a:gd name="T9" fmla="*/ 38 h 76"/>
                    <a:gd name="T10" fmla="*/ 45 w 76"/>
                    <a:gd name="T11" fmla="*/ 40 h 76"/>
                    <a:gd name="T12" fmla="*/ 43 w 76"/>
                    <a:gd name="T13" fmla="*/ 44 h 76"/>
                    <a:gd name="T14" fmla="*/ 41 w 76"/>
                    <a:gd name="T15" fmla="*/ 45 h 76"/>
                    <a:gd name="T16" fmla="*/ 38 w 76"/>
                    <a:gd name="T17" fmla="*/ 46 h 76"/>
                    <a:gd name="T18" fmla="*/ 35 w 76"/>
                    <a:gd name="T19" fmla="*/ 45 h 76"/>
                    <a:gd name="T20" fmla="*/ 33 w 76"/>
                    <a:gd name="T21" fmla="*/ 44 h 76"/>
                    <a:gd name="T22" fmla="*/ 30 w 76"/>
                    <a:gd name="T23" fmla="*/ 40 h 76"/>
                    <a:gd name="T24" fmla="*/ 30 w 76"/>
                    <a:gd name="T25" fmla="*/ 38 h 76"/>
                    <a:gd name="T26" fmla="*/ 30 w 76"/>
                    <a:gd name="T27" fmla="*/ 35 h 76"/>
                    <a:gd name="T28" fmla="*/ 33 w 76"/>
                    <a:gd name="T29" fmla="*/ 32 h 76"/>
                    <a:gd name="T30" fmla="*/ 35 w 76"/>
                    <a:gd name="T31" fmla="*/ 31 h 76"/>
                    <a:gd name="T32" fmla="*/ 38 w 76"/>
                    <a:gd name="T33" fmla="*/ 30 h 76"/>
                    <a:gd name="T34" fmla="*/ 38 w 76"/>
                    <a:gd name="T35" fmla="*/ 30 h 76"/>
                    <a:gd name="T36" fmla="*/ 38 w 76"/>
                    <a:gd name="T37" fmla="*/ 76 h 76"/>
                    <a:gd name="T38" fmla="*/ 45 w 76"/>
                    <a:gd name="T39" fmla="*/ 75 h 76"/>
                    <a:gd name="T40" fmla="*/ 53 w 76"/>
                    <a:gd name="T41" fmla="*/ 72 h 76"/>
                    <a:gd name="T42" fmla="*/ 59 w 76"/>
                    <a:gd name="T43" fmla="*/ 69 h 76"/>
                    <a:gd name="T44" fmla="*/ 65 w 76"/>
                    <a:gd name="T45" fmla="*/ 65 h 76"/>
                    <a:gd name="T46" fmla="*/ 70 w 76"/>
                    <a:gd name="T47" fmla="*/ 59 h 76"/>
                    <a:gd name="T48" fmla="*/ 73 w 76"/>
                    <a:gd name="T49" fmla="*/ 52 h 76"/>
                    <a:gd name="T50" fmla="*/ 75 w 76"/>
                    <a:gd name="T51" fmla="*/ 46 h 76"/>
                    <a:gd name="T52" fmla="*/ 76 w 76"/>
                    <a:gd name="T53" fmla="*/ 38 h 76"/>
                    <a:gd name="T54" fmla="*/ 75 w 76"/>
                    <a:gd name="T55" fmla="*/ 30 h 76"/>
                    <a:gd name="T56" fmla="*/ 73 w 76"/>
                    <a:gd name="T57" fmla="*/ 23 h 76"/>
                    <a:gd name="T58" fmla="*/ 70 w 76"/>
                    <a:gd name="T59" fmla="*/ 17 h 76"/>
                    <a:gd name="T60" fmla="*/ 65 w 76"/>
                    <a:gd name="T61" fmla="*/ 11 h 76"/>
                    <a:gd name="T62" fmla="*/ 59 w 76"/>
                    <a:gd name="T63" fmla="*/ 6 h 76"/>
                    <a:gd name="T64" fmla="*/ 53 w 76"/>
                    <a:gd name="T65" fmla="*/ 3 h 76"/>
                    <a:gd name="T66" fmla="*/ 45 w 76"/>
                    <a:gd name="T67" fmla="*/ 1 h 76"/>
                    <a:gd name="T68" fmla="*/ 38 w 76"/>
                    <a:gd name="T69" fmla="*/ 0 h 76"/>
                    <a:gd name="T70" fmla="*/ 30 w 76"/>
                    <a:gd name="T71" fmla="*/ 1 h 76"/>
                    <a:gd name="T72" fmla="*/ 23 w 76"/>
                    <a:gd name="T73" fmla="*/ 3 h 76"/>
                    <a:gd name="T74" fmla="*/ 17 w 76"/>
                    <a:gd name="T75" fmla="*/ 6 h 76"/>
                    <a:gd name="T76" fmla="*/ 11 w 76"/>
                    <a:gd name="T77" fmla="*/ 11 h 76"/>
                    <a:gd name="T78" fmla="*/ 7 w 76"/>
                    <a:gd name="T79" fmla="*/ 17 h 76"/>
                    <a:gd name="T80" fmla="*/ 4 w 76"/>
                    <a:gd name="T81" fmla="*/ 23 h 76"/>
                    <a:gd name="T82" fmla="*/ 2 w 76"/>
                    <a:gd name="T83" fmla="*/ 30 h 76"/>
                    <a:gd name="T84" fmla="*/ 0 w 76"/>
                    <a:gd name="T85" fmla="*/ 38 h 76"/>
                    <a:gd name="T86" fmla="*/ 2 w 76"/>
                    <a:gd name="T87" fmla="*/ 46 h 76"/>
                    <a:gd name="T88" fmla="*/ 4 w 76"/>
                    <a:gd name="T89" fmla="*/ 52 h 76"/>
                    <a:gd name="T90" fmla="*/ 7 w 76"/>
                    <a:gd name="T91" fmla="*/ 59 h 76"/>
                    <a:gd name="T92" fmla="*/ 11 w 76"/>
                    <a:gd name="T93" fmla="*/ 65 h 76"/>
                    <a:gd name="T94" fmla="*/ 17 w 76"/>
                    <a:gd name="T95" fmla="*/ 69 h 76"/>
                    <a:gd name="T96" fmla="*/ 23 w 76"/>
                    <a:gd name="T97" fmla="*/ 72 h 76"/>
                    <a:gd name="T98" fmla="*/ 30 w 76"/>
                    <a:gd name="T99" fmla="*/ 75 h 76"/>
                    <a:gd name="T100" fmla="*/ 38 w 76"/>
                    <a:gd name="T101" fmla="*/ 76 h 76"/>
                    <a:gd name="T102" fmla="*/ 38 w 76"/>
                    <a:gd name="T10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6" h="76">
                      <a:moveTo>
                        <a:pt x="38" y="30"/>
                      </a:moveTo>
                      <a:lnTo>
                        <a:pt x="41" y="31"/>
                      </a:lnTo>
                      <a:lnTo>
                        <a:pt x="43" y="32"/>
                      </a:lnTo>
                      <a:lnTo>
                        <a:pt x="45" y="35"/>
                      </a:lnTo>
                      <a:lnTo>
                        <a:pt x="47" y="38"/>
                      </a:lnTo>
                      <a:lnTo>
                        <a:pt x="45" y="40"/>
                      </a:lnTo>
                      <a:lnTo>
                        <a:pt x="43" y="44"/>
                      </a:lnTo>
                      <a:lnTo>
                        <a:pt x="41" y="45"/>
                      </a:lnTo>
                      <a:lnTo>
                        <a:pt x="38" y="46"/>
                      </a:lnTo>
                      <a:lnTo>
                        <a:pt x="35" y="45"/>
                      </a:lnTo>
                      <a:lnTo>
                        <a:pt x="33" y="44"/>
                      </a:lnTo>
                      <a:lnTo>
                        <a:pt x="30" y="40"/>
                      </a:lnTo>
                      <a:lnTo>
                        <a:pt x="30" y="38"/>
                      </a:lnTo>
                      <a:lnTo>
                        <a:pt x="30" y="35"/>
                      </a:lnTo>
                      <a:lnTo>
                        <a:pt x="33" y="32"/>
                      </a:lnTo>
                      <a:lnTo>
                        <a:pt x="35" y="31"/>
                      </a:lnTo>
                      <a:lnTo>
                        <a:pt x="38" y="30"/>
                      </a:lnTo>
                      <a:lnTo>
                        <a:pt x="38" y="30"/>
                      </a:lnTo>
                      <a:close/>
                      <a:moveTo>
                        <a:pt x="38" y="76"/>
                      </a:moveTo>
                      <a:lnTo>
                        <a:pt x="45" y="75"/>
                      </a:lnTo>
                      <a:lnTo>
                        <a:pt x="53" y="72"/>
                      </a:lnTo>
                      <a:lnTo>
                        <a:pt x="59" y="69"/>
                      </a:lnTo>
                      <a:lnTo>
                        <a:pt x="65" y="65"/>
                      </a:lnTo>
                      <a:lnTo>
                        <a:pt x="70" y="59"/>
                      </a:lnTo>
                      <a:lnTo>
                        <a:pt x="73" y="52"/>
                      </a:lnTo>
                      <a:lnTo>
                        <a:pt x="75" y="46"/>
                      </a:lnTo>
                      <a:lnTo>
                        <a:pt x="76" y="38"/>
                      </a:lnTo>
                      <a:lnTo>
                        <a:pt x="75" y="30"/>
                      </a:lnTo>
                      <a:lnTo>
                        <a:pt x="73" y="23"/>
                      </a:lnTo>
                      <a:lnTo>
                        <a:pt x="70" y="17"/>
                      </a:lnTo>
                      <a:lnTo>
                        <a:pt x="65" y="11"/>
                      </a:lnTo>
                      <a:lnTo>
                        <a:pt x="59" y="6"/>
                      </a:lnTo>
                      <a:lnTo>
                        <a:pt x="53" y="3"/>
                      </a:lnTo>
                      <a:lnTo>
                        <a:pt x="45" y="1"/>
                      </a:lnTo>
                      <a:lnTo>
                        <a:pt x="38" y="0"/>
                      </a:lnTo>
                      <a:lnTo>
                        <a:pt x="30" y="1"/>
                      </a:lnTo>
                      <a:lnTo>
                        <a:pt x="23" y="3"/>
                      </a:lnTo>
                      <a:lnTo>
                        <a:pt x="17" y="6"/>
                      </a:lnTo>
                      <a:lnTo>
                        <a:pt x="11" y="11"/>
                      </a:lnTo>
                      <a:lnTo>
                        <a:pt x="7" y="17"/>
                      </a:lnTo>
                      <a:lnTo>
                        <a:pt x="4" y="23"/>
                      </a:lnTo>
                      <a:lnTo>
                        <a:pt x="2" y="30"/>
                      </a:lnTo>
                      <a:lnTo>
                        <a:pt x="0" y="38"/>
                      </a:lnTo>
                      <a:lnTo>
                        <a:pt x="2" y="46"/>
                      </a:lnTo>
                      <a:lnTo>
                        <a:pt x="4" y="52"/>
                      </a:lnTo>
                      <a:lnTo>
                        <a:pt x="7" y="59"/>
                      </a:lnTo>
                      <a:lnTo>
                        <a:pt x="11" y="65"/>
                      </a:lnTo>
                      <a:lnTo>
                        <a:pt x="17" y="69"/>
                      </a:lnTo>
                      <a:lnTo>
                        <a:pt x="23" y="72"/>
                      </a:lnTo>
                      <a:lnTo>
                        <a:pt x="30" y="75"/>
                      </a:lnTo>
                      <a:lnTo>
                        <a:pt x="38" y="76"/>
                      </a:lnTo>
                      <a:lnTo>
                        <a:pt x="38"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42" name="Freeform 188"/>
                <p:cNvSpPr>
                  <a:spLocks noEditPoints="1"/>
                </p:cNvSpPr>
                <p:nvPr/>
              </p:nvSpPr>
              <p:spPr bwMode="auto">
                <a:xfrm>
                  <a:off x="1608138" y="844551"/>
                  <a:ext cx="23813" cy="23813"/>
                </a:xfrm>
                <a:custGeom>
                  <a:avLst/>
                  <a:gdLst>
                    <a:gd name="T0" fmla="*/ 38 w 76"/>
                    <a:gd name="T1" fmla="*/ 30 h 75"/>
                    <a:gd name="T2" fmla="*/ 41 w 76"/>
                    <a:gd name="T3" fmla="*/ 30 h 75"/>
                    <a:gd name="T4" fmla="*/ 43 w 76"/>
                    <a:gd name="T5" fmla="*/ 32 h 75"/>
                    <a:gd name="T6" fmla="*/ 45 w 76"/>
                    <a:gd name="T7" fmla="*/ 34 h 75"/>
                    <a:gd name="T8" fmla="*/ 47 w 76"/>
                    <a:gd name="T9" fmla="*/ 37 h 75"/>
                    <a:gd name="T10" fmla="*/ 45 w 76"/>
                    <a:gd name="T11" fmla="*/ 40 h 75"/>
                    <a:gd name="T12" fmla="*/ 43 w 76"/>
                    <a:gd name="T13" fmla="*/ 42 h 75"/>
                    <a:gd name="T14" fmla="*/ 41 w 76"/>
                    <a:gd name="T15" fmla="*/ 45 h 75"/>
                    <a:gd name="T16" fmla="*/ 38 w 76"/>
                    <a:gd name="T17" fmla="*/ 45 h 75"/>
                    <a:gd name="T18" fmla="*/ 35 w 76"/>
                    <a:gd name="T19" fmla="*/ 45 h 75"/>
                    <a:gd name="T20" fmla="*/ 33 w 76"/>
                    <a:gd name="T21" fmla="*/ 42 h 75"/>
                    <a:gd name="T22" fmla="*/ 30 w 76"/>
                    <a:gd name="T23" fmla="*/ 40 h 75"/>
                    <a:gd name="T24" fmla="*/ 30 w 76"/>
                    <a:gd name="T25" fmla="*/ 37 h 75"/>
                    <a:gd name="T26" fmla="*/ 30 w 76"/>
                    <a:gd name="T27" fmla="*/ 34 h 75"/>
                    <a:gd name="T28" fmla="*/ 33 w 76"/>
                    <a:gd name="T29" fmla="*/ 32 h 75"/>
                    <a:gd name="T30" fmla="*/ 35 w 76"/>
                    <a:gd name="T31" fmla="*/ 30 h 75"/>
                    <a:gd name="T32" fmla="*/ 38 w 76"/>
                    <a:gd name="T33" fmla="*/ 30 h 75"/>
                    <a:gd name="T34" fmla="*/ 38 w 76"/>
                    <a:gd name="T35" fmla="*/ 30 h 75"/>
                    <a:gd name="T36" fmla="*/ 38 w 76"/>
                    <a:gd name="T37" fmla="*/ 75 h 75"/>
                    <a:gd name="T38" fmla="*/ 45 w 76"/>
                    <a:gd name="T39" fmla="*/ 75 h 75"/>
                    <a:gd name="T40" fmla="*/ 53 w 76"/>
                    <a:gd name="T41" fmla="*/ 72 h 75"/>
                    <a:gd name="T42" fmla="*/ 59 w 76"/>
                    <a:gd name="T43" fmla="*/ 68 h 75"/>
                    <a:gd name="T44" fmla="*/ 65 w 76"/>
                    <a:gd name="T45" fmla="*/ 64 h 75"/>
                    <a:gd name="T46" fmla="*/ 70 w 76"/>
                    <a:gd name="T47" fmla="*/ 58 h 75"/>
                    <a:gd name="T48" fmla="*/ 73 w 76"/>
                    <a:gd name="T49" fmla="*/ 52 h 75"/>
                    <a:gd name="T50" fmla="*/ 75 w 76"/>
                    <a:gd name="T51" fmla="*/ 45 h 75"/>
                    <a:gd name="T52" fmla="*/ 76 w 76"/>
                    <a:gd name="T53" fmla="*/ 37 h 75"/>
                    <a:gd name="T54" fmla="*/ 75 w 76"/>
                    <a:gd name="T55" fmla="*/ 30 h 75"/>
                    <a:gd name="T56" fmla="*/ 73 w 76"/>
                    <a:gd name="T57" fmla="*/ 22 h 75"/>
                    <a:gd name="T58" fmla="*/ 70 w 76"/>
                    <a:gd name="T59" fmla="*/ 16 h 75"/>
                    <a:gd name="T60" fmla="*/ 65 w 76"/>
                    <a:gd name="T61" fmla="*/ 10 h 75"/>
                    <a:gd name="T62" fmla="*/ 59 w 76"/>
                    <a:gd name="T63" fmla="*/ 6 h 75"/>
                    <a:gd name="T64" fmla="*/ 53 w 76"/>
                    <a:gd name="T65" fmla="*/ 2 h 75"/>
                    <a:gd name="T66" fmla="*/ 45 w 76"/>
                    <a:gd name="T67" fmla="*/ 0 h 75"/>
                    <a:gd name="T68" fmla="*/ 38 w 76"/>
                    <a:gd name="T69" fmla="*/ 0 h 75"/>
                    <a:gd name="T70" fmla="*/ 30 w 76"/>
                    <a:gd name="T71" fmla="*/ 0 h 75"/>
                    <a:gd name="T72" fmla="*/ 23 w 76"/>
                    <a:gd name="T73" fmla="*/ 2 h 75"/>
                    <a:gd name="T74" fmla="*/ 17 w 76"/>
                    <a:gd name="T75" fmla="*/ 6 h 75"/>
                    <a:gd name="T76" fmla="*/ 11 w 76"/>
                    <a:gd name="T77" fmla="*/ 10 h 75"/>
                    <a:gd name="T78" fmla="*/ 7 w 76"/>
                    <a:gd name="T79" fmla="*/ 16 h 75"/>
                    <a:gd name="T80" fmla="*/ 4 w 76"/>
                    <a:gd name="T81" fmla="*/ 22 h 75"/>
                    <a:gd name="T82" fmla="*/ 2 w 76"/>
                    <a:gd name="T83" fmla="*/ 30 h 75"/>
                    <a:gd name="T84" fmla="*/ 0 w 76"/>
                    <a:gd name="T85" fmla="*/ 37 h 75"/>
                    <a:gd name="T86" fmla="*/ 2 w 76"/>
                    <a:gd name="T87" fmla="*/ 45 h 75"/>
                    <a:gd name="T88" fmla="*/ 4 w 76"/>
                    <a:gd name="T89" fmla="*/ 52 h 75"/>
                    <a:gd name="T90" fmla="*/ 7 w 76"/>
                    <a:gd name="T91" fmla="*/ 58 h 75"/>
                    <a:gd name="T92" fmla="*/ 11 w 76"/>
                    <a:gd name="T93" fmla="*/ 64 h 75"/>
                    <a:gd name="T94" fmla="*/ 17 w 76"/>
                    <a:gd name="T95" fmla="*/ 68 h 75"/>
                    <a:gd name="T96" fmla="*/ 23 w 76"/>
                    <a:gd name="T97" fmla="*/ 72 h 75"/>
                    <a:gd name="T98" fmla="*/ 30 w 76"/>
                    <a:gd name="T99" fmla="*/ 75 h 75"/>
                    <a:gd name="T100" fmla="*/ 38 w 76"/>
                    <a:gd name="T10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5">
                      <a:moveTo>
                        <a:pt x="38" y="30"/>
                      </a:moveTo>
                      <a:lnTo>
                        <a:pt x="41" y="30"/>
                      </a:lnTo>
                      <a:lnTo>
                        <a:pt x="43" y="32"/>
                      </a:lnTo>
                      <a:lnTo>
                        <a:pt x="45" y="34"/>
                      </a:lnTo>
                      <a:lnTo>
                        <a:pt x="47" y="37"/>
                      </a:lnTo>
                      <a:lnTo>
                        <a:pt x="45" y="40"/>
                      </a:lnTo>
                      <a:lnTo>
                        <a:pt x="43" y="42"/>
                      </a:lnTo>
                      <a:lnTo>
                        <a:pt x="41" y="45"/>
                      </a:lnTo>
                      <a:lnTo>
                        <a:pt x="38" y="45"/>
                      </a:lnTo>
                      <a:lnTo>
                        <a:pt x="35" y="45"/>
                      </a:lnTo>
                      <a:lnTo>
                        <a:pt x="33" y="42"/>
                      </a:lnTo>
                      <a:lnTo>
                        <a:pt x="30" y="40"/>
                      </a:lnTo>
                      <a:lnTo>
                        <a:pt x="30" y="37"/>
                      </a:lnTo>
                      <a:lnTo>
                        <a:pt x="30" y="34"/>
                      </a:lnTo>
                      <a:lnTo>
                        <a:pt x="33" y="32"/>
                      </a:lnTo>
                      <a:lnTo>
                        <a:pt x="35" y="30"/>
                      </a:lnTo>
                      <a:lnTo>
                        <a:pt x="38" y="30"/>
                      </a:lnTo>
                      <a:lnTo>
                        <a:pt x="38" y="30"/>
                      </a:lnTo>
                      <a:close/>
                      <a:moveTo>
                        <a:pt x="38" y="75"/>
                      </a:moveTo>
                      <a:lnTo>
                        <a:pt x="45" y="75"/>
                      </a:lnTo>
                      <a:lnTo>
                        <a:pt x="53" y="72"/>
                      </a:lnTo>
                      <a:lnTo>
                        <a:pt x="59" y="68"/>
                      </a:lnTo>
                      <a:lnTo>
                        <a:pt x="65" y="64"/>
                      </a:lnTo>
                      <a:lnTo>
                        <a:pt x="70" y="58"/>
                      </a:lnTo>
                      <a:lnTo>
                        <a:pt x="73" y="52"/>
                      </a:lnTo>
                      <a:lnTo>
                        <a:pt x="75" y="45"/>
                      </a:lnTo>
                      <a:lnTo>
                        <a:pt x="76" y="37"/>
                      </a:lnTo>
                      <a:lnTo>
                        <a:pt x="75" y="30"/>
                      </a:lnTo>
                      <a:lnTo>
                        <a:pt x="73" y="22"/>
                      </a:lnTo>
                      <a:lnTo>
                        <a:pt x="70" y="16"/>
                      </a:lnTo>
                      <a:lnTo>
                        <a:pt x="65" y="10"/>
                      </a:lnTo>
                      <a:lnTo>
                        <a:pt x="59" y="6"/>
                      </a:lnTo>
                      <a:lnTo>
                        <a:pt x="53" y="2"/>
                      </a:lnTo>
                      <a:lnTo>
                        <a:pt x="45" y="0"/>
                      </a:lnTo>
                      <a:lnTo>
                        <a:pt x="38" y="0"/>
                      </a:lnTo>
                      <a:lnTo>
                        <a:pt x="30" y="0"/>
                      </a:lnTo>
                      <a:lnTo>
                        <a:pt x="23" y="2"/>
                      </a:lnTo>
                      <a:lnTo>
                        <a:pt x="17" y="6"/>
                      </a:lnTo>
                      <a:lnTo>
                        <a:pt x="11" y="10"/>
                      </a:lnTo>
                      <a:lnTo>
                        <a:pt x="7" y="16"/>
                      </a:lnTo>
                      <a:lnTo>
                        <a:pt x="4" y="22"/>
                      </a:lnTo>
                      <a:lnTo>
                        <a:pt x="2" y="30"/>
                      </a:lnTo>
                      <a:lnTo>
                        <a:pt x="0" y="37"/>
                      </a:lnTo>
                      <a:lnTo>
                        <a:pt x="2" y="45"/>
                      </a:lnTo>
                      <a:lnTo>
                        <a:pt x="4" y="52"/>
                      </a:lnTo>
                      <a:lnTo>
                        <a:pt x="7" y="58"/>
                      </a:lnTo>
                      <a:lnTo>
                        <a:pt x="11" y="64"/>
                      </a:lnTo>
                      <a:lnTo>
                        <a:pt x="17" y="68"/>
                      </a:lnTo>
                      <a:lnTo>
                        <a:pt x="23" y="72"/>
                      </a:lnTo>
                      <a:lnTo>
                        <a:pt x="30" y="75"/>
                      </a:lnTo>
                      <a:lnTo>
                        <a:pt x="3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43" name="Freeform 189"/>
                <p:cNvSpPr>
                  <a:spLocks noEditPoints="1"/>
                </p:cNvSpPr>
                <p:nvPr/>
              </p:nvSpPr>
              <p:spPr bwMode="auto">
                <a:xfrm>
                  <a:off x="1643063" y="844551"/>
                  <a:ext cx="25400" cy="23813"/>
                </a:xfrm>
                <a:custGeom>
                  <a:avLst/>
                  <a:gdLst>
                    <a:gd name="T0" fmla="*/ 30 w 76"/>
                    <a:gd name="T1" fmla="*/ 37 h 75"/>
                    <a:gd name="T2" fmla="*/ 31 w 76"/>
                    <a:gd name="T3" fmla="*/ 34 h 75"/>
                    <a:gd name="T4" fmla="*/ 32 w 76"/>
                    <a:gd name="T5" fmla="*/ 32 h 75"/>
                    <a:gd name="T6" fmla="*/ 35 w 76"/>
                    <a:gd name="T7" fmla="*/ 30 h 75"/>
                    <a:gd name="T8" fmla="*/ 37 w 76"/>
                    <a:gd name="T9" fmla="*/ 30 h 75"/>
                    <a:gd name="T10" fmla="*/ 41 w 76"/>
                    <a:gd name="T11" fmla="*/ 30 h 75"/>
                    <a:gd name="T12" fmla="*/ 44 w 76"/>
                    <a:gd name="T13" fmla="*/ 32 h 75"/>
                    <a:gd name="T14" fmla="*/ 45 w 76"/>
                    <a:gd name="T15" fmla="*/ 34 h 75"/>
                    <a:gd name="T16" fmla="*/ 46 w 76"/>
                    <a:gd name="T17" fmla="*/ 37 h 75"/>
                    <a:gd name="T18" fmla="*/ 45 w 76"/>
                    <a:gd name="T19" fmla="*/ 40 h 75"/>
                    <a:gd name="T20" fmla="*/ 44 w 76"/>
                    <a:gd name="T21" fmla="*/ 42 h 75"/>
                    <a:gd name="T22" fmla="*/ 41 w 76"/>
                    <a:gd name="T23" fmla="*/ 45 h 75"/>
                    <a:gd name="T24" fmla="*/ 37 w 76"/>
                    <a:gd name="T25" fmla="*/ 45 h 75"/>
                    <a:gd name="T26" fmla="*/ 35 w 76"/>
                    <a:gd name="T27" fmla="*/ 45 h 75"/>
                    <a:gd name="T28" fmla="*/ 32 w 76"/>
                    <a:gd name="T29" fmla="*/ 42 h 75"/>
                    <a:gd name="T30" fmla="*/ 31 w 76"/>
                    <a:gd name="T31" fmla="*/ 40 h 75"/>
                    <a:gd name="T32" fmla="*/ 30 w 76"/>
                    <a:gd name="T33" fmla="*/ 37 h 75"/>
                    <a:gd name="T34" fmla="*/ 76 w 76"/>
                    <a:gd name="T35" fmla="*/ 37 h 75"/>
                    <a:gd name="T36" fmla="*/ 75 w 76"/>
                    <a:gd name="T37" fmla="*/ 30 h 75"/>
                    <a:gd name="T38" fmla="*/ 73 w 76"/>
                    <a:gd name="T39" fmla="*/ 22 h 75"/>
                    <a:gd name="T40" fmla="*/ 69 w 76"/>
                    <a:gd name="T41" fmla="*/ 16 h 75"/>
                    <a:gd name="T42" fmla="*/ 64 w 76"/>
                    <a:gd name="T43" fmla="*/ 10 h 75"/>
                    <a:gd name="T44" fmla="*/ 59 w 76"/>
                    <a:gd name="T45" fmla="*/ 6 h 75"/>
                    <a:gd name="T46" fmla="*/ 52 w 76"/>
                    <a:gd name="T47" fmla="*/ 2 h 75"/>
                    <a:gd name="T48" fmla="*/ 45 w 76"/>
                    <a:gd name="T49" fmla="*/ 0 h 75"/>
                    <a:gd name="T50" fmla="*/ 37 w 76"/>
                    <a:gd name="T51" fmla="*/ 0 h 75"/>
                    <a:gd name="T52" fmla="*/ 30 w 76"/>
                    <a:gd name="T53" fmla="*/ 0 h 75"/>
                    <a:gd name="T54" fmla="*/ 23 w 76"/>
                    <a:gd name="T55" fmla="*/ 2 h 75"/>
                    <a:gd name="T56" fmla="*/ 17 w 76"/>
                    <a:gd name="T57" fmla="*/ 6 h 75"/>
                    <a:gd name="T58" fmla="*/ 11 w 76"/>
                    <a:gd name="T59" fmla="*/ 10 h 75"/>
                    <a:gd name="T60" fmla="*/ 6 w 76"/>
                    <a:gd name="T61" fmla="*/ 16 h 75"/>
                    <a:gd name="T62" fmla="*/ 3 w 76"/>
                    <a:gd name="T63" fmla="*/ 22 h 75"/>
                    <a:gd name="T64" fmla="*/ 1 w 76"/>
                    <a:gd name="T65" fmla="*/ 30 h 75"/>
                    <a:gd name="T66" fmla="*/ 0 w 76"/>
                    <a:gd name="T67" fmla="*/ 37 h 75"/>
                    <a:gd name="T68" fmla="*/ 1 w 76"/>
                    <a:gd name="T69" fmla="*/ 45 h 75"/>
                    <a:gd name="T70" fmla="*/ 3 w 76"/>
                    <a:gd name="T71" fmla="*/ 52 h 75"/>
                    <a:gd name="T72" fmla="*/ 6 w 76"/>
                    <a:gd name="T73" fmla="*/ 58 h 75"/>
                    <a:gd name="T74" fmla="*/ 11 w 76"/>
                    <a:gd name="T75" fmla="*/ 64 h 75"/>
                    <a:gd name="T76" fmla="*/ 17 w 76"/>
                    <a:gd name="T77" fmla="*/ 68 h 75"/>
                    <a:gd name="T78" fmla="*/ 23 w 76"/>
                    <a:gd name="T79" fmla="*/ 72 h 75"/>
                    <a:gd name="T80" fmla="*/ 30 w 76"/>
                    <a:gd name="T81" fmla="*/ 75 h 75"/>
                    <a:gd name="T82" fmla="*/ 37 w 76"/>
                    <a:gd name="T83" fmla="*/ 75 h 75"/>
                    <a:gd name="T84" fmla="*/ 45 w 76"/>
                    <a:gd name="T85" fmla="*/ 75 h 75"/>
                    <a:gd name="T86" fmla="*/ 52 w 76"/>
                    <a:gd name="T87" fmla="*/ 72 h 75"/>
                    <a:gd name="T88" fmla="*/ 59 w 76"/>
                    <a:gd name="T89" fmla="*/ 68 h 75"/>
                    <a:gd name="T90" fmla="*/ 64 w 76"/>
                    <a:gd name="T91" fmla="*/ 64 h 75"/>
                    <a:gd name="T92" fmla="*/ 69 w 76"/>
                    <a:gd name="T93" fmla="*/ 58 h 75"/>
                    <a:gd name="T94" fmla="*/ 73 w 76"/>
                    <a:gd name="T95" fmla="*/ 52 h 75"/>
                    <a:gd name="T96" fmla="*/ 75 w 76"/>
                    <a:gd name="T97" fmla="*/ 45 h 75"/>
                    <a:gd name="T98" fmla="*/ 76 w 76"/>
                    <a:gd name="T99"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75">
                      <a:moveTo>
                        <a:pt x="30" y="37"/>
                      </a:moveTo>
                      <a:lnTo>
                        <a:pt x="31" y="34"/>
                      </a:lnTo>
                      <a:lnTo>
                        <a:pt x="32" y="32"/>
                      </a:lnTo>
                      <a:lnTo>
                        <a:pt x="35" y="30"/>
                      </a:lnTo>
                      <a:lnTo>
                        <a:pt x="37" y="30"/>
                      </a:lnTo>
                      <a:lnTo>
                        <a:pt x="41" y="30"/>
                      </a:lnTo>
                      <a:lnTo>
                        <a:pt x="44" y="32"/>
                      </a:lnTo>
                      <a:lnTo>
                        <a:pt x="45" y="34"/>
                      </a:lnTo>
                      <a:lnTo>
                        <a:pt x="46" y="37"/>
                      </a:lnTo>
                      <a:lnTo>
                        <a:pt x="45" y="40"/>
                      </a:lnTo>
                      <a:lnTo>
                        <a:pt x="44" y="42"/>
                      </a:lnTo>
                      <a:lnTo>
                        <a:pt x="41" y="45"/>
                      </a:lnTo>
                      <a:lnTo>
                        <a:pt x="37" y="45"/>
                      </a:lnTo>
                      <a:lnTo>
                        <a:pt x="35" y="45"/>
                      </a:lnTo>
                      <a:lnTo>
                        <a:pt x="32" y="42"/>
                      </a:lnTo>
                      <a:lnTo>
                        <a:pt x="31" y="40"/>
                      </a:lnTo>
                      <a:lnTo>
                        <a:pt x="30" y="37"/>
                      </a:lnTo>
                      <a:close/>
                      <a:moveTo>
                        <a:pt x="76" y="37"/>
                      </a:moveTo>
                      <a:lnTo>
                        <a:pt x="75" y="30"/>
                      </a:lnTo>
                      <a:lnTo>
                        <a:pt x="73" y="22"/>
                      </a:lnTo>
                      <a:lnTo>
                        <a:pt x="69" y="16"/>
                      </a:lnTo>
                      <a:lnTo>
                        <a:pt x="64" y="10"/>
                      </a:lnTo>
                      <a:lnTo>
                        <a:pt x="59" y="6"/>
                      </a:lnTo>
                      <a:lnTo>
                        <a:pt x="52" y="2"/>
                      </a:lnTo>
                      <a:lnTo>
                        <a:pt x="45" y="0"/>
                      </a:lnTo>
                      <a:lnTo>
                        <a:pt x="37" y="0"/>
                      </a:lnTo>
                      <a:lnTo>
                        <a:pt x="30" y="0"/>
                      </a:lnTo>
                      <a:lnTo>
                        <a:pt x="23" y="2"/>
                      </a:lnTo>
                      <a:lnTo>
                        <a:pt x="17" y="6"/>
                      </a:lnTo>
                      <a:lnTo>
                        <a:pt x="11" y="10"/>
                      </a:lnTo>
                      <a:lnTo>
                        <a:pt x="6" y="16"/>
                      </a:lnTo>
                      <a:lnTo>
                        <a:pt x="3" y="22"/>
                      </a:lnTo>
                      <a:lnTo>
                        <a:pt x="1" y="30"/>
                      </a:lnTo>
                      <a:lnTo>
                        <a:pt x="0" y="37"/>
                      </a:lnTo>
                      <a:lnTo>
                        <a:pt x="1" y="45"/>
                      </a:lnTo>
                      <a:lnTo>
                        <a:pt x="3" y="52"/>
                      </a:lnTo>
                      <a:lnTo>
                        <a:pt x="6" y="58"/>
                      </a:lnTo>
                      <a:lnTo>
                        <a:pt x="11" y="64"/>
                      </a:lnTo>
                      <a:lnTo>
                        <a:pt x="17" y="68"/>
                      </a:lnTo>
                      <a:lnTo>
                        <a:pt x="23" y="72"/>
                      </a:lnTo>
                      <a:lnTo>
                        <a:pt x="30" y="75"/>
                      </a:lnTo>
                      <a:lnTo>
                        <a:pt x="37" y="75"/>
                      </a:lnTo>
                      <a:lnTo>
                        <a:pt x="45" y="75"/>
                      </a:lnTo>
                      <a:lnTo>
                        <a:pt x="52" y="72"/>
                      </a:lnTo>
                      <a:lnTo>
                        <a:pt x="59" y="68"/>
                      </a:lnTo>
                      <a:lnTo>
                        <a:pt x="64" y="64"/>
                      </a:lnTo>
                      <a:lnTo>
                        <a:pt x="69" y="58"/>
                      </a:lnTo>
                      <a:lnTo>
                        <a:pt x="73" y="52"/>
                      </a:lnTo>
                      <a:lnTo>
                        <a:pt x="75" y="45"/>
                      </a:lnTo>
                      <a:lnTo>
                        <a:pt x="76"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44" name="Freeform 190"/>
                <p:cNvSpPr>
                  <a:spLocks noEditPoints="1"/>
                </p:cNvSpPr>
                <p:nvPr/>
              </p:nvSpPr>
              <p:spPr bwMode="auto">
                <a:xfrm>
                  <a:off x="1679575" y="844551"/>
                  <a:ext cx="23813" cy="23813"/>
                </a:xfrm>
                <a:custGeom>
                  <a:avLst/>
                  <a:gdLst>
                    <a:gd name="T0" fmla="*/ 30 w 76"/>
                    <a:gd name="T1" fmla="*/ 37 h 75"/>
                    <a:gd name="T2" fmla="*/ 31 w 76"/>
                    <a:gd name="T3" fmla="*/ 34 h 75"/>
                    <a:gd name="T4" fmla="*/ 32 w 76"/>
                    <a:gd name="T5" fmla="*/ 32 h 75"/>
                    <a:gd name="T6" fmla="*/ 36 w 76"/>
                    <a:gd name="T7" fmla="*/ 30 h 75"/>
                    <a:gd name="T8" fmla="*/ 39 w 76"/>
                    <a:gd name="T9" fmla="*/ 30 h 75"/>
                    <a:gd name="T10" fmla="*/ 41 w 76"/>
                    <a:gd name="T11" fmla="*/ 30 h 75"/>
                    <a:gd name="T12" fmla="*/ 44 w 76"/>
                    <a:gd name="T13" fmla="*/ 32 h 75"/>
                    <a:gd name="T14" fmla="*/ 45 w 76"/>
                    <a:gd name="T15" fmla="*/ 34 h 75"/>
                    <a:gd name="T16" fmla="*/ 46 w 76"/>
                    <a:gd name="T17" fmla="*/ 37 h 75"/>
                    <a:gd name="T18" fmla="*/ 45 w 76"/>
                    <a:gd name="T19" fmla="*/ 40 h 75"/>
                    <a:gd name="T20" fmla="*/ 44 w 76"/>
                    <a:gd name="T21" fmla="*/ 42 h 75"/>
                    <a:gd name="T22" fmla="*/ 41 w 76"/>
                    <a:gd name="T23" fmla="*/ 45 h 75"/>
                    <a:gd name="T24" fmla="*/ 39 w 76"/>
                    <a:gd name="T25" fmla="*/ 45 h 75"/>
                    <a:gd name="T26" fmla="*/ 36 w 76"/>
                    <a:gd name="T27" fmla="*/ 45 h 75"/>
                    <a:gd name="T28" fmla="*/ 32 w 76"/>
                    <a:gd name="T29" fmla="*/ 42 h 75"/>
                    <a:gd name="T30" fmla="*/ 31 w 76"/>
                    <a:gd name="T31" fmla="*/ 40 h 75"/>
                    <a:gd name="T32" fmla="*/ 30 w 76"/>
                    <a:gd name="T33" fmla="*/ 37 h 75"/>
                    <a:gd name="T34" fmla="*/ 76 w 76"/>
                    <a:gd name="T35" fmla="*/ 37 h 75"/>
                    <a:gd name="T36" fmla="*/ 75 w 76"/>
                    <a:gd name="T37" fmla="*/ 30 h 75"/>
                    <a:gd name="T38" fmla="*/ 73 w 76"/>
                    <a:gd name="T39" fmla="*/ 22 h 75"/>
                    <a:gd name="T40" fmla="*/ 70 w 76"/>
                    <a:gd name="T41" fmla="*/ 16 h 75"/>
                    <a:gd name="T42" fmla="*/ 66 w 76"/>
                    <a:gd name="T43" fmla="*/ 10 h 75"/>
                    <a:gd name="T44" fmla="*/ 59 w 76"/>
                    <a:gd name="T45" fmla="*/ 6 h 75"/>
                    <a:gd name="T46" fmla="*/ 53 w 76"/>
                    <a:gd name="T47" fmla="*/ 2 h 75"/>
                    <a:gd name="T48" fmla="*/ 46 w 76"/>
                    <a:gd name="T49" fmla="*/ 0 h 75"/>
                    <a:gd name="T50" fmla="*/ 39 w 76"/>
                    <a:gd name="T51" fmla="*/ 0 h 75"/>
                    <a:gd name="T52" fmla="*/ 30 w 76"/>
                    <a:gd name="T53" fmla="*/ 0 h 75"/>
                    <a:gd name="T54" fmla="*/ 24 w 76"/>
                    <a:gd name="T55" fmla="*/ 2 h 75"/>
                    <a:gd name="T56" fmla="*/ 17 w 76"/>
                    <a:gd name="T57" fmla="*/ 6 h 75"/>
                    <a:gd name="T58" fmla="*/ 12 w 76"/>
                    <a:gd name="T59" fmla="*/ 10 h 75"/>
                    <a:gd name="T60" fmla="*/ 7 w 76"/>
                    <a:gd name="T61" fmla="*/ 16 h 75"/>
                    <a:gd name="T62" fmla="*/ 4 w 76"/>
                    <a:gd name="T63" fmla="*/ 22 h 75"/>
                    <a:gd name="T64" fmla="*/ 1 w 76"/>
                    <a:gd name="T65" fmla="*/ 30 h 75"/>
                    <a:gd name="T66" fmla="*/ 0 w 76"/>
                    <a:gd name="T67" fmla="*/ 37 h 75"/>
                    <a:gd name="T68" fmla="*/ 1 w 76"/>
                    <a:gd name="T69" fmla="*/ 45 h 75"/>
                    <a:gd name="T70" fmla="*/ 4 w 76"/>
                    <a:gd name="T71" fmla="*/ 52 h 75"/>
                    <a:gd name="T72" fmla="*/ 7 w 76"/>
                    <a:gd name="T73" fmla="*/ 58 h 75"/>
                    <a:gd name="T74" fmla="*/ 12 w 76"/>
                    <a:gd name="T75" fmla="*/ 64 h 75"/>
                    <a:gd name="T76" fmla="*/ 17 w 76"/>
                    <a:gd name="T77" fmla="*/ 68 h 75"/>
                    <a:gd name="T78" fmla="*/ 24 w 76"/>
                    <a:gd name="T79" fmla="*/ 72 h 75"/>
                    <a:gd name="T80" fmla="*/ 30 w 76"/>
                    <a:gd name="T81" fmla="*/ 75 h 75"/>
                    <a:gd name="T82" fmla="*/ 39 w 76"/>
                    <a:gd name="T83" fmla="*/ 75 h 75"/>
                    <a:gd name="T84" fmla="*/ 46 w 76"/>
                    <a:gd name="T85" fmla="*/ 75 h 75"/>
                    <a:gd name="T86" fmla="*/ 53 w 76"/>
                    <a:gd name="T87" fmla="*/ 72 h 75"/>
                    <a:gd name="T88" fmla="*/ 59 w 76"/>
                    <a:gd name="T89" fmla="*/ 68 h 75"/>
                    <a:gd name="T90" fmla="*/ 66 w 76"/>
                    <a:gd name="T91" fmla="*/ 64 h 75"/>
                    <a:gd name="T92" fmla="*/ 70 w 76"/>
                    <a:gd name="T93" fmla="*/ 58 h 75"/>
                    <a:gd name="T94" fmla="*/ 73 w 76"/>
                    <a:gd name="T95" fmla="*/ 52 h 75"/>
                    <a:gd name="T96" fmla="*/ 75 w 76"/>
                    <a:gd name="T97" fmla="*/ 45 h 75"/>
                    <a:gd name="T98" fmla="*/ 76 w 76"/>
                    <a:gd name="T99"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75">
                      <a:moveTo>
                        <a:pt x="30" y="37"/>
                      </a:moveTo>
                      <a:lnTo>
                        <a:pt x="31" y="34"/>
                      </a:lnTo>
                      <a:lnTo>
                        <a:pt x="32" y="32"/>
                      </a:lnTo>
                      <a:lnTo>
                        <a:pt x="36" y="30"/>
                      </a:lnTo>
                      <a:lnTo>
                        <a:pt x="39" y="30"/>
                      </a:lnTo>
                      <a:lnTo>
                        <a:pt x="41" y="30"/>
                      </a:lnTo>
                      <a:lnTo>
                        <a:pt x="44" y="32"/>
                      </a:lnTo>
                      <a:lnTo>
                        <a:pt x="45" y="34"/>
                      </a:lnTo>
                      <a:lnTo>
                        <a:pt x="46" y="37"/>
                      </a:lnTo>
                      <a:lnTo>
                        <a:pt x="45" y="40"/>
                      </a:lnTo>
                      <a:lnTo>
                        <a:pt x="44" y="42"/>
                      </a:lnTo>
                      <a:lnTo>
                        <a:pt x="41" y="45"/>
                      </a:lnTo>
                      <a:lnTo>
                        <a:pt x="39" y="45"/>
                      </a:lnTo>
                      <a:lnTo>
                        <a:pt x="36" y="45"/>
                      </a:lnTo>
                      <a:lnTo>
                        <a:pt x="32" y="42"/>
                      </a:lnTo>
                      <a:lnTo>
                        <a:pt x="31" y="40"/>
                      </a:lnTo>
                      <a:lnTo>
                        <a:pt x="30" y="37"/>
                      </a:lnTo>
                      <a:close/>
                      <a:moveTo>
                        <a:pt x="76" y="37"/>
                      </a:moveTo>
                      <a:lnTo>
                        <a:pt x="75" y="30"/>
                      </a:lnTo>
                      <a:lnTo>
                        <a:pt x="73" y="22"/>
                      </a:lnTo>
                      <a:lnTo>
                        <a:pt x="70" y="16"/>
                      </a:lnTo>
                      <a:lnTo>
                        <a:pt x="66" y="10"/>
                      </a:lnTo>
                      <a:lnTo>
                        <a:pt x="59" y="6"/>
                      </a:lnTo>
                      <a:lnTo>
                        <a:pt x="53" y="2"/>
                      </a:lnTo>
                      <a:lnTo>
                        <a:pt x="46" y="0"/>
                      </a:lnTo>
                      <a:lnTo>
                        <a:pt x="39" y="0"/>
                      </a:lnTo>
                      <a:lnTo>
                        <a:pt x="30" y="0"/>
                      </a:lnTo>
                      <a:lnTo>
                        <a:pt x="24" y="2"/>
                      </a:lnTo>
                      <a:lnTo>
                        <a:pt x="17" y="6"/>
                      </a:lnTo>
                      <a:lnTo>
                        <a:pt x="12" y="10"/>
                      </a:lnTo>
                      <a:lnTo>
                        <a:pt x="7" y="16"/>
                      </a:lnTo>
                      <a:lnTo>
                        <a:pt x="4" y="22"/>
                      </a:lnTo>
                      <a:lnTo>
                        <a:pt x="1" y="30"/>
                      </a:lnTo>
                      <a:lnTo>
                        <a:pt x="0" y="37"/>
                      </a:lnTo>
                      <a:lnTo>
                        <a:pt x="1" y="45"/>
                      </a:lnTo>
                      <a:lnTo>
                        <a:pt x="4" y="52"/>
                      </a:lnTo>
                      <a:lnTo>
                        <a:pt x="7" y="58"/>
                      </a:lnTo>
                      <a:lnTo>
                        <a:pt x="12" y="64"/>
                      </a:lnTo>
                      <a:lnTo>
                        <a:pt x="17" y="68"/>
                      </a:lnTo>
                      <a:lnTo>
                        <a:pt x="24" y="72"/>
                      </a:lnTo>
                      <a:lnTo>
                        <a:pt x="30" y="75"/>
                      </a:lnTo>
                      <a:lnTo>
                        <a:pt x="39" y="75"/>
                      </a:lnTo>
                      <a:lnTo>
                        <a:pt x="46" y="75"/>
                      </a:lnTo>
                      <a:lnTo>
                        <a:pt x="53" y="72"/>
                      </a:lnTo>
                      <a:lnTo>
                        <a:pt x="59" y="68"/>
                      </a:lnTo>
                      <a:lnTo>
                        <a:pt x="66" y="64"/>
                      </a:lnTo>
                      <a:lnTo>
                        <a:pt x="70" y="58"/>
                      </a:lnTo>
                      <a:lnTo>
                        <a:pt x="73" y="52"/>
                      </a:lnTo>
                      <a:lnTo>
                        <a:pt x="75" y="45"/>
                      </a:lnTo>
                      <a:lnTo>
                        <a:pt x="76"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45" name="Freeform 191"/>
                <p:cNvSpPr/>
                <p:nvPr/>
              </p:nvSpPr>
              <p:spPr bwMode="auto">
                <a:xfrm>
                  <a:off x="1555750" y="785813"/>
                  <a:ext cx="188913" cy="147638"/>
                </a:xfrm>
                <a:custGeom>
                  <a:avLst/>
                  <a:gdLst>
                    <a:gd name="T0" fmla="*/ 348 w 593"/>
                    <a:gd name="T1" fmla="*/ 4 h 466"/>
                    <a:gd name="T2" fmla="*/ 298 w 593"/>
                    <a:gd name="T3" fmla="*/ 22 h 466"/>
                    <a:gd name="T4" fmla="*/ 252 w 593"/>
                    <a:gd name="T5" fmla="*/ 55 h 466"/>
                    <a:gd name="T6" fmla="*/ 197 w 593"/>
                    <a:gd name="T7" fmla="*/ 40 h 466"/>
                    <a:gd name="T8" fmla="*/ 140 w 593"/>
                    <a:gd name="T9" fmla="*/ 44 h 466"/>
                    <a:gd name="T10" fmla="*/ 94 w 593"/>
                    <a:gd name="T11" fmla="*/ 61 h 466"/>
                    <a:gd name="T12" fmla="*/ 67 w 593"/>
                    <a:gd name="T13" fmla="*/ 79 h 466"/>
                    <a:gd name="T14" fmla="*/ 44 w 593"/>
                    <a:gd name="T15" fmla="*/ 100 h 466"/>
                    <a:gd name="T16" fmla="*/ 25 w 593"/>
                    <a:gd name="T17" fmla="*/ 125 h 466"/>
                    <a:gd name="T18" fmla="*/ 10 w 593"/>
                    <a:gd name="T19" fmla="*/ 151 h 466"/>
                    <a:gd name="T20" fmla="*/ 0 w 593"/>
                    <a:gd name="T21" fmla="*/ 181 h 466"/>
                    <a:gd name="T22" fmla="*/ 42 w 593"/>
                    <a:gd name="T23" fmla="*/ 156 h 466"/>
                    <a:gd name="T24" fmla="*/ 73 w 593"/>
                    <a:gd name="T25" fmla="*/ 114 h 466"/>
                    <a:gd name="T26" fmla="*/ 117 w 593"/>
                    <a:gd name="T27" fmla="*/ 84 h 466"/>
                    <a:gd name="T28" fmla="*/ 166 w 593"/>
                    <a:gd name="T29" fmla="*/ 70 h 466"/>
                    <a:gd name="T30" fmla="*/ 216 w 593"/>
                    <a:gd name="T31" fmla="*/ 74 h 466"/>
                    <a:gd name="T32" fmla="*/ 259 w 593"/>
                    <a:gd name="T33" fmla="*/ 90 h 466"/>
                    <a:gd name="T34" fmla="*/ 293 w 593"/>
                    <a:gd name="T35" fmla="*/ 59 h 466"/>
                    <a:gd name="T36" fmla="*/ 336 w 593"/>
                    <a:gd name="T37" fmla="*/ 38 h 466"/>
                    <a:gd name="T38" fmla="*/ 385 w 593"/>
                    <a:gd name="T39" fmla="*/ 30 h 466"/>
                    <a:gd name="T40" fmla="*/ 445 w 593"/>
                    <a:gd name="T41" fmla="*/ 40 h 466"/>
                    <a:gd name="T42" fmla="*/ 492 w 593"/>
                    <a:gd name="T43" fmla="*/ 65 h 466"/>
                    <a:gd name="T44" fmla="*/ 529 w 593"/>
                    <a:gd name="T45" fmla="*/ 101 h 466"/>
                    <a:gd name="T46" fmla="*/ 552 w 593"/>
                    <a:gd name="T47" fmla="*/ 146 h 466"/>
                    <a:gd name="T48" fmla="*/ 563 w 593"/>
                    <a:gd name="T49" fmla="*/ 196 h 466"/>
                    <a:gd name="T50" fmla="*/ 561 w 593"/>
                    <a:gd name="T51" fmla="*/ 245 h 466"/>
                    <a:gd name="T52" fmla="*/ 546 w 593"/>
                    <a:gd name="T53" fmla="*/ 290 h 466"/>
                    <a:gd name="T54" fmla="*/ 521 w 593"/>
                    <a:gd name="T55" fmla="*/ 328 h 466"/>
                    <a:gd name="T56" fmla="*/ 479 w 593"/>
                    <a:gd name="T57" fmla="*/ 359 h 466"/>
                    <a:gd name="T58" fmla="*/ 428 w 593"/>
                    <a:gd name="T59" fmla="*/ 376 h 466"/>
                    <a:gd name="T60" fmla="*/ 381 w 593"/>
                    <a:gd name="T61" fmla="*/ 379 h 466"/>
                    <a:gd name="T62" fmla="*/ 362 w 593"/>
                    <a:gd name="T63" fmla="*/ 404 h 466"/>
                    <a:gd name="T64" fmla="*/ 331 w 593"/>
                    <a:gd name="T65" fmla="*/ 426 h 466"/>
                    <a:gd name="T66" fmla="*/ 307 w 593"/>
                    <a:gd name="T67" fmla="*/ 435 h 466"/>
                    <a:gd name="T68" fmla="*/ 281 w 593"/>
                    <a:gd name="T69" fmla="*/ 435 h 466"/>
                    <a:gd name="T70" fmla="*/ 246 w 593"/>
                    <a:gd name="T71" fmla="*/ 423 h 466"/>
                    <a:gd name="T72" fmla="*/ 219 w 593"/>
                    <a:gd name="T73" fmla="*/ 399 h 466"/>
                    <a:gd name="T74" fmla="*/ 189 w 593"/>
                    <a:gd name="T75" fmla="*/ 408 h 466"/>
                    <a:gd name="T76" fmla="*/ 204 w 593"/>
                    <a:gd name="T77" fmla="*/ 428 h 466"/>
                    <a:gd name="T78" fmla="*/ 222 w 593"/>
                    <a:gd name="T79" fmla="*/ 445 h 466"/>
                    <a:gd name="T80" fmla="*/ 245 w 593"/>
                    <a:gd name="T81" fmla="*/ 456 h 466"/>
                    <a:gd name="T82" fmla="*/ 268 w 593"/>
                    <a:gd name="T83" fmla="*/ 464 h 466"/>
                    <a:gd name="T84" fmla="*/ 294 w 593"/>
                    <a:gd name="T85" fmla="*/ 466 h 466"/>
                    <a:gd name="T86" fmla="*/ 336 w 593"/>
                    <a:gd name="T87" fmla="*/ 457 h 466"/>
                    <a:gd name="T88" fmla="*/ 374 w 593"/>
                    <a:gd name="T89" fmla="*/ 434 h 466"/>
                    <a:gd name="T90" fmla="*/ 418 w 593"/>
                    <a:gd name="T91" fmla="*/ 408 h 466"/>
                    <a:gd name="T92" fmla="*/ 479 w 593"/>
                    <a:gd name="T93" fmla="*/ 392 h 466"/>
                    <a:gd name="T94" fmla="*/ 521 w 593"/>
                    <a:gd name="T95" fmla="*/ 369 h 466"/>
                    <a:gd name="T96" fmla="*/ 542 w 593"/>
                    <a:gd name="T97" fmla="*/ 348 h 466"/>
                    <a:gd name="T98" fmla="*/ 573 w 593"/>
                    <a:gd name="T99" fmla="*/ 303 h 466"/>
                    <a:gd name="T100" fmla="*/ 589 w 593"/>
                    <a:gd name="T101" fmla="*/ 251 h 466"/>
                    <a:gd name="T102" fmla="*/ 593 w 593"/>
                    <a:gd name="T103" fmla="*/ 193 h 466"/>
                    <a:gd name="T104" fmla="*/ 580 w 593"/>
                    <a:gd name="T105" fmla="*/ 136 h 466"/>
                    <a:gd name="T106" fmla="*/ 552 w 593"/>
                    <a:gd name="T107" fmla="*/ 84 h 466"/>
                    <a:gd name="T108" fmla="*/ 510 w 593"/>
                    <a:gd name="T109" fmla="*/ 41 h 466"/>
                    <a:gd name="T110" fmla="*/ 484 w 593"/>
                    <a:gd name="T111" fmla="*/ 24 h 466"/>
                    <a:gd name="T112" fmla="*/ 455 w 593"/>
                    <a:gd name="T113" fmla="*/ 11 h 466"/>
                    <a:gd name="T114" fmla="*/ 422 w 593"/>
                    <a:gd name="T115" fmla="*/ 4 h 466"/>
                    <a:gd name="T116" fmla="*/ 385 w 593"/>
                    <a:gd name="T11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93" h="466">
                      <a:moveTo>
                        <a:pt x="385" y="0"/>
                      </a:moveTo>
                      <a:lnTo>
                        <a:pt x="366" y="2"/>
                      </a:lnTo>
                      <a:lnTo>
                        <a:pt x="348" y="4"/>
                      </a:lnTo>
                      <a:lnTo>
                        <a:pt x="331" y="8"/>
                      </a:lnTo>
                      <a:lnTo>
                        <a:pt x="315" y="14"/>
                      </a:lnTo>
                      <a:lnTo>
                        <a:pt x="298" y="22"/>
                      </a:lnTo>
                      <a:lnTo>
                        <a:pt x="282" y="30"/>
                      </a:lnTo>
                      <a:lnTo>
                        <a:pt x="267" y="42"/>
                      </a:lnTo>
                      <a:lnTo>
                        <a:pt x="252" y="55"/>
                      </a:lnTo>
                      <a:lnTo>
                        <a:pt x="234" y="48"/>
                      </a:lnTo>
                      <a:lnTo>
                        <a:pt x="216" y="43"/>
                      </a:lnTo>
                      <a:lnTo>
                        <a:pt x="197" y="40"/>
                      </a:lnTo>
                      <a:lnTo>
                        <a:pt x="179" y="40"/>
                      </a:lnTo>
                      <a:lnTo>
                        <a:pt x="159" y="41"/>
                      </a:lnTo>
                      <a:lnTo>
                        <a:pt x="140" y="44"/>
                      </a:lnTo>
                      <a:lnTo>
                        <a:pt x="122" y="50"/>
                      </a:lnTo>
                      <a:lnTo>
                        <a:pt x="104" y="57"/>
                      </a:lnTo>
                      <a:lnTo>
                        <a:pt x="94" y="61"/>
                      </a:lnTo>
                      <a:lnTo>
                        <a:pt x="84" y="67"/>
                      </a:lnTo>
                      <a:lnTo>
                        <a:pt x="76" y="72"/>
                      </a:lnTo>
                      <a:lnTo>
                        <a:pt x="67" y="79"/>
                      </a:lnTo>
                      <a:lnTo>
                        <a:pt x="59" y="85"/>
                      </a:lnTo>
                      <a:lnTo>
                        <a:pt x="51" y="92"/>
                      </a:lnTo>
                      <a:lnTo>
                        <a:pt x="44" y="100"/>
                      </a:lnTo>
                      <a:lnTo>
                        <a:pt x="37" y="107"/>
                      </a:lnTo>
                      <a:lnTo>
                        <a:pt x="31" y="116"/>
                      </a:lnTo>
                      <a:lnTo>
                        <a:pt x="25" y="125"/>
                      </a:lnTo>
                      <a:lnTo>
                        <a:pt x="19" y="133"/>
                      </a:lnTo>
                      <a:lnTo>
                        <a:pt x="14" y="143"/>
                      </a:lnTo>
                      <a:lnTo>
                        <a:pt x="10" y="151"/>
                      </a:lnTo>
                      <a:lnTo>
                        <a:pt x="6" y="161"/>
                      </a:lnTo>
                      <a:lnTo>
                        <a:pt x="3" y="172"/>
                      </a:lnTo>
                      <a:lnTo>
                        <a:pt x="0" y="181"/>
                      </a:lnTo>
                      <a:lnTo>
                        <a:pt x="29" y="189"/>
                      </a:lnTo>
                      <a:lnTo>
                        <a:pt x="34" y="172"/>
                      </a:lnTo>
                      <a:lnTo>
                        <a:pt x="42" y="156"/>
                      </a:lnTo>
                      <a:lnTo>
                        <a:pt x="50" y="141"/>
                      </a:lnTo>
                      <a:lnTo>
                        <a:pt x="61" y="127"/>
                      </a:lnTo>
                      <a:lnTo>
                        <a:pt x="73" y="114"/>
                      </a:lnTo>
                      <a:lnTo>
                        <a:pt x="86" y="102"/>
                      </a:lnTo>
                      <a:lnTo>
                        <a:pt x="101" y="92"/>
                      </a:lnTo>
                      <a:lnTo>
                        <a:pt x="117" y="84"/>
                      </a:lnTo>
                      <a:lnTo>
                        <a:pt x="133" y="77"/>
                      </a:lnTo>
                      <a:lnTo>
                        <a:pt x="150" y="73"/>
                      </a:lnTo>
                      <a:lnTo>
                        <a:pt x="166" y="70"/>
                      </a:lnTo>
                      <a:lnTo>
                        <a:pt x="183" y="70"/>
                      </a:lnTo>
                      <a:lnTo>
                        <a:pt x="200" y="71"/>
                      </a:lnTo>
                      <a:lnTo>
                        <a:pt x="216" y="74"/>
                      </a:lnTo>
                      <a:lnTo>
                        <a:pt x="233" y="79"/>
                      </a:lnTo>
                      <a:lnTo>
                        <a:pt x="249" y="86"/>
                      </a:lnTo>
                      <a:lnTo>
                        <a:pt x="259" y="90"/>
                      </a:lnTo>
                      <a:lnTo>
                        <a:pt x="266" y="83"/>
                      </a:lnTo>
                      <a:lnTo>
                        <a:pt x="280" y="70"/>
                      </a:lnTo>
                      <a:lnTo>
                        <a:pt x="293" y="59"/>
                      </a:lnTo>
                      <a:lnTo>
                        <a:pt x="307" y="51"/>
                      </a:lnTo>
                      <a:lnTo>
                        <a:pt x="321" y="43"/>
                      </a:lnTo>
                      <a:lnTo>
                        <a:pt x="336" y="38"/>
                      </a:lnTo>
                      <a:lnTo>
                        <a:pt x="352" y="34"/>
                      </a:lnTo>
                      <a:lnTo>
                        <a:pt x="368" y="31"/>
                      </a:lnTo>
                      <a:lnTo>
                        <a:pt x="385" y="30"/>
                      </a:lnTo>
                      <a:lnTo>
                        <a:pt x="407" y="31"/>
                      </a:lnTo>
                      <a:lnTo>
                        <a:pt x="426" y="35"/>
                      </a:lnTo>
                      <a:lnTo>
                        <a:pt x="445" y="40"/>
                      </a:lnTo>
                      <a:lnTo>
                        <a:pt x="462" y="46"/>
                      </a:lnTo>
                      <a:lnTo>
                        <a:pt x="478" y="55"/>
                      </a:lnTo>
                      <a:lnTo>
                        <a:pt x="492" y="65"/>
                      </a:lnTo>
                      <a:lnTo>
                        <a:pt x="506" y="75"/>
                      </a:lnTo>
                      <a:lnTo>
                        <a:pt x="518" y="88"/>
                      </a:lnTo>
                      <a:lnTo>
                        <a:pt x="529" y="101"/>
                      </a:lnTo>
                      <a:lnTo>
                        <a:pt x="537" y="115"/>
                      </a:lnTo>
                      <a:lnTo>
                        <a:pt x="546" y="130"/>
                      </a:lnTo>
                      <a:lnTo>
                        <a:pt x="552" y="146"/>
                      </a:lnTo>
                      <a:lnTo>
                        <a:pt x="556" y="162"/>
                      </a:lnTo>
                      <a:lnTo>
                        <a:pt x="561" y="179"/>
                      </a:lnTo>
                      <a:lnTo>
                        <a:pt x="563" y="196"/>
                      </a:lnTo>
                      <a:lnTo>
                        <a:pt x="563" y="212"/>
                      </a:lnTo>
                      <a:lnTo>
                        <a:pt x="563" y="229"/>
                      </a:lnTo>
                      <a:lnTo>
                        <a:pt x="561" y="245"/>
                      </a:lnTo>
                      <a:lnTo>
                        <a:pt x="556" y="260"/>
                      </a:lnTo>
                      <a:lnTo>
                        <a:pt x="552" y="275"/>
                      </a:lnTo>
                      <a:lnTo>
                        <a:pt x="546" y="290"/>
                      </a:lnTo>
                      <a:lnTo>
                        <a:pt x="539" y="303"/>
                      </a:lnTo>
                      <a:lnTo>
                        <a:pt x="531" y="316"/>
                      </a:lnTo>
                      <a:lnTo>
                        <a:pt x="521" y="328"/>
                      </a:lnTo>
                      <a:lnTo>
                        <a:pt x="508" y="340"/>
                      </a:lnTo>
                      <a:lnTo>
                        <a:pt x="494" y="350"/>
                      </a:lnTo>
                      <a:lnTo>
                        <a:pt x="479" y="359"/>
                      </a:lnTo>
                      <a:lnTo>
                        <a:pt x="463" y="366"/>
                      </a:lnTo>
                      <a:lnTo>
                        <a:pt x="446" y="372"/>
                      </a:lnTo>
                      <a:lnTo>
                        <a:pt x="428" y="376"/>
                      </a:lnTo>
                      <a:lnTo>
                        <a:pt x="409" y="378"/>
                      </a:lnTo>
                      <a:lnTo>
                        <a:pt x="388" y="379"/>
                      </a:lnTo>
                      <a:lnTo>
                        <a:pt x="381" y="379"/>
                      </a:lnTo>
                      <a:lnTo>
                        <a:pt x="377" y="386"/>
                      </a:lnTo>
                      <a:lnTo>
                        <a:pt x="369" y="395"/>
                      </a:lnTo>
                      <a:lnTo>
                        <a:pt x="362" y="404"/>
                      </a:lnTo>
                      <a:lnTo>
                        <a:pt x="352" y="412"/>
                      </a:lnTo>
                      <a:lnTo>
                        <a:pt x="342" y="420"/>
                      </a:lnTo>
                      <a:lnTo>
                        <a:pt x="331" y="426"/>
                      </a:lnTo>
                      <a:lnTo>
                        <a:pt x="319" y="432"/>
                      </a:lnTo>
                      <a:lnTo>
                        <a:pt x="313" y="434"/>
                      </a:lnTo>
                      <a:lnTo>
                        <a:pt x="307" y="435"/>
                      </a:lnTo>
                      <a:lnTo>
                        <a:pt x="301" y="436"/>
                      </a:lnTo>
                      <a:lnTo>
                        <a:pt x="294" y="436"/>
                      </a:lnTo>
                      <a:lnTo>
                        <a:pt x="281" y="435"/>
                      </a:lnTo>
                      <a:lnTo>
                        <a:pt x="268" y="433"/>
                      </a:lnTo>
                      <a:lnTo>
                        <a:pt x="257" y="428"/>
                      </a:lnTo>
                      <a:lnTo>
                        <a:pt x="246" y="423"/>
                      </a:lnTo>
                      <a:lnTo>
                        <a:pt x="235" y="417"/>
                      </a:lnTo>
                      <a:lnTo>
                        <a:pt x="227" y="408"/>
                      </a:lnTo>
                      <a:lnTo>
                        <a:pt x="219" y="399"/>
                      </a:lnTo>
                      <a:lnTo>
                        <a:pt x="213" y="388"/>
                      </a:lnTo>
                      <a:lnTo>
                        <a:pt x="186" y="401"/>
                      </a:lnTo>
                      <a:lnTo>
                        <a:pt x="189" y="408"/>
                      </a:lnTo>
                      <a:lnTo>
                        <a:pt x="195" y="416"/>
                      </a:lnTo>
                      <a:lnTo>
                        <a:pt x="199" y="422"/>
                      </a:lnTo>
                      <a:lnTo>
                        <a:pt x="204" y="428"/>
                      </a:lnTo>
                      <a:lnTo>
                        <a:pt x="211" y="434"/>
                      </a:lnTo>
                      <a:lnTo>
                        <a:pt x="216" y="439"/>
                      </a:lnTo>
                      <a:lnTo>
                        <a:pt x="222" y="445"/>
                      </a:lnTo>
                      <a:lnTo>
                        <a:pt x="230" y="449"/>
                      </a:lnTo>
                      <a:lnTo>
                        <a:pt x="237" y="453"/>
                      </a:lnTo>
                      <a:lnTo>
                        <a:pt x="245" y="456"/>
                      </a:lnTo>
                      <a:lnTo>
                        <a:pt x="252" y="460"/>
                      </a:lnTo>
                      <a:lnTo>
                        <a:pt x="260" y="462"/>
                      </a:lnTo>
                      <a:lnTo>
                        <a:pt x="268" y="464"/>
                      </a:lnTo>
                      <a:lnTo>
                        <a:pt x="277" y="465"/>
                      </a:lnTo>
                      <a:lnTo>
                        <a:pt x="286" y="466"/>
                      </a:lnTo>
                      <a:lnTo>
                        <a:pt x="294" y="466"/>
                      </a:lnTo>
                      <a:lnTo>
                        <a:pt x="308" y="465"/>
                      </a:lnTo>
                      <a:lnTo>
                        <a:pt x="322" y="463"/>
                      </a:lnTo>
                      <a:lnTo>
                        <a:pt x="336" y="457"/>
                      </a:lnTo>
                      <a:lnTo>
                        <a:pt x="349" y="451"/>
                      </a:lnTo>
                      <a:lnTo>
                        <a:pt x="362" y="443"/>
                      </a:lnTo>
                      <a:lnTo>
                        <a:pt x="374" y="434"/>
                      </a:lnTo>
                      <a:lnTo>
                        <a:pt x="386" y="422"/>
                      </a:lnTo>
                      <a:lnTo>
                        <a:pt x="396" y="409"/>
                      </a:lnTo>
                      <a:lnTo>
                        <a:pt x="418" y="408"/>
                      </a:lnTo>
                      <a:lnTo>
                        <a:pt x="440" y="405"/>
                      </a:lnTo>
                      <a:lnTo>
                        <a:pt x="460" y="400"/>
                      </a:lnTo>
                      <a:lnTo>
                        <a:pt x="479" y="392"/>
                      </a:lnTo>
                      <a:lnTo>
                        <a:pt x="496" y="384"/>
                      </a:lnTo>
                      <a:lnTo>
                        <a:pt x="514" y="374"/>
                      </a:lnTo>
                      <a:lnTo>
                        <a:pt x="521" y="369"/>
                      </a:lnTo>
                      <a:lnTo>
                        <a:pt x="529" y="362"/>
                      </a:lnTo>
                      <a:lnTo>
                        <a:pt x="536" y="356"/>
                      </a:lnTo>
                      <a:lnTo>
                        <a:pt x="542" y="348"/>
                      </a:lnTo>
                      <a:lnTo>
                        <a:pt x="554" y="334"/>
                      </a:lnTo>
                      <a:lnTo>
                        <a:pt x="564" y="319"/>
                      </a:lnTo>
                      <a:lnTo>
                        <a:pt x="573" y="303"/>
                      </a:lnTo>
                      <a:lnTo>
                        <a:pt x="580" y="287"/>
                      </a:lnTo>
                      <a:lnTo>
                        <a:pt x="585" y="269"/>
                      </a:lnTo>
                      <a:lnTo>
                        <a:pt x="589" y="251"/>
                      </a:lnTo>
                      <a:lnTo>
                        <a:pt x="593" y="233"/>
                      </a:lnTo>
                      <a:lnTo>
                        <a:pt x="593" y="212"/>
                      </a:lnTo>
                      <a:lnTo>
                        <a:pt x="593" y="193"/>
                      </a:lnTo>
                      <a:lnTo>
                        <a:pt x="589" y="174"/>
                      </a:lnTo>
                      <a:lnTo>
                        <a:pt x="585" y="155"/>
                      </a:lnTo>
                      <a:lnTo>
                        <a:pt x="580" y="136"/>
                      </a:lnTo>
                      <a:lnTo>
                        <a:pt x="572" y="118"/>
                      </a:lnTo>
                      <a:lnTo>
                        <a:pt x="563" y="101"/>
                      </a:lnTo>
                      <a:lnTo>
                        <a:pt x="552" y="84"/>
                      </a:lnTo>
                      <a:lnTo>
                        <a:pt x="539" y="68"/>
                      </a:lnTo>
                      <a:lnTo>
                        <a:pt x="525" y="54"/>
                      </a:lnTo>
                      <a:lnTo>
                        <a:pt x="510" y="41"/>
                      </a:lnTo>
                      <a:lnTo>
                        <a:pt x="502" y="35"/>
                      </a:lnTo>
                      <a:lnTo>
                        <a:pt x="493" y="29"/>
                      </a:lnTo>
                      <a:lnTo>
                        <a:pt x="484" y="24"/>
                      </a:lnTo>
                      <a:lnTo>
                        <a:pt x="474" y="20"/>
                      </a:lnTo>
                      <a:lnTo>
                        <a:pt x="464" y="15"/>
                      </a:lnTo>
                      <a:lnTo>
                        <a:pt x="455" y="11"/>
                      </a:lnTo>
                      <a:lnTo>
                        <a:pt x="444" y="8"/>
                      </a:lnTo>
                      <a:lnTo>
                        <a:pt x="432" y="6"/>
                      </a:lnTo>
                      <a:lnTo>
                        <a:pt x="422" y="4"/>
                      </a:lnTo>
                      <a:lnTo>
                        <a:pt x="410" y="2"/>
                      </a:lnTo>
                      <a:lnTo>
                        <a:pt x="397" y="2"/>
                      </a:lnTo>
                      <a:lnTo>
                        <a:pt x="38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46" name="Freeform 192"/>
                <p:cNvSpPr>
                  <a:spLocks noEditPoints="1"/>
                </p:cNvSpPr>
                <p:nvPr/>
              </p:nvSpPr>
              <p:spPr bwMode="auto">
                <a:xfrm>
                  <a:off x="1458913" y="869951"/>
                  <a:ext cx="190500" cy="201613"/>
                </a:xfrm>
                <a:custGeom>
                  <a:avLst/>
                  <a:gdLst>
                    <a:gd name="T0" fmla="*/ 53 w 601"/>
                    <a:gd name="T1" fmla="*/ 513 h 635"/>
                    <a:gd name="T2" fmla="*/ 196 w 601"/>
                    <a:gd name="T3" fmla="*/ 439 h 635"/>
                    <a:gd name="T4" fmla="*/ 241 w 601"/>
                    <a:gd name="T5" fmla="*/ 411 h 635"/>
                    <a:gd name="T6" fmla="*/ 230 w 601"/>
                    <a:gd name="T7" fmla="*/ 321 h 635"/>
                    <a:gd name="T8" fmla="*/ 209 w 601"/>
                    <a:gd name="T9" fmla="*/ 296 h 635"/>
                    <a:gd name="T10" fmla="*/ 201 w 601"/>
                    <a:gd name="T11" fmla="*/ 242 h 635"/>
                    <a:gd name="T12" fmla="*/ 195 w 601"/>
                    <a:gd name="T13" fmla="*/ 230 h 635"/>
                    <a:gd name="T14" fmla="*/ 183 w 601"/>
                    <a:gd name="T15" fmla="*/ 223 h 635"/>
                    <a:gd name="T16" fmla="*/ 176 w 601"/>
                    <a:gd name="T17" fmla="*/ 198 h 635"/>
                    <a:gd name="T18" fmla="*/ 186 w 601"/>
                    <a:gd name="T19" fmla="*/ 182 h 635"/>
                    <a:gd name="T20" fmla="*/ 198 w 601"/>
                    <a:gd name="T21" fmla="*/ 174 h 635"/>
                    <a:gd name="T22" fmla="*/ 193 w 601"/>
                    <a:gd name="T23" fmla="*/ 144 h 635"/>
                    <a:gd name="T24" fmla="*/ 178 w 601"/>
                    <a:gd name="T25" fmla="*/ 92 h 635"/>
                    <a:gd name="T26" fmla="*/ 201 w 601"/>
                    <a:gd name="T27" fmla="*/ 87 h 635"/>
                    <a:gd name="T28" fmla="*/ 218 w 601"/>
                    <a:gd name="T29" fmla="*/ 78 h 635"/>
                    <a:gd name="T30" fmla="*/ 232 w 601"/>
                    <a:gd name="T31" fmla="*/ 55 h 635"/>
                    <a:gd name="T32" fmla="*/ 270 w 601"/>
                    <a:gd name="T33" fmla="*/ 36 h 635"/>
                    <a:gd name="T34" fmla="*/ 351 w 601"/>
                    <a:gd name="T35" fmla="*/ 33 h 635"/>
                    <a:gd name="T36" fmla="*/ 399 w 601"/>
                    <a:gd name="T37" fmla="*/ 51 h 635"/>
                    <a:gd name="T38" fmla="*/ 417 w 601"/>
                    <a:gd name="T39" fmla="*/ 76 h 635"/>
                    <a:gd name="T40" fmla="*/ 411 w 601"/>
                    <a:gd name="T41" fmla="*/ 134 h 635"/>
                    <a:gd name="T42" fmla="*/ 400 w 601"/>
                    <a:gd name="T43" fmla="*/ 172 h 635"/>
                    <a:gd name="T44" fmla="*/ 411 w 601"/>
                    <a:gd name="T45" fmla="*/ 181 h 635"/>
                    <a:gd name="T46" fmla="*/ 421 w 601"/>
                    <a:gd name="T47" fmla="*/ 191 h 635"/>
                    <a:gd name="T48" fmla="*/ 416 w 601"/>
                    <a:gd name="T49" fmla="*/ 223 h 635"/>
                    <a:gd name="T50" fmla="*/ 402 w 601"/>
                    <a:gd name="T51" fmla="*/ 231 h 635"/>
                    <a:gd name="T52" fmla="*/ 398 w 601"/>
                    <a:gd name="T53" fmla="*/ 255 h 635"/>
                    <a:gd name="T54" fmla="*/ 384 w 601"/>
                    <a:gd name="T55" fmla="*/ 307 h 635"/>
                    <a:gd name="T56" fmla="*/ 361 w 601"/>
                    <a:gd name="T57" fmla="*/ 330 h 635"/>
                    <a:gd name="T58" fmla="*/ 366 w 601"/>
                    <a:gd name="T59" fmla="*/ 423 h 635"/>
                    <a:gd name="T60" fmla="*/ 503 w 601"/>
                    <a:gd name="T61" fmla="*/ 488 h 635"/>
                    <a:gd name="T62" fmla="*/ 571 w 601"/>
                    <a:gd name="T63" fmla="*/ 606 h 635"/>
                    <a:gd name="T64" fmla="*/ 390 w 601"/>
                    <a:gd name="T65" fmla="*/ 400 h 635"/>
                    <a:gd name="T66" fmla="*/ 413 w 601"/>
                    <a:gd name="T67" fmla="*/ 317 h 635"/>
                    <a:gd name="T68" fmla="*/ 433 w 601"/>
                    <a:gd name="T69" fmla="*/ 249 h 635"/>
                    <a:gd name="T70" fmla="*/ 450 w 601"/>
                    <a:gd name="T71" fmla="*/ 215 h 635"/>
                    <a:gd name="T72" fmla="*/ 448 w 601"/>
                    <a:gd name="T73" fmla="*/ 174 h 635"/>
                    <a:gd name="T74" fmla="*/ 447 w 601"/>
                    <a:gd name="T75" fmla="*/ 119 h 635"/>
                    <a:gd name="T76" fmla="*/ 444 w 601"/>
                    <a:gd name="T77" fmla="*/ 59 h 635"/>
                    <a:gd name="T78" fmla="*/ 414 w 601"/>
                    <a:gd name="T79" fmla="*/ 24 h 635"/>
                    <a:gd name="T80" fmla="*/ 368 w 601"/>
                    <a:gd name="T81" fmla="*/ 5 h 635"/>
                    <a:gd name="T82" fmla="*/ 282 w 601"/>
                    <a:gd name="T83" fmla="*/ 3 h 635"/>
                    <a:gd name="T84" fmla="*/ 222 w 601"/>
                    <a:gd name="T85" fmla="*/ 24 h 635"/>
                    <a:gd name="T86" fmla="*/ 195 w 601"/>
                    <a:gd name="T87" fmla="*/ 55 h 635"/>
                    <a:gd name="T88" fmla="*/ 163 w 601"/>
                    <a:gd name="T89" fmla="*/ 62 h 635"/>
                    <a:gd name="T90" fmla="*/ 151 w 601"/>
                    <a:gd name="T91" fmla="*/ 80 h 635"/>
                    <a:gd name="T92" fmla="*/ 157 w 601"/>
                    <a:gd name="T93" fmla="*/ 136 h 635"/>
                    <a:gd name="T94" fmla="*/ 154 w 601"/>
                    <a:gd name="T95" fmla="*/ 168 h 635"/>
                    <a:gd name="T96" fmla="*/ 146 w 601"/>
                    <a:gd name="T97" fmla="*/ 207 h 635"/>
                    <a:gd name="T98" fmla="*/ 160 w 601"/>
                    <a:gd name="T99" fmla="*/ 244 h 635"/>
                    <a:gd name="T100" fmla="*/ 181 w 601"/>
                    <a:gd name="T101" fmla="*/ 305 h 635"/>
                    <a:gd name="T102" fmla="*/ 211 w 601"/>
                    <a:gd name="T103" fmla="*/ 344 h 635"/>
                    <a:gd name="T104" fmla="*/ 77 w 601"/>
                    <a:gd name="T105" fmla="*/ 464 h 635"/>
                    <a:gd name="T106" fmla="*/ 4 w 601"/>
                    <a:gd name="T107" fmla="*/ 518 h 635"/>
                    <a:gd name="T108" fmla="*/ 1 w 601"/>
                    <a:gd name="T109" fmla="*/ 624 h 635"/>
                    <a:gd name="T110" fmla="*/ 9 w 601"/>
                    <a:gd name="T111" fmla="*/ 634 h 635"/>
                    <a:gd name="T112" fmla="*/ 591 w 601"/>
                    <a:gd name="T113" fmla="*/ 634 h 635"/>
                    <a:gd name="T114" fmla="*/ 600 w 601"/>
                    <a:gd name="T115" fmla="*/ 624 h 635"/>
                    <a:gd name="T116" fmla="*/ 597 w 601"/>
                    <a:gd name="T117" fmla="*/ 518 h 635"/>
                    <a:gd name="T118" fmla="*/ 523 w 601"/>
                    <a:gd name="T119" fmla="*/ 464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1" h="635">
                      <a:moveTo>
                        <a:pt x="571" y="606"/>
                      </a:moveTo>
                      <a:lnTo>
                        <a:pt x="30" y="606"/>
                      </a:lnTo>
                      <a:lnTo>
                        <a:pt x="30" y="533"/>
                      </a:lnTo>
                      <a:lnTo>
                        <a:pt x="38" y="525"/>
                      </a:lnTo>
                      <a:lnTo>
                        <a:pt x="53" y="513"/>
                      </a:lnTo>
                      <a:lnTo>
                        <a:pt x="75" y="501"/>
                      </a:lnTo>
                      <a:lnTo>
                        <a:pt x="100" y="486"/>
                      </a:lnTo>
                      <a:lnTo>
                        <a:pt x="129" y="470"/>
                      </a:lnTo>
                      <a:lnTo>
                        <a:pt x="161" y="454"/>
                      </a:lnTo>
                      <a:lnTo>
                        <a:pt x="196" y="439"/>
                      </a:lnTo>
                      <a:lnTo>
                        <a:pt x="231" y="425"/>
                      </a:lnTo>
                      <a:lnTo>
                        <a:pt x="234" y="423"/>
                      </a:lnTo>
                      <a:lnTo>
                        <a:pt x="237" y="419"/>
                      </a:lnTo>
                      <a:lnTo>
                        <a:pt x="239" y="415"/>
                      </a:lnTo>
                      <a:lnTo>
                        <a:pt x="241" y="411"/>
                      </a:lnTo>
                      <a:lnTo>
                        <a:pt x="241" y="336"/>
                      </a:lnTo>
                      <a:lnTo>
                        <a:pt x="239" y="330"/>
                      </a:lnTo>
                      <a:lnTo>
                        <a:pt x="237" y="326"/>
                      </a:lnTo>
                      <a:lnTo>
                        <a:pt x="234" y="323"/>
                      </a:lnTo>
                      <a:lnTo>
                        <a:pt x="230" y="321"/>
                      </a:lnTo>
                      <a:lnTo>
                        <a:pt x="229" y="321"/>
                      </a:lnTo>
                      <a:lnTo>
                        <a:pt x="224" y="318"/>
                      </a:lnTo>
                      <a:lnTo>
                        <a:pt x="220" y="313"/>
                      </a:lnTo>
                      <a:lnTo>
                        <a:pt x="215" y="307"/>
                      </a:lnTo>
                      <a:lnTo>
                        <a:pt x="209" y="296"/>
                      </a:lnTo>
                      <a:lnTo>
                        <a:pt x="205" y="282"/>
                      </a:lnTo>
                      <a:lnTo>
                        <a:pt x="203" y="274"/>
                      </a:lnTo>
                      <a:lnTo>
                        <a:pt x="202" y="265"/>
                      </a:lnTo>
                      <a:lnTo>
                        <a:pt x="201" y="255"/>
                      </a:lnTo>
                      <a:lnTo>
                        <a:pt x="201" y="242"/>
                      </a:lnTo>
                      <a:lnTo>
                        <a:pt x="200" y="240"/>
                      </a:lnTo>
                      <a:lnTo>
                        <a:pt x="200" y="236"/>
                      </a:lnTo>
                      <a:lnTo>
                        <a:pt x="198" y="234"/>
                      </a:lnTo>
                      <a:lnTo>
                        <a:pt x="197" y="231"/>
                      </a:lnTo>
                      <a:lnTo>
                        <a:pt x="195" y="230"/>
                      </a:lnTo>
                      <a:lnTo>
                        <a:pt x="191" y="228"/>
                      </a:lnTo>
                      <a:lnTo>
                        <a:pt x="189" y="228"/>
                      </a:lnTo>
                      <a:lnTo>
                        <a:pt x="186" y="227"/>
                      </a:lnTo>
                      <a:lnTo>
                        <a:pt x="184" y="226"/>
                      </a:lnTo>
                      <a:lnTo>
                        <a:pt x="183" y="223"/>
                      </a:lnTo>
                      <a:lnTo>
                        <a:pt x="181" y="219"/>
                      </a:lnTo>
                      <a:lnTo>
                        <a:pt x="178" y="215"/>
                      </a:lnTo>
                      <a:lnTo>
                        <a:pt x="177" y="210"/>
                      </a:lnTo>
                      <a:lnTo>
                        <a:pt x="176" y="204"/>
                      </a:lnTo>
                      <a:lnTo>
                        <a:pt x="176" y="198"/>
                      </a:lnTo>
                      <a:lnTo>
                        <a:pt x="177" y="191"/>
                      </a:lnTo>
                      <a:lnTo>
                        <a:pt x="178" y="186"/>
                      </a:lnTo>
                      <a:lnTo>
                        <a:pt x="182" y="183"/>
                      </a:lnTo>
                      <a:lnTo>
                        <a:pt x="184" y="182"/>
                      </a:lnTo>
                      <a:lnTo>
                        <a:pt x="186" y="182"/>
                      </a:lnTo>
                      <a:lnTo>
                        <a:pt x="188" y="181"/>
                      </a:lnTo>
                      <a:lnTo>
                        <a:pt x="191" y="181"/>
                      </a:lnTo>
                      <a:lnTo>
                        <a:pt x="193" y="179"/>
                      </a:lnTo>
                      <a:lnTo>
                        <a:pt x="197" y="176"/>
                      </a:lnTo>
                      <a:lnTo>
                        <a:pt x="198" y="174"/>
                      </a:lnTo>
                      <a:lnTo>
                        <a:pt x="200" y="172"/>
                      </a:lnTo>
                      <a:lnTo>
                        <a:pt x="200" y="169"/>
                      </a:lnTo>
                      <a:lnTo>
                        <a:pt x="201" y="167"/>
                      </a:lnTo>
                      <a:lnTo>
                        <a:pt x="199" y="158"/>
                      </a:lnTo>
                      <a:lnTo>
                        <a:pt x="193" y="144"/>
                      </a:lnTo>
                      <a:lnTo>
                        <a:pt x="188" y="133"/>
                      </a:lnTo>
                      <a:lnTo>
                        <a:pt x="183" y="115"/>
                      </a:lnTo>
                      <a:lnTo>
                        <a:pt x="180" y="107"/>
                      </a:lnTo>
                      <a:lnTo>
                        <a:pt x="178" y="98"/>
                      </a:lnTo>
                      <a:lnTo>
                        <a:pt x="178" y="92"/>
                      </a:lnTo>
                      <a:lnTo>
                        <a:pt x="180" y="88"/>
                      </a:lnTo>
                      <a:lnTo>
                        <a:pt x="184" y="85"/>
                      </a:lnTo>
                      <a:lnTo>
                        <a:pt x="189" y="84"/>
                      </a:lnTo>
                      <a:lnTo>
                        <a:pt x="195" y="85"/>
                      </a:lnTo>
                      <a:lnTo>
                        <a:pt x="201" y="87"/>
                      </a:lnTo>
                      <a:lnTo>
                        <a:pt x="207" y="87"/>
                      </a:lnTo>
                      <a:lnTo>
                        <a:pt x="213" y="84"/>
                      </a:lnTo>
                      <a:lnTo>
                        <a:pt x="215" y="82"/>
                      </a:lnTo>
                      <a:lnTo>
                        <a:pt x="217" y="80"/>
                      </a:lnTo>
                      <a:lnTo>
                        <a:pt x="218" y="78"/>
                      </a:lnTo>
                      <a:lnTo>
                        <a:pt x="219" y="76"/>
                      </a:lnTo>
                      <a:lnTo>
                        <a:pt x="221" y="69"/>
                      </a:lnTo>
                      <a:lnTo>
                        <a:pt x="223" y="64"/>
                      </a:lnTo>
                      <a:lnTo>
                        <a:pt x="228" y="60"/>
                      </a:lnTo>
                      <a:lnTo>
                        <a:pt x="232" y="55"/>
                      </a:lnTo>
                      <a:lnTo>
                        <a:pt x="237" y="51"/>
                      </a:lnTo>
                      <a:lnTo>
                        <a:pt x="243" y="47"/>
                      </a:lnTo>
                      <a:lnTo>
                        <a:pt x="249" y="44"/>
                      </a:lnTo>
                      <a:lnTo>
                        <a:pt x="255" y="40"/>
                      </a:lnTo>
                      <a:lnTo>
                        <a:pt x="270" y="36"/>
                      </a:lnTo>
                      <a:lnTo>
                        <a:pt x="285" y="33"/>
                      </a:lnTo>
                      <a:lnTo>
                        <a:pt x="302" y="31"/>
                      </a:lnTo>
                      <a:lnTo>
                        <a:pt x="318" y="30"/>
                      </a:lnTo>
                      <a:lnTo>
                        <a:pt x="334" y="31"/>
                      </a:lnTo>
                      <a:lnTo>
                        <a:pt x="351" y="33"/>
                      </a:lnTo>
                      <a:lnTo>
                        <a:pt x="366" y="36"/>
                      </a:lnTo>
                      <a:lnTo>
                        <a:pt x="381" y="40"/>
                      </a:lnTo>
                      <a:lnTo>
                        <a:pt x="387" y="44"/>
                      </a:lnTo>
                      <a:lnTo>
                        <a:pt x="394" y="47"/>
                      </a:lnTo>
                      <a:lnTo>
                        <a:pt x="399" y="51"/>
                      </a:lnTo>
                      <a:lnTo>
                        <a:pt x="404" y="55"/>
                      </a:lnTo>
                      <a:lnTo>
                        <a:pt x="409" y="60"/>
                      </a:lnTo>
                      <a:lnTo>
                        <a:pt x="413" y="64"/>
                      </a:lnTo>
                      <a:lnTo>
                        <a:pt x="415" y="69"/>
                      </a:lnTo>
                      <a:lnTo>
                        <a:pt x="417" y="76"/>
                      </a:lnTo>
                      <a:lnTo>
                        <a:pt x="419" y="87"/>
                      </a:lnTo>
                      <a:lnTo>
                        <a:pt x="419" y="96"/>
                      </a:lnTo>
                      <a:lnTo>
                        <a:pt x="418" y="107"/>
                      </a:lnTo>
                      <a:lnTo>
                        <a:pt x="416" y="116"/>
                      </a:lnTo>
                      <a:lnTo>
                        <a:pt x="411" y="134"/>
                      </a:lnTo>
                      <a:lnTo>
                        <a:pt x="404" y="149"/>
                      </a:lnTo>
                      <a:lnTo>
                        <a:pt x="400" y="158"/>
                      </a:lnTo>
                      <a:lnTo>
                        <a:pt x="399" y="167"/>
                      </a:lnTo>
                      <a:lnTo>
                        <a:pt x="399" y="169"/>
                      </a:lnTo>
                      <a:lnTo>
                        <a:pt x="400" y="172"/>
                      </a:lnTo>
                      <a:lnTo>
                        <a:pt x="401" y="174"/>
                      </a:lnTo>
                      <a:lnTo>
                        <a:pt x="403" y="177"/>
                      </a:lnTo>
                      <a:lnTo>
                        <a:pt x="405" y="179"/>
                      </a:lnTo>
                      <a:lnTo>
                        <a:pt x="409" y="181"/>
                      </a:lnTo>
                      <a:lnTo>
                        <a:pt x="411" y="181"/>
                      </a:lnTo>
                      <a:lnTo>
                        <a:pt x="414" y="182"/>
                      </a:lnTo>
                      <a:lnTo>
                        <a:pt x="416" y="182"/>
                      </a:lnTo>
                      <a:lnTo>
                        <a:pt x="418" y="183"/>
                      </a:lnTo>
                      <a:lnTo>
                        <a:pt x="420" y="185"/>
                      </a:lnTo>
                      <a:lnTo>
                        <a:pt x="421" y="191"/>
                      </a:lnTo>
                      <a:lnTo>
                        <a:pt x="422" y="198"/>
                      </a:lnTo>
                      <a:lnTo>
                        <a:pt x="422" y="203"/>
                      </a:lnTo>
                      <a:lnTo>
                        <a:pt x="421" y="210"/>
                      </a:lnTo>
                      <a:lnTo>
                        <a:pt x="419" y="215"/>
                      </a:lnTo>
                      <a:lnTo>
                        <a:pt x="416" y="223"/>
                      </a:lnTo>
                      <a:lnTo>
                        <a:pt x="413" y="227"/>
                      </a:lnTo>
                      <a:lnTo>
                        <a:pt x="410" y="228"/>
                      </a:lnTo>
                      <a:lnTo>
                        <a:pt x="406" y="228"/>
                      </a:lnTo>
                      <a:lnTo>
                        <a:pt x="404" y="230"/>
                      </a:lnTo>
                      <a:lnTo>
                        <a:pt x="402" y="231"/>
                      </a:lnTo>
                      <a:lnTo>
                        <a:pt x="400" y="234"/>
                      </a:lnTo>
                      <a:lnTo>
                        <a:pt x="399" y="236"/>
                      </a:lnTo>
                      <a:lnTo>
                        <a:pt x="398" y="240"/>
                      </a:lnTo>
                      <a:lnTo>
                        <a:pt x="398" y="242"/>
                      </a:lnTo>
                      <a:lnTo>
                        <a:pt x="398" y="255"/>
                      </a:lnTo>
                      <a:lnTo>
                        <a:pt x="397" y="265"/>
                      </a:lnTo>
                      <a:lnTo>
                        <a:pt x="396" y="274"/>
                      </a:lnTo>
                      <a:lnTo>
                        <a:pt x="394" y="282"/>
                      </a:lnTo>
                      <a:lnTo>
                        <a:pt x="389" y="296"/>
                      </a:lnTo>
                      <a:lnTo>
                        <a:pt x="384" y="307"/>
                      </a:lnTo>
                      <a:lnTo>
                        <a:pt x="375" y="319"/>
                      </a:lnTo>
                      <a:lnTo>
                        <a:pt x="371" y="321"/>
                      </a:lnTo>
                      <a:lnTo>
                        <a:pt x="367" y="323"/>
                      </a:lnTo>
                      <a:lnTo>
                        <a:pt x="364" y="326"/>
                      </a:lnTo>
                      <a:lnTo>
                        <a:pt x="361" y="330"/>
                      </a:lnTo>
                      <a:lnTo>
                        <a:pt x="360" y="336"/>
                      </a:lnTo>
                      <a:lnTo>
                        <a:pt x="360" y="411"/>
                      </a:lnTo>
                      <a:lnTo>
                        <a:pt x="361" y="415"/>
                      </a:lnTo>
                      <a:lnTo>
                        <a:pt x="364" y="419"/>
                      </a:lnTo>
                      <a:lnTo>
                        <a:pt x="366" y="423"/>
                      </a:lnTo>
                      <a:lnTo>
                        <a:pt x="370" y="425"/>
                      </a:lnTo>
                      <a:lnTo>
                        <a:pt x="406" y="440"/>
                      </a:lnTo>
                      <a:lnTo>
                        <a:pt x="441" y="456"/>
                      </a:lnTo>
                      <a:lnTo>
                        <a:pt x="474" y="472"/>
                      </a:lnTo>
                      <a:lnTo>
                        <a:pt x="503" y="488"/>
                      </a:lnTo>
                      <a:lnTo>
                        <a:pt x="528" y="502"/>
                      </a:lnTo>
                      <a:lnTo>
                        <a:pt x="549" y="515"/>
                      </a:lnTo>
                      <a:lnTo>
                        <a:pt x="563" y="525"/>
                      </a:lnTo>
                      <a:lnTo>
                        <a:pt x="571" y="533"/>
                      </a:lnTo>
                      <a:lnTo>
                        <a:pt x="571" y="606"/>
                      </a:lnTo>
                      <a:close/>
                      <a:moveTo>
                        <a:pt x="523" y="464"/>
                      </a:moveTo>
                      <a:lnTo>
                        <a:pt x="492" y="448"/>
                      </a:lnTo>
                      <a:lnTo>
                        <a:pt x="459" y="431"/>
                      </a:lnTo>
                      <a:lnTo>
                        <a:pt x="425" y="415"/>
                      </a:lnTo>
                      <a:lnTo>
                        <a:pt x="390" y="400"/>
                      </a:lnTo>
                      <a:lnTo>
                        <a:pt x="390" y="344"/>
                      </a:lnTo>
                      <a:lnTo>
                        <a:pt x="396" y="340"/>
                      </a:lnTo>
                      <a:lnTo>
                        <a:pt x="402" y="334"/>
                      </a:lnTo>
                      <a:lnTo>
                        <a:pt x="407" y="326"/>
                      </a:lnTo>
                      <a:lnTo>
                        <a:pt x="413" y="317"/>
                      </a:lnTo>
                      <a:lnTo>
                        <a:pt x="418" y="305"/>
                      </a:lnTo>
                      <a:lnTo>
                        <a:pt x="422" y="291"/>
                      </a:lnTo>
                      <a:lnTo>
                        <a:pt x="426" y="274"/>
                      </a:lnTo>
                      <a:lnTo>
                        <a:pt x="428" y="253"/>
                      </a:lnTo>
                      <a:lnTo>
                        <a:pt x="433" y="249"/>
                      </a:lnTo>
                      <a:lnTo>
                        <a:pt x="438" y="244"/>
                      </a:lnTo>
                      <a:lnTo>
                        <a:pt x="443" y="237"/>
                      </a:lnTo>
                      <a:lnTo>
                        <a:pt x="446" y="231"/>
                      </a:lnTo>
                      <a:lnTo>
                        <a:pt x="448" y="223"/>
                      </a:lnTo>
                      <a:lnTo>
                        <a:pt x="450" y="215"/>
                      </a:lnTo>
                      <a:lnTo>
                        <a:pt x="451" y="207"/>
                      </a:lnTo>
                      <a:lnTo>
                        <a:pt x="452" y="199"/>
                      </a:lnTo>
                      <a:lnTo>
                        <a:pt x="451" y="190"/>
                      </a:lnTo>
                      <a:lnTo>
                        <a:pt x="450" y="182"/>
                      </a:lnTo>
                      <a:lnTo>
                        <a:pt x="448" y="174"/>
                      </a:lnTo>
                      <a:lnTo>
                        <a:pt x="445" y="168"/>
                      </a:lnTo>
                      <a:lnTo>
                        <a:pt x="440" y="161"/>
                      </a:lnTo>
                      <a:lnTo>
                        <a:pt x="433" y="157"/>
                      </a:lnTo>
                      <a:lnTo>
                        <a:pt x="441" y="140"/>
                      </a:lnTo>
                      <a:lnTo>
                        <a:pt x="447" y="119"/>
                      </a:lnTo>
                      <a:lnTo>
                        <a:pt x="448" y="107"/>
                      </a:lnTo>
                      <a:lnTo>
                        <a:pt x="449" y="95"/>
                      </a:lnTo>
                      <a:lnTo>
                        <a:pt x="449" y="81"/>
                      </a:lnTo>
                      <a:lnTo>
                        <a:pt x="446" y="68"/>
                      </a:lnTo>
                      <a:lnTo>
                        <a:pt x="444" y="59"/>
                      </a:lnTo>
                      <a:lnTo>
                        <a:pt x="440" y="50"/>
                      </a:lnTo>
                      <a:lnTo>
                        <a:pt x="434" y="43"/>
                      </a:lnTo>
                      <a:lnTo>
                        <a:pt x="428" y="36"/>
                      </a:lnTo>
                      <a:lnTo>
                        <a:pt x="421" y="30"/>
                      </a:lnTo>
                      <a:lnTo>
                        <a:pt x="414" y="24"/>
                      </a:lnTo>
                      <a:lnTo>
                        <a:pt x="405" y="19"/>
                      </a:lnTo>
                      <a:lnTo>
                        <a:pt x="397" y="15"/>
                      </a:lnTo>
                      <a:lnTo>
                        <a:pt x="387" y="12"/>
                      </a:lnTo>
                      <a:lnTo>
                        <a:pt x="377" y="8"/>
                      </a:lnTo>
                      <a:lnTo>
                        <a:pt x="368" y="5"/>
                      </a:lnTo>
                      <a:lnTo>
                        <a:pt x="358" y="3"/>
                      </a:lnTo>
                      <a:lnTo>
                        <a:pt x="338" y="1"/>
                      </a:lnTo>
                      <a:lnTo>
                        <a:pt x="318" y="0"/>
                      </a:lnTo>
                      <a:lnTo>
                        <a:pt x="300" y="1"/>
                      </a:lnTo>
                      <a:lnTo>
                        <a:pt x="282" y="3"/>
                      </a:lnTo>
                      <a:lnTo>
                        <a:pt x="264" y="6"/>
                      </a:lnTo>
                      <a:lnTo>
                        <a:pt x="246" y="13"/>
                      </a:lnTo>
                      <a:lnTo>
                        <a:pt x="237" y="16"/>
                      </a:lnTo>
                      <a:lnTo>
                        <a:pt x="230" y="20"/>
                      </a:lnTo>
                      <a:lnTo>
                        <a:pt x="222" y="24"/>
                      </a:lnTo>
                      <a:lnTo>
                        <a:pt x="216" y="30"/>
                      </a:lnTo>
                      <a:lnTo>
                        <a:pt x="209" y="35"/>
                      </a:lnTo>
                      <a:lnTo>
                        <a:pt x="203" y="42"/>
                      </a:lnTo>
                      <a:lnTo>
                        <a:pt x="199" y="48"/>
                      </a:lnTo>
                      <a:lnTo>
                        <a:pt x="195" y="55"/>
                      </a:lnTo>
                      <a:lnTo>
                        <a:pt x="186" y="54"/>
                      </a:lnTo>
                      <a:lnTo>
                        <a:pt x="180" y="55"/>
                      </a:lnTo>
                      <a:lnTo>
                        <a:pt x="173" y="57"/>
                      </a:lnTo>
                      <a:lnTo>
                        <a:pt x="168" y="59"/>
                      </a:lnTo>
                      <a:lnTo>
                        <a:pt x="163" y="62"/>
                      </a:lnTo>
                      <a:lnTo>
                        <a:pt x="160" y="65"/>
                      </a:lnTo>
                      <a:lnTo>
                        <a:pt x="157" y="67"/>
                      </a:lnTo>
                      <a:lnTo>
                        <a:pt x="155" y="70"/>
                      </a:lnTo>
                      <a:lnTo>
                        <a:pt x="152" y="75"/>
                      </a:lnTo>
                      <a:lnTo>
                        <a:pt x="151" y="80"/>
                      </a:lnTo>
                      <a:lnTo>
                        <a:pt x="150" y="85"/>
                      </a:lnTo>
                      <a:lnTo>
                        <a:pt x="148" y="91"/>
                      </a:lnTo>
                      <a:lnTo>
                        <a:pt x="148" y="101"/>
                      </a:lnTo>
                      <a:lnTo>
                        <a:pt x="151" y="113"/>
                      </a:lnTo>
                      <a:lnTo>
                        <a:pt x="157" y="136"/>
                      </a:lnTo>
                      <a:lnTo>
                        <a:pt x="166" y="156"/>
                      </a:lnTo>
                      <a:lnTo>
                        <a:pt x="166" y="156"/>
                      </a:lnTo>
                      <a:lnTo>
                        <a:pt x="166" y="157"/>
                      </a:lnTo>
                      <a:lnTo>
                        <a:pt x="159" y="161"/>
                      </a:lnTo>
                      <a:lnTo>
                        <a:pt x="154" y="168"/>
                      </a:lnTo>
                      <a:lnTo>
                        <a:pt x="151" y="175"/>
                      </a:lnTo>
                      <a:lnTo>
                        <a:pt x="148" y="182"/>
                      </a:lnTo>
                      <a:lnTo>
                        <a:pt x="146" y="190"/>
                      </a:lnTo>
                      <a:lnTo>
                        <a:pt x="146" y="199"/>
                      </a:lnTo>
                      <a:lnTo>
                        <a:pt x="146" y="207"/>
                      </a:lnTo>
                      <a:lnTo>
                        <a:pt x="147" y="216"/>
                      </a:lnTo>
                      <a:lnTo>
                        <a:pt x="150" y="223"/>
                      </a:lnTo>
                      <a:lnTo>
                        <a:pt x="153" y="231"/>
                      </a:lnTo>
                      <a:lnTo>
                        <a:pt x="156" y="238"/>
                      </a:lnTo>
                      <a:lnTo>
                        <a:pt x="160" y="244"/>
                      </a:lnTo>
                      <a:lnTo>
                        <a:pt x="166" y="249"/>
                      </a:lnTo>
                      <a:lnTo>
                        <a:pt x="171" y="253"/>
                      </a:lnTo>
                      <a:lnTo>
                        <a:pt x="173" y="274"/>
                      </a:lnTo>
                      <a:lnTo>
                        <a:pt x="176" y="291"/>
                      </a:lnTo>
                      <a:lnTo>
                        <a:pt x="181" y="305"/>
                      </a:lnTo>
                      <a:lnTo>
                        <a:pt x="186" y="317"/>
                      </a:lnTo>
                      <a:lnTo>
                        <a:pt x="192" y="326"/>
                      </a:lnTo>
                      <a:lnTo>
                        <a:pt x="199" y="334"/>
                      </a:lnTo>
                      <a:lnTo>
                        <a:pt x="205" y="340"/>
                      </a:lnTo>
                      <a:lnTo>
                        <a:pt x="211" y="344"/>
                      </a:lnTo>
                      <a:lnTo>
                        <a:pt x="211" y="400"/>
                      </a:lnTo>
                      <a:lnTo>
                        <a:pt x="177" y="414"/>
                      </a:lnTo>
                      <a:lnTo>
                        <a:pt x="143" y="430"/>
                      </a:lnTo>
                      <a:lnTo>
                        <a:pt x="109" y="447"/>
                      </a:lnTo>
                      <a:lnTo>
                        <a:pt x="77" y="464"/>
                      </a:lnTo>
                      <a:lnTo>
                        <a:pt x="51" y="479"/>
                      </a:lnTo>
                      <a:lnTo>
                        <a:pt x="33" y="492"/>
                      </a:lnTo>
                      <a:lnTo>
                        <a:pt x="19" y="503"/>
                      </a:lnTo>
                      <a:lnTo>
                        <a:pt x="9" y="511"/>
                      </a:lnTo>
                      <a:lnTo>
                        <a:pt x="4" y="518"/>
                      </a:lnTo>
                      <a:lnTo>
                        <a:pt x="1" y="523"/>
                      </a:lnTo>
                      <a:lnTo>
                        <a:pt x="0" y="527"/>
                      </a:lnTo>
                      <a:lnTo>
                        <a:pt x="0" y="531"/>
                      </a:lnTo>
                      <a:lnTo>
                        <a:pt x="0" y="620"/>
                      </a:lnTo>
                      <a:lnTo>
                        <a:pt x="1" y="624"/>
                      </a:lnTo>
                      <a:lnTo>
                        <a:pt x="1" y="627"/>
                      </a:lnTo>
                      <a:lnTo>
                        <a:pt x="3" y="629"/>
                      </a:lnTo>
                      <a:lnTo>
                        <a:pt x="4" y="631"/>
                      </a:lnTo>
                      <a:lnTo>
                        <a:pt x="6" y="633"/>
                      </a:lnTo>
                      <a:lnTo>
                        <a:pt x="9" y="634"/>
                      </a:lnTo>
                      <a:lnTo>
                        <a:pt x="13" y="635"/>
                      </a:lnTo>
                      <a:lnTo>
                        <a:pt x="15" y="635"/>
                      </a:lnTo>
                      <a:lnTo>
                        <a:pt x="586" y="635"/>
                      </a:lnTo>
                      <a:lnTo>
                        <a:pt x="588" y="635"/>
                      </a:lnTo>
                      <a:lnTo>
                        <a:pt x="591" y="634"/>
                      </a:lnTo>
                      <a:lnTo>
                        <a:pt x="594" y="633"/>
                      </a:lnTo>
                      <a:lnTo>
                        <a:pt x="597" y="631"/>
                      </a:lnTo>
                      <a:lnTo>
                        <a:pt x="598" y="629"/>
                      </a:lnTo>
                      <a:lnTo>
                        <a:pt x="600" y="627"/>
                      </a:lnTo>
                      <a:lnTo>
                        <a:pt x="600" y="624"/>
                      </a:lnTo>
                      <a:lnTo>
                        <a:pt x="601" y="620"/>
                      </a:lnTo>
                      <a:lnTo>
                        <a:pt x="601" y="531"/>
                      </a:lnTo>
                      <a:lnTo>
                        <a:pt x="601" y="527"/>
                      </a:lnTo>
                      <a:lnTo>
                        <a:pt x="600" y="523"/>
                      </a:lnTo>
                      <a:lnTo>
                        <a:pt x="597" y="518"/>
                      </a:lnTo>
                      <a:lnTo>
                        <a:pt x="591" y="510"/>
                      </a:lnTo>
                      <a:lnTo>
                        <a:pt x="582" y="503"/>
                      </a:lnTo>
                      <a:lnTo>
                        <a:pt x="568" y="492"/>
                      </a:lnTo>
                      <a:lnTo>
                        <a:pt x="549" y="479"/>
                      </a:lnTo>
                      <a:lnTo>
                        <a:pt x="523" y="4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grpSp>
        </p:grpSp>
        <p:sp>
          <p:nvSpPr>
            <p:cNvPr id="55" name="文本框 54"/>
            <p:cNvSpPr txBox="1"/>
            <p:nvPr/>
          </p:nvSpPr>
          <p:spPr>
            <a:xfrm>
              <a:off x="6270941" y="2874473"/>
              <a:ext cx="2107792" cy="460375"/>
            </a:xfrm>
            <a:prstGeom prst="rect">
              <a:avLst/>
            </a:prstGeom>
            <a:noFill/>
          </p:spPr>
          <p:txBody>
            <a:bodyPr wrap="square" rtlCol="0">
              <a:spAutoFit/>
            </a:bodyPr>
            <a:lstStyle/>
            <a:p>
              <a:pPr algn="ctr"/>
              <a:r>
                <a:rPr lang="en-US" altLang="zh-CN" sz="2400" dirty="0">
                  <a:solidFill>
                    <a:schemeClr val="bg1"/>
                  </a:solidFill>
                  <a:cs typeface="+mn-ea"/>
                  <a:sym typeface="+mn-lt"/>
                </a:rPr>
                <a:t>“</a:t>
              </a:r>
              <a:r>
                <a:rPr lang="zh-CN" altLang="en-US" sz="2400" dirty="0">
                  <a:solidFill>
                    <a:schemeClr val="bg1"/>
                  </a:solidFill>
                  <a:cs typeface="+mn-ea"/>
                  <a:sym typeface="+mn-lt"/>
                </a:rPr>
                <a:t>没接到。。</a:t>
              </a:r>
              <a:r>
                <a:rPr lang="en-US" altLang="zh-CN" sz="2400" dirty="0">
                  <a:solidFill>
                    <a:schemeClr val="bg1"/>
                  </a:solidFill>
                  <a:cs typeface="+mn-ea"/>
                  <a:sym typeface="+mn-lt"/>
                </a:rPr>
                <a:t>”</a:t>
              </a:r>
            </a:p>
          </p:txBody>
        </p:sp>
      </p:grpSp>
      <p:grpSp>
        <p:nvGrpSpPr>
          <p:cNvPr id="62" name="组合 61"/>
          <p:cNvGrpSpPr/>
          <p:nvPr/>
        </p:nvGrpSpPr>
        <p:grpSpPr>
          <a:xfrm>
            <a:off x="8834349" y="2027382"/>
            <a:ext cx="2158775" cy="3647814"/>
            <a:chOff x="8834349" y="2027382"/>
            <a:chExt cx="2158775" cy="3647814"/>
          </a:xfrm>
        </p:grpSpPr>
        <p:grpSp>
          <p:nvGrpSpPr>
            <p:cNvPr id="50" name="组合 49"/>
            <p:cNvGrpSpPr/>
            <p:nvPr/>
          </p:nvGrpSpPr>
          <p:grpSpPr>
            <a:xfrm>
              <a:off x="8834349" y="2027382"/>
              <a:ext cx="2101455" cy="3647814"/>
              <a:chOff x="9155937" y="1442076"/>
              <a:chExt cx="2101455" cy="3647814"/>
            </a:xfrm>
          </p:grpSpPr>
          <p:sp>
            <p:nvSpPr>
              <p:cNvPr id="16" name="Rectangle 20"/>
              <p:cNvSpPr/>
              <p:nvPr/>
            </p:nvSpPr>
            <p:spPr>
              <a:xfrm>
                <a:off x="9155937" y="1442076"/>
                <a:ext cx="2101455" cy="3647814"/>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7" name="Rectangle 21"/>
              <p:cNvSpPr/>
              <p:nvPr/>
            </p:nvSpPr>
            <p:spPr>
              <a:xfrm>
                <a:off x="9155937" y="2215212"/>
                <a:ext cx="2101455" cy="609577"/>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1" i="0" u="none" strike="noStrike" kern="0" cap="none" spc="0" normalizeH="0" baseline="0" noProof="0" dirty="0">
                  <a:ln>
                    <a:noFill/>
                  </a:ln>
                  <a:solidFill>
                    <a:prstClr val="white"/>
                  </a:solidFill>
                  <a:effectLst/>
                  <a:uLnTx/>
                  <a:uFillTx/>
                  <a:cs typeface="+mn-ea"/>
                  <a:sym typeface="+mn-lt"/>
                </a:endParaRPr>
              </a:p>
            </p:txBody>
          </p:sp>
          <p:grpSp>
            <p:nvGrpSpPr>
              <p:cNvPr id="47" name="Group 67"/>
              <p:cNvGrpSpPr/>
              <p:nvPr/>
            </p:nvGrpSpPr>
            <p:grpSpPr>
              <a:xfrm>
                <a:off x="10047655" y="1725279"/>
                <a:ext cx="318018" cy="318018"/>
                <a:chOff x="4579938" y="814388"/>
                <a:chExt cx="303213" cy="303213"/>
              </a:xfrm>
              <a:solidFill>
                <a:schemeClr val="tx2"/>
              </a:solidFill>
            </p:grpSpPr>
            <p:sp>
              <p:nvSpPr>
                <p:cNvPr id="48" name="Freeform 16"/>
                <p:cNvSpPr/>
                <p:nvPr/>
              </p:nvSpPr>
              <p:spPr bwMode="auto">
                <a:xfrm>
                  <a:off x="4662488" y="915988"/>
                  <a:ext cx="138113" cy="100013"/>
                </a:xfrm>
                <a:custGeom>
                  <a:avLst/>
                  <a:gdLst>
                    <a:gd name="T0" fmla="*/ 93 w 346"/>
                    <a:gd name="T1" fmla="*/ 250 h 250"/>
                    <a:gd name="T2" fmla="*/ 88 w 346"/>
                    <a:gd name="T3" fmla="*/ 250 h 250"/>
                    <a:gd name="T4" fmla="*/ 84 w 346"/>
                    <a:gd name="T5" fmla="*/ 247 h 250"/>
                    <a:gd name="T6" fmla="*/ 4 w 346"/>
                    <a:gd name="T7" fmla="*/ 167 h 250"/>
                    <a:gd name="T8" fmla="*/ 0 w 346"/>
                    <a:gd name="T9" fmla="*/ 162 h 250"/>
                    <a:gd name="T10" fmla="*/ 0 w 346"/>
                    <a:gd name="T11" fmla="*/ 157 h 250"/>
                    <a:gd name="T12" fmla="*/ 0 w 346"/>
                    <a:gd name="T13" fmla="*/ 153 h 250"/>
                    <a:gd name="T14" fmla="*/ 4 w 346"/>
                    <a:gd name="T15" fmla="*/ 149 h 250"/>
                    <a:gd name="T16" fmla="*/ 8 w 346"/>
                    <a:gd name="T17" fmla="*/ 146 h 250"/>
                    <a:gd name="T18" fmla="*/ 12 w 346"/>
                    <a:gd name="T19" fmla="*/ 145 h 250"/>
                    <a:gd name="T20" fmla="*/ 17 w 346"/>
                    <a:gd name="T21" fmla="*/ 146 h 250"/>
                    <a:gd name="T22" fmla="*/ 22 w 346"/>
                    <a:gd name="T23" fmla="*/ 149 h 250"/>
                    <a:gd name="T24" fmla="*/ 94 w 346"/>
                    <a:gd name="T25" fmla="*/ 220 h 250"/>
                    <a:gd name="T26" fmla="*/ 325 w 346"/>
                    <a:gd name="T27" fmla="*/ 3 h 250"/>
                    <a:gd name="T28" fmla="*/ 329 w 346"/>
                    <a:gd name="T29" fmla="*/ 1 h 250"/>
                    <a:gd name="T30" fmla="*/ 334 w 346"/>
                    <a:gd name="T31" fmla="*/ 0 h 250"/>
                    <a:gd name="T32" fmla="*/ 339 w 346"/>
                    <a:gd name="T33" fmla="*/ 1 h 250"/>
                    <a:gd name="T34" fmla="*/ 343 w 346"/>
                    <a:gd name="T35" fmla="*/ 3 h 250"/>
                    <a:gd name="T36" fmla="*/ 346 w 346"/>
                    <a:gd name="T37" fmla="*/ 8 h 250"/>
                    <a:gd name="T38" fmla="*/ 346 w 346"/>
                    <a:gd name="T39" fmla="*/ 13 h 250"/>
                    <a:gd name="T40" fmla="*/ 345 w 346"/>
                    <a:gd name="T41" fmla="*/ 18 h 250"/>
                    <a:gd name="T42" fmla="*/ 343 w 346"/>
                    <a:gd name="T43" fmla="*/ 22 h 250"/>
                    <a:gd name="T44" fmla="*/ 101 w 346"/>
                    <a:gd name="T45" fmla="*/ 247 h 250"/>
                    <a:gd name="T46" fmla="*/ 98 w 346"/>
                    <a:gd name="T47" fmla="*/ 250 h 250"/>
                    <a:gd name="T48" fmla="*/ 93 w 346"/>
                    <a:gd name="T49"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250">
                      <a:moveTo>
                        <a:pt x="93" y="250"/>
                      </a:moveTo>
                      <a:lnTo>
                        <a:pt x="88" y="250"/>
                      </a:lnTo>
                      <a:lnTo>
                        <a:pt x="84" y="247"/>
                      </a:lnTo>
                      <a:lnTo>
                        <a:pt x="4" y="167"/>
                      </a:lnTo>
                      <a:lnTo>
                        <a:pt x="0" y="162"/>
                      </a:lnTo>
                      <a:lnTo>
                        <a:pt x="0" y="157"/>
                      </a:lnTo>
                      <a:lnTo>
                        <a:pt x="0" y="153"/>
                      </a:lnTo>
                      <a:lnTo>
                        <a:pt x="4" y="149"/>
                      </a:lnTo>
                      <a:lnTo>
                        <a:pt x="8" y="146"/>
                      </a:lnTo>
                      <a:lnTo>
                        <a:pt x="12" y="145"/>
                      </a:lnTo>
                      <a:lnTo>
                        <a:pt x="17" y="146"/>
                      </a:lnTo>
                      <a:lnTo>
                        <a:pt x="22" y="149"/>
                      </a:lnTo>
                      <a:lnTo>
                        <a:pt x="94" y="220"/>
                      </a:lnTo>
                      <a:lnTo>
                        <a:pt x="325" y="3"/>
                      </a:lnTo>
                      <a:lnTo>
                        <a:pt x="329" y="1"/>
                      </a:lnTo>
                      <a:lnTo>
                        <a:pt x="334" y="0"/>
                      </a:lnTo>
                      <a:lnTo>
                        <a:pt x="339" y="1"/>
                      </a:lnTo>
                      <a:lnTo>
                        <a:pt x="343" y="3"/>
                      </a:lnTo>
                      <a:lnTo>
                        <a:pt x="346" y="8"/>
                      </a:lnTo>
                      <a:lnTo>
                        <a:pt x="346" y="13"/>
                      </a:lnTo>
                      <a:lnTo>
                        <a:pt x="345" y="18"/>
                      </a:lnTo>
                      <a:lnTo>
                        <a:pt x="343" y="22"/>
                      </a:lnTo>
                      <a:lnTo>
                        <a:pt x="101" y="247"/>
                      </a:lnTo>
                      <a:lnTo>
                        <a:pt x="98" y="250"/>
                      </a:lnTo>
                      <a:lnTo>
                        <a:pt x="93" y="2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49" name="Freeform 17"/>
                <p:cNvSpPr>
                  <a:spLocks noEditPoints="1"/>
                </p:cNvSpPr>
                <p:nvPr/>
              </p:nvSpPr>
              <p:spPr bwMode="auto">
                <a:xfrm>
                  <a:off x="4579938" y="814388"/>
                  <a:ext cx="303213" cy="303213"/>
                </a:xfrm>
                <a:custGeom>
                  <a:avLst/>
                  <a:gdLst>
                    <a:gd name="T0" fmla="*/ 349 w 764"/>
                    <a:gd name="T1" fmla="*/ 727 h 765"/>
                    <a:gd name="T2" fmla="*/ 430 w 764"/>
                    <a:gd name="T3" fmla="*/ 706 h 765"/>
                    <a:gd name="T4" fmla="*/ 468 w 764"/>
                    <a:gd name="T5" fmla="*/ 706 h 765"/>
                    <a:gd name="T6" fmla="*/ 548 w 764"/>
                    <a:gd name="T7" fmla="*/ 681 h 765"/>
                    <a:gd name="T8" fmla="*/ 569 w 764"/>
                    <a:gd name="T9" fmla="*/ 642 h 765"/>
                    <a:gd name="T10" fmla="*/ 647 w 764"/>
                    <a:gd name="T11" fmla="*/ 613 h 765"/>
                    <a:gd name="T12" fmla="*/ 646 w 764"/>
                    <a:gd name="T13" fmla="*/ 551 h 765"/>
                    <a:gd name="T14" fmla="*/ 709 w 764"/>
                    <a:gd name="T15" fmla="*/ 527 h 765"/>
                    <a:gd name="T16" fmla="*/ 687 w 764"/>
                    <a:gd name="T17" fmla="*/ 451 h 765"/>
                    <a:gd name="T18" fmla="*/ 732 w 764"/>
                    <a:gd name="T19" fmla="*/ 410 h 765"/>
                    <a:gd name="T20" fmla="*/ 697 w 764"/>
                    <a:gd name="T21" fmla="*/ 333 h 765"/>
                    <a:gd name="T22" fmla="*/ 710 w 764"/>
                    <a:gd name="T23" fmla="*/ 290 h 765"/>
                    <a:gd name="T24" fmla="*/ 680 w 764"/>
                    <a:gd name="T25" fmla="*/ 217 h 765"/>
                    <a:gd name="T26" fmla="*/ 639 w 764"/>
                    <a:gd name="T27" fmla="*/ 200 h 765"/>
                    <a:gd name="T28" fmla="*/ 619 w 764"/>
                    <a:gd name="T29" fmla="*/ 121 h 765"/>
                    <a:gd name="T30" fmla="*/ 552 w 764"/>
                    <a:gd name="T31" fmla="*/ 123 h 765"/>
                    <a:gd name="T32" fmla="*/ 519 w 764"/>
                    <a:gd name="T33" fmla="*/ 54 h 765"/>
                    <a:gd name="T34" fmla="*/ 447 w 764"/>
                    <a:gd name="T35" fmla="*/ 79 h 765"/>
                    <a:gd name="T36" fmla="*/ 399 w 764"/>
                    <a:gd name="T37" fmla="*/ 29 h 765"/>
                    <a:gd name="T38" fmla="*/ 331 w 764"/>
                    <a:gd name="T39" fmla="*/ 72 h 765"/>
                    <a:gd name="T40" fmla="*/ 280 w 764"/>
                    <a:gd name="T41" fmla="*/ 52 h 765"/>
                    <a:gd name="T42" fmla="*/ 214 w 764"/>
                    <a:gd name="T43" fmla="*/ 103 h 765"/>
                    <a:gd name="T44" fmla="*/ 179 w 764"/>
                    <a:gd name="T45" fmla="*/ 119 h 765"/>
                    <a:gd name="T46" fmla="*/ 115 w 764"/>
                    <a:gd name="T47" fmla="*/ 171 h 765"/>
                    <a:gd name="T48" fmla="*/ 111 w 764"/>
                    <a:gd name="T49" fmla="*/ 216 h 765"/>
                    <a:gd name="T50" fmla="*/ 49 w 764"/>
                    <a:gd name="T51" fmla="*/ 273 h 765"/>
                    <a:gd name="T52" fmla="*/ 74 w 764"/>
                    <a:gd name="T53" fmla="*/ 329 h 765"/>
                    <a:gd name="T54" fmla="*/ 27 w 764"/>
                    <a:gd name="T55" fmla="*/ 392 h 765"/>
                    <a:gd name="T56" fmla="*/ 77 w 764"/>
                    <a:gd name="T57" fmla="*/ 444 h 765"/>
                    <a:gd name="T58" fmla="*/ 50 w 764"/>
                    <a:gd name="T59" fmla="*/ 512 h 765"/>
                    <a:gd name="T60" fmla="*/ 111 w 764"/>
                    <a:gd name="T61" fmla="*/ 551 h 765"/>
                    <a:gd name="T62" fmla="*/ 115 w 764"/>
                    <a:gd name="T63" fmla="*/ 595 h 765"/>
                    <a:gd name="T64" fmla="*/ 179 w 764"/>
                    <a:gd name="T65" fmla="*/ 649 h 765"/>
                    <a:gd name="T66" fmla="*/ 214 w 764"/>
                    <a:gd name="T67" fmla="*/ 663 h 765"/>
                    <a:gd name="T68" fmla="*/ 280 w 764"/>
                    <a:gd name="T69" fmla="*/ 713 h 765"/>
                    <a:gd name="T70" fmla="*/ 361 w 764"/>
                    <a:gd name="T71" fmla="*/ 762 h 765"/>
                    <a:gd name="T72" fmla="*/ 266 w 764"/>
                    <a:gd name="T73" fmla="*/ 741 h 765"/>
                    <a:gd name="T74" fmla="*/ 189 w 764"/>
                    <a:gd name="T75" fmla="*/ 673 h 765"/>
                    <a:gd name="T76" fmla="*/ 105 w 764"/>
                    <a:gd name="T77" fmla="*/ 646 h 765"/>
                    <a:gd name="T78" fmla="*/ 55 w 764"/>
                    <a:gd name="T79" fmla="*/ 562 h 765"/>
                    <a:gd name="T80" fmla="*/ 35 w 764"/>
                    <a:gd name="T81" fmla="*/ 460 h 765"/>
                    <a:gd name="T82" fmla="*/ 3 w 764"/>
                    <a:gd name="T83" fmla="*/ 362 h 765"/>
                    <a:gd name="T84" fmla="*/ 24 w 764"/>
                    <a:gd name="T85" fmla="*/ 268 h 765"/>
                    <a:gd name="T86" fmla="*/ 93 w 764"/>
                    <a:gd name="T87" fmla="*/ 191 h 765"/>
                    <a:gd name="T88" fmla="*/ 130 w 764"/>
                    <a:gd name="T89" fmla="*/ 99 h 765"/>
                    <a:gd name="T90" fmla="*/ 203 w 764"/>
                    <a:gd name="T91" fmla="*/ 55 h 765"/>
                    <a:gd name="T92" fmla="*/ 306 w 764"/>
                    <a:gd name="T93" fmla="*/ 36 h 765"/>
                    <a:gd name="T94" fmla="*/ 404 w 764"/>
                    <a:gd name="T95" fmla="*/ 4 h 765"/>
                    <a:gd name="T96" fmla="*/ 497 w 764"/>
                    <a:gd name="T97" fmla="*/ 25 h 765"/>
                    <a:gd name="T98" fmla="*/ 575 w 764"/>
                    <a:gd name="T99" fmla="*/ 94 h 765"/>
                    <a:gd name="T100" fmla="*/ 659 w 764"/>
                    <a:gd name="T101" fmla="*/ 121 h 765"/>
                    <a:gd name="T102" fmla="*/ 710 w 764"/>
                    <a:gd name="T103" fmla="*/ 205 h 765"/>
                    <a:gd name="T104" fmla="*/ 729 w 764"/>
                    <a:gd name="T105" fmla="*/ 307 h 765"/>
                    <a:gd name="T106" fmla="*/ 761 w 764"/>
                    <a:gd name="T107" fmla="*/ 404 h 765"/>
                    <a:gd name="T108" fmla="*/ 741 w 764"/>
                    <a:gd name="T109" fmla="*/ 499 h 765"/>
                    <a:gd name="T110" fmla="*/ 671 w 764"/>
                    <a:gd name="T111" fmla="*/ 576 h 765"/>
                    <a:gd name="T112" fmla="*/ 634 w 764"/>
                    <a:gd name="T113" fmla="*/ 667 h 765"/>
                    <a:gd name="T114" fmla="*/ 560 w 764"/>
                    <a:gd name="T115" fmla="*/ 710 h 765"/>
                    <a:gd name="T116" fmla="*/ 458 w 764"/>
                    <a:gd name="T117" fmla="*/ 731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64" h="765">
                      <a:moveTo>
                        <a:pt x="319" y="687"/>
                      </a:moveTo>
                      <a:lnTo>
                        <a:pt x="320" y="687"/>
                      </a:lnTo>
                      <a:lnTo>
                        <a:pt x="322" y="687"/>
                      </a:lnTo>
                      <a:lnTo>
                        <a:pt x="325" y="689"/>
                      </a:lnTo>
                      <a:lnTo>
                        <a:pt x="328" y="691"/>
                      </a:lnTo>
                      <a:lnTo>
                        <a:pt x="331" y="694"/>
                      </a:lnTo>
                      <a:lnTo>
                        <a:pt x="332" y="697"/>
                      </a:lnTo>
                      <a:lnTo>
                        <a:pt x="334" y="706"/>
                      </a:lnTo>
                      <a:lnTo>
                        <a:pt x="338" y="715"/>
                      </a:lnTo>
                      <a:lnTo>
                        <a:pt x="344" y="722"/>
                      </a:lnTo>
                      <a:lnTo>
                        <a:pt x="349" y="727"/>
                      </a:lnTo>
                      <a:lnTo>
                        <a:pt x="356" y="733"/>
                      </a:lnTo>
                      <a:lnTo>
                        <a:pt x="365" y="736"/>
                      </a:lnTo>
                      <a:lnTo>
                        <a:pt x="374" y="738"/>
                      </a:lnTo>
                      <a:lnTo>
                        <a:pt x="382" y="739"/>
                      </a:lnTo>
                      <a:lnTo>
                        <a:pt x="391" y="738"/>
                      </a:lnTo>
                      <a:lnTo>
                        <a:pt x="399" y="736"/>
                      </a:lnTo>
                      <a:lnTo>
                        <a:pt x="408" y="733"/>
                      </a:lnTo>
                      <a:lnTo>
                        <a:pt x="415" y="727"/>
                      </a:lnTo>
                      <a:lnTo>
                        <a:pt x="421" y="722"/>
                      </a:lnTo>
                      <a:lnTo>
                        <a:pt x="426" y="715"/>
                      </a:lnTo>
                      <a:lnTo>
                        <a:pt x="430" y="706"/>
                      </a:lnTo>
                      <a:lnTo>
                        <a:pt x="433" y="697"/>
                      </a:lnTo>
                      <a:lnTo>
                        <a:pt x="434" y="694"/>
                      </a:lnTo>
                      <a:lnTo>
                        <a:pt x="436" y="691"/>
                      </a:lnTo>
                      <a:lnTo>
                        <a:pt x="439" y="689"/>
                      </a:lnTo>
                      <a:lnTo>
                        <a:pt x="442" y="687"/>
                      </a:lnTo>
                      <a:lnTo>
                        <a:pt x="447" y="688"/>
                      </a:lnTo>
                      <a:lnTo>
                        <a:pt x="450" y="689"/>
                      </a:lnTo>
                      <a:lnTo>
                        <a:pt x="453" y="690"/>
                      </a:lnTo>
                      <a:lnTo>
                        <a:pt x="456" y="693"/>
                      </a:lnTo>
                      <a:lnTo>
                        <a:pt x="462" y="701"/>
                      </a:lnTo>
                      <a:lnTo>
                        <a:pt x="468" y="706"/>
                      </a:lnTo>
                      <a:lnTo>
                        <a:pt x="476" y="711"/>
                      </a:lnTo>
                      <a:lnTo>
                        <a:pt x="483" y="713"/>
                      </a:lnTo>
                      <a:lnTo>
                        <a:pt x="493" y="716"/>
                      </a:lnTo>
                      <a:lnTo>
                        <a:pt x="501" y="717"/>
                      </a:lnTo>
                      <a:lnTo>
                        <a:pt x="510" y="716"/>
                      </a:lnTo>
                      <a:lnTo>
                        <a:pt x="519" y="712"/>
                      </a:lnTo>
                      <a:lnTo>
                        <a:pt x="527" y="708"/>
                      </a:lnTo>
                      <a:lnTo>
                        <a:pt x="534" y="703"/>
                      </a:lnTo>
                      <a:lnTo>
                        <a:pt x="540" y="696"/>
                      </a:lnTo>
                      <a:lnTo>
                        <a:pt x="544" y="689"/>
                      </a:lnTo>
                      <a:lnTo>
                        <a:pt x="548" y="681"/>
                      </a:lnTo>
                      <a:lnTo>
                        <a:pt x="550" y="672"/>
                      </a:lnTo>
                      <a:lnTo>
                        <a:pt x="551" y="663"/>
                      </a:lnTo>
                      <a:lnTo>
                        <a:pt x="550" y="654"/>
                      </a:lnTo>
                      <a:lnTo>
                        <a:pt x="549" y="650"/>
                      </a:lnTo>
                      <a:lnTo>
                        <a:pt x="550" y="647"/>
                      </a:lnTo>
                      <a:lnTo>
                        <a:pt x="552" y="644"/>
                      </a:lnTo>
                      <a:lnTo>
                        <a:pt x="555" y="642"/>
                      </a:lnTo>
                      <a:lnTo>
                        <a:pt x="558" y="639"/>
                      </a:lnTo>
                      <a:lnTo>
                        <a:pt x="561" y="639"/>
                      </a:lnTo>
                      <a:lnTo>
                        <a:pt x="566" y="639"/>
                      </a:lnTo>
                      <a:lnTo>
                        <a:pt x="569" y="642"/>
                      </a:lnTo>
                      <a:lnTo>
                        <a:pt x="576" y="646"/>
                      </a:lnTo>
                      <a:lnTo>
                        <a:pt x="585" y="649"/>
                      </a:lnTo>
                      <a:lnTo>
                        <a:pt x="594" y="650"/>
                      </a:lnTo>
                      <a:lnTo>
                        <a:pt x="602" y="650"/>
                      </a:lnTo>
                      <a:lnTo>
                        <a:pt x="611" y="648"/>
                      </a:lnTo>
                      <a:lnTo>
                        <a:pt x="619" y="646"/>
                      </a:lnTo>
                      <a:lnTo>
                        <a:pt x="627" y="640"/>
                      </a:lnTo>
                      <a:lnTo>
                        <a:pt x="634" y="635"/>
                      </a:lnTo>
                      <a:lnTo>
                        <a:pt x="640" y="629"/>
                      </a:lnTo>
                      <a:lnTo>
                        <a:pt x="644" y="621"/>
                      </a:lnTo>
                      <a:lnTo>
                        <a:pt x="647" y="613"/>
                      </a:lnTo>
                      <a:lnTo>
                        <a:pt x="650" y="604"/>
                      </a:lnTo>
                      <a:lnTo>
                        <a:pt x="650" y="595"/>
                      </a:lnTo>
                      <a:lnTo>
                        <a:pt x="647" y="587"/>
                      </a:lnTo>
                      <a:lnTo>
                        <a:pt x="645" y="578"/>
                      </a:lnTo>
                      <a:lnTo>
                        <a:pt x="640" y="570"/>
                      </a:lnTo>
                      <a:lnTo>
                        <a:pt x="639" y="566"/>
                      </a:lnTo>
                      <a:lnTo>
                        <a:pt x="638" y="563"/>
                      </a:lnTo>
                      <a:lnTo>
                        <a:pt x="639" y="559"/>
                      </a:lnTo>
                      <a:lnTo>
                        <a:pt x="640" y="556"/>
                      </a:lnTo>
                      <a:lnTo>
                        <a:pt x="643" y="552"/>
                      </a:lnTo>
                      <a:lnTo>
                        <a:pt x="646" y="551"/>
                      </a:lnTo>
                      <a:lnTo>
                        <a:pt x="650" y="550"/>
                      </a:lnTo>
                      <a:lnTo>
                        <a:pt x="654" y="551"/>
                      </a:lnTo>
                      <a:lnTo>
                        <a:pt x="659" y="551"/>
                      </a:lnTo>
                      <a:lnTo>
                        <a:pt x="665" y="551"/>
                      </a:lnTo>
                      <a:lnTo>
                        <a:pt x="672" y="550"/>
                      </a:lnTo>
                      <a:lnTo>
                        <a:pt x="680" y="549"/>
                      </a:lnTo>
                      <a:lnTo>
                        <a:pt x="686" y="546"/>
                      </a:lnTo>
                      <a:lnTo>
                        <a:pt x="692" y="543"/>
                      </a:lnTo>
                      <a:lnTo>
                        <a:pt x="699" y="538"/>
                      </a:lnTo>
                      <a:lnTo>
                        <a:pt x="703" y="533"/>
                      </a:lnTo>
                      <a:lnTo>
                        <a:pt x="709" y="527"/>
                      </a:lnTo>
                      <a:lnTo>
                        <a:pt x="712" y="520"/>
                      </a:lnTo>
                      <a:lnTo>
                        <a:pt x="714" y="512"/>
                      </a:lnTo>
                      <a:lnTo>
                        <a:pt x="715" y="503"/>
                      </a:lnTo>
                      <a:lnTo>
                        <a:pt x="715" y="493"/>
                      </a:lnTo>
                      <a:lnTo>
                        <a:pt x="713" y="485"/>
                      </a:lnTo>
                      <a:lnTo>
                        <a:pt x="710" y="477"/>
                      </a:lnTo>
                      <a:lnTo>
                        <a:pt x="705" y="470"/>
                      </a:lnTo>
                      <a:lnTo>
                        <a:pt x="699" y="462"/>
                      </a:lnTo>
                      <a:lnTo>
                        <a:pt x="692" y="457"/>
                      </a:lnTo>
                      <a:lnTo>
                        <a:pt x="689" y="455"/>
                      </a:lnTo>
                      <a:lnTo>
                        <a:pt x="687" y="451"/>
                      </a:lnTo>
                      <a:lnTo>
                        <a:pt x="686" y="447"/>
                      </a:lnTo>
                      <a:lnTo>
                        <a:pt x="686" y="444"/>
                      </a:lnTo>
                      <a:lnTo>
                        <a:pt x="688" y="441"/>
                      </a:lnTo>
                      <a:lnTo>
                        <a:pt x="690" y="438"/>
                      </a:lnTo>
                      <a:lnTo>
                        <a:pt x="694" y="435"/>
                      </a:lnTo>
                      <a:lnTo>
                        <a:pt x="697" y="433"/>
                      </a:lnTo>
                      <a:lnTo>
                        <a:pt x="705" y="431"/>
                      </a:lnTo>
                      <a:lnTo>
                        <a:pt x="714" y="428"/>
                      </a:lnTo>
                      <a:lnTo>
                        <a:pt x="720" y="422"/>
                      </a:lnTo>
                      <a:lnTo>
                        <a:pt x="727" y="416"/>
                      </a:lnTo>
                      <a:lnTo>
                        <a:pt x="732" y="410"/>
                      </a:lnTo>
                      <a:lnTo>
                        <a:pt x="735" y="401"/>
                      </a:lnTo>
                      <a:lnTo>
                        <a:pt x="738" y="392"/>
                      </a:lnTo>
                      <a:lnTo>
                        <a:pt x="739" y="383"/>
                      </a:lnTo>
                      <a:lnTo>
                        <a:pt x="738" y="374"/>
                      </a:lnTo>
                      <a:lnTo>
                        <a:pt x="735" y="366"/>
                      </a:lnTo>
                      <a:lnTo>
                        <a:pt x="732" y="357"/>
                      </a:lnTo>
                      <a:lnTo>
                        <a:pt x="727" y="351"/>
                      </a:lnTo>
                      <a:lnTo>
                        <a:pt x="720" y="344"/>
                      </a:lnTo>
                      <a:lnTo>
                        <a:pt x="714" y="339"/>
                      </a:lnTo>
                      <a:lnTo>
                        <a:pt x="705" y="336"/>
                      </a:lnTo>
                      <a:lnTo>
                        <a:pt x="697" y="333"/>
                      </a:lnTo>
                      <a:lnTo>
                        <a:pt x="694" y="331"/>
                      </a:lnTo>
                      <a:lnTo>
                        <a:pt x="690" y="329"/>
                      </a:lnTo>
                      <a:lnTo>
                        <a:pt x="688" y="327"/>
                      </a:lnTo>
                      <a:lnTo>
                        <a:pt x="686" y="323"/>
                      </a:lnTo>
                      <a:lnTo>
                        <a:pt x="686" y="319"/>
                      </a:lnTo>
                      <a:lnTo>
                        <a:pt x="687" y="315"/>
                      </a:lnTo>
                      <a:lnTo>
                        <a:pt x="689" y="313"/>
                      </a:lnTo>
                      <a:lnTo>
                        <a:pt x="692" y="310"/>
                      </a:lnTo>
                      <a:lnTo>
                        <a:pt x="699" y="304"/>
                      </a:lnTo>
                      <a:lnTo>
                        <a:pt x="705" y="298"/>
                      </a:lnTo>
                      <a:lnTo>
                        <a:pt x="710" y="290"/>
                      </a:lnTo>
                      <a:lnTo>
                        <a:pt x="713" y="282"/>
                      </a:lnTo>
                      <a:lnTo>
                        <a:pt x="715" y="273"/>
                      </a:lnTo>
                      <a:lnTo>
                        <a:pt x="715" y="265"/>
                      </a:lnTo>
                      <a:lnTo>
                        <a:pt x="714" y="255"/>
                      </a:lnTo>
                      <a:lnTo>
                        <a:pt x="712" y="246"/>
                      </a:lnTo>
                      <a:lnTo>
                        <a:pt x="709" y="240"/>
                      </a:lnTo>
                      <a:lnTo>
                        <a:pt x="703" y="233"/>
                      </a:lnTo>
                      <a:lnTo>
                        <a:pt x="699" y="228"/>
                      </a:lnTo>
                      <a:lnTo>
                        <a:pt x="692" y="224"/>
                      </a:lnTo>
                      <a:lnTo>
                        <a:pt x="686" y="220"/>
                      </a:lnTo>
                      <a:lnTo>
                        <a:pt x="680" y="217"/>
                      </a:lnTo>
                      <a:lnTo>
                        <a:pt x="672" y="215"/>
                      </a:lnTo>
                      <a:lnTo>
                        <a:pt x="665" y="214"/>
                      </a:lnTo>
                      <a:lnTo>
                        <a:pt x="659" y="215"/>
                      </a:lnTo>
                      <a:lnTo>
                        <a:pt x="654" y="216"/>
                      </a:lnTo>
                      <a:lnTo>
                        <a:pt x="650" y="216"/>
                      </a:lnTo>
                      <a:lnTo>
                        <a:pt x="646" y="215"/>
                      </a:lnTo>
                      <a:lnTo>
                        <a:pt x="643" y="213"/>
                      </a:lnTo>
                      <a:lnTo>
                        <a:pt x="640" y="211"/>
                      </a:lnTo>
                      <a:lnTo>
                        <a:pt x="639" y="208"/>
                      </a:lnTo>
                      <a:lnTo>
                        <a:pt x="638" y="203"/>
                      </a:lnTo>
                      <a:lnTo>
                        <a:pt x="639" y="200"/>
                      </a:lnTo>
                      <a:lnTo>
                        <a:pt x="640" y="197"/>
                      </a:lnTo>
                      <a:lnTo>
                        <a:pt x="645" y="188"/>
                      </a:lnTo>
                      <a:lnTo>
                        <a:pt x="647" y="181"/>
                      </a:lnTo>
                      <a:lnTo>
                        <a:pt x="650" y="171"/>
                      </a:lnTo>
                      <a:lnTo>
                        <a:pt x="650" y="163"/>
                      </a:lnTo>
                      <a:lnTo>
                        <a:pt x="647" y="154"/>
                      </a:lnTo>
                      <a:lnTo>
                        <a:pt x="644" y="145"/>
                      </a:lnTo>
                      <a:lnTo>
                        <a:pt x="640" y="138"/>
                      </a:lnTo>
                      <a:lnTo>
                        <a:pt x="634" y="130"/>
                      </a:lnTo>
                      <a:lnTo>
                        <a:pt x="627" y="125"/>
                      </a:lnTo>
                      <a:lnTo>
                        <a:pt x="619" y="121"/>
                      </a:lnTo>
                      <a:lnTo>
                        <a:pt x="611" y="118"/>
                      </a:lnTo>
                      <a:lnTo>
                        <a:pt x="602" y="116"/>
                      </a:lnTo>
                      <a:lnTo>
                        <a:pt x="594" y="116"/>
                      </a:lnTo>
                      <a:lnTo>
                        <a:pt x="585" y="119"/>
                      </a:lnTo>
                      <a:lnTo>
                        <a:pt x="576" y="121"/>
                      </a:lnTo>
                      <a:lnTo>
                        <a:pt x="569" y="125"/>
                      </a:lnTo>
                      <a:lnTo>
                        <a:pt x="566" y="127"/>
                      </a:lnTo>
                      <a:lnTo>
                        <a:pt x="561" y="127"/>
                      </a:lnTo>
                      <a:lnTo>
                        <a:pt x="558" y="127"/>
                      </a:lnTo>
                      <a:lnTo>
                        <a:pt x="555" y="125"/>
                      </a:lnTo>
                      <a:lnTo>
                        <a:pt x="552" y="123"/>
                      </a:lnTo>
                      <a:lnTo>
                        <a:pt x="550" y="119"/>
                      </a:lnTo>
                      <a:lnTo>
                        <a:pt x="549" y="115"/>
                      </a:lnTo>
                      <a:lnTo>
                        <a:pt x="550" y="111"/>
                      </a:lnTo>
                      <a:lnTo>
                        <a:pt x="551" y="103"/>
                      </a:lnTo>
                      <a:lnTo>
                        <a:pt x="550" y="94"/>
                      </a:lnTo>
                      <a:lnTo>
                        <a:pt x="548" y="85"/>
                      </a:lnTo>
                      <a:lnTo>
                        <a:pt x="544" y="77"/>
                      </a:lnTo>
                      <a:lnTo>
                        <a:pt x="540" y="70"/>
                      </a:lnTo>
                      <a:lnTo>
                        <a:pt x="534" y="64"/>
                      </a:lnTo>
                      <a:lnTo>
                        <a:pt x="527" y="58"/>
                      </a:lnTo>
                      <a:lnTo>
                        <a:pt x="519" y="54"/>
                      </a:lnTo>
                      <a:lnTo>
                        <a:pt x="510" y="51"/>
                      </a:lnTo>
                      <a:lnTo>
                        <a:pt x="501" y="50"/>
                      </a:lnTo>
                      <a:lnTo>
                        <a:pt x="493" y="51"/>
                      </a:lnTo>
                      <a:lnTo>
                        <a:pt x="484" y="52"/>
                      </a:lnTo>
                      <a:lnTo>
                        <a:pt x="476" y="55"/>
                      </a:lnTo>
                      <a:lnTo>
                        <a:pt x="468" y="61"/>
                      </a:lnTo>
                      <a:lnTo>
                        <a:pt x="462" y="66"/>
                      </a:lnTo>
                      <a:lnTo>
                        <a:pt x="456" y="74"/>
                      </a:lnTo>
                      <a:lnTo>
                        <a:pt x="453" y="76"/>
                      </a:lnTo>
                      <a:lnTo>
                        <a:pt x="450" y="78"/>
                      </a:lnTo>
                      <a:lnTo>
                        <a:pt x="447" y="79"/>
                      </a:lnTo>
                      <a:lnTo>
                        <a:pt x="442" y="79"/>
                      </a:lnTo>
                      <a:lnTo>
                        <a:pt x="439" y="78"/>
                      </a:lnTo>
                      <a:lnTo>
                        <a:pt x="436" y="76"/>
                      </a:lnTo>
                      <a:lnTo>
                        <a:pt x="434" y="72"/>
                      </a:lnTo>
                      <a:lnTo>
                        <a:pt x="433" y="68"/>
                      </a:lnTo>
                      <a:lnTo>
                        <a:pt x="430" y="60"/>
                      </a:lnTo>
                      <a:lnTo>
                        <a:pt x="426" y="51"/>
                      </a:lnTo>
                      <a:lnTo>
                        <a:pt x="421" y="45"/>
                      </a:lnTo>
                      <a:lnTo>
                        <a:pt x="415" y="38"/>
                      </a:lnTo>
                      <a:lnTo>
                        <a:pt x="408" y="33"/>
                      </a:lnTo>
                      <a:lnTo>
                        <a:pt x="399" y="29"/>
                      </a:lnTo>
                      <a:lnTo>
                        <a:pt x="391" y="27"/>
                      </a:lnTo>
                      <a:lnTo>
                        <a:pt x="382" y="26"/>
                      </a:lnTo>
                      <a:lnTo>
                        <a:pt x="374" y="27"/>
                      </a:lnTo>
                      <a:lnTo>
                        <a:pt x="365" y="29"/>
                      </a:lnTo>
                      <a:lnTo>
                        <a:pt x="356" y="33"/>
                      </a:lnTo>
                      <a:lnTo>
                        <a:pt x="349" y="38"/>
                      </a:lnTo>
                      <a:lnTo>
                        <a:pt x="344" y="45"/>
                      </a:lnTo>
                      <a:lnTo>
                        <a:pt x="338" y="51"/>
                      </a:lnTo>
                      <a:lnTo>
                        <a:pt x="334" y="60"/>
                      </a:lnTo>
                      <a:lnTo>
                        <a:pt x="332" y="68"/>
                      </a:lnTo>
                      <a:lnTo>
                        <a:pt x="331" y="72"/>
                      </a:lnTo>
                      <a:lnTo>
                        <a:pt x="328" y="76"/>
                      </a:lnTo>
                      <a:lnTo>
                        <a:pt x="325" y="78"/>
                      </a:lnTo>
                      <a:lnTo>
                        <a:pt x="322" y="79"/>
                      </a:lnTo>
                      <a:lnTo>
                        <a:pt x="318" y="79"/>
                      </a:lnTo>
                      <a:lnTo>
                        <a:pt x="315" y="78"/>
                      </a:lnTo>
                      <a:lnTo>
                        <a:pt x="311" y="76"/>
                      </a:lnTo>
                      <a:lnTo>
                        <a:pt x="308" y="74"/>
                      </a:lnTo>
                      <a:lnTo>
                        <a:pt x="303" y="66"/>
                      </a:lnTo>
                      <a:lnTo>
                        <a:pt x="296" y="61"/>
                      </a:lnTo>
                      <a:lnTo>
                        <a:pt x="289" y="55"/>
                      </a:lnTo>
                      <a:lnTo>
                        <a:pt x="280" y="52"/>
                      </a:lnTo>
                      <a:lnTo>
                        <a:pt x="272" y="51"/>
                      </a:lnTo>
                      <a:lnTo>
                        <a:pt x="263" y="50"/>
                      </a:lnTo>
                      <a:lnTo>
                        <a:pt x="254" y="51"/>
                      </a:lnTo>
                      <a:lnTo>
                        <a:pt x="246" y="54"/>
                      </a:lnTo>
                      <a:lnTo>
                        <a:pt x="237" y="58"/>
                      </a:lnTo>
                      <a:lnTo>
                        <a:pt x="231" y="64"/>
                      </a:lnTo>
                      <a:lnTo>
                        <a:pt x="224" y="70"/>
                      </a:lnTo>
                      <a:lnTo>
                        <a:pt x="220" y="77"/>
                      </a:lnTo>
                      <a:lnTo>
                        <a:pt x="217" y="85"/>
                      </a:lnTo>
                      <a:lnTo>
                        <a:pt x="215" y="94"/>
                      </a:lnTo>
                      <a:lnTo>
                        <a:pt x="214" y="103"/>
                      </a:lnTo>
                      <a:lnTo>
                        <a:pt x="215" y="111"/>
                      </a:lnTo>
                      <a:lnTo>
                        <a:pt x="216" y="115"/>
                      </a:lnTo>
                      <a:lnTo>
                        <a:pt x="215" y="119"/>
                      </a:lnTo>
                      <a:lnTo>
                        <a:pt x="213" y="123"/>
                      </a:lnTo>
                      <a:lnTo>
                        <a:pt x="209" y="125"/>
                      </a:lnTo>
                      <a:lnTo>
                        <a:pt x="206" y="127"/>
                      </a:lnTo>
                      <a:lnTo>
                        <a:pt x="203" y="127"/>
                      </a:lnTo>
                      <a:lnTo>
                        <a:pt x="199" y="127"/>
                      </a:lnTo>
                      <a:lnTo>
                        <a:pt x="195" y="125"/>
                      </a:lnTo>
                      <a:lnTo>
                        <a:pt x="188" y="121"/>
                      </a:lnTo>
                      <a:lnTo>
                        <a:pt x="179" y="119"/>
                      </a:lnTo>
                      <a:lnTo>
                        <a:pt x="171" y="116"/>
                      </a:lnTo>
                      <a:lnTo>
                        <a:pt x="162" y="116"/>
                      </a:lnTo>
                      <a:lnTo>
                        <a:pt x="153" y="118"/>
                      </a:lnTo>
                      <a:lnTo>
                        <a:pt x="145" y="121"/>
                      </a:lnTo>
                      <a:lnTo>
                        <a:pt x="137" y="125"/>
                      </a:lnTo>
                      <a:lnTo>
                        <a:pt x="130" y="130"/>
                      </a:lnTo>
                      <a:lnTo>
                        <a:pt x="124" y="138"/>
                      </a:lnTo>
                      <a:lnTo>
                        <a:pt x="120" y="145"/>
                      </a:lnTo>
                      <a:lnTo>
                        <a:pt x="117" y="154"/>
                      </a:lnTo>
                      <a:lnTo>
                        <a:pt x="115" y="163"/>
                      </a:lnTo>
                      <a:lnTo>
                        <a:pt x="115" y="171"/>
                      </a:lnTo>
                      <a:lnTo>
                        <a:pt x="117" y="181"/>
                      </a:lnTo>
                      <a:lnTo>
                        <a:pt x="119" y="188"/>
                      </a:lnTo>
                      <a:lnTo>
                        <a:pt x="124" y="197"/>
                      </a:lnTo>
                      <a:lnTo>
                        <a:pt x="126" y="200"/>
                      </a:lnTo>
                      <a:lnTo>
                        <a:pt x="127" y="203"/>
                      </a:lnTo>
                      <a:lnTo>
                        <a:pt x="126" y="208"/>
                      </a:lnTo>
                      <a:lnTo>
                        <a:pt x="124" y="211"/>
                      </a:lnTo>
                      <a:lnTo>
                        <a:pt x="121" y="213"/>
                      </a:lnTo>
                      <a:lnTo>
                        <a:pt x="118" y="215"/>
                      </a:lnTo>
                      <a:lnTo>
                        <a:pt x="115" y="216"/>
                      </a:lnTo>
                      <a:lnTo>
                        <a:pt x="111" y="216"/>
                      </a:lnTo>
                      <a:lnTo>
                        <a:pt x="102" y="215"/>
                      </a:lnTo>
                      <a:lnTo>
                        <a:pt x="93" y="215"/>
                      </a:lnTo>
                      <a:lnTo>
                        <a:pt x="85" y="217"/>
                      </a:lnTo>
                      <a:lnTo>
                        <a:pt x="76" y="222"/>
                      </a:lnTo>
                      <a:lnTo>
                        <a:pt x="69" y="226"/>
                      </a:lnTo>
                      <a:lnTo>
                        <a:pt x="62" y="232"/>
                      </a:lnTo>
                      <a:lnTo>
                        <a:pt x="57" y="239"/>
                      </a:lnTo>
                      <a:lnTo>
                        <a:pt x="53" y="246"/>
                      </a:lnTo>
                      <a:lnTo>
                        <a:pt x="50" y="255"/>
                      </a:lnTo>
                      <a:lnTo>
                        <a:pt x="49" y="265"/>
                      </a:lnTo>
                      <a:lnTo>
                        <a:pt x="49" y="273"/>
                      </a:lnTo>
                      <a:lnTo>
                        <a:pt x="51" y="282"/>
                      </a:lnTo>
                      <a:lnTo>
                        <a:pt x="55" y="290"/>
                      </a:lnTo>
                      <a:lnTo>
                        <a:pt x="59" y="298"/>
                      </a:lnTo>
                      <a:lnTo>
                        <a:pt x="65" y="304"/>
                      </a:lnTo>
                      <a:lnTo>
                        <a:pt x="72" y="310"/>
                      </a:lnTo>
                      <a:lnTo>
                        <a:pt x="75" y="313"/>
                      </a:lnTo>
                      <a:lnTo>
                        <a:pt x="77" y="315"/>
                      </a:lnTo>
                      <a:lnTo>
                        <a:pt x="78" y="319"/>
                      </a:lnTo>
                      <a:lnTo>
                        <a:pt x="77" y="323"/>
                      </a:lnTo>
                      <a:lnTo>
                        <a:pt x="76" y="327"/>
                      </a:lnTo>
                      <a:lnTo>
                        <a:pt x="74" y="329"/>
                      </a:lnTo>
                      <a:lnTo>
                        <a:pt x="71" y="331"/>
                      </a:lnTo>
                      <a:lnTo>
                        <a:pt x="68" y="333"/>
                      </a:lnTo>
                      <a:lnTo>
                        <a:pt x="59" y="336"/>
                      </a:lnTo>
                      <a:lnTo>
                        <a:pt x="50" y="339"/>
                      </a:lnTo>
                      <a:lnTo>
                        <a:pt x="44" y="344"/>
                      </a:lnTo>
                      <a:lnTo>
                        <a:pt x="38" y="351"/>
                      </a:lnTo>
                      <a:lnTo>
                        <a:pt x="32" y="357"/>
                      </a:lnTo>
                      <a:lnTo>
                        <a:pt x="29" y="366"/>
                      </a:lnTo>
                      <a:lnTo>
                        <a:pt x="27" y="374"/>
                      </a:lnTo>
                      <a:lnTo>
                        <a:pt x="26" y="383"/>
                      </a:lnTo>
                      <a:lnTo>
                        <a:pt x="27" y="392"/>
                      </a:lnTo>
                      <a:lnTo>
                        <a:pt x="29" y="401"/>
                      </a:lnTo>
                      <a:lnTo>
                        <a:pt x="32" y="409"/>
                      </a:lnTo>
                      <a:lnTo>
                        <a:pt x="38" y="416"/>
                      </a:lnTo>
                      <a:lnTo>
                        <a:pt x="44" y="422"/>
                      </a:lnTo>
                      <a:lnTo>
                        <a:pt x="50" y="427"/>
                      </a:lnTo>
                      <a:lnTo>
                        <a:pt x="59" y="431"/>
                      </a:lnTo>
                      <a:lnTo>
                        <a:pt x="68" y="433"/>
                      </a:lnTo>
                      <a:lnTo>
                        <a:pt x="71" y="435"/>
                      </a:lnTo>
                      <a:lnTo>
                        <a:pt x="74" y="438"/>
                      </a:lnTo>
                      <a:lnTo>
                        <a:pt x="76" y="441"/>
                      </a:lnTo>
                      <a:lnTo>
                        <a:pt x="77" y="444"/>
                      </a:lnTo>
                      <a:lnTo>
                        <a:pt x="78" y="447"/>
                      </a:lnTo>
                      <a:lnTo>
                        <a:pt x="77" y="451"/>
                      </a:lnTo>
                      <a:lnTo>
                        <a:pt x="75" y="455"/>
                      </a:lnTo>
                      <a:lnTo>
                        <a:pt x="72" y="457"/>
                      </a:lnTo>
                      <a:lnTo>
                        <a:pt x="65" y="462"/>
                      </a:lnTo>
                      <a:lnTo>
                        <a:pt x="59" y="470"/>
                      </a:lnTo>
                      <a:lnTo>
                        <a:pt x="55" y="477"/>
                      </a:lnTo>
                      <a:lnTo>
                        <a:pt x="51" y="485"/>
                      </a:lnTo>
                      <a:lnTo>
                        <a:pt x="49" y="493"/>
                      </a:lnTo>
                      <a:lnTo>
                        <a:pt x="49" y="503"/>
                      </a:lnTo>
                      <a:lnTo>
                        <a:pt x="50" y="512"/>
                      </a:lnTo>
                      <a:lnTo>
                        <a:pt x="53" y="520"/>
                      </a:lnTo>
                      <a:lnTo>
                        <a:pt x="56" y="527"/>
                      </a:lnTo>
                      <a:lnTo>
                        <a:pt x="61" y="533"/>
                      </a:lnTo>
                      <a:lnTo>
                        <a:pt x="65" y="538"/>
                      </a:lnTo>
                      <a:lnTo>
                        <a:pt x="72" y="543"/>
                      </a:lnTo>
                      <a:lnTo>
                        <a:pt x="78" y="546"/>
                      </a:lnTo>
                      <a:lnTo>
                        <a:pt x="85" y="549"/>
                      </a:lnTo>
                      <a:lnTo>
                        <a:pt x="92" y="550"/>
                      </a:lnTo>
                      <a:lnTo>
                        <a:pt x="100" y="551"/>
                      </a:lnTo>
                      <a:lnTo>
                        <a:pt x="105" y="551"/>
                      </a:lnTo>
                      <a:lnTo>
                        <a:pt x="111" y="551"/>
                      </a:lnTo>
                      <a:lnTo>
                        <a:pt x="115" y="550"/>
                      </a:lnTo>
                      <a:lnTo>
                        <a:pt x="118" y="551"/>
                      </a:lnTo>
                      <a:lnTo>
                        <a:pt x="121" y="552"/>
                      </a:lnTo>
                      <a:lnTo>
                        <a:pt x="124" y="556"/>
                      </a:lnTo>
                      <a:lnTo>
                        <a:pt x="126" y="559"/>
                      </a:lnTo>
                      <a:lnTo>
                        <a:pt x="127" y="563"/>
                      </a:lnTo>
                      <a:lnTo>
                        <a:pt x="126" y="566"/>
                      </a:lnTo>
                      <a:lnTo>
                        <a:pt x="124" y="570"/>
                      </a:lnTo>
                      <a:lnTo>
                        <a:pt x="119" y="578"/>
                      </a:lnTo>
                      <a:lnTo>
                        <a:pt x="117" y="587"/>
                      </a:lnTo>
                      <a:lnTo>
                        <a:pt x="115" y="595"/>
                      </a:lnTo>
                      <a:lnTo>
                        <a:pt x="115" y="604"/>
                      </a:lnTo>
                      <a:lnTo>
                        <a:pt x="117" y="613"/>
                      </a:lnTo>
                      <a:lnTo>
                        <a:pt x="120" y="621"/>
                      </a:lnTo>
                      <a:lnTo>
                        <a:pt x="124" y="629"/>
                      </a:lnTo>
                      <a:lnTo>
                        <a:pt x="130" y="635"/>
                      </a:lnTo>
                      <a:lnTo>
                        <a:pt x="137" y="640"/>
                      </a:lnTo>
                      <a:lnTo>
                        <a:pt x="145" y="646"/>
                      </a:lnTo>
                      <a:lnTo>
                        <a:pt x="153" y="648"/>
                      </a:lnTo>
                      <a:lnTo>
                        <a:pt x="162" y="650"/>
                      </a:lnTo>
                      <a:lnTo>
                        <a:pt x="171" y="650"/>
                      </a:lnTo>
                      <a:lnTo>
                        <a:pt x="179" y="649"/>
                      </a:lnTo>
                      <a:lnTo>
                        <a:pt x="188" y="646"/>
                      </a:lnTo>
                      <a:lnTo>
                        <a:pt x="195" y="642"/>
                      </a:lnTo>
                      <a:lnTo>
                        <a:pt x="199" y="639"/>
                      </a:lnTo>
                      <a:lnTo>
                        <a:pt x="203" y="639"/>
                      </a:lnTo>
                      <a:lnTo>
                        <a:pt x="206" y="639"/>
                      </a:lnTo>
                      <a:lnTo>
                        <a:pt x="209" y="642"/>
                      </a:lnTo>
                      <a:lnTo>
                        <a:pt x="213" y="644"/>
                      </a:lnTo>
                      <a:lnTo>
                        <a:pt x="215" y="647"/>
                      </a:lnTo>
                      <a:lnTo>
                        <a:pt x="216" y="650"/>
                      </a:lnTo>
                      <a:lnTo>
                        <a:pt x="215" y="654"/>
                      </a:lnTo>
                      <a:lnTo>
                        <a:pt x="214" y="663"/>
                      </a:lnTo>
                      <a:lnTo>
                        <a:pt x="215" y="672"/>
                      </a:lnTo>
                      <a:lnTo>
                        <a:pt x="217" y="681"/>
                      </a:lnTo>
                      <a:lnTo>
                        <a:pt x="220" y="689"/>
                      </a:lnTo>
                      <a:lnTo>
                        <a:pt x="224" y="696"/>
                      </a:lnTo>
                      <a:lnTo>
                        <a:pt x="231" y="703"/>
                      </a:lnTo>
                      <a:lnTo>
                        <a:pt x="237" y="708"/>
                      </a:lnTo>
                      <a:lnTo>
                        <a:pt x="246" y="712"/>
                      </a:lnTo>
                      <a:lnTo>
                        <a:pt x="254" y="716"/>
                      </a:lnTo>
                      <a:lnTo>
                        <a:pt x="263" y="717"/>
                      </a:lnTo>
                      <a:lnTo>
                        <a:pt x="272" y="716"/>
                      </a:lnTo>
                      <a:lnTo>
                        <a:pt x="280" y="713"/>
                      </a:lnTo>
                      <a:lnTo>
                        <a:pt x="289" y="711"/>
                      </a:lnTo>
                      <a:lnTo>
                        <a:pt x="296" y="706"/>
                      </a:lnTo>
                      <a:lnTo>
                        <a:pt x="303" y="701"/>
                      </a:lnTo>
                      <a:lnTo>
                        <a:pt x="308" y="693"/>
                      </a:lnTo>
                      <a:lnTo>
                        <a:pt x="310" y="691"/>
                      </a:lnTo>
                      <a:lnTo>
                        <a:pt x="313" y="689"/>
                      </a:lnTo>
                      <a:lnTo>
                        <a:pt x="316" y="688"/>
                      </a:lnTo>
                      <a:lnTo>
                        <a:pt x="319" y="687"/>
                      </a:lnTo>
                      <a:close/>
                      <a:moveTo>
                        <a:pt x="382" y="765"/>
                      </a:moveTo>
                      <a:lnTo>
                        <a:pt x="371" y="764"/>
                      </a:lnTo>
                      <a:lnTo>
                        <a:pt x="361" y="762"/>
                      </a:lnTo>
                      <a:lnTo>
                        <a:pt x="351" y="759"/>
                      </a:lnTo>
                      <a:lnTo>
                        <a:pt x="342" y="754"/>
                      </a:lnTo>
                      <a:lnTo>
                        <a:pt x="334" y="748"/>
                      </a:lnTo>
                      <a:lnTo>
                        <a:pt x="326" y="741"/>
                      </a:lnTo>
                      <a:lnTo>
                        <a:pt x="320" y="733"/>
                      </a:lnTo>
                      <a:lnTo>
                        <a:pt x="315" y="724"/>
                      </a:lnTo>
                      <a:lnTo>
                        <a:pt x="306" y="730"/>
                      </a:lnTo>
                      <a:lnTo>
                        <a:pt x="297" y="735"/>
                      </a:lnTo>
                      <a:lnTo>
                        <a:pt x="288" y="738"/>
                      </a:lnTo>
                      <a:lnTo>
                        <a:pt x="277" y="741"/>
                      </a:lnTo>
                      <a:lnTo>
                        <a:pt x="266" y="741"/>
                      </a:lnTo>
                      <a:lnTo>
                        <a:pt x="257" y="741"/>
                      </a:lnTo>
                      <a:lnTo>
                        <a:pt x="246" y="740"/>
                      </a:lnTo>
                      <a:lnTo>
                        <a:pt x="236" y="737"/>
                      </a:lnTo>
                      <a:lnTo>
                        <a:pt x="226" y="732"/>
                      </a:lnTo>
                      <a:lnTo>
                        <a:pt x="218" y="725"/>
                      </a:lnTo>
                      <a:lnTo>
                        <a:pt x="210" y="719"/>
                      </a:lnTo>
                      <a:lnTo>
                        <a:pt x="203" y="710"/>
                      </a:lnTo>
                      <a:lnTo>
                        <a:pt x="197" y="702"/>
                      </a:lnTo>
                      <a:lnTo>
                        <a:pt x="193" y="693"/>
                      </a:lnTo>
                      <a:lnTo>
                        <a:pt x="191" y="683"/>
                      </a:lnTo>
                      <a:lnTo>
                        <a:pt x="189" y="673"/>
                      </a:lnTo>
                      <a:lnTo>
                        <a:pt x="178" y="675"/>
                      </a:lnTo>
                      <a:lnTo>
                        <a:pt x="166" y="676"/>
                      </a:lnTo>
                      <a:lnTo>
                        <a:pt x="159" y="675"/>
                      </a:lnTo>
                      <a:lnTo>
                        <a:pt x="151" y="674"/>
                      </a:lnTo>
                      <a:lnTo>
                        <a:pt x="144" y="673"/>
                      </a:lnTo>
                      <a:lnTo>
                        <a:pt x="137" y="671"/>
                      </a:lnTo>
                      <a:lnTo>
                        <a:pt x="130" y="667"/>
                      </a:lnTo>
                      <a:lnTo>
                        <a:pt x="123" y="663"/>
                      </a:lnTo>
                      <a:lnTo>
                        <a:pt x="118" y="659"/>
                      </a:lnTo>
                      <a:lnTo>
                        <a:pt x="112" y="654"/>
                      </a:lnTo>
                      <a:lnTo>
                        <a:pt x="105" y="646"/>
                      </a:lnTo>
                      <a:lnTo>
                        <a:pt x="99" y="636"/>
                      </a:lnTo>
                      <a:lnTo>
                        <a:pt x="94" y="626"/>
                      </a:lnTo>
                      <a:lnTo>
                        <a:pt x="91" y="617"/>
                      </a:lnTo>
                      <a:lnTo>
                        <a:pt x="90" y="607"/>
                      </a:lnTo>
                      <a:lnTo>
                        <a:pt x="89" y="596"/>
                      </a:lnTo>
                      <a:lnTo>
                        <a:pt x="90" y="587"/>
                      </a:lnTo>
                      <a:lnTo>
                        <a:pt x="93" y="576"/>
                      </a:lnTo>
                      <a:lnTo>
                        <a:pt x="83" y="575"/>
                      </a:lnTo>
                      <a:lnTo>
                        <a:pt x="73" y="572"/>
                      </a:lnTo>
                      <a:lnTo>
                        <a:pt x="63" y="567"/>
                      </a:lnTo>
                      <a:lnTo>
                        <a:pt x="55" y="562"/>
                      </a:lnTo>
                      <a:lnTo>
                        <a:pt x="47" y="556"/>
                      </a:lnTo>
                      <a:lnTo>
                        <a:pt x="40" y="547"/>
                      </a:lnTo>
                      <a:lnTo>
                        <a:pt x="34" y="538"/>
                      </a:lnTo>
                      <a:lnTo>
                        <a:pt x="29" y="529"/>
                      </a:lnTo>
                      <a:lnTo>
                        <a:pt x="26" y="519"/>
                      </a:lnTo>
                      <a:lnTo>
                        <a:pt x="24" y="508"/>
                      </a:lnTo>
                      <a:lnTo>
                        <a:pt x="24" y="499"/>
                      </a:lnTo>
                      <a:lnTo>
                        <a:pt x="25" y="488"/>
                      </a:lnTo>
                      <a:lnTo>
                        <a:pt x="27" y="478"/>
                      </a:lnTo>
                      <a:lnTo>
                        <a:pt x="30" y="469"/>
                      </a:lnTo>
                      <a:lnTo>
                        <a:pt x="35" y="460"/>
                      </a:lnTo>
                      <a:lnTo>
                        <a:pt x="41" y="451"/>
                      </a:lnTo>
                      <a:lnTo>
                        <a:pt x="32" y="446"/>
                      </a:lnTo>
                      <a:lnTo>
                        <a:pt x="25" y="439"/>
                      </a:lnTo>
                      <a:lnTo>
                        <a:pt x="17" y="431"/>
                      </a:lnTo>
                      <a:lnTo>
                        <a:pt x="12" y="422"/>
                      </a:lnTo>
                      <a:lnTo>
                        <a:pt x="6" y="414"/>
                      </a:lnTo>
                      <a:lnTo>
                        <a:pt x="3" y="404"/>
                      </a:lnTo>
                      <a:lnTo>
                        <a:pt x="1" y="393"/>
                      </a:lnTo>
                      <a:lnTo>
                        <a:pt x="0" y="383"/>
                      </a:lnTo>
                      <a:lnTo>
                        <a:pt x="1" y="372"/>
                      </a:lnTo>
                      <a:lnTo>
                        <a:pt x="3" y="362"/>
                      </a:lnTo>
                      <a:lnTo>
                        <a:pt x="6" y="353"/>
                      </a:lnTo>
                      <a:lnTo>
                        <a:pt x="12" y="343"/>
                      </a:lnTo>
                      <a:lnTo>
                        <a:pt x="17" y="334"/>
                      </a:lnTo>
                      <a:lnTo>
                        <a:pt x="25" y="327"/>
                      </a:lnTo>
                      <a:lnTo>
                        <a:pt x="32" y="320"/>
                      </a:lnTo>
                      <a:lnTo>
                        <a:pt x="41" y="315"/>
                      </a:lnTo>
                      <a:lnTo>
                        <a:pt x="35" y="307"/>
                      </a:lnTo>
                      <a:lnTo>
                        <a:pt x="30" y="298"/>
                      </a:lnTo>
                      <a:lnTo>
                        <a:pt x="27" y="288"/>
                      </a:lnTo>
                      <a:lnTo>
                        <a:pt x="25" y="279"/>
                      </a:lnTo>
                      <a:lnTo>
                        <a:pt x="24" y="268"/>
                      </a:lnTo>
                      <a:lnTo>
                        <a:pt x="24" y="258"/>
                      </a:lnTo>
                      <a:lnTo>
                        <a:pt x="26" y="247"/>
                      </a:lnTo>
                      <a:lnTo>
                        <a:pt x="29" y="238"/>
                      </a:lnTo>
                      <a:lnTo>
                        <a:pt x="34" y="228"/>
                      </a:lnTo>
                      <a:lnTo>
                        <a:pt x="40" y="220"/>
                      </a:lnTo>
                      <a:lnTo>
                        <a:pt x="47" y="212"/>
                      </a:lnTo>
                      <a:lnTo>
                        <a:pt x="55" y="205"/>
                      </a:lnTo>
                      <a:lnTo>
                        <a:pt x="63" y="199"/>
                      </a:lnTo>
                      <a:lnTo>
                        <a:pt x="73" y="195"/>
                      </a:lnTo>
                      <a:lnTo>
                        <a:pt x="83" y="192"/>
                      </a:lnTo>
                      <a:lnTo>
                        <a:pt x="93" y="191"/>
                      </a:lnTo>
                      <a:lnTo>
                        <a:pt x="90" y="180"/>
                      </a:lnTo>
                      <a:lnTo>
                        <a:pt x="89" y="170"/>
                      </a:lnTo>
                      <a:lnTo>
                        <a:pt x="90" y="159"/>
                      </a:lnTo>
                      <a:lnTo>
                        <a:pt x="91" y="150"/>
                      </a:lnTo>
                      <a:lnTo>
                        <a:pt x="94" y="139"/>
                      </a:lnTo>
                      <a:lnTo>
                        <a:pt x="99" y="129"/>
                      </a:lnTo>
                      <a:lnTo>
                        <a:pt x="105" y="121"/>
                      </a:lnTo>
                      <a:lnTo>
                        <a:pt x="112" y="113"/>
                      </a:lnTo>
                      <a:lnTo>
                        <a:pt x="118" y="108"/>
                      </a:lnTo>
                      <a:lnTo>
                        <a:pt x="123" y="104"/>
                      </a:lnTo>
                      <a:lnTo>
                        <a:pt x="130" y="99"/>
                      </a:lnTo>
                      <a:lnTo>
                        <a:pt x="137" y="97"/>
                      </a:lnTo>
                      <a:lnTo>
                        <a:pt x="144" y="94"/>
                      </a:lnTo>
                      <a:lnTo>
                        <a:pt x="151" y="93"/>
                      </a:lnTo>
                      <a:lnTo>
                        <a:pt x="159" y="92"/>
                      </a:lnTo>
                      <a:lnTo>
                        <a:pt x="166" y="91"/>
                      </a:lnTo>
                      <a:lnTo>
                        <a:pt x="178" y="92"/>
                      </a:lnTo>
                      <a:lnTo>
                        <a:pt x="189" y="94"/>
                      </a:lnTo>
                      <a:lnTo>
                        <a:pt x="191" y="83"/>
                      </a:lnTo>
                      <a:lnTo>
                        <a:pt x="193" y="74"/>
                      </a:lnTo>
                      <a:lnTo>
                        <a:pt x="197" y="64"/>
                      </a:lnTo>
                      <a:lnTo>
                        <a:pt x="203" y="55"/>
                      </a:lnTo>
                      <a:lnTo>
                        <a:pt x="210" y="48"/>
                      </a:lnTo>
                      <a:lnTo>
                        <a:pt x="218" y="41"/>
                      </a:lnTo>
                      <a:lnTo>
                        <a:pt x="226" y="35"/>
                      </a:lnTo>
                      <a:lnTo>
                        <a:pt x="236" y="31"/>
                      </a:lnTo>
                      <a:lnTo>
                        <a:pt x="246" y="27"/>
                      </a:lnTo>
                      <a:lnTo>
                        <a:pt x="257" y="25"/>
                      </a:lnTo>
                      <a:lnTo>
                        <a:pt x="266" y="25"/>
                      </a:lnTo>
                      <a:lnTo>
                        <a:pt x="277" y="26"/>
                      </a:lnTo>
                      <a:lnTo>
                        <a:pt x="288" y="28"/>
                      </a:lnTo>
                      <a:lnTo>
                        <a:pt x="297" y="32"/>
                      </a:lnTo>
                      <a:lnTo>
                        <a:pt x="306" y="36"/>
                      </a:lnTo>
                      <a:lnTo>
                        <a:pt x="315" y="41"/>
                      </a:lnTo>
                      <a:lnTo>
                        <a:pt x="320" y="33"/>
                      </a:lnTo>
                      <a:lnTo>
                        <a:pt x="326" y="25"/>
                      </a:lnTo>
                      <a:lnTo>
                        <a:pt x="334" y="18"/>
                      </a:lnTo>
                      <a:lnTo>
                        <a:pt x="342" y="12"/>
                      </a:lnTo>
                      <a:lnTo>
                        <a:pt x="351" y="7"/>
                      </a:lnTo>
                      <a:lnTo>
                        <a:pt x="361" y="4"/>
                      </a:lnTo>
                      <a:lnTo>
                        <a:pt x="371" y="2"/>
                      </a:lnTo>
                      <a:lnTo>
                        <a:pt x="382" y="0"/>
                      </a:lnTo>
                      <a:lnTo>
                        <a:pt x="393" y="2"/>
                      </a:lnTo>
                      <a:lnTo>
                        <a:pt x="404" y="4"/>
                      </a:lnTo>
                      <a:lnTo>
                        <a:pt x="413" y="7"/>
                      </a:lnTo>
                      <a:lnTo>
                        <a:pt x="422" y="12"/>
                      </a:lnTo>
                      <a:lnTo>
                        <a:pt x="430" y="18"/>
                      </a:lnTo>
                      <a:lnTo>
                        <a:pt x="438" y="25"/>
                      </a:lnTo>
                      <a:lnTo>
                        <a:pt x="444" y="33"/>
                      </a:lnTo>
                      <a:lnTo>
                        <a:pt x="450" y="41"/>
                      </a:lnTo>
                      <a:lnTo>
                        <a:pt x="458" y="36"/>
                      </a:lnTo>
                      <a:lnTo>
                        <a:pt x="467" y="32"/>
                      </a:lnTo>
                      <a:lnTo>
                        <a:pt x="477" y="28"/>
                      </a:lnTo>
                      <a:lnTo>
                        <a:pt x="487" y="26"/>
                      </a:lnTo>
                      <a:lnTo>
                        <a:pt x="497" y="25"/>
                      </a:lnTo>
                      <a:lnTo>
                        <a:pt x="508" y="25"/>
                      </a:lnTo>
                      <a:lnTo>
                        <a:pt x="519" y="27"/>
                      </a:lnTo>
                      <a:lnTo>
                        <a:pt x="528" y="31"/>
                      </a:lnTo>
                      <a:lnTo>
                        <a:pt x="538" y="35"/>
                      </a:lnTo>
                      <a:lnTo>
                        <a:pt x="546" y="41"/>
                      </a:lnTo>
                      <a:lnTo>
                        <a:pt x="554" y="48"/>
                      </a:lnTo>
                      <a:lnTo>
                        <a:pt x="560" y="56"/>
                      </a:lnTo>
                      <a:lnTo>
                        <a:pt x="567" y="65"/>
                      </a:lnTo>
                      <a:lnTo>
                        <a:pt x="571" y="75"/>
                      </a:lnTo>
                      <a:lnTo>
                        <a:pt x="573" y="84"/>
                      </a:lnTo>
                      <a:lnTo>
                        <a:pt x="575" y="94"/>
                      </a:lnTo>
                      <a:lnTo>
                        <a:pt x="586" y="92"/>
                      </a:lnTo>
                      <a:lnTo>
                        <a:pt x="598" y="91"/>
                      </a:lnTo>
                      <a:lnTo>
                        <a:pt x="605" y="92"/>
                      </a:lnTo>
                      <a:lnTo>
                        <a:pt x="613" y="93"/>
                      </a:lnTo>
                      <a:lnTo>
                        <a:pt x="621" y="94"/>
                      </a:lnTo>
                      <a:lnTo>
                        <a:pt x="627" y="97"/>
                      </a:lnTo>
                      <a:lnTo>
                        <a:pt x="634" y="99"/>
                      </a:lnTo>
                      <a:lnTo>
                        <a:pt x="641" y="104"/>
                      </a:lnTo>
                      <a:lnTo>
                        <a:pt x="646" y="108"/>
                      </a:lnTo>
                      <a:lnTo>
                        <a:pt x="653" y="113"/>
                      </a:lnTo>
                      <a:lnTo>
                        <a:pt x="659" y="121"/>
                      </a:lnTo>
                      <a:lnTo>
                        <a:pt x="665" y="129"/>
                      </a:lnTo>
                      <a:lnTo>
                        <a:pt x="670" y="139"/>
                      </a:lnTo>
                      <a:lnTo>
                        <a:pt x="672" y="150"/>
                      </a:lnTo>
                      <a:lnTo>
                        <a:pt x="674" y="159"/>
                      </a:lnTo>
                      <a:lnTo>
                        <a:pt x="674" y="170"/>
                      </a:lnTo>
                      <a:lnTo>
                        <a:pt x="674" y="180"/>
                      </a:lnTo>
                      <a:lnTo>
                        <a:pt x="671" y="191"/>
                      </a:lnTo>
                      <a:lnTo>
                        <a:pt x="682" y="192"/>
                      </a:lnTo>
                      <a:lnTo>
                        <a:pt x="691" y="195"/>
                      </a:lnTo>
                      <a:lnTo>
                        <a:pt x="701" y="199"/>
                      </a:lnTo>
                      <a:lnTo>
                        <a:pt x="710" y="205"/>
                      </a:lnTo>
                      <a:lnTo>
                        <a:pt x="717" y="212"/>
                      </a:lnTo>
                      <a:lnTo>
                        <a:pt x="725" y="220"/>
                      </a:lnTo>
                      <a:lnTo>
                        <a:pt x="730" y="228"/>
                      </a:lnTo>
                      <a:lnTo>
                        <a:pt x="735" y="238"/>
                      </a:lnTo>
                      <a:lnTo>
                        <a:pt x="739" y="247"/>
                      </a:lnTo>
                      <a:lnTo>
                        <a:pt x="741" y="258"/>
                      </a:lnTo>
                      <a:lnTo>
                        <a:pt x="741" y="268"/>
                      </a:lnTo>
                      <a:lnTo>
                        <a:pt x="740" y="279"/>
                      </a:lnTo>
                      <a:lnTo>
                        <a:pt x="738" y="288"/>
                      </a:lnTo>
                      <a:lnTo>
                        <a:pt x="734" y="298"/>
                      </a:lnTo>
                      <a:lnTo>
                        <a:pt x="729" y="307"/>
                      </a:lnTo>
                      <a:lnTo>
                        <a:pt x="724" y="315"/>
                      </a:lnTo>
                      <a:lnTo>
                        <a:pt x="732" y="320"/>
                      </a:lnTo>
                      <a:lnTo>
                        <a:pt x="740" y="327"/>
                      </a:lnTo>
                      <a:lnTo>
                        <a:pt x="747" y="334"/>
                      </a:lnTo>
                      <a:lnTo>
                        <a:pt x="753" y="343"/>
                      </a:lnTo>
                      <a:lnTo>
                        <a:pt x="758" y="353"/>
                      </a:lnTo>
                      <a:lnTo>
                        <a:pt x="761" y="362"/>
                      </a:lnTo>
                      <a:lnTo>
                        <a:pt x="763" y="372"/>
                      </a:lnTo>
                      <a:lnTo>
                        <a:pt x="764" y="383"/>
                      </a:lnTo>
                      <a:lnTo>
                        <a:pt x="763" y="393"/>
                      </a:lnTo>
                      <a:lnTo>
                        <a:pt x="761" y="404"/>
                      </a:lnTo>
                      <a:lnTo>
                        <a:pt x="758" y="414"/>
                      </a:lnTo>
                      <a:lnTo>
                        <a:pt x="753" y="422"/>
                      </a:lnTo>
                      <a:lnTo>
                        <a:pt x="747" y="431"/>
                      </a:lnTo>
                      <a:lnTo>
                        <a:pt x="740" y="439"/>
                      </a:lnTo>
                      <a:lnTo>
                        <a:pt x="732" y="446"/>
                      </a:lnTo>
                      <a:lnTo>
                        <a:pt x="724" y="451"/>
                      </a:lnTo>
                      <a:lnTo>
                        <a:pt x="729" y="460"/>
                      </a:lnTo>
                      <a:lnTo>
                        <a:pt x="734" y="469"/>
                      </a:lnTo>
                      <a:lnTo>
                        <a:pt x="738" y="478"/>
                      </a:lnTo>
                      <a:lnTo>
                        <a:pt x="740" y="488"/>
                      </a:lnTo>
                      <a:lnTo>
                        <a:pt x="741" y="499"/>
                      </a:lnTo>
                      <a:lnTo>
                        <a:pt x="741" y="508"/>
                      </a:lnTo>
                      <a:lnTo>
                        <a:pt x="739" y="519"/>
                      </a:lnTo>
                      <a:lnTo>
                        <a:pt x="735" y="529"/>
                      </a:lnTo>
                      <a:lnTo>
                        <a:pt x="730" y="538"/>
                      </a:lnTo>
                      <a:lnTo>
                        <a:pt x="725" y="547"/>
                      </a:lnTo>
                      <a:lnTo>
                        <a:pt x="717" y="556"/>
                      </a:lnTo>
                      <a:lnTo>
                        <a:pt x="710" y="562"/>
                      </a:lnTo>
                      <a:lnTo>
                        <a:pt x="701" y="567"/>
                      </a:lnTo>
                      <a:lnTo>
                        <a:pt x="691" y="572"/>
                      </a:lnTo>
                      <a:lnTo>
                        <a:pt x="682" y="575"/>
                      </a:lnTo>
                      <a:lnTo>
                        <a:pt x="671" y="576"/>
                      </a:lnTo>
                      <a:lnTo>
                        <a:pt x="674" y="587"/>
                      </a:lnTo>
                      <a:lnTo>
                        <a:pt x="674" y="596"/>
                      </a:lnTo>
                      <a:lnTo>
                        <a:pt x="674" y="607"/>
                      </a:lnTo>
                      <a:lnTo>
                        <a:pt x="672" y="617"/>
                      </a:lnTo>
                      <a:lnTo>
                        <a:pt x="670" y="626"/>
                      </a:lnTo>
                      <a:lnTo>
                        <a:pt x="665" y="636"/>
                      </a:lnTo>
                      <a:lnTo>
                        <a:pt x="659" y="646"/>
                      </a:lnTo>
                      <a:lnTo>
                        <a:pt x="653" y="654"/>
                      </a:lnTo>
                      <a:lnTo>
                        <a:pt x="646" y="659"/>
                      </a:lnTo>
                      <a:lnTo>
                        <a:pt x="641" y="663"/>
                      </a:lnTo>
                      <a:lnTo>
                        <a:pt x="634" y="667"/>
                      </a:lnTo>
                      <a:lnTo>
                        <a:pt x="627" y="671"/>
                      </a:lnTo>
                      <a:lnTo>
                        <a:pt x="621" y="673"/>
                      </a:lnTo>
                      <a:lnTo>
                        <a:pt x="613" y="674"/>
                      </a:lnTo>
                      <a:lnTo>
                        <a:pt x="605" y="675"/>
                      </a:lnTo>
                      <a:lnTo>
                        <a:pt x="598" y="676"/>
                      </a:lnTo>
                      <a:lnTo>
                        <a:pt x="586" y="675"/>
                      </a:lnTo>
                      <a:lnTo>
                        <a:pt x="575" y="673"/>
                      </a:lnTo>
                      <a:lnTo>
                        <a:pt x="573" y="683"/>
                      </a:lnTo>
                      <a:lnTo>
                        <a:pt x="571" y="693"/>
                      </a:lnTo>
                      <a:lnTo>
                        <a:pt x="567" y="702"/>
                      </a:lnTo>
                      <a:lnTo>
                        <a:pt x="560" y="710"/>
                      </a:lnTo>
                      <a:lnTo>
                        <a:pt x="554" y="719"/>
                      </a:lnTo>
                      <a:lnTo>
                        <a:pt x="546" y="725"/>
                      </a:lnTo>
                      <a:lnTo>
                        <a:pt x="538" y="732"/>
                      </a:lnTo>
                      <a:lnTo>
                        <a:pt x="528" y="737"/>
                      </a:lnTo>
                      <a:lnTo>
                        <a:pt x="519" y="740"/>
                      </a:lnTo>
                      <a:lnTo>
                        <a:pt x="508" y="741"/>
                      </a:lnTo>
                      <a:lnTo>
                        <a:pt x="497" y="741"/>
                      </a:lnTo>
                      <a:lnTo>
                        <a:pt x="487" y="741"/>
                      </a:lnTo>
                      <a:lnTo>
                        <a:pt x="477" y="738"/>
                      </a:lnTo>
                      <a:lnTo>
                        <a:pt x="467" y="735"/>
                      </a:lnTo>
                      <a:lnTo>
                        <a:pt x="458" y="731"/>
                      </a:lnTo>
                      <a:lnTo>
                        <a:pt x="450" y="724"/>
                      </a:lnTo>
                      <a:lnTo>
                        <a:pt x="444" y="733"/>
                      </a:lnTo>
                      <a:lnTo>
                        <a:pt x="438" y="741"/>
                      </a:lnTo>
                      <a:lnTo>
                        <a:pt x="430" y="748"/>
                      </a:lnTo>
                      <a:lnTo>
                        <a:pt x="422" y="754"/>
                      </a:lnTo>
                      <a:lnTo>
                        <a:pt x="413" y="759"/>
                      </a:lnTo>
                      <a:lnTo>
                        <a:pt x="404" y="762"/>
                      </a:lnTo>
                      <a:lnTo>
                        <a:pt x="393" y="764"/>
                      </a:lnTo>
                      <a:lnTo>
                        <a:pt x="382" y="7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grpSp>
        </p:grpSp>
        <p:sp>
          <p:nvSpPr>
            <p:cNvPr id="57" name="文本框 56"/>
            <p:cNvSpPr txBox="1"/>
            <p:nvPr/>
          </p:nvSpPr>
          <p:spPr>
            <a:xfrm>
              <a:off x="8885332" y="2874473"/>
              <a:ext cx="2107792" cy="460375"/>
            </a:xfrm>
            <a:prstGeom prst="rect">
              <a:avLst/>
            </a:prstGeom>
            <a:noFill/>
          </p:spPr>
          <p:txBody>
            <a:bodyPr wrap="square" rtlCol="0">
              <a:spAutoFit/>
            </a:bodyPr>
            <a:lstStyle/>
            <a:p>
              <a:pPr algn="ctr"/>
              <a:r>
                <a:rPr lang="en-US" altLang="zh-CN" sz="2400" dirty="0">
                  <a:solidFill>
                    <a:schemeClr val="bg1"/>
                  </a:solidFill>
                  <a:cs typeface="+mn-ea"/>
                  <a:sym typeface="+mn-lt"/>
                </a:rPr>
                <a:t>“</a:t>
              </a:r>
              <a:r>
                <a:rPr lang="zh-CN" altLang="en-US" sz="2400" dirty="0">
                  <a:solidFill>
                    <a:schemeClr val="bg1"/>
                  </a:solidFill>
                  <a:cs typeface="+mn-ea"/>
                  <a:sym typeface="+mn-lt"/>
                </a:rPr>
                <a:t>重玩！</a:t>
              </a:r>
              <a:r>
                <a:rPr lang="en-US" altLang="zh-CN" sz="2400" dirty="0">
                  <a:solidFill>
                    <a:schemeClr val="bg1"/>
                  </a:solidFill>
                  <a:cs typeface="+mn-ea"/>
                  <a:sym typeface="+mn-lt"/>
                </a:rPr>
                <a:t>”</a:t>
              </a:r>
            </a:p>
          </p:txBody>
        </p:sp>
      </p:grpSp>
      <p:sp>
        <p:nvSpPr>
          <p:cNvPr id="2" name="箭头: 五边形 1"/>
          <p:cNvSpPr/>
          <p:nvPr/>
        </p:nvSpPr>
        <p:spPr>
          <a:xfrm>
            <a:off x="0" y="411981"/>
            <a:ext cx="663192" cy="609577"/>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V 形 3"/>
          <p:cNvSpPr/>
          <p:nvPr/>
        </p:nvSpPr>
        <p:spPr>
          <a:xfrm>
            <a:off x="452358" y="411981"/>
            <a:ext cx="547473" cy="609577"/>
          </a:xfrm>
          <a:prstGeom prst="chevron">
            <a:avLst>
              <a:gd name="adj" fmla="val 5565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文本框 62"/>
          <p:cNvSpPr txBox="1"/>
          <p:nvPr/>
        </p:nvSpPr>
        <p:spPr>
          <a:xfrm>
            <a:off x="1078590" y="388128"/>
            <a:ext cx="6568205" cy="645160"/>
          </a:xfrm>
          <a:prstGeom prst="rect">
            <a:avLst/>
          </a:prstGeom>
          <a:noFill/>
        </p:spPr>
        <p:txBody>
          <a:bodyPr wrap="square">
            <a:spAutoFit/>
          </a:bodyPr>
          <a:lstStyle/>
          <a:p>
            <a:r>
              <a:rPr lang="zh-CN" altLang="en-US" sz="3600" b="1" dirty="0">
                <a:solidFill>
                  <a:schemeClr val="tx1">
                    <a:lumMod val="85000"/>
                    <a:lumOff val="15000"/>
                  </a:schemeClr>
                </a:solidFill>
                <a:cs typeface="+mn-ea"/>
                <a:sym typeface="+mn-lt"/>
              </a:rPr>
              <a:t>项目简介</a:t>
            </a:r>
            <a:endParaRPr lang="zh-CN" altLang="en-US" sz="3600" dirty="0">
              <a:solidFill>
                <a:schemeClr val="tx1">
                  <a:lumMod val="75000"/>
                  <a:lumOff val="25000"/>
                </a:schemeClr>
              </a:solidFill>
              <a:cs typeface="+mn-ea"/>
              <a:sym typeface="+mn-lt"/>
            </a:endParaRPr>
          </a:p>
        </p:txBody>
      </p:sp>
      <p:sp>
        <p:nvSpPr>
          <p:cNvPr id="3" name="文本框 2"/>
          <p:cNvSpPr txBox="1"/>
          <p:nvPr/>
        </p:nvSpPr>
        <p:spPr>
          <a:xfrm>
            <a:off x="3848600" y="3681557"/>
            <a:ext cx="1929765" cy="706755"/>
          </a:xfrm>
          <a:prstGeom prst="rect">
            <a:avLst/>
          </a:prstGeom>
          <a:noFill/>
        </p:spPr>
        <p:txBody>
          <a:bodyPr wrap="square" rtlCol="0">
            <a:spAutoFit/>
          </a:bodyPr>
          <a:lstStyle/>
          <a:p>
            <a:pPr algn="ctr" fontAlgn="auto">
              <a:lnSpc>
                <a:spcPct val="125000"/>
              </a:lnSpc>
            </a:pPr>
            <a:r>
              <a:rPr lang="zh-CN" altLang="en-US" sz="1600" dirty="0">
                <a:solidFill>
                  <a:schemeClr val="tx1">
                    <a:lumMod val="50000"/>
                    <a:lumOff val="50000"/>
                  </a:schemeClr>
                </a:solidFill>
                <a:cs typeface="+mn-ea"/>
                <a:sym typeface="+mn-lt"/>
              </a:rPr>
              <a:t>接到方块后，玩家分数加</a:t>
            </a:r>
            <a:r>
              <a:rPr lang="en-US" altLang="zh-CN" sz="1600" dirty="0">
                <a:solidFill>
                  <a:schemeClr val="tx1">
                    <a:lumMod val="50000"/>
                    <a:lumOff val="50000"/>
                  </a:schemeClr>
                </a:solidFill>
                <a:cs typeface="+mn-ea"/>
                <a:sym typeface="+mn-lt"/>
              </a:rPr>
              <a:t>1</a:t>
            </a:r>
          </a:p>
        </p:txBody>
      </p:sp>
      <p:sp>
        <p:nvSpPr>
          <p:cNvPr id="5" name="文本框 4"/>
          <p:cNvSpPr txBox="1"/>
          <p:nvPr/>
        </p:nvSpPr>
        <p:spPr>
          <a:xfrm>
            <a:off x="6415905" y="3670762"/>
            <a:ext cx="1929765" cy="1014730"/>
          </a:xfrm>
          <a:prstGeom prst="rect">
            <a:avLst/>
          </a:prstGeom>
          <a:noFill/>
        </p:spPr>
        <p:txBody>
          <a:bodyPr wrap="square" rtlCol="0">
            <a:spAutoFit/>
          </a:bodyPr>
          <a:lstStyle/>
          <a:p>
            <a:pPr algn="ctr" fontAlgn="auto">
              <a:lnSpc>
                <a:spcPct val="125000"/>
              </a:lnSpc>
            </a:pPr>
            <a:r>
              <a:rPr lang="zh-CN" altLang="en-US" sz="1600" dirty="0">
                <a:solidFill>
                  <a:schemeClr val="tx1">
                    <a:lumMod val="50000"/>
                    <a:lumOff val="50000"/>
                  </a:schemeClr>
                </a:solidFill>
                <a:cs typeface="+mn-ea"/>
                <a:sym typeface="+mn-lt"/>
              </a:rPr>
              <a:t>如果未接到方块，玩家的生命值减</a:t>
            </a:r>
            <a:r>
              <a:rPr lang="en-US" altLang="zh-CN" sz="1600" dirty="0">
                <a:solidFill>
                  <a:schemeClr val="tx1">
                    <a:lumMod val="50000"/>
                    <a:lumOff val="50000"/>
                  </a:schemeClr>
                </a:solidFill>
                <a:cs typeface="+mn-ea"/>
                <a:sym typeface="+mn-lt"/>
              </a:rPr>
              <a:t>1</a:t>
            </a:r>
            <a:r>
              <a:rPr lang="zh-CN" altLang="en-US" sz="1600" dirty="0">
                <a:solidFill>
                  <a:schemeClr val="tx1">
                    <a:lumMod val="50000"/>
                    <a:lumOff val="50000"/>
                  </a:schemeClr>
                </a:solidFill>
                <a:cs typeface="+mn-ea"/>
                <a:sym typeface="+mn-lt"/>
              </a:rPr>
              <a:t>（生命值初始为</a:t>
            </a:r>
            <a:r>
              <a:rPr lang="en-US" altLang="zh-CN" sz="1600" dirty="0">
                <a:solidFill>
                  <a:schemeClr val="tx1">
                    <a:lumMod val="50000"/>
                    <a:lumOff val="50000"/>
                  </a:schemeClr>
                </a:solidFill>
                <a:cs typeface="+mn-ea"/>
                <a:sym typeface="+mn-lt"/>
              </a:rPr>
              <a:t>3</a:t>
            </a:r>
            <a:r>
              <a:rPr lang="zh-CN" altLang="en-US" sz="1600" dirty="0">
                <a:solidFill>
                  <a:schemeClr val="tx1">
                    <a:lumMod val="50000"/>
                    <a:lumOff val="50000"/>
                  </a:schemeClr>
                </a:solidFill>
                <a:cs typeface="+mn-ea"/>
                <a:sym typeface="+mn-lt"/>
              </a:rPr>
              <a:t>）</a:t>
            </a:r>
          </a:p>
        </p:txBody>
      </p:sp>
      <p:sp>
        <p:nvSpPr>
          <p:cNvPr id="6" name="文本框 5"/>
          <p:cNvSpPr txBox="1"/>
          <p:nvPr/>
        </p:nvSpPr>
        <p:spPr>
          <a:xfrm>
            <a:off x="8983210" y="3776807"/>
            <a:ext cx="1929765" cy="706755"/>
          </a:xfrm>
          <a:prstGeom prst="rect">
            <a:avLst/>
          </a:prstGeom>
          <a:noFill/>
        </p:spPr>
        <p:txBody>
          <a:bodyPr wrap="square" rtlCol="0">
            <a:spAutoFit/>
          </a:bodyPr>
          <a:lstStyle/>
          <a:p>
            <a:pPr algn="ctr" fontAlgn="auto">
              <a:lnSpc>
                <a:spcPct val="125000"/>
              </a:lnSpc>
            </a:pPr>
            <a:r>
              <a:rPr lang="zh-CN" altLang="en-US" sz="1600" dirty="0">
                <a:solidFill>
                  <a:schemeClr val="tx1">
                    <a:lumMod val="50000"/>
                    <a:lumOff val="50000"/>
                  </a:schemeClr>
                </a:solidFill>
                <a:cs typeface="+mn-ea"/>
                <a:sym typeface="+mn-lt"/>
              </a:rPr>
              <a:t>玩家可以通过按键重新开始游戏</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750" fill="hold"/>
                                        <p:tgtEl>
                                          <p:spTgt spid="59"/>
                                        </p:tgtEl>
                                        <p:attrNameLst>
                                          <p:attrName>ppt_x</p:attrName>
                                        </p:attrNameLst>
                                      </p:cBhvr>
                                      <p:tavLst>
                                        <p:tav tm="0">
                                          <p:val>
                                            <p:strVal val="#ppt_x"/>
                                          </p:val>
                                        </p:tav>
                                        <p:tav tm="100000">
                                          <p:val>
                                            <p:strVal val="#ppt_x"/>
                                          </p:val>
                                        </p:tav>
                                      </p:tavLst>
                                    </p:anim>
                                    <p:anim calcmode="lin" valueType="num">
                                      <p:cBhvr additive="base">
                                        <p:cTn id="8" dur="750" fill="hold"/>
                                        <p:tgtEl>
                                          <p:spTgt spid="5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750" fill="hold"/>
                                        <p:tgtEl>
                                          <p:spTgt spid="60"/>
                                        </p:tgtEl>
                                        <p:attrNameLst>
                                          <p:attrName>ppt_x</p:attrName>
                                        </p:attrNameLst>
                                      </p:cBhvr>
                                      <p:tavLst>
                                        <p:tav tm="0">
                                          <p:val>
                                            <p:strVal val="#ppt_x"/>
                                          </p:val>
                                        </p:tav>
                                        <p:tav tm="100000">
                                          <p:val>
                                            <p:strVal val="#ppt_x"/>
                                          </p:val>
                                        </p:tav>
                                      </p:tavLst>
                                    </p:anim>
                                    <p:anim calcmode="lin" valueType="num">
                                      <p:cBhvr additive="base">
                                        <p:cTn id="12" dur="750" fill="hold"/>
                                        <p:tgtEl>
                                          <p:spTgt spid="60"/>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750" fill="hold"/>
                                        <p:tgtEl>
                                          <p:spTgt spid="61"/>
                                        </p:tgtEl>
                                        <p:attrNameLst>
                                          <p:attrName>ppt_x</p:attrName>
                                        </p:attrNameLst>
                                      </p:cBhvr>
                                      <p:tavLst>
                                        <p:tav tm="0">
                                          <p:val>
                                            <p:strVal val="#ppt_x"/>
                                          </p:val>
                                        </p:tav>
                                        <p:tav tm="100000">
                                          <p:val>
                                            <p:strVal val="#ppt_x"/>
                                          </p:val>
                                        </p:tav>
                                      </p:tavLst>
                                    </p:anim>
                                    <p:anim calcmode="lin" valueType="num">
                                      <p:cBhvr additive="base">
                                        <p:cTn id="16" dur="750" fill="hold"/>
                                        <p:tgtEl>
                                          <p:spTgt spid="61"/>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ppt_x"/>
                                          </p:val>
                                        </p:tav>
                                        <p:tav tm="100000">
                                          <p:val>
                                            <p:strVal val="#ppt_x"/>
                                          </p:val>
                                        </p:tav>
                                      </p:tavLst>
                                    </p:anim>
                                    <p:anim calcmode="lin" valueType="num">
                                      <p:cBhvr additive="base">
                                        <p:cTn id="20" dur="75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5278628" y="1297987"/>
            <a:ext cx="2107792" cy="460375"/>
          </a:xfrm>
          <a:prstGeom prst="rect">
            <a:avLst/>
          </a:prstGeom>
          <a:noFill/>
        </p:spPr>
        <p:txBody>
          <a:bodyPr wrap="square" rtlCol="0">
            <a:spAutoFit/>
          </a:bodyPr>
          <a:lstStyle/>
          <a:p>
            <a:r>
              <a:rPr lang="zh-CN" altLang="en-US" sz="2400" dirty="0">
                <a:solidFill>
                  <a:schemeClr val="tx1">
                    <a:lumMod val="75000"/>
                    <a:lumOff val="25000"/>
                  </a:schemeClr>
                </a:solidFill>
                <a:cs typeface="+mn-ea"/>
                <a:sym typeface="+mn-lt"/>
              </a:rPr>
              <a:t>玩家操作：</a:t>
            </a:r>
          </a:p>
        </p:txBody>
      </p:sp>
      <p:sp>
        <p:nvSpPr>
          <p:cNvPr id="71" name="文本框 70"/>
          <p:cNvSpPr txBox="1"/>
          <p:nvPr/>
        </p:nvSpPr>
        <p:spPr>
          <a:xfrm>
            <a:off x="7646670" y="1402715"/>
            <a:ext cx="3801110" cy="1245235"/>
          </a:xfrm>
          <a:prstGeom prst="rect">
            <a:avLst/>
          </a:prstGeom>
          <a:noFill/>
        </p:spPr>
        <p:txBody>
          <a:bodyPr wrap="square" rtlCol="0">
            <a:spAutoFit/>
          </a:bodyPr>
          <a:lstStyle/>
          <a:p>
            <a:pPr fontAlgn="auto">
              <a:lnSpc>
                <a:spcPct val="125000"/>
              </a:lnSpc>
            </a:pPr>
            <a:r>
              <a:rPr lang="zh-CN" altLang="en-US" sz="2000" dirty="0">
                <a:solidFill>
                  <a:schemeClr val="tx1">
                    <a:lumMod val="75000"/>
                    <a:lumOff val="25000"/>
                  </a:schemeClr>
                </a:solidFill>
                <a:cs typeface="+mn-ea"/>
                <a:sym typeface="+mn-lt"/>
              </a:rPr>
              <a:t>左移：</a:t>
            </a:r>
            <a:r>
              <a:rPr lang="en-US" altLang="zh-CN" sz="2000">
                <a:sym typeface="+mn-ea"/>
              </a:rPr>
              <a:t>T</a:t>
            </a:r>
            <a:r>
              <a:rPr lang="zh-CN" altLang="en-US" sz="2000">
                <a:sym typeface="+mn-ea"/>
              </a:rPr>
              <a:t>型篮子向左移动一格，移到最左边后无法继续左移</a:t>
            </a:r>
            <a:endParaRPr lang="zh-CN" altLang="en-US" sz="2000"/>
          </a:p>
          <a:p>
            <a:pPr fontAlgn="auto">
              <a:lnSpc>
                <a:spcPct val="125000"/>
              </a:lnSpc>
            </a:pPr>
            <a:endParaRPr lang="zh-CN" altLang="en-US" sz="2000" dirty="0">
              <a:solidFill>
                <a:schemeClr val="tx1">
                  <a:lumMod val="75000"/>
                  <a:lumOff val="25000"/>
                </a:schemeClr>
              </a:solidFill>
              <a:cs typeface="+mn-ea"/>
              <a:sym typeface="+mn-lt"/>
            </a:endParaRPr>
          </a:p>
        </p:txBody>
      </p:sp>
      <p:sp>
        <p:nvSpPr>
          <p:cNvPr id="73" name="文本框 72"/>
          <p:cNvSpPr txBox="1"/>
          <p:nvPr/>
        </p:nvSpPr>
        <p:spPr>
          <a:xfrm>
            <a:off x="7646670" y="2869565"/>
            <a:ext cx="3415665" cy="1040130"/>
          </a:xfrm>
          <a:prstGeom prst="rect">
            <a:avLst/>
          </a:prstGeom>
          <a:noFill/>
        </p:spPr>
        <p:txBody>
          <a:bodyPr wrap="square" rtlCol="0">
            <a:spAutoFit/>
          </a:bodyPr>
          <a:lstStyle/>
          <a:p>
            <a:pPr fontAlgn="auto">
              <a:lnSpc>
                <a:spcPct val="125000"/>
              </a:lnSpc>
            </a:pPr>
            <a:r>
              <a:rPr lang="zh-CN" altLang="en-US" dirty="0">
                <a:solidFill>
                  <a:schemeClr val="tx1">
                    <a:lumMod val="75000"/>
                    <a:lumOff val="25000"/>
                  </a:schemeClr>
                </a:solidFill>
                <a:cs typeface="+mn-ea"/>
                <a:sym typeface="+mn-lt"/>
              </a:rPr>
              <a:t>右移：</a:t>
            </a:r>
            <a:r>
              <a:rPr lang="en-US" altLang="zh-CN">
                <a:sym typeface="+mn-ea"/>
              </a:rPr>
              <a:t>T</a:t>
            </a:r>
            <a:r>
              <a:rPr lang="zh-CN" altLang="en-US">
                <a:sym typeface="+mn-ea"/>
              </a:rPr>
              <a:t>型篮子向右移动一格，移到最右边后无法继续左移</a:t>
            </a:r>
            <a:endParaRPr lang="zh-CN" altLang="en-US"/>
          </a:p>
          <a:p>
            <a:pPr>
              <a:lnSpc>
                <a:spcPts val="2000"/>
              </a:lnSpc>
            </a:pPr>
            <a:endParaRPr lang="zh-CN" altLang="en-US" dirty="0">
              <a:solidFill>
                <a:schemeClr val="tx1">
                  <a:lumMod val="75000"/>
                  <a:lumOff val="25000"/>
                </a:schemeClr>
              </a:solidFill>
              <a:cs typeface="+mn-ea"/>
              <a:sym typeface="+mn-lt"/>
            </a:endParaRPr>
          </a:p>
        </p:txBody>
      </p:sp>
      <p:sp>
        <p:nvSpPr>
          <p:cNvPr id="79" name="文本框 78"/>
          <p:cNvSpPr txBox="1"/>
          <p:nvPr/>
        </p:nvSpPr>
        <p:spPr>
          <a:xfrm>
            <a:off x="7710120" y="4637610"/>
            <a:ext cx="2483612" cy="347345"/>
          </a:xfrm>
          <a:prstGeom prst="rect">
            <a:avLst/>
          </a:prstGeom>
          <a:noFill/>
        </p:spPr>
        <p:txBody>
          <a:bodyPr wrap="square" rtlCol="0">
            <a:spAutoFit/>
          </a:bodyPr>
          <a:lstStyle/>
          <a:p>
            <a:pPr algn="r">
              <a:lnSpc>
                <a:spcPts val="2000"/>
              </a:lnSpc>
            </a:pPr>
            <a:r>
              <a:rPr lang="zh-CN" altLang="en-US" sz="2000" dirty="0">
                <a:solidFill>
                  <a:schemeClr val="tx1">
                    <a:lumMod val="75000"/>
                    <a:lumOff val="25000"/>
                  </a:schemeClr>
                </a:solidFill>
                <a:cs typeface="+mn-ea"/>
                <a:sym typeface="+mn-lt"/>
              </a:rPr>
              <a:t>重新开始：重玩游戏</a:t>
            </a:r>
          </a:p>
        </p:txBody>
      </p:sp>
      <p:sp>
        <p:nvSpPr>
          <p:cNvPr id="6" name="箭头: 圆角右 5"/>
          <p:cNvSpPr/>
          <p:nvPr/>
        </p:nvSpPr>
        <p:spPr>
          <a:xfrm rot="2700000">
            <a:off x="5688470" y="2194855"/>
            <a:ext cx="867453" cy="925933"/>
          </a:xfrm>
          <a:prstGeom prst="bentArrow">
            <a:avLst>
              <a:gd name="adj1" fmla="val 10079"/>
              <a:gd name="adj2" fmla="val 12877"/>
              <a:gd name="adj3" fmla="val 25000"/>
              <a:gd name="adj4" fmla="val 437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椭圆 6"/>
          <p:cNvSpPr/>
          <p:nvPr/>
        </p:nvSpPr>
        <p:spPr>
          <a:xfrm>
            <a:off x="4831779" y="2648209"/>
            <a:ext cx="647141" cy="64714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p:cNvSpPr/>
          <p:nvPr/>
        </p:nvSpPr>
        <p:spPr>
          <a:xfrm>
            <a:off x="6689449" y="2648208"/>
            <a:ext cx="647141" cy="6471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箭头: 圆角右 80"/>
          <p:cNvSpPr/>
          <p:nvPr/>
        </p:nvSpPr>
        <p:spPr>
          <a:xfrm rot="8042806">
            <a:off x="6935538" y="3559048"/>
            <a:ext cx="867453" cy="925933"/>
          </a:xfrm>
          <a:prstGeom prst="bentArrow">
            <a:avLst>
              <a:gd name="adj1" fmla="val 10079"/>
              <a:gd name="adj2" fmla="val 12877"/>
              <a:gd name="adj3" fmla="val 25000"/>
              <a:gd name="adj4" fmla="val 437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2" name="椭圆 81"/>
          <p:cNvSpPr/>
          <p:nvPr/>
        </p:nvSpPr>
        <p:spPr>
          <a:xfrm>
            <a:off x="6689448" y="4461987"/>
            <a:ext cx="647141" cy="64714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3" name="椭圆 82"/>
          <p:cNvSpPr/>
          <p:nvPr/>
        </p:nvSpPr>
        <p:spPr>
          <a:xfrm>
            <a:off x="4829702" y="4461987"/>
            <a:ext cx="647141" cy="6471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箭头: 圆角右 83"/>
          <p:cNvSpPr/>
          <p:nvPr/>
        </p:nvSpPr>
        <p:spPr>
          <a:xfrm rot="13485022">
            <a:off x="5604437" y="4655690"/>
            <a:ext cx="867453" cy="925933"/>
          </a:xfrm>
          <a:prstGeom prst="bentArrow">
            <a:avLst>
              <a:gd name="adj1" fmla="val 10079"/>
              <a:gd name="adj2" fmla="val 12877"/>
              <a:gd name="adj3" fmla="val 25000"/>
              <a:gd name="adj4" fmla="val 437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5" name="箭头: 圆角右 84"/>
          <p:cNvSpPr/>
          <p:nvPr/>
        </p:nvSpPr>
        <p:spPr>
          <a:xfrm rot="18810951">
            <a:off x="4341465" y="3462222"/>
            <a:ext cx="867453" cy="925933"/>
          </a:xfrm>
          <a:prstGeom prst="bentArrow">
            <a:avLst>
              <a:gd name="adj1" fmla="val 10079"/>
              <a:gd name="adj2" fmla="val 12877"/>
              <a:gd name="adj3" fmla="val 25000"/>
              <a:gd name="adj4" fmla="val 437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92" name="Group 49"/>
          <p:cNvGrpSpPr/>
          <p:nvPr/>
        </p:nvGrpSpPr>
        <p:grpSpPr>
          <a:xfrm>
            <a:off x="5029224" y="4626548"/>
            <a:ext cx="286475" cy="318305"/>
            <a:chOff x="8747125" y="1924050"/>
            <a:chExt cx="257176" cy="285750"/>
          </a:xfrm>
          <a:solidFill>
            <a:schemeClr val="bg1"/>
          </a:solidFill>
        </p:grpSpPr>
        <p:sp>
          <p:nvSpPr>
            <p:cNvPr id="93" name="Freeform 413"/>
            <p:cNvSpPr>
              <a:spLocks noEditPoints="1"/>
            </p:cNvSpPr>
            <p:nvPr/>
          </p:nvSpPr>
          <p:spPr bwMode="auto">
            <a:xfrm>
              <a:off x="8747125" y="1924050"/>
              <a:ext cx="55563" cy="285750"/>
            </a:xfrm>
            <a:custGeom>
              <a:avLst/>
              <a:gdLst>
                <a:gd name="T0" fmla="*/ 78 w 179"/>
                <a:gd name="T1" fmla="*/ 869 h 899"/>
                <a:gd name="T2" fmla="*/ 61 w 179"/>
                <a:gd name="T3" fmla="*/ 862 h 899"/>
                <a:gd name="T4" fmla="*/ 47 w 179"/>
                <a:gd name="T5" fmla="*/ 852 h 899"/>
                <a:gd name="T6" fmla="*/ 37 w 179"/>
                <a:gd name="T7" fmla="*/ 839 h 899"/>
                <a:gd name="T8" fmla="*/ 31 w 179"/>
                <a:gd name="T9" fmla="*/ 822 h 899"/>
                <a:gd name="T10" fmla="*/ 30 w 179"/>
                <a:gd name="T11" fmla="*/ 720 h 899"/>
                <a:gd name="T12" fmla="*/ 150 w 179"/>
                <a:gd name="T13" fmla="*/ 816 h 899"/>
                <a:gd name="T14" fmla="*/ 145 w 179"/>
                <a:gd name="T15" fmla="*/ 833 h 899"/>
                <a:gd name="T16" fmla="*/ 136 w 179"/>
                <a:gd name="T17" fmla="*/ 848 h 899"/>
                <a:gd name="T18" fmla="*/ 124 w 179"/>
                <a:gd name="T19" fmla="*/ 859 h 899"/>
                <a:gd name="T20" fmla="*/ 108 w 179"/>
                <a:gd name="T21" fmla="*/ 867 h 899"/>
                <a:gd name="T22" fmla="*/ 90 w 179"/>
                <a:gd name="T23" fmla="*/ 870 h 899"/>
                <a:gd name="T24" fmla="*/ 150 w 179"/>
                <a:gd name="T25" fmla="*/ 690 h 899"/>
                <a:gd name="T26" fmla="*/ 90 w 179"/>
                <a:gd name="T27" fmla="*/ 300 h 899"/>
                <a:gd name="T28" fmla="*/ 114 w 179"/>
                <a:gd name="T29" fmla="*/ 296 h 899"/>
                <a:gd name="T30" fmla="*/ 137 w 179"/>
                <a:gd name="T31" fmla="*/ 286 h 899"/>
                <a:gd name="T32" fmla="*/ 150 w 179"/>
                <a:gd name="T33" fmla="*/ 599 h 899"/>
                <a:gd name="T34" fmla="*/ 36 w 179"/>
                <a:gd name="T35" fmla="*/ 282 h 899"/>
                <a:gd name="T36" fmla="*/ 58 w 179"/>
                <a:gd name="T37" fmla="*/ 294 h 899"/>
                <a:gd name="T38" fmla="*/ 81 w 179"/>
                <a:gd name="T39" fmla="*/ 299 h 899"/>
                <a:gd name="T40" fmla="*/ 161 w 179"/>
                <a:gd name="T41" fmla="*/ 0 h 899"/>
                <a:gd name="T42" fmla="*/ 154 w 179"/>
                <a:gd name="T43" fmla="*/ 4 h 899"/>
                <a:gd name="T44" fmla="*/ 151 w 179"/>
                <a:gd name="T45" fmla="*/ 12 h 899"/>
                <a:gd name="T46" fmla="*/ 150 w 179"/>
                <a:gd name="T47" fmla="*/ 216 h 899"/>
                <a:gd name="T48" fmla="*/ 145 w 179"/>
                <a:gd name="T49" fmla="*/ 233 h 899"/>
                <a:gd name="T50" fmla="*/ 136 w 179"/>
                <a:gd name="T51" fmla="*/ 248 h 899"/>
                <a:gd name="T52" fmla="*/ 124 w 179"/>
                <a:gd name="T53" fmla="*/ 260 h 899"/>
                <a:gd name="T54" fmla="*/ 108 w 179"/>
                <a:gd name="T55" fmla="*/ 267 h 899"/>
                <a:gd name="T56" fmla="*/ 90 w 179"/>
                <a:gd name="T57" fmla="*/ 270 h 899"/>
                <a:gd name="T58" fmla="*/ 72 w 179"/>
                <a:gd name="T59" fmla="*/ 267 h 899"/>
                <a:gd name="T60" fmla="*/ 57 w 179"/>
                <a:gd name="T61" fmla="*/ 260 h 899"/>
                <a:gd name="T62" fmla="*/ 44 w 179"/>
                <a:gd name="T63" fmla="*/ 248 h 899"/>
                <a:gd name="T64" fmla="*/ 34 w 179"/>
                <a:gd name="T65" fmla="*/ 233 h 899"/>
                <a:gd name="T66" fmla="*/ 30 w 179"/>
                <a:gd name="T67" fmla="*/ 216 h 899"/>
                <a:gd name="T68" fmla="*/ 30 w 179"/>
                <a:gd name="T69" fmla="*/ 12 h 899"/>
                <a:gd name="T70" fmla="*/ 26 w 179"/>
                <a:gd name="T71" fmla="*/ 4 h 899"/>
                <a:gd name="T72" fmla="*/ 18 w 179"/>
                <a:gd name="T73" fmla="*/ 0 h 899"/>
                <a:gd name="T74" fmla="*/ 9 w 179"/>
                <a:gd name="T75" fmla="*/ 1 h 899"/>
                <a:gd name="T76" fmla="*/ 2 w 179"/>
                <a:gd name="T77" fmla="*/ 6 h 899"/>
                <a:gd name="T78" fmla="*/ 0 w 179"/>
                <a:gd name="T79" fmla="*/ 15 h 899"/>
                <a:gd name="T80" fmla="*/ 2 w 179"/>
                <a:gd name="T81" fmla="*/ 828 h 899"/>
                <a:gd name="T82" fmla="*/ 11 w 179"/>
                <a:gd name="T83" fmla="*/ 852 h 899"/>
                <a:gd name="T84" fmla="*/ 27 w 179"/>
                <a:gd name="T85" fmla="*/ 873 h 899"/>
                <a:gd name="T86" fmla="*/ 47 w 179"/>
                <a:gd name="T87" fmla="*/ 889 h 899"/>
                <a:gd name="T88" fmla="*/ 72 w 179"/>
                <a:gd name="T89" fmla="*/ 897 h 899"/>
                <a:gd name="T90" fmla="*/ 99 w 179"/>
                <a:gd name="T91" fmla="*/ 899 h 899"/>
                <a:gd name="T92" fmla="*/ 125 w 179"/>
                <a:gd name="T93" fmla="*/ 893 h 899"/>
                <a:gd name="T94" fmla="*/ 147 w 179"/>
                <a:gd name="T95" fmla="*/ 879 h 899"/>
                <a:gd name="T96" fmla="*/ 165 w 179"/>
                <a:gd name="T97" fmla="*/ 860 h 899"/>
                <a:gd name="T98" fmla="*/ 176 w 179"/>
                <a:gd name="T99" fmla="*/ 836 h 899"/>
                <a:gd name="T100" fmla="*/ 179 w 179"/>
                <a:gd name="T101" fmla="*/ 810 h 899"/>
                <a:gd name="T102" fmla="*/ 178 w 179"/>
                <a:gd name="T103" fmla="*/ 10 h 899"/>
                <a:gd name="T104" fmla="*/ 173 w 179"/>
                <a:gd name="T105" fmla="*/ 2 h 899"/>
                <a:gd name="T106" fmla="*/ 165 w 179"/>
                <a:gd name="T107"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 h="899">
                  <a:moveTo>
                    <a:pt x="90" y="870"/>
                  </a:moveTo>
                  <a:lnTo>
                    <a:pt x="83" y="870"/>
                  </a:lnTo>
                  <a:lnTo>
                    <a:pt x="78" y="869"/>
                  </a:lnTo>
                  <a:lnTo>
                    <a:pt x="72" y="866"/>
                  </a:lnTo>
                  <a:lnTo>
                    <a:pt x="66" y="865"/>
                  </a:lnTo>
                  <a:lnTo>
                    <a:pt x="61" y="862"/>
                  </a:lnTo>
                  <a:lnTo>
                    <a:pt x="57" y="859"/>
                  </a:lnTo>
                  <a:lnTo>
                    <a:pt x="51" y="856"/>
                  </a:lnTo>
                  <a:lnTo>
                    <a:pt x="47" y="852"/>
                  </a:lnTo>
                  <a:lnTo>
                    <a:pt x="44" y="848"/>
                  </a:lnTo>
                  <a:lnTo>
                    <a:pt x="41" y="843"/>
                  </a:lnTo>
                  <a:lnTo>
                    <a:pt x="37" y="839"/>
                  </a:lnTo>
                  <a:lnTo>
                    <a:pt x="34" y="833"/>
                  </a:lnTo>
                  <a:lnTo>
                    <a:pt x="32" y="828"/>
                  </a:lnTo>
                  <a:lnTo>
                    <a:pt x="31" y="822"/>
                  </a:lnTo>
                  <a:lnTo>
                    <a:pt x="30" y="816"/>
                  </a:lnTo>
                  <a:lnTo>
                    <a:pt x="30" y="810"/>
                  </a:lnTo>
                  <a:lnTo>
                    <a:pt x="30" y="720"/>
                  </a:lnTo>
                  <a:lnTo>
                    <a:pt x="150" y="720"/>
                  </a:lnTo>
                  <a:lnTo>
                    <a:pt x="150" y="810"/>
                  </a:lnTo>
                  <a:lnTo>
                    <a:pt x="150" y="816"/>
                  </a:lnTo>
                  <a:lnTo>
                    <a:pt x="148" y="822"/>
                  </a:lnTo>
                  <a:lnTo>
                    <a:pt x="147" y="828"/>
                  </a:lnTo>
                  <a:lnTo>
                    <a:pt x="145" y="833"/>
                  </a:lnTo>
                  <a:lnTo>
                    <a:pt x="142" y="839"/>
                  </a:lnTo>
                  <a:lnTo>
                    <a:pt x="140" y="843"/>
                  </a:lnTo>
                  <a:lnTo>
                    <a:pt x="136" y="848"/>
                  </a:lnTo>
                  <a:lnTo>
                    <a:pt x="132" y="852"/>
                  </a:lnTo>
                  <a:lnTo>
                    <a:pt x="128" y="856"/>
                  </a:lnTo>
                  <a:lnTo>
                    <a:pt x="124" y="859"/>
                  </a:lnTo>
                  <a:lnTo>
                    <a:pt x="119" y="862"/>
                  </a:lnTo>
                  <a:lnTo>
                    <a:pt x="113" y="865"/>
                  </a:lnTo>
                  <a:lnTo>
                    <a:pt x="108" y="867"/>
                  </a:lnTo>
                  <a:lnTo>
                    <a:pt x="101" y="869"/>
                  </a:lnTo>
                  <a:lnTo>
                    <a:pt x="96" y="870"/>
                  </a:lnTo>
                  <a:lnTo>
                    <a:pt x="90" y="870"/>
                  </a:lnTo>
                  <a:close/>
                  <a:moveTo>
                    <a:pt x="30" y="629"/>
                  </a:moveTo>
                  <a:lnTo>
                    <a:pt x="150" y="629"/>
                  </a:lnTo>
                  <a:lnTo>
                    <a:pt x="150" y="690"/>
                  </a:lnTo>
                  <a:lnTo>
                    <a:pt x="30" y="690"/>
                  </a:lnTo>
                  <a:lnTo>
                    <a:pt x="30" y="629"/>
                  </a:lnTo>
                  <a:close/>
                  <a:moveTo>
                    <a:pt x="90" y="300"/>
                  </a:moveTo>
                  <a:lnTo>
                    <a:pt x="98" y="299"/>
                  </a:lnTo>
                  <a:lnTo>
                    <a:pt x="107" y="298"/>
                  </a:lnTo>
                  <a:lnTo>
                    <a:pt x="114" y="296"/>
                  </a:lnTo>
                  <a:lnTo>
                    <a:pt x="123" y="294"/>
                  </a:lnTo>
                  <a:lnTo>
                    <a:pt x="130" y="291"/>
                  </a:lnTo>
                  <a:lnTo>
                    <a:pt x="137" y="286"/>
                  </a:lnTo>
                  <a:lnTo>
                    <a:pt x="143" y="282"/>
                  </a:lnTo>
                  <a:lnTo>
                    <a:pt x="150" y="277"/>
                  </a:lnTo>
                  <a:lnTo>
                    <a:pt x="150" y="599"/>
                  </a:lnTo>
                  <a:lnTo>
                    <a:pt x="30" y="599"/>
                  </a:lnTo>
                  <a:lnTo>
                    <a:pt x="30" y="277"/>
                  </a:lnTo>
                  <a:lnTo>
                    <a:pt x="36" y="282"/>
                  </a:lnTo>
                  <a:lnTo>
                    <a:pt x="43" y="286"/>
                  </a:lnTo>
                  <a:lnTo>
                    <a:pt x="50" y="291"/>
                  </a:lnTo>
                  <a:lnTo>
                    <a:pt x="58" y="294"/>
                  </a:lnTo>
                  <a:lnTo>
                    <a:pt x="65" y="296"/>
                  </a:lnTo>
                  <a:lnTo>
                    <a:pt x="73" y="298"/>
                  </a:lnTo>
                  <a:lnTo>
                    <a:pt x="81" y="299"/>
                  </a:lnTo>
                  <a:lnTo>
                    <a:pt x="90" y="300"/>
                  </a:lnTo>
                  <a:close/>
                  <a:moveTo>
                    <a:pt x="165" y="0"/>
                  </a:moveTo>
                  <a:lnTo>
                    <a:pt x="161" y="0"/>
                  </a:lnTo>
                  <a:lnTo>
                    <a:pt x="159" y="1"/>
                  </a:lnTo>
                  <a:lnTo>
                    <a:pt x="156" y="2"/>
                  </a:lnTo>
                  <a:lnTo>
                    <a:pt x="154" y="4"/>
                  </a:lnTo>
                  <a:lnTo>
                    <a:pt x="153" y="6"/>
                  </a:lnTo>
                  <a:lnTo>
                    <a:pt x="151" y="10"/>
                  </a:lnTo>
                  <a:lnTo>
                    <a:pt x="151" y="12"/>
                  </a:lnTo>
                  <a:lnTo>
                    <a:pt x="150" y="15"/>
                  </a:lnTo>
                  <a:lnTo>
                    <a:pt x="150" y="209"/>
                  </a:lnTo>
                  <a:lnTo>
                    <a:pt x="150" y="216"/>
                  </a:lnTo>
                  <a:lnTo>
                    <a:pt x="148" y="222"/>
                  </a:lnTo>
                  <a:lnTo>
                    <a:pt x="147" y="227"/>
                  </a:lnTo>
                  <a:lnTo>
                    <a:pt x="145" y="233"/>
                  </a:lnTo>
                  <a:lnTo>
                    <a:pt x="142" y="238"/>
                  </a:lnTo>
                  <a:lnTo>
                    <a:pt x="140" y="244"/>
                  </a:lnTo>
                  <a:lnTo>
                    <a:pt x="136" y="248"/>
                  </a:lnTo>
                  <a:lnTo>
                    <a:pt x="132" y="252"/>
                  </a:lnTo>
                  <a:lnTo>
                    <a:pt x="128" y="256"/>
                  </a:lnTo>
                  <a:lnTo>
                    <a:pt x="124" y="260"/>
                  </a:lnTo>
                  <a:lnTo>
                    <a:pt x="119" y="263"/>
                  </a:lnTo>
                  <a:lnTo>
                    <a:pt x="113" y="265"/>
                  </a:lnTo>
                  <a:lnTo>
                    <a:pt x="108" y="267"/>
                  </a:lnTo>
                  <a:lnTo>
                    <a:pt x="101" y="268"/>
                  </a:lnTo>
                  <a:lnTo>
                    <a:pt x="96" y="269"/>
                  </a:lnTo>
                  <a:lnTo>
                    <a:pt x="90" y="270"/>
                  </a:lnTo>
                  <a:lnTo>
                    <a:pt x="83" y="269"/>
                  </a:lnTo>
                  <a:lnTo>
                    <a:pt x="78" y="268"/>
                  </a:lnTo>
                  <a:lnTo>
                    <a:pt x="72" y="267"/>
                  </a:lnTo>
                  <a:lnTo>
                    <a:pt x="66" y="265"/>
                  </a:lnTo>
                  <a:lnTo>
                    <a:pt x="61" y="263"/>
                  </a:lnTo>
                  <a:lnTo>
                    <a:pt x="57" y="260"/>
                  </a:lnTo>
                  <a:lnTo>
                    <a:pt x="51" y="256"/>
                  </a:lnTo>
                  <a:lnTo>
                    <a:pt x="47" y="252"/>
                  </a:lnTo>
                  <a:lnTo>
                    <a:pt x="44" y="248"/>
                  </a:lnTo>
                  <a:lnTo>
                    <a:pt x="41" y="244"/>
                  </a:lnTo>
                  <a:lnTo>
                    <a:pt x="37" y="238"/>
                  </a:lnTo>
                  <a:lnTo>
                    <a:pt x="34" y="233"/>
                  </a:lnTo>
                  <a:lnTo>
                    <a:pt x="32" y="227"/>
                  </a:lnTo>
                  <a:lnTo>
                    <a:pt x="31" y="222"/>
                  </a:lnTo>
                  <a:lnTo>
                    <a:pt x="30" y="216"/>
                  </a:lnTo>
                  <a:lnTo>
                    <a:pt x="30" y="209"/>
                  </a:lnTo>
                  <a:lnTo>
                    <a:pt x="30" y="15"/>
                  </a:lnTo>
                  <a:lnTo>
                    <a:pt x="30" y="12"/>
                  </a:lnTo>
                  <a:lnTo>
                    <a:pt x="29" y="10"/>
                  </a:lnTo>
                  <a:lnTo>
                    <a:pt x="28" y="6"/>
                  </a:lnTo>
                  <a:lnTo>
                    <a:pt x="26" y="4"/>
                  </a:lnTo>
                  <a:lnTo>
                    <a:pt x="23" y="2"/>
                  </a:lnTo>
                  <a:lnTo>
                    <a:pt x="20" y="1"/>
                  </a:lnTo>
                  <a:lnTo>
                    <a:pt x="18" y="0"/>
                  </a:lnTo>
                  <a:lnTo>
                    <a:pt x="15" y="0"/>
                  </a:lnTo>
                  <a:lnTo>
                    <a:pt x="12" y="0"/>
                  </a:lnTo>
                  <a:lnTo>
                    <a:pt x="9" y="1"/>
                  </a:lnTo>
                  <a:lnTo>
                    <a:pt x="6" y="2"/>
                  </a:lnTo>
                  <a:lnTo>
                    <a:pt x="4" y="4"/>
                  </a:lnTo>
                  <a:lnTo>
                    <a:pt x="2" y="6"/>
                  </a:lnTo>
                  <a:lnTo>
                    <a:pt x="1" y="10"/>
                  </a:lnTo>
                  <a:lnTo>
                    <a:pt x="0" y="12"/>
                  </a:lnTo>
                  <a:lnTo>
                    <a:pt x="0" y="15"/>
                  </a:lnTo>
                  <a:lnTo>
                    <a:pt x="0" y="810"/>
                  </a:lnTo>
                  <a:lnTo>
                    <a:pt x="0" y="818"/>
                  </a:lnTo>
                  <a:lnTo>
                    <a:pt x="2" y="828"/>
                  </a:lnTo>
                  <a:lnTo>
                    <a:pt x="4" y="836"/>
                  </a:lnTo>
                  <a:lnTo>
                    <a:pt x="7" y="845"/>
                  </a:lnTo>
                  <a:lnTo>
                    <a:pt x="11" y="852"/>
                  </a:lnTo>
                  <a:lnTo>
                    <a:pt x="15" y="860"/>
                  </a:lnTo>
                  <a:lnTo>
                    <a:pt x="20" y="866"/>
                  </a:lnTo>
                  <a:lnTo>
                    <a:pt x="27" y="873"/>
                  </a:lnTo>
                  <a:lnTo>
                    <a:pt x="33" y="879"/>
                  </a:lnTo>
                  <a:lnTo>
                    <a:pt x="40" y="885"/>
                  </a:lnTo>
                  <a:lnTo>
                    <a:pt x="47" y="889"/>
                  </a:lnTo>
                  <a:lnTo>
                    <a:pt x="54" y="893"/>
                  </a:lnTo>
                  <a:lnTo>
                    <a:pt x="63" y="895"/>
                  </a:lnTo>
                  <a:lnTo>
                    <a:pt x="72" y="897"/>
                  </a:lnTo>
                  <a:lnTo>
                    <a:pt x="81" y="899"/>
                  </a:lnTo>
                  <a:lnTo>
                    <a:pt x="90" y="899"/>
                  </a:lnTo>
                  <a:lnTo>
                    <a:pt x="99" y="899"/>
                  </a:lnTo>
                  <a:lnTo>
                    <a:pt x="108" y="897"/>
                  </a:lnTo>
                  <a:lnTo>
                    <a:pt x="116" y="895"/>
                  </a:lnTo>
                  <a:lnTo>
                    <a:pt x="125" y="893"/>
                  </a:lnTo>
                  <a:lnTo>
                    <a:pt x="132" y="889"/>
                  </a:lnTo>
                  <a:lnTo>
                    <a:pt x="140" y="885"/>
                  </a:lnTo>
                  <a:lnTo>
                    <a:pt x="147" y="879"/>
                  </a:lnTo>
                  <a:lnTo>
                    <a:pt x="154" y="873"/>
                  </a:lnTo>
                  <a:lnTo>
                    <a:pt x="159" y="866"/>
                  </a:lnTo>
                  <a:lnTo>
                    <a:pt x="165" y="860"/>
                  </a:lnTo>
                  <a:lnTo>
                    <a:pt x="169" y="852"/>
                  </a:lnTo>
                  <a:lnTo>
                    <a:pt x="173" y="845"/>
                  </a:lnTo>
                  <a:lnTo>
                    <a:pt x="176" y="836"/>
                  </a:lnTo>
                  <a:lnTo>
                    <a:pt x="178" y="828"/>
                  </a:lnTo>
                  <a:lnTo>
                    <a:pt x="179" y="819"/>
                  </a:lnTo>
                  <a:lnTo>
                    <a:pt x="179" y="810"/>
                  </a:lnTo>
                  <a:lnTo>
                    <a:pt x="179" y="15"/>
                  </a:lnTo>
                  <a:lnTo>
                    <a:pt x="179" y="12"/>
                  </a:lnTo>
                  <a:lnTo>
                    <a:pt x="178" y="10"/>
                  </a:lnTo>
                  <a:lnTo>
                    <a:pt x="177" y="6"/>
                  </a:lnTo>
                  <a:lnTo>
                    <a:pt x="175" y="4"/>
                  </a:lnTo>
                  <a:lnTo>
                    <a:pt x="173" y="2"/>
                  </a:lnTo>
                  <a:lnTo>
                    <a:pt x="171" y="1"/>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94" name="Freeform 414"/>
            <p:cNvSpPr/>
            <p:nvPr/>
          </p:nvSpPr>
          <p:spPr bwMode="auto">
            <a:xfrm>
              <a:off x="8770938" y="1933575"/>
              <a:ext cx="9525" cy="57150"/>
            </a:xfrm>
            <a:custGeom>
              <a:avLst/>
              <a:gdLst>
                <a:gd name="T0" fmla="*/ 15 w 30"/>
                <a:gd name="T1" fmla="*/ 179 h 179"/>
                <a:gd name="T2" fmla="*/ 18 w 30"/>
                <a:gd name="T3" fmla="*/ 179 h 179"/>
                <a:gd name="T4" fmla="*/ 21 w 30"/>
                <a:gd name="T5" fmla="*/ 178 h 179"/>
                <a:gd name="T6" fmla="*/ 23 w 30"/>
                <a:gd name="T7" fmla="*/ 177 h 179"/>
                <a:gd name="T8" fmla="*/ 25 w 30"/>
                <a:gd name="T9" fmla="*/ 175 h 179"/>
                <a:gd name="T10" fmla="*/ 28 w 30"/>
                <a:gd name="T11" fmla="*/ 173 h 179"/>
                <a:gd name="T12" fmla="*/ 29 w 30"/>
                <a:gd name="T13" fmla="*/ 171 h 179"/>
                <a:gd name="T14" fmla="*/ 30 w 30"/>
                <a:gd name="T15" fmla="*/ 168 h 179"/>
                <a:gd name="T16" fmla="*/ 30 w 30"/>
                <a:gd name="T17" fmla="*/ 164 h 179"/>
                <a:gd name="T18" fmla="*/ 30 w 30"/>
                <a:gd name="T19" fmla="*/ 15 h 179"/>
                <a:gd name="T20" fmla="*/ 30 w 30"/>
                <a:gd name="T21" fmla="*/ 12 h 179"/>
                <a:gd name="T22" fmla="*/ 29 w 30"/>
                <a:gd name="T23" fmla="*/ 9 h 179"/>
                <a:gd name="T24" fmla="*/ 28 w 30"/>
                <a:gd name="T25" fmla="*/ 6 h 179"/>
                <a:gd name="T26" fmla="*/ 25 w 30"/>
                <a:gd name="T27" fmla="*/ 4 h 179"/>
                <a:gd name="T28" fmla="*/ 23 w 30"/>
                <a:gd name="T29" fmla="*/ 2 h 179"/>
                <a:gd name="T30" fmla="*/ 21 w 30"/>
                <a:gd name="T31" fmla="*/ 1 h 179"/>
                <a:gd name="T32" fmla="*/ 18 w 30"/>
                <a:gd name="T33" fmla="*/ 0 h 179"/>
                <a:gd name="T34" fmla="*/ 15 w 30"/>
                <a:gd name="T35" fmla="*/ 0 h 179"/>
                <a:gd name="T36" fmla="*/ 12 w 30"/>
                <a:gd name="T37" fmla="*/ 0 h 179"/>
                <a:gd name="T38" fmla="*/ 9 w 30"/>
                <a:gd name="T39" fmla="*/ 1 h 179"/>
                <a:gd name="T40" fmla="*/ 6 w 30"/>
                <a:gd name="T41" fmla="*/ 2 h 179"/>
                <a:gd name="T42" fmla="*/ 4 w 30"/>
                <a:gd name="T43" fmla="*/ 4 h 179"/>
                <a:gd name="T44" fmla="*/ 2 w 30"/>
                <a:gd name="T45" fmla="*/ 6 h 179"/>
                <a:gd name="T46" fmla="*/ 1 w 30"/>
                <a:gd name="T47" fmla="*/ 9 h 179"/>
                <a:gd name="T48" fmla="*/ 0 w 30"/>
                <a:gd name="T49" fmla="*/ 12 h 179"/>
                <a:gd name="T50" fmla="*/ 0 w 30"/>
                <a:gd name="T51" fmla="*/ 15 h 179"/>
                <a:gd name="T52" fmla="*/ 0 w 30"/>
                <a:gd name="T53" fmla="*/ 164 h 179"/>
                <a:gd name="T54" fmla="*/ 0 w 30"/>
                <a:gd name="T55" fmla="*/ 168 h 179"/>
                <a:gd name="T56" fmla="*/ 1 w 30"/>
                <a:gd name="T57" fmla="*/ 171 h 179"/>
                <a:gd name="T58" fmla="*/ 2 w 30"/>
                <a:gd name="T59" fmla="*/ 173 h 179"/>
                <a:gd name="T60" fmla="*/ 4 w 30"/>
                <a:gd name="T61" fmla="*/ 175 h 179"/>
                <a:gd name="T62" fmla="*/ 6 w 30"/>
                <a:gd name="T63" fmla="*/ 177 h 179"/>
                <a:gd name="T64" fmla="*/ 9 w 30"/>
                <a:gd name="T65" fmla="*/ 178 h 179"/>
                <a:gd name="T66" fmla="*/ 12 w 30"/>
                <a:gd name="T67" fmla="*/ 179 h 179"/>
                <a:gd name="T68" fmla="*/ 15 w 30"/>
                <a:gd name="T69"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79">
                  <a:moveTo>
                    <a:pt x="15" y="179"/>
                  </a:moveTo>
                  <a:lnTo>
                    <a:pt x="18" y="179"/>
                  </a:lnTo>
                  <a:lnTo>
                    <a:pt x="21" y="178"/>
                  </a:lnTo>
                  <a:lnTo>
                    <a:pt x="23" y="177"/>
                  </a:lnTo>
                  <a:lnTo>
                    <a:pt x="25" y="175"/>
                  </a:lnTo>
                  <a:lnTo>
                    <a:pt x="28" y="173"/>
                  </a:lnTo>
                  <a:lnTo>
                    <a:pt x="29" y="171"/>
                  </a:lnTo>
                  <a:lnTo>
                    <a:pt x="30" y="168"/>
                  </a:lnTo>
                  <a:lnTo>
                    <a:pt x="30" y="164"/>
                  </a:lnTo>
                  <a:lnTo>
                    <a:pt x="30" y="15"/>
                  </a:lnTo>
                  <a:lnTo>
                    <a:pt x="30" y="12"/>
                  </a:lnTo>
                  <a:lnTo>
                    <a:pt x="29" y="9"/>
                  </a:lnTo>
                  <a:lnTo>
                    <a:pt x="28" y="6"/>
                  </a:lnTo>
                  <a:lnTo>
                    <a:pt x="25" y="4"/>
                  </a:lnTo>
                  <a:lnTo>
                    <a:pt x="23" y="2"/>
                  </a:lnTo>
                  <a:lnTo>
                    <a:pt x="21" y="1"/>
                  </a:lnTo>
                  <a:lnTo>
                    <a:pt x="18" y="0"/>
                  </a:lnTo>
                  <a:lnTo>
                    <a:pt x="15" y="0"/>
                  </a:lnTo>
                  <a:lnTo>
                    <a:pt x="12" y="0"/>
                  </a:lnTo>
                  <a:lnTo>
                    <a:pt x="9" y="1"/>
                  </a:lnTo>
                  <a:lnTo>
                    <a:pt x="6" y="2"/>
                  </a:lnTo>
                  <a:lnTo>
                    <a:pt x="4" y="4"/>
                  </a:lnTo>
                  <a:lnTo>
                    <a:pt x="2" y="6"/>
                  </a:lnTo>
                  <a:lnTo>
                    <a:pt x="1" y="9"/>
                  </a:lnTo>
                  <a:lnTo>
                    <a:pt x="0" y="12"/>
                  </a:lnTo>
                  <a:lnTo>
                    <a:pt x="0" y="15"/>
                  </a:lnTo>
                  <a:lnTo>
                    <a:pt x="0" y="164"/>
                  </a:lnTo>
                  <a:lnTo>
                    <a:pt x="0" y="168"/>
                  </a:lnTo>
                  <a:lnTo>
                    <a:pt x="1" y="171"/>
                  </a:lnTo>
                  <a:lnTo>
                    <a:pt x="2" y="173"/>
                  </a:lnTo>
                  <a:lnTo>
                    <a:pt x="4" y="175"/>
                  </a:lnTo>
                  <a:lnTo>
                    <a:pt x="6" y="177"/>
                  </a:lnTo>
                  <a:lnTo>
                    <a:pt x="9" y="178"/>
                  </a:lnTo>
                  <a:lnTo>
                    <a:pt x="12" y="179"/>
                  </a:lnTo>
                  <a:lnTo>
                    <a:pt x="15"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95" name="Freeform 415"/>
            <p:cNvSpPr>
              <a:spLocks noEditPoints="1"/>
            </p:cNvSpPr>
            <p:nvPr/>
          </p:nvSpPr>
          <p:spPr bwMode="auto">
            <a:xfrm>
              <a:off x="8812213" y="1924050"/>
              <a:ext cx="58738" cy="285750"/>
            </a:xfrm>
            <a:custGeom>
              <a:avLst/>
              <a:gdLst>
                <a:gd name="T0" fmla="*/ 78 w 181"/>
                <a:gd name="T1" fmla="*/ 869 h 899"/>
                <a:gd name="T2" fmla="*/ 62 w 181"/>
                <a:gd name="T3" fmla="*/ 862 h 899"/>
                <a:gd name="T4" fmla="*/ 48 w 181"/>
                <a:gd name="T5" fmla="*/ 852 h 899"/>
                <a:gd name="T6" fmla="*/ 38 w 181"/>
                <a:gd name="T7" fmla="*/ 839 h 899"/>
                <a:gd name="T8" fmla="*/ 32 w 181"/>
                <a:gd name="T9" fmla="*/ 822 h 899"/>
                <a:gd name="T10" fmla="*/ 30 w 181"/>
                <a:gd name="T11" fmla="*/ 720 h 899"/>
                <a:gd name="T12" fmla="*/ 150 w 181"/>
                <a:gd name="T13" fmla="*/ 816 h 899"/>
                <a:gd name="T14" fmla="*/ 146 w 181"/>
                <a:gd name="T15" fmla="*/ 833 h 899"/>
                <a:gd name="T16" fmla="*/ 137 w 181"/>
                <a:gd name="T17" fmla="*/ 848 h 899"/>
                <a:gd name="T18" fmla="*/ 124 w 181"/>
                <a:gd name="T19" fmla="*/ 859 h 899"/>
                <a:gd name="T20" fmla="*/ 108 w 181"/>
                <a:gd name="T21" fmla="*/ 867 h 899"/>
                <a:gd name="T22" fmla="*/ 91 w 181"/>
                <a:gd name="T23" fmla="*/ 870 h 899"/>
                <a:gd name="T24" fmla="*/ 151 w 181"/>
                <a:gd name="T25" fmla="*/ 690 h 899"/>
                <a:gd name="T26" fmla="*/ 91 w 181"/>
                <a:gd name="T27" fmla="*/ 300 h 899"/>
                <a:gd name="T28" fmla="*/ 116 w 181"/>
                <a:gd name="T29" fmla="*/ 296 h 899"/>
                <a:gd name="T30" fmla="*/ 138 w 181"/>
                <a:gd name="T31" fmla="*/ 286 h 899"/>
                <a:gd name="T32" fmla="*/ 151 w 181"/>
                <a:gd name="T33" fmla="*/ 599 h 899"/>
                <a:gd name="T34" fmla="*/ 37 w 181"/>
                <a:gd name="T35" fmla="*/ 282 h 899"/>
                <a:gd name="T36" fmla="*/ 58 w 181"/>
                <a:gd name="T37" fmla="*/ 294 h 899"/>
                <a:gd name="T38" fmla="*/ 83 w 181"/>
                <a:gd name="T39" fmla="*/ 299 h 899"/>
                <a:gd name="T40" fmla="*/ 163 w 181"/>
                <a:gd name="T41" fmla="*/ 0 h 899"/>
                <a:gd name="T42" fmla="*/ 155 w 181"/>
                <a:gd name="T43" fmla="*/ 4 h 899"/>
                <a:gd name="T44" fmla="*/ 151 w 181"/>
                <a:gd name="T45" fmla="*/ 12 h 899"/>
                <a:gd name="T46" fmla="*/ 150 w 181"/>
                <a:gd name="T47" fmla="*/ 216 h 899"/>
                <a:gd name="T48" fmla="*/ 146 w 181"/>
                <a:gd name="T49" fmla="*/ 233 h 899"/>
                <a:gd name="T50" fmla="*/ 137 w 181"/>
                <a:gd name="T51" fmla="*/ 248 h 899"/>
                <a:gd name="T52" fmla="*/ 124 w 181"/>
                <a:gd name="T53" fmla="*/ 260 h 899"/>
                <a:gd name="T54" fmla="*/ 108 w 181"/>
                <a:gd name="T55" fmla="*/ 267 h 899"/>
                <a:gd name="T56" fmla="*/ 91 w 181"/>
                <a:gd name="T57" fmla="*/ 270 h 899"/>
                <a:gd name="T58" fmla="*/ 73 w 181"/>
                <a:gd name="T59" fmla="*/ 267 h 899"/>
                <a:gd name="T60" fmla="*/ 57 w 181"/>
                <a:gd name="T61" fmla="*/ 260 h 899"/>
                <a:gd name="T62" fmla="*/ 44 w 181"/>
                <a:gd name="T63" fmla="*/ 248 h 899"/>
                <a:gd name="T64" fmla="*/ 36 w 181"/>
                <a:gd name="T65" fmla="*/ 233 h 899"/>
                <a:gd name="T66" fmla="*/ 31 w 181"/>
                <a:gd name="T67" fmla="*/ 216 h 899"/>
                <a:gd name="T68" fmla="*/ 30 w 181"/>
                <a:gd name="T69" fmla="*/ 12 h 899"/>
                <a:gd name="T70" fmla="*/ 26 w 181"/>
                <a:gd name="T71" fmla="*/ 4 h 899"/>
                <a:gd name="T72" fmla="*/ 19 w 181"/>
                <a:gd name="T73" fmla="*/ 0 h 899"/>
                <a:gd name="T74" fmla="*/ 10 w 181"/>
                <a:gd name="T75" fmla="*/ 1 h 899"/>
                <a:gd name="T76" fmla="*/ 4 w 181"/>
                <a:gd name="T77" fmla="*/ 6 h 899"/>
                <a:gd name="T78" fmla="*/ 0 w 181"/>
                <a:gd name="T79" fmla="*/ 15 h 899"/>
                <a:gd name="T80" fmla="*/ 3 w 181"/>
                <a:gd name="T81" fmla="*/ 828 h 899"/>
                <a:gd name="T82" fmla="*/ 12 w 181"/>
                <a:gd name="T83" fmla="*/ 852 h 899"/>
                <a:gd name="T84" fmla="*/ 27 w 181"/>
                <a:gd name="T85" fmla="*/ 873 h 899"/>
                <a:gd name="T86" fmla="*/ 47 w 181"/>
                <a:gd name="T87" fmla="*/ 889 h 899"/>
                <a:gd name="T88" fmla="*/ 73 w 181"/>
                <a:gd name="T89" fmla="*/ 897 h 899"/>
                <a:gd name="T90" fmla="*/ 100 w 181"/>
                <a:gd name="T91" fmla="*/ 899 h 899"/>
                <a:gd name="T92" fmla="*/ 125 w 181"/>
                <a:gd name="T93" fmla="*/ 893 h 899"/>
                <a:gd name="T94" fmla="*/ 148 w 181"/>
                <a:gd name="T95" fmla="*/ 879 h 899"/>
                <a:gd name="T96" fmla="*/ 165 w 181"/>
                <a:gd name="T97" fmla="*/ 860 h 899"/>
                <a:gd name="T98" fmla="*/ 177 w 181"/>
                <a:gd name="T99" fmla="*/ 836 h 899"/>
                <a:gd name="T100" fmla="*/ 181 w 181"/>
                <a:gd name="T101" fmla="*/ 810 h 899"/>
                <a:gd name="T102" fmla="*/ 180 w 181"/>
                <a:gd name="T103" fmla="*/ 10 h 899"/>
                <a:gd name="T104" fmla="*/ 175 w 181"/>
                <a:gd name="T105" fmla="*/ 2 h 899"/>
                <a:gd name="T106" fmla="*/ 166 w 181"/>
                <a:gd name="T107"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 h="899">
                  <a:moveTo>
                    <a:pt x="91" y="870"/>
                  </a:moveTo>
                  <a:lnTo>
                    <a:pt x="85" y="870"/>
                  </a:lnTo>
                  <a:lnTo>
                    <a:pt x="78" y="869"/>
                  </a:lnTo>
                  <a:lnTo>
                    <a:pt x="73" y="866"/>
                  </a:lnTo>
                  <a:lnTo>
                    <a:pt x="68" y="865"/>
                  </a:lnTo>
                  <a:lnTo>
                    <a:pt x="62" y="862"/>
                  </a:lnTo>
                  <a:lnTo>
                    <a:pt x="57" y="859"/>
                  </a:lnTo>
                  <a:lnTo>
                    <a:pt x="53" y="856"/>
                  </a:lnTo>
                  <a:lnTo>
                    <a:pt x="48" y="852"/>
                  </a:lnTo>
                  <a:lnTo>
                    <a:pt x="44" y="848"/>
                  </a:lnTo>
                  <a:lnTo>
                    <a:pt x="41" y="843"/>
                  </a:lnTo>
                  <a:lnTo>
                    <a:pt x="38" y="839"/>
                  </a:lnTo>
                  <a:lnTo>
                    <a:pt x="36" y="833"/>
                  </a:lnTo>
                  <a:lnTo>
                    <a:pt x="34" y="828"/>
                  </a:lnTo>
                  <a:lnTo>
                    <a:pt x="32" y="822"/>
                  </a:lnTo>
                  <a:lnTo>
                    <a:pt x="31" y="816"/>
                  </a:lnTo>
                  <a:lnTo>
                    <a:pt x="30" y="810"/>
                  </a:lnTo>
                  <a:lnTo>
                    <a:pt x="30" y="720"/>
                  </a:lnTo>
                  <a:lnTo>
                    <a:pt x="151" y="720"/>
                  </a:lnTo>
                  <a:lnTo>
                    <a:pt x="151" y="810"/>
                  </a:lnTo>
                  <a:lnTo>
                    <a:pt x="150" y="816"/>
                  </a:lnTo>
                  <a:lnTo>
                    <a:pt x="150" y="822"/>
                  </a:lnTo>
                  <a:lnTo>
                    <a:pt x="148" y="828"/>
                  </a:lnTo>
                  <a:lnTo>
                    <a:pt x="146" y="833"/>
                  </a:lnTo>
                  <a:lnTo>
                    <a:pt x="144" y="839"/>
                  </a:lnTo>
                  <a:lnTo>
                    <a:pt x="140" y="843"/>
                  </a:lnTo>
                  <a:lnTo>
                    <a:pt x="137" y="848"/>
                  </a:lnTo>
                  <a:lnTo>
                    <a:pt x="133" y="852"/>
                  </a:lnTo>
                  <a:lnTo>
                    <a:pt x="129" y="856"/>
                  </a:lnTo>
                  <a:lnTo>
                    <a:pt x="124" y="859"/>
                  </a:lnTo>
                  <a:lnTo>
                    <a:pt x="119" y="862"/>
                  </a:lnTo>
                  <a:lnTo>
                    <a:pt x="114" y="865"/>
                  </a:lnTo>
                  <a:lnTo>
                    <a:pt x="108" y="867"/>
                  </a:lnTo>
                  <a:lnTo>
                    <a:pt x="103" y="869"/>
                  </a:lnTo>
                  <a:lnTo>
                    <a:pt x="97" y="870"/>
                  </a:lnTo>
                  <a:lnTo>
                    <a:pt x="91" y="870"/>
                  </a:lnTo>
                  <a:close/>
                  <a:moveTo>
                    <a:pt x="30" y="629"/>
                  </a:moveTo>
                  <a:lnTo>
                    <a:pt x="151" y="629"/>
                  </a:lnTo>
                  <a:lnTo>
                    <a:pt x="151" y="690"/>
                  </a:lnTo>
                  <a:lnTo>
                    <a:pt x="30" y="690"/>
                  </a:lnTo>
                  <a:lnTo>
                    <a:pt x="30" y="629"/>
                  </a:lnTo>
                  <a:close/>
                  <a:moveTo>
                    <a:pt x="91" y="300"/>
                  </a:moveTo>
                  <a:lnTo>
                    <a:pt x="100" y="299"/>
                  </a:lnTo>
                  <a:lnTo>
                    <a:pt x="107" y="298"/>
                  </a:lnTo>
                  <a:lnTo>
                    <a:pt x="116" y="296"/>
                  </a:lnTo>
                  <a:lnTo>
                    <a:pt x="123" y="294"/>
                  </a:lnTo>
                  <a:lnTo>
                    <a:pt x="131" y="291"/>
                  </a:lnTo>
                  <a:lnTo>
                    <a:pt x="138" y="286"/>
                  </a:lnTo>
                  <a:lnTo>
                    <a:pt x="145" y="282"/>
                  </a:lnTo>
                  <a:lnTo>
                    <a:pt x="151" y="277"/>
                  </a:lnTo>
                  <a:lnTo>
                    <a:pt x="151" y="599"/>
                  </a:lnTo>
                  <a:lnTo>
                    <a:pt x="30" y="599"/>
                  </a:lnTo>
                  <a:lnTo>
                    <a:pt x="30" y="277"/>
                  </a:lnTo>
                  <a:lnTo>
                    <a:pt x="37" y="282"/>
                  </a:lnTo>
                  <a:lnTo>
                    <a:pt x="43" y="286"/>
                  </a:lnTo>
                  <a:lnTo>
                    <a:pt x="51" y="291"/>
                  </a:lnTo>
                  <a:lnTo>
                    <a:pt x="58" y="294"/>
                  </a:lnTo>
                  <a:lnTo>
                    <a:pt x="66" y="296"/>
                  </a:lnTo>
                  <a:lnTo>
                    <a:pt x="74" y="298"/>
                  </a:lnTo>
                  <a:lnTo>
                    <a:pt x="83" y="299"/>
                  </a:lnTo>
                  <a:lnTo>
                    <a:pt x="91" y="300"/>
                  </a:lnTo>
                  <a:close/>
                  <a:moveTo>
                    <a:pt x="166" y="0"/>
                  </a:moveTo>
                  <a:lnTo>
                    <a:pt x="163" y="0"/>
                  </a:lnTo>
                  <a:lnTo>
                    <a:pt x="160" y="1"/>
                  </a:lnTo>
                  <a:lnTo>
                    <a:pt x="157" y="2"/>
                  </a:lnTo>
                  <a:lnTo>
                    <a:pt x="155" y="4"/>
                  </a:lnTo>
                  <a:lnTo>
                    <a:pt x="153" y="6"/>
                  </a:lnTo>
                  <a:lnTo>
                    <a:pt x="152" y="10"/>
                  </a:lnTo>
                  <a:lnTo>
                    <a:pt x="151" y="12"/>
                  </a:lnTo>
                  <a:lnTo>
                    <a:pt x="151" y="15"/>
                  </a:lnTo>
                  <a:lnTo>
                    <a:pt x="151" y="209"/>
                  </a:lnTo>
                  <a:lnTo>
                    <a:pt x="150" y="216"/>
                  </a:lnTo>
                  <a:lnTo>
                    <a:pt x="150" y="222"/>
                  </a:lnTo>
                  <a:lnTo>
                    <a:pt x="148" y="227"/>
                  </a:lnTo>
                  <a:lnTo>
                    <a:pt x="146" y="233"/>
                  </a:lnTo>
                  <a:lnTo>
                    <a:pt x="144" y="238"/>
                  </a:lnTo>
                  <a:lnTo>
                    <a:pt x="140" y="244"/>
                  </a:lnTo>
                  <a:lnTo>
                    <a:pt x="137" y="248"/>
                  </a:lnTo>
                  <a:lnTo>
                    <a:pt x="133" y="252"/>
                  </a:lnTo>
                  <a:lnTo>
                    <a:pt x="129" y="256"/>
                  </a:lnTo>
                  <a:lnTo>
                    <a:pt x="124" y="260"/>
                  </a:lnTo>
                  <a:lnTo>
                    <a:pt x="119" y="263"/>
                  </a:lnTo>
                  <a:lnTo>
                    <a:pt x="114" y="265"/>
                  </a:lnTo>
                  <a:lnTo>
                    <a:pt x="108" y="267"/>
                  </a:lnTo>
                  <a:lnTo>
                    <a:pt x="103" y="268"/>
                  </a:lnTo>
                  <a:lnTo>
                    <a:pt x="97" y="269"/>
                  </a:lnTo>
                  <a:lnTo>
                    <a:pt x="91" y="270"/>
                  </a:lnTo>
                  <a:lnTo>
                    <a:pt x="85" y="269"/>
                  </a:lnTo>
                  <a:lnTo>
                    <a:pt x="78" y="268"/>
                  </a:lnTo>
                  <a:lnTo>
                    <a:pt x="73" y="267"/>
                  </a:lnTo>
                  <a:lnTo>
                    <a:pt x="68" y="265"/>
                  </a:lnTo>
                  <a:lnTo>
                    <a:pt x="62" y="263"/>
                  </a:lnTo>
                  <a:lnTo>
                    <a:pt x="57" y="260"/>
                  </a:lnTo>
                  <a:lnTo>
                    <a:pt x="53" y="256"/>
                  </a:lnTo>
                  <a:lnTo>
                    <a:pt x="48" y="252"/>
                  </a:lnTo>
                  <a:lnTo>
                    <a:pt x="44" y="248"/>
                  </a:lnTo>
                  <a:lnTo>
                    <a:pt x="41" y="244"/>
                  </a:lnTo>
                  <a:lnTo>
                    <a:pt x="38" y="238"/>
                  </a:lnTo>
                  <a:lnTo>
                    <a:pt x="36" y="233"/>
                  </a:lnTo>
                  <a:lnTo>
                    <a:pt x="34" y="227"/>
                  </a:lnTo>
                  <a:lnTo>
                    <a:pt x="32" y="222"/>
                  </a:lnTo>
                  <a:lnTo>
                    <a:pt x="31" y="216"/>
                  </a:lnTo>
                  <a:lnTo>
                    <a:pt x="30" y="209"/>
                  </a:lnTo>
                  <a:lnTo>
                    <a:pt x="30" y="15"/>
                  </a:lnTo>
                  <a:lnTo>
                    <a:pt x="30" y="12"/>
                  </a:lnTo>
                  <a:lnTo>
                    <a:pt x="29" y="10"/>
                  </a:lnTo>
                  <a:lnTo>
                    <a:pt x="28" y="6"/>
                  </a:lnTo>
                  <a:lnTo>
                    <a:pt x="26" y="4"/>
                  </a:lnTo>
                  <a:lnTo>
                    <a:pt x="24" y="2"/>
                  </a:lnTo>
                  <a:lnTo>
                    <a:pt x="22" y="1"/>
                  </a:lnTo>
                  <a:lnTo>
                    <a:pt x="19" y="0"/>
                  </a:lnTo>
                  <a:lnTo>
                    <a:pt x="15" y="0"/>
                  </a:lnTo>
                  <a:lnTo>
                    <a:pt x="13" y="0"/>
                  </a:lnTo>
                  <a:lnTo>
                    <a:pt x="10" y="1"/>
                  </a:lnTo>
                  <a:lnTo>
                    <a:pt x="8" y="2"/>
                  </a:lnTo>
                  <a:lnTo>
                    <a:pt x="6" y="4"/>
                  </a:lnTo>
                  <a:lnTo>
                    <a:pt x="4" y="6"/>
                  </a:lnTo>
                  <a:lnTo>
                    <a:pt x="3" y="10"/>
                  </a:lnTo>
                  <a:lnTo>
                    <a:pt x="1" y="12"/>
                  </a:lnTo>
                  <a:lnTo>
                    <a:pt x="0" y="15"/>
                  </a:lnTo>
                  <a:lnTo>
                    <a:pt x="0" y="810"/>
                  </a:lnTo>
                  <a:lnTo>
                    <a:pt x="1" y="818"/>
                  </a:lnTo>
                  <a:lnTo>
                    <a:pt x="3" y="828"/>
                  </a:lnTo>
                  <a:lnTo>
                    <a:pt x="5" y="836"/>
                  </a:lnTo>
                  <a:lnTo>
                    <a:pt x="8" y="845"/>
                  </a:lnTo>
                  <a:lnTo>
                    <a:pt x="12" y="852"/>
                  </a:lnTo>
                  <a:lnTo>
                    <a:pt x="16" y="860"/>
                  </a:lnTo>
                  <a:lnTo>
                    <a:pt x="22" y="866"/>
                  </a:lnTo>
                  <a:lnTo>
                    <a:pt x="27" y="873"/>
                  </a:lnTo>
                  <a:lnTo>
                    <a:pt x="34" y="879"/>
                  </a:lnTo>
                  <a:lnTo>
                    <a:pt x="41" y="885"/>
                  </a:lnTo>
                  <a:lnTo>
                    <a:pt x="47" y="889"/>
                  </a:lnTo>
                  <a:lnTo>
                    <a:pt x="56" y="893"/>
                  </a:lnTo>
                  <a:lnTo>
                    <a:pt x="64" y="895"/>
                  </a:lnTo>
                  <a:lnTo>
                    <a:pt x="73" y="897"/>
                  </a:lnTo>
                  <a:lnTo>
                    <a:pt x="82" y="899"/>
                  </a:lnTo>
                  <a:lnTo>
                    <a:pt x="91" y="899"/>
                  </a:lnTo>
                  <a:lnTo>
                    <a:pt x="100" y="899"/>
                  </a:lnTo>
                  <a:lnTo>
                    <a:pt x="109" y="897"/>
                  </a:lnTo>
                  <a:lnTo>
                    <a:pt x="118" y="895"/>
                  </a:lnTo>
                  <a:lnTo>
                    <a:pt x="125" y="893"/>
                  </a:lnTo>
                  <a:lnTo>
                    <a:pt x="134" y="889"/>
                  </a:lnTo>
                  <a:lnTo>
                    <a:pt x="141" y="885"/>
                  </a:lnTo>
                  <a:lnTo>
                    <a:pt x="148" y="879"/>
                  </a:lnTo>
                  <a:lnTo>
                    <a:pt x="154" y="873"/>
                  </a:lnTo>
                  <a:lnTo>
                    <a:pt x="161" y="866"/>
                  </a:lnTo>
                  <a:lnTo>
                    <a:pt x="165" y="860"/>
                  </a:lnTo>
                  <a:lnTo>
                    <a:pt x="170" y="852"/>
                  </a:lnTo>
                  <a:lnTo>
                    <a:pt x="173" y="845"/>
                  </a:lnTo>
                  <a:lnTo>
                    <a:pt x="177" y="836"/>
                  </a:lnTo>
                  <a:lnTo>
                    <a:pt x="179" y="828"/>
                  </a:lnTo>
                  <a:lnTo>
                    <a:pt x="180" y="819"/>
                  </a:lnTo>
                  <a:lnTo>
                    <a:pt x="181" y="810"/>
                  </a:lnTo>
                  <a:lnTo>
                    <a:pt x="181" y="15"/>
                  </a:lnTo>
                  <a:lnTo>
                    <a:pt x="181" y="12"/>
                  </a:lnTo>
                  <a:lnTo>
                    <a:pt x="180" y="10"/>
                  </a:lnTo>
                  <a:lnTo>
                    <a:pt x="178" y="6"/>
                  </a:lnTo>
                  <a:lnTo>
                    <a:pt x="177" y="4"/>
                  </a:lnTo>
                  <a:lnTo>
                    <a:pt x="175" y="2"/>
                  </a:lnTo>
                  <a:lnTo>
                    <a:pt x="171" y="1"/>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96" name="Freeform 416"/>
            <p:cNvSpPr/>
            <p:nvPr/>
          </p:nvSpPr>
          <p:spPr bwMode="auto">
            <a:xfrm>
              <a:off x="8837613" y="1933575"/>
              <a:ext cx="9525" cy="57150"/>
            </a:xfrm>
            <a:custGeom>
              <a:avLst/>
              <a:gdLst>
                <a:gd name="T0" fmla="*/ 15 w 30"/>
                <a:gd name="T1" fmla="*/ 179 h 179"/>
                <a:gd name="T2" fmla="*/ 17 w 30"/>
                <a:gd name="T3" fmla="*/ 179 h 179"/>
                <a:gd name="T4" fmla="*/ 21 w 30"/>
                <a:gd name="T5" fmla="*/ 178 h 179"/>
                <a:gd name="T6" fmla="*/ 23 w 30"/>
                <a:gd name="T7" fmla="*/ 177 h 179"/>
                <a:gd name="T8" fmla="*/ 26 w 30"/>
                <a:gd name="T9" fmla="*/ 175 h 179"/>
                <a:gd name="T10" fmla="*/ 27 w 30"/>
                <a:gd name="T11" fmla="*/ 173 h 179"/>
                <a:gd name="T12" fmla="*/ 29 w 30"/>
                <a:gd name="T13" fmla="*/ 171 h 179"/>
                <a:gd name="T14" fmla="*/ 29 w 30"/>
                <a:gd name="T15" fmla="*/ 168 h 179"/>
                <a:gd name="T16" fmla="*/ 30 w 30"/>
                <a:gd name="T17" fmla="*/ 164 h 179"/>
                <a:gd name="T18" fmla="*/ 30 w 30"/>
                <a:gd name="T19" fmla="*/ 15 h 179"/>
                <a:gd name="T20" fmla="*/ 29 w 30"/>
                <a:gd name="T21" fmla="*/ 12 h 179"/>
                <a:gd name="T22" fmla="*/ 29 w 30"/>
                <a:gd name="T23" fmla="*/ 9 h 179"/>
                <a:gd name="T24" fmla="*/ 27 w 30"/>
                <a:gd name="T25" fmla="*/ 6 h 179"/>
                <a:gd name="T26" fmla="*/ 26 w 30"/>
                <a:gd name="T27" fmla="*/ 4 h 179"/>
                <a:gd name="T28" fmla="*/ 23 w 30"/>
                <a:gd name="T29" fmla="*/ 2 h 179"/>
                <a:gd name="T30" fmla="*/ 21 w 30"/>
                <a:gd name="T31" fmla="*/ 1 h 179"/>
                <a:gd name="T32" fmla="*/ 17 w 30"/>
                <a:gd name="T33" fmla="*/ 0 h 179"/>
                <a:gd name="T34" fmla="*/ 15 w 30"/>
                <a:gd name="T35" fmla="*/ 0 h 179"/>
                <a:gd name="T36" fmla="*/ 12 w 30"/>
                <a:gd name="T37" fmla="*/ 0 h 179"/>
                <a:gd name="T38" fmla="*/ 9 w 30"/>
                <a:gd name="T39" fmla="*/ 1 h 179"/>
                <a:gd name="T40" fmla="*/ 7 w 30"/>
                <a:gd name="T41" fmla="*/ 2 h 179"/>
                <a:gd name="T42" fmla="*/ 5 w 30"/>
                <a:gd name="T43" fmla="*/ 4 h 179"/>
                <a:gd name="T44" fmla="*/ 2 w 30"/>
                <a:gd name="T45" fmla="*/ 6 h 179"/>
                <a:gd name="T46" fmla="*/ 1 w 30"/>
                <a:gd name="T47" fmla="*/ 9 h 179"/>
                <a:gd name="T48" fmla="*/ 0 w 30"/>
                <a:gd name="T49" fmla="*/ 12 h 179"/>
                <a:gd name="T50" fmla="*/ 0 w 30"/>
                <a:gd name="T51" fmla="*/ 15 h 179"/>
                <a:gd name="T52" fmla="*/ 0 w 30"/>
                <a:gd name="T53" fmla="*/ 164 h 179"/>
                <a:gd name="T54" fmla="*/ 0 w 30"/>
                <a:gd name="T55" fmla="*/ 168 h 179"/>
                <a:gd name="T56" fmla="*/ 1 w 30"/>
                <a:gd name="T57" fmla="*/ 171 h 179"/>
                <a:gd name="T58" fmla="*/ 2 w 30"/>
                <a:gd name="T59" fmla="*/ 173 h 179"/>
                <a:gd name="T60" fmla="*/ 5 w 30"/>
                <a:gd name="T61" fmla="*/ 175 h 179"/>
                <a:gd name="T62" fmla="*/ 7 w 30"/>
                <a:gd name="T63" fmla="*/ 177 h 179"/>
                <a:gd name="T64" fmla="*/ 9 w 30"/>
                <a:gd name="T65" fmla="*/ 178 h 179"/>
                <a:gd name="T66" fmla="*/ 12 w 30"/>
                <a:gd name="T67" fmla="*/ 179 h 179"/>
                <a:gd name="T68" fmla="*/ 15 w 30"/>
                <a:gd name="T69" fmla="*/ 179 h 179"/>
                <a:gd name="T70" fmla="*/ 15 w 30"/>
                <a:gd name="T71"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79">
                  <a:moveTo>
                    <a:pt x="15" y="179"/>
                  </a:moveTo>
                  <a:lnTo>
                    <a:pt x="17" y="179"/>
                  </a:lnTo>
                  <a:lnTo>
                    <a:pt x="21" y="178"/>
                  </a:lnTo>
                  <a:lnTo>
                    <a:pt x="23" y="177"/>
                  </a:lnTo>
                  <a:lnTo>
                    <a:pt x="26" y="175"/>
                  </a:lnTo>
                  <a:lnTo>
                    <a:pt x="27" y="173"/>
                  </a:lnTo>
                  <a:lnTo>
                    <a:pt x="29" y="171"/>
                  </a:lnTo>
                  <a:lnTo>
                    <a:pt x="29" y="168"/>
                  </a:lnTo>
                  <a:lnTo>
                    <a:pt x="30" y="164"/>
                  </a:lnTo>
                  <a:lnTo>
                    <a:pt x="30" y="15"/>
                  </a:lnTo>
                  <a:lnTo>
                    <a:pt x="29" y="12"/>
                  </a:lnTo>
                  <a:lnTo>
                    <a:pt x="29" y="9"/>
                  </a:lnTo>
                  <a:lnTo>
                    <a:pt x="27" y="6"/>
                  </a:lnTo>
                  <a:lnTo>
                    <a:pt x="26" y="4"/>
                  </a:lnTo>
                  <a:lnTo>
                    <a:pt x="23" y="2"/>
                  </a:lnTo>
                  <a:lnTo>
                    <a:pt x="21" y="1"/>
                  </a:lnTo>
                  <a:lnTo>
                    <a:pt x="17" y="0"/>
                  </a:lnTo>
                  <a:lnTo>
                    <a:pt x="15" y="0"/>
                  </a:lnTo>
                  <a:lnTo>
                    <a:pt x="12" y="0"/>
                  </a:lnTo>
                  <a:lnTo>
                    <a:pt x="9" y="1"/>
                  </a:lnTo>
                  <a:lnTo>
                    <a:pt x="7" y="2"/>
                  </a:lnTo>
                  <a:lnTo>
                    <a:pt x="5" y="4"/>
                  </a:lnTo>
                  <a:lnTo>
                    <a:pt x="2" y="6"/>
                  </a:lnTo>
                  <a:lnTo>
                    <a:pt x="1" y="9"/>
                  </a:lnTo>
                  <a:lnTo>
                    <a:pt x="0" y="12"/>
                  </a:lnTo>
                  <a:lnTo>
                    <a:pt x="0" y="15"/>
                  </a:lnTo>
                  <a:lnTo>
                    <a:pt x="0" y="164"/>
                  </a:lnTo>
                  <a:lnTo>
                    <a:pt x="0" y="168"/>
                  </a:lnTo>
                  <a:lnTo>
                    <a:pt x="1" y="171"/>
                  </a:lnTo>
                  <a:lnTo>
                    <a:pt x="2" y="173"/>
                  </a:lnTo>
                  <a:lnTo>
                    <a:pt x="5" y="175"/>
                  </a:lnTo>
                  <a:lnTo>
                    <a:pt x="7" y="177"/>
                  </a:lnTo>
                  <a:lnTo>
                    <a:pt x="9" y="178"/>
                  </a:lnTo>
                  <a:lnTo>
                    <a:pt x="12" y="179"/>
                  </a:lnTo>
                  <a:lnTo>
                    <a:pt x="15" y="179"/>
                  </a:lnTo>
                  <a:lnTo>
                    <a:pt x="15"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97" name="Freeform 417"/>
            <p:cNvSpPr>
              <a:spLocks noEditPoints="1"/>
            </p:cNvSpPr>
            <p:nvPr/>
          </p:nvSpPr>
          <p:spPr bwMode="auto">
            <a:xfrm>
              <a:off x="8880475" y="1924050"/>
              <a:ext cx="55563" cy="285750"/>
            </a:xfrm>
            <a:custGeom>
              <a:avLst/>
              <a:gdLst>
                <a:gd name="T0" fmla="*/ 78 w 179"/>
                <a:gd name="T1" fmla="*/ 869 h 899"/>
                <a:gd name="T2" fmla="*/ 61 w 179"/>
                <a:gd name="T3" fmla="*/ 862 h 899"/>
                <a:gd name="T4" fmla="*/ 47 w 179"/>
                <a:gd name="T5" fmla="*/ 852 h 899"/>
                <a:gd name="T6" fmla="*/ 37 w 179"/>
                <a:gd name="T7" fmla="*/ 839 h 899"/>
                <a:gd name="T8" fmla="*/ 31 w 179"/>
                <a:gd name="T9" fmla="*/ 822 h 899"/>
                <a:gd name="T10" fmla="*/ 30 w 179"/>
                <a:gd name="T11" fmla="*/ 720 h 899"/>
                <a:gd name="T12" fmla="*/ 149 w 179"/>
                <a:gd name="T13" fmla="*/ 816 h 899"/>
                <a:gd name="T14" fmla="*/ 145 w 179"/>
                <a:gd name="T15" fmla="*/ 833 h 899"/>
                <a:gd name="T16" fmla="*/ 136 w 179"/>
                <a:gd name="T17" fmla="*/ 848 h 899"/>
                <a:gd name="T18" fmla="*/ 123 w 179"/>
                <a:gd name="T19" fmla="*/ 859 h 899"/>
                <a:gd name="T20" fmla="*/ 108 w 179"/>
                <a:gd name="T21" fmla="*/ 867 h 899"/>
                <a:gd name="T22" fmla="*/ 90 w 179"/>
                <a:gd name="T23" fmla="*/ 870 h 899"/>
                <a:gd name="T24" fmla="*/ 149 w 179"/>
                <a:gd name="T25" fmla="*/ 690 h 899"/>
                <a:gd name="T26" fmla="*/ 90 w 179"/>
                <a:gd name="T27" fmla="*/ 300 h 899"/>
                <a:gd name="T28" fmla="*/ 114 w 179"/>
                <a:gd name="T29" fmla="*/ 296 h 899"/>
                <a:gd name="T30" fmla="*/ 137 w 179"/>
                <a:gd name="T31" fmla="*/ 286 h 899"/>
                <a:gd name="T32" fmla="*/ 149 w 179"/>
                <a:gd name="T33" fmla="*/ 599 h 899"/>
                <a:gd name="T34" fmla="*/ 36 w 179"/>
                <a:gd name="T35" fmla="*/ 282 h 899"/>
                <a:gd name="T36" fmla="*/ 58 w 179"/>
                <a:gd name="T37" fmla="*/ 294 h 899"/>
                <a:gd name="T38" fmla="*/ 81 w 179"/>
                <a:gd name="T39" fmla="*/ 299 h 899"/>
                <a:gd name="T40" fmla="*/ 161 w 179"/>
                <a:gd name="T41" fmla="*/ 0 h 899"/>
                <a:gd name="T42" fmla="*/ 154 w 179"/>
                <a:gd name="T43" fmla="*/ 4 h 899"/>
                <a:gd name="T44" fmla="*/ 151 w 179"/>
                <a:gd name="T45" fmla="*/ 12 h 899"/>
                <a:gd name="T46" fmla="*/ 149 w 179"/>
                <a:gd name="T47" fmla="*/ 216 h 899"/>
                <a:gd name="T48" fmla="*/ 145 w 179"/>
                <a:gd name="T49" fmla="*/ 233 h 899"/>
                <a:gd name="T50" fmla="*/ 136 w 179"/>
                <a:gd name="T51" fmla="*/ 248 h 899"/>
                <a:gd name="T52" fmla="*/ 123 w 179"/>
                <a:gd name="T53" fmla="*/ 260 h 899"/>
                <a:gd name="T54" fmla="*/ 108 w 179"/>
                <a:gd name="T55" fmla="*/ 267 h 899"/>
                <a:gd name="T56" fmla="*/ 90 w 179"/>
                <a:gd name="T57" fmla="*/ 270 h 899"/>
                <a:gd name="T58" fmla="*/ 71 w 179"/>
                <a:gd name="T59" fmla="*/ 267 h 899"/>
                <a:gd name="T60" fmla="*/ 57 w 179"/>
                <a:gd name="T61" fmla="*/ 260 h 899"/>
                <a:gd name="T62" fmla="*/ 44 w 179"/>
                <a:gd name="T63" fmla="*/ 248 h 899"/>
                <a:gd name="T64" fmla="*/ 34 w 179"/>
                <a:gd name="T65" fmla="*/ 233 h 899"/>
                <a:gd name="T66" fmla="*/ 30 w 179"/>
                <a:gd name="T67" fmla="*/ 216 h 899"/>
                <a:gd name="T68" fmla="*/ 30 w 179"/>
                <a:gd name="T69" fmla="*/ 12 h 899"/>
                <a:gd name="T70" fmla="*/ 26 w 179"/>
                <a:gd name="T71" fmla="*/ 4 h 899"/>
                <a:gd name="T72" fmla="*/ 18 w 179"/>
                <a:gd name="T73" fmla="*/ 0 h 899"/>
                <a:gd name="T74" fmla="*/ 8 w 179"/>
                <a:gd name="T75" fmla="*/ 1 h 899"/>
                <a:gd name="T76" fmla="*/ 2 w 179"/>
                <a:gd name="T77" fmla="*/ 6 h 899"/>
                <a:gd name="T78" fmla="*/ 0 w 179"/>
                <a:gd name="T79" fmla="*/ 15 h 899"/>
                <a:gd name="T80" fmla="*/ 2 w 179"/>
                <a:gd name="T81" fmla="*/ 828 h 899"/>
                <a:gd name="T82" fmla="*/ 11 w 179"/>
                <a:gd name="T83" fmla="*/ 852 h 899"/>
                <a:gd name="T84" fmla="*/ 27 w 179"/>
                <a:gd name="T85" fmla="*/ 873 h 899"/>
                <a:gd name="T86" fmla="*/ 47 w 179"/>
                <a:gd name="T87" fmla="*/ 889 h 899"/>
                <a:gd name="T88" fmla="*/ 71 w 179"/>
                <a:gd name="T89" fmla="*/ 897 h 899"/>
                <a:gd name="T90" fmla="*/ 99 w 179"/>
                <a:gd name="T91" fmla="*/ 899 h 899"/>
                <a:gd name="T92" fmla="*/ 125 w 179"/>
                <a:gd name="T93" fmla="*/ 893 h 899"/>
                <a:gd name="T94" fmla="*/ 147 w 179"/>
                <a:gd name="T95" fmla="*/ 879 h 899"/>
                <a:gd name="T96" fmla="*/ 164 w 179"/>
                <a:gd name="T97" fmla="*/ 860 h 899"/>
                <a:gd name="T98" fmla="*/ 176 w 179"/>
                <a:gd name="T99" fmla="*/ 836 h 899"/>
                <a:gd name="T100" fmla="*/ 179 w 179"/>
                <a:gd name="T101" fmla="*/ 810 h 899"/>
                <a:gd name="T102" fmla="*/ 178 w 179"/>
                <a:gd name="T103" fmla="*/ 10 h 899"/>
                <a:gd name="T104" fmla="*/ 173 w 179"/>
                <a:gd name="T105" fmla="*/ 2 h 899"/>
                <a:gd name="T106" fmla="*/ 164 w 179"/>
                <a:gd name="T107"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 h="899">
                  <a:moveTo>
                    <a:pt x="90" y="870"/>
                  </a:moveTo>
                  <a:lnTo>
                    <a:pt x="83" y="870"/>
                  </a:lnTo>
                  <a:lnTo>
                    <a:pt x="78" y="869"/>
                  </a:lnTo>
                  <a:lnTo>
                    <a:pt x="71" y="866"/>
                  </a:lnTo>
                  <a:lnTo>
                    <a:pt x="66" y="865"/>
                  </a:lnTo>
                  <a:lnTo>
                    <a:pt x="61" y="862"/>
                  </a:lnTo>
                  <a:lnTo>
                    <a:pt x="57" y="859"/>
                  </a:lnTo>
                  <a:lnTo>
                    <a:pt x="51" y="856"/>
                  </a:lnTo>
                  <a:lnTo>
                    <a:pt x="47" y="852"/>
                  </a:lnTo>
                  <a:lnTo>
                    <a:pt x="44" y="848"/>
                  </a:lnTo>
                  <a:lnTo>
                    <a:pt x="40" y="843"/>
                  </a:lnTo>
                  <a:lnTo>
                    <a:pt x="37" y="839"/>
                  </a:lnTo>
                  <a:lnTo>
                    <a:pt x="34" y="833"/>
                  </a:lnTo>
                  <a:lnTo>
                    <a:pt x="32" y="828"/>
                  </a:lnTo>
                  <a:lnTo>
                    <a:pt x="31" y="822"/>
                  </a:lnTo>
                  <a:lnTo>
                    <a:pt x="30" y="816"/>
                  </a:lnTo>
                  <a:lnTo>
                    <a:pt x="30" y="810"/>
                  </a:lnTo>
                  <a:lnTo>
                    <a:pt x="30" y="720"/>
                  </a:lnTo>
                  <a:lnTo>
                    <a:pt x="149" y="720"/>
                  </a:lnTo>
                  <a:lnTo>
                    <a:pt x="149" y="810"/>
                  </a:lnTo>
                  <a:lnTo>
                    <a:pt x="149" y="816"/>
                  </a:lnTo>
                  <a:lnTo>
                    <a:pt x="148" y="822"/>
                  </a:lnTo>
                  <a:lnTo>
                    <a:pt x="147" y="828"/>
                  </a:lnTo>
                  <a:lnTo>
                    <a:pt x="145" y="833"/>
                  </a:lnTo>
                  <a:lnTo>
                    <a:pt x="142" y="839"/>
                  </a:lnTo>
                  <a:lnTo>
                    <a:pt x="140" y="843"/>
                  </a:lnTo>
                  <a:lnTo>
                    <a:pt x="136" y="848"/>
                  </a:lnTo>
                  <a:lnTo>
                    <a:pt x="132" y="852"/>
                  </a:lnTo>
                  <a:lnTo>
                    <a:pt x="128" y="856"/>
                  </a:lnTo>
                  <a:lnTo>
                    <a:pt x="123" y="859"/>
                  </a:lnTo>
                  <a:lnTo>
                    <a:pt x="118" y="862"/>
                  </a:lnTo>
                  <a:lnTo>
                    <a:pt x="113" y="865"/>
                  </a:lnTo>
                  <a:lnTo>
                    <a:pt x="108" y="867"/>
                  </a:lnTo>
                  <a:lnTo>
                    <a:pt x="101" y="869"/>
                  </a:lnTo>
                  <a:lnTo>
                    <a:pt x="96" y="870"/>
                  </a:lnTo>
                  <a:lnTo>
                    <a:pt x="90" y="870"/>
                  </a:lnTo>
                  <a:close/>
                  <a:moveTo>
                    <a:pt x="30" y="629"/>
                  </a:moveTo>
                  <a:lnTo>
                    <a:pt x="149" y="629"/>
                  </a:lnTo>
                  <a:lnTo>
                    <a:pt x="149" y="690"/>
                  </a:lnTo>
                  <a:lnTo>
                    <a:pt x="30" y="690"/>
                  </a:lnTo>
                  <a:lnTo>
                    <a:pt x="30" y="629"/>
                  </a:lnTo>
                  <a:close/>
                  <a:moveTo>
                    <a:pt x="90" y="300"/>
                  </a:moveTo>
                  <a:lnTo>
                    <a:pt x="98" y="299"/>
                  </a:lnTo>
                  <a:lnTo>
                    <a:pt x="107" y="298"/>
                  </a:lnTo>
                  <a:lnTo>
                    <a:pt x="114" y="296"/>
                  </a:lnTo>
                  <a:lnTo>
                    <a:pt x="123" y="294"/>
                  </a:lnTo>
                  <a:lnTo>
                    <a:pt x="130" y="291"/>
                  </a:lnTo>
                  <a:lnTo>
                    <a:pt x="137" y="286"/>
                  </a:lnTo>
                  <a:lnTo>
                    <a:pt x="143" y="282"/>
                  </a:lnTo>
                  <a:lnTo>
                    <a:pt x="149" y="277"/>
                  </a:lnTo>
                  <a:lnTo>
                    <a:pt x="149" y="599"/>
                  </a:lnTo>
                  <a:lnTo>
                    <a:pt x="30" y="599"/>
                  </a:lnTo>
                  <a:lnTo>
                    <a:pt x="30" y="277"/>
                  </a:lnTo>
                  <a:lnTo>
                    <a:pt x="36" y="282"/>
                  </a:lnTo>
                  <a:lnTo>
                    <a:pt x="43" y="286"/>
                  </a:lnTo>
                  <a:lnTo>
                    <a:pt x="50" y="291"/>
                  </a:lnTo>
                  <a:lnTo>
                    <a:pt x="58" y="294"/>
                  </a:lnTo>
                  <a:lnTo>
                    <a:pt x="65" y="296"/>
                  </a:lnTo>
                  <a:lnTo>
                    <a:pt x="73" y="298"/>
                  </a:lnTo>
                  <a:lnTo>
                    <a:pt x="81" y="299"/>
                  </a:lnTo>
                  <a:lnTo>
                    <a:pt x="90" y="300"/>
                  </a:lnTo>
                  <a:close/>
                  <a:moveTo>
                    <a:pt x="164" y="0"/>
                  </a:moveTo>
                  <a:lnTo>
                    <a:pt x="161" y="0"/>
                  </a:lnTo>
                  <a:lnTo>
                    <a:pt x="159" y="1"/>
                  </a:lnTo>
                  <a:lnTo>
                    <a:pt x="156" y="2"/>
                  </a:lnTo>
                  <a:lnTo>
                    <a:pt x="154" y="4"/>
                  </a:lnTo>
                  <a:lnTo>
                    <a:pt x="153" y="6"/>
                  </a:lnTo>
                  <a:lnTo>
                    <a:pt x="151" y="10"/>
                  </a:lnTo>
                  <a:lnTo>
                    <a:pt x="151" y="12"/>
                  </a:lnTo>
                  <a:lnTo>
                    <a:pt x="149" y="15"/>
                  </a:lnTo>
                  <a:lnTo>
                    <a:pt x="149" y="209"/>
                  </a:lnTo>
                  <a:lnTo>
                    <a:pt x="149" y="216"/>
                  </a:lnTo>
                  <a:lnTo>
                    <a:pt x="148" y="222"/>
                  </a:lnTo>
                  <a:lnTo>
                    <a:pt x="147" y="227"/>
                  </a:lnTo>
                  <a:lnTo>
                    <a:pt x="145" y="233"/>
                  </a:lnTo>
                  <a:lnTo>
                    <a:pt x="142" y="238"/>
                  </a:lnTo>
                  <a:lnTo>
                    <a:pt x="140" y="244"/>
                  </a:lnTo>
                  <a:lnTo>
                    <a:pt x="136" y="248"/>
                  </a:lnTo>
                  <a:lnTo>
                    <a:pt x="132" y="252"/>
                  </a:lnTo>
                  <a:lnTo>
                    <a:pt x="128" y="256"/>
                  </a:lnTo>
                  <a:lnTo>
                    <a:pt x="123" y="260"/>
                  </a:lnTo>
                  <a:lnTo>
                    <a:pt x="118" y="263"/>
                  </a:lnTo>
                  <a:lnTo>
                    <a:pt x="113" y="265"/>
                  </a:lnTo>
                  <a:lnTo>
                    <a:pt x="108" y="267"/>
                  </a:lnTo>
                  <a:lnTo>
                    <a:pt x="101" y="268"/>
                  </a:lnTo>
                  <a:lnTo>
                    <a:pt x="96" y="269"/>
                  </a:lnTo>
                  <a:lnTo>
                    <a:pt x="90" y="270"/>
                  </a:lnTo>
                  <a:lnTo>
                    <a:pt x="83" y="269"/>
                  </a:lnTo>
                  <a:lnTo>
                    <a:pt x="78" y="268"/>
                  </a:lnTo>
                  <a:lnTo>
                    <a:pt x="71" y="267"/>
                  </a:lnTo>
                  <a:lnTo>
                    <a:pt x="66" y="265"/>
                  </a:lnTo>
                  <a:lnTo>
                    <a:pt x="61" y="263"/>
                  </a:lnTo>
                  <a:lnTo>
                    <a:pt x="57" y="260"/>
                  </a:lnTo>
                  <a:lnTo>
                    <a:pt x="51" y="256"/>
                  </a:lnTo>
                  <a:lnTo>
                    <a:pt x="47" y="252"/>
                  </a:lnTo>
                  <a:lnTo>
                    <a:pt x="44" y="248"/>
                  </a:lnTo>
                  <a:lnTo>
                    <a:pt x="40" y="244"/>
                  </a:lnTo>
                  <a:lnTo>
                    <a:pt x="37" y="238"/>
                  </a:lnTo>
                  <a:lnTo>
                    <a:pt x="34" y="233"/>
                  </a:lnTo>
                  <a:lnTo>
                    <a:pt x="32" y="227"/>
                  </a:lnTo>
                  <a:lnTo>
                    <a:pt x="31" y="222"/>
                  </a:lnTo>
                  <a:lnTo>
                    <a:pt x="30" y="216"/>
                  </a:lnTo>
                  <a:lnTo>
                    <a:pt x="30" y="209"/>
                  </a:lnTo>
                  <a:lnTo>
                    <a:pt x="30" y="15"/>
                  </a:lnTo>
                  <a:lnTo>
                    <a:pt x="30" y="12"/>
                  </a:lnTo>
                  <a:lnTo>
                    <a:pt x="29" y="10"/>
                  </a:lnTo>
                  <a:lnTo>
                    <a:pt x="28" y="6"/>
                  </a:lnTo>
                  <a:lnTo>
                    <a:pt x="26" y="4"/>
                  </a:lnTo>
                  <a:lnTo>
                    <a:pt x="23" y="2"/>
                  </a:lnTo>
                  <a:lnTo>
                    <a:pt x="20" y="1"/>
                  </a:lnTo>
                  <a:lnTo>
                    <a:pt x="18" y="0"/>
                  </a:lnTo>
                  <a:lnTo>
                    <a:pt x="15" y="0"/>
                  </a:lnTo>
                  <a:lnTo>
                    <a:pt x="12" y="0"/>
                  </a:lnTo>
                  <a:lnTo>
                    <a:pt x="8" y="1"/>
                  </a:lnTo>
                  <a:lnTo>
                    <a:pt x="6" y="2"/>
                  </a:lnTo>
                  <a:lnTo>
                    <a:pt x="4" y="4"/>
                  </a:lnTo>
                  <a:lnTo>
                    <a:pt x="2" y="6"/>
                  </a:lnTo>
                  <a:lnTo>
                    <a:pt x="1" y="10"/>
                  </a:lnTo>
                  <a:lnTo>
                    <a:pt x="0" y="12"/>
                  </a:lnTo>
                  <a:lnTo>
                    <a:pt x="0" y="15"/>
                  </a:lnTo>
                  <a:lnTo>
                    <a:pt x="0" y="810"/>
                  </a:lnTo>
                  <a:lnTo>
                    <a:pt x="0" y="818"/>
                  </a:lnTo>
                  <a:lnTo>
                    <a:pt x="2" y="828"/>
                  </a:lnTo>
                  <a:lnTo>
                    <a:pt x="4" y="836"/>
                  </a:lnTo>
                  <a:lnTo>
                    <a:pt x="7" y="845"/>
                  </a:lnTo>
                  <a:lnTo>
                    <a:pt x="11" y="852"/>
                  </a:lnTo>
                  <a:lnTo>
                    <a:pt x="15" y="860"/>
                  </a:lnTo>
                  <a:lnTo>
                    <a:pt x="20" y="866"/>
                  </a:lnTo>
                  <a:lnTo>
                    <a:pt x="27" y="873"/>
                  </a:lnTo>
                  <a:lnTo>
                    <a:pt x="33" y="879"/>
                  </a:lnTo>
                  <a:lnTo>
                    <a:pt x="39" y="885"/>
                  </a:lnTo>
                  <a:lnTo>
                    <a:pt x="47" y="889"/>
                  </a:lnTo>
                  <a:lnTo>
                    <a:pt x="54" y="893"/>
                  </a:lnTo>
                  <a:lnTo>
                    <a:pt x="63" y="895"/>
                  </a:lnTo>
                  <a:lnTo>
                    <a:pt x="71" y="897"/>
                  </a:lnTo>
                  <a:lnTo>
                    <a:pt x="80" y="899"/>
                  </a:lnTo>
                  <a:lnTo>
                    <a:pt x="90" y="899"/>
                  </a:lnTo>
                  <a:lnTo>
                    <a:pt x="99" y="899"/>
                  </a:lnTo>
                  <a:lnTo>
                    <a:pt x="108" y="897"/>
                  </a:lnTo>
                  <a:lnTo>
                    <a:pt x="116" y="895"/>
                  </a:lnTo>
                  <a:lnTo>
                    <a:pt x="125" y="893"/>
                  </a:lnTo>
                  <a:lnTo>
                    <a:pt x="132" y="889"/>
                  </a:lnTo>
                  <a:lnTo>
                    <a:pt x="140" y="885"/>
                  </a:lnTo>
                  <a:lnTo>
                    <a:pt x="147" y="879"/>
                  </a:lnTo>
                  <a:lnTo>
                    <a:pt x="154" y="873"/>
                  </a:lnTo>
                  <a:lnTo>
                    <a:pt x="159" y="866"/>
                  </a:lnTo>
                  <a:lnTo>
                    <a:pt x="164" y="860"/>
                  </a:lnTo>
                  <a:lnTo>
                    <a:pt x="169" y="852"/>
                  </a:lnTo>
                  <a:lnTo>
                    <a:pt x="173" y="845"/>
                  </a:lnTo>
                  <a:lnTo>
                    <a:pt x="176" y="836"/>
                  </a:lnTo>
                  <a:lnTo>
                    <a:pt x="178" y="828"/>
                  </a:lnTo>
                  <a:lnTo>
                    <a:pt x="179" y="819"/>
                  </a:lnTo>
                  <a:lnTo>
                    <a:pt x="179" y="810"/>
                  </a:lnTo>
                  <a:lnTo>
                    <a:pt x="179" y="15"/>
                  </a:lnTo>
                  <a:lnTo>
                    <a:pt x="179" y="12"/>
                  </a:lnTo>
                  <a:lnTo>
                    <a:pt x="178" y="10"/>
                  </a:lnTo>
                  <a:lnTo>
                    <a:pt x="177" y="6"/>
                  </a:lnTo>
                  <a:lnTo>
                    <a:pt x="175" y="4"/>
                  </a:lnTo>
                  <a:lnTo>
                    <a:pt x="173" y="2"/>
                  </a:lnTo>
                  <a:lnTo>
                    <a:pt x="171" y="1"/>
                  </a:lnTo>
                  <a:lnTo>
                    <a:pt x="168" y="0"/>
                  </a:lnTo>
                  <a:lnTo>
                    <a:pt x="1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98" name="Freeform 418"/>
            <p:cNvSpPr/>
            <p:nvPr/>
          </p:nvSpPr>
          <p:spPr bwMode="auto">
            <a:xfrm>
              <a:off x="8904288" y="1933575"/>
              <a:ext cx="9525" cy="57150"/>
            </a:xfrm>
            <a:custGeom>
              <a:avLst/>
              <a:gdLst>
                <a:gd name="T0" fmla="*/ 15 w 30"/>
                <a:gd name="T1" fmla="*/ 179 h 179"/>
                <a:gd name="T2" fmla="*/ 18 w 30"/>
                <a:gd name="T3" fmla="*/ 179 h 179"/>
                <a:gd name="T4" fmla="*/ 21 w 30"/>
                <a:gd name="T5" fmla="*/ 178 h 179"/>
                <a:gd name="T6" fmla="*/ 23 w 30"/>
                <a:gd name="T7" fmla="*/ 177 h 179"/>
                <a:gd name="T8" fmla="*/ 25 w 30"/>
                <a:gd name="T9" fmla="*/ 175 h 179"/>
                <a:gd name="T10" fmla="*/ 27 w 30"/>
                <a:gd name="T11" fmla="*/ 173 h 179"/>
                <a:gd name="T12" fmla="*/ 29 w 30"/>
                <a:gd name="T13" fmla="*/ 171 h 179"/>
                <a:gd name="T14" fmla="*/ 30 w 30"/>
                <a:gd name="T15" fmla="*/ 168 h 179"/>
                <a:gd name="T16" fmla="*/ 30 w 30"/>
                <a:gd name="T17" fmla="*/ 164 h 179"/>
                <a:gd name="T18" fmla="*/ 30 w 30"/>
                <a:gd name="T19" fmla="*/ 15 h 179"/>
                <a:gd name="T20" fmla="*/ 30 w 30"/>
                <a:gd name="T21" fmla="*/ 12 h 179"/>
                <a:gd name="T22" fmla="*/ 29 w 30"/>
                <a:gd name="T23" fmla="*/ 9 h 179"/>
                <a:gd name="T24" fmla="*/ 27 w 30"/>
                <a:gd name="T25" fmla="*/ 6 h 179"/>
                <a:gd name="T26" fmla="*/ 25 w 30"/>
                <a:gd name="T27" fmla="*/ 4 h 179"/>
                <a:gd name="T28" fmla="*/ 23 w 30"/>
                <a:gd name="T29" fmla="*/ 2 h 179"/>
                <a:gd name="T30" fmla="*/ 21 w 30"/>
                <a:gd name="T31" fmla="*/ 1 h 179"/>
                <a:gd name="T32" fmla="*/ 18 w 30"/>
                <a:gd name="T33" fmla="*/ 0 h 179"/>
                <a:gd name="T34" fmla="*/ 15 w 30"/>
                <a:gd name="T35" fmla="*/ 0 h 179"/>
                <a:gd name="T36" fmla="*/ 11 w 30"/>
                <a:gd name="T37" fmla="*/ 0 h 179"/>
                <a:gd name="T38" fmla="*/ 9 w 30"/>
                <a:gd name="T39" fmla="*/ 1 h 179"/>
                <a:gd name="T40" fmla="*/ 6 w 30"/>
                <a:gd name="T41" fmla="*/ 2 h 179"/>
                <a:gd name="T42" fmla="*/ 4 w 30"/>
                <a:gd name="T43" fmla="*/ 4 h 179"/>
                <a:gd name="T44" fmla="*/ 2 w 30"/>
                <a:gd name="T45" fmla="*/ 6 h 179"/>
                <a:gd name="T46" fmla="*/ 1 w 30"/>
                <a:gd name="T47" fmla="*/ 9 h 179"/>
                <a:gd name="T48" fmla="*/ 0 w 30"/>
                <a:gd name="T49" fmla="*/ 12 h 179"/>
                <a:gd name="T50" fmla="*/ 0 w 30"/>
                <a:gd name="T51" fmla="*/ 15 h 179"/>
                <a:gd name="T52" fmla="*/ 0 w 30"/>
                <a:gd name="T53" fmla="*/ 164 h 179"/>
                <a:gd name="T54" fmla="*/ 0 w 30"/>
                <a:gd name="T55" fmla="*/ 168 h 179"/>
                <a:gd name="T56" fmla="*/ 1 w 30"/>
                <a:gd name="T57" fmla="*/ 171 h 179"/>
                <a:gd name="T58" fmla="*/ 2 w 30"/>
                <a:gd name="T59" fmla="*/ 173 h 179"/>
                <a:gd name="T60" fmla="*/ 4 w 30"/>
                <a:gd name="T61" fmla="*/ 175 h 179"/>
                <a:gd name="T62" fmla="*/ 6 w 30"/>
                <a:gd name="T63" fmla="*/ 177 h 179"/>
                <a:gd name="T64" fmla="*/ 9 w 30"/>
                <a:gd name="T65" fmla="*/ 178 h 179"/>
                <a:gd name="T66" fmla="*/ 11 w 30"/>
                <a:gd name="T67" fmla="*/ 179 h 179"/>
                <a:gd name="T68" fmla="*/ 15 w 30"/>
                <a:gd name="T69"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79">
                  <a:moveTo>
                    <a:pt x="15" y="179"/>
                  </a:moveTo>
                  <a:lnTo>
                    <a:pt x="18" y="179"/>
                  </a:lnTo>
                  <a:lnTo>
                    <a:pt x="21" y="178"/>
                  </a:lnTo>
                  <a:lnTo>
                    <a:pt x="23" y="177"/>
                  </a:lnTo>
                  <a:lnTo>
                    <a:pt x="25" y="175"/>
                  </a:lnTo>
                  <a:lnTo>
                    <a:pt x="27" y="173"/>
                  </a:lnTo>
                  <a:lnTo>
                    <a:pt x="29" y="171"/>
                  </a:lnTo>
                  <a:lnTo>
                    <a:pt x="30" y="168"/>
                  </a:lnTo>
                  <a:lnTo>
                    <a:pt x="30" y="164"/>
                  </a:lnTo>
                  <a:lnTo>
                    <a:pt x="30" y="15"/>
                  </a:lnTo>
                  <a:lnTo>
                    <a:pt x="30" y="12"/>
                  </a:lnTo>
                  <a:lnTo>
                    <a:pt x="29" y="9"/>
                  </a:lnTo>
                  <a:lnTo>
                    <a:pt x="27" y="6"/>
                  </a:lnTo>
                  <a:lnTo>
                    <a:pt x="25" y="4"/>
                  </a:lnTo>
                  <a:lnTo>
                    <a:pt x="23" y="2"/>
                  </a:lnTo>
                  <a:lnTo>
                    <a:pt x="21" y="1"/>
                  </a:lnTo>
                  <a:lnTo>
                    <a:pt x="18" y="0"/>
                  </a:lnTo>
                  <a:lnTo>
                    <a:pt x="15" y="0"/>
                  </a:lnTo>
                  <a:lnTo>
                    <a:pt x="11" y="0"/>
                  </a:lnTo>
                  <a:lnTo>
                    <a:pt x="9" y="1"/>
                  </a:lnTo>
                  <a:lnTo>
                    <a:pt x="6" y="2"/>
                  </a:lnTo>
                  <a:lnTo>
                    <a:pt x="4" y="4"/>
                  </a:lnTo>
                  <a:lnTo>
                    <a:pt x="2" y="6"/>
                  </a:lnTo>
                  <a:lnTo>
                    <a:pt x="1" y="9"/>
                  </a:lnTo>
                  <a:lnTo>
                    <a:pt x="0" y="12"/>
                  </a:lnTo>
                  <a:lnTo>
                    <a:pt x="0" y="15"/>
                  </a:lnTo>
                  <a:lnTo>
                    <a:pt x="0" y="164"/>
                  </a:lnTo>
                  <a:lnTo>
                    <a:pt x="0" y="168"/>
                  </a:lnTo>
                  <a:lnTo>
                    <a:pt x="1" y="171"/>
                  </a:lnTo>
                  <a:lnTo>
                    <a:pt x="2" y="173"/>
                  </a:lnTo>
                  <a:lnTo>
                    <a:pt x="4" y="175"/>
                  </a:lnTo>
                  <a:lnTo>
                    <a:pt x="6" y="177"/>
                  </a:lnTo>
                  <a:lnTo>
                    <a:pt x="9" y="178"/>
                  </a:lnTo>
                  <a:lnTo>
                    <a:pt x="11" y="179"/>
                  </a:lnTo>
                  <a:lnTo>
                    <a:pt x="15"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99" name="Freeform 419"/>
            <p:cNvSpPr>
              <a:spLocks noEditPoints="1"/>
            </p:cNvSpPr>
            <p:nvPr/>
          </p:nvSpPr>
          <p:spPr bwMode="auto">
            <a:xfrm>
              <a:off x="8945563" y="1924050"/>
              <a:ext cx="58738" cy="285750"/>
            </a:xfrm>
            <a:custGeom>
              <a:avLst/>
              <a:gdLst>
                <a:gd name="T0" fmla="*/ 78 w 181"/>
                <a:gd name="T1" fmla="*/ 869 h 899"/>
                <a:gd name="T2" fmla="*/ 62 w 181"/>
                <a:gd name="T3" fmla="*/ 862 h 899"/>
                <a:gd name="T4" fmla="*/ 48 w 181"/>
                <a:gd name="T5" fmla="*/ 852 h 899"/>
                <a:gd name="T6" fmla="*/ 38 w 181"/>
                <a:gd name="T7" fmla="*/ 839 h 899"/>
                <a:gd name="T8" fmla="*/ 32 w 181"/>
                <a:gd name="T9" fmla="*/ 822 h 899"/>
                <a:gd name="T10" fmla="*/ 30 w 181"/>
                <a:gd name="T11" fmla="*/ 720 h 899"/>
                <a:gd name="T12" fmla="*/ 150 w 181"/>
                <a:gd name="T13" fmla="*/ 816 h 899"/>
                <a:gd name="T14" fmla="*/ 146 w 181"/>
                <a:gd name="T15" fmla="*/ 833 h 899"/>
                <a:gd name="T16" fmla="*/ 137 w 181"/>
                <a:gd name="T17" fmla="*/ 848 h 899"/>
                <a:gd name="T18" fmla="*/ 124 w 181"/>
                <a:gd name="T19" fmla="*/ 859 h 899"/>
                <a:gd name="T20" fmla="*/ 108 w 181"/>
                <a:gd name="T21" fmla="*/ 867 h 899"/>
                <a:gd name="T22" fmla="*/ 91 w 181"/>
                <a:gd name="T23" fmla="*/ 870 h 899"/>
                <a:gd name="T24" fmla="*/ 151 w 181"/>
                <a:gd name="T25" fmla="*/ 690 h 899"/>
                <a:gd name="T26" fmla="*/ 91 w 181"/>
                <a:gd name="T27" fmla="*/ 300 h 899"/>
                <a:gd name="T28" fmla="*/ 116 w 181"/>
                <a:gd name="T29" fmla="*/ 296 h 899"/>
                <a:gd name="T30" fmla="*/ 138 w 181"/>
                <a:gd name="T31" fmla="*/ 286 h 899"/>
                <a:gd name="T32" fmla="*/ 151 w 181"/>
                <a:gd name="T33" fmla="*/ 599 h 899"/>
                <a:gd name="T34" fmla="*/ 37 w 181"/>
                <a:gd name="T35" fmla="*/ 282 h 899"/>
                <a:gd name="T36" fmla="*/ 58 w 181"/>
                <a:gd name="T37" fmla="*/ 294 h 899"/>
                <a:gd name="T38" fmla="*/ 83 w 181"/>
                <a:gd name="T39" fmla="*/ 299 h 899"/>
                <a:gd name="T40" fmla="*/ 163 w 181"/>
                <a:gd name="T41" fmla="*/ 0 h 899"/>
                <a:gd name="T42" fmla="*/ 155 w 181"/>
                <a:gd name="T43" fmla="*/ 4 h 899"/>
                <a:gd name="T44" fmla="*/ 151 w 181"/>
                <a:gd name="T45" fmla="*/ 12 h 899"/>
                <a:gd name="T46" fmla="*/ 150 w 181"/>
                <a:gd name="T47" fmla="*/ 216 h 899"/>
                <a:gd name="T48" fmla="*/ 146 w 181"/>
                <a:gd name="T49" fmla="*/ 233 h 899"/>
                <a:gd name="T50" fmla="*/ 137 w 181"/>
                <a:gd name="T51" fmla="*/ 248 h 899"/>
                <a:gd name="T52" fmla="*/ 124 w 181"/>
                <a:gd name="T53" fmla="*/ 260 h 899"/>
                <a:gd name="T54" fmla="*/ 108 w 181"/>
                <a:gd name="T55" fmla="*/ 267 h 899"/>
                <a:gd name="T56" fmla="*/ 91 w 181"/>
                <a:gd name="T57" fmla="*/ 270 h 899"/>
                <a:gd name="T58" fmla="*/ 73 w 181"/>
                <a:gd name="T59" fmla="*/ 267 h 899"/>
                <a:gd name="T60" fmla="*/ 57 w 181"/>
                <a:gd name="T61" fmla="*/ 260 h 899"/>
                <a:gd name="T62" fmla="*/ 44 w 181"/>
                <a:gd name="T63" fmla="*/ 248 h 899"/>
                <a:gd name="T64" fmla="*/ 36 w 181"/>
                <a:gd name="T65" fmla="*/ 233 h 899"/>
                <a:gd name="T66" fmla="*/ 31 w 181"/>
                <a:gd name="T67" fmla="*/ 216 h 899"/>
                <a:gd name="T68" fmla="*/ 30 w 181"/>
                <a:gd name="T69" fmla="*/ 12 h 899"/>
                <a:gd name="T70" fmla="*/ 26 w 181"/>
                <a:gd name="T71" fmla="*/ 4 h 899"/>
                <a:gd name="T72" fmla="*/ 18 w 181"/>
                <a:gd name="T73" fmla="*/ 0 h 899"/>
                <a:gd name="T74" fmla="*/ 10 w 181"/>
                <a:gd name="T75" fmla="*/ 1 h 899"/>
                <a:gd name="T76" fmla="*/ 3 w 181"/>
                <a:gd name="T77" fmla="*/ 6 h 899"/>
                <a:gd name="T78" fmla="*/ 0 w 181"/>
                <a:gd name="T79" fmla="*/ 15 h 899"/>
                <a:gd name="T80" fmla="*/ 2 w 181"/>
                <a:gd name="T81" fmla="*/ 828 h 899"/>
                <a:gd name="T82" fmla="*/ 12 w 181"/>
                <a:gd name="T83" fmla="*/ 852 h 899"/>
                <a:gd name="T84" fmla="*/ 27 w 181"/>
                <a:gd name="T85" fmla="*/ 873 h 899"/>
                <a:gd name="T86" fmla="*/ 47 w 181"/>
                <a:gd name="T87" fmla="*/ 889 h 899"/>
                <a:gd name="T88" fmla="*/ 73 w 181"/>
                <a:gd name="T89" fmla="*/ 897 h 899"/>
                <a:gd name="T90" fmla="*/ 100 w 181"/>
                <a:gd name="T91" fmla="*/ 899 h 899"/>
                <a:gd name="T92" fmla="*/ 125 w 181"/>
                <a:gd name="T93" fmla="*/ 893 h 899"/>
                <a:gd name="T94" fmla="*/ 148 w 181"/>
                <a:gd name="T95" fmla="*/ 879 h 899"/>
                <a:gd name="T96" fmla="*/ 165 w 181"/>
                <a:gd name="T97" fmla="*/ 860 h 899"/>
                <a:gd name="T98" fmla="*/ 177 w 181"/>
                <a:gd name="T99" fmla="*/ 836 h 899"/>
                <a:gd name="T100" fmla="*/ 181 w 181"/>
                <a:gd name="T101" fmla="*/ 810 h 899"/>
                <a:gd name="T102" fmla="*/ 180 w 181"/>
                <a:gd name="T103" fmla="*/ 10 h 899"/>
                <a:gd name="T104" fmla="*/ 174 w 181"/>
                <a:gd name="T105" fmla="*/ 2 h 899"/>
                <a:gd name="T106" fmla="*/ 166 w 181"/>
                <a:gd name="T107"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 h="899">
                  <a:moveTo>
                    <a:pt x="91" y="870"/>
                  </a:moveTo>
                  <a:lnTo>
                    <a:pt x="85" y="870"/>
                  </a:lnTo>
                  <a:lnTo>
                    <a:pt x="78" y="869"/>
                  </a:lnTo>
                  <a:lnTo>
                    <a:pt x="73" y="866"/>
                  </a:lnTo>
                  <a:lnTo>
                    <a:pt x="68" y="865"/>
                  </a:lnTo>
                  <a:lnTo>
                    <a:pt x="62" y="862"/>
                  </a:lnTo>
                  <a:lnTo>
                    <a:pt x="57" y="859"/>
                  </a:lnTo>
                  <a:lnTo>
                    <a:pt x="53" y="856"/>
                  </a:lnTo>
                  <a:lnTo>
                    <a:pt x="48" y="852"/>
                  </a:lnTo>
                  <a:lnTo>
                    <a:pt x="44" y="848"/>
                  </a:lnTo>
                  <a:lnTo>
                    <a:pt x="41" y="843"/>
                  </a:lnTo>
                  <a:lnTo>
                    <a:pt x="38" y="839"/>
                  </a:lnTo>
                  <a:lnTo>
                    <a:pt x="36" y="833"/>
                  </a:lnTo>
                  <a:lnTo>
                    <a:pt x="33" y="828"/>
                  </a:lnTo>
                  <a:lnTo>
                    <a:pt x="32" y="822"/>
                  </a:lnTo>
                  <a:lnTo>
                    <a:pt x="31" y="816"/>
                  </a:lnTo>
                  <a:lnTo>
                    <a:pt x="30" y="810"/>
                  </a:lnTo>
                  <a:lnTo>
                    <a:pt x="30" y="720"/>
                  </a:lnTo>
                  <a:lnTo>
                    <a:pt x="151" y="720"/>
                  </a:lnTo>
                  <a:lnTo>
                    <a:pt x="151" y="810"/>
                  </a:lnTo>
                  <a:lnTo>
                    <a:pt x="150" y="816"/>
                  </a:lnTo>
                  <a:lnTo>
                    <a:pt x="150" y="822"/>
                  </a:lnTo>
                  <a:lnTo>
                    <a:pt x="148" y="828"/>
                  </a:lnTo>
                  <a:lnTo>
                    <a:pt x="146" y="833"/>
                  </a:lnTo>
                  <a:lnTo>
                    <a:pt x="143" y="839"/>
                  </a:lnTo>
                  <a:lnTo>
                    <a:pt x="140" y="843"/>
                  </a:lnTo>
                  <a:lnTo>
                    <a:pt x="137" y="848"/>
                  </a:lnTo>
                  <a:lnTo>
                    <a:pt x="133" y="852"/>
                  </a:lnTo>
                  <a:lnTo>
                    <a:pt x="129" y="856"/>
                  </a:lnTo>
                  <a:lnTo>
                    <a:pt x="124" y="859"/>
                  </a:lnTo>
                  <a:lnTo>
                    <a:pt x="119" y="862"/>
                  </a:lnTo>
                  <a:lnTo>
                    <a:pt x="114" y="865"/>
                  </a:lnTo>
                  <a:lnTo>
                    <a:pt x="108" y="867"/>
                  </a:lnTo>
                  <a:lnTo>
                    <a:pt x="103" y="869"/>
                  </a:lnTo>
                  <a:lnTo>
                    <a:pt x="96" y="870"/>
                  </a:lnTo>
                  <a:lnTo>
                    <a:pt x="91" y="870"/>
                  </a:lnTo>
                  <a:close/>
                  <a:moveTo>
                    <a:pt x="30" y="629"/>
                  </a:moveTo>
                  <a:lnTo>
                    <a:pt x="151" y="629"/>
                  </a:lnTo>
                  <a:lnTo>
                    <a:pt x="151" y="690"/>
                  </a:lnTo>
                  <a:lnTo>
                    <a:pt x="30" y="690"/>
                  </a:lnTo>
                  <a:lnTo>
                    <a:pt x="30" y="629"/>
                  </a:lnTo>
                  <a:close/>
                  <a:moveTo>
                    <a:pt x="91" y="300"/>
                  </a:moveTo>
                  <a:lnTo>
                    <a:pt x="100" y="299"/>
                  </a:lnTo>
                  <a:lnTo>
                    <a:pt x="107" y="298"/>
                  </a:lnTo>
                  <a:lnTo>
                    <a:pt x="116" y="296"/>
                  </a:lnTo>
                  <a:lnTo>
                    <a:pt x="123" y="294"/>
                  </a:lnTo>
                  <a:lnTo>
                    <a:pt x="131" y="291"/>
                  </a:lnTo>
                  <a:lnTo>
                    <a:pt x="138" y="286"/>
                  </a:lnTo>
                  <a:lnTo>
                    <a:pt x="145" y="282"/>
                  </a:lnTo>
                  <a:lnTo>
                    <a:pt x="151" y="277"/>
                  </a:lnTo>
                  <a:lnTo>
                    <a:pt x="151" y="599"/>
                  </a:lnTo>
                  <a:lnTo>
                    <a:pt x="30" y="599"/>
                  </a:lnTo>
                  <a:lnTo>
                    <a:pt x="30" y="277"/>
                  </a:lnTo>
                  <a:lnTo>
                    <a:pt x="37" y="282"/>
                  </a:lnTo>
                  <a:lnTo>
                    <a:pt x="43" y="286"/>
                  </a:lnTo>
                  <a:lnTo>
                    <a:pt x="51" y="291"/>
                  </a:lnTo>
                  <a:lnTo>
                    <a:pt x="58" y="294"/>
                  </a:lnTo>
                  <a:lnTo>
                    <a:pt x="65" y="296"/>
                  </a:lnTo>
                  <a:lnTo>
                    <a:pt x="74" y="298"/>
                  </a:lnTo>
                  <a:lnTo>
                    <a:pt x="83" y="299"/>
                  </a:lnTo>
                  <a:lnTo>
                    <a:pt x="91" y="300"/>
                  </a:lnTo>
                  <a:close/>
                  <a:moveTo>
                    <a:pt x="166" y="0"/>
                  </a:moveTo>
                  <a:lnTo>
                    <a:pt x="163" y="0"/>
                  </a:lnTo>
                  <a:lnTo>
                    <a:pt x="159" y="1"/>
                  </a:lnTo>
                  <a:lnTo>
                    <a:pt x="157" y="2"/>
                  </a:lnTo>
                  <a:lnTo>
                    <a:pt x="155" y="4"/>
                  </a:lnTo>
                  <a:lnTo>
                    <a:pt x="153" y="6"/>
                  </a:lnTo>
                  <a:lnTo>
                    <a:pt x="152" y="10"/>
                  </a:lnTo>
                  <a:lnTo>
                    <a:pt x="151" y="12"/>
                  </a:lnTo>
                  <a:lnTo>
                    <a:pt x="151" y="15"/>
                  </a:lnTo>
                  <a:lnTo>
                    <a:pt x="151" y="209"/>
                  </a:lnTo>
                  <a:lnTo>
                    <a:pt x="150" y="216"/>
                  </a:lnTo>
                  <a:lnTo>
                    <a:pt x="150" y="222"/>
                  </a:lnTo>
                  <a:lnTo>
                    <a:pt x="148" y="227"/>
                  </a:lnTo>
                  <a:lnTo>
                    <a:pt x="146" y="233"/>
                  </a:lnTo>
                  <a:lnTo>
                    <a:pt x="143" y="238"/>
                  </a:lnTo>
                  <a:lnTo>
                    <a:pt x="140" y="244"/>
                  </a:lnTo>
                  <a:lnTo>
                    <a:pt x="137" y="248"/>
                  </a:lnTo>
                  <a:lnTo>
                    <a:pt x="133" y="252"/>
                  </a:lnTo>
                  <a:lnTo>
                    <a:pt x="129" y="256"/>
                  </a:lnTo>
                  <a:lnTo>
                    <a:pt x="124" y="260"/>
                  </a:lnTo>
                  <a:lnTo>
                    <a:pt x="119" y="263"/>
                  </a:lnTo>
                  <a:lnTo>
                    <a:pt x="114" y="265"/>
                  </a:lnTo>
                  <a:lnTo>
                    <a:pt x="108" y="267"/>
                  </a:lnTo>
                  <a:lnTo>
                    <a:pt x="103" y="268"/>
                  </a:lnTo>
                  <a:lnTo>
                    <a:pt x="96" y="269"/>
                  </a:lnTo>
                  <a:lnTo>
                    <a:pt x="91" y="270"/>
                  </a:lnTo>
                  <a:lnTo>
                    <a:pt x="85" y="269"/>
                  </a:lnTo>
                  <a:lnTo>
                    <a:pt x="78" y="268"/>
                  </a:lnTo>
                  <a:lnTo>
                    <a:pt x="73" y="267"/>
                  </a:lnTo>
                  <a:lnTo>
                    <a:pt x="68" y="265"/>
                  </a:lnTo>
                  <a:lnTo>
                    <a:pt x="62" y="263"/>
                  </a:lnTo>
                  <a:lnTo>
                    <a:pt x="57" y="260"/>
                  </a:lnTo>
                  <a:lnTo>
                    <a:pt x="53" y="256"/>
                  </a:lnTo>
                  <a:lnTo>
                    <a:pt x="48" y="252"/>
                  </a:lnTo>
                  <a:lnTo>
                    <a:pt x="44" y="248"/>
                  </a:lnTo>
                  <a:lnTo>
                    <a:pt x="41" y="244"/>
                  </a:lnTo>
                  <a:lnTo>
                    <a:pt x="38" y="238"/>
                  </a:lnTo>
                  <a:lnTo>
                    <a:pt x="36" y="233"/>
                  </a:lnTo>
                  <a:lnTo>
                    <a:pt x="33" y="227"/>
                  </a:lnTo>
                  <a:lnTo>
                    <a:pt x="32" y="222"/>
                  </a:lnTo>
                  <a:lnTo>
                    <a:pt x="31" y="216"/>
                  </a:lnTo>
                  <a:lnTo>
                    <a:pt x="30" y="209"/>
                  </a:lnTo>
                  <a:lnTo>
                    <a:pt x="30" y="15"/>
                  </a:lnTo>
                  <a:lnTo>
                    <a:pt x="30" y="12"/>
                  </a:lnTo>
                  <a:lnTo>
                    <a:pt x="29" y="10"/>
                  </a:lnTo>
                  <a:lnTo>
                    <a:pt x="28" y="6"/>
                  </a:lnTo>
                  <a:lnTo>
                    <a:pt x="26" y="4"/>
                  </a:lnTo>
                  <a:lnTo>
                    <a:pt x="24" y="2"/>
                  </a:lnTo>
                  <a:lnTo>
                    <a:pt x="22" y="1"/>
                  </a:lnTo>
                  <a:lnTo>
                    <a:pt x="18" y="0"/>
                  </a:lnTo>
                  <a:lnTo>
                    <a:pt x="15" y="0"/>
                  </a:lnTo>
                  <a:lnTo>
                    <a:pt x="13" y="0"/>
                  </a:lnTo>
                  <a:lnTo>
                    <a:pt x="10" y="1"/>
                  </a:lnTo>
                  <a:lnTo>
                    <a:pt x="8" y="2"/>
                  </a:lnTo>
                  <a:lnTo>
                    <a:pt x="5" y="4"/>
                  </a:lnTo>
                  <a:lnTo>
                    <a:pt x="3" y="6"/>
                  </a:lnTo>
                  <a:lnTo>
                    <a:pt x="1" y="10"/>
                  </a:lnTo>
                  <a:lnTo>
                    <a:pt x="1" y="12"/>
                  </a:lnTo>
                  <a:lnTo>
                    <a:pt x="0" y="15"/>
                  </a:lnTo>
                  <a:lnTo>
                    <a:pt x="0" y="810"/>
                  </a:lnTo>
                  <a:lnTo>
                    <a:pt x="1" y="818"/>
                  </a:lnTo>
                  <a:lnTo>
                    <a:pt x="2" y="828"/>
                  </a:lnTo>
                  <a:lnTo>
                    <a:pt x="5" y="836"/>
                  </a:lnTo>
                  <a:lnTo>
                    <a:pt x="8" y="845"/>
                  </a:lnTo>
                  <a:lnTo>
                    <a:pt x="12" y="852"/>
                  </a:lnTo>
                  <a:lnTo>
                    <a:pt x="16" y="860"/>
                  </a:lnTo>
                  <a:lnTo>
                    <a:pt x="22" y="866"/>
                  </a:lnTo>
                  <a:lnTo>
                    <a:pt x="27" y="873"/>
                  </a:lnTo>
                  <a:lnTo>
                    <a:pt x="33" y="879"/>
                  </a:lnTo>
                  <a:lnTo>
                    <a:pt x="41" y="885"/>
                  </a:lnTo>
                  <a:lnTo>
                    <a:pt x="47" y="889"/>
                  </a:lnTo>
                  <a:lnTo>
                    <a:pt x="56" y="893"/>
                  </a:lnTo>
                  <a:lnTo>
                    <a:pt x="64" y="895"/>
                  </a:lnTo>
                  <a:lnTo>
                    <a:pt x="73" y="897"/>
                  </a:lnTo>
                  <a:lnTo>
                    <a:pt x="81" y="899"/>
                  </a:lnTo>
                  <a:lnTo>
                    <a:pt x="91" y="899"/>
                  </a:lnTo>
                  <a:lnTo>
                    <a:pt x="100" y="899"/>
                  </a:lnTo>
                  <a:lnTo>
                    <a:pt x="109" y="897"/>
                  </a:lnTo>
                  <a:lnTo>
                    <a:pt x="118" y="895"/>
                  </a:lnTo>
                  <a:lnTo>
                    <a:pt x="125" y="893"/>
                  </a:lnTo>
                  <a:lnTo>
                    <a:pt x="134" y="889"/>
                  </a:lnTo>
                  <a:lnTo>
                    <a:pt x="141" y="885"/>
                  </a:lnTo>
                  <a:lnTo>
                    <a:pt x="148" y="879"/>
                  </a:lnTo>
                  <a:lnTo>
                    <a:pt x="154" y="873"/>
                  </a:lnTo>
                  <a:lnTo>
                    <a:pt x="161" y="866"/>
                  </a:lnTo>
                  <a:lnTo>
                    <a:pt x="165" y="860"/>
                  </a:lnTo>
                  <a:lnTo>
                    <a:pt x="170" y="852"/>
                  </a:lnTo>
                  <a:lnTo>
                    <a:pt x="173" y="845"/>
                  </a:lnTo>
                  <a:lnTo>
                    <a:pt x="177" y="836"/>
                  </a:lnTo>
                  <a:lnTo>
                    <a:pt x="179" y="828"/>
                  </a:lnTo>
                  <a:lnTo>
                    <a:pt x="180" y="819"/>
                  </a:lnTo>
                  <a:lnTo>
                    <a:pt x="181" y="810"/>
                  </a:lnTo>
                  <a:lnTo>
                    <a:pt x="181" y="15"/>
                  </a:lnTo>
                  <a:lnTo>
                    <a:pt x="181" y="12"/>
                  </a:lnTo>
                  <a:lnTo>
                    <a:pt x="180" y="10"/>
                  </a:lnTo>
                  <a:lnTo>
                    <a:pt x="178" y="6"/>
                  </a:lnTo>
                  <a:lnTo>
                    <a:pt x="177" y="4"/>
                  </a:lnTo>
                  <a:lnTo>
                    <a:pt x="174" y="2"/>
                  </a:lnTo>
                  <a:lnTo>
                    <a:pt x="171" y="1"/>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100" name="Freeform 420"/>
            <p:cNvSpPr/>
            <p:nvPr/>
          </p:nvSpPr>
          <p:spPr bwMode="auto">
            <a:xfrm>
              <a:off x="8970963" y="1933575"/>
              <a:ext cx="9525" cy="57150"/>
            </a:xfrm>
            <a:custGeom>
              <a:avLst/>
              <a:gdLst>
                <a:gd name="T0" fmla="*/ 15 w 30"/>
                <a:gd name="T1" fmla="*/ 179 h 179"/>
                <a:gd name="T2" fmla="*/ 17 w 30"/>
                <a:gd name="T3" fmla="*/ 179 h 179"/>
                <a:gd name="T4" fmla="*/ 20 w 30"/>
                <a:gd name="T5" fmla="*/ 178 h 179"/>
                <a:gd name="T6" fmla="*/ 23 w 30"/>
                <a:gd name="T7" fmla="*/ 177 h 179"/>
                <a:gd name="T8" fmla="*/ 26 w 30"/>
                <a:gd name="T9" fmla="*/ 175 h 179"/>
                <a:gd name="T10" fmla="*/ 27 w 30"/>
                <a:gd name="T11" fmla="*/ 173 h 179"/>
                <a:gd name="T12" fmla="*/ 29 w 30"/>
                <a:gd name="T13" fmla="*/ 171 h 179"/>
                <a:gd name="T14" fmla="*/ 29 w 30"/>
                <a:gd name="T15" fmla="*/ 168 h 179"/>
                <a:gd name="T16" fmla="*/ 30 w 30"/>
                <a:gd name="T17" fmla="*/ 164 h 179"/>
                <a:gd name="T18" fmla="*/ 30 w 30"/>
                <a:gd name="T19" fmla="*/ 15 h 179"/>
                <a:gd name="T20" fmla="*/ 29 w 30"/>
                <a:gd name="T21" fmla="*/ 12 h 179"/>
                <a:gd name="T22" fmla="*/ 29 w 30"/>
                <a:gd name="T23" fmla="*/ 9 h 179"/>
                <a:gd name="T24" fmla="*/ 27 w 30"/>
                <a:gd name="T25" fmla="*/ 6 h 179"/>
                <a:gd name="T26" fmla="*/ 26 w 30"/>
                <a:gd name="T27" fmla="*/ 4 h 179"/>
                <a:gd name="T28" fmla="*/ 23 w 30"/>
                <a:gd name="T29" fmla="*/ 2 h 179"/>
                <a:gd name="T30" fmla="*/ 20 w 30"/>
                <a:gd name="T31" fmla="*/ 1 h 179"/>
                <a:gd name="T32" fmla="*/ 17 w 30"/>
                <a:gd name="T33" fmla="*/ 0 h 179"/>
                <a:gd name="T34" fmla="*/ 15 w 30"/>
                <a:gd name="T35" fmla="*/ 0 h 179"/>
                <a:gd name="T36" fmla="*/ 12 w 30"/>
                <a:gd name="T37" fmla="*/ 0 h 179"/>
                <a:gd name="T38" fmla="*/ 9 w 30"/>
                <a:gd name="T39" fmla="*/ 1 h 179"/>
                <a:gd name="T40" fmla="*/ 7 w 30"/>
                <a:gd name="T41" fmla="*/ 2 h 179"/>
                <a:gd name="T42" fmla="*/ 4 w 30"/>
                <a:gd name="T43" fmla="*/ 4 h 179"/>
                <a:gd name="T44" fmla="*/ 2 w 30"/>
                <a:gd name="T45" fmla="*/ 6 h 179"/>
                <a:gd name="T46" fmla="*/ 1 w 30"/>
                <a:gd name="T47" fmla="*/ 9 h 179"/>
                <a:gd name="T48" fmla="*/ 0 w 30"/>
                <a:gd name="T49" fmla="*/ 12 h 179"/>
                <a:gd name="T50" fmla="*/ 0 w 30"/>
                <a:gd name="T51" fmla="*/ 15 h 179"/>
                <a:gd name="T52" fmla="*/ 0 w 30"/>
                <a:gd name="T53" fmla="*/ 164 h 179"/>
                <a:gd name="T54" fmla="*/ 0 w 30"/>
                <a:gd name="T55" fmla="*/ 168 h 179"/>
                <a:gd name="T56" fmla="*/ 1 w 30"/>
                <a:gd name="T57" fmla="*/ 171 h 179"/>
                <a:gd name="T58" fmla="*/ 2 w 30"/>
                <a:gd name="T59" fmla="*/ 173 h 179"/>
                <a:gd name="T60" fmla="*/ 4 w 30"/>
                <a:gd name="T61" fmla="*/ 175 h 179"/>
                <a:gd name="T62" fmla="*/ 7 w 30"/>
                <a:gd name="T63" fmla="*/ 177 h 179"/>
                <a:gd name="T64" fmla="*/ 9 w 30"/>
                <a:gd name="T65" fmla="*/ 178 h 179"/>
                <a:gd name="T66" fmla="*/ 12 w 30"/>
                <a:gd name="T67" fmla="*/ 179 h 179"/>
                <a:gd name="T68" fmla="*/ 15 w 30"/>
                <a:gd name="T69" fmla="*/ 179 h 179"/>
                <a:gd name="T70" fmla="*/ 15 w 30"/>
                <a:gd name="T71"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79">
                  <a:moveTo>
                    <a:pt x="15" y="179"/>
                  </a:moveTo>
                  <a:lnTo>
                    <a:pt x="17" y="179"/>
                  </a:lnTo>
                  <a:lnTo>
                    <a:pt x="20" y="178"/>
                  </a:lnTo>
                  <a:lnTo>
                    <a:pt x="23" y="177"/>
                  </a:lnTo>
                  <a:lnTo>
                    <a:pt x="26" y="175"/>
                  </a:lnTo>
                  <a:lnTo>
                    <a:pt x="27" y="173"/>
                  </a:lnTo>
                  <a:lnTo>
                    <a:pt x="29" y="171"/>
                  </a:lnTo>
                  <a:lnTo>
                    <a:pt x="29" y="168"/>
                  </a:lnTo>
                  <a:lnTo>
                    <a:pt x="30" y="164"/>
                  </a:lnTo>
                  <a:lnTo>
                    <a:pt x="30" y="15"/>
                  </a:lnTo>
                  <a:lnTo>
                    <a:pt x="29" y="12"/>
                  </a:lnTo>
                  <a:lnTo>
                    <a:pt x="29" y="9"/>
                  </a:lnTo>
                  <a:lnTo>
                    <a:pt x="27" y="6"/>
                  </a:lnTo>
                  <a:lnTo>
                    <a:pt x="26" y="4"/>
                  </a:lnTo>
                  <a:lnTo>
                    <a:pt x="23" y="2"/>
                  </a:lnTo>
                  <a:lnTo>
                    <a:pt x="20" y="1"/>
                  </a:lnTo>
                  <a:lnTo>
                    <a:pt x="17" y="0"/>
                  </a:lnTo>
                  <a:lnTo>
                    <a:pt x="15" y="0"/>
                  </a:lnTo>
                  <a:lnTo>
                    <a:pt x="12" y="0"/>
                  </a:lnTo>
                  <a:lnTo>
                    <a:pt x="9" y="1"/>
                  </a:lnTo>
                  <a:lnTo>
                    <a:pt x="7" y="2"/>
                  </a:lnTo>
                  <a:lnTo>
                    <a:pt x="4" y="4"/>
                  </a:lnTo>
                  <a:lnTo>
                    <a:pt x="2" y="6"/>
                  </a:lnTo>
                  <a:lnTo>
                    <a:pt x="1" y="9"/>
                  </a:lnTo>
                  <a:lnTo>
                    <a:pt x="0" y="12"/>
                  </a:lnTo>
                  <a:lnTo>
                    <a:pt x="0" y="15"/>
                  </a:lnTo>
                  <a:lnTo>
                    <a:pt x="0" y="164"/>
                  </a:lnTo>
                  <a:lnTo>
                    <a:pt x="0" y="168"/>
                  </a:lnTo>
                  <a:lnTo>
                    <a:pt x="1" y="171"/>
                  </a:lnTo>
                  <a:lnTo>
                    <a:pt x="2" y="173"/>
                  </a:lnTo>
                  <a:lnTo>
                    <a:pt x="4" y="175"/>
                  </a:lnTo>
                  <a:lnTo>
                    <a:pt x="7" y="177"/>
                  </a:lnTo>
                  <a:lnTo>
                    <a:pt x="9" y="178"/>
                  </a:lnTo>
                  <a:lnTo>
                    <a:pt x="12" y="179"/>
                  </a:lnTo>
                  <a:lnTo>
                    <a:pt x="15" y="179"/>
                  </a:lnTo>
                  <a:lnTo>
                    <a:pt x="15"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grpSp>
      <p:sp>
        <p:nvSpPr>
          <p:cNvPr id="107" name="Freeform 295"/>
          <p:cNvSpPr>
            <a:spLocks noEditPoints="1"/>
          </p:cNvSpPr>
          <p:nvPr/>
        </p:nvSpPr>
        <p:spPr bwMode="auto">
          <a:xfrm>
            <a:off x="4997394" y="2837641"/>
            <a:ext cx="318305" cy="316537"/>
          </a:xfrm>
          <a:custGeom>
            <a:avLst/>
            <a:gdLst>
              <a:gd name="T0" fmla="*/ 35 w 896"/>
              <a:gd name="T1" fmla="*/ 256 h 896"/>
              <a:gd name="T2" fmla="*/ 58 w 896"/>
              <a:gd name="T3" fmla="*/ 190 h 896"/>
              <a:gd name="T4" fmla="*/ 94 w 896"/>
              <a:gd name="T5" fmla="*/ 132 h 896"/>
              <a:gd name="T6" fmla="*/ 143 w 896"/>
              <a:gd name="T7" fmla="*/ 85 h 896"/>
              <a:gd name="T8" fmla="*/ 203 w 896"/>
              <a:gd name="T9" fmla="*/ 51 h 896"/>
              <a:gd name="T10" fmla="*/ 271 w 896"/>
              <a:gd name="T11" fmla="*/ 33 h 896"/>
              <a:gd name="T12" fmla="*/ 342 w 896"/>
              <a:gd name="T13" fmla="*/ 31 h 896"/>
              <a:gd name="T14" fmla="*/ 411 w 896"/>
              <a:gd name="T15" fmla="*/ 47 h 896"/>
              <a:gd name="T16" fmla="*/ 472 w 896"/>
              <a:gd name="T17" fmla="*/ 78 h 896"/>
              <a:gd name="T18" fmla="*/ 523 w 896"/>
              <a:gd name="T19" fmla="*/ 123 h 896"/>
              <a:gd name="T20" fmla="*/ 563 w 896"/>
              <a:gd name="T21" fmla="*/ 178 h 896"/>
              <a:gd name="T22" fmla="*/ 588 w 896"/>
              <a:gd name="T23" fmla="*/ 242 h 896"/>
              <a:gd name="T24" fmla="*/ 597 w 896"/>
              <a:gd name="T25" fmla="*/ 313 h 896"/>
              <a:gd name="T26" fmla="*/ 588 w 896"/>
              <a:gd name="T27" fmla="*/ 384 h 896"/>
              <a:gd name="T28" fmla="*/ 563 w 896"/>
              <a:gd name="T29" fmla="*/ 448 h 896"/>
              <a:gd name="T30" fmla="*/ 523 w 896"/>
              <a:gd name="T31" fmla="*/ 503 h 896"/>
              <a:gd name="T32" fmla="*/ 472 w 896"/>
              <a:gd name="T33" fmla="*/ 548 h 896"/>
              <a:gd name="T34" fmla="*/ 411 w 896"/>
              <a:gd name="T35" fmla="*/ 579 h 896"/>
              <a:gd name="T36" fmla="*/ 342 w 896"/>
              <a:gd name="T37" fmla="*/ 595 h 896"/>
              <a:gd name="T38" fmla="*/ 271 w 896"/>
              <a:gd name="T39" fmla="*/ 593 h 896"/>
              <a:gd name="T40" fmla="*/ 203 w 896"/>
              <a:gd name="T41" fmla="*/ 575 h 896"/>
              <a:gd name="T42" fmla="*/ 143 w 896"/>
              <a:gd name="T43" fmla="*/ 541 h 896"/>
              <a:gd name="T44" fmla="*/ 94 w 896"/>
              <a:gd name="T45" fmla="*/ 494 h 896"/>
              <a:gd name="T46" fmla="*/ 58 w 896"/>
              <a:gd name="T47" fmla="*/ 436 h 896"/>
              <a:gd name="T48" fmla="*/ 35 w 896"/>
              <a:gd name="T49" fmla="*/ 370 h 896"/>
              <a:gd name="T50" fmla="*/ 892 w 896"/>
              <a:gd name="T51" fmla="*/ 870 h 896"/>
              <a:gd name="T52" fmla="*/ 580 w 896"/>
              <a:gd name="T53" fmla="*/ 479 h 896"/>
              <a:gd name="T54" fmla="*/ 611 w 896"/>
              <a:gd name="T55" fmla="*/ 415 h 896"/>
              <a:gd name="T56" fmla="*/ 626 w 896"/>
              <a:gd name="T57" fmla="*/ 343 h 896"/>
              <a:gd name="T58" fmla="*/ 624 w 896"/>
              <a:gd name="T59" fmla="*/ 265 h 896"/>
              <a:gd name="T60" fmla="*/ 602 w 896"/>
              <a:gd name="T61" fmla="*/ 191 h 896"/>
              <a:gd name="T62" fmla="*/ 565 w 896"/>
              <a:gd name="T63" fmla="*/ 125 h 896"/>
              <a:gd name="T64" fmla="*/ 513 w 896"/>
              <a:gd name="T65" fmla="*/ 71 h 896"/>
              <a:gd name="T66" fmla="*/ 449 w 896"/>
              <a:gd name="T67" fmla="*/ 31 h 896"/>
              <a:gd name="T68" fmla="*/ 376 w 896"/>
              <a:gd name="T69" fmla="*/ 6 h 896"/>
              <a:gd name="T70" fmla="*/ 297 w 896"/>
              <a:gd name="T71" fmla="*/ 0 h 896"/>
              <a:gd name="T72" fmla="*/ 220 w 896"/>
              <a:gd name="T73" fmla="*/ 14 h 896"/>
              <a:gd name="T74" fmla="*/ 151 w 896"/>
              <a:gd name="T75" fmla="*/ 45 h 896"/>
              <a:gd name="T76" fmla="*/ 92 w 896"/>
              <a:gd name="T77" fmla="*/ 92 h 896"/>
              <a:gd name="T78" fmla="*/ 45 w 896"/>
              <a:gd name="T79" fmla="*/ 150 h 896"/>
              <a:gd name="T80" fmla="*/ 14 w 896"/>
              <a:gd name="T81" fmla="*/ 220 h 896"/>
              <a:gd name="T82" fmla="*/ 0 w 896"/>
              <a:gd name="T83" fmla="*/ 297 h 896"/>
              <a:gd name="T84" fmla="*/ 6 w 896"/>
              <a:gd name="T85" fmla="*/ 376 h 896"/>
              <a:gd name="T86" fmla="*/ 31 w 896"/>
              <a:gd name="T87" fmla="*/ 449 h 896"/>
              <a:gd name="T88" fmla="*/ 72 w 896"/>
              <a:gd name="T89" fmla="*/ 512 h 896"/>
              <a:gd name="T90" fmla="*/ 126 w 896"/>
              <a:gd name="T91" fmla="*/ 564 h 896"/>
              <a:gd name="T92" fmla="*/ 191 w 896"/>
              <a:gd name="T93" fmla="*/ 602 h 896"/>
              <a:gd name="T94" fmla="*/ 265 w 896"/>
              <a:gd name="T95" fmla="*/ 623 h 896"/>
              <a:gd name="T96" fmla="*/ 343 w 896"/>
              <a:gd name="T97" fmla="*/ 625 h 896"/>
              <a:gd name="T98" fmla="*/ 415 w 896"/>
              <a:gd name="T99" fmla="*/ 609 h 896"/>
              <a:gd name="T100" fmla="*/ 479 w 896"/>
              <a:gd name="T101" fmla="*/ 579 h 896"/>
              <a:gd name="T102" fmla="*/ 871 w 896"/>
              <a:gd name="T103" fmla="*/ 891 h 896"/>
              <a:gd name="T104" fmla="*/ 885 w 896"/>
              <a:gd name="T105" fmla="*/ 896 h 896"/>
              <a:gd name="T106" fmla="*/ 895 w 896"/>
              <a:gd name="T107" fmla="*/ 886 h 896"/>
              <a:gd name="T108" fmla="*/ 894 w 896"/>
              <a:gd name="T109" fmla="*/ 872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6" h="896">
                <a:moveTo>
                  <a:pt x="30" y="313"/>
                </a:moveTo>
                <a:lnTo>
                  <a:pt x="30" y="298"/>
                </a:lnTo>
                <a:lnTo>
                  <a:pt x="31" y="284"/>
                </a:lnTo>
                <a:lnTo>
                  <a:pt x="33" y="270"/>
                </a:lnTo>
                <a:lnTo>
                  <a:pt x="35" y="256"/>
                </a:lnTo>
                <a:lnTo>
                  <a:pt x="38" y="242"/>
                </a:lnTo>
                <a:lnTo>
                  <a:pt x="43" y="228"/>
                </a:lnTo>
                <a:lnTo>
                  <a:pt x="47" y="216"/>
                </a:lnTo>
                <a:lnTo>
                  <a:pt x="51" y="203"/>
                </a:lnTo>
                <a:lnTo>
                  <a:pt x="58" y="190"/>
                </a:lnTo>
                <a:lnTo>
                  <a:pt x="64" y="178"/>
                </a:lnTo>
                <a:lnTo>
                  <a:pt x="71" y="165"/>
                </a:lnTo>
                <a:lnTo>
                  <a:pt x="78" y="155"/>
                </a:lnTo>
                <a:lnTo>
                  <a:pt x="86" y="143"/>
                </a:lnTo>
                <a:lnTo>
                  <a:pt x="94" y="132"/>
                </a:lnTo>
                <a:lnTo>
                  <a:pt x="104" y="123"/>
                </a:lnTo>
                <a:lnTo>
                  <a:pt x="112" y="112"/>
                </a:lnTo>
                <a:lnTo>
                  <a:pt x="123" y="103"/>
                </a:lnTo>
                <a:lnTo>
                  <a:pt x="133" y="94"/>
                </a:lnTo>
                <a:lnTo>
                  <a:pt x="143" y="85"/>
                </a:lnTo>
                <a:lnTo>
                  <a:pt x="155" y="78"/>
                </a:lnTo>
                <a:lnTo>
                  <a:pt x="166" y="70"/>
                </a:lnTo>
                <a:lnTo>
                  <a:pt x="179" y="64"/>
                </a:lnTo>
                <a:lnTo>
                  <a:pt x="190" y="57"/>
                </a:lnTo>
                <a:lnTo>
                  <a:pt x="203" y="51"/>
                </a:lnTo>
                <a:lnTo>
                  <a:pt x="216" y="47"/>
                </a:lnTo>
                <a:lnTo>
                  <a:pt x="229" y="41"/>
                </a:lnTo>
                <a:lnTo>
                  <a:pt x="243" y="38"/>
                </a:lnTo>
                <a:lnTo>
                  <a:pt x="257" y="35"/>
                </a:lnTo>
                <a:lnTo>
                  <a:pt x="271" y="33"/>
                </a:lnTo>
                <a:lnTo>
                  <a:pt x="284" y="31"/>
                </a:lnTo>
                <a:lnTo>
                  <a:pt x="298" y="30"/>
                </a:lnTo>
                <a:lnTo>
                  <a:pt x="313" y="29"/>
                </a:lnTo>
                <a:lnTo>
                  <a:pt x="328" y="30"/>
                </a:lnTo>
                <a:lnTo>
                  <a:pt x="342" y="31"/>
                </a:lnTo>
                <a:lnTo>
                  <a:pt x="356" y="33"/>
                </a:lnTo>
                <a:lnTo>
                  <a:pt x="370" y="35"/>
                </a:lnTo>
                <a:lnTo>
                  <a:pt x="384" y="38"/>
                </a:lnTo>
                <a:lnTo>
                  <a:pt x="398" y="41"/>
                </a:lnTo>
                <a:lnTo>
                  <a:pt x="411" y="47"/>
                </a:lnTo>
                <a:lnTo>
                  <a:pt x="424" y="51"/>
                </a:lnTo>
                <a:lnTo>
                  <a:pt x="436" y="57"/>
                </a:lnTo>
                <a:lnTo>
                  <a:pt x="448" y="64"/>
                </a:lnTo>
                <a:lnTo>
                  <a:pt x="461" y="70"/>
                </a:lnTo>
                <a:lnTo>
                  <a:pt x="472" y="78"/>
                </a:lnTo>
                <a:lnTo>
                  <a:pt x="483" y="85"/>
                </a:lnTo>
                <a:lnTo>
                  <a:pt x="494" y="94"/>
                </a:lnTo>
                <a:lnTo>
                  <a:pt x="504" y="102"/>
                </a:lnTo>
                <a:lnTo>
                  <a:pt x="514" y="112"/>
                </a:lnTo>
                <a:lnTo>
                  <a:pt x="523" y="123"/>
                </a:lnTo>
                <a:lnTo>
                  <a:pt x="533" y="132"/>
                </a:lnTo>
                <a:lnTo>
                  <a:pt x="541" y="143"/>
                </a:lnTo>
                <a:lnTo>
                  <a:pt x="549" y="155"/>
                </a:lnTo>
                <a:lnTo>
                  <a:pt x="556" y="165"/>
                </a:lnTo>
                <a:lnTo>
                  <a:pt x="563" y="178"/>
                </a:lnTo>
                <a:lnTo>
                  <a:pt x="569" y="190"/>
                </a:lnTo>
                <a:lnTo>
                  <a:pt x="575" y="203"/>
                </a:lnTo>
                <a:lnTo>
                  <a:pt x="580" y="216"/>
                </a:lnTo>
                <a:lnTo>
                  <a:pt x="585" y="228"/>
                </a:lnTo>
                <a:lnTo>
                  <a:pt x="588" y="242"/>
                </a:lnTo>
                <a:lnTo>
                  <a:pt x="591" y="256"/>
                </a:lnTo>
                <a:lnTo>
                  <a:pt x="594" y="270"/>
                </a:lnTo>
                <a:lnTo>
                  <a:pt x="596" y="284"/>
                </a:lnTo>
                <a:lnTo>
                  <a:pt x="597" y="298"/>
                </a:lnTo>
                <a:lnTo>
                  <a:pt x="597" y="313"/>
                </a:lnTo>
                <a:lnTo>
                  <a:pt x="597" y="328"/>
                </a:lnTo>
                <a:lnTo>
                  <a:pt x="596" y="342"/>
                </a:lnTo>
                <a:lnTo>
                  <a:pt x="594" y="356"/>
                </a:lnTo>
                <a:lnTo>
                  <a:pt x="591" y="370"/>
                </a:lnTo>
                <a:lnTo>
                  <a:pt x="588" y="384"/>
                </a:lnTo>
                <a:lnTo>
                  <a:pt x="585" y="397"/>
                </a:lnTo>
                <a:lnTo>
                  <a:pt x="580" y="410"/>
                </a:lnTo>
                <a:lnTo>
                  <a:pt x="575" y="423"/>
                </a:lnTo>
                <a:lnTo>
                  <a:pt x="569" y="436"/>
                </a:lnTo>
                <a:lnTo>
                  <a:pt x="563" y="448"/>
                </a:lnTo>
                <a:lnTo>
                  <a:pt x="556" y="459"/>
                </a:lnTo>
                <a:lnTo>
                  <a:pt x="549" y="471"/>
                </a:lnTo>
                <a:lnTo>
                  <a:pt x="541" y="483"/>
                </a:lnTo>
                <a:lnTo>
                  <a:pt x="533" y="494"/>
                </a:lnTo>
                <a:lnTo>
                  <a:pt x="523" y="503"/>
                </a:lnTo>
                <a:lnTo>
                  <a:pt x="514" y="514"/>
                </a:lnTo>
                <a:lnTo>
                  <a:pt x="504" y="523"/>
                </a:lnTo>
                <a:lnTo>
                  <a:pt x="494" y="532"/>
                </a:lnTo>
                <a:lnTo>
                  <a:pt x="483" y="541"/>
                </a:lnTo>
                <a:lnTo>
                  <a:pt x="472" y="548"/>
                </a:lnTo>
                <a:lnTo>
                  <a:pt x="461" y="556"/>
                </a:lnTo>
                <a:lnTo>
                  <a:pt x="448" y="562"/>
                </a:lnTo>
                <a:lnTo>
                  <a:pt x="436" y="569"/>
                </a:lnTo>
                <a:lnTo>
                  <a:pt x="424" y="575"/>
                </a:lnTo>
                <a:lnTo>
                  <a:pt x="411" y="579"/>
                </a:lnTo>
                <a:lnTo>
                  <a:pt x="398" y="583"/>
                </a:lnTo>
                <a:lnTo>
                  <a:pt x="384" y="588"/>
                </a:lnTo>
                <a:lnTo>
                  <a:pt x="370" y="591"/>
                </a:lnTo>
                <a:lnTo>
                  <a:pt x="356" y="593"/>
                </a:lnTo>
                <a:lnTo>
                  <a:pt x="342" y="595"/>
                </a:lnTo>
                <a:lnTo>
                  <a:pt x="328" y="596"/>
                </a:lnTo>
                <a:lnTo>
                  <a:pt x="313" y="596"/>
                </a:lnTo>
                <a:lnTo>
                  <a:pt x="298" y="596"/>
                </a:lnTo>
                <a:lnTo>
                  <a:pt x="284" y="595"/>
                </a:lnTo>
                <a:lnTo>
                  <a:pt x="271" y="593"/>
                </a:lnTo>
                <a:lnTo>
                  <a:pt x="257" y="591"/>
                </a:lnTo>
                <a:lnTo>
                  <a:pt x="243" y="588"/>
                </a:lnTo>
                <a:lnTo>
                  <a:pt x="229" y="583"/>
                </a:lnTo>
                <a:lnTo>
                  <a:pt x="216" y="579"/>
                </a:lnTo>
                <a:lnTo>
                  <a:pt x="203" y="575"/>
                </a:lnTo>
                <a:lnTo>
                  <a:pt x="190" y="569"/>
                </a:lnTo>
                <a:lnTo>
                  <a:pt x="179" y="562"/>
                </a:lnTo>
                <a:lnTo>
                  <a:pt x="166" y="556"/>
                </a:lnTo>
                <a:lnTo>
                  <a:pt x="155" y="548"/>
                </a:lnTo>
                <a:lnTo>
                  <a:pt x="143" y="541"/>
                </a:lnTo>
                <a:lnTo>
                  <a:pt x="133" y="532"/>
                </a:lnTo>
                <a:lnTo>
                  <a:pt x="123" y="523"/>
                </a:lnTo>
                <a:lnTo>
                  <a:pt x="112" y="514"/>
                </a:lnTo>
                <a:lnTo>
                  <a:pt x="104" y="503"/>
                </a:lnTo>
                <a:lnTo>
                  <a:pt x="94" y="494"/>
                </a:lnTo>
                <a:lnTo>
                  <a:pt x="86" y="483"/>
                </a:lnTo>
                <a:lnTo>
                  <a:pt x="78" y="471"/>
                </a:lnTo>
                <a:lnTo>
                  <a:pt x="71" y="459"/>
                </a:lnTo>
                <a:lnTo>
                  <a:pt x="64" y="448"/>
                </a:lnTo>
                <a:lnTo>
                  <a:pt x="58" y="436"/>
                </a:lnTo>
                <a:lnTo>
                  <a:pt x="51" y="423"/>
                </a:lnTo>
                <a:lnTo>
                  <a:pt x="47" y="410"/>
                </a:lnTo>
                <a:lnTo>
                  <a:pt x="43" y="397"/>
                </a:lnTo>
                <a:lnTo>
                  <a:pt x="38" y="384"/>
                </a:lnTo>
                <a:lnTo>
                  <a:pt x="35" y="370"/>
                </a:lnTo>
                <a:lnTo>
                  <a:pt x="33" y="356"/>
                </a:lnTo>
                <a:lnTo>
                  <a:pt x="31" y="342"/>
                </a:lnTo>
                <a:lnTo>
                  <a:pt x="30" y="328"/>
                </a:lnTo>
                <a:lnTo>
                  <a:pt x="30" y="313"/>
                </a:lnTo>
                <a:close/>
                <a:moveTo>
                  <a:pt x="892" y="870"/>
                </a:moveTo>
                <a:lnTo>
                  <a:pt x="545" y="524"/>
                </a:lnTo>
                <a:lnTo>
                  <a:pt x="554" y="513"/>
                </a:lnTo>
                <a:lnTo>
                  <a:pt x="564" y="502"/>
                </a:lnTo>
                <a:lnTo>
                  <a:pt x="571" y="490"/>
                </a:lnTo>
                <a:lnTo>
                  <a:pt x="580" y="479"/>
                </a:lnTo>
                <a:lnTo>
                  <a:pt x="587" y="466"/>
                </a:lnTo>
                <a:lnTo>
                  <a:pt x="594" y="454"/>
                </a:lnTo>
                <a:lnTo>
                  <a:pt x="600" y="441"/>
                </a:lnTo>
                <a:lnTo>
                  <a:pt x="605" y="427"/>
                </a:lnTo>
                <a:lnTo>
                  <a:pt x="611" y="415"/>
                </a:lnTo>
                <a:lnTo>
                  <a:pt x="615" y="401"/>
                </a:lnTo>
                <a:lnTo>
                  <a:pt x="618" y="387"/>
                </a:lnTo>
                <a:lnTo>
                  <a:pt x="621" y="372"/>
                </a:lnTo>
                <a:lnTo>
                  <a:pt x="624" y="358"/>
                </a:lnTo>
                <a:lnTo>
                  <a:pt x="626" y="343"/>
                </a:lnTo>
                <a:lnTo>
                  <a:pt x="627" y="328"/>
                </a:lnTo>
                <a:lnTo>
                  <a:pt x="627" y="313"/>
                </a:lnTo>
                <a:lnTo>
                  <a:pt x="627" y="297"/>
                </a:lnTo>
                <a:lnTo>
                  <a:pt x="626" y="281"/>
                </a:lnTo>
                <a:lnTo>
                  <a:pt x="624" y="265"/>
                </a:lnTo>
                <a:lnTo>
                  <a:pt x="620" y="250"/>
                </a:lnTo>
                <a:lnTo>
                  <a:pt x="617" y="235"/>
                </a:lnTo>
                <a:lnTo>
                  <a:pt x="613" y="220"/>
                </a:lnTo>
                <a:lnTo>
                  <a:pt x="609" y="205"/>
                </a:lnTo>
                <a:lnTo>
                  <a:pt x="602" y="191"/>
                </a:lnTo>
                <a:lnTo>
                  <a:pt x="596" y="177"/>
                </a:lnTo>
                <a:lnTo>
                  <a:pt x="589" y="163"/>
                </a:lnTo>
                <a:lnTo>
                  <a:pt x="582" y="150"/>
                </a:lnTo>
                <a:lnTo>
                  <a:pt x="573" y="138"/>
                </a:lnTo>
                <a:lnTo>
                  <a:pt x="565" y="125"/>
                </a:lnTo>
                <a:lnTo>
                  <a:pt x="555" y="113"/>
                </a:lnTo>
                <a:lnTo>
                  <a:pt x="545" y="102"/>
                </a:lnTo>
                <a:lnTo>
                  <a:pt x="535" y="92"/>
                </a:lnTo>
                <a:lnTo>
                  <a:pt x="524" y="81"/>
                </a:lnTo>
                <a:lnTo>
                  <a:pt x="513" y="71"/>
                </a:lnTo>
                <a:lnTo>
                  <a:pt x="501" y="62"/>
                </a:lnTo>
                <a:lnTo>
                  <a:pt x="489" y="53"/>
                </a:lnTo>
                <a:lnTo>
                  <a:pt x="476" y="45"/>
                </a:lnTo>
                <a:lnTo>
                  <a:pt x="463" y="37"/>
                </a:lnTo>
                <a:lnTo>
                  <a:pt x="449" y="31"/>
                </a:lnTo>
                <a:lnTo>
                  <a:pt x="435" y="24"/>
                </a:lnTo>
                <a:lnTo>
                  <a:pt x="421" y="18"/>
                </a:lnTo>
                <a:lnTo>
                  <a:pt x="406" y="14"/>
                </a:lnTo>
                <a:lnTo>
                  <a:pt x="391" y="9"/>
                </a:lnTo>
                <a:lnTo>
                  <a:pt x="376" y="6"/>
                </a:lnTo>
                <a:lnTo>
                  <a:pt x="361" y="3"/>
                </a:lnTo>
                <a:lnTo>
                  <a:pt x="345" y="1"/>
                </a:lnTo>
                <a:lnTo>
                  <a:pt x="329" y="0"/>
                </a:lnTo>
                <a:lnTo>
                  <a:pt x="313" y="0"/>
                </a:lnTo>
                <a:lnTo>
                  <a:pt x="297" y="0"/>
                </a:lnTo>
                <a:lnTo>
                  <a:pt x="281" y="1"/>
                </a:lnTo>
                <a:lnTo>
                  <a:pt x="265" y="3"/>
                </a:lnTo>
                <a:lnTo>
                  <a:pt x="250" y="5"/>
                </a:lnTo>
                <a:lnTo>
                  <a:pt x="235" y="9"/>
                </a:lnTo>
                <a:lnTo>
                  <a:pt x="220" y="14"/>
                </a:lnTo>
                <a:lnTo>
                  <a:pt x="205" y="18"/>
                </a:lnTo>
                <a:lnTo>
                  <a:pt x="191" y="24"/>
                </a:lnTo>
                <a:lnTo>
                  <a:pt x="178" y="30"/>
                </a:lnTo>
                <a:lnTo>
                  <a:pt x="164" y="37"/>
                </a:lnTo>
                <a:lnTo>
                  <a:pt x="151" y="45"/>
                </a:lnTo>
                <a:lnTo>
                  <a:pt x="138" y="53"/>
                </a:lnTo>
                <a:lnTo>
                  <a:pt x="126" y="62"/>
                </a:lnTo>
                <a:lnTo>
                  <a:pt x="114" y="71"/>
                </a:lnTo>
                <a:lnTo>
                  <a:pt x="103" y="81"/>
                </a:lnTo>
                <a:lnTo>
                  <a:pt x="92" y="92"/>
                </a:lnTo>
                <a:lnTo>
                  <a:pt x="81" y="102"/>
                </a:lnTo>
                <a:lnTo>
                  <a:pt x="72" y="113"/>
                </a:lnTo>
                <a:lnTo>
                  <a:pt x="62" y="125"/>
                </a:lnTo>
                <a:lnTo>
                  <a:pt x="53" y="138"/>
                </a:lnTo>
                <a:lnTo>
                  <a:pt x="45" y="150"/>
                </a:lnTo>
                <a:lnTo>
                  <a:pt x="37" y="163"/>
                </a:lnTo>
                <a:lnTo>
                  <a:pt x="31" y="177"/>
                </a:lnTo>
                <a:lnTo>
                  <a:pt x="25" y="191"/>
                </a:lnTo>
                <a:lnTo>
                  <a:pt x="18" y="205"/>
                </a:lnTo>
                <a:lnTo>
                  <a:pt x="14" y="220"/>
                </a:lnTo>
                <a:lnTo>
                  <a:pt x="10" y="235"/>
                </a:lnTo>
                <a:lnTo>
                  <a:pt x="6" y="250"/>
                </a:lnTo>
                <a:lnTo>
                  <a:pt x="3" y="265"/>
                </a:lnTo>
                <a:lnTo>
                  <a:pt x="1" y="281"/>
                </a:lnTo>
                <a:lnTo>
                  <a:pt x="0" y="297"/>
                </a:lnTo>
                <a:lnTo>
                  <a:pt x="0" y="313"/>
                </a:lnTo>
                <a:lnTo>
                  <a:pt x="0" y="329"/>
                </a:lnTo>
                <a:lnTo>
                  <a:pt x="1" y="345"/>
                </a:lnTo>
                <a:lnTo>
                  <a:pt x="3" y="361"/>
                </a:lnTo>
                <a:lnTo>
                  <a:pt x="6" y="376"/>
                </a:lnTo>
                <a:lnTo>
                  <a:pt x="10" y="391"/>
                </a:lnTo>
                <a:lnTo>
                  <a:pt x="14" y="406"/>
                </a:lnTo>
                <a:lnTo>
                  <a:pt x="18" y="421"/>
                </a:lnTo>
                <a:lnTo>
                  <a:pt x="25" y="435"/>
                </a:lnTo>
                <a:lnTo>
                  <a:pt x="31" y="449"/>
                </a:lnTo>
                <a:lnTo>
                  <a:pt x="37" y="463"/>
                </a:lnTo>
                <a:lnTo>
                  <a:pt x="45" y="475"/>
                </a:lnTo>
                <a:lnTo>
                  <a:pt x="53" y="488"/>
                </a:lnTo>
                <a:lnTo>
                  <a:pt x="62" y="500"/>
                </a:lnTo>
                <a:lnTo>
                  <a:pt x="72" y="512"/>
                </a:lnTo>
                <a:lnTo>
                  <a:pt x="81" y="524"/>
                </a:lnTo>
                <a:lnTo>
                  <a:pt x="92" y="534"/>
                </a:lnTo>
                <a:lnTo>
                  <a:pt x="103" y="545"/>
                </a:lnTo>
                <a:lnTo>
                  <a:pt x="114" y="555"/>
                </a:lnTo>
                <a:lnTo>
                  <a:pt x="126" y="564"/>
                </a:lnTo>
                <a:lnTo>
                  <a:pt x="138" y="573"/>
                </a:lnTo>
                <a:lnTo>
                  <a:pt x="151" y="581"/>
                </a:lnTo>
                <a:lnTo>
                  <a:pt x="164" y="589"/>
                </a:lnTo>
                <a:lnTo>
                  <a:pt x="178" y="595"/>
                </a:lnTo>
                <a:lnTo>
                  <a:pt x="191" y="602"/>
                </a:lnTo>
                <a:lnTo>
                  <a:pt x="205" y="608"/>
                </a:lnTo>
                <a:lnTo>
                  <a:pt x="220" y="612"/>
                </a:lnTo>
                <a:lnTo>
                  <a:pt x="235" y="617"/>
                </a:lnTo>
                <a:lnTo>
                  <a:pt x="250" y="620"/>
                </a:lnTo>
                <a:lnTo>
                  <a:pt x="265" y="623"/>
                </a:lnTo>
                <a:lnTo>
                  <a:pt x="281" y="625"/>
                </a:lnTo>
                <a:lnTo>
                  <a:pt x="297" y="626"/>
                </a:lnTo>
                <a:lnTo>
                  <a:pt x="313" y="626"/>
                </a:lnTo>
                <a:lnTo>
                  <a:pt x="328" y="626"/>
                </a:lnTo>
                <a:lnTo>
                  <a:pt x="343" y="625"/>
                </a:lnTo>
                <a:lnTo>
                  <a:pt x="358" y="623"/>
                </a:lnTo>
                <a:lnTo>
                  <a:pt x="372" y="621"/>
                </a:lnTo>
                <a:lnTo>
                  <a:pt x="387" y="618"/>
                </a:lnTo>
                <a:lnTo>
                  <a:pt x="401" y="614"/>
                </a:lnTo>
                <a:lnTo>
                  <a:pt x="415" y="609"/>
                </a:lnTo>
                <a:lnTo>
                  <a:pt x="428" y="605"/>
                </a:lnTo>
                <a:lnTo>
                  <a:pt x="442" y="600"/>
                </a:lnTo>
                <a:lnTo>
                  <a:pt x="455" y="593"/>
                </a:lnTo>
                <a:lnTo>
                  <a:pt x="467" y="587"/>
                </a:lnTo>
                <a:lnTo>
                  <a:pt x="479" y="579"/>
                </a:lnTo>
                <a:lnTo>
                  <a:pt x="491" y="571"/>
                </a:lnTo>
                <a:lnTo>
                  <a:pt x="503" y="563"/>
                </a:lnTo>
                <a:lnTo>
                  <a:pt x="513" y="554"/>
                </a:lnTo>
                <a:lnTo>
                  <a:pt x="524" y="545"/>
                </a:lnTo>
                <a:lnTo>
                  <a:pt x="871" y="891"/>
                </a:lnTo>
                <a:lnTo>
                  <a:pt x="873" y="893"/>
                </a:lnTo>
                <a:lnTo>
                  <a:pt x="876" y="895"/>
                </a:lnTo>
                <a:lnTo>
                  <a:pt x="878" y="896"/>
                </a:lnTo>
                <a:lnTo>
                  <a:pt x="881" y="896"/>
                </a:lnTo>
                <a:lnTo>
                  <a:pt x="885" y="896"/>
                </a:lnTo>
                <a:lnTo>
                  <a:pt x="887" y="895"/>
                </a:lnTo>
                <a:lnTo>
                  <a:pt x="890" y="894"/>
                </a:lnTo>
                <a:lnTo>
                  <a:pt x="892" y="891"/>
                </a:lnTo>
                <a:lnTo>
                  <a:pt x="894" y="889"/>
                </a:lnTo>
                <a:lnTo>
                  <a:pt x="895" y="886"/>
                </a:lnTo>
                <a:lnTo>
                  <a:pt x="896" y="884"/>
                </a:lnTo>
                <a:lnTo>
                  <a:pt x="896" y="881"/>
                </a:lnTo>
                <a:lnTo>
                  <a:pt x="896" y="878"/>
                </a:lnTo>
                <a:lnTo>
                  <a:pt x="895" y="875"/>
                </a:lnTo>
                <a:lnTo>
                  <a:pt x="894" y="872"/>
                </a:lnTo>
                <a:lnTo>
                  <a:pt x="892" y="870"/>
                </a:lnTo>
                <a:lnTo>
                  <a:pt x="892" y="870"/>
                </a:ln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grpSp>
        <p:nvGrpSpPr>
          <p:cNvPr id="114" name="Group 59"/>
          <p:cNvGrpSpPr/>
          <p:nvPr/>
        </p:nvGrpSpPr>
        <p:grpSpPr>
          <a:xfrm>
            <a:off x="6853865" y="2775748"/>
            <a:ext cx="318305" cy="318306"/>
            <a:chOff x="1458913" y="785813"/>
            <a:chExt cx="285750" cy="285751"/>
          </a:xfrm>
          <a:solidFill>
            <a:schemeClr val="bg1"/>
          </a:solidFill>
        </p:grpSpPr>
        <p:sp>
          <p:nvSpPr>
            <p:cNvPr id="115" name="Freeform 186"/>
            <p:cNvSpPr>
              <a:spLocks noEditPoints="1"/>
            </p:cNvSpPr>
            <p:nvPr/>
          </p:nvSpPr>
          <p:spPr bwMode="auto">
            <a:xfrm>
              <a:off x="1641475" y="944563"/>
              <a:ext cx="46038" cy="46038"/>
            </a:xfrm>
            <a:custGeom>
              <a:avLst/>
              <a:gdLst>
                <a:gd name="T0" fmla="*/ 65 w 145"/>
                <a:gd name="T1" fmla="*/ 114 h 145"/>
                <a:gd name="T2" fmla="*/ 50 w 145"/>
                <a:gd name="T3" fmla="*/ 107 h 145"/>
                <a:gd name="T4" fmla="*/ 38 w 145"/>
                <a:gd name="T5" fmla="*/ 96 h 145"/>
                <a:gd name="T6" fmla="*/ 32 w 145"/>
                <a:gd name="T7" fmla="*/ 81 h 145"/>
                <a:gd name="T8" fmla="*/ 32 w 145"/>
                <a:gd name="T9" fmla="*/ 63 h 145"/>
                <a:gd name="T10" fmla="*/ 38 w 145"/>
                <a:gd name="T11" fmla="*/ 48 h 145"/>
                <a:gd name="T12" fmla="*/ 50 w 145"/>
                <a:gd name="T13" fmla="*/ 38 h 145"/>
                <a:gd name="T14" fmla="*/ 65 w 145"/>
                <a:gd name="T15" fmla="*/ 31 h 145"/>
                <a:gd name="T16" fmla="*/ 82 w 145"/>
                <a:gd name="T17" fmla="*/ 31 h 145"/>
                <a:gd name="T18" fmla="*/ 97 w 145"/>
                <a:gd name="T19" fmla="*/ 38 h 145"/>
                <a:gd name="T20" fmla="*/ 109 w 145"/>
                <a:gd name="T21" fmla="*/ 48 h 145"/>
                <a:gd name="T22" fmla="*/ 114 w 145"/>
                <a:gd name="T23" fmla="*/ 63 h 145"/>
                <a:gd name="T24" fmla="*/ 114 w 145"/>
                <a:gd name="T25" fmla="*/ 81 h 145"/>
                <a:gd name="T26" fmla="*/ 109 w 145"/>
                <a:gd name="T27" fmla="*/ 96 h 145"/>
                <a:gd name="T28" fmla="*/ 97 w 145"/>
                <a:gd name="T29" fmla="*/ 107 h 145"/>
                <a:gd name="T30" fmla="*/ 82 w 145"/>
                <a:gd name="T31" fmla="*/ 114 h 145"/>
                <a:gd name="T32" fmla="*/ 73 w 145"/>
                <a:gd name="T33" fmla="*/ 115 h 145"/>
                <a:gd name="T34" fmla="*/ 66 w 145"/>
                <a:gd name="T35" fmla="*/ 0 h 145"/>
                <a:gd name="T36" fmla="*/ 52 w 145"/>
                <a:gd name="T37" fmla="*/ 4 h 145"/>
                <a:gd name="T38" fmla="*/ 39 w 145"/>
                <a:gd name="T39" fmla="*/ 9 h 145"/>
                <a:gd name="T40" fmla="*/ 27 w 145"/>
                <a:gd name="T41" fmla="*/ 16 h 145"/>
                <a:gd name="T42" fmla="*/ 18 w 145"/>
                <a:gd name="T43" fmla="*/ 26 h 145"/>
                <a:gd name="T44" fmla="*/ 10 w 145"/>
                <a:gd name="T45" fmla="*/ 38 h 145"/>
                <a:gd name="T46" fmla="*/ 5 w 145"/>
                <a:gd name="T47" fmla="*/ 51 h 145"/>
                <a:gd name="T48" fmla="*/ 2 w 145"/>
                <a:gd name="T49" fmla="*/ 65 h 145"/>
                <a:gd name="T50" fmla="*/ 2 w 145"/>
                <a:gd name="T51" fmla="*/ 80 h 145"/>
                <a:gd name="T52" fmla="*/ 5 w 145"/>
                <a:gd name="T53" fmla="*/ 93 h 145"/>
                <a:gd name="T54" fmla="*/ 10 w 145"/>
                <a:gd name="T55" fmla="*/ 106 h 145"/>
                <a:gd name="T56" fmla="*/ 18 w 145"/>
                <a:gd name="T57" fmla="*/ 118 h 145"/>
                <a:gd name="T58" fmla="*/ 27 w 145"/>
                <a:gd name="T59" fmla="*/ 128 h 145"/>
                <a:gd name="T60" fmla="*/ 39 w 145"/>
                <a:gd name="T61" fmla="*/ 136 h 145"/>
                <a:gd name="T62" fmla="*/ 52 w 145"/>
                <a:gd name="T63" fmla="*/ 142 h 145"/>
                <a:gd name="T64" fmla="*/ 66 w 145"/>
                <a:gd name="T65" fmla="*/ 144 h 145"/>
                <a:gd name="T66" fmla="*/ 81 w 145"/>
                <a:gd name="T67" fmla="*/ 144 h 145"/>
                <a:gd name="T68" fmla="*/ 95 w 145"/>
                <a:gd name="T69" fmla="*/ 142 h 145"/>
                <a:gd name="T70" fmla="*/ 107 w 145"/>
                <a:gd name="T71" fmla="*/ 136 h 145"/>
                <a:gd name="T72" fmla="*/ 119 w 145"/>
                <a:gd name="T73" fmla="*/ 128 h 145"/>
                <a:gd name="T74" fmla="*/ 129 w 145"/>
                <a:gd name="T75" fmla="*/ 118 h 145"/>
                <a:gd name="T76" fmla="*/ 136 w 145"/>
                <a:gd name="T77" fmla="*/ 106 h 145"/>
                <a:gd name="T78" fmla="*/ 142 w 145"/>
                <a:gd name="T79" fmla="*/ 93 h 145"/>
                <a:gd name="T80" fmla="*/ 145 w 145"/>
                <a:gd name="T81" fmla="*/ 80 h 145"/>
                <a:gd name="T82" fmla="*/ 145 w 145"/>
                <a:gd name="T83" fmla="*/ 65 h 145"/>
                <a:gd name="T84" fmla="*/ 142 w 145"/>
                <a:gd name="T85" fmla="*/ 51 h 145"/>
                <a:gd name="T86" fmla="*/ 136 w 145"/>
                <a:gd name="T87" fmla="*/ 38 h 145"/>
                <a:gd name="T88" fmla="*/ 129 w 145"/>
                <a:gd name="T89" fmla="*/ 26 h 145"/>
                <a:gd name="T90" fmla="*/ 119 w 145"/>
                <a:gd name="T91" fmla="*/ 16 h 145"/>
                <a:gd name="T92" fmla="*/ 107 w 145"/>
                <a:gd name="T93" fmla="*/ 9 h 145"/>
                <a:gd name="T94" fmla="*/ 95 w 145"/>
                <a:gd name="T95" fmla="*/ 4 h 145"/>
                <a:gd name="T96" fmla="*/ 81 w 145"/>
                <a:gd name="T9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5" h="145">
                  <a:moveTo>
                    <a:pt x="73" y="115"/>
                  </a:moveTo>
                  <a:lnTo>
                    <a:pt x="65" y="114"/>
                  </a:lnTo>
                  <a:lnTo>
                    <a:pt x="57" y="112"/>
                  </a:lnTo>
                  <a:lnTo>
                    <a:pt x="50" y="107"/>
                  </a:lnTo>
                  <a:lnTo>
                    <a:pt x="43" y="102"/>
                  </a:lnTo>
                  <a:lnTo>
                    <a:pt x="38" y="96"/>
                  </a:lnTo>
                  <a:lnTo>
                    <a:pt x="35" y="89"/>
                  </a:lnTo>
                  <a:lnTo>
                    <a:pt x="32" y="81"/>
                  </a:lnTo>
                  <a:lnTo>
                    <a:pt x="32" y="72"/>
                  </a:lnTo>
                  <a:lnTo>
                    <a:pt x="32" y="63"/>
                  </a:lnTo>
                  <a:lnTo>
                    <a:pt x="35" y="56"/>
                  </a:lnTo>
                  <a:lnTo>
                    <a:pt x="38" y="48"/>
                  </a:lnTo>
                  <a:lnTo>
                    <a:pt x="43" y="42"/>
                  </a:lnTo>
                  <a:lnTo>
                    <a:pt x="50" y="38"/>
                  </a:lnTo>
                  <a:lnTo>
                    <a:pt x="57" y="33"/>
                  </a:lnTo>
                  <a:lnTo>
                    <a:pt x="65" y="31"/>
                  </a:lnTo>
                  <a:lnTo>
                    <a:pt x="73" y="30"/>
                  </a:lnTo>
                  <a:lnTo>
                    <a:pt x="82" y="31"/>
                  </a:lnTo>
                  <a:lnTo>
                    <a:pt x="89" y="33"/>
                  </a:lnTo>
                  <a:lnTo>
                    <a:pt x="97" y="38"/>
                  </a:lnTo>
                  <a:lnTo>
                    <a:pt x="103" y="42"/>
                  </a:lnTo>
                  <a:lnTo>
                    <a:pt x="109" y="48"/>
                  </a:lnTo>
                  <a:lnTo>
                    <a:pt x="112" y="56"/>
                  </a:lnTo>
                  <a:lnTo>
                    <a:pt x="114" y="63"/>
                  </a:lnTo>
                  <a:lnTo>
                    <a:pt x="115" y="72"/>
                  </a:lnTo>
                  <a:lnTo>
                    <a:pt x="114" y="81"/>
                  </a:lnTo>
                  <a:lnTo>
                    <a:pt x="112" y="89"/>
                  </a:lnTo>
                  <a:lnTo>
                    <a:pt x="109" y="96"/>
                  </a:lnTo>
                  <a:lnTo>
                    <a:pt x="103" y="102"/>
                  </a:lnTo>
                  <a:lnTo>
                    <a:pt x="97" y="107"/>
                  </a:lnTo>
                  <a:lnTo>
                    <a:pt x="89" y="112"/>
                  </a:lnTo>
                  <a:lnTo>
                    <a:pt x="82" y="114"/>
                  </a:lnTo>
                  <a:lnTo>
                    <a:pt x="73" y="115"/>
                  </a:lnTo>
                  <a:lnTo>
                    <a:pt x="73" y="115"/>
                  </a:lnTo>
                  <a:close/>
                  <a:moveTo>
                    <a:pt x="73" y="0"/>
                  </a:moveTo>
                  <a:lnTo>
                    <a:pt x="66" y="0"/>
                  </a:lnTo>
                  <a:lnTo>
                    <a:pt x="58" y="1"/>
                  </a:lnTo>
                  <a:lnTo>
                    <a:pt x="52" y="4"/>
                  </a:lnTo>
                  <a:lnTo>
                    <a:pt x="45" y="6"/>
                  </a:lnTo>
                  <a:lnTo>
                    <a:pt x="39" y="9"/>
                  </a:lnTo>
                  <a:lnTo>
                    <a:pt x="33" y="12"/>
                  </a:lnTo>
                  <a:lnTo>
                    <a:pt x="27" y="16"/>
                  </a:lnTo>
                  <a:lnTo>
                    <a:pt x="22" y="22"/>
                  </a:lnTo>
                  <a:lnTo>
                    <a:pt x="18" y="26"/>
                  </a:lnTo>
                  <a:lnTo>
                    <a:pt x="13" y="32"/>
                  </a:lnTo>
                  <a:lnTo>
                    <a:pt x="10" y="38"/>
                  </a:lnTo>
                  <a:lnTo>
                    <a:pt x="7" y="44"/>
                  </a:lnTo>
                  <a:lnTo>
                    <a:pt x="5" y="51"/>
                  </a:lnTo>
                  <a:lnTo>
                    <a:pt x="3" y="58"/>
                  </a:lnTo>
                  <a:lnTo>
                    <a:pt x="2" y="65"/>
                  </a:lnTo>
                  <a:lnTo>
                    <a:pt x="0" y="72"/>
                  </a:lnTo>
                  <a:lnTo>
                    <a:pt x="2" y="80"/>
                  </a:lnTo>
                  <a:lnTo>
                    <a:pt x="3" y="87"/>
                  </a:lnTo>
                  <a:lnTo>
                    <a:pt x="5" y="93"/>
                  </a:lnTo>
                  <a:lnTo>
                    <a:pt x="7" y="100"/>
                  </a:lnTo>
                  <a:lnTo>
                    <a:pt x="10" y="106"/>
                  </a:lnTo>
                  <a:lnTo>
                    <a:pt x="13" y="113"/>
                  </a:lnTo>
                  <a:lnTo>
                    <a:pt x="18" y="118"/>
                  </a:lnTo>
                  <a:lnTo>
                    <a:pt x="22" y="123"/>
                  </a:lnTo>
                  <a:lnTo>
                    <a:pt x="27" y="128"/>
                  </a:lnTo>
                  <a:lnTo>
                    <a:pt x="33" y="132"/>
                  </a:lnTo>
                  <a:lnTo>
                    <a:pt x="39" y="136"/>
                  </a:lnTo>
                  <a:lnTo>
                    <a:pt x="45" y="138"/>
                  </a:lnTo>
                  <a:lnTo>
                    <a:pt x="52" y="142"/>
                  </a:lnTo>
                  <a:lnTo>
                    <a:pt x="58" y="143"/>
                  </a:lnTo>
                  <a:lnTo>
                    <a:pt x="66" y="144"/>
                  </a:lnTo>
                  <a:lnTo>
                    <a:pt x="73" y="145"/>
                  </a:lnTo>
                  <a:lnTo>
                    <a:pt x="81" y="144"/>
                  </a:lnTo>
                  <a:lnTo>
                    <a:pt x="87" y="143"/>
                  </a:lnTo>
                  <a:lnTo>
                    <a:pt x="95" y="142"/>
                  </a:lnTo>
                  <a:lnTo>
                    <a:pt x="101" y="138"/>
                  </a:lnTo>
                  <a:lnTo>
                    <a:pt x="107" y="136"/>
                  </a:lnTo>
                  <a:lnTo>
                    <a:pt x="114" y="132"/>
                  </a:lnTo>
                  <a:lnTo>
                    <a:pt x="119" y="128"/>
                  </a:lnTo>
                  <a:lnTo>
                    <a:pt x="125" y="123"/>
                  </a:lnTo>
                  <a:lnTo>
                    <a:pt x="129" y="118"/>
                  </a:lnTo>
                  <a:lnTo>
                    <a:pt x="133" y="113"/>
                  </a:lnTo>
                  <a:lnTo>
                    <a:pt x="136" y="106"/>
                  </a:lnTo>
                  <a:lnTo>
                    <a:pt x="140" y="100"/>
                  </a:lnTo>
                  <a:lnTo>
                    <a:pt x="142" y="93"/>
                  </a:lnTo>
                  <a:lnTo>
                    <a:pt x="144" y="87"/>
                  </a:lnTo>
                  <a:lnTo>
                    <a:pt x="145" y="80"/>
                  </a:lnTo>
                  <a:lnTo>
                    <a:pt x="145" y="72"/>
                  </a:lnTo>
                  <a:lnTo>
                    <a:pt x="145" y="65"/>
                  </a:lnTo>
                  <a:lnTo>
                    <a:pt x="144" y="58"/>
                  </a:lnTo>
                  <a:lnTo>
                    <a:pt x="142" y="51"/>
                  </a:lnTo>
                  <a:lnTo>
                    <a:pt x="140" y="44"/>
                  </a:lnTo>
                  <a:lnTo>
                    <a:pt x="136" y="38"/>
                  </a:lnTo>
                  <a:lnTo>
                    <a:pt x="133" y="32"/>
                  </a:lnTo>
                  <a:lnTo>
                    <a:pt x="129" y="26"/>
                  </a:lnTo>
                  <a:lnTo>
                    <a:pt x="125" y="22"/>
                  </a:lnTo>
                  <a:lnTo>
                    <a:pt x="119" y="16"/>
                  </a:lnTo>
                  <a:lnTo>
                    <a:pt x="114" y="12"/>
                  </a:lnTo>
                  <a:lnTo>
                    <a:pt x="107" y="9"/>
                  </a:lnTo>
                  <a:lnTo>
                    <a:pt x="101" y="6"/>
                  </a:lnTo>
                  <a:lnTo>
                    <a:pt x="95" y="4"/>
                  </a:lnTo>
                  <a:lnTo>
                    <a:pt x="87" y="1"/>
                  </a:lnTo>
                  <a:lnTo>
                    <a:pt x="81" y="0"/>
                  </a:lnTo>
                  <a:lnTo>
                    <a:pt x="7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116" name="Freeform 187"/>
            <p:cNvSpPr>
              <a:spLocks noEditPoints="1"/>
            </p:cNvSpPr>
            <p:nvPr/>
          </p:nvSpPr>
          <p:spPr bwMode="auto">
            <a:xfrm>
              <a:off x="1608138" y="971551"/>
              <a:ext cx="23813" cy="23813"/>
            </a:xfrm>
            <a:custGeom>
              <a:avLst/>
              <a:gdLst>
                <a:gd name="T0" fmla="*/ 38 w 76"/>
                <a:gd name="T1" fmla="*/ 30 h 76"/>
                <a:gd name="T2" fmla="*/ 41 w 76"/>
                <a:gd name="T3" fmla="*/ 31 h 76"/>
                <a:gd name="T4" fmla="*/ 43 w 76"/>
                <a:gd name="T5" fmla="*/ 32 h 76"/>
                <a:gd name="T6" fmla="*/ 45 w 76"/>
                <a:gd name="T7" fmla="*/ 35 h 76"/>
                <a:gd name="T8" fmla="*/ 47 w 76"/>
                <a:gd name="T9" fmla="*/ 38 h 76"/>
                <a:gd name="T10" fmla="*/ 45 w 76"/>
                <a:gd name="T11" fmla="*/ 40 h 76"/>
                <a:gd name="T12" fmla="*/ 43 w 76"/>
                <a:gd name="T13" fmla="*/ 44 h 76"/>
                <a:gd name="T14" fmla="*/ 41 w 76"/>
                <a:gd name="T15" fmla="*/ 45 h 76"/>
                <a:gd name="T16" fmla="*/ 38 w 76"/>
                <a:gd name="T17" fmla="*/ 46 h 76"/>
                <a:gd name="T18" fmla="*/ 35 w 76"/>
                <a:gd name="T19" fmla="*/ 45 h 76"/>
                <a:gd name="T20" fmla="*/ 33 w 76"/>
                <a:gd name="T21" fmla="*/ 44 h 76"/>
                <a:gd name="T22" fmla="*/ 30 w 76"/>
                <a:gd name="T23" fmla="*/ 40 h 76"/>
                <a:gd name="T24" fmla="*/ 30 w 76"/>
                <a:gd name="T25" fmla="*/ 38 h 76"/>
                <a:gd name="T26" fmla="*/ 30 w 76"/>
                <a:gd name="T27" fmla="*/ 35 h 76"/>
                <a:gd name="T28" fmla="*/ 33 w 76"/>
                <a:gd name="T29" fmla="*/ 32 h 76"/>
                <a:gd name="T30" fmla="*/ 35 w 76"/>
                <a:gd name="T31" fmla="*/ 31 h 76"/>
                <a:gd name="T32" fmla="*/ 38 w 76"/>
                <a:gd name="T33" fmla="*/ 30 h 76"/>
                <a:gd name="T34" fmla="*/ 38 w 76"/>
                <a:gd name="T35" fmla="*/ 30 h 76"/>
                <a:gd name="T36" fmla="*/ 38 w 76"/>
                <a:gd name="T37" fmla="*/ 76 h 76"/>
                <a:gd name="T38" fmla="*/ 45 w 76"/>
                <a:gd name="T39" fmla="*/ 75 h 76"/>
                <a:gd name="T40" fmla="*/ 53 w 76"/>
                <a:gd name="T41" fmla="*/ 72 h 76"/>
                <a:gd name="T42" fmla="*/ 59 w 76"/>
                <a:gd name="T43" fmla="*/ 69 h 76"/>
                <a:gd name="T44" fmla="*/ 65 w 76"/>
                <a:gd name="T45" fmla="*/ 65 h 76"/>
                <a:gd name="T46" fmla="*/ 70 w 76"/>
                <a:gd name="T47" fmla="*/ 59 h 76"/>
                <a:gd name="T48" fmla="*/ 73 w 76"/>
                <a:gd name="T49" fmla="*/ 52 h 76"/>
                <a:gd name="T50" fmla="*/ 75 w 76"/>
                <a:gd name="T51" fmla="*/ 46 h 76"/>
                <a:gd name="T52" fmla="*/ 76 w 76"/>
                <a:gd name="T53" fmla="*/ 38 h 76"/>
                <a:gd name="T54" fmla="*/ 75 w 76"/>
                <a:gd name="T55" fmla="*/ 30 h 76"/>
                <a:gd name="T56" fmla="*/ 73 w 76"/>
                <a:gd name="T57" fmla="*/ 23 h 76"/>
                <a:gd name="T58" fmla="*/ 70 w 76"/>
                <a:gd name="T59" fmla="*/ 17 h 76"/>
                <a:gd name="T60" fmla="*/ 65 w 76"/>
                <a:gd name="T61" fmla="*/ 11 h 76"/>
                <a:gd name="T62" fmla="*/ 59 w 76"/>
                <a:gd name="T63" fmla="*/ 6 h 76"/>
                <a:gd name="T64" fmla="*/ 53 w 76"/>
                <a:gd name="T65" fmla="*/ 3 h 76"/>
                <a:gd name="T66" fmla="*/ 45 w 76"/>
                <a:gd name="T67" fmla="*/ 1 h 76"/>
                <a:gd name="T68" fmla="*/ 38 w 76"/>
                <a:gd name="T69" fmla="*/ 0 h 76"/>
                <a:gd name="T70" fmla="*/ 30 w 76"/>
                <a:gd name="T71" fmla="*/ 1 h 76"/>
                <a:gd name="T72" fmla="*/ 23 w 76"/>
                <a:gd name="T73" fmla="*/ 3 h 76"/>
                <a:gd name="T74" fmla="*/ 17 w 76"/>
                <a:gd name="T75" fmla="*/ 6 h 76"/>
                <a:gd name="T76" fmla="*/ 11 w 76"/>
                <a:gd name="T77" fmla="*/ 11 h 76"/>
                <a:gd name="T78" fmla="*/ 7 w 76"/>
                <a:gd name="T79" fmla="*/ 17 h 76"/>
                <a:gd name="T80" fmla="*/ 4 w 76"/>
                <a:gd name="T81" fmla="*/ 23 h 76"/>
                <a:gd name="T82" fmla="*/ 2 w 76"/>
                <a:gd name="T83" fmla="*/ 30 h 76"/>
                <a:gd name="T84" fmla="*/ 0 w 76"/>
                <a:gd name="T85" fmla="*/ 38 h 76"/>
                <a:gd name="T86" fmla="*/ 2 w 76"/>
                <a:gd name="T87" fmla="*/ 46 h 76"/>
                <a:gd name="T88" fmla="*/ 4 w 76"/>
                <a:gd name="T89" fmla="*/ 52 h 76"/>
                <a:gd name="T90" fmla="*/ 7 w 76"/>
                <a:gd name="T91" fmla="*/ 59 h 76"/>
                <a:gd name="T92" fmla="*/ 11 w 76"/>
                <a:gd name="T93" fmla="*/ 65 h 76"/>
                <a:gd name="T94" fmla="*/ 17 w 76"/>
                <a:gd name="T95" fmla="*/ 69 h 76"/>
                <a:gd name="T96" fmla="*/ 23 w 76"/>
                <a:gd name="T97" fmla="*/ 72 h 76"/>
                <a:gd name="T98" fmla="*/ 30 w 76"/>
                <a:gd name="T99" fmla="*/ 75 h 76"/>
                <a:gd name="T100" fmla="*/ 38 w 76"/>
                <a:gd name="T101" fmla="*/ 76 h 76"/>
                <a:gd name="T102" fmla="*/ 38 w 76"/>
                <a:gd name="T10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6" h="76">
                  <a:moveTo>
                    <a:pt x="38" y="30"/>
                  </a:moveTo>
                  <a:lnTo>
                    <a:pt x="41" y="31"/>
                  </a:lnTo>
                  <a:lnTo>
                    <a:pt x="43" y="32"/>
                  </a:lnTo>
                  <a:lnTo>
                    <a:pt x="45" y="35"/>
                  </a:lnTo>
                  <a:lnTo>
                    <a:pt x="47" y="38"/>
                  </a:lnTo>
                  <a:lnTo>
                    <a:pt x="45" y="40"/>
                  </a:lnTo>
                  <a:lnTo>
                    <a:pt x="43" y="44"/>
                  </a:lnTo>
                  <a:lnTo>
                    <a:pt x="41" y="45"/>
                  </a:lnTo>
                  <a:lnTo>
                    <a:pt x="38" y="46"/>
                  </a:lnTo>
                  <a:lnTo>
                    <a:pt x="35" y="45"/>
                  </a:lnTo>
                  <a:lnTo>
                    <a:pt x="33" y="44"/>
                  </a:lnTo>
                  <a:lnTo>
                    <a:pt x="30" y="40"/>
                  </a:lnTo>
                  <a:lnTo>
                    <a:pt x="30" y="38"/>
                  </a:lnTo>
                  <a:lnTo>
                    <a:pt x="30" y="35"/>
                  </a:lnTo>
                  <a:lnTo>
                    <a:pt x="33" y="32"/>
                  </a:lnTo>
                  <a:lnTo>
                    <a:pt x="35" y="31"/>
                  </a:lnTo>
                  <a:lnTo>
                    <a:pt x="38" y="30"/>
                  </a:lnTo>
                  <a:lnTo>
                    <a:pt x="38" y="30"/>
                  </a:lnTo>
                  <a:close/>
                  <a:moveTo>
                    <a:pt x="38" y="76"/>
                  </a:moveTo>
                  <a:lnTo>
                    <a:pt x="45" y="75"/>
                  </a:lnTo>
                  <a:lnTo>
                    <a:pt x="53" y="72"/>
                  </a:lnTo>
                  <a:lnTo>
                    <a:pt x="59" y="69"/>
                  </a:lnTo>
                  <a:lnTo>
                    <a:pt x="65" y="65"/>
                  </a:lnTo>
                  <a:lnTo>
                    <a:pt x="70" y="59"/>
                  </a:lnTo>
                  <a:lnTo>
                    <a:pt x="73" y="52"/>
                  </a:lnTo>
                  <a:lnTo>
                    <a:pt x="75" y="46"/>
                  </a:lnTo>
                  <a:lnTo>
                    <a:pt x="76" y="38"/>
                  </a:lnTo>
                  <a:lnTo>
                    <a:pt x="75" y="30"/>
                  </a:lnTo>
                  <a:lnTo>
                    <a:pt x="73" y="23"/>
                  </a:lnTo>
                  <a:lnTo>
                    <a:pt x="70" y="17"/>
                  </a:lnTo>
                  <a:lnTo>
                    <a:pt x="65" y="11"/>
                  </a:lnTo>
                  <a:lnTo>
                    <a:pt x="59" y="6"/>
                  </a:lnTo>
                  <a:lnTo>
                    <a:pt x="53" y="3"/>
                  </a:lnTo>
                  <a:lnTo>
                    <a:pt x="45" y="1"/>
                  </a:lnTo>
                  <a:lnTo>
                    <a:pt x="38" y="0"/>
                  </a:lnTo>
                  <a:lnTo>
                    <a:pt x="30" y="1"/>
                  </a:lnTo>
                  <a:lnTo>
                    <a:pt x="23" y="3"/>
                  </a:lnTo>
                  <a:lnTo>
                    <a:pt x="17" y="6"/>
                  </a:lnTo>
                  <a:lnTo>
                    <a:pt x="11" y="11"/>
                  </a:lnTo>
                  <a:lnTo>
                    <a:pt x="7" y="17"/>
                  </a:lnTo>
                  <a:lnTo>
                    <a:pt x="4" y="23"/>
                  </a:lnTo>
                  <a:lnTo>
                    <a:pt x="2" y="30"/>
                  </a:lnTo>
                  <a:lnTo>
                    <a:pt x="0" y="38"/>
                  </a:lnTo>
                  <a:lnTo>
                    <a:pt x="2" y="46"/>
                  </a:lnTo>
                  <a:lnTo>
                    <a:pt x="4" y="52"/>
                  </a:lnTo>
                  <a:lnTo>
                    <a:pt x="7" y="59"/>
                  </a:lnTo>
                  <a:lnTo>
                    <a:pt x="11" y="65"/>
                  </a:lnTo>
                  <a:lnTo>
                    <a:pt x="17" y="69"/>
                  </a:lnTo>
                  <a:lnTo>
                    <a:pt x="23" y="72"/>
                  </a:lnTo>
                  <a:lnTo>
                    <a:pt x="30" y="75"/>
                  </a:lnTo>
                  <a:lnTo>
                    <a:pt x="38" y="76"/>
                  </a:lnTo>
                  <a:lnTo>
                    <a:pt x="38"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117" name="Freeform 188"/>
            <p:cNvSpPr>
              <a:spLocks noEditPoints="1"/>
            </p:cNvSpPr>
            <p:nvPr/>
          </p:nvSpPr>
          <p:spPr bwMode="auto">
            <a:xfrm>
              <a:off x="1608138" y="844551"/>
              <a:ext cx="23813" cy="23813"/>
            </a:xfrm>
            <a:custGeom>
              <a:avLst/>
              <a:gdLst>
                <a:gd name="T0" fmla="*/ 38 w 76"/>
                <a:gd name="T1" fmla="*/ 30 h 75"/>
                <a:gd name="T2" fmla="*/ 41 w 76"/>
                <a:gd name="T3" fmla="*/ 30 h 75"/>
                <a:gd name="T4" fmla="*/ 43 w 76"/>
                <a:gd name="T5" fmla="*/ 32 h 75"/>
                <a:gd name="T6" fmla="*/ 45 w 76"/>
                <a:gd name="T7" fmla="*/ 34 h 75"/>
                <a:gd name="T8" fmla="*/ 47 w 76"/>
                <a:gd name="T9" fmla="*/ 37 h 75"/>
                <a:gd name="T10" fmla="*/ 45 w 76"/>
                <a:gd name="T11" fmla="*/ 40 h 75"/>
                <a:gd name="T12" fmla="*/ 43 w 76"/>
                <a:gd name="T13" fmla="*/ 42 h 75"/>
                <a:gd name="T14" fmla="*/ 41 w 76"/>
                <a:gd name="T15" fmla="*/ 45 h 75"/>
                <a:gd name="T16" fmla="*/ 38 w 76"/>
                <a:gd name="T17" fmla="*/ 45 h 75"/>
                <a:gd name="T18" fmla="*/ 35 w 76"/>
                <a:gd name="T19" fmla="*/ 45 h 75"/>
                <a:gd name="T20" fmla="*/ 33 w 76"/>
                <a:gd name="T21" fmla="*/ 42 h 75"/>
                <a:gd name="T22" fmla="*/ 30 w 76"/>
                <a:gd name="T23" fmla="*/ 40 h 75"/>
                <a:gd name="T24" fmla="*/ 30 w 76"/>
                <a:gd name="T25" fmla="*/ 37 h 75"/>
                <a:gd name="T26" fmla="*/ 30 w 76"/>
                <a:gd name="T27" fmla="*/ 34 h 75"/>
                <a:gd name="T28" fmla="*/ 33 w 76"/>
                <a:gd name="T29" fmla="*/ 32 h 75"/>
                <a:gd name="T30" fmla="*/ 35 w 76"/>
                <a:gd name="T31" fmla="*/ 30 h 75"/>
                <a:gd name="T32" fmla="*/ 38 w 76"/>
                <a:gd name="T33" fmla="*/ 30 h 75"/>
                <a:gd name="T34" fmla="*/ 38 w 76"/>
                <a:gd name="T35" fmla="*/ 30 h 75"/>
                <a:gd name="T36" fmla="*/ 38 w 76"/>
                <a:gd name="T37" fmla="*/ 75 h 75"/>
                <a:gd name="T38" fmla="*/ 45 w 76"/>
                <a:gd name="T39" fmla="*/ 75 h 75"/>
                <a:gd name="T40" fmla="*/ 53 w 76"/>
                <a:gd name="T41" fmla="*/ 72 h 75"/>
                <a:gd name="T42" fmla="*/ 59 w 76"/>
                <a:gd name="T43" fmla="*/ 68 h 75"/>
                <a:gd name="T44" fmla="*/ 65 w 76"/>
                <a:gd name="T45" fmla="*/ 64 h 75"/>
                <a:gd name="T46" fmla="*/ 70 w 76"/>
                <a:gd name="T47" fmla="*/ 58 h 75"/>
                <a:gd name="T48" fmla="*/ 73 w 76"/>
                <a:gd name="T49" fmla="*/ 52 h 75"/>
                <a:gd name="T50" fmla="*/ 75 w 76"/>
                <a:gd name="T51" fmla="*/ 45 h 75"/>
                <a:gd name="T52" fmla="*/ 76 w 76"/>
                <a:gd name="T53" fmla="*/ 37 h 75"/>
                <a:gd name="T54" fmla="*/ 75 w 76"/>
                <a:gd name="T55" fmla="*/ 30 h 75"/>
                <a:gd name="T56" fmla="*/ 73 w 76"/>
                <a:gd name="T57" fmla="*/ 22 h 75"/>
                <a:gd name="T58" fmla="*/ 70 w 76"/>
                <a:gd name="T59" fmla="*/ 16 h 75"/>
                <a:gd name="T60" fmla="*/ 65 w 76"/>
                <a:gd name="T61" fmla="*/ 10 h 75"/>
                <a:gd name="T62" fmla="*/ 59 w 76"/>
                <a:gd name="T63" fmla="*/ 6 h 75"/>
                <a:gd name="T64" fmla="*/ 53 w 76"/>
                <a:gd name="T65" fmla="*/ 2 h 75"/>
                <a:gd name="T66" fmla="*/ 45 w 76"/>
                <a:gd name="T67" fmla="*/ 0 h 75"/>
                <a:gd name="T68" fmla="*/ 38 w 76"/>
                <a:gd name="T69" fmla="*/ 0 h 75"/>
                <a:gd name="T70" fmla="*/ 30 w 76"/>
                <a:gd name="T71" fmla="*/ 0 h 75"/>
                <a:gd name="T72" fmla="*/ 23 w 76"/>
                <a:gd name="T73" fmla="*/ 2 h 75"/>
                <a:gd name="T74" fmla="*/ 17 w 76"/>
                <a:gd name="T75" fmla="*/ 6 h 75"/>
                <a:gd name="T76" fmla="*/ 11 w 76"/>
                <a:gd name="T77" fmla="*/ 10 h 75"/>
                <a:gd name="T78" fmla="*/ 7 w 76"/>
                <a:gd name="T79" fmla="*/ 16 h 75"/>
                <a:gd name="T80" fmla="*/ 4 w 76"/>
                <a:gd name="T81" fmla="*/ 22 h 75"/>
                <a:gd name="T82" fmla="*/ 2 w 76"/>
                <a:gd name="T83" fmla="*/ 30 h 75"/>
                <a:gd name="T84" fmla="*/ 0 w 76"/>
                <a:gd name="T85" fmla="*/ 37 h 75"/>
                <a:gd name="T86" fmla="*/ 2 w 76"/>
                <a:gd name="T87" fmla="*/ 45 h 75"/>
                <a:gd name="T88" fmla="*/ 4 w 76"/>
                <a:gd name="T89" fmla="*/ 52 h 75"/>
                <a:gd name="T90" fmla="*/ 7 w 76"/>
                <a:gd name="T91" fmla="*/ 58 h 75"/>
                <a:gd name="T92" fmla="*/ 11 w 76"/>
                <a:gd name="T93" fmla="*/ 64 h 75"/>
                <a:gd name="T94" fmla="*/ 17 w 76"/>
                <a:gd name="T95" fmla="*/ 68 h 75"/>
                <a:gd name="T96" fmla="*/ 23 w 76"/>
                <a:gd name="T97" fmla="*/ 72 h 75"/>
                <a:gd name="T98" fmla="*/ 30 w 76"/>
                <a:gd name="T99" fmla="*/ 75 h 75"/>
                <a:gd name="T100" fmla="*/ 38 w 76"/>
                <a:gd name="T10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5">
                  <a:moveTo>
                    <a:pt x="38" y="30"/>
                  </a:moveTo>
                  <a:lnTo>
                    <a:pt x="41" y="30"/>
                  </a:lnTo>
                  <a:lnTo>
                    <a:pt x="43" y="32"/>
                  </a:lnTo>
                  <a:lnTo>
                    <a:pt x="45" y="34"/>
                  </a:lnTo>
                  <a:lnTo>
                    <a:pt x="47" y="37"/>
                  </a:lnTo>
                  <a:lnTo>
                    <a:pt x="45" y="40"/>
                  </a:lnTo>
                  <a:lnTo>
                    <a:pt x="43" y="42"/>
                  </a:lnTo>
                  <a:lnTo>
                    <a:pt x="41" y="45"/>
                  </a:lnTo>
                  <a:lnTo>
                    <a:pt x="38" y="45"/>
                  </a:lnTo>
                  <a:lnTo>
                    <a:pt x="35" y="45"/>
                  </a:lnTo>
                  <a:lnTo>
                    <a:pt x="33" y="42"/>
                  </a:lnTo>
                  <a:lnTo>
                    <a:pt x="30" y="40"/>
                  </a:lnTo>
                  <a:lnTo>
                    <a:pt x="30" y="37"/>
                  </a:lnTo>
                  <a:lnTo>
                    <a:pt x="30" y="34"/>
                  </a:lnTo>
                  <a:lnTo>
                    <a:pt x="33" y="32"/>
                  </a:lnTo>
                  <a:lnTo>
                    <a:pt x="35" y="30"/>
                  </a:lnTo>
                  <a:lnTo>
                    <a:pt x="38" y="30"/>
                  </a:lnTo>
                  <a:lnTo>
                    <a:pt x="38" y="30"/>
                  </a:lnTo>
                  <a:close/>
                  <a:moveTo>
                    <a:pt x="38" y="75"/>
                  </a:moveTo>
                  <a:lnTo>
                    <a:pt x="45" y="75"/>
                  </a:lnTo>
                  <a:lnTo>
                    <a:pt x="53" y="72"/>
                  </a:lnTo>
                  <a:lnTo>
                    <a:pt x="59" y="68"/>
                  </a:lnTo>
                  <a:lnTo>
                    <a:pt x="65" y="64"/>
                  </a:lnTo>
                  <a:lnTo>
                    <a:pt x="70" y="58"/>
                  </a:lnTo>
                  <a:lnTo>
                    <a:pt x="73" y="52"/>
                  </a:lnTo>
                  <a:lnTo>
                    <a:pt x="75" y="45"/>
                  </a:lnTo>
                  <a:lnTo>
                    <a:pt x="76" y="37"/>
                  </a:lnTo>
                  <a:lnTo>
                    <a:pt x="75" y="30"/>
                  </a:lnTo>
                  <a:lnTo>
                    <a:pt x="73" y="22"/>
                  </a:lnTo>
                  <a:lnTo>
                    <a:pt x="70" y="16"/>
                  </a:lnTo>
                  <a:lnTo>
                    <a:pt x="65" y="10"/>
                  </a:lnTo>
                  <a:lnTo>
                    <a:pt x="59" y="6"/>
                  </a:lnTo>
                  <a:lnTo>
                    <a:pt x="53" y="2"/>
                  </a:lnTo>
                  <a:lnTo>
                    <a:pt x="45" y="0"/>
                  </a:lnTo>
                  <a:lnTo>
                    <a:pt x="38" y="0"/>
                  </a:lnTo>
                  <a:lnTo>
                    <a:pt x="30" y="0"/>
                  </a:lnTo>
                  <a:lnTo>
                    <a:pt x="23" y="2"/>
                  </a:lnTo>
                  <a:lnTo>
                    <a:pt x="17" y="6"/>
                  </a:lnTo>
                  <a:lnTo>
                    <a:pt x="11" y="10"/>
                  </a:lnTo>
                  <a:lnTo>
                    <a:pt x="7" y="16"/>
                  </a:lnTo>
                  <a:lnTo>
                    <a:pt x="4" y="22"/>
                  </a:lnTo>
                  <a:lnTo>
                    <a:pt x="2" y="30"/>
                  </a:lnTo>
                  <a:lnTo>
                    <a:pt x="0" y="37"/>
                  </a:lnTo>
                  <a:lnTo>
                    <a:pt x="2" y="45"/>
                  </a:lnTo>
                  <a:lnTo>
                    <a:pt x="4" y="52"/>
                  </a:lnTo>
                  <a:lnTo>
                    <a:pt x="7" y="58"/>
                  </a:lnTo>
                  <a:lnTo>
                    <a:pt x="11" y="64"/>
                  </a:lnTo>
                  <a:lnTo>
                    <a:pt x="17" y="68"/>
                  </a:lnTo>
                  <a:lnTo>
                    <a:pt x="23" y="72"/>
                  </a:lnTo>
                  <a:lnTo>
                    <a:pt x="30" y="75"/>
                  </a:lnTo>
                  <a:lnTo>
                    <a:pt x="3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118" name="Freeform 189"/>
            <p:cNvSpPr>
              <a:spLocks noEditPoints="1"/>
            </p:cNvSpPr>
            <p:nvPr/>
          </p:nvSpPr>
          <p:spPr bwMode="auto">
            <a:xfrm>
              <a:off x="1643063" y="844551"/>
              <a:ext cx="25400" cy="23813"/>
            </a:xfrm>
            <a:custGeom>
              <a:avLst/>
              <a:gdLst>
                <a:gd name="T0" fmla="*/ 30 w 76"/>
                <a:gd name="T1" fmla="*/ 37 h 75"/>
                <a:gd name="T2" fmla="*/ 31 w 76"/>
                <a:gd name="T3" fmla="*/ 34 h 75"/>
                <a:gd name="T4" fmla="*/ 32 w 76"/>
                <a:gd name="T5" fmla="*/ 32 h 75"/>
                <a:gd name="T6" fmla="*/ 35 w 76"/>
                <a:gd name="T7" fmla="*/ 30 h 75"/>
                <a:gd name="T8" fmla="*/ 37 w 76"/>
                <a:gd name="T9" fmla="*/ 30 h 75"/>
                <a:gd name="T10" fmla="*/ 41 w 76"/>
                <a:gd name="T11" fmla="*/ 30 h 75"/>
                <a:gd name="T12" fmla="*/ 44 w 76"/>
                <a:gd name="T13" fmla="*/ 32 h 75"/>
                <a:gd name="T14" fmla="*/ 45 w 76"/>
                <a:gd name="T15" fmla="*/ 34 h 75"/>
                <a:gd name="T16" fmla="*/ 46 w 76"/>
                <a:gd name="T17" fmla="*/ 37 h 75"/>
                <a:gd name="T18" fmla="*/ 45 w 76"/>
                <a:gd name="T19" fmla="*/ 40 h 75"/>
                <a:gd name="T20" fmla="*/ 44 w 76"/>
                <a:gd name="T21" fmla="*/ 42 h 75"/>
                <a:gd name="T22" fmla="*/ 41 w 76"/>
                <a:gd name="T23" fmla="*/ 45 h 75"/>
                <a:gd name="T24" fmla="*/ 37 w 76"/>
                <a:gd name="T25" fmla="*/ 45 h 75"/>
                <a:gd name="T26" fmla="*/ 35 w 76"/>
                <a:gd name="T27" fmla="*/ 45 h 75"/>
                <a:gd name="T28" fmla="*/ 32 w 76"/>
                <a:gd name="T29" fmla="*/ 42 h 75"/>
                <a:gd name="T30" fmla="*/ 31 w 76"/>
                <a:gd name="T31" fmla="*/ 40 h 75"/>
                <a:gd name="T32" fmla="*/ 30 w 76"/>
                <a:gd name="T33" fmla="*/ 37 h 75"/>
                <a:gd name="T34" fmla="*/ 76 w 76"/>
                <a:gd name="T35" fmla="*/ 37 h 75"/>
                <a:gd name="T36" fmla="*/ 75 w 76"/>
                <a:gd name="T37" fmla="*/ 30 h 75"/>
                <a:gd name="T38" fmla="*/ 73 w 76"/>
                <a:gd name="T39" fmla="*/ 22 h 75"/>
                <a:gd name="T40" fmla="*/ 69 w 76"/>
                <a:gd name="T41" fmla="*/ 16 h 75"/>
                <a:gd name="T42" fmla="*/ 64 w 76"/>
                <a:gd name="T43" fmla="*/ 10 h 75"/>
                <a:gd name="T44" fmla="*/ 59 w 76"/>
                <a:gd name="T45" fmla="*/ 6 h 75"/>
                <a:gd name="T46" fmla="*/ 52 w 76"/>
                <a:gd name="T47" fmla="*/ 2 h 75"/>
                <a:gd name="T48" fmla="*/ 45 w 76"/>
                <a:gd name="T49" fmla="*/ 0 h 75"/>
                <a:gd name="T50" fmla="*/ 37 w 76"/>
                <a:gd name="T51" fmla="*/ 0 h 75"/>
                <a:gd name="T52" fmla="*/ 30 w 76"/>
                <a:gd name="T53" fmla="*/ 0 h 75"/>
                <a:gd name="T54" fmla="*/ 23 w 76"/>
                <a:gd name="T55" fmla="*/ 2 h 75"/>
                <a:gd name="T56" fmla="*/ 17 w 76"/>
                <a:gd name="T57" fmla="*/ 6 h 75"/>
                <a:gd name="T58" fmla="*/ 11 w 76"/>
                <a:gd name="T59" fmla="*/ 10 h 75"/>
                <a:gd name="T60" fmla="*/ 6 w 76"/>
                <a:gd name="T61" fmla="*/ 16 h 75"/>
                <a:gd name="T62" fmla="*/ 3 w 76"/>
                <a:gd name="T63" fmla="*/ 22 h 75"/>
                <a:gd name="T64" fmla="*/ 1 w 76"/>
                <a:gd name="T65" fmla="*/ 30 h 75"/>
                <a:gd name="T66" fmla="*/ 0 w 76"/>
                <a:gd name="T67" fmla="*/ 37 h 75"/>
                <a:gd name="T68" fmla="*/ 1 w 76"/>
                <a:gd name="T69" fmla="*/ 45 h 75"/>
                <a:gd name="T70" fmla="*/ 3 w 76"/>
                <a:gd name="T71" fmla="*/ 52 h 75"/>
                <a:gd name="T72" fmla="*/ 6 w 76"/>
                <a:gd name="T73" fmla="*/ 58 h 75"/>
                <a:gd name="T74" fmla="*/ 11 w 76"/>
                <a:gd name="T75" fmla="*/ 64 h 75"/>
                <a:gd name="T76" fmla="*/ 17 w 76"/>
                <a:gd name="T77" fmla="*/ 68 h 75"/>
                <a:gd name="T78" fmla="*/ 23 w 76"/>
                <a:gd name="T79" fmla="*/ 72 h 75"/>
                <a:gd name="T80" fmla="*/ 30 w 76"/>
                <a:gd name="T81" fmla="*/ 75 h 75"/>
                <a:gd name="T82" fmla="*/ 37 w 76"/>
                <a:gd name="T83" fmla="*/ 75 h 75"/>
                <a:gd name="T84" fmla="*/ 45 w 76"/>
                <a:gd name="T85" fmla="*/ 75 h 75"/>
                <a:gd name="T86" fmla="*/ 52 w 76"/>
                <a:gd name="T87" fmla="*/ 72 h 75"/>
                <a:gd name="T88" fmla="*/ 59 w 76"/>
                <a:gd name="T89" fmla="*/ 68 h 75"/>
                <a:gd name="T90" fmla="*/ 64 w 76"/>
                <a:gd name="T91" fmla="*/ 64 h 75"/>
                <a:gd name="T92" fmla="*/ 69 w 76"/>
                <a:gd name="T93" fmla="*/ 58 h 75"/>
                <a:gd name="T94" fmla="*/ 73 w 76"/>
                <a:gd name="T95" fmla="*/ 52 h 75"/>
                <a:gd name="T96" fmla="*/ 75 w 76"/>
                <a:gd name="T97" fmla="*/ 45 h 75"/>
                <a:gd name="T98" fmla="*/ 76 w 76"/>
                <a:gd name="T99"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75">
                  <a:moveTo>
                    <a:pt x="30" y="37"/>
                  </a:moveTo>
                  <a:lnTo>
                    <a:pt x="31" y="34"/>
                  </a:lnTo>
                  <a:lnTo>
                    <a:pt x="32" y="32"/>
                  </a:lnTo>
                  <a:lnTo>
                    <a:pt x="35" y="30"/>
                  </a:lnTo>
                  <a:lnTo>
                    <a:pt x="37" y="30"/>
                  </a:lnTo>
                  <a:lnTo>
                    <a:pt x="41" y="30"/>
                  </a:lnTo>
                  <a:lnTo>
                    <a:pt x="44" y="32"/>
                  </a:lnTo>
                  <a:lnTo>
                    <a:pt x="45" y="34"/>
                  </a:lnTo>
                  <a:lnTo>
                    <a:pt x="46" y="37"/>
                  </a:lnTo>
                  <a:lnTo>
                    <a:pt x="45" y="40"/>
                  </a:lnTo>
                  <a:lnTo>
                    <a:pt x="44" y="42"/>
                  </a:lnTo>
                  <a:lnTo>
                    <a:pt x="41" y="45"/>
                  </a:lnTo>
                  <a:lnTo>
                    <a:pt x="37" y="45"/>
                  </a:lnTo>
                  <a:lnTo>
                    <a:pt x="35" y="45"/>
                  </a:lnTo>
                  <a:lnTo>
                    <a:pt x="32" y="42"/>
                  </a:lnTo>
                  <a:lnTo>
                    <a:pt x="31" y="40"/>
                  </a:lnTo>
                  <a:lnTo>
                    <a:pt x="30" y="37"/>
                  </a:lnTo>
                  <a:close/>
                  <a:moveTo>
                    <a:pt x="76" y="37"/>
                  </a:moveTo>
                  <a:lnTo>
                    <a:pt x="75" y="30"/>
                  </a:lnTo>
                  <a:lnTo>
                    <a:pt x="73" y="22"/>
                  </a:lnTo>
                  <a:lnTo>
                    <a:pt x="69" y="16"/>
                  </a:lnTo>
                  <a:lnTo>
                    <a:pt x="64" y="10"/>
                  </a:lnTo>
                  <a:lnTo>
                    <a:pt x="59" y="6"/>
                  </a:lnTo>
                  <a:lnTo>
                    <a:pt x="52" y="2"/>
                  </a:lnTo>
                  <a:lnTo>
                    <a:pt x="45" y="0"/>
                  </a:lnTo>
                  <a:lnTo>
                    <a:pt x="37" y="0"/>
                  </a:lnTo>
                  <a:lnTo>
                    <a:pt x="30" y="0"/>
                  </a:lnTo>
                  <a:lnTo>
                    <a:pt x="23" y="2"/>
                  </a:lnTo>
                  <a:lnTo>
                    <a:pt x="17" y="6"/>
                  </a:lnTo>
                  <a:lnTo>
                    <a:pt x="11" y="10"/>
                  </a:lnTo>
                  <a:lnTo>
                    <a:pt x="6" y="16"/>
                  </a:lnTo>
                  <a:lnTo>
                    <a:pt x="3" y="22"/>
                  </a:lnTo>
                  <a:lnTo>
                    <a:pt x="1" y="30"/>
                  </a:lnTo>
                  <a:lnTo>
                    <a:pt x="0" y="37"/>
                  </a:lnTo>
                  <a:lnTo>
                    <a:pt x="1" y="45"/>
                  </a:lnTo>
                  <a:lnTo>
                    <a:pt x="3" y="52"/>
                  </a:lnTo>
                  <a:lnTo>
                    <a:pt x="6" y="58"/>
                  </a:lnTo>
                  <a:lnTo>
                    <a:pt x="11" y="64"/>
                  </a:lnTo>
                  <a:lnTo>
                    <a:pt x="17" y="68"/>
                  </a:lnTo>
                  <a:lnTo>
                    <a:pt x="23" y="72"/>
                  </a:lnTo>
                  <a:lnTo>
                    <a:pt x="30" y="75"/>
                  </a:lnTo>
                  <a:lnTo>
                    <a:pt x="37" y="75"/>
                  </a:lnTo>
                  <a:lnTo>
                    <a:pt x="45" y="75"/>
                  </a:lnTo>
                  <a:lnTo>
                    <a:pt x="52" y="72"/>
                  </a:lnTo>
                  <a:lnTo>
                    <a:pt x="59" y="68"/>
                  </a:lnTo>
                  <a:lnTo>
                    <a:pt x="64" y="64"/>
                  </a:lnTo>
                  <a:lnTo>
                    <a:pt x="69" y="58"/>
                  </a:lnTo>
                  <a:lnTo>
                    <a:pt x="73" y="52"/>
                  </a:lnTo>
                  <a:lnTo>
                    <a:pt x="75" y="45"/>
                  </a:lnTo>
                  <a:lnTo>
                    <a:pt x="76"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119" name="Freeform 190"/>
            <p:cNvSpPr>
              <a:spLocks noEditPoints="1"/>
            </p:cNvSpPr>
            <p:nvPr/>
          </p:nvSpPr>
          <p:spPr bwMode="auto">
            <a:xfrm>
              <a:off x="1679575" y="844551"/>
              <a:ext cx="23813" cy="23813"/>
            </a:xfrm>
            <a:custGeom>
              <a:avLst/>
              <a:gdLst>
                <a:gd name="T0" fmla="*/ 30 w 76"/>
                <a:gd name="T1" fmla="*/ 37 h 75"/>
                <a:gd name="T2" fmla="*/ 31 w 76"/>
                <a:gd name="T3" fmla="*/ 34 h 75"/>
                <a:gd name="T4" fmla="*/ 32 w 76"/>
                <a:gd name="T5" fmla="*/ 32 h 75"/>
                <a:gd name="T6" fmla="*/ 36 w 76"/>
                <a:gd name="T7" fmla="*/ 30 h 75"/>
                <a:gd name="T8" fmla="*/ 39 w 76"/>
                <a:gd name="T9" fmla="*/ 30 h 75"/>
                <a:gd name="T10" fmla="*/ 41 w 76"/>
                <a:gd name="T11" fmla="*/ 30 h 75"/>
                <a:gd name="T12" fmla="*/ 44 w 76"/>
                <a:gd name="T13" fmla="*/ 32 h 75"/>
                <a:gd name="T14" fmla="*/ 45 w 76"/>
                <a:gd name="T15" fmla="*/ 34 h 75"/>
                <a:gd name="T16" fmla="*/ 46 w 76"/>
                <a:gd name="T17" fmla="*/ 37 h 75"/>
                <a:gd name="T18" fmla="*/ 45 w 76"/>
                <a:gd name="T19" fmla="*/ 40 h 75"/>
                <a:gd name="T20" fmla="*/ 44 w 76"/>
                <a:gd name="T21" fmla="*/ 42 h 75"/>
                <a:gd name="T22" fmla="*/ 41 w 76"/>
                <a:gd name="T23" fmla="*/ 45 h 75"/>
                <a:gd name="T24" fmla="*/ 39 w 76"/>
                <a:gd name="T25" fmla="*/ 45 h 75"/>
                <a:gd name="T26" fmla="*/ 36 w 76"/>
                <a:gd name="T27" fmla="*/ 45 h 75"/>
                <a:gd name="T28" fmla="*/ 32 w 76"/>
                <a:gd name="T29" fmla="*/ 42 h 75"/>
                <a:gd name="T30" fmla="*/ 31 w 76"/>
                <a:gd name="T31" fmla="*/ 40 h 75"/>
                <a:gd name="T32" fmla="*/ 30 w 76"/>
                <a:gd name="T33" fmla="*/ 37 h 75"/>
                <a:gd name="T34" fmla="*/ 76 w 76"/>
                <a:gd name="T35" fmla="*/ 37 h 75"/>
                <a:gd name="T36" fmla="*/ 75 w 76"/>
                <a:gd name="T37" fmla="*/ 30 h 75"/>
                <a:gd name="T38" fmla="*/ 73 w 76"/>
                <a:gd name="T39" fmla="*/ 22 h 75"/>
                <a:gd name="T40" fmla="*/ 70 w 76"/>
                <a:gd name="T41" fmla="*/ 16 h 75"/>
                <a:gd name="T42" fmla="*/ 66 w 76"/>
                <a:gd name="T43" fmla="*/ 10 h 75"/>
                <a:gd name="T44" fmla="*/ 59 w 76"/>
                <a:gd name="T45" fmla="*/ 6 h 75"/>
                <a:gd name="T46" fmla="*/ 53 w 76"/>
                <a:gd name="T47" fmla="*/ 2 h 75"/>
                <a:gd name="T48" fmla="*/ 46 w 76"/>
                <a:gd name="T49" fmla="*/ 0 h 75"/>
                <a:gd name="T50" fmla="*/ 39 w 76"/>
                <a:gd name="T51" fmla="*/ 0 h 75"/>
                <a:gd name="T52" fmla="*/ 30 w 76"/>
                <a:gd name="T53" fmla="*/ 0 h 75"/>
                <a:gd name="T54" fmla="*/ 24 w 76"/>
                <a:gd name="T55" fmla="*/ 2 h 75"/>
                <a:gd name="T56" fmla="*/ 17 w 76"/>
                <a:gd name="T57" fmla="*/ 6 h 75"/>
                <a:gd name="T58" fmla="*/ 12 w 76"/>
                <a:gd name="T59" fmla="*/ 10 h 75"/>
                <a:gd name="T60" fmla="*/ 7 w 76"/>
                <a:gd name="T61" fmla="*/ 16 h 75"/>
                <a:gd name="T62" fmla="*/ 4 w 76"/>
                <a:gd name="T63" fmla="*/ 22 h 75"/>
                <a:gd name="T64" fmla="*/ 1 w 76"/>
                <a:gd name="T65" fmla="*/ 30 h 75"/>
                <a:gd name="T66" fmla="*/ 0 w 76"/>
                <a:gd name="T67" fmla="*/ 37 h 75"/>
                <a:gd name="T68" fmla="*/ 1 w 76"/>
                <a:gd name="T69" fmla="*/ 45 h 75"/>
                <a:gd name="T70" fmla="*/ 4 w 76"/>
                <a:gd name="T71" fmla="*/ 52 h 75"/>
                <a:gd name="T72" fmla="*/ 7 w 76"/>
                <a:gd name="T73" fmla="*/ 58 h 75"/>
                <a:gd name="T74" fmla="*/ 12 w 76"/>
                <a:gd name="T75" fmla="*/ 64 h 75"/>
                <a:gd name="T76" fmla="*/ 17 w 76"/>
                <a:gd name="T77" fmla="*/ 68 h 75"/>
                <a:gd name="T78" fmla="*/ 24 w 76"/>
                <a:gd name="T79" fmla="*/ 72 h 75"/>
                <a:gd name="T80" fmla="*/ 30 w 76"/>
                <a:gd name="T81" fmla="*/ 75 h 75"/>
                <a:gd name="T82" fmla="*/ 39 w 76"/>
                <a:gd name="T83" fmla="*/ 75 h 75"/>
                <a:gd name="T84" fmla="*/ 46 w 76"/>
                <a:gd name="T85" fmla="*/ 75 h 75"/>
                <a:gd name="T86" fmla="*/ 53 w 76"/>
                <a:gd name="T87" fmla="*/ 72 h 75"/>
                <a:gd name="T88" fmla="*/ 59 w 76"/>
                <a:gd name="T89" fmla="*/ 68 h 75"/>
                <a:gd name="T90" fmla="*/ 66 w 76"/>
                <a:gd name="T91" fmla="*/ 64 h 75"/>
                <a:gd name="T92" fmla="*/ 70 w 76"/>
                <a:gd name="T93" fmla="*/ 58 h 75"/>
                <a:gd name="T94" fmla="*/ 73 w 76"/>
                <a:gd name="T95" fmla="*/ 52 h 75"/>
                <a:gd name="T96" fmla="*/ 75 w 76"/>
                <a:gd name="T97" fmla="*/ 45 h 75"/>
                <a:gd name="T98" fmla="*/ 76 w 76"/>
                <a:gd name="T99"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75">
                  <a:moveTo>
                    <a:pt x="30" y="37"/>
                  </a:moveTo>
                  <a:lnTo>
                    <a:pt x="31" y="34"/>
                  </a:lnTo>
                  <a:lnTo>
                    <a:pt x="32" y="32"/>
                  </a:lnTo>
                  <a:lnTo>
                    <a:pt x="36" y="30"/>
                  </a:lnTo>
                  <a:lnTo>
                    <a:pt x="39" y="30"/>
                  </a:lnTo>
                  <a:lnTo>
                    <a:pt x="41" y="30"/>
                  </a:lnTo>
                  <a:lnTo>
                    <a:pt x="44" y="32"/>
                  </a:lnTo>
                  <a:lnTo>
                    <a:pt x="45" y="34"/>
                  </a:lnTo>
                  <a:lnTo>
                    <a:pt x="46" y="37"/>
                  </a:lnTo>
                  <a:lnTo>
                    <a:pt x="45" y="40"/>
                  </a:lnTo>
                  <a:lnTo>
                    <a:pt x="44" y="42"/>
                  </a:lnTo>
                  <a:lnTo>
                    <a:pt x="41" y="45"/>
                  </a:lnTo>
                  <a:lnTo>
                    <a:pt x="39" y="45"/>
                  </a:lnTo>
                  <a:lnTo>
                    <a:pt x="36" y="45"/>
                  </a:lnTo>
                  <a:lnTo>
                    <a:pt x="32" y="42"/>
                  </a:lnTo>
                  <a:lnTo>
                    <a:pt x="31" y="40"/>
                  </a:lnTo>
                  <a:lnTo>
                    <a:pt x="30" y="37"/>
                  </a:lnTo>
                  <a:close/>
                  <a:moveTo>
                    <a:pt x="76" y="37"/>
                  </a:moveTo>
                  <a:lnTo>
                    <a:pt x="75" y="30"/>
                  </a:lnTo>
                  <a:lnTo>
                    <a:pt x="73" y="22"/>
                  </a:lnTo>
                  <a:lnTo>
                    <a:pt x="70" y="16"/>
                  </a:lnTo>
                  <a:lnTo>
                    <a:pt x="66" y="10"/>
                  </a:lnTo>
                  <a:lnTo>
                    <a:pt x="59" y="6"/>
                  </a:lnTo>
                  <a:lnTo>
                    <a:pt x="53" y="2"/>
                  </a:lnTo>
                  <a:lnTo>
                    <a:pt x="46" y="0"/>
                  </a:lnTo>
                  <a:lnTo>
                    <a:pt x="39" y="0"/>
                  </a:lnTo>
                  <a:lnTo>
                    <a:pt x="30" y="0"/>
                  </a:lnTo>
                  <a:lnTo>
                    <a:pt x="24" y="2"/>
                  </a:lnTo>
                  <a:lnTo>
                    <a:pt x="17" y="6"/>
                  </a:lnTo>
                  <a:lnTo>
                    <a:pt x="12" y="10"/>
                  </a:lnTo>
                  <a:lnTo>
                    <a:pt x="7" y="16"/>
                  </a:lnTo>
                  <a:lnTo>
                    <a:pt x="4" y="22"/>
                  </a:lnTo>
                  <a:lnTo>
                    <a:pt x="1" y="30"/>
                  </a:lnTo>
                  <a:lnTo>
                    <a:pt x="0" y="37"/>
                  </a:lnTo>
                  <a:lnTo>
                    <a:pt x="1" y="45"/>
                  </a:lnTo>
                  <a:lnTo>
                    <a:pt x="4" y="52"/>
                  </a:lnTo>
                  <a:lnTo>
                    <a:pt x="7" y="58"/>
                  </a:lnTo>
                  <a:lnTo>
                    <a:pt x="12" y="64"/>
                  </a:lnTo>
                  <a:lnTo>
                    <a:pt x="17" y="68"/>
                  </a:lnTo>
                  <a:lnTo>
                    <a:pt x="24" y="72"/>
                  </a:lnTo>
                  <a:lnTo>
                    <a:pt x="30" y="75"/>
                  </a:lnTo>
                  <a:lnTo>
                    <a:pt x="39" y="75"/>
                  </a:lnTo>
                  <a:lnTo>
                    <a:pt x="46" y="75"/>
                  </a:lnTo>
                  <a:lnTo>
                    <a:pt x="53" y="72"/>
                  </a:lnTo>
                  <a:lnTo>
                    <a:pt x="59" y="68"/>
                  </a:lnTo>
                  <a:lnTo>
                    <a:pt x="66" y="64"/>
                  </a:lnTo>
                  <a:lnTo>
                    <a:pt x="70" y="58"/>
                  </a:lnTo>
                  <a:lnTo>
                    <a:pt x="73" y="52"/>
                  </a:lnTo>
                  <a:lnTo>
                    <a:pt x="75" y="45"/>
                  </a:lnTo>
                  <a:lnTo>
                    <a:pt x="76"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120" name="Freeform 191"/>
            <p:cNvSpPr/>
            <p:nvPr/>
          </p:nvSpPr>
          <p:spPr bwMode="auto">
            <a:xfrm>
              <a:off x="1555750" y="785813"/>
              <a:ext cx="188913" cy="147638"/>
            </a:xfrm>
            <a:custGeom>
              <a:avLst/>
              <a:gdLst>
                <a:gd name="T0" fmla="*/ 348 w 593"/>
                <a:gd name="T1" fmla="*/ 4 h 466"/>
                <a:gd name="T2" fmla="*/ 298 w 593"/>
                <a:gd name="T3" fmla="*/ 22 h 466"/>
                <a:gd name="T4" fmla="*/ 252 w 593"/>
                <a:gd name="T5" fmla="*/ 55 h 466"/>
                <a:gd name="T6" fmla="*/ 197 w 593"/>
                <a:gd name="T7" fmla="*/ 40 h 466"/>
                <a:gd name="T8" fmla="*/ 140 w 593"/>
                <a:gd name="T9" fmla="*/ 44 h 466"/>
                <a:gd name="T10" fmla="*/ 94 w 593"/>
                <a:gd name="T11" fmla="*/ 61 h 466"/>
                <a:gd name="T12" fmla="*/ 67 w 593"/>
                <a:gd name="T13" fmla="*/ 79 h 466"/>
                <a:gd name="T14" fmla="*/ 44 w 593"/>
                <a:gd name="T15" fmla="*/ 100 h 466"/>
                <a:gd name="T16" fmla="*/ 25 w 593"/>
                <a:gd name="T17" fmla="*/ 125 h 466"/>
                <a:gd name="T18" fmla="*/ 10 w 593"/>
                <a:gd name="T19" fmla="*/ 151 h 466"/>
                <a:gd name="T20" fmla="*/ 0 w 593"/>
                <a:gd name="T21" fmla="*/ 181 h 466"/>
                <a:gd name="T22" fmla="*/ 42 w 593"/>
                <a:gd name="T23" fmla="*/ 156 h 466"/>
                <a:gd name="T24" fmla="*/ 73 w 593"/>
                <a:gd name="T25" fmla="*/ 114 h 466"/>
                <a:gd name="T26" fmla="*/ 117 w 593"/>
                <a:gd name="T27" fmla="*/ 84 h 466"/>
                <a:gd name="T28" fmla="*/ 166 w 593"/>
                <a:gd name="T29" fmla="*/ 70 h 466"/>
                <a:gd name="T30" fmla="*/ 216 w 593"/>
                <a:gd name="T31" fmla="*/ 74 h 466"/>
                <a:gd name="T32" fmla="*/ 259 w 593"/>
                <a:gd name="T33" fmla="*/ 90 h 466"/>
                <a:gd name="T34" fmla="*/ 293 w 593"/>
                <a:gd name="T35" fmla="*/ 59 h 466"/>
                <a:gd name="T36" fmla="*/ 336 w 593"/>
                <a:gd name="T37" fmla="*/ 38 h 466"/>
                <a:gd name="T38" fmla="*/ 385 w 593"/>
                <a:gd name="T39" fmla="*/ 30 h 466"/>
                <a:gd name="T40" fmla="*/ 445 w 593"/>
                <a:gd name="T41" fmla="*/ 40 h 466"/>
                <a:gd name="T42" fmla="*/ 492 w 593"/>
                <a:gd name="T43" fmla="*/ 65 h 466"/>
                <a:gd name="T44" fmla="*/ 529 w 593"/>
                <a:gd name="T45" fmla="*/ 101 h 466"/>
                <a:gd name="T46" fmla="*/ 552 w 593"/>
                <a:gd name="T47" fmla="*/ 146 h 466"/>
                <a:gd name="T48" fmla="*/ 563 w 593"/>
                <a:gd name="T49" fmla="*/ 196 h 466"/>
                <a:gd name="T50" fmla="*/ 561 w 593"/>
                <a:gd name="T51" fmla="*/ 245 h 466"/>
                <a:gd name="T52" fmla="*/ 546 w 593"/>
                <a:gd name="T53" fmla="*/ 290 h 466"/>
                <a:gd name="T54" fmla="*/ 521 w 593"/>
                <a:gd name="T55" fmla="*/ 328 h 466"/>
                <a:gd name="T56" fmla="*/ 479 w 593"/>
                <a:gd name="T57" fmla="*/ 359 h 466"/>
                <a:gd name="T58" fmla="*/ 428 w 593"/>
                <a:gd name="T59" fmla="*/ 376 h 466"/>
                <a:gd name="T60" fmla="*/ 381 w 593"/>
                <a:gd name="T61" fmla="*/ 379 h 466"/>
                <a:gd name="T62" fmla="*/ 362 w 593"/>
                <a:gd name="T63" fmla="*/ 404 h 466"/>
                <a:gd name="T64" fmla="*/ 331 w 593"/>
                <a:gd name="T65" fmla="*/ 426 h 466"/>
                <a:gd name="T66" fmla="*/ 307 w 593"/>
                <a:gd name="T67" fmla="*/ 435 h 466"/>
                <a:gd name="T68" fmla="*/ 281 w 593"/>
                <a:gd name="T69" fmla="*/ 435 h 466"/>
                <a:gd name="T70" fmla="*/ 246 w 593"/>
                <a:gd name="T71" fmla="*/ 423 h 466"/>
                <a:gd name="T72" fmla="*/ 219 w 593"/>
                <a:gd name="T73" fmla="*/ 399 h 466"/>
                <a:gd name="T74" fmla="*/ 189 w 593"/>
                <a:gd name="T75" fmla="*/ 408 h 466"/>
                <a:gd name="T76" fmla="*/ 204 w 593"/>
                <a:gd name="T77" fmla="*/ 428 h 466"/>
                <a:gd name="T78" fmla="*/ 222 w 593"/>
                <a:gd name="T79" fmla="*/ 445 h 466"/>
                <a:gd name="T80" fmla="*/ 245 w 593"/>
                <a:gd name="T81" fmla="*/ 456 h 466"/>
                <a:gd name="T82" fmla="*/ 268 w 593"/>
                <a:gd name="T83" fmla="*/ 464 h 466"/>
                <a:gd name="T84" fmla="*/ 294 w 593"/>
                <a:gd name="T85" fmla="*/ 466 h 466"/>
                <a:gd name="T86" fmla="*/ 336 w 593"/>
                <a:gd name="T87" fmla="*/ 457 h 466"/>
                <a:gd name="T88" fmla="*/ 374 w 593"/>
                <a:gd name="T89" fmla="*/ 434 h 466"/>
                <a:gd name="T90" fmla="*/ 418 w 593"/>
                <a:gd name="T91" fmla="*/ 408 h 466"/>
                <a:gd name="T92" fmla="*/ 479 w 593"/>
                <a:gd name="T93" fmla="*/ 392 h 466"/>
                <a:gd name="T94" fmla="*/ 521 w 593"/>
                <a:gd name="T95" fmla="*/ 369 h 466"/>
                <a:gd name="T96" fmla="*/ 542 w 593"/>
                <a:gd name="T97" fmla="*/ 348 h 466"/>
                <a:gd name="T98" fmla="*/ 573 w 593"/>
                <a:gd name="T99" fmla="*/ 303 h 466"/>
                <a:gd name="T100" fmla="*/ 589 w 593"/>
                <a:gd name="T101" fmla="*/ 251 h 466"/>
                <a:gd name="T102" fmla="*/ 593 w 593"/>
                <a:gd name="T103" fmla="*/ 193 h 466"/>
                <a:gd name="T104" fmla="*/ 580 w 593"/>
                <a:gd name="T105" fmla="*/ 136 h 466"/>
                <a:gd name="T106" fmla="*/ 552 w 593"/>
                <a:gd name="T107" fmla="*/ 84 h 466"/>
                <a:gd name="T108" fmla="*/ 510 w 593"/>
                <a:gd name="T109" fmla="*/ 41 h 466"/>
                <a:gd name="T110" fmla="*/ 484 w 593"/>
                <a:gd name="T111" fmla="*/ 24 h 466"/>
                <a:gd name="T112" fmla="*/ 455 w 593"/>
                <a:gd name="T113" fmla="*/ 11 h 466"/>
                <a:gd name="T114" fmla="*/ 422 w 593"/>
                <a:gd name="T115" fmla="*/ 4 h 466"/>
                <a:gd name="T116" fmla="*/ 385 w 593"/>
                <a:gd name="T11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93" h="466">
                  <a:moveTo>
                    <a:pt x="385" y="0"/>
                  </a:moveTo>
                  <a:lnTo>
                    <a:pt x="366" y="2"/>
                  </a:lnTo>
                  <a:lnTo>
                    <a:pt x="348" y="4"/>
                  </a:lnTo>
                  <a:lnTo>
                    <a:pt x="331" y="8"/>
                  </a:lnTo>
                  <a:lnTo>
                    <a:pt x="315" y="14"/>
                  </a:lnTo>
                  <a:lnTo>
                    <a:pt x="298" y="22"/>
                  </a:lnTo>
                  <a:lnTo>
                    <a:pt x="282" y="30"/>
                  </a:lnTo>
                  <a:lnTo>
                    <a:pt x="267" y="42"/>
                  </a:lnTo>
                  <a:lnTo>
                    <a:pt x="252" y="55"/>
                  </a:lnTo>
                  <a:lnTo>
                    <a:pt x="234" y="48"/>
                  </a:lnTo>
                  <a:lnTo>
                    <a:pt x="216" y="43"/>
                  </a:lnTo>
                  <a:lnTo>
                    <a:pt x="197" y="40"/>
                  </a:lnTo>
                  <a:lnTo>
                    <a:pt x="179" y="40"/>
                  </a:lnTo>
                  <a:lnTo>
                    <a:pt x="159" y="41"/>
                  </a:lnTo>
                  <a:lnTo>
                    <a:pt x="140" y="44"/>
                  </a:lnTo>
                  <a:lnTo>
                    <a:pt x="122" y="50"/>
                  </a:lnTo>
                  <a:lnTo>
                    <a:pt x="104" y="57"/>
                  </a:lnTo>
                  <a:lnTo>
                    <a:pt x="94" y="61"/>
                  </a:lnTo>
                  <a:lnTo>
                    <a:pt x="84" y="67"/>
                  </a:lnTo>
                  <a:lnTo>
                    <a:pt x="76" y="72"/>
                  </a:lnTo>
                  <a:lnTo>
                    <a:pt x="67" y="79"/>
                  </a:lnTo>
                  <a:lnTo>
                    <a:pt x="59" y="85"/>
                  </a:lnTo>
                  <a:lnTo>
                    <a:pt x="51" y="92"/>
                  </a:lnTo>
                  <a:lnTo>
                    <a:pt x="44" y="100"/>
                  </a:lnTo>
                  <a:lnTo>
                    <a:pt x="37" y="107"/>
                  </a:lnTo>
                  <a:lnTo>
                    <a:pt x="31" y="116"/>
                  </a:lnTo>
                  <a:lnTo>
                    <a:pt x="25" y="125"/>
                  </a:lnTo>
                  <a:lnTo>
                    <a:pt x="19" y="133"/>
                  </a:lnTo>
                  <a:lnTo>
                    <a:pt x="14" y="143"/>
                  </a:lnTo>
                  <a:lnTo>
                    <a:pt x="10" y="151"/>
                  </a:lnTo>
                  <a:lnTo>
                    <a:pt x="6" y="161"/>
                  </a:lnTo>
                  <a:lnTo>
                    <a:pt x="3" y="172"/>
                  </a:lnTo>
                  <a:lnTo>
                    <a:pt x="0" y="181"/>
                  </a:lnTo>
                  <a:lnTo>
                    <a:pt x="29" y="189"/>
                  </a:lnTo>
                  <a:lnTo>
                    <a:pt x="34" y="172"/>
                  </a:lnTo>
                  <a:lnTo>
                    <a:pt x="42" y="156"/>
                  </a:lnTo>
                  <a:lnTo>
                    <a:pt x="50" y="141"/>
                  </a:lnTo>
                  <a:lnTo>
                    <a:pt x="61" y="127"/>
                  </a:lnTo>
                  <a:lnTo>
                    <a:pt x="73" y="114"/>
                  </a:lnTo>
                  <a:lnTo>
                    <a:pt x="86" y="102"/>
                  </a:lnTo>
                  <a:lnTo>
                    <a:pt x="101" y="92"/>
                  </a:lnTo>
                  <a:lnTo>
                    <a:pt x="117" y="84"/>
                  </a:lnTo>
                  <a:lnTo>
                    <a:pt x="133" y="77"/>
                  </a:lnTo>
                  <a:lnTo>
                    <a:pt x="150" y="73"/>
                  </a:lnTo>
                  <a:lnTo>
                    <a:pt x="166" y="70"/>
                  </a:lnTo>
                  <a:lnTo>
                    <a:pt x="183" y="70"/>
                  </a:lnTo>
                  <a:lnTo>
                    <a:pt x="200" y="71"/>
                  </a:lnTo>
                  <a:lnTo>
                    <a:pt x="216" y="74"/>
                  </a:lnTo>
                  <a:lnTo>
                    <a:pt x="233" y="79"/>
                  </a:lnTo>
                  <a:lnTo>
                    <a:pt x="249" y="86"/>
                  </a:lnTo>
                  <a:lnTo>
                    <a:pt x="259" y="90"/>
                  </a:lnTo>
                  <a:lnTo>
                    <a:pt x="266" y="83"/>
                  </a:lnTo>
                  <a:lnTo>
                    <a:pt x="280" y="70"/>
                  </a:lnTo>
                  <a:lnTo>
                    <a:pt x="293" y="59"/>
                  </a:lnTo>
                  <a:lnTo>
                    <a:pt x="307" y="51"/>
                  </a:lnTo>
                  <a:lnTo>
                    <a:pt x="321" y="43"/>
                  </a:lnTo>
                  <a:lnTo>
                    <a:pt x="336" y="38"/>
                  </a:lnTo>
                  <a:lnTo>
                    <a:pt x="352" y="34"/>
                  </a:lnTo>
                  <a:lnTo>
                    <a:pt x="368" y="31"/>
                  </a:lnTo>
                  <a:lnTo>
                    <a:pt x="385" y="30"/>
                  </a:lnTo>
                  <a:lnTo>
                    <a:pt x="407" y="31"/>
                  </a:lnTo>
                  <a:lnTo>
                    <a:pt x="426" y="35"/>
                  </a:lnTo>
                  <a:lnTo>
                    <a:pt x="445" y="40"/>
                  </a:lnTo>
                  <a:lnTo>
                    <a:pt x="462" y="46"/>
                  </a:lnTo>
                  <a:lnTo>
                    <a:pt x="478" y="55"/>
                  </a:lnTo>
                  <a:lnTo>
                    <a:pt x="492" y="65"/>
                  </a:lnTo>
                  <a:lnTo>
                    <a:pt x="506" y="75"/>
                  </a:lnTo>
                  <a:lnTo>
                    <a:pt x="518" y="88"/>
                  </a:lnTo>
                  <a:lnTo>
                    <a:pt x="529" y="101"/>
                  </a:lnTo>
                  <a:lnTo>
                    <a:pt x="537" y="115"/>
                  </a:lnTo>
                  <a:lnTo>
                    <a:pt x="546" y="130"/>
                  </a:lnTo>
                  <a:lnTo>
                    <a:pt x="552" y="146"/>
                  </a:lnTo>
                  <a:lnTo>
                    <a:pt x="556" y="162"/>
                  </a:lnTo>
                  <a:lnTo>
                    <a:pt x="561" y="179"/>
                  </a:lnTo>
                  <a:lnTo>
                    <a:pt x="563" y="196"/>
                  </a:lnTo>
                  <a:lnTo>
                    <a:pt x="563" y="212"/>
                  </a:lnTo>
                  <a:lnTo>
                    <a:pt x="563" y="229"/>
                  </a:lnTo>
                  <a:lnTo>
                    <a:pt x="561" y="245"/>
                  </a:lnTo>
                  <a:lnTo>
                    <a:pt x="556" y="260"/>
                  </a:lnTo>
                  <a:lnTo>
                    <a:pt x="552" y="275"/>
                  </a:lnTo>
                  <a:lnTo>
                    <a:pt x="546" y="290"/>
                  </a:lnTo>
                  <a:lnTo>
                    <a:pt x="539" y="303"/>
                  </a:lnTo>
                  <a:lnTo>
                    <a:pt x="531" y="316"/>
                  </a:lnTo>
                  <a:lnTo>
                    <a:pt x="521" y="328"/>
                  </a:lnTo>
                  <a:lnTo>
                    <a:pt x="508" y="340"/>
                  </a:lnTo>
                  <a:lnTo>
                    <a:pt x="494" y="350"/>
                  </a:lnTo>
                  <a:lnTo>
                    <a:pt x="479" y="359"/>
                  </a:lnTo>
                  <a:lnTo>
                    <a:pt x="463" y="366"/>
                  </a:lnTo>
                  <a:lnTo>
                    <a:pt x="446" y="372"/>
                  </a:lnTo>
                  <a:lnTo>
                    <a:pt x="428" y="376"/>
                  </a:lnTo>
                  <a:lnTo>
                    <a:pt x="409" y="378"/>
                  </a:lnTo>
                  <a:lnTo>
                    <a:pt x="388" y="379"/>
                  </a:lnTo>
                  <a:lnTo>
                    <a:pt x="381" y="379"/>
                  </a:lnTo>
                  <a:lnTo>
                    <a:pt x="377" y="386"/>
                  </a:lnTo>
                  <a:lnTo>
                    <a:pt x="369" y="395"/>
                  </a:lnTo>
                  <a:lnTo>
                    <a:pt x="362" y="404"/>
                  </a:lnTo>
                  <a:lnTo>
                    <a:pt x="352" y="412"/>
                  </a:lnTo>
                  <a:lnTo>
                    <a:pt x="342" y="420"/>
                  </a:lnTo>
                  <a:lnTo>
                    <a:pt x="331" y="426"/>
                  </a:lnTo>
                  <a:lnTo>
                    <a:pt x="319" y="432"/>
                  </a:lnTo>
                  <a:lnTo>
                    <a:pt x="313" y="434"/>
                  </a:lnTo>
                  <a:lnTo>
                    <a:pt x="307" y="435"/>
                  </a:lnTo>
                  <a:lnTo>
                    <a:pt x="301" y="436"/>
                  </a:lnTo>
                  <a:lnTo>
                    <a:pt x="294" y="436"/>
                  </a:lnTo>
                  <a:lnTo>
                    <a:pt x="281" y="435"/>
                  </a:lnTo>
                  <a:lnTo>
                    <a:pt x="268" y="433"/>
                  </a:lnTo>
                  <a:lnTo>
                    <a:pt x="257" y="428"/>
                  </a:lnTo>
                  <a:lnTo>
                    <a:pt x="246" y="423"/>
                  </a:lnTo>
                  <a:lnTo>
                    <a:pt x="235" y="417"/>
                  </a:lnTo>
                  <a:lnTo>
                    <a:pt x="227" y="408"/>
                  </a:lnTo>
                  <a:lnTo>
                    <a:pt x="219" y="399"/>
                  </a:lnTo>
                  <a:lnTo>
                    <a:pt x="213" y="388"/>
                  </a:lnTo>
                  <a:lnTo>
                    <a:pt x="186" y="401"/>
                  </a:lnTo>
                  <a:lnTo>
                    <a:pt x="189" y="408"/>
                  </a:lnTo>
                  <a:lnTo>
                    <a:pt x="195" y="416"/>
                  </a:lnTo>
                  <a:lnTo>
                    <a:pt x="199" y="422"/>
                  </a:lnTo>
                  <a:lnTo>
                    <a:pt x="204" y="428"/>
                  </a:lnTo>
                  <a:lnTo>
                    <a:pt x="211" y="434"/>
                  </a:lnTo>
                  <a:lnTo>
                    <a:pt x="216" y="439"/>
                  </a:lnTo>
                  <a:lnTo>
                    <a:pt x="222" y="445"/>
                  </a:lnTo>
                  <a:lnTo>
                    <a:pt x="230" y="449"/>
                  </a:lnTo>
                  <a:lnTo>
                    <a:pt x="237" y="453"/>
                  </a:lnTo>
                  <a:lnTo>
                    <a:pt x="245" y="456"/>
                  </a:lnTo>
                  <a:lnTo>
                    <a:pt x="252" y="460"/>
                  </a:lnTo>
                  <a:lnTo>
                    <a:pt x="260" y="462"/>
                  </a:lnTo>
                  <a:lnTo>
                    <a:pt x="268" y="464"/>
                  </a:lnTo>
                  <a:lnTo>
                    <a:pt x="277" y="465"/>
                  </a:lnTo>
                  <a:lnTo>
                    <a:pt x="286" y="466"/>
                  </a:lnTo>
                  <a:lnTo>
                    <a:pt x="294" y="466"/>
                  </a:lnTo>
                  <a:lnTo>
                    <a:pt x="308" y="465"/>
                  </a:lnTo>
                  <a:lnTo>
                    <a:pt x="322" y="463"/>
                  </a:lnTo>
                  <a:lnTo>
                    <a:pt x="336" y="457"/>
                  </a:lnTo>
                  <a:lnTo>
                    <a:pt x="349" y="451"/>
                  </a:lnTo>
                  <a:lnTo>
                    <a:pt x="362" y="443"/>
                  </a:lnTo>
                  <a:lnTo>
                    <a:pt x="374" y="434"/>
                  </a:lnTo>
                  <a:lnTo>
                    <a:pt x="386" y="422"/>
                  </a:lnTo>
                  <a:lnTo>
                    <a:pt x="396" y="409"/>
                  </a:lnTo>
                  <a:lnTo>
                    <a:pt x="418" y="408"/>
                  </a:lnTo>
                  <a:lnTo>
                    <a:pt x="440" y="405"/>
                  </a:lnTo>
                  <a:lnTo>
                    <a:pt x="460" y="400"/>
                  </a:lnTo>
                  <a:lnTo>
                    <a:pt x="479" y="392"/>
                  </a:lnTo>
                  <a:lnTo>
                    <a:pt x="496" y="384"/>
                  </a:lnTo>
                  <a:lnTo>
                    <a:pt x="514" y="374"/>
                  </a:lnTo>
                  <a:lnTo>
                    <a:pt x="521" y="369"/>
                  </a:lnTo>
                  <a:lnTo>
                    <a:pt x="529" y="362"/>
                  </a:lnTo>
                  <a:lnTo>
                    <a:pt x="536" y="356"/>
                  </a:lnTo>
                  <a:lnTo>
                    <a:pt x="542" y="348"/>
                  </a:lnTo>
                  <a:lnTo>
                    <a:pt x="554" y="334"/>
                  </a:lnTo>
                  <a:lnTo>
                    <a:pt x="564" y="319"/>
                  </a:lnTo>
                  <a:lnTo>
                    <a:pt x="573" y="303"/>
                  </a:lnTo>
                  <a:lnTo>
                    <a:pt x="580" y="287"/>
                  </a:lnTo>
                  <a:lnTo>
                    <a:pt x="585" y="269"/>
                  </a:lnTo>
                  <a:lnTo>
                    <a:pt x="589" y="251"/>
                  </a:lnTo>
                  <a:lnTo>
                    <a:pt x="593" y="233"/>
                  </a:lnTo>
                  <a:lnTo>
                    <a:pt x="593" y="212"/>
                  </a:lnTo>
                  <a:lnTo>
                    <a:pt x="593" y="193"/>
                  </a:lnTo>
                  <a:lnTo>
                    <a:pt x="589" y="174"/>
                  </a:lnTo>
                  <a:lnTo>
                    <a:pt x="585" y="155"/>
                  </a:lnTo>
                  <a:lnTo>
                    <a:pt x="580" y="136"/>
                  </a:lnTo>
                  <a:lnTo>
                    <a:pt x="572" y="118"/>
                  </a:lnTo>
                  <a:lnTo>
                    <a:pt x="563" y="101"/>
                  </a:lnTo>
                  <a:lnTo>
                    <a:pt x="552" y="84"/>
                  </a:lnTo>
                  <a:lnTo>
                    <a:pt x="539" y="68"/>
                  </a:lnTo>
                  <a:lnTo>
                    <a:pt x="525" y="54"/>
                  </a:lnTo>
                  <a:lnTo>
                    <a:pt x="510" y="41"/>
                  </a:lnTo>
                  <a:lnTo>
                    <a:pt x="502" y="35"/>
                  </a:lnTo>
                  <a:lnTo>
                    <a:pt x="493" y="29"/>
                  </a:lnTo>
                  <a:lnTo>
                    <a:pt x="484" y="24"/>
                  </a:lnTo>
                  <a:lnTo>
                    <a:pt x="474" y="20"/>
                  </a:lnTo>
                  <a:lnTo>
                    <a:pt x="464" y="15"/>
                  </a:lnTo>
                  <a:lnTo>
                    <a:pt x="455" y="11"/>
                  </a:lnTo>
                  <a:lnTo>
                    <a:pt x="444" y="8"/>
                  </a:lnTo>
                  <a:lnTo>
                    <a:pt x="432" y="6"/>
                  </a:lnTo>
                  <a:lnTo>
                    <a:pt x="422" y="4"/>
                  </a:lnTo>
                  <a:lnTo>
                    <a:pt x="410" y="2"/>
                  </a:lnTo>
                  <a:lnTo>
                    <a:pt x="397" y="2"/>
                  </a:lnTo>
                  <a:lnTo>
                    <a:pt x="38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sp>
          <p:nvSpPr>
            <p:cNvPr id="121" name="Freeform 192"/>
            <p:cNvSpPr>
              <a:spLocks noEditPoints="1"/>
            </p:cNvSpPr>
            <p:nvPr/>
          </p:nvSpPr>
          <p:spPr bwMode="auto">
            <a:xfrm>
              <a:off x="1458913" y="869951"/>
              <a:ext cx="190500" cy="201613"/>
            </a:xfrm>
            <a:custGeom>
              <a:avLst/>
              <a:gdLst>
                <a:gd name="T0" fmla="*/ 53 w 601"/>
                <a:gd name="T1" fmla="*/ 513 h 635"/>
                <a:gd name="T2" fmla="*/ 196 w 601"/>
                <a:gd name="T3" fmla="*/ 439 h 635"/>
                <a:gd name="T4" fmla="*/ 241 w 601"/>
                <a:gd name="T5" fmla="*/ 411 h 635"/>
                <a:gd name="T6" fmla="*/ 230 w 601"/>
                <a:gd name="T7" fmla="*/ 321 h 635"/>
                <a:gd name="T8" fmla="*/ 209 w 601"/>
                <a:gd name="T9" fmla="*/ 296 h 635"/>
                <a:gd name="T10" fmla="*/ 201 w 601"/>
                <a:gd name="T11" fmla="*/ 242 h 635"/>
                <a:gd name="T12" fmla="*/ 195 w 601"/>
                <a:gd name="T13" fmla="*/ 230 h 635"/>
                <a:gd name="T14" fmla="*/ 183 w 601"/>
                <a:gd name="T15" fmla="*/ 223 h 635"/>
                <a:gd name="T16" fmla="*/ 176 w 601"/>
                <a:gd name="T17" fmla="*/ 198 h 635"/>
                <a:gd name="T18" fmla="*/ 186 w 601"/>
                <a:gd name="T19" fmla="*/ 182 h 635"/>
                <a:gd name="T20" fmla="*/ 198 w 601"/>
                <a:gd name="T21" fmla="*/ 174 h 635"/>
                <a:gd name="T22" fmla="*/ 193 w 601"/>
                <a:gd name="T23" fmla="*/ 144 h 635"/>
                <a:gd name="T24" fmla="*/ 178 w 601"/>
                <a:gd name="T25" fmla="*/ 92 h 635"/>
                <a:gd name="T26" fmla="*/ 201 w 601"/>
                <a:gd name="T27" fmla="*/ 87 h 635"/>
                <a:gd name="T28" fmla="*/ 218 w 601"/>
                <a:gd name="T29" fmla="*/ 78 h 635"/>
                <a:gd name="T30" fmla="*/ 232 w 601"/>
                <a:gd name="T31" fmla="*/ 55 h 635"/>
                <a:gd name="T32" fmla="*/ 270 w 601"/>
                <a:gd name="T33" fmla="*/ 36 h 635"/>
                <a:gd name="T34" fmla="*/ 351 w 601"/>
                <a:gd name="T35" fmla="*/ 33 h 635"/>
                <a:gd name="T36" fmla="*/ 399 w 601"/>
                <a:gd name="T37" fmla="*/ 51 h 635"/>
                <a:gd name="T38" fmla="*/ 417 w 601"/>
                <a:gd name="T39" fmla="*/ 76 h 635"/>
                <a:gd name="T40" fmla="*/ 411 w 601"/>
                <a:gd name="T41" fmla="*/ 134 h 635"/>
                <a:gd name="T42" fmla="*/ 400 w 601"/>
                <a:gd name="T43" fmla="*/ 172 h 635"/>
                <a:gd name="T44" fmla="*/ 411 w 601"/>
                <a:gd name="T45" fmla="*/ 181 h 635"/>
                <a:gd name="T46" fmla="*/ 421 w 601"/>
                <a:gd name="T47" fmla="*/ 191 h 635"/>
                <a:gd name="T48" fmla="*/ 416 w 601"/>
                <a:gd name="T49" fmla="*/ 223 h 635"/>
                <a:gd name="T50" fmla="*/ 402 w 601"/>
                <a:gd name="T51" fmla="*/ 231 h 635"/>
                <a:gd name="T52" fmla="*/ 398 w 601"/>
                <a:gd name="T53" fmla="*/ 255 h 635"/>
                <a:gd name="T54" fmla="*/ 384 w 601"/>
                <a:gd name="T55" fmla="*/ 307 h 635"/>
                <a:gd name="T56" fmla="*/ 361 w 601"/>
                <a:gd name="T57" fmla="*/ 330 h 635"/>
                <a:gd name="T58" fmla="*/ 366 w 601"/>
                <a:gd name="T59" fmla="*/ 423 h 635"/>
                <a:gd name="T60" fmla="*/ 503 w 601"/>
                <a:gd name="T61" fmla="*/ 488 h 635"/>
                <a:gd name="T62" fmla="*/ 571 w 601"/>
                <a:gd name="T63" fmla="*/ 606 h 635"/>
                <a:gd name="T64" fmla="*/ 390 w 601"/>
                <a:gd name="T65" fmla="*/ 400 h 635"/>
                <a:gd name="T66" fmla="*/ 413 w 601"/>
                <a:gd name="T67" fmla="*/ 317 h 635"/>
                <a:gd name="T68" fmla="*/ 433 w 601"/>
                <a:gd name="T69" fmla="*/ 249 h 635"/>
                <a:gd name="T70" fmla="*/ 450 w 601"/>
                <a:gd name="T71" fmla="*/ 215 h 635"/>
                <a:gd name="T72" fmla="*/ 448 w 601"/>
                <a:gd name="T73" fmla="*/ 174 h 635"/>
                <a:gd name="T74" fmla="*/ 447 w 601"/>
                <a:gd name="T75" fmla="*/ 119 h 635"/>
                <a:gd name="T76" fmla="*/ 444 w 601"/>
                <a:gd name="T77" fmla="*/ 59 h 635"/>
                <a:gd name="T78" fmla="*/ 414 w 601"/>
                <a:gd name="T79" fmla="*/ 24 h 635"/>
                <a:gd name="T80" fmla="*/ 368 w 601"/>
                <a:gd name="T81" fmla="*/ 5 h 635"/>
                <a:gd name="T82" fmla="*/ 282 w 601"/>
                <a:gd name="T83" fmla="*/ 3 h 635"/>
                <a:gd name="T84" fmla="*/ 222 w 601"/>
                <a:gd name="T85" fmla="*/ 24 h 635"/>
                <a:gd name="T86" fmla="*/ 195 w 601"/>
                <a:gd name="T87" fmla="*/ 55 h 635"/>
                <a:gd name="T88" fmla="*/ 163 w 601"/>
                <a:gd name="T89" fmla="*/ 62 h 635"/>
                <a:gd name="T90" fmla="*/ 151 w 601"/>
                <a:gd name="T91" fmla="*/ 80 h 635"/>
                <a:gd name="T92" fmla="*/ 157 w 601"/>
                <a:gd name="T93" fmla="*/ 136 h 635"/>
                <a:gd name="T94" fmla="*/ 154 w 601"/>
                <a:gd name="T95" fmla="*/ 168 h 635"/>
                <a:gd name="T96" fmla="*/ 146 w 601"/>
                <a:gd name="T97" fmla="*/ 207 h 635"/>
                <a:gd name="T98" fmla="*/ 160 w 601"/>
                <a:gd name="T99" fmla="*/ 244 h 635"/>
                <a:gd name="T100" fmla="*/ 181 w 601"/>
                <a:gd name="T101" fmla="*/ 305 h 635"/>
                <a:gd name="T102" fmla="*/ 211 w 601"/>
                <a:gd name="T103" fmla="*/ 344 h 635"/>
                <a:gd name="T104" fmla="*/ 77 w 601"/>
                <a:gd name="T105" fmla="*/ 464 h 635"/>
                <a:gd name="T106" fmla="*/ 4 w 601"/>
                <a:gd name="T107" fmla="*/ 518 h 635"/>
                <a:gd name="T108" fmla="*/ 1 w 601"/>
                <a:gd name="T109" fmla="*/ 624 h 635"/>
                <a:gd name="T110" fmla="*/ 9 w 601"/>
                <a:gd name="T111" fmla="*/ 634 h 635"/>
                <a:gd name="T112" fmla="*/ 591 w 601"/>
                <a:gd name="T113" fmla="*/ 634 h 635"/>
                <a:gd name="T114" fmla="*/ 600 w 601"/>
                <a:gd name="T115" fmla="*/ 624 h 635"/>
                <a:gd name="T116" fmla="*/ 597 w 601"/>
                <a:gd name="T117" fmla="*/ 518 h 635"/>
                <a:gd name="T118" fmla="*/ 523 w 601"/>
                <a:gd name="T119" fmla="*/ 464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1" h="635">
                  <a:moveTo>
                    <a:pt x="571" y="606"/>
                  </a:moveTo>
                  <a:lnTo>
                    <a:pt x="30" y="606"/>
                  </a:lnTo>
                  <a:lnTo>
                    <a:pt x="30" y="533"/>
                  </a:lnTo>
                  <a:lnTo>
                    <a:pt x="38" y="525"/>
                  </a:lnTo>
                  <a:lnTo>
                    <a:pt x="53" y="513"/>
                  </a:lnTo>
                  <a:lnTo>
                    <a:pt x="75" y="501"/>
                  </a:lnTo>
                  <a:lnTo>
                    <a:pt x="100" y="486"/>
                  </a:lnTo>
                  <a:lnTo>
                    <a:pt x="129" y="470"/>
                  </a:lnTo>
                  <a:lnTo>
                    <a:pt x="161" y="454"/>
                  </a:lnTo>
                  <a:lnTo>
                    <a:pt x="196" y="439"/>
                  </a:lnTo>
                  <a:lnTo>
                    <a:pt x="231" y="425"/>
                  </a:lnTo>
                  <a:lnTo>
                    <a:pt x="234" y="423"/>
                  </a:lnTo>
                  <a:lnTo>
                    <a:pt x="237" y="419"/>
                  </a:lnTo>
                  <a:lnTo>
                    <a:pt x="239" y="415"/>
                  </a:lnTo>
                  <a:lnTo>
                    <a:pt x="241" y="411"/>
                  </a:lnTo>
                  <a:lnTo>
                    <a:pt x="241" y="336"/>
                  </a:lnTo>
                  <a:lnTo>
                    <a:pt x="239" y="330"/>
                  </a:lnTo>
                  <a:lnTo>
                    <a:pt x="237" y="326"/>
                  </a:lnTo>
                  <a:lnTo>
                    <a:pt x="234" y="323"/>
                  </a:lnTo>
                  <a:lnTo>
                    <a:pt x="230" y="321"/>
                  </a:lnTo>
                  <a:lnTo>
                    <a:pt x="229" y="321"/>
                  </a:lnTo>
                  <a:lnTo>
                    <a:pt x="224" y="318"/>
                  </a:lnTo>
                  <a:lnTo>
                    <a:pt x="220" y="313"/>
                  </a:lnTo>
                  <a:lnTo>
                    <a:pt x="215" y="307"/>
                  </a:lnTo>
                  <a:lnTo>
                    <a:pt x="209" y="296"/>
                  </a:lnTo>
                  <a:lnTo>
                    <a:pt x="205" y="282"/>
                  </a:lnTo>
                  <a:lnTo>
                    <a:pt x="203" y="274"/>
                  </a:lnTo>
                  <a:lnTo>
                    <a:pt x="202" y="265"/>
                  </a:lnTo>
                  <a:lnTo>
                    <a:pt x="201" y="255"/>
                  </a:lnTo>
                  <a:lnTo>
                    <a:pt x="201" y="242"/>
                  </a:lnTo>
                  <a:lnTo>
                    <a:pt x="200" y="240"/>
                  </a:lnTo>
                  <a:lnTo>
                    <a:pt x="200" y="236"/>
                  </a:lnTo>
                  <a:lnTo>
                    <a:pt x="198" y="234"/>
                  </a:lnTo>
                  <a:lnTo>
                    <a:pt x="197" y="231"/>
                  </a:lnTo>
                  <a:lnTo>
                    <a:pt x="195" y="230"/>
                  </a:lnTo>
                  <a:lnTo>
                    <a:pt x="191" y="228"/>
                  </a:lnTo>
                  <a:lnTo>
                    <a:pt x="189" y="228"/>
                  </a:lnTo>
                  <a:lnTo>
                    <a:pt x="186" y="227"/>
                  </a:lnTo>
                  <a:lnTo>
                    <a:pt x="184" y="226"/>
                  </a:lnTo>
                  <a:lnTo>
                    <a:pt x="183" y="223"/>
                  </a:lnTo>
                  <a:lnTo>
                    <a:pt x="181" y="219"/>
                  </a:lnTo>
                  <a:lnTo>
                    <a:pt x="178" y="215"/>
                  </a:lnTo>
                  <a:lnTo>
                    <a:pt x="177" y="210"/>
                  </a:lnTo>
                  <a:lnTo>
                    <a:pt x="176" y="204"/>
                  </a:lnTo>
                  <a:lnTo>
                    <a:pt x="176" y="198"/>
                  </a:lnTo>
                  <a:lnTo>
                    <a:pt x="177" y="191"/>
                  </a:lnTo>
                  <a:lnTo>
                    <a:pt x="178" y="186"/>
                  </a:lnTo>
                  <a:lnTo>
                    <a:pt x="182" y="183"/>
                  </a:lnTo>
                  <a:lnTo>
                    <a:pt x="184" y="182"/>
                  </a:lnTo>
                  <a:lnTo>
                    <a:pt x="186" y="182"/>
                  </a:lnTo>
                  <a:lnTo>
                    <a:pt x="188" y="181"/>
                  </a:lnTo>
                  <a:lnTo>
                    <a:pt x="191" y="181"/>
                  </a:lnTo>
                  <a:lnTo>
                    <a:pt x="193" y="179"/>
                  </a:lnTo>
                  <a:lnTo>
                    <a:pt x="197" y="176"/>
                  </a:lnTo>
                  <a:lnTo>
                    <a:pt x="198" y="174"/>
                  </a:lnTo>
                  <a:lnTo>
                    <a:pt x="200" y="172"/>
                  </a:lnTo>
                  <a:lnTo>
                    <a:pt x="200" y="169"/>
                  </a:lnTo>
                  <a:lnTo>
                    <a:pt x="201" y="167"/>
                  </a:lnTo>
                  <a:lnTo>
                    <a:pt x="199" y="158"/>
                  </a:lnTo>
                  <a:lnTo>
                    <a:pt x="193" y="144"/>
                  </a:lnTo>
                  <a:lnTo>
                    <a:pt x="188" y="133"/>
                  </a:lnTo>
                  <a:lnTo>
                    <a:pt x="183" y="115"/>
                  </a:lnTo>
                  <a:lnTo>
                    <a:pt x="180" y="107"/>
                  </a:lnTo>
                  <a:lnTo>
                    <a:pt x="178" y="98"/>
                  </a:lnTo>
                  <a:lnTo>
                    <a:pt x="178" y="92"/>
                  </a:lnTo>
                  <a:lnTo>
                    <a:pt x="180" y="88"/>
                  </a:lnTo>
                  <a:lnTo>
                    <a:pt x="184" y="85"/>
                  </a:lnTo>
                  <a:lnTo>
                    <a:pt x="189" y="84"/>
                  </a:lnTo>
                  <a:lnTo>
                    <a:pt x="195" y="85"/>
                  </a:lnTo>
                  <a:lnTo>
                    <a:pt x="201" y="87"/>
                  </a:lnTo>
                  <a:lnTo>
                    <a:pt x="207" y="87"/>
                  </a:lnTo>
                  <a:lnTo>
                    <a:pt x="213" y="84"/>
                  </a:lnTo>
                  <a:lnTo>
                    <a:pt x="215" y="82"/>
                  </a:lnTo>
                  <a:lnTo>
                    <a:pt x="217" y="80"/>
                  </a:lnTo>
                  <a:lnTo>
                    <a:pt x="218" y="78"/>
                  </a:lnTo>
                  <a:lnTo>
                    <a:pt x="219" y="76"/>
                  </a:lnTo>
                  <a:lnTo>
                    <a:pt x="221" y="69"/>
                  </a:lnTo>
                  <a:lnTo>
                    <a:pt x="223" y="64"/>
                  </a:lnTo>
                  <a:lnTo>
                    <a:pt x="228" y="60"/>
                  </a:lnTo>
                  <a:lnTo>
                    <a:pt x="232" y="55"/>
                  </a:lnTo>
                  <a:lnTo>
                    <a:pt x="237" y="51"/>
                  </a:lnTo>
                  <a:lnTo>
                    <a:pt x="243" y="47"/>
                  </a:lnTo>
                  <a:lnTo>
                    <a:pt x="249" y="44"/>
                  </a:lnTo>
                  <a:lnTo>
                    <a:pt x="255" y="40"/>
                  </a:lnTo>
                  <a:lnTo>
                    <a:pt x="270" y="36"/>
                  </a:lnTo>
                  <a:lnTo>
                    <a:pt x="285" y="33"/>
                  </a:lnTo>
                  <a:lnTo>
                    <a:pt x="302" y="31"/>
                  </a:lnTo>
                  <a:lnTo>
                    <a:pt x="318" y="30"/>
                  </a:lnTo>
                  <a:lnTo>
                    <a:pt x="334" y="31"/>
                  </a:lnTo>
                  <a:lnTo>
                    <a:pt x="351" y="33"/>
                  </a:lnTo>
                  <a:lnTo>
                    <a:pt x="366" y="36"/>
                  </a:lnTo>
                  <a:lnTo>
                    <a:pt x="381" y="40"/>
                  </a:lnTo>
                  <a:lnTo>
                    <a:pt x="387" y="44"/>
                  </a:lnTo>
                  <a:lnTo>
                    <a:pt x="394" y="47"/>
                  </a:lnTo>
                  <a:lnTo>
                    <a:pt x="399" y="51"/>
                  </a:lnTo>
                  <a:lnTo>
                    <a:pt x="404" y="55"/>
                  </a:lnTo>
                  <a:lnTo>
                    <a:pt x="409" y="60"/>
                  </a:lnTo>
                  <a:lnTo>
                    <a:pt x="413" y="64"/>
                  </a:lnTo>
                  <a:lnTo>
                    <a:pt x="415" y="69"/>
                  </a:lnTo>
                  <a:lnTo>
                    <a:pt x="417" y="76"/>
                  </a:lnTo>
                  <a:lnTo>
                    <a:pt x="419" y="87"/>
                  </a:lnTo>
                  <a:lnTo>
                    <a:pt x="419" y="96"/>
                  </a:lnTo>
                  <a:lnTo>
                    <a:pt x="418" y="107"/>
                  </a:lnTo>
                  <a:lnTo>
                    <a:pt x="416" y="116"/>
                  </a:lnTo>
                  <a:lnTo>
                    <a:pt x="411" y="134"/>
                  </a:lnTo>
                  <a:lnTo>
                    <a:pt x="404" y="149"/>
                  </a:lnTo>
                  <a:lnTo>
                    <a:pt x="400" y="158"/>
                  </a:lnTo>
                  <a:lnTo>
                    <a:pt x="399" y="167"/>
                  </a:lnTo>
                  <a:lnTo>
                    <a:pt x="399" y="169"/>
                  </a:lnTo>
                  <a:lnTo>
                    <a:pt x="400" y="172"/>
                  </a:lnTo>
                  <a:lnTo>
                    <a:pt x="401" y="174"/>
                  </a:lnTo>
                  <a:lnTo>
                    <a:pt x="403" y="177"/>
                  </a:lnTo>
                  <a:lnTo>
                    <a:pt x="405" y="179"/>
                  </a:lnTo>
                  <a:lnTo>
                    <a:pt x="409" y="181"/>
                  </a:lnTo>
                  <a:lnTo>
                    <a:pt x="411" y="181"/>
                  </a:lnTo>
                  <a:lnTo>
                    <a:pt x="414" y="182"/>
                  </a:lnTo>
                  <a:lnTo>
                    <a:pt x="416" y="182"/>
                  </a:lnTo>
                  <a:lnTo>
                    <a:pt x="418" y="183"/>
                  </a:lnTo>
                  <a:lnTo>
                    <a:pt x="420" y="185"/>
                  </a:lnTo>
                  <a:lnTo>
                    <a:pt x="421" y="191"/>
                  </a:lnTo>
                  <a:lnTo>
                    <a:pt x="422" y="198"/>
                  </a:lnTo>
                  <a:lnTo>
                    <a:pt x="422" y="203"/>
                  </a:lnTo>
                  <a:lnTo>
                    <a:pt x="421" y="210"/>
                  </a:lnTo>
                  <a:lnTo>
                    <a:pt x="419" y="215"/>
                  </a:lnTo>
                  <a:lnTo>
                    <a:pt x="416" y="223"/>
                  </a:lnTo>
                  <a:lnTo>
                    <a:pt x="413" y="227"/>
                  </a:lnTo>
                  <a:lnTo>
                    <a:pt x="410" y="228"/>
                  </a:lnTo>
                  <a:lnTo>
                    <a:pt x="406" y="228"/>
                  </a:lnTo>
                  <a:lnTo>
                    <a:pt x="404" y="230"/>
                  </a:lnTo>
                  <a:lnTo>
                    <a:pt x="402" y="231"/>
                  </a:lnTo>
                  <a:lnTo>
                    <a:pt x="400" y="234"/>
                  </a:lnTo>
                  <a:lnTo>
                    <a:pt x="399" y="236"/>
                  </a:lnTo>
                  <a:lnTo>
                    <a:pt x="398" y="240"/>
                  </a:lnTo>
                  <a:lnTo>
                    <a:pt x="398" y="242"/>
                  </a:lnTo>
                  <a:lnTo>
                    <a:pt x="398" y="255"/>
                  </a:lnTo>
                  <a:lnTo>
                    <a:pt x="397" y="265"/>
                  </a:lnTo>
                  <a:lnTo>
                    <a:pt x="396" y="274"/>
                  </a:lnTo>
                  <a:lnTo>
                    <a:pt x="394" y="282"/>
                  </a:lnTo>
                  <a:lnTo>
                    <a:pt x="389" y="296"/>
                  </a:lnTo>
                  <a:lnTo>
                    <a:pt x="384" y="307"/>
                  </a:lnTo>
                  <a:lnTo>
                    <a:pt x="375" y="319"/>
                  </a:lnTo>
                  <a:lnTo>
                    <a:pt x="371" y="321"/>
                  </a:lnTo>
                  <a:lnTo>
                    <a:pt x="367" y="323"/>
                  </a:lnTo>
                  <a:lnTo>
                    <a:pt x="364" y="326"/>
                  </a:lnTo>
                  <a:lnTo>
                    <a:pt x="361" y="330"/>
                  </a:lnTo>
                  <a:lnTo>
                    <a:pt x="360" y="336"/>
                  </a:lnTo>
                  <a:lnTo>
                    <a:pt x="360" y="411"/>
                  </a:lnTo>
                  <a:lnTo>
                    <a:pt x="361" y="415"/>
                  </a:lnTo>
                  <a:lnTo>
                    <a:pt x="364" y="419"/>
                  </a:lnTo>
                  <a:lnTo>
                    <a:pt x="366" y="423"/>
                  </a:lnTo>
                  <a:lnTo>
                    <a:pt x="370" y="425"/>
                  </a:lnTo>
                  <a:lnTo>
                    <a:pt x="406" y="440"/>
                  </a:lnTo>
                  <a:lnTo>
                    <a:pt x="441" y="456"/>
                  </a:lnTo>
                  <a:lnTo>
                    <a:pt x="474" y="472"/>
                  </a:lnTo>
                  <a:lnTo>
                    <a:pt x="503" y="488"/>
                  </a:lnTo>
                  <a:lnTo>
                    <a:pt x="528" y="502"/>
                  </a:lnTo>
                  <a:lnTo>
                    <a:pt x="549" y="515"/>
                  </a:lnTo>
                  <a:lnTo>
                    <a:pt x="563" y="525"/>
                  </a:lnTo>
                  <a:lnTo>
                    <a:pt x="571" y="533"/>
                  </a:lnTo>
                  <a:lnTo>
                    <a:pt x="571" y="606"/>
                  </a:lnTo>
                  <a:close/>
                  <a:moveTo>
                    <a:pt x="523" y="464"/>
                  </a:moveTo>
                  <a:lnTo>
                    <a:pt x="492" y="448"/>
                  </a:lnTo>
                  <a:lnTo>
                    <a:pt x="459" y="431"/>
                  </a:lnTo>
                  <a:lnTo>
                    <a:pt x="425" y="415"/>
                  </a:lnTo>
                  <a:lnTo>
                    <a:pt x="390" y="400"/>
                  </a:lnTo>
                  <a:lnTo>
                    <a:pt x="390" y="344"/>
                  </a:lnTo>
                  <a:lnTo>
                    <a:pt x="396" y="340"/>
                  </a:lnTo>
                  <a:lnTo>
                    <a:pt x="402" y="334"/>
                  </a:lnTo>
                  <a:lnTo>
                    <a:pt x="407" y="326"/>
                  </a:lnTo>
                  <a:lnTo>
                    <a:pt x="413" y="317"/>
                  </a:lnTo>
                  <a:lnTo>
                    <a:pt x="418" y="305"/>
                  </a:lnTo>
                  <a:lnTo>
                    <a:pt x="422" y="291"/>
                  </a:lnTo>
                  <a:lnTo>
                    <a:pt x="426" y="274"/>
                  </a:lnTo>
                  <a:lnTo>
                    <a:pt x="428" y="253"/>
                  </a:lnTo>
                  <a:lnTo>
                    <a:pt x="433" y="249"/>
                  </a:lnTo>
                  <a:lnTo>
                    <a:pt x="438" y="244"/>
                  </a:lnTo>
                  <a:lnTo>
                    <a:pt x="443" y="237"/>
                  </a:lnTo>
                  <a:lnTo>
                    <a:pt x="446" y="231"/>
                  </a:lnTo>
                  <a:lnTo>
                    <a:pt x="448" y="223"/>
                  </a:lnTo>
                  <a:lnTo>
                    <a:pt x="450" y="215"/>
                  </a:lnTo>
                  <a:lnTo>
                    <a:pt x="451" y="207"/>
                  </a:lnTo>
                  <a:lnTo>
                    <a:pt x="452" y="199"/>
                  </a:lnTo>
                  <a:lnTo>
                    <a:pt x="451" y="190"/>
                  </a:lnTo>
                  <a:lnTo>
                    <a:pt x="450" y="182"/>
                  </a:lnTo>
                  <a:lnTo>
                    <a:pt x="448" y="174"/>
                  </a:lnTo>
                  <a:lnTo>
                    <a:pt x="445" y="168"/>
                  </a:lnTo>
                  <a:lnTo>
                    <a:pt x="440" y="161"/>
                  </a:lnTo>
                  <a:lnTo>
                    <a:pt x="433" y="157"/>
                  </a:lnTo>
                  <a:lnTo>
                    <a:pt x="441" y="140"/>
                  </a:lnTo>
                  <a:lnTo>
                    <a:pt x="447" y="119"/>
                  </a:lnTo>
                  <a:lnTo>
                    <a:pt x="448" y="107"/>
                  </a:lnTo>
                  <a:lnTo>
                    <a:pt x="449" y="95"/>
                  </a:lnTo>
                  <a:lnTo>
                    <a:pt x="449" y="81"/>
                  </a:lnTo>
                  <a:lnTo>
                    <a:pt x="446" y="68"/>
                  </a:lnTo>
                  <a:lnTo>
                    <a:pt x="444" y="59"/>
                  </a:lnTo>
                  <a:lnTo>
                    <a:pt x="440" y="50"/>
                  </a:lnTo>
                  <a:lnTo>
                    <a:pt x="434" y="43"/>
                  </a:lnTo>
                  <a:lnTo>
                    <a:pt x="428" y="36"/>
                  </a:lnTo>
                  <a:lnTo>
                    <a:pt x="421" y="30"/>
                  </a:lnTo>
                  <a:lnTo>
                    <a:pt x="414" y="24"/>
                  </a:lnTo>
                  <a:lnTo>
                    <a:pt x="405" y="19"/>
                  </a:lnTo>
                  <a:lnTo>
                    <a:pt x="397" y="15"/>
                  </a:lnTo>
                  <a:lnTo>
                    <a:pt x="387" y="12"/>
                  </a:lnTo>
                  <a:lnTo>
                    <a:pt x="377" y="8"/>
                  </a:lnTo>
                  <a:lnTo>
                    <a:pt x="368" y="5"/>
                  </a:lnTo>
                  <a:lnTo>
                    <a:pt x="358" y="3"/>
                  </a:lnTo>
                  <a:lnTo>
                    <a:pt x="338" y="1"/>
                  </a:lnTo>
                  <a:lnTo>
                    <a:pt x="318" y="0"/>
                  </a:lnTo>
                  <a:lnTo>
                    <a:pt x="300" y="1"/>
                  </a:lnTo>
                  <a:lnTo>
                    <a:pt x="282" y="3"/>
                  </a:lnTo>
                  <a:lnTo>
                    <a:pt x="264" y="6"/>
                  </a:lnTo>
                  <a:lnTo>
                    <a:pt x="246" y="13"/>
                  </a:lnTo>
                  <a:lnTo>
                    <a:pt x="237" y="16"/>
                  </a:lnTo>
                  <a:lnTo>
                    <a:pt x="230" y="20"/>
                  </a:lnTo>
                  <a:lnTo>
                    <a:pt x="222" y="24"/>
                  </a:lnTo>
                  <a:lnTo>
                    <a:pt x="216" y="30"/>
                  </a:lnTo>
                  <a:lnTo>
                    <a:pt x="209" y="35"/>
                  </a:lnTo>
                  <a:lnTo>
                    <a:pt x="203" y="42"/>
                  </a:lnTo>
                  <a:lnTo>
                    <a:pt x="199" y="48"/>
                  </a:lnTo>
                  <a:lnTo>
                    <a:pt x="195" y="55"/>
                  </a:lnTo>
                  <a:lnTo>
                    <a:pt x="186" y="54"/>
                  </a:lnTo>
                  <a:lnTo>
                    <a:pt x="180" y="55"/>
                  </a:lnTo>
                  <a:lnTo>
                    <a:pt x="173" y="57"/>
                  </a:lnTo>
                  <a:lnTo>
                    <a:pt x="168" y="59"/>
                  </a:lnTo>
                  <a:lnTo>
                    <a:pt x="163" y="62"/>
                  </a:lnTo>
                  <a:lnTo>
                    <a:pt x="160" y="65"/>
                  </a:lnTo>
                  <a:lnTo>
                    <a:pt x="157" y="67"/>
                  </a:lnTo>
                  <a:lnTo>
                    <a:pt x="155" y="70"/>
                  </a:lnTo>
                  <a:lnTo>
                    <a:pt x="152" y="75"/>
                  </a:lnTo>
                  <a:lnTo>
                    <a:pt x="151" y="80"/>
                  </a:lnTo>
                  <a:lnTo>
                    <a:pt x="150" y="85"/>
                  </a:lnTo>
                  <a:lnTo>
                    <a:pt x="148" y="91"/>
                  </a:lnTo>
                  <a:lnTo>
                    <a:pt x="148" y="101"/>
                  </a:lnTo>
                  <a:lnTo>
                    <a:pt x="151" y="113"/>
                  </a:lnTo>
                  <a:lnTo>
                    <a:pt x="157" y="136"/>
                  </a:lnTo>
                  <a:lnTo>
                    <a:pt x="166" y="156"/>
                  </a:lnTo>
                  <a:lnTo>
                    <a:pt x="166" y="156"/>
                  </a:lnTo>
                  <a:lnTo>
                    <a:pt x="166" y="157"/>
                  </a:lnTo>
                  <a:lnTo>
                    <a:pt x="159" y="161"/>
                  </a:lnTo>
                  <a:lnTo>
                    <a:pt x="154" y="168"/>
                  </a:lnTo>
                  <a:lnTo>
                    <a:pt x="151" y="175"/>
                  </a:lnTo>
                  <a:lnTo>
                    <a:pt x="148" y="182"/>
                  </a:lnTo>
                  <a:lnTo>
                    <a:pt x="146" y="190"/>
                  </a:lnTo>
                  <a:lnTo>
                    <a:pt x="146" y="199"/>
                  </a:lnTo>
                  <a:lnTo>
                    <a:pt x="146" y="207"/>
                  </a:lnTo>
                  <a:lnTo>
                    <a:pt x="147" y="216"/>
                  </a:lnTo>
                  <a:lnTo>
                    <a:pt x="150" y="223"/>
                  </a:lnTo>
                  <a:lnTo>
                    <a:pt x="153" y="231"/>
                  </a:lnTo>
                  <a:lnTo>
                    <a:pt x="156" y="238"/>
                  </a:lnTo>
                  <a:lnTo>
                    <a:pt x="160" y="244"/>
                  </a:lnTo>
                  <a:lnTo>
                    <a:pt x="166" y="249"/>
                  </a:lnTo>
                  <a:lnTo>
                    <a:pt x="171" y="253"/>
                  </a:lnTo>
                  <a:lnTo>
                    <a:pt x="173" y="274"/>
                  </a:lnTo>
                  <a:lnTo>
                    <a:pt x="176" y="291"/>
                  </a:lnTo>
                  <a:lnTo>
                    <a:pt x="181" y="305"/>
                  </a:lnTo>
                  <a:lnTo>
                    <a:pt x="186" y="317"/>
                  </a:lnTo>
                  <a:lnTo>
                    <a:pt x="192" y="326"/>
                  </a:lnTo>
                  <a:lnTo>
                    <a:pt x="199" y="334"/>
                  </a:lnTo>
                  <a:lnTo>
                    <a:pt x="205" y="340"/>
                  </a:lnTo>
                  <a:lnTo>
                    <a:pt x="211" y="344"/>
                  </a:lnTo>
                  <a:lnTo>
                    <a:pt x="211" y="400"/>
                  </a:lnTo>
                  <a:lnTo>
                    <a:pt x="177" y="414"/>
                  </a:lnTo>
                  <a:lnTo>
                    <a:pt x="143" y="430"/>
                  </a:lnTo>
                  <a:lnTo>
                    <a:pt x="109" y="447"/>
                  </a:lnTo>
                  <a:lnTo>
                    <a:pt x="77" y="464"/>
                  </a:lnTo>
                  <a:lnTo>
                    <a:pt x="51" y="479"/>
                  </a:lnTo>
                  <a:lnTo>
                    <a:pt x="33" y="492"/>
                  </a:lnTo>
                  <a:lnTo>
                    <a:pt x="19" y="503"/>
                  </a:lnTo>
                  <a:lnTo>
                    <a:pt x="9" y="511"/>
                  </a:lnTo>
                  <a:lnTo>
                    <a:pt x="4" y="518"/>
                  </a:lnTo>
                  <a:lnTo>
                    <a:pt x="1" y="523"/>
                  </a:lnTo>
                  <a:lnTo>
                    <a:pt x="0" y="527"/>
                  </a:lnTo>
                  <a:lnTo>
                    <a:pt x="0" y="531"/>
                  </a:lnTo>
                  <a:lnTo>
                    <a:pt x="0" y="620"/>
                  </a:lnTo>
                  <a:lnTo>
                    <a:pt x="1" y="624"/>
                  </a:lnTo>
                  <a:lnTo>
                    <a:pt x="1" y="627"/>
                  </a:lnTo>
                  <a:lnTo>
                    <a:pt x="3" y="629"/>
                  </a:lnTo>
                  <a:lnTo>
                    <a:pt x="4" y="631"/>
                  </a:lnTo>
                  <a:lnTo>
                    <a:pt x="6" y="633"/>
                  </a:lnTo>
                  <a:lnTo>
                    <a:pt x="9" y="634"/>
                  </a:lnTo>
                  <a:lnTo>
                    <a:pt x="13" y="635"/>
                  </a:lnTo>
                  <a:lnTo>
                    <a:pt x="15" y="635"/>
                  </a:lnTo>
                  <a:lnTo>
                    <a:pt x="586" y="635"/>
                  </a:lnTo>
                  <a:lnTo>
                    <a:pt x="588" y="635"/>
                  </a:lnTo>
                  <a:lnTo>
                    <a:pt x="591" y="634"/>
                  </a:lnTo>
                  <a:lnTo>
                    <a:pt x="594" y="633"/>
                  </a:lnTo>
                  <a:lnTo>
                    <a:pt x="597" y="631"/>
                  </a:lnTo>
                  <a:lnTo>
                    <a:pt x="598" y="629"/>
                  </a:lnTo>
                  <a:lnTo>
                    <a:pt x="600" y="627"/>
                  </a:lnTo>
                  <a:lnTo>
                    <a:pt x="600" y="624"/>
                  </a:lnTo>
                  <a:lnTo>
                    <a:pt x="601" y="620"/>
                  </a:lnTo>
                  <a:lnTo>
                    <a:pt x="601" y="531"/>
                  </a:lnTo>
                  <a:lnTo>
                    <a:pt x="601" y="527"/>
                  </a:lnTo>
                  <a:lnTo>
                    <a:pt x="600" y="523"/>
                  </a:lnTo>
                  <a:lnTo>
                    <a:pt x="597" y="518"/>
                  </a:lnTo>
                  <a:lnTo>
                    <a:pt x="591" y="510"/>
                  </a:lnTo>
                  <a:lnTo>
                    <a:pt x="582" y="503"/>
                  </a:lnTo>
                  <a:lnTo>
                    <a:pt x="568" y="492"/>
                  </a:lnTo>
                  <a:lnTo>
                    <a:pt x="549" y="479"/>
                  </a:lnTo>
                  <a:lnTo>
                    <a:pt x="523" y="4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cs typeface="+mn-ea"/>
                <a:sym typeface="+mn-lt"/>
              </a:endParaRPr>
            </a:p>
          </p:txBody>
        </p:sp>
      </p:grpSp>
      <p:grpSp>
        <p:nvGrpSpPr>
          <p:cNvPr id="128" name="Group 67"/>
          <p:cNvGrpSpPr/>
          <p:nvPr/>
        </p:nvGrpSpPr>
        <p:grpSpPr>
          <a:xfrm>
            <a:off x="6831400" y="4626548"/>
            <a:ext cx="318018" cy="318018"/>
            <a:chOff x="4579938" y="814388"/>
            <a:chExt cx="303213" cy="303213"/>
          </a:xfrm>
          <a:solidFill>
            <a:schemeClr val="bg1"/>
          </a:solidFill>
        </p:grpSpPr>
        <p:sp>
          <p:nvSpPr>
            <p:cNvPr id="129" name="Freeform 16"/>
            <p:cNvSpPr/>
            <p:nvPr/>
          </p:nvSpPr>
          <p:spPr bwMode="auto">
            <a:xfrm>
              <a:off x="4662488" y="915988"/>
              <a:ext cx="138113" cy="100013"/>
            </a:xfrm>
            <a:custGeom>
              <a:avLst/>
              <a:gdLst>
                <a:gd name="T0" fmla="*/ 93 w 346"/>
                <a:gd name="T1" fmla="*/ 250 h 250"/>
                <a:gd name="T2" fmla="*/ 88 w 346"/>
                <a:gd name="T3" fmla="*/ 250 h 250"/>
                <a:gd name="T4" fmla="*/ 84 w 346"/>
                <a:gd name="T5" fmla="*/ 247 h 250"/>
                <a:gd name="T6" fmla="*/ 4 w 346"/>
                <a:gd name="T7" fmla="*/ 167 h 250"/>
                <a:gd name="T8" fmla="*/ 0 w 346"/>
                <a:gd name="T9" fmla="*/ 162 h 250"/>
                <a:gd name="T10" fmla="*/ 0 w 346"/>
                <a:gd name="T11" fmla="*/ 157 h 250"/>
                <a:gd name="T12" fmla="*/ 0 w 346"/>
                <a:gd name="T13" fmla="*/ 153 h 250"/>
                <a:gd name="T14" fmla="*/ 4 w 346"/>
                <a:gd name="T15" fmla="*/ 149 h 250"/>
                <a:gd name="T16" fmla="*/ 8 w 346"/>
                <a:gd name="T17" fmla="*/ 146 h 250"/>
                <a:gd name="T18" fmla="*/ 12 w 346"/>
                <a:gd name="T19" fmla="*/ 145 h 250"/>
                <a:gd name="T20" fmla="*/ 17 w 346"/>
                <a:gd name="T21" fmla="*/ 146 h 250"/>
                <a:gd name="T22" fmla="*/ 22 w 346"/>
                <a:gd name="T23" fmla="*/ 149 h 250"/>
                <a:gd name="T24" fmla="*/ 94 w 346"/>
                <a:gd name="T25" fmla="*/ 220 h 250"/>
                <a:gd name="T26" fmla="*/ 325 w 346"/>
                <a:gd name="T27" fmla="*/ 3 h 250"/>
                <a:gd name="T28" fmla="*/ 329 w 346"/>
                <a:gd name="T29" fmla="*/ 1 h 250"/>
                <a:gd name="T30" fmla="*/ 334 w 346"/>
                <a:gd name="T31" fmla="*/ 0 h 250"/>
                <a:gd name="T32" fmla="*/ 339 w 346"/>
                <a:gd name="T33" fmla="*/ 1 h 250"/>
                <a:gd name="T34" fmla="*/ 343 w 346"/>
                <a:gd name="T35" fmla="*/ 3 h 250"/>
                <a:gd name="T36" fmla="*/ 346 w 346"/>
                <a:gd name="T37" fmla="*/ 8 h 250"/>
                <a:gd name="T38" fmla="*/ 346 w 346"/>
                <a:gd name="T39" fmla="*/ 13 h 250"/>
                <a:gd name="T40" fmla="*/ 345 w 346"/>
                <a:gd name="T41" fmla="*/ 18 h 250"/>
                <a:gd name="T42" fmla="*/ 343 w 346"/>
                <a:gd name="T43" fmla="*/ 22 h 250"/>
                <a:gd name="T44" fmla="*/ 101 w 346"/>
                <a:gd name="T45" fmla="*/ 247 h 250"/>
                <a:gd name="T46" fmla="*/ 98 w 346"/>
                <a:gd name="T47" fmla="*/ 250 h 250"/>
                <a:gd name="T48" fmla="*/ 93 w 346"/>
                <a:gd name="T49"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250">
                  <a:moveTo>
                    <a:pt x="93" y="250"/>
                  </a:moveTo>
                  <a:lnTo>
                    <a:pt x="88" y="250"/>
                  </a:lnTo>
                  <a:lnTo>
                    <a:pt x="84" y="247"/>
                  </a:lnTo>
                  <a:lnTo>
                    <a:pt x="4" y="167"/>
                  </a:lnTo>
                  <a:lnTo>
                    <a:pt x="0" y="162"/>
                  </a:lnTo>
                  <a:lnTo>
                    <a:pt x="0" y="157"/>
                  </a:lnTo>
                  <a:lnTo>
                    <a:pt x="0" y="153"/>
                  </a:lnTo>
                  <a:lnTo>
                    <a:pt x="4" y="149"/>
                  </a:lnTo>
                  <a:lnTo>
                    <a:pt x="8" y="146"/>
                  </a:lnTo>
                  <a:lnTo>
                    <a:pt x="12" y="145"/>
                  </a:lnTo>
                  <a:lnTo>
                    <a:pt x="17" y="146"/>
                  </a:lnTo>
                  <a:lnTo>
                    <a:pt x="22" y="149"/>
                  </a:lnTo>
                  <a:lnTo>
                    <a:pt x="94" y="220"/>
                  </a:lnTo>
                  <a:lnTo>
                    <a:pt x="325" y="3"/>
                  </a:lnTo>
                  <a:lnTo>
                    <a:pt x="329" y="1"/>
                  </a:lnTo>
                  <a:lnTo>
                    <a:pt x="334" y="0"/>
                  </a:lnTo>
                  <a:lnTo>
                    <a:pt x="339" y="1"/>
                  </a:lnTo>
                  <a:lnTo>
                    <a:pt x="343" y="3"/>
                  </a:lnTo>
                  <a:lnTo>
                    <a:pt x="346" y="8"/>
                  </a:lnTo>
                  <a:lnTo>
                    <a:pt x="346" y="13"/>
                  </a:lnTo>
                  <a:lnTo>
                    <a:pt x="345" y="18"/>
                  </a:lnTo>
                  <a:lnTo>
                    <a:pt x="343" y="22"/>
                  </a:lnTo>
                  <a:lnTo>
                    <a:pt x="101" y="247"/>
                  </a:lnTo>
                  <a:lnTo>
                    <a:pt x="98" y="250"/>
                  </a:lnTo>
                  <a:lnTo>
                    <a:pt x="93" y="2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chemeClr val="bg1"/>
                </a:solidFill>
                <a:effectLst/>
                <a:uLnTx/>
                <a:uFillTx/>
                <a:cs typeface="+mn-ea"/>
                <a:sym typeface="+mn-lt"/>
              </a:endParaRPr>
            </a:p>
          </p:txBody>
        </p:sp>
        <p:sp>
          <p:nvSpPr>
            <p:cNvPr id="130" name="Freeform 17"/>
            <p:cNvSpPr>
              <a:spLocks noEditPoints="1"/>
            </p:cNvSpPr>
            <p:nvPr/>
          </p:nvSpPr>
          <p:spPr bwMode="auto">
            <a:xfrm>
              <a:off x="4579938" y="814388"/>
              <a:ext cx="303213" cy="303213"/>
            </a:xfrm>
            <a:custGeom>
              <a:avLst/>
              <a:gdLst>
                <a:gd name="T0" fmla="*/ 349 w 764"/>
                <a:gd name="T1" fmla="*/ 727 h 765"/>
                <a:gd name="T2" fmla="*/ 430 w 764"/>
                <a:gd name="T3" fmla="*/ 706 h 765"/>
                <a:gd name="T4" fmla="*/ 468 w 764"/>
                <a:gd name="T5" fmla="*/ 706 h 765"/>
                <a:gd name="T6" fmla="*/ 548 w 764"/>
                <a:gd name="T7" fmla="*/ 681 h 765"/>
                <a:gd name="T8" fmla="*/ 569 w 764"/>
                <a:gd name="T9" fmla="*/ 642 h 765"/>
                <a:gd name="T10" fmla="*/ 647 w 764"/>
                <a:gd name="T11" fmla="*/ 613 h 765"/>
                <a:gd name="T12" fmla="*/ 646 w 764"/>
                <a:gd name="T13" fmla="*/ 551 h 765"/>
                <a:gd name="T14" fmla="*/ 709 w 764"/>
                <a:gd name="T15" fmla="*/ 527 h 765"/>
                <a:gd name="T16" fmla="*/ 687 w 764"/>
                <a:gd name="T17" fmla="*/ 451 h 765"/>
                <a:gd name="T18" fmla="*/ 732 w 764"/>
                <a:gd name="T19" fmla="*/ 410 h 765"/>
                <a:gd name="T20" fmla="*/ 697 w 764"/>
                <a:gd name="T21" fmla="*/ 333 h 765"/>
                <a:gd name="T22" fmla="*/ 710 w 764"/>
                <a:gd name="T23" fmla="*/ 290 h 765"/>
                <a:gd name="T24" fmla="*/ 680 w 764"/>
                <a:gd name="T25" fmla="*/ 217 h 765"/>
                <a:gd name="T26" fmla="*/ 639 w 764"/>
                <a:gd name="T27" fmla="*/ 200 h 765"/>
                <a:gd name="T28" fmla="*/ 619 w 764"/>
                <a:gd name="T29" fmla="*/ 121 h 765"/>
                <a:gd name="T30" fmla="*/ 552 w 764"/>
                <a:gd name="T31" fmla="*/ 123 h 765"/>
                <a:gd name="T32" fmla="*/ 519 w 764"/>
                <a:gd name="T33" fmla="*/ 54 h 765"/>
                <a:gd name="T34" fmla="*/ 447 w 764"/>
                <a:gd name="T35" fmla="*/ 79 h 765"/>
                <a:gd name="T36" fmla="*/ 399 w 764"/>
                <a:gd name="T37" fmla="*/ 29 h 765"/>
                <a:gd name="T38" fmla="*/ 331 w 764"/>
                <a:gd name="T39" fmla="*/ 72 h 765"/>
                <a:gd name="T40" fmla="*/ 280 w 764"/>
                <a:gd name="T41" fmla="*/ 52 h 765"/>
                <a:gd name="T42" fmla="*/ 214 w 764"/>
                <a:gd name="T43" fmla="*/ 103 h 765"/>
                <a:gd name="T44" fmla="*/ 179 w 764"/>
                <a:gd name="T45" fmla="*/ 119 h 765"/>
                <a:gd name="T46" fmla="*/ 115 w 764"/>
                <a:gd name="T47" fmla="*/ 171 h 765"/>
                <a:gd name="T48" fmla="*/ 111 w 764"/>
                <a:gd name="T49" fmla="*/ 216 h 765"/>
                <a:gd name="T50" fmla="*/ 49 w 764"/>
                <a:gd name="T51" fmla="*/ 273 h 765"/>
                <a:gd name="T52" fmla="*/ 74 w 764"/>
                <a:gd name="T53" fmla="*/ 329 h 765"/>
                <a:gd name="T54" fmla="*/ 27 w 764"/>
                <a:gd name="T55" fmla="*/ 392 h 765"/>
                <a:gd name="T56" fmla="*/ 77 w 764"/>
                <a:gd name="T57" fmla="*/ 444 h 765"/>
                <a:gd name="T58" fmla="*/ 50 w 764"/>
                <a:gd name="T59" fmla="*/ 512 h 765"/>
                <a:gd name="T60" fmla="*/ 111 w 764"/>
                <a:gd name="T61" fmla="*/ 551 h 765"/>
                <a:gd name="T62" fmla="*/ 115 w 764"/>
                <a:gd name="T63" fmla="*/ 595 h 765"/>
                <a:gd name="T64" fmla="*/ 179 w 764"/>
                <a:gd name="T65" fmla="*/ 649 h 765"/>
                <a:gd name="T66" fmla="*/ 214 w 764"/>
                <a:gd name="T67" fmla="*/ 663 h 765"/>
                <a:gd name="T68" fmla="*/ 280 w 764"/>
                <a:gd name="T69" fmla="*/ 713 h 765"/>
                <a:gd name="T70" fmla="*/ 361 w 764"/>
                <a:gd name="T71" fmla="*/ 762 h 765"/>
                <a:gd name="T72" fmla="*/ 266 w 764"/>
                <a:gd name="T73" fmla="*/ 741 h 765"/>
                <a:gd name="T74" fmla="*/ 189 w 764"/>
                <a:gd name="T75" fmla="*/ 673 h 765"/>
                <a:gd name="T76" fmla="*/ 105 w 764"/>
                <a:gd name="T77" fmla="*/ 646 h 765"/>
                <a:gd name="T78" fmla="*/ 55 w 764"/>
                <a:gd name="T79" fmla="*/ 562 h 765"/>
                <a:gd name="T80" fmla="*/ 35 w 764"/>
                <a:gd name="T81" fmla="*/ 460 h 765"/>
                <a:gd name="T82" fmla="*/ 3 w 764"/>
                <a:gd name="T83" fmla="*/ 362 h 765"/>
                <a:gd name="T84" fmla="*/ 24 w 764"/>
                <a:gd name="T85" fmla="*/ 268 h 765"/>
                <a:gd name="T86" fmla="*/ 93 w 764"/>
                <a:gd name="T87" fmla="*/ 191 h 765"/>
                <a:gd name="T88" fmla="*/ 130 w 764"/>
                <a:gd name="T89" fmla="*/ 99 h 765"/>
                <a:gd name="T90" fmla="*/ 203 w 764"/>
                <a:gd name="T91" fmla="*/ 55 h 765"/>
                <a:gd name="T92" fmla="*/ 306 w 764"/>
                <a:gd name="T93" fmla="*/ 36 h 765"/>
                <a:gd name="T94" fmla="*/ 404 w 764"/>
                <a:gd name="T95" fmla="*/ 4 h 765"/>
                <a:gd name="T96" fmla="*/ 497 w 764"/>
                <a:gd name="T97" fmla="*/ 25 h 765"/>
                <a:gd name="T98" fmla="*/ 575 w 764"/>
                <a:gd name="T99" fmla="*/ 94 h 765"/>
                <a:gd name="T100" fmla="*/ 659 w 764"/>
                <a:gd name="T101" fmla="*/ 121 h 765"/>
                <a:gd name="T102" fmla="*/ 710 w 764"/>
                <a:gd name="T103" fmla="*/ 205 h 765"/>
                <a:gd name="T104" fmla="*/ 729 w 764"/>
                <a:gd name="T105" fmla="*/ 307 h 765"/>
                <a:gd name="T106" fmla="*/ 761 w 764"/>
                <a:gd name="T107" fmla="*/ 404 h 765"/>
                <a:gd name="T108" fmla="*/ 741 w 764"/>
                <a:gd name="T109" fmla="*/ 499 h 765"/>
                <a:gd name="T110" fmla="*/ 671 w 764"/>
                <a:gd name="T111" fmla="*/ 576 h 765"/>
                <a:gd name="T112" fmla="*/ 634 w 764"/>
                <a:gd name="T113" fmla="*/ 667 h 765"/>
                <a:gd name="T114" fmla="*/ 560 w 764"/>
                <a:gd name="T115" fmla="*/ 710 h 765"/>
                <a:gd name="T116" fmla="*/ 458 w 764"/>
                <a:gd name="T117" fmla="*/ 731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64" h="765">
                  <a:moveTo>
                    <a:pt x="319" y="687"/>
                  </a:moveTo>
                  <a:lnTo>
                    <a:pt x="320" y="687"/>
                  </a:lnTo>
                  <a:lnTo>
                    <a:pt x="322" y="687"/>
                  </a:lnTo>
                  <a:lnTo>
                    <a:pt x="325" y="689"/>
                  </a:lnTo>
                  <a:lnTo>
                    <a:pt x="328" y="691"/>
                  </a:lnTo>
                  <a:lnTo>
                    <a:pt x="331" y="694"/>
                  </a:lnTo>
                  <a:lnTo>
                    <a:pt x="332" y="697"/>
                  </a:lnTo>
                  <a:lnTo>
                    <a:pt x="334" y="706"/>
                  </a:lnTo>
                  <a:lnTo>
                    <a:pt x="338" y="715"/>
                  </a:lnTo>
                  <a:lnTo>
                    <a:pt x="344" y="722"/>
                  </a:lnTo>
                  <a:lnTo>
                    <a:pt x="349" y="727"/>
                  </a:lnTo>
                  <a:lnTo>
                    <a:pt x="356" y="733"/>
                  </a:lnTo>
                  <a:lnTo>
                    <a:pt x="365" y="736"/>
                  </a:lnTo>
                  <a:lnTo>
                    <a:pt x="374" y="738"/>
                  </a:lnTo>
                  <a:lnTo>
                    <a:pt x="382" y="739"/>
                  </a:lnTo>
                  <a:lnTo>
                    <a:pt x="391" y="738"/>
                  </a:lnTo>
                  <a:lnTo>
                    <a:pt x="399" y="736"/>
                  </a:lnTo>
                  <a:lnTo>
                    <a:pt x="408" y="733"/>
                  </a:lnTo>
                  <a:lnTo>
                    <a:pt x="415" y="727"/>
                  </a:lnTo>
                  <a:lnTo>
                    <a:pt x="421" y="722"/>
                  </a:lnTo>
                  <a:lnTo>
                    <a:pt x="426" y="715"/>
                  </a:lnTo>
                  <a:lnTo>
                    <a:pt x="430" y="706"/>
                  </a:lnTo>
                  <a:lnTo>
                    <a:pt x="433" y="697"/>
                  </a:lnTo>
                  <a:lnTo>
                    <a:pt x="434" y="694"/>
                  </a:lnTo>
                  <a:lnTo>
                    <a:pt x="436" y="691"/>
                  </a:lnTo>
                  <a:lnTo>
                    <a:pt x="439" y="689"/>
                  </a:lnTo>
                  <a:lnTo>
                    <a:pt x="442" y="687"/>
                  </a:lnTo>
                  <a:lnTo>
                    <a:pt x="447" y="688"/>
                  </a:lnTo>
                  <a:lnTo>
                    <a:pt x="450" y="689"/>
                  </a:lnTo>
                  <a:lnTo>
                    <a:pt x="453" y="690"/>
                  </a:lnTo>
                  <a:lnTo>
                    <a:pt x="456" y="693"/>
                  </a:lnTo>
                  <a:lnTo>
                    <a:pt x="462" y="701"/>
                  </a:lnTo>
                  <a:lnTo>
                    <a:pt x="468" y="706"/>
                  </a:lnTo>
                  <a:lnTo>
                    <a:pt x="476" y="711"/>
                  </a:lnTo>
                  <a:lnTo>
                    <a:pt x="483" y="713"/>
                  </a:lnTo>
                  <a:lnTo>
                    <a:pt x="493" y="716"/>
                  </a:lnTo>
                  <a:lnTo>
                    <a:pt x="501" y="717"/>
                  </a:lnTo>
                  <a:lnTo>
                    <a:pt x="510" y="716"/>
                  </a:lnTo>
                  <a:lnTo>
                    <a:pt x="519" y="712"/>
                  </a:lnTo>
                  <a:lnTo>
                    <a:pt x="527" y="708"/>
                  </a:lnTo>
                  <a:lnTo>
                    <a:pt x="534" y="703"/>
                  </a:lnTo>
                  <a:lnTo>
                    <a:pt x="540" y="696"/>
                  </a:lnTo>
                  <a:lnTo>
                    <a:pt x="544" y="689"/>
                  </a:lnTo>
                  <a:lnTo>
                    <a:pt x="548" y="681"/>
                  </a:lnTo>
                  <a:lnTo>
                    <a:pt x="550" y="672"/>
                  </a:lnTo>
                  <a:lnTo>
                    <a:pt x="551" y="663"/>
                  </a:lnTo>
                  <a:lnTo>
                    <a:pt x="550" y="654"/>
                  </a:lnTo>
                  <a:lnTo>
                    <a:pt x="549" y="650"/>
                  </a:lnTo>
                  <a:lnTo>
                    <a:pt x="550" y="647"/>
                  </a:lnTo>
                  <a:lnTo>
                    <a:pt x="552" y="644"/>
                  </a:lnTo>
                  <a:lnTo>
                    <a:pt x="555" y="642"/>
                  </a:lnTo>
                  <a:lnTo>
                    <a:pt x="558" y="639"/>
                  </a:lnTo>
                  <a:lnTo>
                    <a:pt x="561" y="639"/>
                  </a:lnTo>
                  <a:lnTo>
                    <a:pt x="566" y="639"/>
                  </a:lnTo>
                  <a:lnTo>
                    <a:pt x="569" y="642"/>
                  </a:lnTo>
                  <a:lnTo>
                    <a:pt x="576" y="646"/>
                  </a:lnTo>
                  <a:lnTo>
                    <a:pt x="585" y="649"/>
                  </a:lnTo>
                  <a:lnTo>
                    <a:pt x="594" y="650"/>
                  </a:lnTo>
                  <a:lnTo>
                    <a:pt x="602" y="650"/>
                  </a:lnTo>
                  <a:lnTo>
                    <a:pt x="611" y="648"/>
                  </a:lnTo>
                  <a:lnTo>
                    <a:pt x="619" y="646"/>
                  </a:lnTo>
                  <a:lnTo>
                    <a:pt x="627" y="640"/>
                  </a:lnTo>
                  <a:lnTo>
                    <a:pt x="634" y="635"/>
                  </a:lnTo>
                  <a:lnTo>
                    <a:pt x="640" y="629"/>
                  </a:lnTo>
                  <a:lnTo>
                    <a:pt x="644" y="621"/>
                  </a:lnTo>
                  <a:lnTo>
                    <a:pt x="647" y="613"/>
                  </a:lnTo>
                  <a:lnTo>
                    <a:pt x="650" y="604"/>
                  </a:lnTo>
                  <a:lnTo>
                    <a:pt x="650" y="595"/>
                  </a:lnTo>
                  <a:lnTo>
                    <a:pt x="647" y="587"/>
                  </a:lnTo>
                  <a:lnTo>
                    <a:pt x="645" y="578"/>
                  </a:lnTo>
                  <a:lnTo>
                    <a:pt x="640" y="570"/>
                  </a:lnTo>
                  <a:lnTo>
                    <a:pt x="639" y="566"/>
                  </a:lnTo>
                  <a:lnTo>
                    <a:pt x="638" y="563"/>
                  </a:lnTo>
                  <a:lnTo>
                    <a:pt x="639" y="559"/>
                  </a:lnTo>
                  <a:lnTo>
                    <a:pt x="640" y="556"/>
                  </a:lnTo>
                  <a:lnTo>
                    <a:pt x="643" y="552"/>
                  </a:lnTo>
                  <a:lnTo>
                    <a:pt x="646" y="551"/>
                  </a:lnTo>
                  <a:lnTo>
                    <a:pt x="650" y="550"/>
                  </a:lnTo>
                  <a:lnTo>
                    <a:pt x="654" y="551"/>
                  </a:lnTo>
                  <a:lnTo>
                    <a:pt x="659" y="551"/>
                  </a:lnTo>
                  <a:lnTo>
                    <a:pt x="665" y="551"/>
                  </a:lnTo>
                  <a:lnTo>
                    <a:pt x="672" y="550"/>
                  </a:lnTo>
                  <a:lnTo>
                    <a:pt x="680" y="549"/>
                  </a:lnTo>
                  <a:lnTo>
                    <a:pt x="686" y="546"/>
                  </a:lnTo>
                  <a:lnTo>
                    <a:pt x="692" y="543"/>
                  </a:lnTo>
                  <a:lnTo>
                    <a:pt x="699" y="538"/>
                  </a:lnTo>
                  <a:lnTo>
                    <a:pt x="703" y="533"/>
                  </a:lnTo>
                  <a:lnTo>
                    <a:pt x="709" y="527"/>
                  </a:lnTo>
                  <a:lnTo>
                    <a:pt x="712" y="520"/>
                  </a:lnTo>
                  <a:lnTo>
                    <a:pt x="714" y="512"/>
                  </a:lnTo>
                  <a:lnTo>
                    <a:pt x="715" y="503"/>
                  </a:lnTo>
                  <a:lnTo>
                    <a:pt x="715" y="493"/>
                  </a:lnTo>
                  <a:lnTo>
                    <a:pt x="713" y="485"/>
                  </a:lnTo>
                  <a:lnTo>
                    <a:pt x="710" y="477"/>
                  </a:lnTo>
                  <a:lnTo>
                    <a:pt x="705" y="470"/>
                  </a:lnTo>
                  <a:lnTo>
                    <a:pt x="699" y="462"/>
                  </a:lnTo>
                  <a:lnTo>
                    <a:pt x="692" y="457"/>
                  </a:lnTo>
                  <a:lnTo>
                    <a:pt x="689" y="455"/>
                  </a:lnTo>
                  <a:lnTo>
                    <a:pt x="687" y="451"/>
                  </a:lnTo>
                  <a:lnTo>
                    <a:pt x="686" y="447"/>
                  </a:lnTo>
                  <a:lnTo>
                    <a:pt x="686" y="444"/>
                  </a:lnTo>
                  <a:lnTo>
                    <a:pt x="688" y="441"/>
                  </a:lnTo>
                  <a:lnTo>
                    <a:pt x="690" y="438"/>
                  </a:lnTo>
                  <a:lnTo>
                    <a:pt x="694" y="435"/>
                  </a:lnTo>
                  <a:lnTo>
                    <a:pt x="697" y="433"/>
                  </a:lnTo>
                  <a:lnTo>
                    <a:pt x="705" y="431"/>
                  </a:lnTo>
                  <a:lnTo>
                    <a:pt x="714" y="428"/>
                  </a:lnTo>
                  <a:lnTo>
                    <a:pt x="720" y="422"/>
                  </a:lnTo>
                  <a:lnTo>
                    <a:pt x="727" y="416"/>
                  </a:lnTo>
                  <a:lnTo>
                    <a:pt x="732" y="410"/>
                  </a:lnTo>
                  <a:lnTo>
                    <a:pt x="735" y="401"/>
                  </a:lnTo>
                  <a:lnTo>
                    <a:pt x="738" y="392"/>
                  </a:lnTo>
                  <a:lnTo>
                    <a:pt x="739" y="383"/>
                  </a:lnTo>
                  <a:lnTo>
                    <a:pt x="738" y="374"/>
                  </a:lnTo>
                  <a:lnTo>
                    <a:pt x="735" y="366"/>
                  </a:lnTo>
                  <a:lnTo>
                    <a:pt x="732" y="357"/>
                  </a:lnTo>
                  <a:lnTo>
                    <a:pt x="727" y="351"/>
                  </a:lnTo>
                  <a:lnTo>
                    <a:pt x="720" y="344"/>
                  </a:lnTo>
                  <a:lnTo>
                    <a:pt x="714" y="339"/>
                  </a:lnTo>
                  <a:lnTo>
                    <a:pt x="705" y="336"/>
                  </a:lnTo>
                  <a:lnTo>
                    <a:pt x="697" y="333"/>
                  </a:lnTo>
                  <a:lnTo>
                    <a:pt x="694" y="331"/>
                  </a:lnTo>
                  <a:lnTo>
                    <a:pt x="690" y="329"/>
                  </a:lnTo>
                  <a:lnTo>
                    <a:pt x="688" y="327"/>
                  </a:lnTo>
                  <a:lnTo>
                    <a:pt x="686" y="323"/>
                  </a:lnTo>
                  <a:lnTo>
                    <a:pt x="686" y="319"/>
                  </a:lnTo>
                  <a:lnTo>
                    <a:pt x="687" y="315"/>
                  </a:lnTo>
                  <a:lnTo>
                    <a:pt x="689" y="313"/>
                  </a:lnTo>
                  <a:lnTo>
                    <a:pt x="692" y="310"/>
                  </a:lnTo>
                  <a:lnTo>
                    <a:pt x="699" y="304"/>
                  </a:lnTo>
                  <a:lnTo>
                    <a:pt x="705" y="298"/>
                  </a:lnTo>
                  <a:lnTo>
                    <a:pt x="710" y="290"/>
                  </a:lnTo>
                  <a:lnTo>
                    <a:pt x="713" y="282"/>
                  </a:lnTo>
                  <a:lnTo>
                    <a:pt x="715" y="273"/>
                  </a:lnTo>
                  <a:lnTo>
                    <a:pt x="715" y="265"/>
                  </a:lnTo>
                  <a:lnTo>
                    <a:pt x="714" y="255"/>
                  </a:lnTo>
                  <a:lnTo>
                    <a:pt x="712" y="246"/>
                  </a:lnTo>
                  <a:lnTo>
                    <a:pt x="709" y="240"/>
                  </a:lnTo>
                  <a:lnTo>
                    <a:pt x="703" y="233"/>
                  </a:lnTo>
                  <a:lnTo>
                    <a:pt x="699" y="228"/>
                  </a:lnTo>
                  <a:lnTo>
                    <a:pt x="692" y="224"/>
                  </a:lnTo>
                  <a:lnTo>
                    <a:pt x="686" y="220"/>
                  </a:lnTo>
                  <a:lnTo>
                    <a:pt x="680" y="217"/>
                  </a:lnTo>
                  <a:lnTo>
                    <a:pt x="672" y="215"/>
                  </a:lnTo>
                  <a:lnTo>
                    <a:pt x="665" y="214"/>
                  </a:lnTo>
                  <a:lnTo>
                    <a:pt x="659" y="215"/>
                  </a:lnTo>
                  <a:lnTo>
                    <a:pt x="654" y="216"/>
                  </a:lnTo>
                  <a:lnTo>
                    <a:pt x="650" y="216"/>
                  </a:lnTo>
                  <a:lnTo>
                    <a:pt x="646" y="215"/>
                  </a:lnTo>
                  <a:lnTo>
                    <a:pt x="643" y="213"/>
                  </a:lnTo>
                  <a:lnTo>
                    <a:pt x="640" y="211"/>
                  </a:lnTo>
                  <a:lnTo>
                    <a:pt x="639" y="208"/>
                  </a:lnTo>
                  <a:lnTo>
                    <a:pt x="638" y="203"/>
                  </a:lnTo>
                  <a:lnTo>
                    <a:pt x="639" y="200"/>
                  </a:lnTo>
                  <a:lnTo>
                    <a:pt x="640" y="197"/>
                  </a:lnTo>
                  <a:lnTo>
                    <a:pt x="645" y="188"/>
                  </a:lnTo>
                  <a:lnTo>
                    <a:pt x="647" y="181"/>
                  </a:lnTo>
                  <a:lnTo>
                    <a:pt x="650" y="171"/>
                  </a:lnTo>
                  <a:lnTo>
                    <a:pt x="650" y="163"/>
                  </a:lnTo>
                  <a:lnTo>
                    <a:pt x="647" y="154"/>
                  </a:lnTo>
                  <a:lnTo>
                    <a:pt x="644" y="145"/>
                  </a:lnTo>
                  <a:lnTo>
                    <a:pt x="640" y="138"/>
                  </a:lnTo>
                  <a:lnTo>
                    <a:pt x="634" y="130"/>
                  </a:lnTo>
                  <a:lnTo>
                    <a:pt x="627" y="125"/>
                  </a:lnTo>
                  <a:lnTo>
                    <a:pt x="619" y="121"/>
                  </a:lnTo>
                  <a:lnTo>
                    <a:pt x="611" y="118"/>
                  </a:lnTo>
                  <a:lnTo>
                    <a:pt x="602" y="116"/>
                  </a:lnTo>
                  <a:lnTo>
                    <a:pt x="594" y="116"/>
                  </a:lnTo>
                  <a:lnTo>
                    <a:pt x="585" y="119"/>
                  </a:lnTo>
                  <a:lnTo>
                    <a:pt x="576" y="121"/>
                  </a:lnTo>
                  <a:lnTo>
                    <a:pt x="569" y="125"/>
                  </a:lnTo>
                  <a:lnTo>
                    <a:pt x="566" y="127"/>
                  </a:lnTo>
                  <a:lnTo>
                    <a:pt x="561" y="127"/>
                  </a:lnTo>
                  <a:lnTo>
                    <a:pt x="558" y="127"/>
                  </a:lnTo>
                  <a:lnTo>
                    <a:pt x="555" y="125"/>
                  </a:lnTo>
                  <a:lnTo>
                    <a:pt x="552" y="123"/>
                  </a:lnTo>
                  <a:lnTo>
                    <a:pt x="550" y="119"/>
                  </a:lnTo>
                  <a:lnTo>
                    <a:pt x="549" y="115"/>
                  </a:lnTo>
                  <a:lnTo>
                    <a:pt x="550" y="111"/>
                  </a:lnTo>
                  <a:lnTo>
                    <a:pt x="551" y="103"/>
                  </a:lnTo>
                  <a:lnTo>
                    <a:pt x="550" y="94"/>
                  </a:lnTo>
                  <a:lnTo>
                    <a:pt x="548" y="85"/>
                  </a:lnTo>
                  <a:lnTo>
                    <a:pt x="544" y="77"/>
                  </a:lnTo>
                  <a:lnTo>
                    <a:pt x="540" y="70"/>
                  </a:lnTo>
                  <a:lnTo>
                    <a:pt x="534" y="64"/>
                  </a:lnTo>
                  <a:lnTo>
                    <a:pt x="527" y="58"/>
                  </a:lnTo>
                  <a:lnTo>
                    <a:pt x="519" y="54"/>
                  </a:lnTo>
                  <a:lnTo>
                    <a:pt x="510" y="51"/>
                  </a:lnTo>
                  <a:lnTo>
                    <a:pt x="501" y="50"/>
                  </a:lnTo>
                  <a:lnTo>
                    <a:pt x="493" y="51"/>
                  </a:lnTo>
                  <a:lnTo>
                    <a:pt x="484" y="52"/>
                  </a:lnTo>
                  <a:lnTo>
                    <a:pt x="476" y="55"/>
                  </a:lnTo>
                  <a:lnTo>
                    <a:pt x="468" y="61"/>
                  </a:lnTo>
                  <a:lnTo>
                    <a:pt x="462" y="66"/>
                  </a:lnTo>
                  <a:lnTo>
                    <a:pt x="456" y="74"/>
                  </a:lnTo>
                  <a:lnTo>
                    <a:pt x="453" y="76"/>
                  </a:lnTo>
                  <a:lnTo>
                    <a:pt x="450" y="78"/>
                  </a:lnTo>
                  <a:lnTo>
                    <a:pt x="447" y="79"/>
                  </a:lnTo>
                  <a:lnTo>
                    <a:pt x="442" y="79"/>
                  </a:lnTo>
                  <a:lnTo>
                    <a:pt x="439" y="78"/>
                  </a:lnTo>
                  <a:lnTo>
                    <a:pt x="436" y="76"/>
                  </a:lnTo>
                  <a:lnTo>
                    <a:pt x="434" y="72"/>
                  </a:lnTo>
                  <a:lnTo>
                    <a:pt x="433" y="68"/>
                  </a:lnTo>
                  <a:lnTo>
                    <a:pt x="430" y="60"/>
                  </a:lnTo>
                  <a:lnTo>
                    <a:pt x="426" y="51"/>
                  </a:lnTo>
                  <a:lnTo>
                    <a:pt x="421" y="45"/>
                  </a:lnTo>
                  <a:lnTo>
                    <a:pt x="415" y="38"/>
                  </a:lnTo>
                  <a:lnTo>
                    <a:pt x="408" y="33"/>
                  </a:lnTo>
                  <a:lnTo>
                    <a:pt x="399" y="29"/>
                  </a:lnTo>
                  <a:lnTo>
                    <a:pt x="391" y="27"/>
                  </a:lnTo>
                  <a:lnTo>
                    <a:pt x="382" y="26"/>
                  </a:lnTo>
                  <a:lnTo>
                    <a:pt x="374" y="27"/>
                  </a:lnTo>
                  <a:lnTo>
                    <a:pt x="365" y="29"/>
                  </a:lnTo>
                  <a:lnTo>
                    <a:pt x="356" y="33"/>
                  </a:lnTo>
                  <a:lnTo>
                    <a:pt x="349" y="38"/>
                  </a:lnTo>
                  <a:lnTo>
                    <a:pt x="344" y="45"/>
                  </a:lnTo>
                  <a:lnTo>
                    <a:pt x="338" y="51"/>
                  </a:lnTo>
                  <a:lnTo>
                    <a:pt x="334" y="60"/>
                  </a:lnTo>
                  <a:lnTo>
                    <a:pt x="332" y="68"/>
                  </a:lnTo>
                  <a:lnTo>
                    <a:pt x="331" y="72"/>
                  </a:lnTo>
                  <a:lnTo>
                    <a:pt x="328" y="76"/>
                  </a:lnTo>
                  <a:lnTo>
                    <a:pt x="325" y="78"/>
                  </a:lnTo>
                  <a:lnTo>
                    <a:pt x="322" y="79"/>
                  </a:lnTo>
                  <a:lnTo>
                    <a:pt x="318" y="79"/>
                  </a:lnTo>
                  <a:lnTo>
                    <a:pt x="315" y="78"/>
                  </a:lnTo>
                  <a:lnTo>
                    <a:pt x="311" y="76"/>
                  </a:lnTo>
                  <a:lnTo>
                    <a:pt x="308" y="74"/>
                  </a:lnTo>
                  <a:lnTo>
                    <a:pt x="303" y="66"/>
                  </a:lnTo>
                  <a:lnTo>
                    <a:pt x="296" y="61"/>
                  </a:lnTo>
                  <a:lnTo>
                    <a:pt x="289" y="55"/>
                  </a:lnTo>
                  <a:lnTo>
                    <a:pt x="280" y="52"/>
                  </a:lnTo>
                  <a:lnTo>
                    <a:pt x="272" y="51"/>
                  </a:lnTo>
                  <a:lnTo>
                    <a:pt x="263" y="50"/>
                  </a:lnTo>
                  <a:lnTo>
                    <a:pt x="254" y="51"/>
                  </a:lnTo>
                  <a:lnTo>
                    <a:pt x="246" y="54"/>
                  </a:lnTo>
                  <a:lnTo>
                    <a:pt x="237" y="58"/>
                  </a:lnTo>
                  <a:lnTo>
                    <a:pt x="231" y="64"/>
                  </a:lnTo>
                  <a:lnTo>
                    <a:pt x="224" y="70"/>
                  </a:lnTo>
                  <a:lnTo>
                    <a:pt x="220" y="77"/>
                  </a:lnTo>
                  <a:lnTo>
                    <a:pt x="217" y="85"/>
                  </a:lnTo>
                  <a:lnTo>
                    <a:pt x="215" y="94"/>
                  </a:lnTo>
                  <a:lnTo>
                    <a:pt x="214" y="103"/>
                  </a:lnTo>
                  <a:lnTo>
                    <a:pt x="215" y="111"/>
                  </a:lnTo>
                  <a:lnTo>
                    <a:pt x="216" y="115"/>
                  </a:lnTo>
                  <a:lnTo>
                    <a:pt x="215" y="119"/>
                  </a:lnTo>
                  <a:lnTo>
                    <a:pt x="213" y="123"/>
                  </a:lnTo>
                  <a:lnTo>
                    <a:pt x="209" y="125"/>
                  </a:lnTo>
                  <a:lnTo>
                    <a:pt x="206" y="127"/>
                  </a:lnTo>
                  <a:lnTo>
                    <a:pt x="203" y="127"/>
                  </a:lnTo>
                  <a:lnTo>
                    <a:pt x="199" y="127"/>
                  </a:lnTo>
                  <a:lnTo>
                    <a:pt x="195" y="125"/>
                  </a:lnTo>
                  <a:lnTo>
                    <a:pt x="188" y="121"/>
                  </a:lnTo>
                  <a:lnTo>
                    <a:pt x="179" y="119"/>
                  </a:lnTo>
                  <a:lnTo>
                    <a:pt x="171" y="116"/>
                  </a:lnTo>
                  <a:lnTo>
                    <a:pt x="162" y="116"/>
                  </a:lnTo>
                  <a:lnTo>
                    <a:pt x="153" y="118"/>
                  </a:lnTo>
                  <a:lnTo>
                    <a:pt x="145" y="121"/>
                  </a:lnTo>
                  <a:lnTo>
                    <a:pt x="137" y="125"/>
                  </a:lnTo>
                  <a:lnTo>
                    <a:pt x="130" y="130"/>
                  </a:lnTo>
                  <a:lnTo>
                    <a:pt x="124" y="138"/>
                  </a:lnTo>
                  <a:lnTo>
                    <a:pt x="120" y="145"/>
                  </a:lnTo>
                  <a:lnTo>
                    <a:pt x="117" y="154"/>
                  </a:lnTo>
                  <a:lnTo>
                    <a:pt x="115" y="163"/>
                  </a:lnTo>
                  <a:lnTo>
                    <a:pt x="115" y="171"/>
                  </a:lnTo>
                  <a:lnTo>
                    <a:pt x="117" y="181"/>
                  </a:lnTo>
                  <a:lnTo>
                    <a:pt x="119" y="188"/>
                  </a:lnTo>
                  <a:lnTo>
                    <a:pt x="124" y="197"/>
                  </a:lnTo>
                  <a:lnTo>
                    <a:pt x="126" y="200"/>
                  </a:lnTo>
                  <a:lnTo>
                    <a:pt x="127" y="203"/>
                  </a:lnTo>
                  <a:lnTo>
                    <a:pt x="126" y="208"/>
                  </a:lnTo>
                  <a:lnTo>
                    <a:pt x="124" y="211"/>
                  </a:lnTo>
                  <a:lnTo>
                    <a:pt x="121" y="213"/>
                  </a:lnTo>
                  <a:lnTo>
                    <a:pt x="118" y="215"/>
                  </a:lnTo>
                  <a:lnTo>
                    <a:pt x="115" y="216"/>
                  </a:lnTo>
                  <a:lnTo>
                    <a:pt x="111" y="216"/>
                  </a:lnTo>
                  <a:lnTo>
                    <a:pt x="102" y="215"/>
                  </a:lnTo>
                  <a:lnTo>
                    <a:pt x="93" y="215"/>
                  </a:lnTo>
                  <a:lnTo>
                    <a:pt x="85" y="217"/>
                  </a:lnTo>
                  <a:lnTo>
                    <a:pt x="76" y="222"/>
                  </a:lnTo>
                  <a:lnTo>
                    <a:pt x="69" y="226"/>
                  </a:lnTo>
                  <a:lnTo>
                    <a:pt x="62" y="232"/>
                  </a:lnTo>
                  <a:lnTo>
                    <a:pt x="57" y="239"/>
                  </a:lnTo>
                  <a:lnTo>
                    <a:pt x="53" y="246"/>
                  </a:lnTo>
                  <a:lnTo>
                    <a:pt x="50" y="255"/>
                  </a:lnTo>
                  <a:lnTo>
                    <a:pt x="49" y="265"/>
                  </a:lnTo>
                  <a:lnTo>
                    <a:pt x="49" y="273"/>
                  </a:lnTo>
                  <a:lnTo>
                    <a:pt x="51" y="282"/>
                  </a:lnTo>
                  <a:lnTo>
                    <a:pt x="55" y="290"/>
                  </a:lnTo>
                  <a:lnTo>
                    <a:pt x="59" y="298"/>
                  </a:lnTo>
                  <a:lnTo>
                    <a:pt x="65" y="304"/>
                  </a:lnTo>
                  <a:lnTo>
                    <a:pt x="72" y="310"/>
                  </a:lnTo>
                  <a:lnTo>
                    <a:pt x="75" y="313"/>
                  </a:lnTo>
                  <a:lnTo>
                    <a:pt x="77" y="315"/>
                  </a:lnTo>
                  <a:lnTo>
                    <a:pt x="78" y="319"/>
                  </a:lnTo>
                  <a:lnTo>
                    <a:pt x="77" y="323"/>
                  </a:lnTo>
                  <a:lnTo>
                    <a:pt x="76" y="327"/>
                  </a:lnTo>
                  <a:lnTo>
                    <a:pt x="74" y="329"/>
                  </a:lnTo>
                  <a:lnTo>
                    <a:pt x="71" y="331"/>
                  </a:lnTo>
                  <a:lnTo>
                    <a:pt x="68" y="333"/>
                  </a:lnTo>
                  <a:lnTo>
                    <a:pt x="59" y="336"/>
                  </a:lnTo>
                  <a:lnTo>
                    <a:pt x="50" y="339"/>
                  </a:lnTo>
                  <a:lnTo>
                    <a:pt x="44" y="344"/>
                  </a:lnTo>
                  <a:lnTo>
                    <a:pt x="38" y="351"/>
                  </a:lnTo>
                  <a:lnTo>
                    <a:pt x="32" y="357"/>
                  </a:lnTo>
                  <a:lnTo>
                    <a:pt x="29" y="366"/>
                  </a:lnTo>
                  <a:lnTo>
                    <a:pt x="27" y="374"/>
                  </a:lnTo>
                  <a:lnTo>
                    <a:pt x="26" y="383"/>
                  </a:lnTo>
                  <a:lnTo>
                    <a:pt x="27" y="392"/>
                  </a:lnTo>
                  <a:lnTo>
                    <a:pt x="29" y="401"/>
                  </a:lnTo>
                  <a:lnTo>
                    <a:pt x="32" y="409"/>
                  </a:lnTo>
                  <a:lnTo>
                    <a:pt x="38" y="416"/>
                  </a:lnTo>
                  <a:lnTo>
                    <a:pt x="44" y="422"/>
                  </a:lnTo>
                  <a:lnTo>
                    <a:pt x="50" y="427"/>
                  </a:lnTo>
                  <a:lnTo>
                    <a:pt x="59" y="431"/>
                  </a:lnTo>
                  <a:lnTo>
                    <a:pt x="68" y="433"/>
                  </a:lnTo>
                  <a:lnTo>
                    <a:pt x="71" y="435"/>
                  </a:lnTo>
                  <a:lnTo>
                    <a:pt x="74" y="438"/>
                  </a:lnTo>
                  <a:lnTo>
                    <a:pt x="76" y="441"/>
                  </a:lnTo>
                  <a:lnTo>
                    <a:pt x="77" y="444"/>
                  </a:lnTo>
                  <a:lnTo>
                    <a:pt x="78" y="447"/>
                  </a:lnTo>
                  <a:lnTo>
                    <a:pt x="77" y="451"/>
                  </a:lnTo>
                  <a:lnTo>
                    <a:pt x="75" y="455"/>
                  </a:lnTo>
                  <a:lnTo>
                    <a:pt x="72" y="457"/>
                  </a:lnTo>
                  <a:lnTo>
                    <a:pt x="65" y="462"/>
                  </a:lnTo>
                  <a:lnTo>
                    <a:pt x="59" y="470"/>
                  </a:lnTo>
                  <a:lnTo>
                    <a:pt x="55" y="477"/>
                  </a:lnTo>
                  <a:lnTo>
                    <a:pt x="51" y="485"/>
                  </a:lnTo>
                  <a:lnTo>
                    <a:pt x="49" y="493"/>
                  </a:lnTo>
                  <a:lnTo>
                    <a:pt x="49" y="503"/>
                  </a:lnTo>
                  <a:lnTo>
                    <a:pt x="50" y="512"/>
                  </a:lnTo>
                  <a:lnTo>
                    <a:pt x="53" y="520"/>
                  </a:lnTo>
                  <a:lnTo>
                    <a:pt x="56" y="527"/>
                  </a:lnTo>
                  <a:lnTo>
                    <a:pt x="61" y="533"/>
                  </a:lnTo>
                  <a:lnTo>
                    <a:pt x="65" y="538"/>
                  </a:lnTo>
                  <a:lnTo>
                    <a:pt x="72" y="543"/>
                  </a:lnTo>
                  <a:lnTo>
                    <a:pt x="78" y="546"/>
                  </a:lnTo>
                  <a:lnTo>
                    <a:pt x="85" y="549"/>
                  </a:lnTo>
                  <a:lnTo>
                    <a:pt x="92" y="550"/>
                  </a:lnTo>
                  <a:lnTo>
                    <a:pt x="100" y="551"/>
                  </a:lnTo>
                  <a:lnTo>
                    <a:pt x="105" y="551"/>
                  </a:lnTo>
                  <a:lnTo>
                    <a:pt x="111" y="551"/>
                  </a:lnTo>
                  <a:lnTo>
                    <a:pt x="115" y="550"/>
                  </a:lnTo>
                  <a:lnTo>
                    <a:pt x="118" y="551"/>
                  </a:lnTo>
                  <a:lnTo>
                    <a:pt x="121" y="552"/>
                  </a:lnTo>
                  <a:lnTo>
                    <a:pt x="124" y="556"/>
                  </a:lnTo>
                  <a:lnTo>
                    <a:pt x="126" y="559"/>
                  </a:lnTo>
                  <a:lnTo>
                    <a:pt x="127" y="563"/>
                  </a:lnTo>
                  <a:lnTo>
                    <a:pt x="126" y="566"/>
                  </a:lnTo>
                  <a:lnTo>
                    <a:pt x="124" y="570"/>
                  </a:lnTo>
                  <a:lnTo>
                    <a:pt x="119" y="578"/>
                  </a:lnTo>
                  <a:lnTo>
                    <a:pt x="117" y="587"/>
                  </a:lnTo>
                  <a:lnTo>
                    <a:pt x="115" y="595"/>
                  </a:lnTo>
                  <a:lnTo>
                    <a:pt x="115" y="604"/>
                  </a:lnTo>
                  <a:lnTo>
                    <a:pt x="117" y="613"/>
                  </a:lnTo>
                  <a:lnTo>
                    <a:pt x="120" y="621"/>
                  </a:lnTo>
                  <a:lnTo>
                    <a:pt x="124" y="629"/>
                  </a:lnTo>
                  <a:lnTo>
                    <a:pt x="130" y="635"/>
                  </a:lnTo>
                  <a:lnTo>
                    <a:pt x="137" y="640"/>
                  </a:lnTo>
                  <a:lnTo>
                    <a:pt x="145" y="646"/>
                  </a:lnTo>
                  <a:lnTo>
                    <a:pt x="153" y="648"/>
                  </a:lnTo>
                  <a:lnTo>
                    <a:pt x="162" y="650"/>
                  </a:lnTo>
                  <a:lnTo>
                    <a:pt x="171" y="650"/>
                  </a:lnTo>
                  <a:lnTo>
                    <a:pt x="179" y="649"/>
                  </a:lnTo>
                  <a:lnTo>
                    <a:pt x="188" y="646"/>
                  </a:lnTo>
                  <a:lnTo>
                    <a:pt x="195" y="642"/>
                  </a:lnTo>
                  <a:lnTo>
                    <a:pt x="199" y="639"/>
                  </a:lnTo>
                  <a:lnTo>
                    <a:pt x="203" y="639"/>
                  </a:lnTo>
                  <a:lnTo>
                    <a:pt x="206" y="639"/>
                  </a:lnTo>
                  <a:lnTo>
                    <a:pt x="209" y="642"/>
                  </a:lnTo>
                  <a:lnTo>
                    <a:pt x="213" y="644"/>
                  </a:lnTo>
                  <a:lnTo>
                    <a:pt x="215" y="647"/>
                  </a:lnTo>
                  <a:lnTo>
                    <a:pt x="216" y="650"/>
                  </a:lnTo>
                  <a:lnTo>
                    <a:pt x="215" y="654"/>
                  </a:lnTo>
                  <a:lnTo>
                    <a:pt x="214" y="663"/>
                  </a:lnTo>
                  <a:lnTo>
                    <a:pt x="215" y="672"/>
                  </a:lnTo>
                  <a:lnTo>
                    <a:pt x="217" y="681"/>
                  </a:lnTo>
                  <a:lnTo>
                    <a:pt x="220" y="689"/>
                  </a:lnTo>
                  <a:lnTo>
                    <a:pt x="224" y="696"/>
                  </a:lnTo>
                  <a:lnTo>
                    <a:pt x="231" y="703"/>
                  </a:lnTo>
                  <a:lnTo>
                    <a:pt x="237" y="708"/>
                  </a:lnTo>
                  <a:lnTo>
                    <a:pt x="246" y="712"/>
                  </a:lnTo>
                  <a:lnTo>
                    <a:pt x="254" y="716"/>
                  </a:lnTo>
                  <a:lnTo>
                    <a:pt x="263" y="717"/>
                  </a:lnTo>
                  <a:lnTo>
                    <a:pt x="272" y="716"/>
                  </a:lnTo>
                  <a:lnTo>
                    <a:pt x="280" y="713"/>
                  </a:lnTo>
                  <a:lnTo>
                    <a:pt x="289" y="711"/>
                  </a:lnTo>
                  <a:lnTo>
                    <a:pt x="296" y="706"/>
                  </a:lnTo>
                  <a:lnTo>
                    <a:pt x="303" y="701"/>
                  </a:lnTo>
                  <a:lnTo>
                    <a:pt x="308" y="693"/>
                  </a:lnTo>
                  <a:lnTo>
                    <a:pt x="310" y="691"/>
                  </a:lnTo>
                  <a:lnTo>
                    <a:pt x="313" y="689"/>
                  </a:lnTo>
                  <a:lnTo>
                    <a:pt x="316" y="688"/>
                  </a:lnTo>
                  <a:lnTo>
                    <a:pt x="319" y="687"/>
                  </a:lnTo>
                  <a:close/>
                  <a:moveTo>
                    <a:pt x="382" y="765"/>
                  </a:moveTo>
                  <a:lnTo>
                    <a:pt x="371" y="764"/>
                  </a:lnTo>
                  <a:lnTo>
                    <a:pt x="361" y="762"/>
                  </a:lnTo>
                  <a:lnTo>
                    <a:pt x="351" y="759"/>
                  </a:lnTo>
                  <a:lnTo>
                    <a:pt x="342" y="754"/>
                  </a:lnTo>
                  <a:lnTo>
                    <a:pt x="334" y="748"/>
                  </a:lnTo>
                  <a:lnTo>
                    <a:pt x="326" y="741"/>
                  </a:lnTo>
                  <a:lnTo>
                    <a:pt x="320" y="733"/>
                  </a:lnTo>
                  <a:lnTo>
                    <a:pt x="315" y="724"/>
                  </a:lnTo>
                  <a:lnTo>
                    <a:pt x="306" y="730"/>
                  </a:lnTo>
                  <a:lnTo>
                    <a:pt x="297" y="735"/>
                  </a:lnTo>
                  <a:lnTo>
                    <a:pt x="288" y="738"/>
                  </a:lnTo>
                  <a:lnTo>
                    <a:pt x="277" y="741"/>
                  </a:lnTo>
                  <a:lnTo>
                    <a:pt x="266" y="741"/>
                  </a:lnTo>
                  <a:lnTo>
                    <a:pt x="257" y="741"/>
                  </a:lnTo>
                  <a:lnTo>
                    <a:pt x="246" y="740"/>
                  </a:lnTo>
                  <a:lnTo>
                    <a:pt x="236" y="737"/>
                  </a:lnTo>
                  <a:lnTo>
                    <a:pt x="226" y="732"/>
                  </a:lnTo>
                  <a:lnTo>
                    <a:pt x="218" y="725"/>
                  </a:lnTo>
                  <a:lnTo>
                    <a:pt x="210" y="719"/>
                  </a:lnTo>
                  <a:lnTo>
                    <a:pt x="203" y="710"/>
                  </a:lnTo>
                  <a:lnTo>
                    <a:pt x="197" y="702"/>
                  </a:lnTo>
                  <a:lnTo>
                    <a:pt x="193" y="693"/>
                  </a:lnTo>
                  <a:lnTo>
                    <a:pt x="191" y="683"/>
                  </a:lnTo>
                  <a:lnTo>
                    <a:pt x="189" y="673"/>
                  </a:lnTo>
                  <a:lnTo>
                    <a:pt x="178" y="675"/>
                  </a:lnTo>
                  <a:lnTo>
                    <a:pt x="166" y="676"/>
                  </a:lnTo>
                  <a:lnTo>
                    <a:pt x="159" y="675"/>
                  </a:lnTo>
                  <a:lnTo>
                    <a:pt x="151" y="674"/>
                  </a:lnTo>
                  <a:lnTo>
                    <a:pt x="144" y="673"/>
                  </a:lnTo>
                  <a:lnTo>
                    <a:pt x="137" y="671"/>
                  </a:lnTo>
                  <a:lnTo>
                    <a:pt x="130" y="667"/>
                  </a:lnTo>
                  <a:lnTo>
                    <a:pt x="123" y="663"/>
                  </a:lnTo>
                  <a:lnTo>
                    <a:pt x="118" y="659"/>
                  </a:lnTo>
                  <a:lnTo>
                    <a:pt x="112" y="654"/>
                  </a:lnTo>
                  <a:lnTo>
                    <a:pt x="105" y="646"/>
                  </a:lnTo>
                  <a:lnTo>
                    <a:pt x="99" y="636"/>
                  </a:lnTo>
                  <a:lnTo>
                    <a:pt x="94" y="626"/>
                  </a:lnTo>
                  <a:lnTo>
                    <a:pt x="91" y="617"/>
                  </a:lnTo>
                  <a:lnTo>
                    <a:pt x="90" y="607"/>
                  </a:lnTo>
                  <a:lnTo>
                    <a:pt x="89" y="596"/>
                  </a:lnTo>
                  <a:lnTo>
                    <a:pt x="90" y="587"/>
                  </a:lnTo>
                  <a:lnTo>
                    <a:pt x="93" y="576"/>
                  </a:lnTo>
                  <a:lnTo>
                    <a:pt x="83" y="575"/>
                  </a:lnTo>
                  <a:lnTo>
                    <a:pt x="73" y="572"/>
                  </a:lnTo>
                  <a:lnTo>
                    <a:pt x="63" y="567"/>
                  </a:lnTo>
                  <a:lnTo>
                    <a:pt x="55" y="562"/>
                  </a:lnTo>
                  <a:lnTo>
                    <a:pt x="47" y="556"/>
                  </a:lnTo>
                  <a:lnTo>
                    <a:pt x="40" y="547"/>
                  </a:lnTo>
                  <a:lnTo>
                    <a:pt x="34" y="538"/>
                  </a:lnTo>
                  <a:lnTo>
                    <a:pt x="29" y="529"/>
                  </a:lnTo>
                  <a:lnTo>
                    <a:pt x="26" y="519"/>
                  </a:lnTo>
                  <a:lnTo>
                    <a:pt x="24" y="508"/>
                  </a:lnTo>
                  <a:lnTo>
                    <a:pt x="24" y="499"/>
                  </a:lnTo>
                  <a:lnTo>
                    <a:pt x="25" y="488"/>
                  </a:lnTo>
                  <a:lnTo>
                    <a:pt x="27" y="478"/>
                  </a:lnTo>
                  <a:lnTo>
                    <a:pt x="30" y="469"/>
                  </a:lnTo>
                  <a:lnTo>
                    <a:pt x="35" y="460"/>
                  </a:lnTo>
                  <a:lnTo>
                    <a:pt x="41" y="451"/>
                  </a:lnTo>
                  <a:lnTo>
                    <a:pt x="32" y="446"/>
                  </a:lnTo>
                  <a:lnTo>
                    <a:pt x="25" y="439"/>
                  </a:lnTo>
                  <a:lnTo>
                    <a:pt x="17" y="431"/>
                  </a:lnTo>
                  <a:lnTo>
                    <a:pt x="12" y="422"/>
                  </a:lnTo>
                  <a:lnTo>
                    <a:pt x="6" y="414"/>
                  </a:lnTo>
                  <a:lnTo>
                    <a:pt x="3" y="404"/>
                  </a:lnTo>
                  <a:lnTo>
                    <a:pt x="1" y="393"/>
                  </a:lnTo>
                  <a:lnTo>
                    <a:pt x="0" y="383"/>
                  </a:lnTo>
                  <a:lnTo>
                    <a:pt x="1" y="372"/>
                  </a:lnTo>
                  <a:lnTo>
                    <a:pt x="3" y="362"/>
                  </a:lnTo>
                  <a:lnTo>
                    <a:pt x="6" y="353"/>
                  </a:lnTo>
                  <a:lnTo>
                    <a:pt x="12" y="343"/>
                  </a:lnTo>
                  <a:lnTo>
                    <a:pt x="17" y="334"/>
                  </a:lnTo>
                  <a:lnTo>
                    <a:pt x="25" y="327"/>
                  </a:lnTo>
                  <a:lnTo>
                    <a:pt x="32" y="320"/>
                  </a:lnTo>
                  <a:lnTo>
                    <a:pt x="41" y="315"/>
                  </a:lnTo>
                  <a:lnTo>
                    <a:pt x="35" y="307"/>
                  </a:lnTo>
                  <a:lnTo>
                    <a:pt x="30" y="298"/>
                  </a:lnTo>
                  <a:lnTo>
                    <a:pt x="27" y="288"/>
                  </a:lnTo>
                  <a:lnTo>
                    <a:pt x="25" y="279"/>
                  </a:lnTo>
                  <a:lnTo>
                    <a:pt x="24" y="268"/>
                  </a:lnTo>
                  <a:lnTo>
                    <a:pt x="24" y="258"/>
                  </a:lnTo>
                  <a:lnTo>
                    <a:pt x="26" y="247"/>
                  </a:lnTo>
                  <a:lnTo>
                    <a:pt x="29" y="238"/>
                  </a:lnTo>
                  <a:lnTo>
                    <a:pt x="34" y="228"/>
                  </a:lnTo>
                  <a:lnTo>
                    <a:pt x="40" y="220"/>
                  </a:lnTo>
                  <a:lnTo>
                    <a:pt x="47" y="212"/>
                  </a:lnTo>
                  <a:lnTo>
                    <a:pt x="55" y="205"/>
                  </a:lnTo>
                  <a:lnTo>
                    <a:pt x="63" y="199"/>
                  </a:lnTo>
                  <a:lnTo>
                    <a:pt x="73" y="195"/>
                  </a:lnTo>
                  <a:lnTo>
                    <a:pt x="83" y="192"/>
                  </a:lnTo>
                  <a:lnTo>
                    <a:pt x="93" y="191"/>
                  </a:lnTo>
                  <a:lnTo>
                    <a:pt x="90" y="180"/>
                  </a:lnTo>
                  <a:lnTo>
                    <a:pt x="89" y="170"/>
                  </a:lnTo>
                  <a:lnTo>
                    <a:pt x="90" y="159"/>
                  </a:lnTo>
                  <a:lnTo>
                    <a:pt x="91" y="150"/>
                  </a:lnTo>
                  <a:lnTo>
                    <a:pt x="94" y="139"/>
                  </a:lnTo>
                  <a:lnTo>
                    <a:pt x="99" y="129"/>
                  </a:lnTo>
                  <a:lnTo>
                    <a:pt x="105" y="121"/>
                  </a:lnTo>
                  <a:lnTo>
                    <a:pt x="112" y="113"/>
                  </a:lnTo>
                  <a:lnTo>
                    <a:pt x="118" y="108"/>
                  </a:lnTo>
                  <a:lnTo>
                    <a:pt x="123" y="104"/>
                  </a:lnTo>
                  <a:lnTo>
                    <a:pt x="130" y="99"/>
                  </a:lnTo>
                  <a:lnTo>
                    <a:pt x="137" y="97"/>
                  </a:lnTo>
                  <a:lnTo>
                    <a:pt x="144" y="94"/>
                  </a:lnTo>
                  <a:lnTo>
                    <a:pt x="151" y="93"/>
                  </a:lnTo>
                  <a:lnTo>
                    <a:pt x="159" y="92"/>
                  </a:lnTo>
                  <a:lnTo>
                    <a:pt x="166" y="91"/>
                  </a:lnTo>
                  <a:lnTo>
                    <a:pt x="178" y="92"/>
                  </a:lnTo>
                  <a:lnTo>
                    <a:pt x="189" y="94"/>
                  </a:lnTo>
                  <a:lnTo>
                    <a:pt x="191" y="83"/>
                  </a:lnTo>
                  <a:lnTo>
                    <a:pt x="193" y="74"/>
                  </a:lnTo>
                  <a:lnTo>
                    <a:pt x="197" y="64"/>
                  </a:lnTo>
                  <a:lnTo>
                    <a:pt x="203" y="55"/>
                  </a:lnTo>
                  <a:lnTo>
                    <a:pt x="210" y="48"/>
                  </a:lnTo>
                  <a:lnTo>
                    <a:pt x="218" y="41"/>
                  </a:lnTo>
                  <a:lnTo>
                    <a:pt x="226" y="35"/>
                  </a:lnTo>
                  <a:lnTo>
                    <a:pt x="236" y="31"/>
                  </a:lnTo>
                  <a:lnTo>
                    <a:pt x="246" y="27"/>
                  </a:lnTo>
                  <a:lnTo>
                    <a:pt x="257" y="25"/>
                  </a:lnTo>
                  <a:lnTo>
                    <a:pt x="266" y="25"/>
                  </a:lnTo>
                  <a:lnTo>
                    <a:pt x="277" y="26"/>
                  </a:lnTo>
                  <a:lnTo>
                    <a:pt x="288" y="28"/>
                  </a:lnTo>
                  <a:lnTo>
                    <a:pt x="297" y="32"/>
                  </a:lnTo>
                  <a:lnTo>
                    <a:pt x="306" y="36"/>
                  </a:lnTo>
                  <a:lnTo>
                    <a:pt x="315" y="41"/>
                  </a:lnTo>
                  <a:lnTo>
                    <a:pt x="320" y="33"/>
                  </a:lnTo>
                  <a:lnTo>
                    <a:pt x="326" y="25"/>
                  </a:lnTo>
                  <a:lnTo>
                    <a:pt x="334" y="18"/>
                  </a:lnTo>
                  <a:lnTo>
                    <a:pt x="342" y="12"/>
                  </a:lnTo>
                  <a:lnTo>
                    <a:pt x="351" y="7"/>
                  </a:lnTo>
                  <a:lnTo>
                    <a:pt x="361" y="4"/>
                  </a:lnTo>
                  <a:lnTo>
                    <a:pt x="371" y="2"/>
                  </a:lnTo>
                  <a:lnTo>
                    <a:pt x="382" y="0"/>
                  </a:lnTo>
                  <a:lnTo>
                    <a:pt x="393" y="2"/>
                  </a:lnTo>
                  <a:lnTo>
                    <a:pt x="404" y="4"/>
                  </a:lnTo>
                  <a:lnTo>
                    <a:pt x="413" y="7"/>
                  </a:lnTo>
                  <a:lnTo>
                    <a:pt x="422" y="12"/>
                  </a:lnTo>
                  <a:lnTo>
                    <a:pt x="430" y="18"/>
                  </a:lnTo>
                  <a:lnTo>
                    <a:pt x="438" y="25"/>
                  </a:lnTo>
                  <a:lnTo>
                    <a:pt x="444" y="33"/>
                  </a:lnTo>
                  <a:lnTo>
                    <a:pt x="450" y="41"/>
                  </a:lnTo>
                  <a:lnTo>
                    <a:pt x="458" y="36"/>
                  </a:lnTo>
                  <a:lnTo>
                    <a:pt x="467" y="32"/>
                  </a:lnTo>
                  <a:lnTo>
                    <a:pt x="477" y="28"/>
                  </a:lnTo>
                  <a:lnTo>
                    <a:pt x="487" y="26"/>
                  </a:lnTo>
                  <a:lnTo>
                    <a:pt x="497" y="25"/>
                  </a:lnTo>
                  <a:lnTo>
                    <a:pt x="508" y="25"/>
                  </a:lnTo>
                  <a:lnTo>
                    <a:pt x="519" y="27"/>
                  </a:lnTo>
                  <a:lnTo>
                    <a:pt x="528" y="31"/>
                  </a:lnTo>
                  <a:lnTo>
                    <a:pt x="538" y="35"/>
                  </a:lnTo>
                  <a:lnTo>
                    <a:pt x="546" y="41"/>
                  </a:lnTo>
                  <a:lnTo>
                    <a:pt x="554" y="48"/>
                  </a:lnTo>
                  <a:lnTo>
                    <a:pt x="560" y="56"/>
                  </a:lnTo>
                  <a:lnTo>
                    <a:pt x="567" y="65"/>
                  </a:lnTo>
                  <a:lnTo>
                    <a:pt x="571" y="75"/>
                  </a:lnTo>
                  <a:lnTo>
                    <a:pt x="573" y="84"/>
                  </a:lnTo>
                  <a:lnTo>
                    <a:pt x="575" y="94"/>
                  </a:lnTo>
                  <a:lnTo>
                    <a:pt x="586" y="92"/>
                  </a:lnTo>
                  <a:lnTo>
                    <a:pt x="598" y="91"/>
                  </a:lnTo>
                  <a:lnTo>
                    <a:pt x="605" y="92"/>
                  </a:lnTo>
                  <a:lnTo>
                    <a:pt x="613" y="93"/>
                  </a:lnTo>
                  <a:lnTo>
                    <a:pt x="621" y="94"/>
                  </a:lnTo>
                  <a:lnTo>
                    <a:pt x="627" y="97"/>
                  </a:lnTo>
                  <a:lnTo>
                    <a:pt x="634" y="99"/>
                  </a:lnTo>
                  <a:lnTo>
                    <a:pt x="641" y="104"/>
                  </a:lnTo>
                  <a:lnTo>
                    <a:pt x="646" y="108"/>
                  </a:lnTo>
                  <a:lnTo>
                    <a:pt x="653" y="113"/>
                  </a:lnTo>
                  <a:lnTo>
                    <a:pt x="659" y="121"/>
                  </a:lnTo>
                  <a:lnTo>
                    <a:pt x="665" y="129"/>
                  </a:lnTo>
                  <a:lnTo>
                    <a:pt x="670" y="139"/>
                  </a:lnTo>
                  <a:lnTo>
                    <a:pt x="672" y="150"/>
                  </a:lnTo>
                  <a:lnTo>
                    <a:pt x="674" y="159"/>
                  </a:lnTo>
                  <a:lnTo>
                    <a:pt x="674" y="170"/>
                  </a:lnTo>
                  <a:lnTo>
                    <a:pt x="674" y="180"/>
                  </a:lnTo>
                  <a:lnTo>
                    <a:pt x="671" y="191"/>
                  </a:lnTo>
                  <a:lnTo>
                    <a:pt x="682" y="192"/>
                  </a:lnTo>
                  <a:lnTo>
                    <a:pt x="691" y="195"/>
                  </a:lnTo>
                  <a:lnTo>
                    <a:pt x="701" y="199"/>
                  </a:lnTo>
                  <a:lnTo>
                    <a:pt x="710" y="205"/>
                  </a:lnTo>
                  <a:lnTo>
                    <a:pt x="717" y="212"/>
                  </a:lnTo>
                  <a:lnTo>
                    <a:pt x="725" y="220"/>
                  </a:lnTo>
                  <a:lnTo>
                    <a:pt x="730" y="228"/>
                  </a:lnTo>
                  <a:lnTo>
                    <a:pt x="735" y="238"/>
                  </a:lnTo>
                  <a:lnTo>
                    <a:pt x="739" y="247"/>
                  </a:lnTo>
                  <a:lnTo>
                    <a:pt x="741" y="258"/>
                  </a:lnTo>
                  <a:lnTo>
                    <a:pt x="741" y="268"/>
                  </a:lnTo>
                  <a:lnTo>
                    <a:pt x="740" y="279"/>
                  </a:lnTo>
                  <a:lnTo>
                    <a:pt x="738" y="288"/>
                  </a:lnTo>
                  <a:lnTo>
                    <a:pt x="734" y="298"/>
                  </a:lnTo>
                  <a:lnTo>
                    <a:pt x="729" y="307"/>
                  </a:lnTo>
                  <a:lnTo>
                    <a:pt x="724" y="315"/>
                  </a:lnTo>
                  <a:lnTo>
                    <a:pt x="732" y="320"/>
                  </a:lnTo>
                  <a:lnTo>
                    <a:pt x="740" y="327"/>
                  </a:lnTo>
                  <a:lnTo>
                    <a:pt x="747" y="334"/>
                  </a:lnTo>
                  <a:lnTo>
                    <a:pt x="753" y="343"/>
                  </a:lnTo>
                  <a:lnTo>
                    <a:pt x="758" y="353"/>
                  </a:lnTo>
                  <a:lnTo>
                    <a:pt x="761" y="362"/>
                  </a:lnTo>
                  <a:lnTo>
                    <a:pt x="763" y="372"/>
                  </a:lnTo>
                  <a:lnTo>
                    <a:pt x="764" y="383"/>
                  </a:lnTo>
                  <a:lnTo>
                    <a:pt x="763" y="393"/>
                  </a:lnTo>
                  <a:lnTo>
                    <a:pt x="761" y="404"/>
                  </a:lnTo>
                  <a:lnTo>
                    <a:pt x="758" y="414"/>
                  </a:lnTo>
                  <a:lnTo>
                    <a:pt x="753" y="422"/>
                  </a:lnTo>
                  <a:lnTo>
                    <a:pt x="747" y="431"/>
                  </a:lnTo>
                  <a:lnTo>
                    <a:pt x="740" y="439"/>
                  </a:lnTo>
                  <a:lnTo>
                    <a:pt x="732" y="446"/>
                  </a:lnTo>
                  <a:lnTo>
                    <a:pt x="724" y="451"/>
                  </a:lnTo>
                  <a:lnTo>
                    <a:pt x="729" y="460"/>
                  </a:lnTo>
                  <a:lnTo>
                    <a:pt x="734" y="469"/>
                  </a:lnTo>
                  <a:lnTo>
                    <a:pt x="738" y="478"/>
                  </a:lnTo>
                  <a:lnTo>
                    <a:pt x="740" y="488"/>
                  </a:lnTo>
                  <a:lnTo>
                    <a:pt x="741" y="499"/>
                  </a:lnTo>
                  <a:lnTo>
                    <a:pt x="741" y="508"/>
                  </a:lnTo>
                  <a:lnTo>
                    <a:pt x="739" y="519"/>
                  </a:lnTo>
                  <a:lnTo>
                    <a:pt x="735" y="529"/>
                  </a:lnTo>
                  <a:lnTo>
                    <a:pt x="730" y="538"/>
                  </a:lnTo>
                  <a:lnTo>
                    <a:pt x="725" y="547"/>
                  </a:lnTo>
                  <a:lnTo>
                    <a:pt x="717" y="556"/>
                  </a:lnTo>
                  <a:lnTo>
                    <a:pt x="710" y="562"/>
                  </a:lnTo>
                  <a:lnTo>
                    <a:pt x="701" y="567"/>
                  </a:lnTo>
                  <a:lnTo>
                    <a:pt x="691" y="572"/>
                  </a:lnTo>
                  <a:lnTo>
                    <a:pt x="682" y="575"/>
                  </a:lnTo>
                  <a:lnTo>
                    <a:pt x="671" y="576"/>
                  </a:lnTo>
                  <a:lnTo>
                    <a:pt x="674" y="587"/>
                  </a:lnTo>
                  <a:lnTo>
                    <a:pt x="674" y="596"/>
                  </a:lnTo>
                  <a:lnTo>
                    <a:pt x="674" y="607"/>
                  </a:lnTo>
                  <a:lnTo>
                    <a:pt x="672" y="617"/>
                  </a:lnTo>
                  <a:lnTo>
                    <a:pt x="670" y="626"/>
                  </a:lnTo>
                  <a:lnTo>
                    <a:pt x="665" y="636"/>
                  </a:lnTo>
                  <a:lnTo>
                    <a:pt x="659" y="646"/>
                  </a:lnTo>
                  <a:lnTo>
                    <a:pt x="653" y="654"/>
                  </a:lnTo>
                  <a:lnTo>
                    <a:pt x="646" y="659"/>
                  </a:lnTo>
                  <a:lnTo>
                    <a:pt x="641" y="663"/>
                  </a:lnTo>
                  <a:lnTo>
                    <a:pt x="634" y="667"/>
                  </a:lnTo>
                  <a:lnTo>
                    <a:pt x="627" y="671"/>
                  </a:lnTo>
                  <a:lnTo>
                    <a:pt x="621" y="673"/>
                  </a:lnTo>
                  <a:lnTo>
                    <a:pt x="613" y="674"/>
                  </a:lnTo>
                  <a:lnTo>
                    <a:pt x="605" y="675"/>
                  </a:lnTo>
                  <a:lnTo>
                    <a:pt x="598" y="676"/>
                  </a:lnTo>
                  <a:lnTo>
                    <a:pt x="586" y="675"/>
                  </a:lnTo>
                  <a:lnTo>
                    <a:pt x="575" y="673"/>
                  </a:lnTo>
                  <a:lnTo>
                    <a:pt x="573" y="683"/>
                  </a:lnTo>
                  <a:lnTo>
                    <a:pt x="571" y="693"/>
                  </a:lnTo>
                  <a:lnTo>
                    <a:pt x="567" y="702"/>
                  </a:lnTo>
                  <a:lnTo>
                    <a:pt x="560" y="710"/>
                  </a:lnTo>
                  <a:lnTo>
                    <a:pt x="554" y="719"/>
                  </a:lnTo>
                  <a:lnTo>
                    <a:pt x="546" y="725"/>
                  </a:lnTo>
                  <a:lnTo>
                    <a:pt x="538" y="732"/>
                  </a:lnTo>
                  <a:lnTo>
                    <a:pt x="528" y="737"/>
                  </a:lnTo>
                  <a:lnTo>
                    <a:pt x="519" y="740"/>
                  </a:lnTo>
                  <a:lnTo>
                    <a:pt x="508" y="741"/>
                  </a:lnTo>
                  <a:lnTo>
                    <a:pt x="497" y="741"/>
                  </a:lnTo>
                  <a:lnTo>
                    <a:pt x="487" y="741"/>
                  </a:lnTo>
                  <a:lnTo>
                    <a:pt x="477" y="738"/>
                  </a:lnTo>
                  <a:lnTo>
                    <a:pt x="467" y="735"/>
                  </a:lnTo>
                  <a:lnTo>
                    <a:pt x="458" y="731"/>
                  </a:lnTo>
                  <a:lnTo>
                    <a:pt x="450" y="724"/>
                  </a:lnTo>
                  <a:lnTo>
                    <a:pt x="444" y="733"/>
                  </a:lnTo>
                  <a:lnTo>
                    <a:pt x="438" y="741"/>
                  </a:lnTo>
                  <a:lnTo>
                    <a:pt x="430" y="748"/>
                  </a:lnTo>
                  <a:lnTo>
                    <a:pt x="422" y="754"/>
                  </a:lnTo>
                  <a:lnTo>
                    <a:pt x="413" y="759"/>
                  </a:lnTo>
                  <a:lnTo>
                    <a:pt x="404" y="762"/>
                  </a:lnTo>
                  <a:lnTo>
                    <a:pt x="393" y="764"/>
                  </a:lnTo>
                  <a:lnTo>
                    <a:pt x="382" y="7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chemeClr val="bg1"/>
                </a:solidFill>
                <a:effectLst/>
                <a:uLnTx/>
                <a:uFillTx/>
                <a:cs typeface="+mn-ea"/>
                <a:sym typeface="+mn-lt"/>
              </a:endParaRPr>
            </a:p>
          </p:txBody>
        </p:sp>
      </p:grpSp>
      <p:sp>
        <p:nvSpPr>
          <p:cNvPr id="131" name="文本框 130"/>
          <p:cNvSpPr txBox="1"/>
          <p:nvPr/>
        </p:nvSpPr>
        <p:spPr>
          <a:xfrm>
            <a:off x="1465580" y="1235710"/>
            <a:ext cx="2675255" cy="460375"/>
          </a:xfrm>
          <a:prstGeom prst="rect">
            <a:avLst/>
          </a:prstGeom>
          <a:noFill/>
        </p:spPr>
        <p:txBody>
          <a:bodyPr wrap="square" rtlCol="0">
            <a:spAutoFit/>
          </a:bodyPr>
          <a:lstStyle/>
          <a:p>
            <a:pPr algn="r"/>
            <a:r>
              <a:rPr lang="en-US" altLang="zh-CN" sz="2400" dirty="0">
                <a:solidFill>
                  <a:schemeClr val="tx1">
                    <a:lumMod val="75000"/>
                    <a:lumOff val="25000"/>
                  </a:schemeClr>
                </a:solidFill>
                <a:cs typeface="+mn-ea"/>
                <a:sym typeface="+mn-lt"/>
              </a:rPr>
              <a:t>“</a:t>
            </a:r>
            <a:r>
              <a:rPr lang="zh-CN" altLang="en-US" sz="2400" dirty="0">
                <a:solidFill>
                  <a:schemeClr val="tx1">
                    <a:lumMod val="75000"/>
                    <a:lumOff val="25000"/>
                  </a:schemeClr>
                </a:solidFill>
                <a:cs typeface="+mn-ea"/>
                <a:sym typeface="+mn-lt"/>
              </a:rPr>
              <a:t>游戏界面</a:t>
            </a:r>
            <a:r>
              <a:rPr lang="en-US" altLang="zh-CN" sz="2400" dirty="0">
                <a:solidFill>
                  <a:schemeClr val="tx1">
                    <a:lumMod val="75000"/>
                    <a:lumOff val="25000"/>
                  </a:schemeClr>
                </a:solidFill>
                <a:cs typeface="+mn-ea"/>
                <a:sym typeface="+mn-lt"/>
              </a:rPr>
              <a:t>”</a:t>
            </a:r>
          </a:p>
        </p:txBody>
      </p:sp>
      <p:sp>
        <p:nvSpPr>
          <p:cNvPr id="47" name="箭头: 五边形 46"/>
          <p:cNvSpPr/>
          <p:nvPr/>
        </p:nvSpPr>
        <p:spPr>
          <a:xfrm>
            <a:off x="0" y="411981"/>
            <a:ext cx="663192" cy="609577"/>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箭头: V 形 47"/>
          <p:cNvSpPr/>
          <p:nvPr/>
        </p:nvSpPr>
        <p:spPr>
          <a:xfrm>
            <a:off x="452358" y="411981"/>
            <a:ext cx="547473" cy="609577"/>
          </a:xfrm>
          <a:prstGeom prst="chevron">
            <a:avLst>
              <a:gd name="adj" fmla="val 5565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文本框 48"/>
          <p:cNvSpPr txBox="1"/>
          <p:nvPr/>
        </p:nvSpPr>
        <p:spPr>
          <a:xfrm>
            <a:off x="1077955" y="388128"/>
            <a:ext cx="6568205" cy="645160"/>
          </a:xfrm>
          <a:prstGeom prst="rect">
            <a:avLst/>
          </a:prstGeom>
          <a:noFill/>
        </p:spPr>
        <p:txBody>
          <a:bodyPr wrap="square">
            <a:spAutoFit/>
          </a:bodyPr>
          <a:lstStyle/>
          <a:p>
            <a:r>
              <a:rPr lang="zh-CN" altLang="en-US" sz="3600" b="1" dirty="0">
                <a:solidFill>
                  <a:schemeClr val="tx1">
                    <a:lumMod val="85000"/>
                    <a:lumOff val="15000"/>
                  </a:schemeClr>
                </a:solidFill>
                <a:cs typeface="+mn-ea"/>
                <a:sym typeface="+mn-lt"/>
              </a:rPr>
              <a:t>项目简介</a:t>
            </a:r>
            <a:endParaRPr lang="zh-CN" altLang="en-US" sz="3600" dirty="0">
              <a:solidFill>
                <a:schemeClr val="tx1">
                  <a:lumMod val="75000"/>
                  <a:lumOff val="25000"/>
                </a:schemeClr>
              </a:solidFill>
              <a:cs typeface="+mn-ea"/>
              <a:sym typeface="+mn-lt"/>
            </a:endParaRPr>
          </a:p>
        </p:txBody>
      </p:sp>
      <p:pic>
        <p:nvPicPr>
          <p:cNvPr id="2" name="图片 1"/>
          <p:cNvPicPr>
            <a:picLocks noChangeAspect="1"/>
          </p:cNvPicPr>
          <p:nvPr/>
        </p:nvPicPr>
        <p:blipFill>
          <a:blip r:embed="rId3"/>
          <a:stretch>
            <a:fillRect/>
          </a:stretch>
        </p:blipFill>
        <p:spPr>
          <a:xfrm>
            <a:off x="1685290" y="1898650"/>
            <a:ext cx="2332355" cy="41890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750" fill="hold"/>
                                        <p:tgtEl>
                                          <p:spTgt spid="71"/>
                                        </p:tgtEl>
                                        <p:attrNameLst>
                                          <p:attrName>ppt_x</p:attrName>
                                        </p:attrNameLst>
                                      </p:cBhvr>
                                      <p:tavLst>
                                        <p:tav tm="0">
                                          <p:val>
                                            <p:strVal val="1+#ppt_w/2"/>
                                          </p:val>
                                        </p:tav>
                                        <p:tav tm="100000">
                                          <p:val>
                                            <p:strVal val="#ppt_x"/>
                                          </p:val>
                                        </p:tav>
                                      </p:tavLst>
                                    </p:anim>
                                    <p:anim calcmode="lin" valueType="num">
                                      <p:cBhvr additive="base">
                                        <p:cTn id="8" dur="750" fill="hold"/>
                                        <p:tgtEl>
                                          <p:spTgt spid="7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750" fill="hold"/>
                                        <p:tgtEl>
                                          <p:spTgt spid="70"/>
                                        </p:tgtEl>
                                        <p:attrNameLst>
                                          <p:attrName>ppt_x</p:attrName>
                                        </p:attrNameLst>
                                      </p:cBhvr>
                                      <p:tavLst>
                                        <p:tav tm="0">
                                          <p:val>
                                            <p:strVal val="1+#ppt_w/2"/>
                                          </p:val>
                                        </p:tav>
                                        <p:tav tm="100000">
                                          <p:val>
                                            <p:strVal val="#ppt_x"/>
                                          </p:val>
                                        </p:tav>
                                      </p:tavLst>
                                    </p:anim>
                                    <p:anim calcmode="lin" valueType="num">
                                      <p:cBhvr additive="base">
                                        <p:cTn id="12" dur="750" fill="hold"/>
                                        <p:tgtEl>
                                          <p:spTgt spid="7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750" fill="hold"/>
                                        <p:tgtEl>
                                          <p:spTgt spid="73"/>
                                        </p:tgtEl>
                                        <p:attrNameLst>
                                          <p:attrName>ppt_x</p:attrName>
                                        </p:attrNameLst>
                                      </p:cBhvr>
                                      <p:tavLst>
                                        <p:tav tm="0">
                                          <p:val>
                                            <p:strVal val="1+#ppt_w/2"/>
                                          </p:val>
                                        </p:tav>
                                        <p:tav tm="100000">
                                          <p:val>
                                            <p:strVal val="#ppt_x"/>
                                          </p:val>
                                        </p:tav>
                                      </p:tavLst>
                                    </p:anim>
                                    <p:anim calcmode="lin" valueType="num">
                                      <p:cBhvr additive="base">
                                        <p:cTn id="16" dur="750" fill="hold"/>
                                        <p:tgtEl>
                                          <p:spTgt spid="73"/>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79"/>
                                        </p:tgtEl>
                                        <p:attrNameLst>
                                          <p:attrName>style.visibility</p:attrName>
                                        </p:attrNameLst>
                                      </p:cBhvr>
                                      <p:to>
                                        <p:strVal val="visible"/>
                                      </p:to>
                                    </p:set>
                                    <p:anim calcmode="lin" valueType="num">
                                      <p:cBhvr additive="base">
                                        <p:cTn id="19" dur="750" fill="hold"/>
                                        <p:tgtEl>
                                          <p:spTgt spid="79"/>
                                        </p:tgtEl>
                                        <p:attrNameLst>
                                          <p:attrName>ppt_x</p:attrName>
                                        </p:attrNameLst>
                                      </p:cBhvr>
                                      <p:tavLst>
                                        <p:tav tm="0">
                                          <p:val>
                                            <p:strVal val="0-#ppt_w/2"/>
                                          </p:val>
                                        </p:tav>
                                        <p:tav tm="100000">
                                          <p:val>
                                            <p:strVal val="#ppt_x"/>
                                          </p:val>
                                        </p:tav>
                                      </p:tavLst>
                                    </p:anim>
                                    <p:anim calcmode="lin" valueType="num">
                                      <p:cBhvr additive="base">
                                        <p:cTn id="20" dur="750" fill="hold"/>
                                        <p:tgtEl>
                                          <p:spTgt spid="7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131"/>
                                        </p:tgtEl>
                                        <p:attrNameLst>
                                          <p:attrName>style.visibility</p:attrName>
                                        </p:attrNameLst>
                                      </p:cBhvr>
                                      <p:to>
                                        <p:strVal val="visible"/>
                                      </p:to>
                                    </p:set>
                                    <p:anim calcmode="lin" valueType="num">
                                      <p:cBhvr additive="base">
                                        <p:cTn id="23" dur="750" fill="hold"/>
                                        <p:tgtEl>
                                          <p:spTgt spid="131"/>
                                        </p:tgtEl>
                                        <p:attrNameLst>
                                          <p:attrName>ppt_x</p:attrName>
                                        </p:attrNameLst>
                                      </p:cBhvr>
                                      <p:tavLst>
                                        <p:tav tm="0">
                                          <p:val>
                                            <p:strVal val="0-#ppt_w/2"/>
                                          </p:val>
                                        </p:tav>
                                        <p:tav tm="100000">
                                          <p:val>
                                            <p:strVal val="#ppt_x"/>
                                          </p:val>
                                        </p:tav>
                                      </p:tavLst>
                                    </p:anim>
                                    <p:anim calcmode="lin" valueType="num">
                                      <p:cBhvr additive="base">
                                        <p:cTn id="24" dur="750" fill="hold"/>
                                        <p:tgtEl>
                                          <p:spTgt spid="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3" grpId="0"/>
      <p:bldP spid="79" grpId="0"/>
      <p:bldP spid="13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矩形 1"/>
          <p:cNvSpPr/>
          <p:nvPr/>
        </p:nvSpPr>
        <p:spPr>
          <a:xfrm>
            <a:off x="1106994" y="1303774"/>
            <a:ext cx="9978013" cy="4250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p:cNvSpPr/>
          <p:nvPr/>
        </p:nvSpPr>
        <p:spPr>
          <a:xfrm>
            <a:off x="5026025" y="1772435"/>
            <a:ext cx="2139950" cy="59364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PART 02</a:t>
            </a:r>
            <a:endParaRPr lang="zh-CN" altLang="en-US" sz="3200" b="1" dirty="0"/>
          </a:p>
        </p:txBody>
      </p:sp>
      <p:sp>
        <p:nvSpPr>
          <p:cNvPr id="29" name="文本框 28"/>
          <p:cNvSpPr txBox="1"/>
          <p:nvPr/>
        </p:nvSpPr>
        <p:spPr>
          <a:xfrm>
            <a:off x="3279407" y="2796496"/>
            <a:ext cx="5633185" cy="1014730"/>
          </a:xfrm>
          <a:prstGeom prst="rect">
            <a:avLst/>
          </a:prstGeom>
          <a:noFill/>
        </p:spPr>
        <p:txBody>
          <a:bodyPr wrap="square">
            <a:spAutoFit/>
          </a:bodyPr>
          <a:lstStyle/>
          <a:p>
            <a:pPr algn="dist"/>
            <a:r>
              <a:rPr lang="zh-CN" altLang="en-US" sz="6000" b="1" dirty="0">
                <a:solidFill>
                  <a:schemeClr val="tx1">
                    <a:lumMod val="75000"/>
                    <a:lumOff val="25000"/>
                  </a:schemeClr>
                </a:solidFill>
                <a:cs typeface="+mn-ea"/>
                <a:sym typeface="+mn-lt"/>
              </a:rPr>
              <a:t>软件部分实现</a:t>
            </a:r>
          </a:p>
        </p:txBody>
      </p:sp>
      <p:cxnSp>
        <p:nvCxnSpPr>
          <p:cNvPr id="31" name="直接连接符 30"/>
          <p:cNvCxnSpPr/>
          <p:nvPr/>
        </p:nvCxnSpPr>
        <p:spPr>
          <a:xfrm>
            <a:off x="5210476" y="4957010"/>
            <a:ext cx="1771048" cy="0"/>
          </a:xfrm>
          <a:prstGeom prst="line">
            <a:avLst/>
          </a:prstGeom>
          <a:ln w="25400" cap="rnd">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anim calcmode="lin" valueType="num">
                                      <p:cBhvr>
                                        <p:cTn id="13"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29"/>
                                        </p:tgtEl>
                                      </p:cBhvr>
                                    </p:animEffect>
                                  </p:childTnLst>
                                </p:cTn>
                              </p:par>
                            </p:childTnLst>
                          </p:cTn>
                        </p:par>
                        <p:par>
                          <p:cTn id="16" fill="hold">
                            <p:stCondLst>
                              <p:cond delay="1250"/>
                            </p:stCondLst>
                            <p:childTnLst>
                              <p:par>
                                <p:cTn id="17" presetID="16" presetClass="entr" presetSubtype="2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箭头: 五边形 48"/>
          <p:cNvSpPr/>
          <p:nvPr/>
        </p:nvSpPr>
        <p:spPr>
          <a:xfrm>
            <a:off x="0" y="411981"/>
            <a:ext cx="663192" cy="609577"/>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V 形 49"/>
          <p:cNvSpPr/>
          <p:nvPr/>
        </p:nvSpPr>
        <p:spPr>
          <a:xfrm>
            <a:off x="452358" y="411981"/>
            <a:ext cx="547473" cy="609577"/>
          </a:xfrm>
          <a:prstGeom prst="chevron">
            <a:avLst>
              <a:gd name="adj" fmla="val 5565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文本框 50"/>
          <p:cNvSpPr txBox="1"/>
          <p:nvPr/>
        </p:nvSpPr>
        <p:spPr>
          <a:xfrm>
            <a:off x="1078590" y="388128"/>
            <a:ext cx="6568205" cy="645160"/>
          </a:xfrm>
          <a:prstGeom prst="rect">
            <a:avLst/>
          </a:prstGeom>
          <a:noFill/>
        </p:spPr>
        <p:txBody>
          <a:bodyPr wrap="square">
            <a:spAutoFit/>
          </a:bodyPr>
          <a:lstStyle/>
          <a:p>
            <a:r>
              <a:rPr lang="zh-CN" altLang="en-US" sz="3600" b="1" dirty="0">
                <a:solidFill>
                  <a:schemeClr val="tx1">
                    <a:lumMod val="85000"/>
                    <a:lumOff val="15000"/>
                  </a:schemeClr>
                </a:solidFill>
                <a:cs typeface="+mn-ea"/>
                <a:sym typeface="+mn-lt"/>
              </a:rPr>
              <a:t>软件部分实现</a:t>
            </a:r>
            <a:endParaRPr lang="zh-CN" altLang="en-US" sz="3600" dirty="0">
              <a:solidFill>
                <a:schemeClr val="tx1">
                  <a:lumMod val="75000"/>
                  <a:lumOff val="25000"/>
                </a:schemeClr>
              </a:solidFill>
              <a:cs typeface="+mn-ea"/>
              <a:sym typeface="+mn-lt"/>
            </a:endParaRPr>
          </a:p>
        </p:txBody>
      </p:sp>
      <p:sp>
        <p:nvSpPr>
          <p:cNvPr id="3" name="文本框 2"/>
          <p:cNvSpPr txBox="1"/>
          <p:nvPr/>
        </p:nvSpPr>
        <p:spPr>
          <a:xfrm>
            <a:off x="1183640" y="1248410"/>
            <a:ext cx="3053715" cy="521970"/>
          </a:xfrm>
          <a:prstGeom prst="rect">
            <a:avLst/>
          </a:prstGeom>
          <a:noFill/>
        </p:spPr>
        <p:txBody>
          <a:bodyPr wrap="square" rtlCol="0">
            <a:spAutoFit/>
          </a:bodyPr>
          <a:lstStyle/>
          <a:p>
            <a:r>
              <a:rPr lang="zh-CN" altLang="en-US" sz="2800" b="1">
                <a:solidFill>
                  <a:srgbClr val="00B050"/>
                </a:solidFill>
              </a:rPr>
              <a:t>寄存器分配</a:t>
            </a:r>
          </a:p>
        </p:txBody>
      </p:sp>
      <p:graphicFrame>
        <p:nvGraphicFramePr>
          <p:cNvPr id="4" name="表格 3"/>
          <p:cNvGraphicFramePr/>
          <p:nvPr>
            <p:custDataLst>
              <p:tags r:id="rId1"/>
            </p:custDataLst>
          </p:nvPr>
        </p:nvGraphicFramePr>
        <p:xfrm>
          <a:off x="1828800" y="2095500"/>
          <a:ext cx="8418195" cy="3360420"/>
        </p:xfrm>
        <a:graphic>
          <a:graphicData uri="http://schemas.openxmlformats.org/drawingml/2006/table">
            <a:tbl>
              <a:tblPr firstRow="1" bandRow="1">
                <a:tableStyleId>{5C22544A-7EE6-4342-B048-85BDC9FD1C3A}</a:tableStyleId>
              </a:tblPr>
              <a:tblGrid>
                <a:gridCol w="2570480">
                  <a:extLst>
                    <a:ext uri="{9D8B030D-6E8A-4147-A177-3AD203B41FA5}">
                      <a16:colId xmlns:a16="http://schemas.microsoft.com/office/drawing/2014/main" val="20000"/>
                    </a:ext>
                  </a:extLst>
                </a:gridCol>
                <a:gridCol w="5847715">
                  <a:extLst>
                    <a:ext uri="{9D8B030D-6E8A-4147-A177-3AD203B41FA5}">
                      <a16:colId xmlns:a16="http://schemas.microsoft.com/office/drawing/2014/main" val="20001"/>
                    </a:ext>
                  </a:extLst>
                </a:gridCol>
              </a:tblGrid>
              <a:tr h="480060">
                <a:tc>
                  <a:txBody>
                    <a:bodyPr/>
                    <a:lstStyle/>
                    <a:p>
                      <a:pPr>
                        <a:buNone/>
                      </a:pPr>
                      <a:r>
                        <a:rPr lang="zh-CN" altLang="en-US" dirty="0"/>
                        <a:t>寄存器编号</a:t>
                      </a:r>
                    </a:p>
                  </a:txBody>
                  <a:tcPr/>
                </a:tc>
                <a:tc>
                  <a:txBody>
                    <a:bodyPr/>
                    <a:lstStyle/>
                    <a:p>
                      <a:pPr>
                        <a:buNone/>
                      </a:pPr>
                      <a:r>
                        <a:rPr lang="zh-CN" altLang="en-US"/>
                        <a:t>内容</a:t>
                      </a:r>
                    </a:p>
                  </a:txBody>
                  <a:tcPr/>
                </a:tc>
                <a:extLst>
                  <a:ext uri="{0D108BD9-81ED-4DB2-BD59-A6C34878D82A}">
                    <a16:rowId xmlns:a16="http://schemas.microsoft.com/office/drawing/2014/main" val="10000"/>
                  </a:ext>
                </a:extLst>
              </a:tr>
              <a:tr h="480060">
                <a:tc>
                  <a:txBody>
                    <a:bodyPr/>
                    <a:lstStyle/>
                    <a:p>
                      <a:pPr>
                        <a:buNone/>
                      </a:pPr>
                      <a:r>
                        <a:rPr lang="en-US" altLang="zh-CN"/>
                        <a:t>t0</a:t>
                      </a:r>
                    </a:p>
                  </a:txBody>
                  <a:tcPr/>
                </a:tc>
                <a:tc>
                  <a:txBody>
                    <a:bodyPr/>
                    <a:lstStyle/>
                    <a:p>
                      <a:pPr>
                        <a:buNone/>
                      </a:pPr>
                      <a:r>
                        <a:rPr lang="zh-CN" altLang="en-US"/>
                        <a:t>存放随机数值</a:t>
                      </a:r>
                    </a:p>
                  </a:txBody>
                  <a:tcPr/>
                </a:tc>
                <a:extLst>
                  <a:ext uri="{0D108BD9-81ED-4DB2-BD59-A6C34878D82A}">
                    <a16:rowId xmlns:a16="http://schemas.microsoft.com/office/drawing/2014/main" val="10001"/>
                  </a:ext>
                </a:extLst>
              </a:tr>
              <a:tr h="480060">
                <a:tc>
                  <a:txBody>
                    <a:bodyPr/>
                    <a:lstStyle/>
                    <a:p>
                      <a:pPr>
                        <a:buNone/>
                      </a:pPr>
                      <a:r>
                        <a:rPr lang="en-US" altLang="zh-CN" dirty="0"/>
                        <a:t>t1</a:t>
                      </a:r>
                    </a:p>
                  </a:txBody>
                  <a:tcPr/>
                </a:tc>
                <a:tc>
                  <a:txBody>
                    <a:bodyPr/>
                    <a:lstStyle/>
                    <a:p>
                      <a:pPr>
                        <a:buNone/>
                      </a:pPr>
                      <a:r>
                        <a:rPr lang="zh-CN" altLang="en-US"/>
                        <a:t>存放生命值</a:t>
                      </a:r>
                    </a:p>
                  </a:txBody>
                  <a:tcPr/>
                </a:tc>
                <a:extLst>
                  <a:ext uri="{0D108BD9-81ED-4DB2-BD59-A6C34878D82A}">
                    <a16:rowId xmlns:a16="http://schemas.microsoft.com/office/drawing/2014/main" val="10002"/>
                  </a:ext>
                </a:extLst>
              </a:tr>
              <a:tr h="480060">
                <a:tc>
                  <a:txBody>
                    <a:bodyPr/>
                    <a:lstStyle/>
                    <a:p>
                      <a:pPr>
                        <a:buNone/>
                      </a:pPr>
                      <a:r>
                        <a:rPr lang="en-US" altLang="zh-CN"/>
                        <a:t>t2</a:t>
                      </a:r>
                    </a:p>
                  </a:txBody>
                  <a:tcPr/>
                </a:tc>
                <a:tc>
                  <a:txBody>
                    <a:bodyPr/>
                    <a:lstStyle/>
                    <a:p>
                      <a:pPr>
                        <a:buNone/>
                      </a:pPr>
                      <a:r>
                        <a:rPr lang="zh-CN" altLang="en-US"/>
                        <a:t>存放计数器</a:t>
                      </a:r>
                    </a:p>
                  </a:txBody>
                  <a:tcPr/>
                </a:tc>
                <a:extLst>
                  <a:ext uri="{0D108BD9-81ED-4DB2-BD59-A6C34878D82A}">
                    <a16:rowId xmlns:a16="http://schemas.microsoft.com/office/drawing/2014/main" val="10003"/>
                  </a:ext>
                </a:extLst>
              </a:tr>
              <a:tr h="480060">
                <a:tc>
                  <a:txBody>
                    <a:bodyPr/>
                    <a:lstStyle/>
                    <a:p>
                      <a:pPr>
                        <a:buNone/>
                      </a:pPr>
                      <a:r>
                        <a:rPr lang="en-US" altLang="zh-CN"/>
                        <a:t>t3</a:t>
                      </a:r>
                    </a:p>
                  </a:txBody>
                  <a:tcPr/>
                </a:tc>
                <a:tc>
                  <a:txBody>
                    <a:bodyPr/>
                    <a:lstStyle/>
                    <a:p>
                      <a:pPr>
                        <a:buNone/>
                      </a:pPr>
                      <a:r>
                        <a:rPr lang="zh-CN" altLang="en-US"/>
                        <a:t>存放</a:t>
                      </a:r>
                      <a:r>
                        <a:rPr lang="en-US" altLang="zh-CN"/>
                        <a:t>T</a:t>
                      </a:r>
                      <a:r>
                        <a:rPr lang="zh-CN" altLang="en-US"/>
                        <a:t>型篮子的左上角坐标</a:t>
                      </a:r>
                    </a:p>
                  </a:txBody>
                  <a:tcPr/>
                </a:tc>
                <a:extLst>
                  <a:ext uri="{0D108BD9-81ED-4DB2-BD59-A6C34878D82A}">
                    <a16:rowId xmlns:a16="http://schemas.microsoft.com/office/drawing/2014/main" val="10004"/>
                  </a:ext>
                </a:extLst>
              </a:tr>
              <a:tr h="480060">
                <a:tc>
                  <a:txBody>
                    <a:bodyPr/>
                    <a:lstStyle/>
                    <a:p>
                      <a:pPr>
                        <a:buNone/>
                      </a:pPr>
                      <a:r>
                        <a:rPr lang="en-US" altLang="zh-CN"/>
                        <a:t>t4</a:t>
                      </a:r>
                    </a:p>
                  </a:txBody>
                  <a:tcPr/>
                </a:tc>
                <a:tc>
                  <a:txBody>
                    <a:bodyPr/>
                    <a:lstStyle/>
                    <a:p>
                      <a:pPr>
                        <a:buNone/>
                      </a:pPr>
                      <a:r>
                        <a:rPr lang="zh-CN" altLang="en-US"/>
                        <a:t>存放生成随机数的周期计数</a:t>
                      </a:r>
                    </a:p>
                  </a:txBody>
                  <a:tcPr/>
                </a:tc>
                <a:extLst>
                  <a:ext uri="{0D108BD9-81ED-4DB2-BD59-A6C34878D82A}">
                    <a16:rowId xmlns:a16="http://schemas.microsoft.com/office/drawing/2014/main" val="10005"/>
                  </a:ext>
                </a:extLst>
              </a:tr>
              <a:tr h="480060">
                <a:tc>
                  <a:txBody>
                    <a:bodyPr/>
                    <a:lstStyle/>
                    <a:p>
                      <a:pPr>
                        <a:buNone/>
                      </a:pPr>
                      <a:r>
                        <a:rPr lang="en-US" altLang="zh-CN"/>
                        <a:t>t5</a:t>
                      </a:r>
                    </a:p>
                  </a:txBody>
                  <a:tcPr/>
                </a:tc>
                <a:tc>
                  <a:txBody>
                    <a:bodyPr/>
                    <a:lstStyle/>
                    <a:p>
                      <a:pPr>
                        <a:buNone/>
                      </a:pPr>
                      <a:r>
                        <a:rPr lang="zh-CN" altLang="en-US" dirty="0"/>
                        <a:t>存放玩家分数</a:t>
                      </a:r>
                    </a:p>
                  </a:txBody>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箭头: 五边形 48"/>
          <p:cNvSpPr/>
          <p:nvPr/>
        </p:nvSpPr>
        <p:spPr>
          <a:xfrm>
            <a:off x="0" y="411981"/>
            <a:ext cx="663192" cy="609577"/>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V 形 49"/>
          <p:cNvSpPr/>
          <p:nvPr/>
        </p:nvSpPr>
        <p:spPr>
          <a:xfrm>
            <a:off x="452358" y="411981"/>
            <a:ext cx="547473" cy="609577"/>
          </a:xfrm>
          <a:prstGeom prst="chevron">
            <a:avLst>
              <a:gd name="adj" fmla="val 5565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文本框 50"/>
          <p:cNvSpPr txBox="1"/>
          <p:nvPr/>
        </p:nvSpPr>
        <p:spPr>
          <a:xfrm>
            <a:off x="1078590" y="388128"/>
            <a:ext cx="6568205" cy="645160"/>
          </a:xfrm>
          <a:prstGeom prst="rect">
            <a:avLst/>
          </a:prstGeom>
          <a:noFill/>
        </p:spPr>
        <p:txBody>
          <a:bodyPr wrap="square">
            <a:spAutoFit/>
          </a:bodyPr>
          <a:lstStyle/>
          <a:p>
            <a:r>
              <a:rPr lang="zh-CN" altLang="en-US" sz="3600" b="1" dirty="0">
                <a:solidFill>
                  <a:schemeClr val="tx1">
                    <a:lumMod val="85000"/>
                    <a:lumOff val="15000"/>
                  </a:schemeClr>
                </a:solidFill>
                <a:cs typeface="+mn-ea"/>
                <a:sym typeface="+mn-lt"/>
              </a:rPr>
              <a:t>软件部分实现</a:t>
            </a:r>
            <a:endParaRPr lang="zh-CN" altLang="en-US" sz="3600" dirty="0">
              <a:solidFill>
                <a:schemeClr val="tx1">
                  <a:lumMod val="75000"/>
                  <a:lumOff val="25000"/>
                </a:schemeClr>
              </a:solidFill>
              <a:cs typeface="+mn-ea"/>
              <a:sym typeface="+mn-lt"/>
            </a:endParaRPr>
          </a:p>
        </p:txBody>
      </p:sp>
      <p:sp>
        <p:nvSpPr>
          <p:cNvPr id="3" name="文本框 2"/>
          <p:cNvSpPr txBox="1"/>
          <p:nvPr/>
        </p:nvSpPr>
        <p:spPr>
          <a:xfrm>
            <a:off x="7710170" y="1398270"/>
            <a:ext cx="3053715" cy="521970"/>
          </a:xfrm>
          <a:prstGeom prst="rect">
            <a:avLst/>
          </a:prstGeom>
          <a:noFill/>
        </p:spPr>
        <p:txBody>
          <a:bodyPr wrap="square" rtlCol="0">
            <a:spAutoFit/>
          </a:bodyPr>
          <a:lstStyle/>
          <a:p>
            <a:r>
              <a:rPr lang="zh-CN" altLang="en-US" sz="2800" b="1">
                <a:solidFill>
                  <a:srgbClr val="00B050"/>
                </a:solidFill>
              </a:rPr>
              <a:t>中断</a:t>
            </a:r>
          </a:p>
        </p:txBody>
      </p:sp>
      <p:graphicFrame>
        <p:nvGraphicFramePr>
          <p:cNvPr id="4" name="表格 3"/>
          <p:cNvGraphicFramePr/>
          <p:nvPr>
            <p:custDataLst>
              <p:tags r:id="rId1"/>
            </p:custDataLst>
          </p:nvPr>
        </p:nvGraphicFramePr>
        <p:xfrm>
          <a:off x="7573010" y="2284095"/>
          <a:ext cx="3093085" cy="1920240"/>
        </p:xfrm>
        <a:graphic>
          <a:graphicData uri="http://schemas.openxmlformats.org/drawingml/2006/table">
            <a:tbl>
              <a:tblPr firstRow="1" bandRow="1">
                <a:tableStyleId>{5C22544A-7EE6-4342-B048-85BDC9FD1C3A}</a:tableStyleId>
              </a:tblPr>
              <a:tblGrid>
                <a:gridCol w="1138555">
                  <a:extLst>
                    <a:ext uri="{9D8B030D-6E8A-4147-A177-3AD203B41FA5}">
                      <a16:colId xmlns:a16="http://schemas.microsoft.com/office/drawing/2014/main" val="20000"/>
                    </a:ext>
                  </a:extLst>
                </a:gridCol>
                <a:gridCol w="1954530">
                  <a:extLst>
                    <a:ext uri="{9D8B030D-6E8A-4147-A177-3AD203B41FA5}">
                      <a16:colId xmlns:a16="http://schemas.microsoft.com/office/drawing/2014/main" val="20001"/>
                    </a:ext>
                  </a:extLst>
                </a:gridCol>
              </a:tblGrid>
              <a:tr h="480060">
                <a:tc>
                  <a:txBody>
                    <a:bodyPr/>
                    <a:lstStyle/>
                    <a:p>
                      <a:pPr>
                        <a:buNone/>
                      </a:pPr>
                      <a:r>
                        <a:rPr lang="zh-CN" altLang="en-US"/>
                        <a:t>中断编号</a:t>
                      </a:r>
                    </a:p>
                  </a:txBody>
                  <a:tcPr/>
                </a:tc>
                <a:tc>
                  <a:txBody>
                    <a:bodyPr/>
                    <a:lstStyle/>
                    <a:p>
                      <a:pPr>
                        <a:buNone/>
                      </a:pPr>
                      <a:r>
                        <a:rPr lang="zh-CN" altLang="en-US"/>
                        <a:t>内容</a:t>
                      </a:r>
                    </a:p>
                  </a:txBody>
                  <a:tcPr/>
                </a:tc>
                <a:extLst>
                  <a:ext uri="{0D108BD9-81ED-4DB2-BD59-A6C34878D82A}">
                    <a16:rowId xmlns:a16="http://schemas.microsoft.com/office/drawing/2014/main" val="10000"/>
                  </a:ext>
                </a:extLst>
              </a:tr>
              <a:tr h="480060">
                <a:tc>
                  <a:txBody>
                    <a:bodyPr/>
                    <a:lstStyle/>
                    <a:p>
                      <a:pPr>
                        <a:buNone/>
                      </a:pPr>
                      <a:r>
                        <a:rPr lang="en-US" altLang="zh-CN"/>
                        <a:t>1</a:t>
                      </a:r>
                    </a:p>
                  </a:txBody>
                  <a:tcPr/>
                </a:tc>
                <a:tc>
                  <a:txBody>
                    <a:bodyPr/>
                    <a:lstStyle/>
                    <a:p>
                      <a:pPr>
                        <a:buNone/>
                      </a:pPr>
                      <a:r>
                        <a:rPr lang="zh-CN" altLang="en-US"/>
                        <a:t>左移</a:t>
                      </a:r>
                    </a:p>
                  </a:txBody>
                  <a:tcPr/>
                </a:tc>
                <a:extLst>
                  <a:ext uri="{0D108BD9-81ED-4DB2-BD59-A6C34878D82A}">
                    <a16:rowId xmlns:a16="http://schemas.microsoft.com/office/drawing/2014/main" val="10001"/>
                  </a:ext>
                </a:extLst>
              </a:tr>
              <a:tr h="480060">
                <a:tc>
                  <a:txBody>
                    <a:bodyPr/>
                    <a:lstStyle/>
                    <a:p>
                      <a:pPr>
                        <a:buNone/>
                      </a:pPr>
                      <a:r>
                        <a:rPr lang="en-US" altLang="zh-CN"/>
                        <a:t>2</a:t>
                      </a:r>
                    </a:p>
                  </a:txBody>
                  <a:tcPr/>
                </a:tc>
                <a:tc>
                  <a:txBody>
                    <a:bodyPr/>
                    <a:lstStyle/>
                    <a:p>
                      <a:pPr>
                        <a:buNone/>
                      </a:pPr>
                      <a:r>
                        <a:rPr lang="zh-CN" altLang="en-US"/>
                        <a:t>右移</a:t>
                      </a:r>
                    </a:p>
                  </a:txBody>
                  <a:tcPr/>
                </a:tc>
                <a:extLst>
                  <a:ext uri="{0D108BD9-81ED-4DB2-BD59-A6C34878D82A}">
                    <a16:rowId xmlns:a16="http://schemas.microsoft.com/office/drawing/2014/main" val="10002"/>
                  </a:ext>
                </a:extLst>
              </a:tr>
              <a:tr h="480060">
                <a:tc>
                  <a:txBody>
                    <a:bodyPr/>
                    <a:lstStyle/>
                    <a:p>
                      <a:pPr>
                        <a:buNone/>
                      </a:pPr>
                      <a:r>
                        <a:rPr lang="en-US" altLang="zh-CN"/>
                        <a:t>3</a:t>
                      </a:r>
                    </a:p>
                  </a:txBody>
                  <a:tcPr/>
                </a:tc>
                <a:tc>
                  <a:txBody>
                    <a:bodyPr/>
                    <a:lstStyle/>
                    <a:p>
                      <a:pPr>
                        <a:buNone/>
                      </a:pPr>
                      <a:r>
                        <a:rPr lang="zh-CN" altLang="en-US"/>
                        <a:t>重新开始</a:t>
                      </a:r>
                    </a:p>
                  </a:txBody>
                  <a:tcPr/>
                </a:tc>
                <a:extLst>
                  <a:ext uri="{0D108BD9-81ED-4DB2-BD59-A6C34878D82A}">
                    <a16:rowId xmlns:a16="http://schemas.microsoft.com/office/drawing/2014/main" val="10003"/>
                  </a:ext>
                </a:extLst>
              </a:tr>
            </a:tbl>
          </a:graphicData>
        </a:graphic>
      </p:graphicFrame>
      <p:graphicFrame>
        <p:nvGraphicFramePr>
          <p:cNvPr id="6" name="表格 5"/>
          <p:cNvGraphicFramePr/>
          <p:nvPr>
            <p:custDataLst>
              <p:tags r:id="rId2"/>
            </p:custDataLst>
          </p:nvPr>
        </p:nvGraphicFramePr>
        <p:xfrm>
          <a:off x="1271905" y="2284095"/>
          <a:ext cx="5657215" cy="2720340"/>
        </p:xfrm>
        <a:graphic>
          <a:graphicData uri="http://schemas.openxmlformats.org/drawingml/2006/table">
            <a:tbl>
              <a:tblPr firstRow="1" bandRow="1">
                <a:tableStyleId>{5C22544A-7EE6-4342-B048-85BDC9FD1C3A}</a:tableStyleId>
              </a:tblPr>
              <a:tblGrid>
                <a:gridCol w="1304925">
                  <a:extLst>
                    <a:ext uri="{9D8B030D-6E8A-4147-A177-3AD203B41FA5}">
                      <a16:colId xmlns:a16="http://schemas.microsoft.com/office/drawing/2014/main" val="20000"/>
                    </a:ext>
                  </a:extLst>
                </a:gridCol>
                <a:gridCol w="4352290">
                  <a:extLst>
                    <a:ext uri="{9D8B030D-6E8A-4147-A177-3AD203B41FA5}">
                      <a16:colId xmlns:a16="http://schemas.microsoft.com/office/drawing/2014/main" val="20001"/>
                    </a:ext>
                  </a:extLst>
                </a:gridCol>
              </a:tblGrid>
              <a:tr h="480060">
                <a:tc>
                  <a:txBody>
                    <a:bodyPr/>
                    <a:lstStyle/>
                    <a:p>
                      <a:pPr>
                        <a:buNone/>
                      </a:pPr>
                      <a:r>
                        <a:rPr lang="zh-CN" altLang="en-US"/>
                        <a:t>调用编号</a:t>
                      </a:r>
                    </a:p>
                  </a:txBody>
                  <a:tcPr/>
                </a:tc>
                <a:tc>
                  <a:txBody>
                    <a:bodyPr/>
                    <a:lstStyle/>
                    <a:p>
                      <a:pPr>
                        <a:buNone/>
                      </a:pPr>
                      <a:r>
                        <a:rPr lang="zh-CN" altLang="en-US"/>
                        <a:t>内容</a:t>
                      </a:r>
                    </a:p>
                  </a:txBody>
                  <a:tcPr/>
                </a:tc>
                <a:extLst>
                  <a:ext uri="{0D108BD9-81ED-4DB2-BD59-A6C34878D82A}">
                    <a16:rowId xmlns:a16="http://schemas.microsoft.com/office/drawing/2014/main" val="10000"/>
                  </a:ext>
                </a:extLst>
              </a:tr>
              <a:tr h="480060">
                <a:tc>
                  <a:txBody>
                    <a:bodyPr/>
                    <a:lstStyle/>
                    <a:p>
                      <a:pPr>
                        <a:buNone/>
                      </a:pPr>
                      <a:r>
                        <a:rPr lang="en-US" altLang="zh-CN"/>
                        <a:t>0x1</a:t>
                      </a:r>
                    </a:p>
                  </a:txBody>
                  <a:tcPr/>
                </a:tc>
                <a:tc>
                  <a:txBody>
                    <a:bodyPr/>
                    <a:lstStyle/>
                    <a:p>
                      <a:pPr>
                        <a:buNone/>
                      </a:pPr>
                      <a:r>
                        <a:rPr lang="zh-CN" altLang="en-US"/>
                        <a:t>随机数，将写入08号寄存器</a:t>
                      </a:r>
                    </a:p>
                  </a:txBody>
                  <a:tcPr/>
                </a:tc>
                <a:extLst>
                  <a:ext uri="{0D108BD9-81ED-4DB2-BD59-A6C34878D82A}">
                    <a16:rowId xmlns:a16="http://schemas.microsoft.com/office/drawing/2014/main" val="10001"/>
                  </a:ext>
                </a:extLst>
              </a:tr>
              <a:tr h="480060">
                <a:tc>
                  <a:txBody>
                    <a:bodyPr/>
                    <a:lstStyle/>
                    <a:p>
                      <a:pPr>
                        <a:buNone/>
                      </a:pPr>
                      <a:r>
                        <a:rPr lang="en-US" altLang="zh-CN"/>
                        <a:t>0x2</a:t>
                      </a:r>
                    </a:p>
                  </a:txBody>
                  <a:tcPr/>
                </a:tc>
                <a:tc>
                  <a:txBody>
                    <a:bodyPr/>
                    <a:lstStyle/>
                    <a:p>
                      <a:pPr>
                        <a:buNone/>
                      </a:pPr>
                      <a:r>
                        <a:rPr lang="zh-CN" altLang="en-US"/>
                        <a:t>将</a:t>
                      </a:r>
                      <a:r>
                        <a:rPr lang="en-US" altLang="zh-CN"/>
                        <a:t>a0</a:t>
                      </a:r>
                      <a:r>
                        <a:rPr lang="zh-CN" altLang="en-US"/>
                        <a:t>寄存器中的32位显示数据写入某寄存器暂存</a:t>
                      </a:r>
                    </a:p>
                  </a:txBody>
                  <a:tcPr/>
                </a:tc>
                <a:extLst>
                  <a:ext uri="{0D108BD9-81ED-4DB2-BD59-A6C34878D82A}">
                    <a16:rowId xmlns:a16="http://schemas.microsoft.com/office/drawing/2014/main" val="10002"/>
                  </a:ext>
                </a:extLst>
              </a:tr>
              <a:tr h="480060">
                <a:tc>
                  <a:txBody>
                    <a:bodyPr/>
                    <a:lstStyle/>
                    <a:p>
                      <a:pPr>
                        <a:buNone/>
                      </a:pPr>
                      <a:r>
                        <a:rPr lang="en-US" altLang="zh-CN"/>
                        <a:t>0x3</a:t>
                      </a:r>
                    </a:p>
                  </a:txBody>
                  <a:tcPr/>
                </a:tc>
                <a:tc>
                  <a:txBody>
                    <a:bodyPr/>
                    <a:lstStyle/>
                    <a:p>
                      <a:pPr>
                        <a:buNone/>
                      </a:pPr>
                      <a:r>
                        <a:rPr lang="zh-CN" altLang="en-US"/>
                        <a:t>将图寄存器的输出使能端置为高电平</a:t>
                      </a:r>
                    </a:p>
                  </a:txBody>
                  <a:tcPr/>
                </a:tc>
                <a:extLst>
                  <a:ext uri="{0D108BD9-81ED-4DB2-BD59-A6C34878D82A}">
                    <a16:rowId xmlns:a16="http://schemas.microsoft.com/office/drawing/2014/main" val="10003"/>
                  </a:ext>
                </a:extLst>
              </a:tr>
              <a:tr h="480060">
                <a:tc>
                  <a:txBody>
                    <a:bodyPr/>
                    <a:lstStyle/>
                    <a:p>
                      <a:pPr>
                        <a:buNone/>
                      </a:pPr>
                      <a:r>
                        <a:rPr lang="en-US" altLang="zh-CN"/>
                        <a:t>0x4</a:t>
                      </a:r>
                    </a:p>
                  </a:txBody>
                  <a:tcPr/>
                </a:tc>
                <a:tc>
                  <a:txBody>
                    <a:bodyPr/>
                    <a:lstStyle/>
                    <a:p>
                      <a:pPr>
                        <a:buNone/>
                      </a:pPr>
                      <a:r>
                        <a:rPr lang="en-US" altLang="zh-CN"/>
                        <a:t>a0</a:t>
                      </a:r>
                      <a:r>
                        <a:rPr lang="zh-CN" altLang="en-US"/>
                        <a:t>寄存器是要写入的图寄存器的编号，将其写使能置</a:t>
                      </a:r>
                      <a:r>
                        <a:rPr lang="en-US" altLang="zh-CN"/>
                        <a:t>1</a:t>
                      </a:r>
                    </a:p>
                  </a:txBody>
                  <a:tcPr/>
                </a:tc>
                <a:extLst>
                  <a:ext uri="{0D108BD9-81ED-4DB2-BD59-A6C34878D82A}">
                    <a16:rowId xmlns:a16="http://schemas.microsoft.com/office/drawing/2014/main" val="10004"/>
                  </a:ext>
                </a:extLst>
              </a:tr>
            </a:tbl>
          </a:graphicData>
        </a:graphic>
      </p:graphicFrame>
      <p:sp>
        <p:nvSpPr>
          <p:cNvPr id="7" name="文本框 6"/>
          <p:cNvSpPr txBox="1"/>
          <p:nvPr/>
        </p:nvSpPr>
        <p:spPr>
          <a:xfrm>
            <a:off x="1271905" y="1398270"/>
            <a:ext cx="3053715" cy="521970"/>
          </a:xfrm>
          <a:prstGeom prst="rect">
            <a:avLst/>
          </a:prstGeom>
          <a:noFill/>
        </p:spPr>
        <p:txBody>
          <a:bodyPr wrap="square" rtlCol="0">
            <a:spAutoFit/>
          </a:bodyPr>
          <a:lstStyle/>
          <a:p>
            <a:r>
              <a:rPr lang="zh-CN" altLang="en-US" sz="2800" b="1">
                <a:solidFill>
                  <a:srgbClr val="00B050"/>
                </a:solidFill>
              </a:rPr>
              <a:t>系统调用</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直接连接符 62"/>
          <p:cNvCxnSpPr/>
          <p:nvPr/>
        </p:nvCxnSpPr>
        <p:spPr>
          <a:xfrm>
            <a:off x="6096000" y="1317458"/>
            <a:ext cx="0" cy="5305926"/>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0" name="箭头: 五边形 49"/>
          <p:cNvSpPr/>
          <p:nvPr/>
        </p:nvSpPr>
        <p:spPr>
          <a:xfrm>
            <a:off x="0" y="411981"/>
            <a:ext cx="663192" cy="609577"/>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箭头: V 形 50"/>
          <p:cNvSpPr/>
          <p:nvPr/>
        </p:nvSpPr>
        <p:spPr>
          <a:xfrm>
            <a:off x="452358" y="411981"/>
            <a:ext cx="547473" cy="609577"/>
          </a:xfrm>
          <a:prstGeom prst="chevron">
            <a:avLst>
              <a:gd name="adj" fmla="val 5565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文本框 53"/>
          <p:cNvSpPr txBox="1"/>
          <p:nvPr/>
        </p:nvSpPr>
        <p:spPr>
          <a:xfrm>
            <a:off x="1078865" y="387985"/>
            <a:ext cx="2698115" cy="645160"/>
          </a:xfrm>
          <a:prstGeom prst="rect">
            <a:avLst/>
          </a:prstGeom>
          <a:noFill/>
        </p:spPr>
        <p:txBody>
          <a:bodyPr wrap="square">
            <a:spAutoFit/>
          </a:bodyPr>
          <a:lstStyle/>
          <a:p>
            <a:r>
              <a:rPr lang="zh-CN" altLang="en-US" sz="3600" b="1" dirty="0">
                <a:solidFill>
                  <a:schemeClr val="tx1">
                    <a:lumMod val="85000"/>
                    <a:lumOff val="15000"/>
                  </a:schemeClr>
                </a:solidFill>
                <a:cs typeface="+mn-ea"/>
                <a:sym typeface="+mn-lt"/>
              </a:rPr>
              <a:t>程序主流程</a:t>
            </a:r>
            <a:endParaRPr lang="zh-CN" altLang="en-US" sz="3600" dirty="0">
              <a:solidFill>
                <a:schemeClr val="tx1">
                  <a:lumMod val="75000"/>
                  <a:lumOff val="25000"/>
                </a:schemeClr>
              </a:solidFill>
              <a:cs typeface="+mn-ea"/>
              <a:sym typeface="+mn-lt"/>
            </a:endParaRPr>
          </a:p>
        </p:txBody>
      </p:sp>
      <p:pic>
        <p:nvPicPr>
          <p:cNvPr id="2" name="图片 1" descr="Screen Shot 2022-04-15 at 11.58.51 PM"/>
          <p:cNvPicPr>
            <a:picLocks noChangeAspect="1"/>
          </p:cNvPicPr>
          <p:nvPr/>
        </p:nvPicPr>
        <p:blipFill>
          <a:blip r:embed="rId4"/>
          <a:stretch>
            <a:fillRect/>
          </a:stretch>
        </p:blipFill>
        <p:spPr>
          <a:xfrm>
            <a:off x="318770" y="1254760"/>
            <a:ext cx="5514975" cy="5306695"/>
          </a:xfrm>
          <a:prstGeom prst="rect">
            <a:avLst/>
          </a:prstGeom>
        </p:spPr>
      </p:pic>
      <p:pic>
        <p:nvPicPr>
          <p:cNvPr id="6" name="图片 5" descr="Screen Shot 2022-04-16 at 12.06.06 AM"/>
          <p:cNvPicPr>
            <a:picLocks noChangeAspect="1"/>
          </p:cNvPicPr>
          <p:nvPr/>
        </p:nvPicPr>
        <p:blipFill>
          <a:blip r:embed="rId5"/>
          <a:stretch>
            <a:fillRect/>
          </a:stretch>
        </p:blipFill>
        <p:spPr>
          <a:xfrm>
            <a:off x="5375910" y="387985"/>
            <a:ext cx="3103880" cy="6026785"/>
          </a:xfrm>
          <a:prstGeom prst="rect">
            <a:avLst/>
          </a:prstGeom>
        </p:spPr>
      </p:pic>
      <p:pic>
        <p:nvPicPr>
          <p:cNvPr id="7" name="图片 6" descr="Screen Shot 2022-04-16 at 12.06.42 AM"/>
          <p:cNvPicPr>
            <a:picLocks noChangeAspect="1"/>
          </p:cNvPicPr>
          <p:nvPr/>
        </p:nvPicPr>
        <p:blipFill>
          <a:blip r:embed="rId6"/>
          <a:stretch>
            <a:fillRect/>
          </a:stretch>
        </p:blipFill>
        <p:spPr>
          <a:xfrm>
            <a:off x="7451090" y="415925"/>
            <a:ext cx="3364865" cy="6026785"/>
          </a:xfrm>
          <a:prstGeom prst="rect">
            <a:avLst/>
          </a:prstGeom>
        </p:spPr>
      </p:pic>
      <p:pic>
        <p:nvPicPr>
          <p:cNvPr id="8" name="图片 7" descr="Screen Shot 2022-04-16 at 12.07.04 AM"/>
          <p:cNvPicPr>
            <a:picLocks noChangeAspect="1"/>
          </p:cNvPicPr>
          <p:nvPr/>
        </p:nvPicPr>
        <p:blipFill>
          <a:blip r:embed="rId7"/>
          <a:stretch>
            <a:fillRect/>
          </a:stretch>
        </p:blipFill>
        <p:spPr>
          <a:xfrm>
            <a:off x="9428480" y="634365"/>
            <a:ext cx="3362960" cy="538035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up)">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40bf89bc-5e8a-4b03-8ed5-c4145d0637c5}"/>
  <p:tag name="TABLE_ENDDRAG_ORIGIN_RECT" val="662*264"/>
  <p:tag name="TABLE_ENDDRAG_RECT" val="144*165*662*264"/>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40bf89bc-5e8a-4b03-8ed5-c4145d0637c5}"/>
  <p:tag name="TABLE_ENDDRAG_ORIGIN_RECT" val="261*151"/>
  <p:tag name="TABLE_ENDDRAG_RECT" val="101*156*261*151"/>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bb492d02-55bb-4bef-9e34-3bed91f89a8d}"/>
</p:tagLst>
</file>

<file path=ppt/tags/tag4.xml><?xml version="1.0" encoding="utf-8"?>
<p:tagLst xmlns:a="http://schemas.openxmlformats.org/drawingml/2006/main" xmlns:r="http://schemas.openxmlformats.org/officeDocument/2006/relationships" xmlns:p="http://schemas.openxmlformats.org/presentationml/2006/main">
  <p:tag name="TIMING" val="|2.1|7.3|3.2|1.1"/>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40bf89bc-5e8a-4b03-8ed5-c4145d0637c5}"/>
  <p:tag name="TABLE_ENDDRAG_ORIGIN_RECT" val="662*264"/>
  <p:tag name="TABLE_ENDDRAG_RECT" val="144*165*662*2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jkvzqj3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1102</Words>
  <Application>Microsoft Macintosh PowerPoint</Application>
  <PresentationFormat>Widescreen</PresentationFormat>
  <Paragraphs>135</Paragraphs>
  <Slides>17</Slides>
  <Notes>11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等线</vt:lpstr>
      <vt:lpstr>微软雅黑</vt:lpstr>
      <vt:lpstr>字魂105号-简雅黑</vt:lpstr>
      <vt:lpstr>Arial</vt:lpstr>
      <vt:lpstr>Impact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63</cp:revision>
  <dcterms:created xsi:type="dcterms:W3CDTF">2021-09-17T16:03:00Z</dcterms:created>
  <dcterms:modified xsi:type="dcterms:W3CDTF">2022-04-20T11:06:32Z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F89347AA4BBF4E3D8F4ACF7E58BF6606</vt:lpwstr>
  </property>
</Properties>
</file>